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26" d="100"/>
          <a:sy n="26" d="100"/>
        </p:scale>
        <p:origin x="1640" y="1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89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335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318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52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761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174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26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Freeform 1">
            <a:extLst>
              <a:ext uri="{FF2B5EF4-FFF2-40B4-BE49-F238E27FC236}">
                <a16:creationId xmlns:a16="http://schemas.microsoft.com/office/drawing/2014/main" id="{3211FFD3-41D8-934A-A597-90FD2C10B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807" y="1471320"/>
            <a:ext cx="7797730" cy="10408094"/>
          </a:xfrm>
          <a:custGeom>
            <a:avLst/>
            <a:gdLst>
              <a:gd name="T0" fmla="*/ 973 w 8245"/>
              <a:gd name="T1" fmla="*/ 3627 h 11006"/>
              <a:gd name="T2" fmla="*/ 973 w 8245"/>
              <a:gd name="T3" fmla="*/ 3627 h 11006"/>
              <a:gd name="T4" fmla="*/ 965 w 8245"/>
              <a:gd name="T5" fmla="*/ 4666 h 11006"/>
              <a:gd name="T6" fmla="*/ 124 w 8245"/>
              <a:gd name="T7" fmla="*/ 6124 h 11006"/>
              <a:gd name="T8" fmla="*/ 404 w 8245"/>
              <a:gd name="T9" fmla="*/ 6602 h 11006"/>
              <a:gd name="T10" fmla="*/ 965 w 8245"/>
              <a:gd name="T11" fmla="*/ 6602 h 11006"/>
              <a:gd name="T12" fmla="*/ 965 w 8245"/>
              <a:gd name="T13" fmla="*/ 6644 h 11006"/>
              <a:gd name="T14" fmla="*/ 3966 w 8245"/>
              <a:gd name="T15" fmla="*/ 9636 h 11006"/>
              <a:gd name="T16" fmla="*/ 3883 w 8245"/>
              <a:gd name="T17" fmla="*/ 9636 h 11006"/>
              <a:gd name="T18" fmla="*/ 3883 w 8245"/>
              <a:gd name="T19" fmla="*/ 11005 h 11006"/>
              <a:gd name="T20" fmla="*/ 8244 w 8245"/>
              <a:gd name="T21" fmla="*/ 11005 h 11006"/>
              <a:gd name="T22" fmla="*/ 8244 w 8245"/>
              <a:gd name="T23" fmla="*/ 9636 h 11006"/>
              <a:gd name="T24" fmla="*/ 8244 w 8245"/>
              <a:gd name="T25" fmla="*/ 3636 h 11006"/>
              <a:gd name="T26" fmla="*/ 4608 w 8245"/>
              <a:gd name="T27" fmla="*/ 0 h 11006"/>
              <a:gd name="T28" fmla="*/ 4608 w 8245"/>
              <a:gd name="T29" fmla="*/ 0 h 11006"/>
              <a:gd name="T30" fmla="*/ 973 w 8245"/>
              <a:gd name="T31" fmla="*/ 3627 h 1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245" h="11006">
                <a:moveTo>
                  <a:pt x="973" y="3627"/>
                </a:moveTo>
                <a:lnTo>
                  <a:pt x="973" y="3627"/>
                </a:lnTo>
                <a:cubicBezTo>
                  <a:pt x="965" y="4666"/>
                  <a:pt x="965" y="4666"/>
                  <a:pt x="965" y="4666"/>
                </a:cubicBezTo>
                <a:cubicBezTo>
                  <a:pt x="124" y="6124"/>
                  <a:pt x="124" y="6124"/>
                  <a:pt x="124" y="6124"/>
                </a:cubicBezTo>
                <a:cubicBezTo>
                  <a:pt x="0" y="6339"/>
                  <a:pt x="157" y="6602"/>
                  <a:pt x="404" y="6602"/>
                </a:cubicBezTo>
                <a:cubicBezTo>
                  <a:pt x="965" y="6602"/>
                  <a:pt x="965" y="6602"/>
                  <a:pt x="965" y="6602"/>
                </a:cubicBezTo>
                <a:cubicBezTo>
                  <a:pt x="965" y="6644"/>
                  <a:pt x="965" y="6644"/>
                  <a:pt x="965" y="6644"/>
                </a:cubicBezTo>
                <a:cubicBezTo>
                  <a:pt x="965" y="8301"/>
                  <a:pt x="2309" y="9636"/>
                  <a:pt x="3966" y="9636"/>
                </a:cubicBezTo>
                <a:cubicBezTo>
                  <a:pt x="3883" y="9636"/>
                  <a:pt x="3883" y="9636"/>
                  <a:pt x="3883" y="9636"/>
                </a:cubicBezTo>
                <a:cubicBezTo>
                  <a:pt x="3883" y="11005"/>
                  <a:pt x="3883" y="11005"/>
                  <a:pt x="3883" y="11005"/>
                </a:cubicBezTo>
                <a:cubicBezTo>
                  <a:pt x="8244" y="11005"/>
                  <a:pt x="8244" y="11005"/>
                  <a:pt x="8244" y="11005"/>
                </a:cubicBezTo>
                <a:cubicBezTo>
                  <a:pt x="8244" y="9636"/>
                  <a:pt x="8244" y="9636"/>
                  <a:pt x="8244" y="9636"/>
                </a:cubicBezTo>
                <a:cubicBezTo>
                  <a:pt x="8244" y="3636"/>
                  <a:pt x="8244" y="3636"/>
                  <a:pt x="8244" y="3636"/>
                </a:cubicBezTo>
                <a:cubicBezTo>
                  <a:pt x="8244" y="1624"/>
                  <a:pt x="6620" y="0"/>
                  <a:pt x="4608" y="0"/>
                </a:cubicBezTo>
                <a:lnTo>
                  <a:pt x="4608" y="0"/>
                </a:lnTo>
                <a:cubicBezTo>
                  <a:pt x="2597" y="0"/>
                  <a:pt x="973" y="1624"/>
                  <a:pt x="973" y="36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2">
            <a:extLst>
              <a:ext uri="{FF2B5EF4-FFF2-40B4-BE49-F238E27FC236}">
                <a16:creationId xmlns:a16="http://schemas.microsoft.com/office/drawing/2014/main" id="{D772377F-435C-8946-BFDD-10E3B6C77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9280" y="5732967"/>
            <a:ext cx="1038306" cy="733904"/>
          </a:xfrm>
          <a:custGeom>
            <a:avLst/>
            <a:gdLst>
              <a:gd name="T0" fmla="*/ 0 w 1097"/>
              <a:gd name="T1" fmla="*/ 99 h 776"/>
              <a:gd name="T2" fmla="*/ 0 w 1097"/>
              <a:gd name="T3" fmla="*/ 99 h 776"/>
              <a:gd name="T4" fmla="*/ 750 w 1097"/>
              <a:gd name="T5" fmla="*/ 742 h 776"/>
              <a:gd name="T6" fmla="*/ 898 w 1097"/>
              <a:gd name="T7" fmla="*/ 742 h 776"/>
              <a:gd name="T8" fmla="*/ 1039 w 1097"/>
              <a:gd name="T9" fmla="*/ 635 h 776"/>
              <a:gd name="T10" fmla="*/ 1047 w 1097"/>
              <a:gd name="T11" fmla="*/ 462 h 776"/>
              <a:gd name="T12" fmla="*/ 791 w 1097"/>
              <a:gd name="T13" fmla="*/ 207 h 776"/>
              <a:gd name="T14" fmla="*/ 791 w 1097"/>
              <a:gd name="T15" fmla="*/ 0 h 776"/>
              <a:gd name="T16" fmla="*/ 0 w 1097"/>
              <a:gd name="T17" fmla="*/ 99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7" h="776">
                <a:moveTo>
                  <a:pt x="0" y="99"/>
                </a:moveTo>
                <a:lnTo>
                  <a:pt x="0" y="99"/>
                </a:lnTo>
                <a:cubicBezTo>
                  <a:pt x="750" y="742"/>
                  <a:pt x="750" y="742"/>
                  <a:pt x="750" y="742"/>
                </a:cubicBezTo>
                <a:cubicBezTo>
                  <a:pt x="791" y="775"/>
                  <a:pt x="857" y="775"/>
                  <a:pt x="898" y="742"/>
                </a:cubicBezTo>
                <a:cubicBezTo>
                  <a:pt x="1039" y="635"/>
                  <a:pt x="1039" y="635"/>
                  <a:pt x="1039" y="635"/>
                </a:cubicBezTo>
                <a:cubicBezTo>
                  <a:pt x="1096" y="594"/>
                  <a:pt x="1096" y="512"/>
                  <a:pt x="1047" y="462"/>
                </a:cubicBezTo>
                <a:cubicBezTo>
                  <a:pt x="791" y="207"/>
                  <a:pt x="791" y="207"/>
                  <a:pt x="791" y="207"/>
                </a:cubicBezTo>
                <a:cubicBezTo>
                  <a:pt x="791" y="0"/>
                  <a:pt x="791" y="0"/>
                  <a:pt x="791" y="0"/>
                </a:cubicBezTo>
                <a:cubicBezTo>
                  <a:pt x="791" y="0"/>
                  <a:pt x="49" y="9"/>
                  <a:pt x="0" y="9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">
            <a:extLst>
              <a:ext uri="{FF2B5EF4-FFF2-40B4-BE49-F238E27FC236}">
                <a16:creationId xmlns:a16="http://schemas.microsoft.com/office/drawing/2014/main" id="{6480C834-9A04-D343-9462-8921EA642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8813" y="4594581"/>
            <a:ext cx="2293450" cy="1559546"/>
          </a:xfrm>
          <a:custGeom>
            <a:avLst/>
            <a:gdLst>
              <a:gd name="T0" fmla="*/ 157 w 2425"/>
              <a:gd name="T1" fmla="*/ 1038 h 1650"/>
              <a:gd name="T2" fmla="*/ 157 w 2425"/>
              <a:gd name="T3" fmla="*/ 1038 h 1650"/>
              <a:gd name="T4" fmla="*/ 750 w 2425"/>
              <a:gd name="T5" fmla="*/ 1344 h 1650"/>
              <a:gd name="T6" fmla="*/ 1970 w 2425"/>
              <a:gd name="T7" fmla="*/ 1245 h 1650"/>
              <a:gd name="T8" fmla="*/ 2424 w 2425"/>
              <a:gd name="T9" fmla="*/ 503 h 1650"/>
              <a:gd name="T10" fmla="*/ 157 w 2425"/>
              <a:gd name="T11" fmla="*/ 1038 h 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25" h="1650">
                <a:moveTo>
                  <a:pt x="157" y="1038"/>
                </a:moveTo>
                <a:lnTo>
                  <a:pt x="157" y="1038"/>
                </a:lnTo>
                <a:cubicBezTo>
                  <a:pt x="157" y="1038"/>
                  <a:pt x="0" y="1467"/>
                  <a:pt x="750" y="1344"/>
                </a:cubicBezTo>
                <a:cubicBezTo>
                  <a:pt x="750" y="1344"/>
                  <a:pt x="692" y="1649"/>
                  <a:pt x="1970" y="1245"/>
                </a:cubicBezTo>
                <a:cubicBezTo>
                  <a:pt x="1970" y="1245"/>
                  <a:pt x="2358" y="1212"/>
                  <a:pt x="2424" y="503"/>
                </a:cubicBezTo>
                <a:cubicBezTo>
                  <a:pt x="2424" y="503"/>
                  <a:pt x="1187" y="0"/>
                  <a:pt x="157" y="103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4">
            <a:extLst>
              <a:ext uri="{FF2B5EF4-FFF2-40B4-BE49-F238E27FC236}">
                <a16:creationId xmlns:a16="http://schemas.microsoft.com/office/drawing/2014/main" id="{FAA7CBB6-F51E-3C4A-A327-ED9ED2052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208" y="2234412"/>
            <a:ext cx="5124817" cy="3611142"/>
          </a:xfrm>
          <a:custGeom>
            <a:avLst/>
            <a:gdLst>
              <a:gd name="T0" fmla="*/ 5342 w 5418"/>
              <a:gd name="T1" fmla="*/ 2341 h 3818"/>
              <a:gd name="T2" fmla="*/ 5342 w 5418"/>
              <a:gd name="T3" fmla="*/ 2341 h 3818"/>
              <a:gd name="T4" fmla="*/ 5384 w 5418"/>
              <a:gd name="T5" fmla="*/ 2193 h 3818"/>
              <a:gd name="T6" fmla="*/ 5359 w 5418"/>
              <a:gd name="T7" fmla="*/ 1706 h 3818"/>
              <a:gd name="T8" fmla="*/ 5186 w 5418"/>
              <a:gd name="T9" fmla="*/ 1335 h 3818"/>
              <a:gd name="T10" fmla="*/ 5078 w 5418"/>
              <a:gd name="T11" fmla="*/ 1154 h 3818"/>
              <a:gd name="T12" fmla="*/ 4847 w 5418"/>
              <a:gd name="T13" fmla="*/ 808 h 3818"/>
              <a:gd name="T14" fmla="*/ 4493 w 5418"/>
              <a:gd name="T15" fmla="*/ 527 h 3818"/>
              <a:gd name="T16" fmla="*/ 4196 w 5418"/>
              <a:gd name="T17" fmla="*/ 412 h 3818"/>
              <a:gd name="T18" fmla="*/ 4171 w 5418"/>
              <a:gd name="T19" fmla="*/ 396 h 3818"/>
              <a:gd name="T20" fmla="*/ 3743 w 5418"/>
              <a:gd name="T21" fmla="*/ 247 h 3818"/>
              <a:gd name="T22" fmla="*/ 3520 w 5418"/>
              <a:gd name="T23" fmla="*/ 313 h 3818"/>
              <a:gd name="T24" fmla="*/ 3471 w 5418"/>
              <a:gd name="T25" fmla="*/ 214 h 3818"/>
              <a:gd name="T26" fmla="*/ 2951 w 5418"/>
              <a:gd name="T27" fmla="*/ 74 h 3818"/>
              <a:gd name="T28" fmla="*/ 2902 w 5418"/>
              <a:gd name="T29" fmla="*/ 82 h 3818"/>
              <a:gd name="T30" fmla="*/ 2350 w 5418"/>
              <a:gd name="T31" fmla="*/ 124 h 3818"/>
              <a:gd name="T32" fmla="*/ 2309 w 5418"/>
              <a:gd name="T33" fmla="*/ 124 h 3818"/>
              <a:gd name="T34" fmla="*/ 2103 w 5418"/>
              <a:gd name="T35" fmla="*/ 99 h 3818"/>
              <a:gd name="T36" fmla="*/ 1542 w 5418"/>
              <a:gd name="T37" fmla="*/ 239 h 3818"/>
              <a:gd name="T38" fmla="*/ 1245 w 5418"/>
              <a:gd name="T39" fmla="*/ 428 h 3818"/>
              <a:gd name="T40" fmla="*/ 1138 w 5418"/>
              <a:gd name="T41" fmla="*/ 486 h 3818"/>
              <a:gd name="T42" fmla="*/ 817 w 5418"/>
              <a:gd name="T43" fmla="*/ 668 h 3818"/>
              <a:gd name="T44" fmla="*/ 363 w 5418"/>
              <a:gd name="T45" fmla="*/ 1146 h 3818"/>
              <a:gd name="T46" fmla="*/ 231 w 5418"/>
              <a:gd name="T47" fmla="*/ 1476 h 3818"/>
              <a:gd name="T48" fmla="*/ 215 w 5418"/>
              <a:gd name="T49" fmla="*/ 1517 h 3818"/>
              <a:gd name="T50" fmla="*/ 75 w 5418"/>
              <a:gd name="T51" fmla="*/ 1764 h 3818"/>
              <a:gd name="T52" fmla="*/ 83 w 5418"/>
              <a:gd name="T53" fmla="*/ 2556 h 3818"/>
              <a:gd name="T54" fmla="*/ 355 w 5418"/>
              <a:gd name="T55" fmla="*/ 2836 h 3818"/>
              <a:gd name="T56" fmla="*/ 388 w 5418"/>
              <a:gd name="T57" fmla="*/ 2861 h 3818"/>
              <a:gd name="T58" fmla="*/ 916 w 5418"/>
              <a:gd name="T59" fmla="*/ 3108 h 3818"/>
              <a:gd name="T60" fmla="*/ 957 w 5418"/>
              <a:gd name="T61" fmla="*/ 3116 h 3818"/>
              <a:gd name="T62" fmla="*/ 1155 w 5418"/>
              <a:gd name="T63" fmla="*/ 3215 h 3818"/>
              <a:gd name="T64" fmla="*/ 1270 w 5418"/>
              <a:gd name="T65" fmla="*/ 3231 h 3818"/>
              <a:gd name="T66" fmla="*/ 1509 w 5418"/>
              <a:gd name="T67" fmla="*/ 3619 h 3818"/>
              <a:gd name="T68" fmla="*/ 2243 w 5418"/>
              <a:gd name="T69" fmla="*/ 3784 h 3818"/>
              <a:gd name="T70" fmla="*/ 2597 w 5418"/>
              <a:gd name="T71" fmla="*/ 3710 h 3818"/>
              <a:gd name="T72" fmla="*/ 2605 w 5418"/>
              <a:gd name="T73" fmla="*/ 3710 h 3818"/>
              <a:gd name="T74" fmla="*/ 2852 w 5418"/>
              <a:gd name="T75" fmla="*/ 3495 h 3818"/>
              <a:gd name="T76" fmla="*/ 2860 w 5418"/>
              <a:gd name="T77" fmla="*/ 3487 h 3818"/>
              <a:gd name="T78" fmla="*/ 2943 w 5418"/>
              <a:gd name="T79" fmla="*/ 3413 h 3818"/>
              <a:gd name="T80" fmla="*/ 3157 w 5418"/>
              <a:gd name="T81" fmla="*/ 3347 h 3818"/>
              <a:gd name="T82" fmla="*/ 3215 w 5418"/>
              <a:gd name="T83" fmla="*/ 3339 h 3818"/>
              <a:gd name="T84" fmla="*/ 3231 w 5418"/>
              <a:gd name="T85" fmla="*/ 3347 h 3818"/>
              <a:gd name="T86" fmla="*/ 3248 w 5418"/>
              <a:gd name="T87" fmla="*/ 3347 h 3818"/>
              <a:gd name="T88" fmla="*/ 3273 w 5418"/>
              <a:gd name="T89" fmla="*/ 3347 h 3818"/>
              <a:gd name="T90" fmla="*/ 3421 w 5418"/>
              <a:gd name="T91" fmla="*/ 3289 h 3818"/>
              <a:gd name="T92" fmla="*/ 3652 w 5418"/>
              <a:gd name="T93" fmla="*/ 3174 h 3818"/>
              <a:gd name="T94" fmla="*/ 3652 w 5418"/>
              <a:gd name="T95" fmla="*/ 3174 h 3818"/>
              <a:gd name="T96" fmla="*/ 3669 w 5418"/>
              <a:gd name="T97" fmla="*/ 3166 h 3818"/>
              <a:gd name="T98" fmla="*/ 4023 w 5418"/>
              <a:gd name="T99" fmla="*/ 3058 h 3818"/>
              <a:gd name="T100" fmla="*/ 4567 w 5418"/>
              <a:gd name="T101" fmla="*/ 2992 h 3818"/>
              <a:gd name="T102" fmla="*/ 4600 w 5418"/>
              <a:gd name="T103" fmla="*/ 2984 h 3818"/>
              <a:gd name="T104" fmla="*/ 4732 w 5418"/>
              <a:gd name="T105" fmla="*/ 3009 h 3818"/>
              <a:gd name="T106" fmla="*/ 4748 w 5418"/>
              <a:gd name="T107" fmla="*/ 3009 h 3818"/>
              <a:gd name="T108" fmla="*/ 4773 w 5418"/>
              <a:gd name="T109" fmla="*/ 3009 h 3818"/>
              <a:gd name="T110" fmla="*/ 4798 w 5418"/>
              <a:gd name="T111" fmla="*/ 3009 h 3818"/>
              <a:gd name="T112" fmla="*/ 5004 w 5418"/>
              <a:gd name="T113" fmla="*/ 3050 h 3818"/>
              <a:gd name="T114" fmla="*/ 5186 w 5418"/>
              <a:gd name="T115" fmla="*/ 3001 h 3818"/>
              <a:gd name="T116" fmla="*/ 5334 w 5418"/>
              <a:gd name="T117" fmla="*/ 2399 h 3818"/>
              <a:gd name="T118" fmla="*/ 5342 w 5418"/>
              <a:gd name="T119" fmla="*/ 2341 h 3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418" h="3818">
                <a:moveTo>
                  <a:pt x="5342" y="2341"/>
                </a:moveTo>
                <a:lnTo>
                  <a:pt x="5342" y="2341"/>
                </a:lnTo>
                <a:cubicBezTo>
                  <a:pt x="5351" y="2292"/>
                  <a:pt x="5384" y="2242"/>
                  <a:pt x="5384" y="2193"/>
                </a:cubicBezTo>
                <a:cubicBezTo>
                  <a:pt x="5384" y="2036"/>
                  <a:pt x="5375" y="1871"/>
                  <a:pt x="5359" y="1706"/>
                </a:cubicBezTo>
                <a:cubicBezTo>
                  <a:pt x="5351" y="1566"/>
                  <a:pt x="5293" y="1434"/>
                  <a:pt x="5186" y="1335"/>
                </a:cubicBezTo>
                <a:cubicBezTo>
                  <a:pt x="5161" y="1311"/>
                  <a:pt x="5087" y="1187"/>
                  <a:pt x="5078" y="1154"/>
                </a:cubicBezTo>
                <a:cubicBezTo>
                  <a:pt x="5045" y="1006"/>
                  <a:pt x="4955" y="898"/>
                  <a:pt x="4847" y="808"/>
                </a:cubicBezTo>
                <a:cubicBezTo>
                  <a:pt x="4732" y="709"/>
                  <a:pt x="4608" y="618"/>
                  <a:pt x="4493" y="527"/>
                </a:cubicBezTo>
                <a:cubicBezTo>
                  <a:pt x="4402" y="461"/>
                  <a:pt x="4303" y="412"/>
                  <a:pt x="4196" y="412"/>
                </a:cubicBezTo>
                <a:cubicBezTo>
                  <a:pt x="4188" y="412"/>
                  <a:pt x="4171" y="404"/>
                  <a:pt x="4171" y="396"/>
                </a:cubicBezTo>
                <a:cubicBezTo>
                  <a:pt x="4056" y="247"/>
                  <a:pt x="3908" y="222"/>
                  <a:pt x="3743" y="247"/>
                </a:cubicBezTo>
                <a:cubicBezTo>
                  <a:pt x="3669" y="264"/>
                  <a:pt x="3594" y="288"/>
                  <a:pt x="3520" y="313"/>
                </a:cubicBezTo>
                <a:cubicBezTo>
                  <a:pt x="3504" y="280"/>
                  <a:pt x="3487" y="247"/>
                  <a:pt x="3471" y="214"/>
                </a:cubicBezTo>
                <a:cubicBezTo>
                  <a:pt x="3363" y="66"/>
                  <a:pt x="3132" y="0"/>
                  <a:pt x="2951" y="74"/>
                </a:cubicBezTo>
                <a:cubicBezTo>
                  <a:pt x="2935" y="82"/>
                  <a:pt x="2918" y="82"/>
                  <a:pt x="2902" y="82"/>
                </a:cubicBezTo>
                <a:cubicBezTo>
                  <a:pt x="2712" y="33"/>
                  <a:pt x="2532" y="49"/>
                  <a:pt x="2350" y="124"/>
                </a:cubicBezTo>
                <a:cubicBezTo>
                  <a:pt x="2342" y="132"/>
                  <a:pt x="2326" y="132"/>
                  <a:pt x="2309" y="124"/>
                </a:cubicBezTo>
                <a:cubicBezTo>
                  <a:pt x="2243" y="99"/>
                  <a:pt x="2177" y="91"/>
                  <a:pt x="2103" y="99"/>
                </a:cubicBezTo>
                <a:cubicBezTo>
                  <a:pt x="1913" y="124"/>
                  <a:pt x="1724" y="181"/>
                  <a:pt x="1542" y="239"/>
                </a:cubicBezTo>
                <a:cubicBezTo>
                  <a:pt x="1427" y="280"/>
                  <a:pt x="1320" y="330"/>
                  <a:pt x="1245" y="428"/>
                </a:cubicBezTo>
                <a:cubicBezTo>
                  <a:pt x="1213" y="461"/>
                  <a:pt x="1188" y="486"/>
                  <a:pt x="1138" y="486"/>
                </a:cubicBezTo>
                <a:cubicBezTo>
                  <a:pt x="1006" y="511"/>
                  <a:pt x="908" y="585"/>
                  <a:pt x="817" y="668"/>
                </a:cubicBezTo>
                <a:cubicBezTo>
                  <a:pt x="660" y="816"/>
                  <a:pt x="528" y="997"/>
                  <a:pt x="363" y="1146"/>
                </a:cubicBezTo>
                <a:cubicBezTo>
                  <a:pt x="273" y="1228"/>
                  <a:pt x="223" y="1344"/>
                  <a:pt x="231" y="1476"/>
                </a:cubicBezTo>
                <a:cubicBezTo>
                  <a:pt x="231" y="1492"/>
                  <a:pt x="223" y="1509"/>
                  <a:pt x="215" y="1517"/>
                </a:cubicBezTo>
                <a:cubicBezTo>
                  <a:pt x="141" y="1583"/>
                  <a:pt x="99" y="1673"/>
                  <a:pt x="75" y="1764"/>
                </a:cubicBezTo>
                <a:cubicBezTo>
                  <a:pt x="0" y="2028"/>
                  <a:pt x="9" y="2292"/>
                  <a:pt x="83" y="2556"/>
                </a:cubicBezTo>
                <a:cubicBezTo>
                  <a:pt x="116" y="2696"/>
                  <a:pt x="207" y="2803"/>
                  <a:pt x="355" y="2836"/>
                </a:cubicBezTo>
                <a:cubicBezTo>
                  <a:pt x="372" y="2836"/>
                  <a:pt x="380" y="2852"/>
                  <a:pt x="388" y="2861"/>
                </a:cubicBezTo>
                <a:cubicBezTo>
                  <a:pt x="520" y="3034"/>
                  <a:pt x="693" y="3124"/>
                  <a:pt x="916" y="3108"/>
                </a:cubicBezTo>
                <a:cubicBezTo>
                  <a:pt x="932" y="3100"/>
                  <a:pt x="949" y="3108"/>
                  <a:pt x="957" y="3116"/>
                </a:cubicBezTo>
                <a:cubicBezTo>
                  <a:pt x="1015" y="3166"/>
                  <a:pt x="1081" y="3199"/>
                  <a:pt x="1155" y="3215"/>
                </a:cubicBezTo>
                <a:cubicBezTo>
                  <a:pt x="1188" y="3223"/>
                  <a:pt x="1229" y="3223"/>
                  <a:pt x="1270" y="3231"/>
                </a:cubicBezTo>
                <a:cubicBezTo>
                  <a:pt x="1287" y="3396"/>
                  <a:pt x="1369" y="3528"/>
                  <a:pt x="1509" y="3619"/>
                </a:cubicBezTo>
                <a:cubicBezTo>
                  <a:pt x="1732" y="3759"/>
                  <a:pt x="1979" y="3817"/>
                  <a:pt x="2243" y="3784"/>
                </a:cubicBezTo>
                <a:cubicBezTo>
                  <a:pt x="2359" y="3776"/>
                  <a:pt x="2482" y="3734"/>
                  <a:pt x="2597" y="3710"/>
                </a:cubicBezTo>
                <a:cubicBezTo>
                  <a:pt x="2597" y="3710"/>
                  <a:pt x="2597" y="3710"/>
                  <a:pt x="2605" y="3710"/>
                </a:cubicBezTo>
                <a:cubicBezTo>
                  <a:pt x="2704" y="3660"/>
                  <a:pt x="2778" y="3578"/>
                  <a:pt x="2852" y="3495"/>
                </a:cubicBezTo>
                <a:cubicBezTo>
                  <a:pt x="2860" y="3495"/>
                  <a:pt x="2860" y="3487"/>
                  <a:pt x="2860" y="3487"/>
                </a:cubicBezTo>
                <a:cubicBezTo>
                  <a:pt x="2885" y="3454"/>
                  <a:pt x="2910" y="3429"/>
                  <a:pt x="2943" y="3413"/>
                </a:cubicBezTo>
                <a:cubicBezTo>
                  <a:pt x="3009" y="3372"/>
                  <a:pt x="3083" y="3355"/>
                  <a:pt x="3157" y="3347"/>
                </a:cubicBezTo>
                <a:cubicBezTo>
                  <a:pt x="3174" y="3339"/>
                  <a:pt x="3198" y="3339"/>
                  <a:pt x="3215" y="3339"/>
                </a:cubicBezTo>
                <a:cubicBezTo>
                  <a:pt x="3223" y="3339"/>
                  <a:pt x="3231" y="3339"/>
                  <a:pt x="3231" y="3347"/>
                </a:cubicBezTo>
                <a:cubicBezTo>
                  <a:pt x="3240" y="3347"/>
                  <a:pt x="3248" y="3347"/>
                  <a:pt x="3248" y="3347"/>
                </a:cubicBezTo>
                <a:cubicBezTo>
                  <a:pt x="3256" y="3347"/>
                  <a:pt x="3264" y="3347"/>
                  <a:pt x="3273" y="3347"/>
                </a:cubicBezTo>
                <a:cubicBezTo>
                  <a:pt x="3322" y="3347"/>
                  <a:pt x="3363" y="3322"/>
                  <a:pt x="3421" y="3289"/>
                </a:cubicBezTo>
                <a:cubicBezTo>
                  <a:pt x="3495" y="3240"/>
                  <a:pt x="3561" y="3190"/>
                  <a:pt x="3652" y="3174"/>
                </a:cubicBezTo>
                <a:lnTo>
                  <a:pt x="3652" y="3174"/>
                </a:lnTo>
                <a:cubicBezTo>
                  <a:pt x="3660" y="3174"/>
                  <a:pt x="3669" y="3174"/>
                  <a:pt x="3669" y="3166"/>
                </a:cubicBezTo>
                <a:cubicBezTo>
                  <a:pt x="3784" y="3108"/>
                  <a:pt x="3899" y="3083"/>
                  <a:pt x="4023" y="3058"/>
                </a:cubicBezTo>
                <a:cubicBezTo>
                  <a:pt x="4204" y="3034"/>
                  <a:pt x="4386" y="3009"/>
                  <a:pt x="4567" y="2992"/>
                </a:cubicBezTo>
                <a:cubicBezTo>
                  <a:pt x="4600" y="2984"/>
                  <a:pt x="4600" y="2984"/>
                  <a:pt x="4600" y="2984"/>
                </a:cubicBezTo>
                <a:cubicBezTo>
                  <a:pt x="4658" y="2992"/>
                  <a:pt x="4674" y="3001"/>
                  <a:pt x="4732" y="3009"/>
                </a:cubicBezTo>
                <a:cubicBezTo>
                  <a:pt x="4732" y="3009"/>
                  <a:pt x="4740" y="3009"/>
                  <a:pt x="4748" y="3009"/>
                </a:cubicBezTo>
                <a:cubicBezTo>
                  <a:pt x="4757" y="3009"/>
                  <a:pt x="4765" y="3009"/>
                  <a:pt x="4773" y="3009"/>
                </a:cubicBezTo>
                <a:cubicBezTo>
                  <a:pt x="4781" y="3001"/>
                  <a:pt x="4781" y="3009"/>
                  <a:pt x="4798" y="3009"/>
                </a:cubicBezTo>
                <a:cubicBezTo>
                  <a:pt x="4864" y="3017"/>
                  <a:pt x="4938" y="3042"/>
                  <a:pt x="5004" y="3050"/>
                </a:cubicBezTo>
                <a:cubicBezTo>
                  <a:pt x="5078" y="3058"/>
                  <a:pt x="5128" y="3042"/>
                  <a:pt x="5186" y="3001"/>
                </a:cubicBezTo>
                <a:cubicBezTo>
                  <a:pt x="5359" y="2852"/>
                  <a:pt x="5417" y="2613"/>
                  <a:pt x="5334" y="2399"/>
                </a:cubicBezTo>
                <a:cubicBezTo>
                  <a:pt x="5334" y="2382"/>
                  <a:pt x="5334" y="2358"/>
                  <a:pt x="5342" y="234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5">
            <a:extLst>
              <a:ext uri="{FF2B5EF4-FFF2-40B4-BE49-F238E27FC236}">
                <a16:creationId xmlns:a16="http://schemas.microsoft.com/office/drawing/2014/main" id="{8757832D-0335-DE45-896C-2E074768C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8611" y="3552104"/>
            <a:ext cx="2589515" cy="1772213"/>
          </a:xfrm>
          <a:custGeom>
            <a:avLst/>
            <a:gdLst>
              <a:gd name="T0" fmla="*/ 41 w 2737"/>
              <a:gd name="T1" fmla="*/ 1871 h 1872"/>
              <a:gd name="T2" fmla="*/ 41 w 2737"/>
              <a:gd name="T3" fmla="*/ 1871 h 1872"/>
              <a:gd name="T4" fmla="*/ 41 w 2737"/>
              <a:gd name="T5" fmla="*/ 1871 h 1872"/>
              <a:gd name="T6" fmla="*/ 0 w 2737"/>
              <a:gd name="T7" fmla="*/ 1830 h 1872"/>
              <a:gd name="T8" fmla="*/ 297 w 2737"/>
              <a:gd name="T9" fmla="*/ 1402 h 1872"/>
              <a:gd name="T10" fmla="*/ 1994 w 2737"/>
              <a:gd name="T11" fmla="*/ 989 h 1872"/>
              <a:gd name="T12" fmla="*/ 1994 w 2737"/>
              <a:gd name="T13" fmla="*/ 989 h 1872"/>
              <a:gd name="T14" fmla="*/ 2002 w 2737"/>
              <a:gd name="T15" fmla="*/ 989 h 1872"/>
              <a:gd name="T16" fmla="*/ 2539 w 2737"/>
              <a:gd name="T17" fmla="*/ 866 h 1872"/>
              <a:gd name="T18" fmla="*/ 2654 w 2737"/>
              <a:gd name="T19" fmla="*/ 528 h 1872"/>
              <a:gd name="T20" fmla="*/ 2506 w 2737"/>
              <a:gd name="T21" fmla="*/ 223 h 1872"/>
              <a:gd name="T22" fmla="*/ 1953 w 2737"/>
              <a:gd name="T23" fmla="*/ 190 h 1872"/>
              <a:gd name="T24" fmla="*/ 1903 w 2737"/>
              <a:gd name="T25" fmla="*/ 157 h 1872"/>
              <a:gd name="T26" fmla="*/ 1928 w 2737"/>
              <a:gd name="T27" fmla="*/ 116 h 1872"/>
              <a:gd name="T28" fmla="*/ 2547 w 2737"/>
              <a:gd name="T29" fmla="*/ 157 h 1872"/>
              <a:gd name="T30" fmla="*/ 2728 w 2737"/>
              <a:gd name="T31" fmla="*/ 528 h 1872"/>
              <a:gd name="T32" fmla="*/ 2596 w 2737"/>
              <a:gd name="T33" fmla="*/ 915 h 1872"/>
              <a:gd name="T34" fmla="*/ 1994 w 2737"/>
              <a:gd name="T35" fmla="*/ 1064 h 1872"/>
              <a:gd name="T36" fmla="*/ 346 w 2737"/>
              <a:gd name="T37" fmla="*/ 1459 h 1872"/>
              <a:gd name="T38" fmla="*/ 124 w 2737"/>
              <a:gd name="T39" fmla="*/ 1723 h 1872"/>
              <a:gd name="T40" fmla="*/ 82 w 2737"/>
              <a:gd name="T41" fmla="*/ 1838 h 1872"/>
              <a:gd name="T42" fmla="*/ 41 w 2737"/>
              <a:gd name="T43" fmla="*/ 1871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37" h="1872">
                <a:moveTo>
                  <a:pt x="41" y="1871"/>
                </a:moveTo>
                <a:lnTo>
                  <a:pt x="41" y="1871"/>
                </a:lnTo>
                <a:lnTo>
                  <a:pt x="41" y="1871"/>
                </a:lnTo>
                <a:cubicBezTo>
                  <a:pt x="16" y="1871"/>
                  <a:pt x="0" y="1855"/>
                  <a:pt x="0" y="1830"/>
                </a:cubicBezTo>
                <a:cubicBezTo>
                  <a:pt x="8" y="1822"/>
                  <a:pt x="33" y="1608"/>
                  <a:pt x="297" y="1402"/>
                </a:cubicBezTo>
                <a:cubicBezTo>
                  <a:pt x="643" y="1130"/>
                  <a:pt x="1212" y="989"/>
                  <a:pt x="1994" y="989"/>
                </a:cubicBezTo>
                <a:lnTo>
                  <a:pt x="1994" y="989"/>
                </a:lnTo>
                <a:cubicBezTo>
                  <a:pt x="2002" y="989"/>
                  <a:pt x="2002" y="989"/>
                  <a:pt x="2002" y="989"/>
                </a:cubicBezTo>
                <a:cubicBezTo>
                  <a:pt x="2002" y="989"/>
                  <a:pt x="2357" y="1031"/>
                  <a:pt x="2539" y="866"/>
                </a:cubicBezTo>
                <a:cubicBezTo>
                  <a:pt x="2621" y="783"/>
                  <a:pt x="2662" y="676"/>
                  <a:pt x="2654" y="528"/>
                </a:cubicBezTo>
                <a:cubicBezTo>
                  <a:pt x="2646" y="388"/>
                  <a:pt x="2596" y="280"/>
                  <a:pt x="2506" y="223"/>
                </a:cubicBezTo>
                <a:cubicBezTo>
                  <a:pt x="2299" y="83"/>
                  <a:pt x="1961" y="181"/>
                  <a:pt x="1953" y="190"/>
                </a:cubicBezTo>
                <a:cubicBezTo>
                  <a:pt x="1936" y="190"/>
                  <a:pt x="1912" y="181"/>
                  <a:pt x="1903" y="157"/>
                </a:cubicBezTo>
                <a:cubicBezTo>
                  <a:pt x="1903" y="140"/>
                  <a:pt x="1912" y="116"/>
                  <a:pt x="1928" y="116"/>
                </a:cubicBezTo>
                <a:cubicBezTo>
                  <a:pt x="1945" y="107"/>
                  <a:pt x="2308" y="0"/>
                  <a:pt x="2547" y="157"/>
                </a:cubicBezTo>
                <a:cubicBezTo>
                  <a:pt x="2654" y="231"/>
                  <a:pt x="2720" y="355"/>
                  <a:pt x="2728" y="528"/>
                </a:cubicBezTo>
                <a:cubicBezTo>
                  <a:pt x="2736" y="692"/>
                  <a:pt x="2695" y="824"/>
                  <a:pt x="2596" y="915"/>
                </a:cubicBezTo>
                <a:cubicBezTo>
                  <a:pt x="2390" y="1105"/>
                  <a:pt x="2027" y="1064"/>
                  <a:pt x="1994" y="1064"/>
                </a:cubicBezTo>
                <a:cubicBezTo>
                  <a:pt x="1467" y="1064"/>
                  <a:pt x="767" y="1130"/>
                  <a:pt x="346" y="1459"/>
                </a:cubicBezTo>
                <a:cubicBezTo>
                  <a:pt x="223" y="1558"/>
                  <a:pt x="157" y="1657"/>
                  <a:pt x="124" y="1723"/>
                </a:cubicBezTo>
                <a:cubicBezTo>
                  <a:pt x="82" y="1789"/>
                  <a:pt x="82" y="1838"/>
                  <a:pt x="82" y="1838"/>
                </a:cubicBezTo>
                <a:cubicBezTo>
                  <a:pt x="74" y="1863"/>
                  <a:pt x="58" y="1871"/>
                  <a:pt x="41" y="18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6">
            <a:extLst>
              <a:ext uri="{FF2B5EF4-FFF2-40B4-BE49-F238E27FC236}">
                <a16:creationId xmlns:a16="http://schemas.microsoft.com/office/drawing/2014/main" id="{02EB9FCB-0526-D64F-9DA6-3D8ED0835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2134" y="3114264"/>
            <a:ext cx="517069" cy="984099"/>
          </a:xfrm>
          <a:custGeom>
            <a:avLst/>
            <a:gdLst>
              <a:gd name="T0" fmla="*/ 396 w 545"/>
              <a:gd name="T1" fmla="*/ 1039 h 1040"/>
              <a:gd name="T2" fmla="*/ 396 w 545"/>
              <a:gd name="T3" fmla="*/ 1039 h 1040"/>
              <a:gd name="T4" fmla="*/ 388 w 545"/>
              <a:gd name="T5" fmla="*/ 1039 h 1040"/>
              <a:gd name="T6" fmla="*/ 58 w 545"/>
              <a:gd name="T7" fmla="*/ 413 h 1040"/>
              <a:gd name="T8" fmla="*/ 91 w 545"/>
              <a:gd name="T9" fmla="*/ 339 h 1040"/>
              <a:gd name="T10" fmla="*/ 495 w 545"/>
              <a:gd name="T11" fmla="*/ 0 h 1040"/>
              <a:gd name="T12" fmla="*/ 544 w 545"/>
              <a:gd name="T13" fmla="*/ 33 h 1040"/>
              <a:gd name="T14" fmla="*/ 511 w 545"/>
              <a:gd name="T15" fmla="*/ 83 h 1040"/>
              <a:gd name="T16" fmla="*/ 157 w 545"/>
              <a:gd name="T17" fmla="*/ 372 h 1040"/>
              <a:gd name="T18" fmla="*/ 132 w 545"/>
              <a:gd name="T19" fmla="*/ 437 h 1040"/>
              <a:gd name="T20" fmla="*/ 413 w 545"/>
              <a:gd name="T21" fmla="*/ 965 h 1040"/>
              <a:gd name="T22" fmla="*/ 437 w 545"/>
              <a:gd name="T23" fmla="*/ 1014 h 1040"/>
              <a:gd name="T24" fmla="*/ 396 w 545"/>
              <a:gd name="T25" fmla="*/ 1039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5" h="1040">
                <a:moveTo>
                  <a:pt x="396" y="1039"/>
                </a:moveTo>
                <a:lnTo>
                  <a:pt x="396" y="1039"/>
                </a:lnTo>
                <a:lnTo>
                  <a:pt x="388" y="1039"/>
                </a:lnTo>
                <a:cubicBezTo>
                  <a:pt x="141" y="948"/>
                  <a:pt x="0" y="668"/>
                  <a:pt x="58" y="413"/>
                </a:cubicBezTo>
                <a:cubicBezTo>
                  <a:pt x="66" y="388"/>
                  <a:pt x="75" y="363"/>
                  <a:pt x="91" y="339"/>
                </a:cubicBezTo>
                <a:cubicBezTo>
                  <a:pt x="157" y="174"/>
                  <a:pt x="314" y="42"/>
                  <a:pt x="495" y="0"/>
                </a:cubicBezTo>
                <a:cubicBezTo>
                  <a:pt x="520" y="0"/>
                  <a:pt x="536" y="9"/>
                  <a:pt x="544" y="33"/>
                </a:cubicBezTo>
                <a:cubicBezTo>
                  <a:pt x="544" y="50"/>
                  <a:pt x="536" y="75"/>
                  <a:pt x="511" y="83"/>
                </a:cubicBezTo>
                <a:cubicBezTo>
                  <a:pt x="355" y="116"/>
                  <a:pt x="223" y="223"/>
                  <a:pt x="157" y="372"/>
                </a:cubicBezTo>
                <a:cubicBezTo>
                  <a:pt x="149" y="396"/>
                  <a:pt x="141" y="413"/>
                  <a:pt x="132" y="437"/>
                </a:cubicBezTo>
                <a:cubicBezTo>
                  <a:pt x="83" y="652"/>
                  <a:pt x="207" y="891"/>
                  <a:pt x="413" y="965"/>
                </a:cubicBezTo>
                <a:cubicBezTo>
                  <a:pt x="429" y="973"/>
                  <a:pt x="446" y="990"/>
                  <a:pt x="437" y="1014"/>
                </a:cubicBezTo>
                <a:cubicBezTo>
                  <a:pt x="429" y="1031"/>
                  <a:pt x="413" y="1039"/>
                  <a:pt x="396" y="10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7">
            <a:extLst>
              <a:ext uri="{FF2B5EF4-FFF2-40B4-BE49-F238E27FC236}">
                <a16:creationId xmlns:a16="http://schemas.microsoft.com/office/drawing/2014/main" id="{B36605A8-634E-5C42-9D1A-D01989AF6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7257" y="3731411"/>
            <a:ext cx="725564" cy="483709"/>
          </a:xfrm>
          <a:custGeom>
            <a:avLst/>
            <a:gdLst>
              <a:gd name="T0" fmla="*/ 429 w 768"/>
              <a:gd name="T1" fmla="*/ 511 h 512"/>
              <a:gd name="T2" fmla="*/ 429 w 768"/>
              <a:gd name="T3" fmla="*/ 511 h 512"/>
              <a:gd name="T4" fmla="*/ 223 w 768"/>
              <a:gd name="T5" fmla="*/ 453 h 512"/>
              <a:gd name="T6" fmla="*/ 173 w 768"/>
              <a:gd name="T7" fmla="*/ 412 h 512"/>
              <a:gd name="T8" fmla="*/ 17 w 768"/>
              <a:gd name="T9" fmla="*/ 41 h 512"/>
              <a:gd name="T10" fmla="*/ 58 w 768"/>
              <a:gd name="T11" fmla="*/ 0 h 512"/>
              <a:gd name="T12" fmla="*/ 91 w 768"/>
              <a:gd name="T13" fmla="*/ 41 h 512"/>
              <a:gd name="T14" fmla="*/ 223 w 768"/>
              <a:gd name="T15" fmla="*/ 354 h 512"/>
              <a:gd name="T16" fmla="*/ 264 w 768"/>
              <a:gd name="T17" fmla="*/ 387 h 512"/>
              <a:gd name="T18" fmla="*/ 693 w 768"/>
              <a:gd name="T19" fmla="*/ 305 h 512"/>
              <a:gd name="T20" fmla="*/ 750 w 768"/>
              <a:gd name="T21" fmla="*/ 296 h 512"/>
              <a:gd name="T22" fmla="*/ 758 w 768"/>
              <a:gd name="T23" fmla="*/ 346 h 512"/>
              <a:gd name="T24" fmla="*/ 429 w 768"/>
              <a:gd name="T25" fmla="*/ 511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512">
                <a:moveTo>
                  <a:pt x="429" y="511"/>
                </a:moveTo>
                <a:lnTo>
                  <a:pt x="429" y="511"/>
                </a:lnTo>
                <a:cubicBezTo>
                  <a:pt x="363" y="511"/>
                  <a:pt x="289" y="486"/>
                  <a:pt x="223" y="453"/>
                </a:cubicBezTo>
                <a:cubicBezTo>
                  <a:pt x="206" y="437"/>
                  <a:pt x="190" y="428"/>
                  <a:pt x="173" y="412"/>
                </a:cubicBezTo>
                <a:cubicBezTo>
                  <a:pt x="66" y="321"/>
                  <a:pt x="0" y="181"/>
                  <a:pt x="17" y="41"/>
                </a:cubicBezTo>
                <a:cubicBezTo>
                  <a:pt x="17" y="16"/>
                  <a:pt x="33" y="0"/>
                  <a:pt x="58" y="0"/>
                </a:cubicBezTo>
                <a:cubicBezTo>
                  <a:pt x="74" y="8"/>
                  <a:pt x="91" y="24"/>
                  <a:pt x="91" y="41"/>
                </a:cubicBezTo>
                <a:cubicBezTo>
                  <a:pt x="83" y="165"/>
                  <a:pt x="132" y="280"/>
                  <a:pt x="223" y="354"/>
                </a:cubicBezTo>
                <a:cubicBezTo>
                  <a:pt x="239" y="371"/>
                  <a:pt x="247" y="379"/>
                  <a:pt x="264" y="387"/>
                </a:cubicBezTo>
                <a:cubicBezTo>
                  <a:pt x="404" y="470"/>
                  <a:pt x="602" y="437"/>
                  <a:pt x="693" y="305"/>
                </a:cubicBezTo>
                <a:cubicBezTo>
                  <a:pt x="709" y="288"/>
                  <a:pt x="734" y="280"/>
                  <a:pt x="750" y="296"/>
                </a:cubicBezTo>
                <a:cubicBezTo>
                  <a:pt x="767" y="305"/>
                  <a:pt x="767" y="329"/>
                  <a:pt x="758" y="346"/>
                </a:cubicBezTo>
                <a:cubicBezTo>
                  <a:pt x="676" y="453"/>
                  <a:pt x="552" y="511"/>
                  <a:pt x="429" y="51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8">
            <a:extLst>
              <a:ext uri="{FF2B5EF4-FFF2-40B4-BE49-F238E27FC236}">
                <a16:creationId xmlns:a16="http://schemas.microsoft.com/office/drawing/2014/main" id="{7D1EF384-61C0-4749-B6B8-5D01C9B02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7573" y="4986552"/>
            <a:ext cx="746415" cy="396143"/>
          </a:xfrm>
          <a:custGeom>
            <a:avLst/>
            <a:gdLst>
              <a:gd name="T0" fmla="*/ 33 w 791"/>
              <a:gd name="T1" fmla="*/ 420 h 421"/>
              <a:gd name="T2" fmla="*/ 33 w 791"/>
              <a:gd name="T3" fmla="*/ 420 h 421"/>
              <a:gd name="T4" fmla="*/ 33 w 791"/>
              <a:gd name="T5" fmla="*/ 420 h 421"/>
              <a:gd name="T6" fmla="*/ 0 w 791"/>
              <a:gd name="T7" fmla="*/ 387 h 421"/>
              <a:gd name="T8" fmla="*/ 379 w 791"/>
              <a:gd name="T9" fmla="*/ 0 h 421"/>
              <a:gd name="T10" fmla="*/ 437 w 791"/>
              <a:gd name="T11" fmla="*/ 0 h 421"/>
              <a:gd name="T12" fmla="*/ 782 w 791"/>
              <a:gd name="T13" fmla="*/ 214 h 421"/>
              <a:gd name="T14" fmla="*/ 765 w 791"/>
              <a:gd name="T15" fmla="*/ 272 h 421"/>
              <a:gd name="T16" fmla="*/ 716 w 791"/>
              <a:gd name="T17" fmla="*/ 256 h 421"/>
              <a:gd name="T18" fmla="*/ 428 w 791"/>
              <a:gd name="T19" fmla="*/ 74 h 421"/>
              <a:gd name="T20" fmla="*/ 379 w 791"/>
              <a:gd name="T21" fmla="*/ 74 h 421"/>
              <a:gd name="T22" fmla="*/ 74 w 791"/>
              <a:gd name="T23" fmla="*/ 387 h 421"/>
              <a:gd name="T24" fmla="*/ 33 w 791"/>
              <a:gd name="T25" fmla="*/ 42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1" h="421">
                <a:moveTo>
                  <a:pt x="33" y="420"/>
                </a:moveTo>
                <a:lnTo>
                  <a:pt x="33" y="420"/>
                </a:lnTo>
                <a:lnTo>
                  <a:pt x="33" y="420"/>
                </a:lnTo>
                <a:cubicBezTo>
                  <a:pt x="16" y="420"/>
                  <a:pt x="0" y="404"/>
                  <a:pt x="0" y="387"/>
                </a:cubicBezTo>
                <a:cubicBezTo>
                  <a:pt x="8" y="181"/>
                  <a:pt x="173" y="8"/>
                  <a:pt x="379" y="0"/>
                </a:cubicBezTo>
                <a:cubicBezTo>
                  <a:pt x="395" y="0"/>
                  <a:pt x="420" y="0"/>
                  <a:pt x="437" y="0"/>
                </a:cubicBezTo>
                <a:cubicBezTo>
                  <a:pt x="584" y="8"/>
                  <a:pt x="708" y="91"/>
                  <a:pt x="782" y="214"/>
                </a:cubicBezTo>
                <a:cubicBezTo>
                  <a:pt x="790" y="239"/>
                  <a:pt x="790" y="256"/>
                  <a:pt x="765" y="272"/>
                </a:cubicBezTo>
                <a:cubicBezTo>
                  <a:pt x="749" y="280"/>
                  <a:pt x="724" y="272"/>
                  <a:pt x="716" y="256"/>
                </a:cubicBezTo>
                <a:cubicBezTo>
                  <a:pt x="658" y="157"/>
                  <a:pt x="551" y="82"/>
                  <a:pt x="428" y="74"/>
                </a:cubicBezTo>
                <a:cubicBezTo>
                  <a:pt x="412" y="74"/>
                  <a:pt x="395" y="74"/>
                  <a:pt x="379" y="74"/>
                </a:cubicBezTo>
                <a:cubicBezTo>
                  <a:pt x="214" y="82"/>
                  <a:pt x="82" y="223"/>
                  <a:pt x="74" y="387"/>
                </a:cubicBezTo>
                <a:cubicBezTo>
                  <a:pt x="74" y="404"/>
                  <a:pt x="57" y="420"/>
                  <a:pt x="33" y="42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9">
            <a:extLst>
              <a:ext uri="{FF2B5EF4-FFF2-40B4-BE49-F238E27FC236}">
                <a16:creationId xmlns:a16="http://schemas.microsoft.com/office/drawing/2014/main" id="{8EA5D2E2-66AC-C04A-8E33-712694F51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1101" y="4515354"/>
            <a:ext cx="554599" cy="483709"/>
          </a:xfrm>
          <a:custGeom>
            <a:avLst/>
            <a:gdLst>
              <a:gd name="T0" fmla="*/ 511 w 586"/>
              <a:gd name="T1" fmla="*/ 512 h 513"/>
              <a:gd name="T2" fmla="*/ 511 w 586"/>
              <a:gd name="T3" fmla="*/ 512 h 513"/>
              <a:gd name="T4" fmla="*/ 503 w 586"/>
              <a:gd name="T5" fmla="*/ 503 h 513"/>
              <a:gd name="T6" fmla="*/ 470 w 586"/>
              <a:gd name="T7" fmla="*/ 462 h 513"/>
              <a:gd name="T8" fmla="*/ 428 w 586"/>
              <a:gd name="T9" fmla="*/ 207 h 513"/>
              <a:gd name="T10" fmla="*/ 404 w 586"/>
              <a:gd name="T11" fmla="*/ 174 h 513"/>
              <a:gd name="T12" fmla="*/ 66 w 586"/>
              <a:gd name="T13" fmla="*/ 165 h 513"/>
              <a:gd name="T14" fmla="*/ 16 w 586"/>
              <a:gd name="T15" fmla="*/ 157 h 513"/>
              <a:gd name="T16" fmla="*/ 16 w 586"/>
              <a:gd name="T17" fmla="*/ 108 h 513"/>
              <a:gd name="T18" fmla="*/ 453 w 586"/>
              <a:gd name="T19" fmla="*/ 116 h 513"/>
              <a:gd name="T20" fmla="*/ 486 w 586"/>
              <a:gd name="T21" fmla="*/ 157 h 513"/>
              <a:gd name="T22" fmla="*/ 544 w 586"/>
              <a:gd name="T23" fmla="*/ 479 h 513"/>
              <a:gd name="T24" fmla="*/ 511 w 586"/>
              <a:gd name="T25" fmla="*/ 512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6" h="513">
                <a:moveTo>
                  <a:pt x="511" y="512"/>
                </a:moveTo>
                <a:lnTo>
                  <a:pt x="511" y="512"/>
                </a:lnTo>
                <a:cubicBezTo>
                  <a:pt x="511" y="512"/>
                  <a:pt x="503" y="512"/>
                  <a:pt x="503" y="503"/>
                </a:cubicBezTo>
                <a:cubicBezTo>
                  <a:pt x="478" y="503"/>
                  <a:pt x="470" y="479"/>
                  <a:pt x="470" y="462"/>
                </a:cubicBezTo>
                <a:cubicBezTo>
                  <a:pt x="503" y="371"/>
                  <a:pt x="486" y="273"/>
                  <a:pt x="428" y="207"/>
                </a:cubicBezTo>
                <a:cubicBezTo>
                  <a:pt x="420" y="190"/>
                  <a:pt x="412" y="182"/>
                  <a:pt x="404" y="174"/>
                </a:cubicBezTo>
                <a:cubicBezTo>
                  <a:pt x="313" y="91"/>
                  <a:pt x="164" y="83"/>
                  <a:pt x="66" y="165"/>
                </a:cubicBezTo>
                <a:cubicBezTo>
                  <a:pt x="49" y="174"/>
                  <a:pt x="24" y="174"/>
                  <a:pt x="16" y="157"/>
                </a:cubicBezTo>
                <a:cubicBezTo>
                  <a:pt x="0" y="141"/>
                  <a:pt x="0" y="116"/>
                  <a:pt x="16" y="108"/>
                </a:cubicBezTo>
                <a:cubicBezTo>
                  <a:pt x="140" y="0"/>
                  <a:pt x="338" y="0"/>
                  <a:pt x="453" y="116"/>
                </a:cubicBezTo>
                <a:cubicBezTo>
                  <a:pt x="470" y="132"/>
                  <a:pt x="478" y="141"/>
                  <a:pt x="486" y="157"/>
                </a:cubicBezTo>
                <a:cubicBezTo>
                  <a:pt x="560" y="248"/>
                  <a:pt x="585" y="371"/>
                  <a:pt x="544" y="479"/>
                </a:cubicBezTo>
                <a:cubicBezTo>
                  <a:pt x="544" y="495"/>
                  <a:pt x="527" y="512"/>
                  <a:pt x="511" y="51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10">
            <a:extLst>
              <a:ext uri="{FF2B5EF4-FFF2-40B4-BE49-F238E27FC236}">
                <a16:creationId xmlns:a16="http://schemas.microsoft.com/office/drawing/2014/main" id="{5943E4A4-6F1F-EB45-824F-5012ED69F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096" y="2668083"/>
            <a:ext cx="421162" cy="1130047"/>
          </a:xfrm>
          <a:custGeom>
            <a:avLst/>
            <a:gdLst>
              <a:gd name="T0" fmla="*/ 41 w 446"/>
              <a:gd name="T1" fmla="*/ 1196 h 1197"/>
              <a:gd name="T2" fmla="*/ 41 w 446"/>
              <a:gd name="T3" fmla="*/ 1196 h 1197"/>
              <a:gd name="T4" fmla="*/ 8 w 446"/>
              <a:gd name="T5" fmla="*/ 1188 h 1197"/>
              <a:gd name="T6" fmla="*/ 16 w 446"/>
              <a:gd name="T7" fmla="*/ 1130 h 1197"/>
              <a:gd name="T8" fmla="*/ 148 w 446"/>
              <a:gd name="T9" fmla="*/ 58 h 1197"/>
              <a:gd name="T10" fmla="*/ 173 w 446"/>
              <a:gd name="T11" fmla="*/ 9 h 1197"/>
              <a:gd name="T12" fmla="*/ 222 w 446"/>
              <a:gd name="T13" fmla="*/ 33 h 1197"/>
              <a:gd name="T14" fmla="*/ 321 w 446"/>
              <a:gd name="T15" fmla="*/ 479 h 1197"/>
              <a:gd name="T16" fmla="*/ 66 w 446"/>
              <a:gd name="T17" fmla="*/ 1196 h 1197"/>
              <a:gd name="T18" fmla="*/ 41 w 446"/>
              <a:gd name="T19" fmla="*/ 1196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6" h="1197">
                <a:moveTo>
                  <a:pt x="41" y="1196"/>
                </a:moveTo>
                <a:lnTo>
                  <a:pt x="41" y="1196"/>
                </a:lnTo>
                <a:cubicBezTo>
                  <a:pt x="33" y="1196"/>
                  <a:pt x="16" y="1196"/>
                  <a:pt x="8" y="1188"/>
                </a:cubicBezTo>
                <a:cubicBezTo>
                  <a:pt x="0" y="1171"/>
                  <a:pt x="0" y="1146"/>
                  <a:pt x="16" y="1130"/>
                </a:cubicBezTo>
                <a:cubicBezTo>
                  <a:pt x="445" y="817"/>
                  <a:pt x="156" y="66"/>
                  <a:pt x="148" y="58"/>
                </a:cubicBezTo>
                <a:cubicBezTo>
                  <a:pt x="140" y="42"/>
                  <a:pt x="156" y="17"/>
                  <a:pt x="173" y="9"/>
                </a:cubicBezTo>
                <a:cubicBezTo>
                  <a:pt x="189" y="0"/>
                  <a:pt x="214" y="9"/>
                  <a:pt x="222" y="33"/>
                </a:cubicBezTo>
                <a:cubicBezTo>
                  <a:pt x="222" y="42"/>
                  <a:pt x="305" y="239"/>
                  <a:pt x="321" y="479"/>
                </a:cubicBezTo>
                <a:cubicBezTo>
                  <a:pt x="346" y="800"/>
                  <a:pt x="263" y="1048"/>
                  <a:pt x="66" y="1196"/>
                </a:cubicBezTo>
                <a:cubicBezTo>
                  <a:pt x="57" y="1196"/>
                  <a:pt x="49" y="1196"/>
                  <a:pt x="41" y="11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11">
            <a:extLst>
              <a:ext uri="{FF2B5EF4-FFF2-40B4-BE49-F238E27FC236}">
                <a16:creationId xmlns:a16="http://schemas.microsoft.com/office/drawing/2014/main" id="{5DBF65F4-8A1C-1E4F-8540-4A2BB0CD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592" y="2309470"/>
            <a:ext cx="1130047" cy="2372680"/>
          </a:xfrm>
          <a:custGeom>
            <a:avLst/>
            <a:gdLst>
              <a:gd name="T0" fmla="*/ 41 w 1197"/>
              <a:gd name="T1" fmla="*/ 2507 h 2508"/>
              <a:gd name="T2" fmla="*/ 41 w 1197"/>
              <a:gd name="T3" fmla="*/ 2507 h 2508"/>
              <a:gd name="T4" fmla="*/ 9 w 1197"/>
              <a:gd name="T5" fmla="*/ 2490 h 2508"/>
              <a:gd name="T6" fmla="*/ 17 w 1197"/>
              <a:gd name="T7" fmla="*/ 2432 h 2508"/>
              <a:gd name="T8" fmla="*/ 1023 w 1197"/>
              <a:gd name="T9" fmla="*/ 866 h 2508"/>
              <a:gd name="T10" fmla="*/ 1064 w 1197"/>
              <a:gd name="T11" fmla="*/ 50 h 2508"/>
              <a:gd name="T12" fmla="*/ 1097 w 1197"/>
              <a:gd name="T13" fmla="*/ 9 h 2508"/>
              <a:gd name="T14" fmla="*/ 1146 w 1197"/>
              <a:gd name="T15" fmla="*/ 42 h 2508"/>
              <a:gd name="T16" fmla="*/ 1097 w 1197"/>
              <a:gd name="T17" fmla="*/ 882 h 2508"/>
              <a:gd name="T18" fmla="*/ 66 w 1197"/>
              <a:gd name="T19" fmla="*/ 2498 h 2508"/>
              <a:gd name="T20" fmla="*/ 41 w 1197"/>
              <a:gd name="T21" fmla="*/ 2507 h 2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97" h="2508">
                <a:moveTo>
                  <a:pt x="41" y="2507"/>
                </a:moveTo>
                <a:lnTo>
                  <a:pt x="41" y="2507"/>
                </a:lnTo>
                <a:cubicBezTo>
                  <a:pt x="33" y="2507"/>
                  <a:pt x="17" y="2498"/>
                  <a:pt x="9" y="2490"/>
                </a:cubicBezTo>
                <a:cubicBezTo>
                  <a:pt x="0" y="2474"/>
                  <a:pt x="0" y="2449"/>
                  <a:pt x="17" y="2432"/>
                </a:cubicBezTo>
                <a:cubicBezTo>
                  <a:pt x="676" y="1913"/>
                  <a:pt x="924" y="1295"/>
                  <a:pt x="1023" y="866"/>
                </a:cubicBezTo>
                <a:cubicBezTo>
                  <a:pt x="1122" y="396"/>
                  <a:pt x="1072" y="50"/>
                  <a:pt x="1064" y="50"/>
                </a:cubicBezTo>
                <a:cubicBezTo>
                  <a:pt x="1064" y="33"/>
                  <a:pt x="1080" y="9"/>
                  <a:pt x="1097" y="9"/>
                </a:cubicBezTo>
                <a:cubicBezTo>
                  <a:pt x="1122" y="0"/>
                  <a:pt x="1138" y="17"/>
                  <a:pt x="1146" y="42"/>
                </a:cubicBezTo>
                <a:cubicBezTo>
                  <a:pt x="1146" y="50"/>
                  <a:pt x="1196" y="404"/>
                  <a:pt x="1097" y="882"/>
                </a:cubicBezTo>
                <a:cubicBezTo>
                  <a:pt x="998" y="1319"/>
                  <a:pt x="742" y="1962"/>
                  <a:pt x="66" y="2498"/>
                </a:cubicBezTo>
                <a:cubicBezTo>
                  <a:pt x="58" y="2498"/>
                  <a:pt x="50" y="2507"/>
                  <a:pt x="41" y="250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12">
            <a:extLst>
              <a:ext uri="{FF2B5EF4-FFF2-40B4-BE49-F238E27FC236}">
                <a16:creationId xmlns:a16="http://schemas.microsoft.com/office/drawing/2014/main" id="{5FF12930-5A34-2641-AAA1-978218470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5615" y="2576345"/>
            <a:ext cx="700545" cy="2547816"/>
          </a:xfrm>
          <a:custGeom>
            <a:avLst/>
            <a:gdLst>
              <a:gd name="T0" fmla="*/ 355 w 743"/>
              <a:gd name="T1" fmla="*/ 2695 h 2696"/>
              <a:gd name="T2" fmla="*/ 355 w 743"/>
              <a:gd name="T3" fmla="*/ 2695 h 2696"/>
              <a:gd name="T4" fmla="*/ 338 w 743"/>
              <a:gd name="T5" fmla="*/ 2687 h 2696"/>
              <a:gd name="T6" fmla="*/ 17 w 743"/>
              <a:gd name="T7" fmla="*/ 2176 h 2696"/>
              <a:gd name="T8" fmla="*/ 322 w 743"/>
              <a:gd name="T9" fmla="*/ 1780 h 2696"/>
              <a:gd name="T10" fmla="*/ 610 w 743"/>
              <a:gd name="T11" fmla="*/ 1401 h 2696"/>
              <a:gd name="T12" fmla="*/ 462 w 743"/>
              <a:gd name="T13" fmla="*/ 535 h 2696"/>
              <a:gd name="T14" fmla="*/ 206 w 743"/>
              <a:gd name="T15" fmla="*/ 65 h 2696"/>
              <a:gd name="T16" fmla="*/ 214 w 743"/>
              <a:gd name="T17" fmla="*/ 16 h 2696"/>
              <a:gd name="T18" fmla="*/ 272 w 743"/>
              <a:gd name="T19" fmla="*/ 24 h 2696"/>
              <a:gd name="T20" fmla="*/ 528 w 743"/>
              <a:gd name="T21" fmla="*/ 502 h 2696"/>
              <a:gd name="T22" fmla="*/ 684 w 743"/>
              <a:gd name="T23" fmla="*/ 1418 h 2696"/>
              <a:gd name="T24" fmla="*/ 363 w 743"/>
              <a:gd name="T25" fmla="*/ 1846 h 2696"/>
              <a:gd name="T26" fmla="*/ 91 w 743"/>
              <a:gd name="T27" fmla="*/ 2176 h 2696"/>
              <a:gd name="T28" fmla="*/ 379 w 743"/>
              <a:gd name="T29" fmla="*/ 2629 h 2696"/>
              <a:gd name="T30" fmla="*/ 388 w 743"/>
              <a:gd name="T31" fmla="*/ 2679 h 2696"/>
              <a:gd name="T32" fmla="*/ 355 w 743"/>
              <a:gd name="T33" fmla="*/ 2695 h 2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43" h="2696">
                <a:moveTo>
                  <a:pt x="355" y="2695"/>
                </a:moveTo>
                <a:lnTo>
                  <a:pt x="355" y="2695"/>
                </a:lnTo>
                <a:cubicBezTo>
                  <a:pt x="346" y="2695"/>
                  <a:pt x="338" y="2695"/>
                  <a:pt x="338" y="2687"/>
                </a:cubicBezTo>
                <a:cubicBezTo>
                  <a:pt x="322" y="2679"/>
                  <a:pt x="0" y="2448"/>
                  <a:pt x="17" y="2176"/>
                </a:cubicBezTo>
                <a:cubicBezTo>
                  <a:pt x="25" y="2019"/>
                  <a:pt x="124" y="1887"/>
                  <a:pt x="322" y="1780"/>
                </a:cubicBezTo>
                <a:cubicBezTo>
                  <a:pt x="478" y="1698"/>
                  <a:pt x="577" y="1566"/>
                  <a:pt x="610" y="1401"/>
                </a:cubicBezTo>
                <a:cubicBezTo>
                  <a:pt x="676" y="1121"/>
                  <a:pt x="569" y="775"/>
                  <a:pt x="462" y="535"/>
                </a:cubicBezTo>
                <a:cubicBezTo>
                  <a:pt x="338" y="272"/>
                  <a:pt x="206" y="74"/>
                  <a:pt x="206" y="65"/>
                </a:cubicBezTo>
                <a:cubicBezTo>
                  <a:pt x="190" y="49"/>
                  <a:pt x="198" y="24"/>
                  <a:pt x="214" y="16"/>
                </a:cubicBezTo>
                <a:cubicBezTo>
                  <a:pt x="231" y="0"/>
                  <a:pt x="256" y="8"/>
                  <a:pt x="272" y="24"/>
                </a:cubicBezTo>
                <a:cubicBezTo>
                  <a:pt x="272" y="33"/>
                  <a:pt x="412" y="230"/>
                  <a:pt x="528" y="502"/>
                </a:cubicBezTo>
                <a:cubicBezTo>
                  <a:pt x="693" y="874"/>
                  <a:pt x="742" y="1179"/>
                  <a:pt x="684" y="1418"/>
                </a:cubicBezTo>
                <a:cubicBezTo>
                  <a:pt x="643" y="1607"/>
                  <a:pt x="536" y="1747"/>
                  <a:pt x="363" y="1846"/>
                </a:cubicBezTo>
                <a:cubicBezTo>
                  <a:pt x="190" y="1945"/>
                  <a:pt x="99" y="2052"/>
                  <a:pt x="91" y="2176"/>
                </a:cubicBezTo>
                <a:cubicBezTo>
                  <a:pt x="83" y="2415"/>
                  <a:pt x="379" y="2621"/>
                  <a:pt x="379" y="2629"/>
                </a:cubicBezTo>
                <a:cubicBezTo>
                  <a:pt x="396" y="2638"/>
                  <a:pt x="396" y="2662"/>
                  <a:pt x="388" y="2679"/>
                </a:cubicBezTo>
                <a:cubicBezTo>
                  <a:pt x="379" y="2687"/>
                  <a:pt x="371" y="2695"/>
                  <a:pt x="355" y="269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Line 77">
            <a:extLst>
              <a:ext uri="{FF2B5EF4-FFF2-40B4-BE49-F238E27FC236}">
                <a16:creationId xmlns:a16="http://schemas.microsoft.com/office/drawing/2014/main" id="{94C2AE1E-49DA-724A-96CD-8604ECED9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8871" y="2157129"/>
            <a:ext cx="3984952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5" name="Freeform 78">
            <a:extLst>
              <a:ext uri="{FF2B5EF4-FFF2-40B4-BE49-F238E27FC236}">
                <a16:creationId xmlns:a16="http://schemas.microsoft.com/office/drawing/2014/main" id="{1F73DBDB-06E8-814E-9083-A27D1DC3E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2532" y="2020261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79">
            <a:extLst>
              <a:ext uri="{FF2B5EF4-FFF2-40B4-BE49-F238E27FC236}">
                <a16:creationId xmlns:a16="http://schemas.microsoft.com/office/drawing/2014/main" id="{64385E99-E5EA-E341-9DED-4D8FF078C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2009733"/>
            <a:ext cx="357961" cy="294792"/>
          </a:xfrm>
          <a:custGeom>
            <a:avLst/>
            <a:gdLst>
              <a:gd name="T0" fmla="*/ 299 w 300"/>
              <a:gd name="T1" fmla="*/ 123 h 246"/>
              <a:gd name="T2" fmla="*/ 0 w 300"/>
              <a:gd name="T3" fmla="*/ 245 h 246"/>
              <a:gd name="T4" fmla="*/ 69 w 300"/>
              <a:gd name="T5" fmla="*/ 123 h 246"/>
              <a:gd name="T6" fmla="*/ 0 w 300"/>
              <a:gd name="T7" fmla="*/ 0 h 246"/>
              <a:gd name="T8" fmla="*/ 299 w 300"/>
              <a:gd name="T9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3"/>
                </a:moveTo>
                <a:lnTo>
                  <a:pt x="0" y="245"/>
                </a:lnTo>
                <a:lnTo>
                  <a:pt x="69" y="123"/>
                </a:lnTo>
                <a:lnTo>
                  <a:pt x="0" y="0"/>
                </a:lnTo>
                <a:lnTo>
                  <a:pt x="299" y="12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80">
            <a:extLst>
              <a:ext uri="{FF2B5EF4-FFF2-40B4-BE49-F238E27FC236}">
                <a16:creationId xmlns:a16="http://schemas.microsoft.com/office/drawing/2014/main" id="{2D50873E-0EA5-0A40-94B8-D140B2C12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284" y="1462263"/>
            <a:ext cx="1389732" cy="1389732"/>
          </a:xfrm>
          <a:custGeom>
            <a:avLst/>
            <a:gdLst>
              <a:gd name="T0" fmla="*/ 1164 w 1165"/>
              <a:gd name="T1" fmla="*/ 582 h 1164"/>
              <a:gd name="T2" fmla="*/ 1164 w 1165"/>
              <a:gd name="T3" fmla="*/ 582 h 1164"/>
              <a:gd name="T4" fmla="*/ 582 w 1165"/>
              <a:gd name="T5" fmla="*/ 1163 h 1164"/>
              <a:gd name="T6" fmla="*/ 0 w 1165"/>
              <a:gd name="T7" fmla="*/ 582 h 1164"/>
              <a:gd name="T8" fmla="*/ 582 w 1165"/>
              <a:gd name="T9" fmla="*/ 0 h 1164"/>
              <a:gd name="T10" fmla="*/ 1164 w 1165"/>
              <a:gd name="T11" fmla="*/ 582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64">
                <a:moveTo>
                  <a:pt x="1164" y="582"/>
                </a:moveTo>
                <a:lnTo>
                  <a:pt x="1164" y="582"/>
                </a:lnTo>
                <a:cubicBezTo>
                  <a:pt x="1164" y="903"/>
                  <a:pt x="903" y="1163"/>
                  <a:pt x="582" y="1163"/>
                </a:cubicBezTo>
                <a:cubicBezTo>
                  <a:pt x="260" y="1163"/>
                  <a:pt x="0" y="903"/>
                  <a:pt x="0" y="582"/>
                </a:cubicBezTo>
                <a:cubicBezTo>
                  <a:pt x="0" y="261"/>
                  <a:pt x="260" y="0"/>
                  <a:pt x="582" y="0"/>
                </a:cubicBezTo>
                <a:cubicBezTo>
                  <a:pt x="903" y="0"/>
                  <a:pt x="1164" y="261"/>
                  <a:pt x="1164" y="5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Line 81">
            <a:extLst>
              <a:ext uri="{FF2B5EF4-FFF2-40B4-BE49-F238E27FC236}">
                <a16:creationId xmlns:a16="http://schemas.microsoft.com/office/drawing/2014/main" id="{730187AF-33DC-E945-9997-4AA354FE4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8871" y="4515462"/>
            <a:ext cx="3984952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9" name="Freeform 82">
            <a:extLst>
              <a:ext uri="{FF2B5EF4-FFF2-40B4-BE49-F238E27FC236}">
                <a16:creationId xmlns:a16="http://schemas.microsoft.com/office/drawing/2014/main" id="{7517F973-0214-764F-A597-91278A9A6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2532" y="4378594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46"/>
                  <a:pt x="46" y="0"/>
                  <a:pt x="115" y="0"/>
                </a:cubicBezTo>
                <a:cubicBezTo>
                  <a:pt x="176" y="0"/>
                  <a:pt x="230" y="46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83">
            <a:extLst>
              <a:ext uri="{FF2B5EF4-FFF2-40B4-BE49-F238E27FC236}">
                <a16:creationId xmlns:a16="http://schemas.microsoft.com/office/drawing/2014/main" id="{E3E5B89D-0B43-CC47-A9CE-7828830C1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4368066"/>
            <a:ext cx="357961" cy="294792"/>
          </a:xfrm>
          <a:custGeom>
            <a:avLst/>
            <a:gdLst>
              <a:gd name="T0" fmla="*/ 299 w 300"/>
              <a:gd name="T1" fmla="*/ 122 h 246"/>
              <a:gd name="T2" fmla="*/ 0 w 300"/>
              <a:gd name="T3" fmla="*/ 245 h 246"/>
              <a:gd name="T4" fmla="*/ 69 w 300"/>
              <a:gd name="T5" fmla="*/ 122 h 246"/>
              <a:gd name="T6" fmla="*/ 0 w 300"/>
              <a:gd name="T7" fmla="*/ 0 h 246"/>
              <a:gd name="T8" fmla="*/ 299 w 300"/>
              <a:gd name="T9" fmla="*/ 122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2"/>
                </a:moveTo>
                <a:lnTo>
                  <a:pt x="0" y="245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84">
            <a:extLst>
              <a:ext uri="{FF2B5EF4-FFF2-40B4-BE49-F238E27FC236}">
                <a16:creationId xmlns:a16="http://schemas.microsoft.com/office/drawing/2014/main" id="{C723A14A-F4E9-9745-954E-467E164C3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284" y="3820596"/>
            <a:ext cx="1389732" cy="1379204"/>
          </a:xfrm>
          <a:custGeom>
            <a:avLst/>
            <a:gdLst>
              <a:gd name="T0" fmla="*/ 1164 w 1165"/>
              <a:gd name="T1" fmla="*/ 581 h 1156"/>
              <a:gd name="T2" fmla="*/ 1164 w 1165"/>
              <a:gd name="T3" fmla="*/ 581 h 1156"/>
              <a:gd name="T4" fmla="*/ 582 w 1165"/>
              <a:gd name="T5" fmla="*/ 1155 h 1156"/>
              <a:gd name="T6" fmla="*/ 0 w 1165"/>
              <a:gd name="T7" fmla="*/ 581 h 1156"/>
              <a:gd name="T8" fmla="*/ 582 w 1165"/>
              <a:gd name="T9" fmla="*/ 0 h 1156"/>
              <a:gd name="T10" fmla="*/ 1164 w 1165"/>
              <a:gd name="T11" fmla="*/ 581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6">
                <a:moveTo>
                  <a:pt x="1164" y="581"/>
                </a:moveTo>
                <a:lnTo>
                  <a:pt x="1164" y="581"/>
                </a:lnTo>
                <a:cubicBezTo>
                  <a:pt x="1164" y="902"/>
                  <a:pt x="903" y="1155"/>
                  <a:pt x="582" y="1155"/>
                </a:cubicBezTo>
                <a:cubicBezTo>
                  <a:pt x="260" y="1155"/>
                  <a:pt x="0" y="902"/>
                  <a:pt x="0" y="581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Line 85">
            <a:extLst>
              <a:ext uri="{FF2B5EF4-FFF2-40B4-BE49-F238E27FC236}">
                <a16:creationId xmlns:a16="http://schemas.microsoft.com/office/drawing/2014/main" id="{51C6AF5F-18CA-944B-9450-CC7BB1B55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8871" y="6868529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3" name="Freeform 86">
            <a:extLst>
              <a:ext uri="{FF2B5EF4-FFF2-40B4-BE49-F238E27FC236}">
                <a16:creationId xmlns:a16="http://schemas.microsoft.com/office/drawing/2014/main" id="{35F786E5-8834-9D4D-AA09-64C0F8B09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2532" y="6736927"/>
            <a:ext cx="273735" cy="273735"/>
          </a:xfrm>
          <a:custGeom>
            <a:avLst/>
            <a:gdLst>
              <a:gd name="T0" fmla="*/ 115 w 231"/>
              <a:gd name="T1" fmla="*/ 229 h 230"/>
              <a:gd name="T2" fmla="*/ 115 w 231"/>
              <a:gd name="T3" fmla="*/ 229 h 230"/>
              <a:gd name="T4" fmla="*/ 0 w 231"/>
              <a:gd name="T5" fmla="*/ 114 h 230"/>
              <a:gd name="T6" fmla="*/ 115 w 231"/>
              <a:gd name="T7" fmla="*/ 0 h 230"/>
              <a:gd name="T8" fmla="*/ 230 w 231"/>
              <a:gd name="T9" fmla="*/ 114 h 230"/>
              <a:gd name="T10" fmla="*/ 115 w 231"/>
              <a:gd name="T11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0">
                <a:moveTo>
                  <a:pt x="115" y="229"/>
                </a:moveTo>
                <a:lnTo>
                  <a:pt x="115" y="229"/>
                </a:lnTo>
                <a:cubicBezTo>
                  <a:pt x="46" y="229"/>
                  <a:pt x="0" y="175"/>
                  <a:pt x="0" y="114"/>
                </a:cubicBezTo>
                <a:cubicBezTo>
                  <a:pt x="0" y="45"/>
                  <a:pt x="46" y="0"/>
                  <a:pt x="115" y="0"/>
                </a:cubicBezTo>
                <a:cubicBezTo>
                  <a:pt x="176" y="0"/>
                  <a:pt x="230" y="45"/>
                  <a:pt x="230" y="114"/>
                </a:cubicBezTo>
                <a:cubicBezTo>
                  <a:pt x="230" y="175"/>
                  <a:pt x="176" y="229"/>
                  <a:pt x="115" y="22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87">
            <a:extLst>
              <a:ext uri="{FF2B5EF4-FFF2-40B4-BE49-F238E27FC236}">
                <a16:creationId xmlns:a16="http://schemas.microsoft.com/office/drawing/2014/main" id="{A73882DF-7CCD-724D-9214-9121C2E3B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6715870"/>
            <a:ext cx="357961" cy="305320"/>
          </a:xfrm>
          <a:custGeom>
            <a:avLst/>
            <a:gdLst>
              <a:gd name="T0" fmla="*/ 299 w 300"/>
              <a:gd name="T1" fmla="*/ 130 h 254"/>
              <a:gd name="T2" fmla="*/ 0 w 300"/>
              <a:gd name="T3" fmla="*/ 253 h 254"/>
              <a:gd name="T4" fmla="*/ 69 w 300"/>
              <a:gd name="T5" fmla="*/ 130 h 254"/>
              <a:gd name="T6" fmla="*/ 0 w 300"/>
              <a:gd name="T7" fmla="*/ 0 h 254"/>
              <a:gd name="T8" fmla="*/ 299 w 300"/>
              <a:gd name="T9" fmla="*/ 13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4">
                <a:moveTo>
                  <a:pt x="299" y="130"/>
                </a:moveTo>
                <a:lnTo>
                  <a:pt x="0" y="253"/>
                </a:lnTo>
                <a:lnTo>
                  <a:pt x="69" y="130"/>
                </a:lnTo>
                <a:lnTo>
                  <a:pt x="0" y="0"/>
                </a:lnTo>
                <a:lnTo>
                  <a:pt x="299" y="13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88">
            <a:extLst>
              <a:ext uri="{FF2B5EF4-FFF2-40B4-BE49-F238E27FC236}">
                <a16:creationId xmlns:a16="http://schemas.microsoft.com/office/drawing/2014/main" id="{A88E3D11-6100-5A4B-89C7-B6F8B2957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284" y="6178929"/>
            <a:ext cx="1389732" cy="1379204"/>
          </a:xfrm>
          <a:custGeom>
            <a:avLst/>
            <a:gdLst>
              <a:gd name="T0" fmla="*/ 1164 w 1165"/>
              <a:gd name="T1" fmla="*/ 580 h 1155"/>
              <a:gd name="T2" fmla="*/ 1164 w 1165"/>
              <a:gd name="T3" fmla="*/ 580 h 1155"/>
              <a:gd name="T4" fmla="*/ 582 w 1165"/>
              <a:gd name="T5" fmla="*/ 1154 h 1155"/>
              <a:gd name="T6" fmla="*/ 0 w 1165"/>
              <a:gd name="T7" fmla="*/ 580 h 1155"/>
              <a:gd name="T8" fmla="*/ 582 w 1165"/>
              <a:gd name="T9" fmla="*/ 0 h 1155"/>
              <a:gd name="T10" fmla="*/ 1164 w 1165"/>
              <a:gd name="T11" fmla="*/ 580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5">
                <a:moveTo>
                  <a:pt x="1164" y="580"/>
                </a:moveTo>
                <a:lnTo>
                  <a:pt x="1164" y="580"/>
                </a:lnTo>
                <a:cubicBezTo>
                  <a:pt x="1164" y="894"/>
                  <a:pt x="903" y="1154"/>
                  <a:pt x="582" y="1154"/>
                </a:cubicBezTo>
                <a:cubicBezTo>
                  <a:pt x="260" y="1154"/>
                  <a:pt x="0" y="894"/>
                  <a:pt x="0" y="580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Line 89">
            <a:extLst>
              <a:ext uri="{FF2B5EF4-FFF2-40B4-BE49-F238E27FC236}">
                <a16:creationId xmlns:a16="http://schemas.microsoft.com/office/drawing/2014/main" id="{4D07D9E7-3BD6-6E47-80DB-87C7C1915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8871" y="9216333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7" name="Freeform 90">
            <a:extLst>
              <a:ext uri="{FF2B5EF4-FFF2-40B4-BE49-F238E27FC236}">
                <a16:creationId xmlns:a16="http://schemas.microsoft.com/office/drawing/2014/main" id="{862B3553-6C0E-FD4A-B394-961AEFB2C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2532" y="9079466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91">
            <a:extLst>
              <a:ext uri="{FF2B5EF4-FFF2-40B4-BE49-F238E27FC236}">
                <a16:creationId xmlns:a16="http://schemas.microsoft.com/office/drawing/2014/main" id="{1AC44A04-1AAD-FC41-AE60-5662581E4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9074203"/>
            <a:ext cx="357961" cy="300054"/>
          </a:xfrm>
          <a:custGeom>
            <a:avLst/>
            <a:gdLst>
              <a:gd name="T0" fmla="*/ 299 w 300"/>
              <a:gd name="T1" fmla="*/ 122 h 253"/>
              <a:gd name="T2" fmla="*/ 0 w 300"/>
              <a:gd name="T3" fmla="*/ 252 h 253"/>
              <a:gd name="T4" fmla="*/ 69 w 300"/>
              <a:gd name="T5" fmla="*/ 122 h 253"/>
              <a:gd name="T6" fmla="*/ 0 w 300"/>
              <a:gd name="T7" fmla="*/ 0 h 253"/>
              <a:gd name="T8" fmla="*/ 299 w 300"/>
              <a:gd name="T9" fmla="*/ 1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3">
                <a:moveTo>
                  <a:pt x="299" y="122"/>
                </a:moveTo>
                <a:lnTo>
                  <a:pt x="0" y="252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92">
            <a:extLst>
              <a:ext uri="{FF2B5EF4-FFF2-40B4-BE49-F238E27FC236}">
                <a16:creationId xmlns:a16="http://schemas.microsoft.com/office/drawing/2014/main" id="{D98739F5-6A14-5E41-B753-899C83EFF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284" y="8531996"/>
            <a:ext cx="1389732" cy="1379204"/>
          </a:xfrm>
          <a:custGeom>
            <a:avLst/>
            <a:gdLst>
              <a:gd name="T0" fmla="*/ 1164 w 1165"/>
              <a:gd name="T1" fmla="*/ 574 h 1156"/>
              <a:gd name="T2" fmla="*/ 1164 w 1165"/>
              <a:gd name="T3" fmla="*/ 574 h 1156"/>
              <a:gd name="T4" fmla="*/ 582 w 1165"/>
              <a:gd name="T5" fmla="*/ 1155 h 1156"/>
              <a:gd name="T6" fmla="*/ 0 w 1165"/>
              <a:gd name="T7" fmla="*/ 574 h 1156"/>
              <a:gd name="T8" fmla="*/ 582 w 1165"/>
              <a:gd name="T9" fmla="*/ 0 h 1156"/>
              <a:gd name="T10" fmla="*/ 1164 w 1165"/>
              <a:gd name="T11" fmla="*/ 574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6">
                <a:moveTo>
                  <a:pt x="1164" y="574"/>
                </a:moveTo>
                <a:lnTo>
                  <a:pt x="1164" y="574"/>
                </a:lnTo>
                <a:cubicBezTo>
                  <a:pt x="1164" y="895"/>
                  <a:pt x="903" y="1155"/>
                  <a:pt x="582" y="1155"/>
                </a:cubicBezTo>
                <a:cubicBezTo>
                  <a:pt x="260" y="1155"/>
                  <a:pt x="0" y="895"/>
                  <a:pt x="0" y="574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Line 93">
            <a:extLst>
              <a:ext uri="{FF2B5EF4-FFF2-40B4-BE49-F238E27FC236}">
                <a16:creationId xmlns:a16="http://schemas.microsoft.com/office/drawing/2014/main" id="{7EF1415F-6E8B-1C47-8F10-6CDABAB71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78871" y="11574666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1" name="Freeform 94">
            <a:extLst>
              <a:ext uri="{FF2B5EF4-FFF2-40B4-BE49-F238E27FC236}">
                <a16:creationId xmlns:a16="http://schemas.microsoft.com/office/drawing/2014/main" id="{0076CA54-0DF2-A24F-8D32-96D2F1157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2532" y="11437799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95">
            <a:extLst>
              <a:ext uri="{FF2B5EF4-FFF2-40B4-BE49-F238E27FC236}">
                <a16:creationId xmlns:a16="http://schemas.microsoft.com/office/drawing/2014/main" id="{07AA06FF-F98D-3941-9DE2-B21F1ED3F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11427270"/>
            <a:ext cx="357961" cy="294792"/>
          </a:xfrm>
          <a:custGeom>
            <a:avLst/>
            <a:gdLst>
              <a:gd name="T0" fmla="*/ 299 w 300"/>
              <a:gd name="T1" fmla="*/ 122 h 245"/>
              <a:gd name="T2" fmla="*/ 0 w 300"/>
              <a:gd name="T3" fmla="*/ 244 h 245"/>
              <a:gd name="T4" fmla="*/ 69 w 300"/>
              <a:gd name="T5" fmla="*/ 122 h 245"/>
              <a:gd name="T6" fmla="*/ 0 w 300"/>
              <a:gd name="T7" fmla="*/ 0 h 245"/>
              <a:gd name="T8" fmla="*/ 299 w 300"/>
              <a:gd name="T9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5">
                <a:moveTo>
                  <a:pt x="299" y="122"/>
                </a:moveTo>
                <a:lnTo>
                  <a:pt x="0" y="244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96">
            <a:extLst>
              <a:ext uri="{FF2B5EF4-FFF2-40B4-BE49-F238E27FC236}">
                <a16:creationId xmlns:a16="http://schemas.microsoft.com/office/drawing/2014/main" id="{FD75DB25-ED30-7642-ADA3-4739740B4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284" y="10890328"/>
            <a:ext cx="1389732" cy="1379204"/>
          </a:xfrm>
          <a:custGeom>
            <a:avLst/>
            <a:gdLst>
              <a:gd name="T0" fmla="*/ 1164 w 1165"/>
              <a:gd name="T1" fmla="*/ 574 h 1157"/>
              <a:gd name="T2" fmla="*/ 1164 w 1165"/>
              <a:gd name="T3" fmla="*/ 574 h 1157"/>
              <a:gd name="T4" fmla="*/ 582 w 1165"/>
              <a:gd name="T5" fmla="*/ 1156 h 1157"/>
              <a:gd name="T6" fmla="*/ 0 w 1165"/>
              <a:gd name="T7" fmla="*/ 574 h 1157"/>
              <a:gd name="T8" fmla="*/ 582 w 1165"/>
              <a:gd name="T9" fmla="*/ 0 h 1157"/>
              <a:gd name="T10" fmla="*/ 1164 w 1165"/>
              <a:gd name="T11" fmla="*/ 574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7">
                <a:moveTo>
                  <a:pt x="1164" y="574"/>
                </a:moveTo>
                <a:lnTo>
                  <a:pt x="1164" y="574"/>
                </a:lnTo>
                <a:cubicBezTo>
                  <a:pt x="1164" y="896"/>
                  <a:pt x="903" y="1156"/>
                  <a:pt x="582" y="1156"/>
                </a:cubicBezTo>
                <a:cubicBezTo>
                  <a:pt x="260" y="1156"/>
                  <a:pt x="0" y="896"/>
                  <a:pt x="0" y="574"/>
                </a:cubicBezTo>
                <a:cubicBezTo>
                  <a:pt x="0" y="253"/>
                  <a:pt x="260" y="0"/>
                  <a:pt x="582" y="0"/>
                </a:cubicBezTo>
                <a:cubicBezTo>
                  <a:pt x="903" y="0"/>
                  <a:pt x="1164" y="253"/>
                  <a:pt x="1164" y="57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99">
            <a:extLst>
              <a:ext uri="{FF2B5EF4-FFF2-40B4-BE49-F238E27FC236}">
                <a16:creationId xmlns:a16="http://schemas.microsoft.com/office/drawing/2014/main" id="{B3635E92-81BD-E849-BBE0-78479B9DB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2358" y="6600060"/>
            <a:ext cx="594846" cy="363224"/>
          </a:xfrm>
          <a:custGeom>
            <a:avLst/>
            <a:gdLst>
              <a:gd name="T0" fmla="*/ 398 w 498"/>
              <a:gd name="T1" fmla="*/ 305 h 306"/>
              <a:gd name="T2" fmla="*/ 398 w 498"/>
              <a:gd name="T3" fmla="*/ 305 h 306"/>
              <a:gd name="T4" fmla="*/ 184 w 498"/>
              <a:gd name="T5" fmla="*/ 305 h 306"/>
              <a:gd name="T6" fmla="*/ 138 w 498"/>
              <a:gd name="T7" fmla="*/ 267 h 306"/>
              <a:gd name="T8" fmla="*/ 77 w 498"/>
              <a:gd name="T9" fmla="*/ 45 h 306"/>
              <a:gd name="T10" fmla="*/ 23 w 498"/>
              <a:gd name="T11" fmla="*/ 45 h 306"/>
              <a:gd name="T12" fmla="*/ 0 w 498"/>
              <a:gd name="T13" fmla="*/ 22 h 306"/>
              <a:gd name="T14" fmla="*/ 23 w 498"/>
              <a:gd name="T15" fmla="*/ 0 h 306"/>
              <a:gd name="T16" fmla="*/ 92 w 498"/>
              <a:gd name="T17" fmla="*/ 0 h 306"/>
              <a:gd name="T18" fmla="*/ 115 w 498"/>
              <a:gd name="T19" fmla="*/ 22 h 306"/>
              <a:gd name="T20" fmla="*/ 184 w 498"/>
              <a:gd name="T21" fmla="*/ 251 h 306"/>
              <a:gd name="T22" fmla="*/ 184 w 498"/>
              <a:gd name="T23" fmla="*/ 259 h 306"/>
              <a:gd name="T24" fmla="*/ 398 w 498"/>
              <a:gd name="T25" fmla="*/ 259 h 306"/>
              <a:gd name="T26" fmla="*/ 398 w 498"/>
              <a:gd name="T27" fmla="*/ 251 h 306"/>
              <a:gd name="T28" fmla="*/ 436 w 498"/>
              <a:gd name="T29" fmla="*/ 121 h 306"/>
              <a:gd name="T30" fmla="*/ 260 w 498"/>
              <a:gd name="T31" fmla="*/ 121 h 306"/>
              <a:gd name="T32" fmla="*/ 230 w 498"/>
              <a:gd name="T33" fmla="*/ 98 h 306"/>
              <a:gd name="T34" fmla="*/ 260 w 498"/>
              <a:gd name="T35" fmla="*/ 75 h 306"/>
              <a:gd name="T36" fmla="*/ 467 w 498"/>
              <a:gd name="T37" fmla="*/ 75 h 306"/>
              <a:gd name="T38" fmla="*/ 490 w 498"/>
              <a:gd name="T39" fmla="*/ 83 h 306"/>
              <a:gd name="T40" fmla="*/ 490 w 498"/>
              <a:gd name="T41" fmla="*/ 98 h 306"/>
              <a:gd name="T42" fmla="*/ 444 w 498"/>
              <a:gd name="T43" fmla="*/ 267 h 306"/>
              <a:gd name="T44" fmla="*/ 398 w 498"/>
              <a:gd name="T45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8" h="306">
                <a:moveTo>
                  <a:pt x="398" y="305"/>
                </a:moveTo>
                <a:lnTo>
                  <a:pt x="398" y="305"/>
                </a:lnTo>
                <a:cubicBezTo>
                  <a:pt x="184" y="305"/>
                  <a:pt x="184" y="305"/>
                  <a:pt x="184" y="305"/>
                </a:cubicBezTo>
                <a:cubicBezTo>
                  <a:pt x="161" y="305"/>
                  <a:pt x="138" y="289"/>
                  <a:pt x="138" y="267"/>
                </a:cubicBezTo>
                <a:cubicBezTo>
                  <a:pt x="77" y="45"/>
                  <a:pt x="77" y="45"/>
                  <a:pt x="77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7"/>
                  <a:pt x="0" y="22"/>
                </a:cubicBezTo>
                <a:cubicBezTo>
                  <a:pt x="0" y="14"/>
                  <a:pt x="8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15" y="7"/>
                  <a:pt x="115" y="22"/>
                </a:cubicBezTo>
                <a:cubicBezTo>
                  <a:pt x="184" y="251"/>
                  <a:pt x="184" y="251"/>
                  <a:pt x="184" y="251"/>
                </a:cubicBezTo>
                <a:cubicBezTo>
                  <a:pt x="184" y="259"/>
                  <a:pt x="184" y="259"/>
                  <a:pt x="184" y="259"/>
                </a:cubicBezTo>
                <a:cubicBezTo>
                  <a:pt x="398" y="259"/>
                  <a:pt x="398" y="259"/>
                  <a:pt x="398" y="259"/>
                </a:cubicBezTo>
                <a:cubicBezTo>
                  <a:pt x="398" y="259"/>
                  <a:pt x="398" y="259"/>
                  <a:pt x="398" y="251"/>
                </a:cubicBezTo>
                <a:cubicBezTo>
                  <a:pt x="436" y="121"/>
                  <a:pt x="436" y="121"/>
                  <a:pt x="436" y="121"/>
                </a:cubicBezTo>
                <a:cubicBezTo>
                  <a:pt x="260" y="121"/>
                  <a:pt x="260" y="121"/>
                  <a:pt x="260" y="121"/>
                </a:cubicBezTo>
                <a:cubicBezTo>
                  <a:pt x="245" y="121"/>
                  <a:pt x="230" y="106"/>
                  <a:pt x="230" y="98"/>
                </a:cubicBezTo>
                <a:cubicBezTo>
                  <a:pt x="230" y="83"/>
                  <a:pt x="245" y="75"/>
                  <a:pt x="260" y="75"/>
                </a:cubicBezTo>
                <a:cubicBezTo>
                  <a:pt x="467" y="75"/>
                  <a:pt x="467" y="75"/>
                  <a:pt x="467" y="75"/>
                </a:cubicBezTo>
                <a:cubicBezTo>
                  <a:pt x="474" y="75"/>
                  <a:pt x="482" y="75"/>
                  <a:pt x="490" y="83"/>
                </a:cubicBezTo>
                <a:cubicBezTo>
                  <a:pt x="490" y="91"/>
                  <a:pt x="497" y="98"/>
                  <a:pt x="490" y="98"/>
                </a:cubicBezTo>
                <a:cubicBezTo>
                  <a:pt x="444" y="267"/>
                  <a:pt x="444" y="267"/>
                  <a:pt x="444" y="267"/>
                </a:cubicBezTo>
                <a:cubicBezTo>
                  <a:pt x="444" y="289"/>
                  <a:pt x="421" y="305"/>
                  <a:pt x="398" y="3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100">
            <a:extLst>
              <a:ext uri="{FF2B5EF4-FFF2-40B4-BE49-F238E27FC236}">
                <a16:creationId xmlns:a16="http://schemas.microsoft.com/office/drawing/2014/main" id="{DE705342-32A5-DB40-BFC1-41AAACF03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9226" y="7026453"/>
            <a:ext cx="110545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6" y="0"/>
                  <a:pt x="92" y="16"/>
                  <a:pt x="92" y="46"/>
                </a:cubicBezTo>
                <a:cubicBezTo>
                  <a:pt x="92" y="69"/>
                  <a:pt x="76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101">
            <a:extLst>
              <a:ext uri="{FF2B5EF4-FFF2-40B4-BE49-F238E27FC236}">
                <a16:creationId xmlns:a16="http://schemas.microsoft.com/office/drawing/2014/main" id="{9AB49AEE-90D3-3741-9AA7-9C75FD06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08" y="7026453"/>
            <a:ext cx="110549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7" y="0"/>
                  <a:pt x="92" y="16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102">
            <a:extLst>
              <a:ext uri="{FF2B5EF4-FFF2-40B4-BE49-F238E27FC236}">
                <a16:creationId xmlns:a16="http://schemas.microsoft.com/office/drawing/2014/main" id="{65B507AD-606B-B746-97F5-F549A85A8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08" y="2167657"/>
            <a:ext cx="168452" cy="157924"/>
          </a:xfrm>
          <a:custGeom>
            <a:avLst/>
            <a:gdLst>
              <a:gd name="T0" fmla="*/ 99 w 139"/>
              <a:gd name="T1" fmla="*/ 130 h 131"/>
              <a:gd name="T2" fmla="*/ 99 w 139"/>
              <a:gd name="T3" fmla="*/ 130 h 131"/>
              <a:gd name="T4" fmla="*/ 38 w 139"/>
              <a:gd name="T5" fmla="*/ 130 h 131"/>
              <a:gd name="T6" fmla="*/ 0 w 139"/>
              <a:gd name="T7" fmla="*/ 91 h 131"/>
              <a:gd name="T8" fmla="*/ 0 w 139"/>
              <a:gd name="T9" fmla="*/ 30 h 131"/>
              <a:gd name="T10" fmla="*/ 38 w 139"/>
              <a:gd name="T11" fmla="*/ 0 h 131"/>
              <a:gd name="T12" fmla="*/ 99 w 139"/>
              <a:gd name="T13" fmla="*/ 0 h 131"/>
              <a:gd name="T14" fmla="*/ 138 w 139"/>
              <a:gd name="T15" fmla="*/ 30 h 131"/>
              <a:gd name="T16" fmla="*/ 138 w 139"/>
              <a:gd name="T17" fmla="*/ 91 h 131"/>
              <a:gd name="T18" fmla="*/ 99 w 139"/>
              <a:gd name="T19" fmla="*/ 130 h 131"/>
              <a:gd name="T20" fmla="*/ 99 w 139"/>
              <a:gd name="T21" fmla="*/ 30 h 131"/>
              <a:gd name="T22" fmla="*/ 99 w 139"/>
              <a:gd name="T23" fmla="*/ 30 h 131"/>
              <a:gd name="T24" fmla="*/ 38 w 139"/>
              <a:gd name="T25" fmla="*/ 30 h 131"/>
              <a:gd name="T26" fmla="*/ 38 w 139"/>
              <a:gd name="T27" fmla="*/ 91 h 131"/>
              <a:gd name="T28" fmla="*/ 99 w 139"/>
              <a:gd name="T29" fmla="*/ 91 h 131"/>
              <a:gd name="T30" fmla="*/ 99 w 139"/>
              <a:gd name="T3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131">
                <a:moveTo>
                  <a:pt x="99" y="130"/>
                </a:moveTo>
                <a:lnTo>
                  <a:pt x="99" y="130"/>
                </a:lnTo>
                <a:cubicBezTo>
                  <a:pt x="38" y="130"/>
                  <a:pt x="38" y="130"/>
                  <a:pt x="38" y="130"/>
                </a:cubicBezTo>
                <a:cubicBezTo>
                  <a:pt x="15" y="130"/>
                  <a:pt x="0" y="107"/>
                  <a:pt x="0" y="9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22" y="0"/>
                  <a:pt x="138" y="15"/>
                  <a:pt x="138" y="30"/>
                </a:cubicBezTo>
                <a:cubicBezTo>
                  <a:pt x="138" y="91"/>
                  <a:pt x="138" y="91"/>
                  <a:pt x="138" y="91"/>
                </a:cubicBezTo>
                <a:cubicBezTo>
                  <a:pt x="138" y="107"/>
                  <a:pt x="122" y="130"/>
                  <a:pt x="99" y="130"/>
                </a:cubicBezTo>
                <a:lnTo>
                  <a:pt x="99" y="30"/>
                </a:lnTo>
                <a:lnTo>
                  <a:pt x="99" y="30"/>
                </a:lnTo>
                <a:cubicBezTo>
                  <a:pt x="38" y="30"/>
                  <a:pt x="38" y="30"/>
                  <a:pt x="38" y="30"/>
                </a:cubicBezTo>
                <a:cubicBezTo>
                  <a:pt x="38" y="91"/>
                  <a:pt x="38" y="91"/>
                  <a:pt x="38" y="91"/>
                </a:cubicBezTo>
                <a:cubicBezTo>
                  <a:pt x="99" y="91"/>
                  <a:pt x="99" y="91"/>
                  <a:pt x="99" y="91"/>
                </a:cubicBezTo>
                <a:lnTo>
                  <a:pt x="99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103">
            <a:extLst>
              <a:ext uri="{FF2B5EF4-FFF2-40B4-BE49-F238E27FC236}">
                <a16:creationId xmlns:a16="http://schemas.microsoft.com/office/drawing/2014/main" id="{6F8472BE-3A0B-4144-B257-06267C32B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6036" y="1957092"/>
            <a:ext cx="642225" cy="510620"/>
          </a:xfrm>
          <a:custGeom>
            <a:avLst/>
            <a:gdLst>
              <a:gd name="T0" fmla="*/ 452 w 537"/>
              <a:gd name="T1" fmla="*/ 428 h 429"/>
              <a:gd name="T2" fmla="*/ 452 w 537"/>
              <a:gd name="T3" fmla="*/ 428 h 429"/>
              <a:gd name="T4" fmla="*/ 84 w 537"/>
              <a:gd name="T5" fmla="*/ 428 h 429"/>
              <a:gd name="T6" fmla="*/ 0 w 537"/>
              <a:gd name="T7" fmla="*/ 344 h 429"/>
              <a:gd name="T8" fmla="*/ 0 w 537"/>
              <a:gd name="T9" fmla="*/ 0 h 429"/>
              <a:gd name="T10" fmla="*/ 46 w 537"/>
              <a:gd name="T11" fmla="*/ 0 h 429"/>
              <a:gd name="T12" fmla="*/ 46 w 537"/>
              <a:gd name="T13" fmla="*/ 344 h 429"/>
              <a:gd name="T14" fmla="*/ 84 w 537"/>
              <a:gd name="T15" fmla="*/ 382 h 429"/>
              <a:gd name="T16" fmla="*/ 452 w 537"/>
              <a:gd name="T17" fmla="*/ 382 h 429"/>
              <a:gd name="T18" fmla="*/ 490 w 537"/>
              <a:gd name="T19" fmla="*/ 344 h 429"/>
              <a:gd name="T20" fmla="*/ 490 w 537"/>
              <a:gd name="T21" fmla="*/ 122 h 429"/>
              <a:gd name="T22" fmla="*/ 452 w 537"/>
              <a:gd name="T23" fmla="*/ 84 h 429"/>
              <a:gd name="T24" fmla="*/ 84 w 537"/>
              <a:gd name="T25" fmla="*/ 84 h 429"/>
              <a:gd name="T26" fmla="*/ 84 w 537"/>
              <a:gd name="T27" fmla="*/ 38 h 429"/>
              <a:gd name="T28" fmla="*/ 452 w 537"/>
              <a:gd name="T29" fmla="*/ 38 h 429"/>
              <a:gd name="T30" fmla="*/ 536 w 537"/>
              <a:gd name="T31" fmla="*/ 122 h 429"/>
              <a:gd name="T32" fmla="*/ 536 w 537"/>
              <a:gd name="T33" fmla="*/ 344 h 429"/>
              <a:gd name="T34" fmla="*/ 452 w 537"/>
              <a:gd name="T35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7" h="429">
                <a:moveTo>
                  <a:pt x="452" y="428"/>
                </a:moveTo>
                <a:lnTo>
                  <a:pt x="452" y="428"/>
                </a:lnTo>
                <a:cubicBezTo>
                  <a:pt x="84" y="428"/>
                  <a:pt x="84" y="428"/>
                  <a:pt x="84" y="428"/>
                </a:cubicBezTo>
                <a:cubicBezTo>
                  <a:pt x="38" y="428"/>
                  <a:pt x="0" y="390"/>
                  <a:pt x="0" y="344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344"/>
                  <a:pt x="46" y="344"/>
                  <a:pt x="46" y="344"/>
                </a:cubicBezTo>
                <a:cubicBezTo>
                  <a:pt x="46" y="367"/>
                  <a:pt x="61" y="382"/>
                  <a:pt x="84" y="382"/>
                </a:cubicBezTo>
                <a:cubicBezTo>
                  <a:pt x="452" y="382"/>
                  <a:pt x="452" y="382"/>
                  <a:pt x="452" y="382"/>
                </a:cubicBezTo>
                <a:cubicBezTo>
                  <a:pt x="475" y="382"/>
                  <a:pt x="490" y="367"/>
                  <a:pt x="490" y="344"/>
                </a:cubicBezTo>
                <a:cubicBezTo>
                  <a:pt x="490" y="122"/>
                  <a:pt x="490" y="122"/>
                  <a:pt x="490" y="122"/>
                </a:cubicBezTo>
                <a:cubicBezTo>
                  <a:pt x="490" y="107"/>
                  <a:pt x="475" y="84"/>
                  <a:pt x="452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4" y="38"/>
                  <a:pt x="84" y="38"/>
                  <a:pt x="84" y="38"/>
                </a:cubicBezTo>
                <a:cubicBezTo>
                  <a:pt x="452" y="38"/>
                  <a:pt x="452" y="38"/>
                  <a:pt x="452" y="38"/>
                </a:cubicBezTo>
                <a:cubicBezTo>
                  <a:pt x="497" y="38"/>
                  <a:pt x="536" y="76"/>
                  <a:pt x="536" y="12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36" y="390"/>
                  <a:pt x="497" y="428"/>
                  <a:pt x="452" y="4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104">
            <a:extLst>
              <a:ext uri="{FF2B5EF4-FFF2-40B4-BE49-F238E27FC236}">
                <a16:creationId xmlns:a16="http://schemas.microsoft.com/office/drawing/2014/main" id="{9519B1AA-2BEC-FE47-8A2B-5D05D0CC4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5508" y="1846543"/>
            <a:ext cx="594849" cy="210565"/>
          </a:xfrm>
          <a:custGeom>
            <a:avLst/>
            <a:gdLst>
              <a:gd name="T0" fmla="*/ 99 w 498"/>
              <a:gd name="T1" fmla="*/ 176 h 177"/>
              <a:gd name="T2" fmla="*/ 99 w 498"/>
              <a:gd name="T3" fmla="*/ 176 h 177"/>
              <a:gd name="T4" fmla="*/ 7 w 498"/>
              <a:gd name="T5" fmla="*/ 76 h 177"/>
              <a:gd name="T6" fmla="*/ 99 w 498"/>
              <a:gd name="T7" fmla="*/ 0 h 177"/>
              <a:gd name="T8" fmla="*/ 420 w 498"/>
              <a:gd name="T9" fmla="*/ 0 h 177"/>
              <a:gd name="T10" fmla="*/ 497 w 498"/>
              <a:gd name="T11" fmla="*/ 69 h 177"/>
              <a:gd name="T12" fmla="*/ 497 w 498"/>
              <a:gd name="T13" fmla="*/ 84 h 177"/>
              <a:gd name="T14" fmla="*/ 474 w 498"/>
              <a:gd name="T15" fmla="*/ 115 h 177"/>
              <a:gd name="T16" fmla="*/ 451 w 498"/>
              <a:gd name="T17" fmla="*/ 84 h 177"/>
              <a:gd name="T18" fmla="*/ 451 w 498"/>
              <a:gd name="T19" fmla="*/ 69 h 177"/>
              <a:gd name="T20" fmla="*/ 420 w 498"/>
              <a:gd name="T21" fmla="*/ 46 h 177"/>
              <a:gd name="T22" fmla="*/ 99 w 498"/>
              <a:gd name="T23" fmla="*/ 46 h 177"/>
              <a:gd name="T24" fmla="*/ 53 w 498"/>
              <a:gd name="T25" fmla="*/ 76 h 177"/>
              <a:gd name="T26" fmla="*/ 99 w 498"/>
              <a:gd name="T27" fmla="*/ 130 h 177"/>
              <a:gd name="T28" fmla="*/ 99 w 498"/>
              <a:gd name="T2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8" h="177">
                <a:moveTo>
                  <a:pt x="99" y="176"/>
                </a:moveTo>
                <a:lnTo>
                  <a:pt x="99" y="176"/>
                </a:lnTo>
                <a:cubicBezTo>
                  <a:pt x="38" y="176"/>
                  <a:pt x="0" y="130"/>
                  <a:pt x="7" y="76"/>
                </a:cubicBezTo>
                <a:cubicBezTo>
                  <a:pt x="15" y="30"/>
                  <a:pt x="53" y="0"/>
                  <a:pt x="99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459" y="0"/>
                  <a:pt x="497" y="30"/>
                  <a:pt x="497" y="69"/>
                </a:cubicBezTo>
                <a:cubicBezTo>
                  <a:pt x="497" y="84"/>
                  <a:pt x="497" y="84"/>
                  <a:pt x="497" y="84"/>
                </a:cubicBezTo>
                <a:cubicBezTo>
                  <a:pt x="497" y="99"/>
                  <a:pt x="482" y="115"/>
                  <a:pt x="474" y="115"/>
                </a:cubicBezTo>
                <a:cubicBezTo>
                  <a:pt x="459" y="115"/>
                  <a:pt x="451" y="99"/>
                  <a:pt x="451" y="84"/>
                </a:cubicBezTo>
                <a:cubicBezTo>
                  <a:pt x="451" y="69"/>
                  <a:pt x="451" y="69"/>
                  <a:pt x="451" y="69"/>
                </a:cubicBezTo>
                <a:cubicBezTo>
                  <a:pt x="451" y="53"/>
                  <a:pt x="436" y="46"/>
                  <a:pt x="420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76" y="46"/>
                  <a:pt x="61" y="61"/>
                  <a:pt x="53" y="76"/>
                </a:cubicBezTo>
                <a:cubicBezTo>
                  <a:pt x="45" y="107"/>
                  <a:pt x="68" y="130"/>
                  <a:pt x="99" y="130"/>
                </a:cubicBezTo>
                <a:lnTo>
                  <a:pt x="99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105">
            <a:extLst>
              <a:ext uri="{FF2B5EF4-FFF2-40B4-BE49-F238E27FC236}">
                <a16:creationId xmlns:a16="http://schemas.microsoft.com/office/drawing/2014/main" id="{506E5DDC-F57F-D940-9408-C80DB956E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5508" y="11311459"/>
            <a:ext cx="658019" cy="621168"/>
          </a:xfrm>
          <a:custGeom>
            <a:avLst/>
            <a:gdLst>
              <a:gd name="T0" fmla="*/ 474 w 551"/>
              <a:gd name="T1" fmla="*/ 521 h 522"/>
              <a:gd name="T2" fmla="*/ 474 w 551"/>
              <a:gd name="T3" fmla="*/ 521 h 522"/>
              <a:gd name="T4" fmla="*/ 76 w 551"/>
              <a:gd name="T5" fmla="*/ 521 h 522"/>
              <a:gd name="T6" fmla="*/ 0 w 551"/>
              <a:gd name="T7" fmla="*/ 444 h 522"/>
              <a:gd name="T8" fmla="*/ 0 w 551"/>
              <a:gd name="T9" fmla="*/ 77 h 522"/>
              <a:gd name="T10" fmla="*/ 76 w 551"/>
              <a:gd name="T11" fmla="*/ 0 h 522"/>
              <a:gd name="T12" fmla="*/ 114 w 551"/>
              <a:gd name="T13" fmla="*/ 0 h 522"/>
              <a:gd name="T14" fmla="*/ 114 w 551"/>
              <a:gd name="T15" fmla="*/ 46 h 522"/>
              <a:gd name="T16" fmla="*/ 76 w 551"/>
              <a:gd name="T17" fmla="*/ 46 h 522"/>
              <a:gd name="T18" fmla="*/ 53 w 551"/>
              <a:gd name="T19" fmla="*/ 77 h 522"/>
              <a:gd name="T20" fmla="*/ 53 w 551"/>
              <a:gd name="T21" fmla="*/ 444 h 522"/>
              <a:gd name="T22" fmla="*/ 76 w 551"/>
              <a:gd name="T23" fmla="*/ 474 h 522"/>
              <a:gd name="T24" fmla="*/ 474 w 551"/>
              <a:gd name="T25" fmla="*/ 474 h 522"/>
              <a:gd name="T26" fmla="*/ 497 w 551"/>
              <a:gd name="T27" fmla="*/ 444 h 522"/>
              <a:gd name="T28" fmla="*/ 497 w 551"/>
              <a:gd name="T29" fmla="*/ 77 h 522"/>
              <a:gd name="T30" fmla="*/ 474 w 551"/>
              <a:gd name="T31" fmla="*/ 46 h 522"/>
              <a:gd name="T32" fmla="*/ 428 w 551"/>
              <a:gd name="T33" fmla="*/ 46 h 522"/>
              <a:gd name="T34" fmla="*/ 428 w 551"/>
              <a:gd name="T35" fmla="*/ 0 h 522"/>
              <a:gd name="T36" fmla="*/ 474 w 551"/>
              <a:gd name="T37" fmla="*/ 0 h 522"/>
              <a:gd name="T38" fmla="*/ 550 w 551"/>
              <a:gd name="T39" fmla="*/ 77 h 522"/>
              <a:gd name="T40" fmla="*/ 550 w 551"/>
              <a:gd name="T41" fmla="*/ 444 h 522"/>
              <a:gd name="T42" fmla="*/ 474 w 551"/>
              <a:gd name="T43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522">
                <a:moveTo>
                  <a:pt x="474" y="521"/>
                </a:moveTo>
                <a:lnTo>
                  <a:pt x="474" y="521"/>
                </a:lnTo>
                <a:cubicBezTo>
                  <a:pt x="76" y="521"/>
                  <a:pt x="76" y="521"/>
                  <a:pt x="76" y="521"/>
                </a:cubicBezTo>
                <a:cubicBezTo>
                  <a:pt x="38" y="521"/>
                  <a:pt x="0" y="490"/>
                  <a:pt x="0" y="444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1"/>
                  <a:pt x="38" y="0"/>
                  <a:pt x="76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61" y="46"/>
                  <a:pt x="53" y="61"/>
                  <a:pt x="53" y="77"/>
                </a:cubicBezTo>
                <a:cubicBezTo>
                  <a:pt x="53" y="444"/>
                  <a:pt x="53" y="444"/>
                  <a:pt x="53" y="444"/>
                </a:cubicBezTo>
                <a:cubicBezTo>
                  <a:pt x="53" y="459"/>
                  <a:pt x="61" y="474"/>
                  <a:pt x="76" y="474"/>
                </a:cubicBezTo>
                <a:cubicBezTo>
                  <a:pt x="474" y="474"/>
                  <a:pt x="474" y="474"/>
                  <a:pt x="474" y="474"/>
                </a:cubicBezTo>
                <a:cubicBezTo>
                  <a:pt x="489" y="474"/>
                  <a:pt x="497" y="459"/>
                  <a:pt x="497" y="444"/>
                </a:cubicBezTo>
                <a:cubicBezTo>
                  <a:pt x="497" y="77"/>
                  <a:pt x="497" y="77"/>
                  <a:pt x="497" y="77"/>
                </a:cubicBezTo>
                <a:cubicBezTo>
                  <a:pt x="497" y="61"/>
                  <a:pt x="489" y="46"/>
                  <a:pt x="474" y="46"/>
                </a:cubicBezTo>
                <a:cubicBezTo>
                  <a:pt x="428" y="46"/>
                  <a:pt x="428" y="46"/>
                  <a:pt x="428" y="46"/>
                </a:cubicBezTo>
                <a:cubicBezTo>
                  <a:pt x="428" y="0"/>
                  <a:pt x="428" y="0"/>
                  <a:pt x="428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512" y="0"/>
                  <a:pt x="550" y="31"/>
                  <a:pt x="550" y="77"/>
                </a:cubicBezTo>
                <a:cubicBezTo>
                  <a:pt x="550" y="444"/>
                  <a:pt x="550" y="444"/>
                  <a:pt x="550" y="444"/>
                </a:cubicBezTo>
                <a:cubicBezTo>
                  <a:pt x="550" y="490"/>
                  <a:pt x="512" y="521"/>
                  <a:pt x="474" y="5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106">
            <a:extLst>
              <a:ext uri="{FF2B5EF4-FFF2-40B4-BE49-F238E27FC236}">
                <a16:creationId xmlns:a16="http://schemas.microsoft.com/office/drawing/2014/main" id="{29503835-FB8C-FD4B-AEAB-B5AD66F7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5016" y="11221971"/>
            <a:ext cx="284263" cy="63170"/>
          </a:xfrm>
          <a:custGeom>
            <a:avLst/>
            <a:gdLst>
              <a:gd name="T0" fmla="*/ 237 w 238"/>
              <a:gd name="T1" fmla="*/ 53 h 54"/>
              <a:gd name="T2" fmla="*/ 0 w 238"/>
              <a:gd name="T3" fmla="*/ 53 h 54"/>
              <a:gd name="T4" fmla="*/ 0 w 238"/>
              <a:gd name="T5" fmla="*/ 0 h 54"/>
              <a:gd name="T6" fmla="*/ 237 w 238"/>
              <a:gd name="T7" fmla="*/ 0 h 54"/>
              <a:gd name="T8" fmla="*/ 237 w 238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" h="54">
                <a:moveTo>
                  <a:pt x="237" y="53"/>
                </a:moveTo>
                <a:lnTo>
                  <a:pt x="0" y="53"/>
                </a:lnTo>
                <a:lnTo>
                  <a:pt x="0" y="0"/>
                </a:lnTo>
                <a:lnTo>
                  <a:pt x="237" y="0"/>
                </a:lnTo>
                <a:lnTo>
                  <a:pt x="237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107">
            <a:extLst>
              <a:ext uri="{FF2B5EF4-FFF2-40B4-BE49-F238E27FC236}">
                <a16:creationId xmlns:a16="http://schemas.microsoft.com/office/drawing/2014/main" id="{3D76ACA5-2F6E-C640-ACEC-0C7DDB39B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3997" y="11221971"/>
            <a:ext cx="184246" cy="157924"/>
          </a:xfrm>
          <a:custGeom>
            <a:avLst/>
            <a:gdLst>
              <a:gd name="T0" fmla="*/ 30 w 154"/>
              <a:gd name="T1" fmla="*/ 114 h 131"/>
              <a:gd name="T2" fmla="*/ 30 w 154"/>
              <a:gd name="T3" fmla="*/ 114 h 131"/>
              <a:gd name="T4" fmla="*/ 0 w 154"/>
              <a:gd name="T5" fmla="*/ 84 h 131"/>
              <a:gd name="T6" fmla="*/ 68 w 154"/>
              <a:gd name="T7" fmla="*/ 7 h 131"/>
              <a:gd name="T8" fmla="*/ 91 w 154"/>
              <a:gd name="T9" fmla="*/ 0 h 131"/>
              <a:gd name="T10" fmla="*/ 114 w 154"/>
              <a:gd name="T11" fmla="*/ 15 h 131"/>
              <a:gd name="T12" fmla="*/ 145 w 154"/>
              <a:gd name="T13" fmla="*/ 91 h 131"/>
              <a:gd name="T14" fmla="*/ 137 w 154"/>
              <a:gd name="T15" fmla="*/ 122 h 131"/>
              <a:gd name="T16" fmla="*/ 107 w 154"/>
              <a:gd name="T17" fmla="*/ 107 h 131"/>
              <a:gd name="T18" fmla="*/ 84 w 154"/>
              <a:gd name="T19" fmla="*/ 69 h 131"/>
              <a:gd name="T20" fmla="*/ 30 w 154"/>
              <a:gd name="T21" fmla="*/ 114 h 131"/>
              <a:gd name="T22" fmla="*/ 107 w 154"/>
              <a:gd name="T23" fmla="*/ 46 h 131"/>
              <a:gd name="T24" fmla="*/ 107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30" y="114"/>
                </a:moveTo>
                <a:lnTo>
                  <a:pt x="30" y="114"/>
                </a:lnTo>
                <a:cubicBezTo>
                  <a:pt x="0" y="84"/>
                  <a:pt x="0" y="84"/>
                  <a:pt x="0" y="84"/>
                </a:cubicBezTo>
                <a:cubicBezTo>
                  <a:pt x="68" y="7"/>
                  <a:pt x="68" y="7"/>
                  <a:pt x="68" y="7"/>
                </a:cubicBezTo>
                <a:cubicBezTo>
                  <a:pt x="76" y="7"/>
                  <a:pt x="84" y="0"/>
                  <a:pt x="91" y="0"/>
                </a:cubicBezTo>
                <a:cubicBezTo>
                  <a:pt x="99" y="7"/>
                  <a:pt x="107" y="7"/>
                  <a:pt x="114" y="15"/>
                </a:cubicBezTo>
                <a:cubicBezTo>
                  <a:pt x="145" y="91"/>
                  <a:pt x="145" y="91"/>
                  <a:pt x="145" y="91"/>
                </a:cubicBezTo>
                <a:cubicBezTo>
                  <a:pt x="153" y="99"/>
                  <a:pt x="145" y="114"/>
                  <a:pt x="137" y="122"/>
                </a:cubicBezTo>
                <a:cubicBezTo>
                  <a:pt x="122" y="130"/>
                  <a:pt x="107" y="122"/>
                  <a:pt x="107" y="107"/>
                </a:cubicBezTo>
                <a:cubicBezTo>
                  <a:pt x="84" y="69"/>
                  <a:pt x="84" y="69"/>
                  <a:pt x="84" y="69"/>
                </a:cubicBezTo>
                <a:lnTo>
                  <a:pt x="30" y="114"/>
                </a:lnTo>
                <a:close/>
                <a:moveTo>
                  <a:pt x="107" y="46"/>
                </a:moveTo>
                <a:lnTo>
                  <a:pt x="107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108">
            <a:extLst>
              <a:ext uri="{FF2B5EF4-FFF2-40B4-BE49-F238E27FC236}">
                <a16:creationId xmlns:a16="http://schemas.microsoft.com/office/drawing/2014/main" id="{760889D4-4BA1-A64A-9A87-1AFC51CC8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5037" y="11311459"/>
            <a:ext cx="257941" cy="173718"/>
          </a:xfrm>
          <a:custGeom>
            <a:avLst/>
            <a:gdLst>
              <a:gd name="T0" fmla="*/ 85 w 216"/>
              <a:gd name="T1" fmla="*/ 146 h 147"/>
              <a:gd name="T2" fmla="*/ 85 w 216"/>
              <a:gd name="T3" fmla="*/ 146 h 147"/>
              <a:gd name="T4" fmla="*/ 85 w 216"/>
              <a:gd name="T5" fmla="*/ 146 h 147"/>
              <a:gd name="T6" fmla="*/ 54 w 216"/>
              <a:gd name="T7" fmla="*/ 130 h 147"/>
              <a:gd name="T8" fmla="*/ 0 w 216"/>
              <a:gd name="T9" fmla="*/ 69 h 147"/>
              <a:gd name="T10" fmla="*/ 62 w 216"/>
              <a:gd name="T11" fmla="*/ 8 h 147"/>
              <a:gd name="T12" fmla="*/ 92 w 216"/>
              <a:gd name="T13" fmla="*/ 38 h 147"/>
              <a:gd name="T14" fmla="*/ 62 w 216"/>
              <a:gd name="T15" fmla="*/ 69 h 147"/>
              <a:gd name="T16" fmla="*/ 85 w 216"/>
              <a:gd name="T17" fmla="*/ 100 h 147"/>
              <a:gd name="T18" fmla="*/ 169 w 216"/>
              <a:gd name="T19" fmla="*/ 8 h 147"/>
              <a:gd name="T20" fmla="*/ 199 w 216"/>
              <a:gd name="T21" fmla="*/ 8 h 147"/>
              <a:gd name="T22" fmla="*/ 207 w 216"/>
              <a:gd name="T23" fmla="*/ 38 h 147"/>
              <a:gd name="T24" fmla="*/ 115 w 216"/>
              <a:gd name="T25" fmla="*/ 138 h 147"/>
              <a:gd name="T26" fmla="*/ 85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85" y="146"/>
                </a:moveTo>
                <a:lnTo>
                  <a:pt x="85" y="146"/>
                </a:lnTo>
                <a:lnTo>
                  <a:pt x="85" y="146"/>
                </a:lnTo>
                <a:cubicBezTo>
                  <a:pt x="77" y="146"/>
                  <a:pt x="62" y="146"/>
                  <a:pt x="54" y="130"/>
                </a:cubicBezTo>
                <a:cubicBezTo>
                  <a:pt x="0" y="69"/>
                  <a:pt x="0" y="69"/>
                  <a:pt x="0" y="69"/>
                </a:cubicBezTo>
                <a:cubicBezTo>
                  <a:pt x="62" y="8"/>
                  <a:pt x="62" y="8"/>
                  <a:pt x="62" y="8"/>
                </a:cubicBezTo>
                <a:cubicBezTo>
                  <a:pt x="92" y="38"/>
                  <a:pt x="92" y="38"/>
                  <a:pt x="92" y="38"/>
                </a:cubicBezTo>
                <a:cubicBezTo>
                  <a:pt x="62" y="69"/>
                  <a:pt x="62" y="69"/>
                  <a:pt x="62" y="69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169" y="8"/>
                  <a:pt x="169" y="8"/>
                  <a:pt x="169" y="8"/>
                </a:cubicBezTo>
                <a:cubicBezTo>
                  <a:pt x="176" y="0"/>
                  <a:pt x="192" y="0"/>
                  <a:pt x="199" y="8"/>
                </a:cubicBezTo>
                <a:cubicBezTo>
                  <a:pt x="215" y="15"/>
                  <a:pt x="215" y="31"/>
                  <a:pt x="207" y="38"/>
                </a:cubicBezTo>
                <a:cubicBezTo>
                  <a:pt x="115" y="138"/>
                  <a:pt x="115" y="138"/>
                  <a:pt x="115" y="138"/>
                </a:cubicBezTo>
                <a:cubicBezTo>
                  <a:pt x="107" y="146"/>
                  <a:pt x="100" y="146"/>
                  <a:pt x="85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109">
            <a:extLst>
              <a:ext uri="{FF2B5EF4-FFF2-40B4-BE49-F238E27FC236}">
                <a16:creationId xmlns:a16="http://schemas.microsoft.com/office/drawing/2014/main" id="{AFC3F574-E9BB-1245-8D79-97A94981A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6056" y="11221971"/>
            <a:ext cx="184243" cy="157924"/>
          </a:xfrm>
          <a:custGeom>
            <a:avLst/>
            <a:gdLst>
              <a:gd name="T0" fmla="*/ 123 w 154"/>
              <a:gd name="T1" fmla="*/ 114 h 131"/>
              <a:gd name="T2" fmla="*/ 123 w 154"/>
              <a:gd name="T3" fmla="*/ 114 h 131"/>
              <a:gd name="T4" fmla="*/ 153 w 154"/>
              <a:gd name="T5" fmla="*/ 84 h 131"/>
              <a:gd name="T6" fmla="*/ 85 w 154"/>
              <a:gd name="T7" fmla="*/ 7 h 131"/>
              <a:gd name="T8" fmla="*/ 62 w 154"/>
              <a:gd name="T9" fmla="*/ 0 h 131"/>
              <a:gd name="T10" fmla="*/ 39 w 154"/>
              <a:gd name="T11" fmla="*/ 15 h 131"/>
              <a:gd name="T12" fmla="*/ 8 w 154"/>
              <a:gd name="T13" fmla="*/ 91 h 131"/>
              <a:gd name="T14" fmla="*/ 16 w 154"/>
              <a:gd name="T15" fmla="*/ 122 h 131"/>
              <a:gd name="T16" fmla="*/ 46 w 154"/>
              <a:gd name="T17" fmla="*/ 107 h 131"/>
              <a:gd name="T18" fmla="*/ 69 w 154"/>
              <a:gd name="T19" fmla="*/ 69 h 131"/>
              <a:gd name="T20" fmla="*/ 123 w 154"/>
              <a:gd name="T21" fmla="*/ 114 h 131"/>
              <a:gd name="T22" fmla="*/ 46 w 154"/>
              <a:gd name="T23" fmla="*/ 46 h 131"/>
              <a:gd name="T24" fmla="*/ 46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123" y="114"/>
                </a:moveTo>
                <a:lnTo>
                  <a:pt x="123" y="114"/>
                </a:lnTo>
                <a:cubicBezTo>
                  <a:pt x="153" y="84"/>
                  <a:pt x="153" y="84"/>
                  <a:pt x="153" y="84"/>
                </a:cubicBezTo>
                <a:cubicBezTo>
                  <a:pt x="85" y="7"/>
                  <a:pt x="85" y="7"/>
                  <a:pt x="85" y="7"/>
                </a:cubicBezTo>
                <a:cubicBezTo>
                  <a:pt x="77" y="7"/>
                  <a:pt x="69" y="0"/>
                  <a:pt x="62" y="0"/>
                </a:cubicBezTo>
                <a:cubicBezTo>
                  <a:pt x="54" y="7"/>
                  <a:pt x="46" y="7"/>
                  <a:pt x="39" y="15"/>
                </a:cubicBezTo>
                <a:cubicBezTo>
                  <a:pt x="8" y="91"/>
                  <a:pt x="8" y="91"/>
                  <a:pt x="8" y="91"/>
                </a:cubicBezTo>
                <a:cubicBezTo>
                  <a:pt x="0" y="99"/>
                  <a:pt x="8" y="114"/>
                  <a:pt x="16" y="122"/>
                </a:cubicBezTo>
                <a:cubicBezTo>
                  <a:pt x="31" y="130"/>
                  <a:pt x="46" y="122"/>
                  <a:pt x="46" y="107"/>
                </a:cubicBezTo>
                <a:cubicBezTo>
                  <a:pt x="69" y="69"/>
                  <a:pt x="69" y="69"/>
                  <a:pt x="69" y="69"/>
                </a:cubicBezTo>
                <a:lnTo>
                  <a:pt x="123" y="114"/>
                </a:lnTo>
                <a:close/>
                <a:moveTo>
                  <a:pt x="46" y="46"/>
                </a:moveTo>
                <a:lnTo>
                  <a:pt x="46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110">
            <a:extLst>
              <a:ext uri="{FF2B5EF4-FFF2-40B4-BE49-F238E27FC236}">
                <a16:creationId xmlns:a16="http://schemas.microsoft.com/office/drawing/2014/main" id="{764FA5F1-CDBA-E740-99AA-4B5E01587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6056" y="11311459"/>
            <a:ext cx="257941" cy="173718"/>
          </a:xfrm>
          <a:custGeom>
            <a:avLst/>
            <a:gdLst>
              <a:gd name="T0" fmla="*/ 130 w 216"/>
              <a:gd name="T1" fmla="*/ 146 h 147"/>
              <a:gd name="T2" fmla="*/ 130 w 216"/>
              <a:gd name="T3" fmla="*/ 146 h 147"/>
              <a:gd name="T4" fmla="*/ 130 w 216"/>
              <a:gd name="T5" fmla="*/ 146 h 147"/>
              <a:gd name="T6" fmla="*/ 161 w 216"/>
              <a:gd name="T7" fmla="*/ 130 h 147"/>
              <a:gd name="T8" fmla="*/ 215 w 216"/>
              <a:gd name="T9" fmla="*/ 69 h 147"/>
              <a:gd name="T10" fmla="*/ 153 w 216"/>
              <a:gd name="T11" fmla="*/ 8 h 147"/>
              <a:gd name="T12" fmla="*/ 123 w 216"/>
              <a:gd name="T13" fmla="*/ 38 h 147"/>
              <a:gd name="T14" fmla="*/ 153 w 216"/>
              <a:gd name="T15" fmla="*/ 69 h 147"/>
              <a:gd name="T16" fmla="*/ 130 w 216"/>
              <a:gd name="T17" fmla="*/ 100 h 147"/>
              <a:gd name="T18" fmla="*/ 46 w 216"/>
              <a:gd name="T19" fmla="*/ 8 h 147"/>
              <a:gd name="T20" fmla="*/ 16 w 216"/>
              <a:gd name="T21" fmla="*/ 8 h 147"/>
              <a:gd name="T22" fmla="*/ 16 w 216"/>
              <a:gd name="T23" fmla="*/ 38 h 147"/>
              <a:gd name="T24" fmla="*/ 100 w 216"/>
              <a:gd name="T25" fmla="*/ 138 h 147"/>
              <a:gd name="T26" fmla="*/ 130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130" y="146"/>
                </a:moveTo>
                <a:lnTo>
                  <a:pt x="130" y="146"/>
                </a:lnTo>
                <a:lnTo>
                  <a:pt x="130" y="146"/>
                </a:lnTo>
                <a:cubicBezTo>
                  <a:pt x="138" y="146"/>
                  <a:pt x="153" y="146"/>
                  <a:pt x="161" y="130"/>
                </a:cubicBezTo>
                <a:cubicBezTo>
                  <a:pt x="215" y="69"/>
                  <a:pt x="215" y="69"/>
                  <a:pt x="215" y="69"/>
                </a:cubicBezTo>
                <a:cubicBezTo>
                  <a:pt x="153" y="8"/>
                  <a:pt x="153" y="8"/>
                  <a:pt x="153" y="8"/>
                </a:cubicBezTo>
                <a:cubicBezTo>
                  <a:pt x="123" y="38"/>
                  <a:pt x="123" y="38"/>
                  <a:pt x="123" y="38"/>
                </a:cubicBezTo>
                <a:cubicBezTo>
                  <a:pt x="153" y="69"/>
                  <a:pt x="153" y="69"/>
                  <a:pt x="153" y="69"/>
                </a:cubicBezTo>
                <a:cubicBezTo>
                  <a:pt x="130" y="100"/>
                  <a:pt x="130" y="100"/>
                  <a:pt x="130" y="100"/>
                </a:cubicBezTo>
                <a:cubicBezTo>
                  <a:pt x="46" y="8"/>
                  <a:pt x="46" y="8"/>
                  <a:pt x="46" y="8"/>
                </a:cubicBezTo>
                <a:cubicBezTo>
                  <a:pt x="39" y="0"/>
                  <a:pt x="23" y="0"/>
                  <a:pt x="16" y="8"/>
                </a:cubicBezTo>
                <a:cubicBezTo>
                  <a:pt x="0" y="15"/>
                  <a:pt x="0" y="31"/>
                  <a:pt x="16" y="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07" y="146"/>
                  <a:pt x="115" y="146"/>
                  <a:pt x="130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111">
            <a:extLst>
              <a:ext uri="{FF2B5EF4-FFF2-40B4-BE49-F238E27FC236}">
                <a16:creationId xmlns:a16="http://schemas.microsoft.com/office/drawing/2014/main" id="{3DE0A0CC-B5A8-8240-A4F6-FF586236C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6110" y="11564138"/>
            <a:ext cx="136868" cy="47379"/>
          </a:xfrm>
          <a:custGeom>
            <a:avLst/>
            <a:gdLst>
              <a:gd name="T0" fmla="*/ 0 w 116"/>
              <a:gd name="T1" fmla="*/ 23 h 40"/>
              <a:gd name="T2" fmla="*/ 0 w 116"/>
              <a:gd name="T3" fmla="*/ 23 h 40"/>
              <a:gd name="T4" fmla="*/ 0 w 116"/>
              <a:gd name="T5" fmla="*/ 23 h 40"/>
              <a:gd name="T6" fmla="*/ 23 w 116"/>
              <a:gd name="T7" fmla="*/ 0 h 40"/>
              <a:gd name="T8" fmla="*/ 99 w 116"/>
              <a:gd name="T9" fmla="*/ 0 h 40"/>
              <a:gd name="T10" fmla="*/ 115 w 116"/>
              <a:gd name="T11" fmla="*/ 23 h 40"/>
              <a:gd name="T12" fmla="*/ 99 w 116"/>
              <a:gd name="T13" fmla="*/ 39 h 40"/>
              <a:gd name="T14" fmla="*/ 23 w 116"/>
              <a:gd name="T15" fmla="*/ 39 h 40"/>
              <a:gd name="T16" fmla="*/ 0 w 116"/>
              <a:gd name="T17" fmla="*/ 2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40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8"/>
                  <a:pt x="7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15" y="23"/>
                </a:cubicBezTo>
                <a:cubicBezTo>
                  <a:pt x="115" y="31"/>
                  <a:pt x="107" y="39"/>
                  <a:pt x="99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7" y="39"/>
                  <a:pt x="0" y="31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112">
            <a:extLst>
              <a:ext uri="{FF2B5EF4-FFF2-40B4-BE49-F238E27FC236}">
                <a16:creationId xmlns:a16="http://schemas.microsoft.com/office/drawing/2014/main" id="{D617E765-0E57-5D42-8305-2A8F1F8FB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5565" y="11574666"/>
            <a:ext cx="47376" cy="331642"/>
          </a:xfrm>
          <a:custGeom>
            <a:avLst/>
            <a:gdLst>
              <a:gd name="T0" fmla="*/ 38 w 39"/>
              <a:gd name="T1" fmla="*/ 275 h 276"/>
              <a:gd name="T2" fmla="*/ 38 w 39"/>
              <a:gd name="T3" fmla="*/ 275 h 276"/>
              <a:gd name="T4" fmla="*/ 0 w 39"/>
              <a:gd name="T5" fmla="*/ 275 h 276"/>
              <a:gd name="T6" fmla="*/ 0 w 39"/>
              <a:gd name="T7" fmla="*/ 23 h 276"/>
              <a:gd name="T8" fmla="*/ 15 w 39"/>
              <a:gd name="T9" fmla="*/ 0 h 276"/>
              <a:gd name="T10" fmla="*/ 38 w 39"/>
              <a:gd name="T11" fmla="*/ 23 h 276"/>
              <a:gd name="T12" fmla="*/ 38 w 39"/>
              <a:gd name="T13" fmla="*/ 2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276">
                <a:moveTo>
                  <a:pt x="38" y="275"/>
                </a:moveTo>
                <a:lnTo>
                  <a:pt x="38" y="275"/>
                </a:lnTo>
                <a:cubicBezTo>
                  <a:pt x="0" y="275"/>
                  <a:pt x="0" y="275"/>
                  <a:pt x="0" y="27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15" y="0"/>
                </a:cubicBezTo>
                <a:cubicBezTo>
                  <a:pt x="31" y="0"/>
                  <a:pt x="38" y="15"/>
                  <a:pt x="38" y="23"/>
                </a:cubicBezTo>
                <a:lnTo>
                  <a:pt x="38" y="2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113">
            <a:extLst>
              <a:ext uri="{FF2B5EF4-FFF2-40B4-BE49-F238E27FC236}">
                <a16:creationId xmlns:a16="http://schemas.microsoft.com/office/drawing/2014/main" id="{E0795095-4538-5546-B096-FB98EA268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6622" y="9089994"/>
            <a:ext cx="231622" cy="268473"/>
          </a:xfrm>
          <a:custGeom>
            <a:avLst/>
            <a:gdLst>
              <a:gd name="T0" fmla="*/ 8 w 193"/>
              <a:gd name="T1" fmla="*/ 214 h 223"/>
              <a:gd name="T2" fmla="*/ 8 w 193"/>
              <a:gd name="T3" fmla="*/ 214 h 223"/>
              <a:gd name="T4" fmla="*/ 8 w 193"/>
              <a:gd name="T5" fmla="*/ 214 h 223"/>
              <a:gd name="T6" fmla="*/ 0 w 193"/>
              <a:gd name="T7" fmla="*/ 191 h 223"/>
              <a:gd name="T8" fmla="*/ 161 w 193"/>
              <a:gd name="T9" fmla="*/ 15 h 223"/>
              <a:gd name="T10" fmla="*/ 184 w 193"/>
              <a:gd name="T11" fmla="*/ 7 h 223"/>
              <a:gd name="T12" fmla="*/ 184 w 193"/>
              <a:gd name="T13" fmla="*/ 38 h 223"/>
              <a:gd name="T14" fmla="*/ 31 w 193"/>
              <a:gd name="T15" fmla="*/ 214 h 223"/>
              <a:gd name="T16" fmla="*/ 8 w 193"/>
              <a:gd name="T17" fmla="*/ 214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223">
                <a:moveTo>
                  <a:pt x="8" y="214"/>
                </a:moveTo>
                <a:lnTo>
                  <a:pt x="8" y="214"/>
                </a:lnTo>
                <a:lnTo>
                  <a:pt x="8" y="214"/>
                </a:lnTo>
                <a:cubicBezTo>
                  <a:pt x="0" y="206"/>
                  <a:pt x="0" y="199"/>
                  <a:pt x="0" y="191"/>
                </a:cubicBezTo>
                <a:cubicBezTo>
                  <a:pt x="161" y="15"/>
                  <a:pt x="161" y="15"/>
                  <a:pt x="161" y="15"/>
                </a:cubicBezTo>
                <a:cubicBezTo>
                  <a:pt x="169" y="7"/>
                  <a:pt x="176" y="0"/>
                  <a:pt x="184" y="7"/>
                </a:cubicBezTo>
                <a:cubicBezTo>
                  <a:pt x="192" y="15"/>
                  <a:pt x="192" y="30"/>
                  <a:pt x="184" y="38"/>
                </a:cubicBezTo>
                <a:cubicBezTo>
                  <a:pt x="31" y="214"/>
                  <a:pt x="31" y="214"/>
                  <a:pt x="31" y="214"/>
                </a:cubicBezTo>
                <a:cubicBezTo>
                  <a:pt x="23" y="222"/>
                  <a:pt x="16" y="222"/>
                  <a:pt x="8" y="2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114">
            <a:extLst>
              <a:ext uri="{FF2B5EF4-FFF2-40B4-BE49-F238E27FC236}">
                <a16:creationId xmlns:a16="http://schemas.microsoft.com/office/drawing/2014/main" id="{CB5677EC-9AA6-7141-9ACB-39A63DA8F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2433" y="9237390"/>
            <a:ext cx="136868" cy="147396"/>
          </a:xfrm>
          <a:custGeom>
            <a:avLst/>
            <a:gdLst>
              <a:gd name="T0" fmla="*/ 61 w 116"/>
              <a:gd name="T1" fmla="*/ 123 h 124"/>
              <a:gd name="T2" fmla="*/ 61 w 116"/>
              <a:gd name="T3" fmla="*/ 123 h 124"/>
              <a:gd name="T4" fmla="*/ 0 w 116"/>
              <a:gd name="T5" fmla="*/ 61 h 124"/>
              <a:gd name="T6" fmla="*/ 61 w 116"/>
              <a:gd name="T7" fmla="*/ 0 h 124"/>
              <a:gd name="T8" fmla="*/ 115 w 116"/>
              <a:gd name="T9" fmla="*/ 61 h 124"/>
              <a:gd name="T10" fmla="*/ 61 w 116"/>
              <a:gd name="T11" fmla="*/ 123 h 124"/>
              <a:gd name="T12" fmla="*/ 61 w 116"/>
              <a:gd name="T13" fmla="*/ 38 h 124"/>
              <a:gd name="T14" fmla="*/ 61 w 116"/>
              <a:gd name="T15" fmla="*/ 38 h 124"/>
              <a:gd name="T16" fmla="*/ 38 w 116"/>
              <a:gd name="T17" fmla="*/ 61 h 124"/>
              <a:gd name="T18" fmla="*/ 61 w 116"/>
              <a:gd name="T19" fmla="*/ 84 h 124"/>
              <a:gd name="T20" fmla="*/ 84 w 116"/>
              <a:gd name="T21" fmla="*/ 61 h 124"/>
              <a:gd name="T22" fmla="*/ 61 w 116"/>
              <a:gd name="T23" fmla="*/ 38 h 124"/>
              <a:gd name="T24" fmla="*/ 61 w 116"/>
              <a:gd name="T2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24">
                <a:moveTo>
                  <a:pt x="61" y="123"/>
                </a:moveTo>
                <a:lnTo>
                  <a:pt x="61" y="123"/>
                </a:lnTo>
                <a:cubicBezTo>
                  <a:pt x="23" y="123"/>
                  <a:pt x="0" y="92"/>
                  <a:pt x="0" y="61"/>
                </a:cubicBez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15" y="31"/>
                  <a:pt x="115" y="61"/>
                </a:cubicBezTo>
                <a:cubicBezTo>
                  <a:pt x="115" y="92"/>
                  <a:pt x="92" y="123"/>
                  <a:pt x="61" y="123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8" y="46"/>
                  <a:pt x="38" y="61"/>
                </a:cubicBezTo>
                <a:cubicBezTo>
                  <a:pt x="38" y="77"/>
                  <a:pt x="46" y="84"/>
                  <a:pt x="61" y="84"/>
                </a:cubicBezTo>
                <a:cubicBezTo>
                  <a:pt x="69" y="84"/>
                  <a:pt x="84" y="77"/>
                  <a:pt x="84" y="61"/>
                </a:cubicBezTo>
                <a:cubicBezTo>
                  <a:pt x="84" y="46"/>
                  <a:pt x="69" y="38"/>
                  <a:pt x="61" y="38"/>
                </a:cubicBezTo>
                <a:lnTo>
                  <a:pt x="61" y="12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115">
            <a:extLst>
              <a:ext uri="{FF2B5EF4-FFF2-40B4-BE49-F238E27FC236}">
                <a16:creationId xmlns:a16="http://schemas.microsoft.com/office/drawing/2014/main" id="{5678235B-AA40-0145-9656-4C853143B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9243" y="9074203"/>
            <a:ext cx="136868" cy="136868"/>
          </a:xfrm>
          <a:custGeom>
            <a:avLst/>
            <a:gdLst>
              <a:gd name="T0" fmla="*/ 61 w 116"/>
              <a:gd name="T1" fmla="*/ 114 h 115"/>
              <a:gd name="T2" fmla="*/ 61 w 116"/>
              <a:gd name="T3" fmla="*/ 114 h 115"/>
              <a:gd name="T4" fmla="*/ 0 w 116"/>
              <a:gd name="T5" fmla="*/ 53 h 115"/>
              <a:gd name="T6" fmla="*/ 61 w 116"/>
              <a:gd name="T7" fmla="*/ 0 h 115"/>
              <a:gd name="T8" fmla="*/ 115 w 116"/>
              <a:gd name="T9" fmla="*/ 53 h 115"/>
              <a:gd name="T10" fmla="*/ 61 w 116"/>
              <a:gd name="T11" fmla="*/ 114 h 115"/>
              <a:gd name="T12" fmla="*/ 61 w 116"/>
              <a:gd name="T13" fmla="*/ 30 h 115"/>
              <a:gd name="T14" fmla="*/ 61 w 116"/>
              <a:gd name="T15" fmla="*/ 30 h 115"/>
              <a:gd name="T16" fmla="*/ 38 w 116"/>
              <a:gd name="T17" fmla="*/ 53 h 115"/>
              <a:gd name="T18" fmla="*/ 61 w 116"/>
              <a:gd name="T19" fmla="*/ 84 h 115"/>
              <a:gd name="T20" fmla="*/ 84 w 116"/>
              <a:gd name="T21" fmla="*/ 53 h 115"/>
              <a:gd name="T22" fmla="*/ 61 w 116"/>
              <a:gd name="T23" fmla="*/ 30 h 115"/>
              <a:gd name="T24" fmla="*/ 61 w 116"/>
              <a:gd name="T25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15">
                <a:moveTo>
                  <a:pt x="61" y="114"/>
                </a:moveTo>
                <a:lnTo>
                  <a:pt x="61" y="114"/>
                </a:lnTo>
                <a:cubicBezTo>
                  <a:pt x="23" y="114"/>
                  <a:pt x="0" y="91"/>
                  <a:pt x="0" y="53"/>
                </a:cubicBezTo>
                <a:cubicBezTo>
                  <a:pt x="0" y="22"/>
                  <a:pt x="23" y="0"/>
                  <a:pt x="61" y="0"/>
                </a:cubicBezTo>
                <a:cubicBezTo>
                  <a:pt x="92" y="0"/>
                  <a:pt x="115" y="22"/>
                  <a:pt x="115" y="53"/>
                </a:cubicBezTo>
                <a:cubicBezTo>
                  <a:pt x="115" y="91"/>
                  <a:pt x="92" y="114"/>
                  <a:pt x="61" y="114"/>
                </a:cubicBezTo>
                <a:lnTo>
                  <a:pt x="61" y="30"/>
                </a:lnTo>
                <a:lnTo>
                  <a:pt x="61" y="30"/>
                </a:lnTo>
                <a:cubicBezTo>
                  <a:pt x="46" y="30"/>
                  <a:pt x="38" y="45"/>
                  <a:pt x="38" y="53"/>
                </a:cubicBezTo>
                <a:cubicBezTo>
                  <a:pt x="38" y="68"/>
                  <a:pt x="46" y="84"/>
                  <a:pt x="61" y="84"/>
                </a:cubicBezTo>
                <a:cubicBezTo>
                  <a:pt x="69" y="84"/>
                  <a:pt x="84" y="68"/>
                  <a:pt x="84" y="53"/>
                </a:cubicBezTo>
                <a:cubicBezTo>
                  <a:pt x="84" y="45"/>
                  <a:pt x="69" y="30"/>
                  <a:pt x="61" y="30"/>
                </a:cubicBezTo>
                <a:lnTo>
                  <a:pt x="61" y="1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116">
            <a:extLst>
              <a:ext uri="{FF2B5EF4-FFF2-40B4-BE49-F238E27FC236}">
                <a16:creationId xmlns:a16="http://schemas.microsoft.com/office/drawing/2014/main" id="{80FD91DB-97B3-864F-93A7-3D41FE8C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754" y="9026824"/>
            <a:ext cx="26319" cy="47379"/>
          </a:xfrm>
          <a:custGeom>
            <a:avLst/>
            <a:gdLst>
              <a:gd name="T0" fmla="*/ 23 w 24"/>
              <a:gd name="T1" fmla="*/ 39 h 40"/>
              <a:gd name="T2" fmla="*/ 0 w 24"/>
              <a:gd name="T3" fmla="*/ 39 h 40"/>
              <a:gd name="T4" fmla="*/ 0 w 24"/>
              <a:gd name="T5" fmla="*/ 0 h 40"/>
              <a:gd name="T6" fmla="*/ 23 w 24"/>
              <a:gd name="T7" fmla="*/ 0 h 40"/>
              <a:gd name="T8" fmla="*/ 23 w 24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0">
                <a:moveTo>
                  <a:pt x="23" y="39"/>
                </a:moveTo>
                <a:lnTo>
                  <a:pt x="0" y="39"/>
                </a:lnTo>
                <a:lnTo>
                  <a:pt x="0" y="0"/>
                </a:lnTo>
                <a:lnTo>
                  <a:pt x="23" y="0"/>
                </a:lnTo>
                <a:lnTo>
                  <a:pt x="23" y="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117">
            <a:extLst>
              <a:ext uri="{FF2B5EF4-FFF2-40B4-BE49-F238E27FC236}">
                <a16:creationId xmlns:a16="http://schemas.microsoft.com/office/drawing/2014/main" id="{CB770B41-FCE1-6343-8CEE-F9D6C3414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754" y="9116316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118">
            <a:extLst>
              <a:ext uri="{FF2B5EF4-FFF2-40B4-BE49-F238E27FC236}">
                <a16:creationId xmlns:a16="http://schemas.microsoft.com/office/drawing/2014/main" id="{ED622945-DD0A-8644-AF09-781BEE1B0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754" y="9247918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119">
            <a:extLst>
              <a:ext uri="{FF2B5EF4-FFF2-40B4-BE49-F238E27FC236}">
                <a16:creationId xmlns:a16="http://schemas.microsoft.com/office/drawing/2014/main" id="{FBC91E4E-D22A-2B45-A1D0-AE802F146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754" y="9363729"/>
            <a:ext cx="26319" cy="57907"/>
          </a:xfrm>
          <a:custGeom>
            <a:avLst/>
            <a:gdLst>
              <a:gd name="T0" fmla="*/ 23 w 24"/>
              <a:gd name="T1" fmla="*/ 46 h 47"/>
              <a:gd name="T2" fmla="*/ 0 w 24"/>
              <a:gd name="T3" fmla="*/ 46 h 47"/>
              <a:gd name="T4" fmla="*/ 0 w 24"/>
              <a:gd name="T5" fmla="*/ 0 h 47"/>
              <a:gd name="T6" fmla="*/ 23 w 24"/>
              <a:gd name="T7" fmla="*/ 0 h 47"/>
              <a:gd name="T8" fmla="*/ 23 w 24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7">
                <a:moveTo>
                  <a:pt x="23" y="46"/>
                </a:moveTo>
                <a:lnTo>
                  <a:pt x="0" y="46"/>
                </a:lnTo>
                <a:lnTo>
                  <a:pt x="0" y="0"/>
                </a:lnTo>
                <a:lnTo>
                  <a:pt x="23" y="0"/>
                </a:lnTo>
                <a:lnTo>
                  <a:pt x="23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120">
            <a:extLst>
              <a:ext uri="{FF2B5EF4-FFF2-40B4-BE49-F238E27FC236}">
                <a16:creationId xmlns:a16="http://schemas.microsoft.com/office/drawing/2014/main" id="{0838EEB4-97CF-3948-AE43-41C931560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9189" y="8963655"/>
            <a:ext cx="715922" cy="521151"/>
          </a:xfrm>
          <a:custGeom>
            <a:avLst/>
            <a:gdLst>
              <a:gd name="T0" fmla="*/ 528 w 598"/>
              <a:gd name="T1" fmla="*/ 436 h 437"/>
              <a:gd name="T2" fmla="*/ 528 w 598"/>
              <a:gd name="T3" fmla="*/ 436 h 437"/>
              <a:gd name="T4" fmla="*/ 24 w 598"/>
              <a:gd name="T5" fmla="*/ 436 h 437"/>
              <a:gd name="T6" fmla="*/ 0 w 598"/>
              <a:gd name="T7" fmla="*/ 413 h 437"/>
              <a:gd name="T8" fmla="*/ 0 w 598"/>
              <a:gd name="T9" fmla="*/ 313 h 437"/>
              <a:gd name="T10" fmla="*/ 24 w 598"/>
              <a:gd name="T11" fmla="*/ 290 h 437"/>
              <a:gd name="T12" fmla="*/ 85 w 598"/>
              <a:gd name="T13" fmla="*/ 214 h 437"/>
              <a:gd name="T14" fmla="*/ 24 w 598"/>
              <a:gd name="T15" fmla="*/ 145 h 437"/>
              <a:gd name="T16" fmla="*/ 0 w 598"/>
              <a:gd name="T17" fmla="*/ 122 h 437"/>
              <a:gd name="T18" fmla="*/ 0 w 598"/>
              <a:gd name="T19" fmla="*/ 22 h 437"/>
              <a:gd name="T20" fmla="*/ 24 w 598"/>
              <a:gd name="T21" fmla="*/ 0 h 437"/>
              <a:gd name="T22" fmla="*/ 528 w 598"/>
              <a:gd name="T23" fmla="*/ 0 h 437"/>
              <a:gd name="T24" fmla="*/ 597 w 598"/>
              <a:gd name="T25" fmla="*/ 68 h 437"/>
              <a:gd name="T26" fmla="*/ 597 w 598"/>
              <a:gd name="T27" fmla="*/ 367 h 437"/>
              <a:gd name="T28" fmla="*/ 528 w 598"/>
              <a:gd name="T29" fmla="*/ 436 h 437"/>
              <a:gd name="T30" fmla="*/ 47 w 598"/>
              <a:gd name="T31" fmla="*/ 390 h 437"/>
              <a:gd name="T32" fmla="*/ 47 w 598"/>
              <a:gd name="T33" fmla="*/ 390 h 437"/>
              <a:gd name="T34" fmla="*/ 528 w 598"/>
              <a:gd name="T35" fmla="*/ 390 h 437"/>
              <a:gd name="T36" fmla="*/ 551 w 598"/>
              <a:gd name="T37" fmla="*/ 367 h 437"/>
              <a:gd name="T38" fmla="*/ 551 w 598"/>
              <a:gd name="T39" fmla="*/ 68 h 437"/>
              <a:gd name="T40" fmla="*/ 528 w 598"/>
              <a:gd name="T41" fmla="*/ 45 h 437"/>
              <a:gd name="T42" fmla="*/ 47 w 598"/>
              <a:gd name="T43" fmla="*/ 45 h 437"/>
              <a:gd name="T44" fmla="*/ 47 w 598"/>
              <a:gd name="T45" fmla="*/ 99 h 437"/>
              <a:gd name="T46" fmla="*/ 138 w 598"/>
              <a:gd name="T47" fmla="*/ 214 h 437"/>
              <a:gd name="T48" fmla="*/ 47 w 598"/>
              <a:gd name="T49" fmla="*/ 336 h 437"/>
              <a:gd name="T50" fmla="*/ 528 w 598"/>
              <a:gd name="T51" fmla="*/ 43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8" h="437">
                <a:moveTo>
                  <a:pt x="528" y="436"/>
                </a:moveTo>
                <a:lnTo>
                  <a:pt x="528" y="436"/>
                </a:lnTo>
                <a:cubicBezTo>
                  <a:pt x="24" y="436"/>
                  <a:pt x="24" y="436"/>
                  <a:pt x="24" y="436"/>
                </a:cubicBezTo>
                <a:cubicBezTo>
                  <a:pt x="16" y="436"/>
                  <a:pt x="0" y="428"/>
                  <a:pt x="0" y="4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06"/>
                  <a:pt x="8" y="290"/>
                  <a:pt x="24" y="290"/>
                </a:cubicBezTo>
                <a:cubicBezTo>
                  <a:pt x="62" y="283"/>
                  <a:pt x="85" y="252"/>
                  <a:pt x="85" y="214"/>
                </a:cubicBezTo>
                <a:cubicBezTo>
                  <a:pt x="85" y="183"/>
                  <a:pt x="62" y="145"/>
                  <a:pt x="24" y="145"/>
                </a:cubicBezTo>
                <a:cubicBezTo>
                  <a:pt x="8" y="145"/>
                  <a:pt x="0" y="130"/>
                  <a:pt x="0" y="1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16" y="0"/>
                  <a:pt x="24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67" y="0"/>
                  <a:pt x="597" y="30"/>
                  <a:pt x="597" y="68"/>
                </a:cubicBezTo>
                <a:cubicBezTo>
                  <a:pt x="597" y="367"/>
                  <a:pt x="597" y="367"/>
                  <a:pt x="597" y="367"/>
                </a:cubicBezTo>
                <a:cubicBezTo>
                  <a:pt x="597" y="405"/>
                  <a:pt x="567" y="436"/>
                  <a:pt x="528" y="436"/>
                </a:cubicBezTo>
                <a:lnTo>
                  <a:pt x="47" y="390"/>
                </a:lnTo>
                <a:lnTo>
                  <a:pt x="47" y="390"/>
                </a:lnTo>
                <a:cubicBezTo>
                  <a:pt x="528" y="390"/>
                  <a:pt x="528" y="390"/>
                  <a:pt x="528" y="390"/>
                </a:cubicBezTo>
                <a:cubicBezTo>
                  <a:pt x="536" y="390"/>
                  <a:pt x="551" y="382"/>
                  <a:pt x="551" y="367"/>
                </a:cubicBezTo>
                <a:cubicBezTo>
                  <a:pt x="551" y="68"/>
                  <a:pt x="551" y="68"/>
                  <a:pt x="551" y="68"/>
                </a:cubicBezTo>
                <a:cubicBezTo>
                  <a:pt x="551" y="53"/>
                  <a:pt x="536" y="45"/>
                  <a:pt x="528" y="45"/>
                </a:cubicBezTo>
                <a:cubicBezTo>
                  <a:pt x="47" y="45"/>
                  <a:pt x="47" y="45"/>
                  <a:pt x="47" y="45"/>
                </a:cubicBezTo>
                <a:cubicBezTo>
                  <a:pt x="47" y="99"/>
                  <a:pt x="47" y="99"/>
                  <a:pt x="47" y="99"/>
                </a:cubicBezTo>
                <a:cubicBezTo>
                  <a:pt x="100" y="114"/>
                  <a:pt x="138" y="160"/>
                  <a:pt x="138" y="214"/>
                </a:cubicBezTo>
                <a:cubicBezTo>
                  <a:pt x="138" y="275"/>
                  <a:pt x="100" y="321"/>
                  <a:pt x="47" y="336"/>
                </a:cubicBezTo>
                <a:lnTo>
                  <a:pt x="528" y="4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66" name="Group 71">
            <a:extLst>
              <a:ext uri="{FF2B5EF4-FFF2-40B4-BE49-F238E27FC236}">
                <a16:creationId xmlns:a16="http://schemas.microsoft.com/office/drawing/2014/main" id="{CF11071D-B2D8-0E41-AA89-5180BF0DFFE1}"/>
              </a:ext>
            </a:extLst>
          </p:cNvPr>
          <p:cNvGrpSpPr/>
          <p:nvPr/>
        </p:nvGrpSpPr>
        <p:grpSpPr>
          <a:xfrm>
            <a:off x="1863931" y="1143129"/>
            <a:ext cx="5873773" cy="3054598"/>
            <a:chOff x="2232442" y="3643574"/>
            <a:chExt cx="8954788" cy="3054598"/>
          </a:xfrm>
        </p:grpSpPr>
        <p:sp>
          <p:nvSpPr>
            <p:cNvPr id="367" name="CuadroTexto 598">
              <a:extLst>
                <a:ext uri="{FF2B5EF4-FFF2-40B4-BE49-F238E27FC236}">
                  <a16:creationId xmlns:a16="http://schemas.microsoft.com/office/drawing/2014/main" id="{44E8B04A-8BFB-704D-BB56-F5E0104D95DD}"/>
                </a:ext>
              </a:extLst>
            </p:cNvPr>
            <p:cNvSpPr txBox="1"/>
            <p:nvPr/>
          </p:nvSpPr>
          <p:spPr>
            <a:xfrm>
              <a:off x="2232442" y="3643574"/>
              <a:ext cx="26395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Brain</a:t>
              </a:r>
            </a:p>
          </p:txBody>
        </p:sp>
        <p:sp>
          <p:nvSpPr>
            <p:cNvPr id="368" name="CuadroTexto 599">
              <a:extLst>
                <a:ext uri="{FF2B5EF4-FFF2-40B4-BE49-F238E27FC236}">
                  <a16:creationId xmlns:a16="http://schemas.microsoft.com/office/drawing/2014/main" id="{DC6A221E-27A4-D449-A96C-1AAEDD9BF8ED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and management of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exchange relationships. </a:t>
              </a:r>
            </a:p>
          </p:txBody>
        </p:sp>
      </p:grpSp>
      <p:grpSp>
        <p:nvGrpSpPr>
          <p:cNvPr id="369" name="Grupo 368">
            <a:extLst>
              <a:ext uri="{FF2B5EF4-FFF2-40B4-BE49-F238E27FC236}">
                <a16:creationId xmlns:a16="http://schemas.microsoft.com/office/drawing/2014/main" id="{AFB841E6-1CB7-854A-9C99-4A4C613386DC}"/>
              </a:ext>
            </a:extLst>
          </p:cNvPr>
          <p:cNvGrpSpPr/>
          <p:nvPr/>
        </p:nvGrpSpPr>
        <p:grpSpPr>
          <a:xfrm>
            <a:off x="16976011" y="4195727"/>
            <a:ext cx="643990" cy="634450"/>
            <a:chOff x="15523655" y="10717162"/>
            <a:chExt cx="643990" cy="634450"/>
          </a:xfrm>
        </p:grpSpPr>
        <p:sp>
          <p:nvSpPr>
            <p:cNvPr id="370" name="Freeform 198">
              <a:extLst>
                <a:ext uri="{FF2B5EF4-FFF2-40B4-BE49-F238E27FC236}">
                  <a16:creationId xmlns:a16="http://schemas.microsoft.com/office/drawing/2014/main" id="{1D0BD43B-6FED-FA4B-8773-5BDEFDBB0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1" name="Freeform 199">
              <a:extLst>
                <a:ext uri="{FF2B5EF4-FFF2-40B4-BE49-F238E27FC236}">
                  <a16:creationId xmlns:a16="http://schemas.microsoft.com/office/drawing/2014/main" id="{AAB6A961-D089-D24D-B7AA-8DC87D572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72" name="Grupo 371">
            <a:extLst>
              <a:ext uri="{FF2B5EF4-FFF2-40B4-BE49-F238E27FC236}">
                <a16:creationId xmlns:a16="http://schemas.microsoft.com/office/drawing/2014/main" id="{5738344D-B11D-E041-82EB-F45A64E02985}"/>
              </a:ext>
            </a:extLst>
          </p:cNvPr>
          <p:cNvGrpSpPr/>
          <p:nvPr/>
        </p:nvGrpSpPr>
        <p:grpSpPr>
          <a:xfrm>
            <a:off x="19769547" y="1461041"/>
            <a:ext cx="4236804" cy="1390954"/>
            <a:chOff x="4247967" y="10620441"/>
            <a:chExt cx="4236804" cy="1390954"/>
          </a:xfrm>
        </p:grpSpPr>
        <p:sp>
          <p:nvSpPr>
            <p:cNvPr id="373" name="CuadroTexto 395">
              <a:extLst>
                <a:ext uri="{FF2B5EF4-FFF2-40B4-BE49-F238E27FC236}">
                  <a16:creationId xmlns:a16="http://schemas.microsoft.com/office/drawing/2014/main" id="{B0F31386-E59D-D348-9DBA-FAB1A7C1EF3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74" name="Rectangle 40">
              <a:extLst>
                <a:ext uri="{FF2B5EF4-FFF2-40B4-BE49-F238E27FC236}">
                  <a16:creationId xmlns:a16="http://schemas.microsoft.com/office/drawing/2014/main" id="{AD7AC531-29CE-6644-B7C7-273D7393FC9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5" name="Grupo 374">
            <a:extLst>
              <a:ext uri="{FF2B5EF4-FFF2-40B4-BE49-F238E27FC236}">
                <a16:creationId xmlns:a16="http://schemas.microsoft.com/office/drawing/2014/main" id="{1E1C5C37-1D7B-2446-B89D-72639AF557C4}"/>
              </a:ext>
            </a:extLst>
          </p:cNvPr>
          <p:cNvGrpSpPr/>
          <p:nvPr/>
        </p:nvGrpSpPr>
        <p:grpSpPr>
          <a:xfrm>
            <a:off x="19754148" y="3734940"/>
            <a:ext cx="4236804" cy="1390954"/>
            <a:chOff x="4247967" y="10620441"/>
            <a:chExt cx="4236804" cy="1390954"/>
          </a:xfrm>
        </p:grpSpPr>
        <p:sp>
          <p:nvSpPr>
            <p:cNvPr id="376" name="CuadroTexto 395">
              <a:extLst>
                <a:ext uri="{FF2B5EF4-FFF2-40B4-BE49-F238E27FC236}">
                  <a16:creationId xmlns:a16="http://schemas.microsoft.com/office/drawing/2014/main" id="{9B1E9F5D-940F-EC47-B9AD-560E61DBCB4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77" name="Rectangle 40">
              <a:extLst>
                <a:ext uri="{FF2B5EF4-FFF2-40B4-BE49-F238E27FC236}">
                  <a16:creationId xmlns:a16="http://schemas.microsoft.com/office/drawing/2014/main" id="{801F0649-CFAD-C745-B728-082C9E3C8CD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8" name="Grupo 377">
            <a:extLst>
              <a:ext uri="{FF2B5EF4-FFF2-40B4-BE49-F238E27FC236}">
                <a16:creationId xmlns:a16="http://schemas.microsoft.com/office/drawing/2014/main" id="{4A0456C4-6C52-DD4A-A786-4E844C25350B}"/>
              </a:ext>
            </a:extLst>
          </p:cNvPr>
          <p:cNvGrpSpPr/>
          <p:nvPr/>
        </p:nvGrpSpPr>
        <p:grpSpPr>
          <a:xfrm>
            <a:off x="19755348" y="6086195"/>
            <a:ext cx="4236804" cy="1390954"/>
            <a:chOff x="4247967" y="10620441"/>
            <a:chExt cx="4236804" cy="1390954"/>
          </a:xfrm>
        </p:grpSpPr>
        <p:sp>
          <p:nvSpPr>
            <p:cNvPr id="379" name="CuadroTexto 395">
              <a:extLst>
                <a:ext uri="{FF2B5EF4-FFF2-40B4-BE49-F238E27FC236}">
                  <a16:creationId xmlns:a16="http://schemas.microsoft.com/office/drawing/2014/main" id="{D81EA894-5863-344A-B426-3E9B6C466C69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80" name="Rectangle 40">
              <a:extLst>
                <a:ext uri="{FF2B5EF4-FFF2-40B4-BE49-F238E27FC236}">
                  <a16:creationId xmlns:a16="http://schemas.microsoft.com/office/drawing/2014/main" id="{EC92BFCA-8FED-434E-9278-0C842E6B0658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1" name="Grupo 380">
            <a:extLst>
              <a:ext uri="{FF2B5EF4-FFF2-40B4-BE49-F238E27FC236}">
                <a16:creationId xmlns:a16="http://schemas.microsoft.com/office/drawing/2014/main" id="{4E32BD8C-91A4-7847-A0D1-A8DAFB312F58}"/>
              </a:ext>
            </a:extLst>
          </p:cNvPr>
          <p:cNvGrpSpPr/>
          <p:nvPr/>
        </p:nvGrpSpPr>
        <p:grpSpPr>
          <a:xfrm>
            <a:off x="19755348" y="8481187"/>
            <a:ext cx="4236804" cy="1390954"/>
            <a:chOff x="4247967" y="10620441"/>
            <a:chExt cx="4236804" cy="1390954"/>
          </a:xfrm>
        </p:grpSpPr>
        <p:sp>
          <p:nvSpPr>
            <p:cNvPr id="382" name="CuadroTexto 395">
              <a:extLst>
                <a:ext uri="{FF2B5EF4-FFF2-40B4-BE49-F238E27FC236}">
                  <a16:creationId xmlns:a16="http://schemas.microsoft.com/office/drawing/2014/main" id="{A9AAFEDE-0216-3F4F-AF68-1B6EB5A3715B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83" name="Rectangle 40">
              <a:extLst>
                <a:ext uri="{FF2B5EF4-FFF2-40B4-BE49-F238E27FC236}">
                  <a16:creationId xmlns:a16="http://schemas.microsoft.com/office/drawing/2014/main" id="{B4E4B23E-82AE-F645-873E-4F44741B791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4" name="Grupo 383">
            <a:extLst>
              <a:ext uri="{FF2B5EF4-FFF2-40B4-BE49-F238E27FC236}">
                <a16:creationId xmlns:a16="http://schemas.microsoft.com/office/drawing/2014/main" id="{E32E4546-E4B0-E44D-A529-5848B088B6A8}"/>
              </a:ext>
            </a:extLst>
          </p:cNvPr>
          <p:cNvGrpSpPr/>
          <p:nvPr/>
        </p:nvGrpSpPr>
        <p:grpSpPr>
          <a:xfrm>
            <a:off x="19755348" y="10789700"/>
            <a:ext cx="4236804" cy="1390954"/>
            <a:chOff x="4247967" y="10620441"/>
            <a:chExt cx="4236804" cy="1390954"/>
          </a:xfrm>
        </p:grpSpPr>
        <p:sp>
          <p:nvSpPr>
            <p:cNvPr id="385" name="CuadroTexto 395">
              <a:extLst>
                <a:ext uri="{FF2B5EF4-FFF2-40B4-BE49-F238E27FC236}">
                  <a16:creationId xmlns:a16="http://schemas.microsoft.com/office/drawing/2014/main" id="{E0F842B6-0656-4743-85E9-A1F3C019DB71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86" name="Rectangle 40">
              <a:extLst>
                <a:ext uri="{FF2B5EF4-FFF2-40B4-BE49-F238E27FC236}">
                  <a16:creationId xmlns:a16="http://schemas.microsoft.com/office/drawing/2014/main" id="{C07B348D-8E74-044D-9D1A-14327C46295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ine 27">
            <a:extLst>
              <a:ext uri="{FF2B5EF4-FFF2-40B4-BE49-F238E27FC236}">
                <a16:creationId xmlns:a16="http://schemas.microsoft.com/office/drawing/2014/main" id="{7C8ABA18-96A4-7246-B630-7437FE8E3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7867521"/>
            <a:ext cx="5185795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" name="Line 28">
            <a:extLst>
              <a:ext uri="{FF2B5EF4-FFF2-40B4-BE49-F238E27FC236}">
                <a16:creationId xmlns:a16="http://schemas.microsoft.com/office/drawing/2014/main" id="{A2F32420-CC9E-BE46-B4C0-61355D942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11048326"/>
            <a:ext cx="5185795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" name="Line 29">
            <a:extLst>
              <a:ext uri="{FF2B5EF4-FFF2-40B4-BE49-F238E27FC236}">
                <a16:creationId xmlns:a16="http://schemas.microsoft.com/office/drawing/2014/main" id="{6AB055D9-FF56-FD48-892E-94BB54336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7867521"/>
            <a:ext cx="5190478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" name="Line 30">
            <a:extLst>
              <a:ext uri="{FF2B5EF4-FFF2-40B4-BE49-F238E27FC236}">
                <a16:creationId xmlns:a16="http://schemas.microsoft.com/office/drawing/2014/main" id="{18610D17-C444-2343-A455-1587B1C1F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11048326"/>
            <a:ext cx="5190478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" name="Freeform 31">
            <a:extLst>
              <a:ext uri="{FF2B5EF4-FFF2-40B4-BE49-F238E27FC236}">
                <a16:creationId xmlns:a16="http://schemas.microsoft.com/office/drawing/2014/main" id="{1868CE78-B6F5-D24D-A239-8C0209943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7717615"/>
            <a:ext cx="4796976" cy="323232"/>
          </a:xfrm>
          <a:custGeom>
            <a:avLst/>
            <a:gdLst>
              <a:gd name="T0" fmla="*/ 4373 w 4517"/>
              <a:gd name="T1" fmla="*/ 304 h 305"/>
              <a:gd name="T2" fmla="*/ 4373 w 4517"/>
              <a:gd name="T3" fmla="*/ 304 h 305"/>
              <a:gd name="T4" fmla="*/ 152 w 4517"/>
              <a:gd name="T5" fmla="*/ 304 h 305"/>
              <a:gd name="T6" fmla="*/ 0 w 4517"/>
              <a:gd name="T7" fmla="*/ 152 h 305"/>
              <a:gd name="T8" fmla="*/ 0 w 4517"/>
              <a:gd name="T9" fmla="*/ 152 h 305"/>
              <a:gd name="T10" fmla="*/ 152 w 4517"/>
              <a:gd name="T11" fmla="*/ 0 h 305"/>
              <a:gd name="T12" fmla="*/ 4373 w 4517"/>
              <a:gd name="T13" fmla="*/ 0 h 305"/>
              <a:gd name="T14" fmla="*/ 4516 w 4517"/>
              <a:gd name="T15" fmla="*/ 152 h 305"/>
              <a:gd name="T16" fmla="*/ 4516 w 4517"/>
              <a:gd name="T17" fmla="*/ 152 h 305"/>
              <a:gd name="T18" fmla="*/ 4373 w 4517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7" h="305">
                <a:moveTo>
                  <a:pt x="4373" y="304"/>
                </a:moveTo>
                <a:lnTo>
                  <a:pt x="4373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1" y="0"/>
                  <a:pt x="152" y="0"/>
                </a:cubicBezTo>
                <a:cubicBezTo>
                  <a:pt x="4373" y="0"/>
                  <a:pt x="4373" y="0"/>
                  <a:pt x="4373" y="0"/>
                </a:cubicBezTo>
                <a:cubicBezTo>
                  <a:pt x="4453" y="0"/>
                  <a:pt x="4516" y="71"/>
                  <a:pt x="4516" y="152"/>
                </a:cubicBezTo>
                <a:lnTo>
                  <a:pt x="4516" y="152"/>
                </a:lnTo>
                <a:cubicBezTo>
                  <a:pt x="4516" y="233"/>
                  <a:pt x="4453" y="304"/>
                  <a:pt x="4373" y="3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32">
            <a:extLst>
              <a:ext uri="{FF2B5EF4-FFF2-40B4-BE49-F238E27FC236}">
                <a16:creationId xmlns:a16="http://schemas.microsoft.com/office/drawing/2014/main" id="{0C61152D-2ADE-1341-804E-D620B7402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10889052"/>
            <a:ext cx="2768569" cy="323235"/>
          </a:xfrm>
          <a:custGeom>
            <a:avLst/>
            <a:gdLst>
              <a:gd name="T0" fmla="*/ 2455 w 2608"/>
              <a:gd name="T1" fmla="*/ 304 h 305"/>
              <a:gd name="T2" fmla="*/ 2455 w 2608"/>
              <a:gd name="T3" fmla="*/ 304 h 305"/>
              <a:gd name="T4" fmla="*/ 152 w 2608"/>
              <a:gd name="T5" fmla="*/ 304 h 305"/>
              <a:gd name="T6" fmla="*/ 0 w 2608"/>
              <a:gd name="T7" fmla="*/ 152 h 305"/>
              <a:gd name="T8" fmla="*/ 0 w 2608"/>
              <a:gd name="T9" fmla="*/ 152 h 305"/>
              <a:gd name="T10" fmla="*/ 152 w 2608"/>
              <a:gd name="T11" fmla="*/ 0 h 305"/>
              <a:gd name="T12" fmla="*/ 2455 w 2608"/>
              <a:gd name="T13" fmla="*/ 0 h 305"/>
              <a:gd name="T14" fmla="*/ 2607 w 2608"/>
              <a:gd name="T15" fmla="*/ 152 h 305"/>
              <a:gd name="T16" fmla="*/ 2607 w 2608"/>
              <a:gd name="T17" fmla="*/ 152 h 305"/>
              <a:gd name="T18" fmla="*/ 2455 w 2608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8" h="305">
                <a:moveTo>
                  <a:pt x="2455" y="304"/>
                </a:moveTo>
                <a:lnTo>
                  <a:pt x="2455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71" y="0"/>
                  <a:pt x="152" y="0"/>
                </a:cubicBezTo>
                <a:cubicBezTo>
                  <a:pt x="2455" y="0"/>
                  <a:pt x="2455" y="0"/>
                  <a:pt x="2455" y="0"/>
                </a:cubicBezTo>
                <a:cubicBezTo>
                  <a:pt x="2545" y="0"/>
                  <a:pt x="2607" y="72"/>
                  <a:pt x="2607" y="152"/>
                </a:cubicBezTo>
                <a:lnTo>
                  <a:pt x="2607" y="152"/>
                </a:lnTo>
                <a:cubicBezTo>
                  <a:pt x="2607" y="233"/>
                  <a:pt x="2545" y="304"/>
                  <a:pt x="2455" y="3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33">
            <a:extLst>
              <a:ext uri="{FF2B5EF4-FFF2-40B4-BE49-F238E27FC236}">
                <a16:creationId xmlns:a16="http://schemas.microsoft.com/office/drawing/2014/main" id="{26BD09EE-3CAF-4C4A-AC0F-4037A372F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987" y="7717615"/>
            <a:ext cx="1733282" cy="323232"/>
          </a:xfrm>
          <a:custGeom>
            <a:avLst/>
            <a:gdLst>
              <a:gd name="T0" fmla="*/ 1479 w 1632"/>
              <a:gd name="T1" fmla="*/ 304 h 305"/>
              <a:gd name="T2" fmla="*/ 1479 w 1632"/>
              <a:gd name="T3" fmla="*/ 304 h 305"/>
              <a:gd name="T4" fmla="*/ 152 w 1632"/>
              <a:gd name="T5" fmla="*/ 304 h 305"/>
              <a:gd name="T6" fmla="*/ 0 w 1632"/>
              <a:gd name="T7" fmla="*/ 152 h 305"/>
              <a:gd name="T8" fmla="*/ 0 w 1632"/>
              <a:gd name="T9" fmla="*/ 152 h 305"/>
              <a:gd name="T10" fmla="*/ 152 w 1632"/>
              <a:gd name="T11" fmla="*/ 0 h 305"/>
              <a:gd name="T12" fmla="*/ 1479 w 1632"/>
              <a:gd name="T13" fmla="*/ 0 h 305"/>
              <a:gd name="T14" fmla="*/ 1631 w 1632"/>
              <a:gd name="T15" fmla="*/ 152 h 305"/>
              <a:gd name="T16" fmla="*/ 1631 w 1632"/>
              <a:gd name="T17" fmla="*/ 152 h 305"/>
              <a:gd name="T18" fmla="*/ 1479 w 1632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2" h="305">
                <a:moveTo>
                  <a:pt x="1479" y="304"/>
                </a:moveTo>
                <a:lnTo>
                  <a:pt x="1479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2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2" y="0"/>
                  <a:pt x="152" y="0"/>
                </a:cubicBezTo>
                <a:cubicBezTo>
                  <a:pt x="1479" y="0"/>
                  <a:pt x="1479" y="0"/>
                  <a:pt x="1479" y="0"/>
                </a:cubicBezTo>
                <a:cubicBezTo>
                  <a:pt x="1559" y="0"/>
                  <a:pt x="1631" y="71"/>
                  <a:pt x="1631" y="152"/>
                </a:cubicBezTo>
                <a:lnTo>
                  <a:pt x="1631" y="152"/>
                </a:lnTo>
                <a:cubicBezTo>
                  <a:pt x="1631" y="233"/>
                  <a:pt x="1559" y="304"/>
                  <a:pt x="1479" y="3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34">
            <a:extLst>
              <a:ext uri="{FF2B5EF4-FFF2-40B4-BE49-F238E27FC236}">
                <a16:creationId xmlns:a16="http://schemas.microsoft.com/office/drawing/2014/main" id="{8E691A9B-384C-BE4C-A3D9-70F2799C4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74" y="10889052"/>
            <a:ext cx="3457196" cy="323235"/>
          </a:xfrm>
          <a:custGeom>
            <a:avLst/>
            <a:gdLst>
              <a:gd name="T0" fmla="*/ 3101 w 3254"/>
              <a:gd name="T1" fmla="*/ 304 h 305"/>
              <a:gd name="T2" fmla="*/ 3101 w 3254"/>
              <a:gd name="T3" fmla="*/ 304 h 305"/>
              <a:gd name="T4" fmla="*/ 152 w 3254"/>
              <a:gd name="T5" fmla="*/ 304 h 305"/>
              <a:gd name="T6" fmla="*/ 0 w 3254"/>
              <a:gd name="T7" fmla="*/ 152 h 305"/>
              <a:gd name="T8" fmla="*/ 0 w 3254"/>
              <a:gd name="T9" fmla="*/ 152 h 305"/>
              <a:gd name="T10" fmla="*/ 152 w 3254"/>
              <a:gd name="T11" fmla="*/ 0 h 305"/>
              <a:gd name="T12" fmla="*/ 3101 w 3254"/>
              <a:gd name="T13" fmla="*/ 0 h 305"/>
              <a:gd name="T14" fmla="*/ 3253 w 3254"/>
              <a:gd name="T15" fmla="*/ 152 h 305"/>
              <a:gd name="T16" fmla="*/ 3253 w 3254"/>
              <a:gd name="T17" fmla="*/ 152 h 305"/>
              <a:gd name="T18" fmla="*/ 3101 w 3254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4" h="305">
                <a:moveTo>
                  <a:pt x="3101" y="304"/>
                </a:moveTo>
                <a:lnTo>
                  <a:pt x="3101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63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63" y="0"/>
                  <a:pt x="152" y="0"/>
                </a:cubicBezTo>
                <a:cubicBezTo>
                  <a:pt x="3101" y="0"/>
                  <a:pt x="3101" y="0"/>
                  <a:pt x="3101" y="0"/>
                </a:cubicBezTo>
                <a:cubicBezTo>
                  <a:pt x="3181" y="0"/>
                  <a:pt x="3253" y="72"/>
                  <a:pt x="3253" y="152"/>
                </a:cubicBezTo>
                <a:lnTo>
                  <a:pt x="3253" y="152"/>
                </a:lnTo>
                <a:cubicBezTo>
                  <a:pt x="3253" y="233"/>
                  <a:pt x="3181" y="304"/>
                  <a:pt x="3101" y="3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37">
            <a:extLst>
              <a:ext uri="{FF2B5EF4-FFF2-40B4-BE49-F238E27FC236}">
                <a16:creationId xmlns:a16="http://schemas.microsoft.com/office/drawing/2014/main" id="{18EBD01F-08F1-3E4B-9C7B-7B30A3171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602" y="7413118"/>
            <a:ext cx="932226" cy="932226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0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0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05" y="878"/>
                  <a:pt x="205" y="878"/>
                  <a:pt x="205" y="878"/>
                </a:cubicBezTo>
                <a:cubicBezTo>
                  <a:pt x="89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89" y="0"/>
                  <a:pt x="2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38">
            <a:extLst>
              <a:ext uri="{FF2B5EF4-FFF2-40B4-BE49-F238E27FC236}">
                <a16:creationId xmlns:a16="http://schemas.microsoft.com/office/drawing/2014/main" id="{41F77985-2FD2-4D4E-A559-C3ABE3E06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602" y="10584558"/>
            <a:ext cx="932226" cy="932223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0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0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05" y="878"/>
                  <a:pt x="205" y="878"/>
                  <a:pt x="205" y="878"/>
                </a:cubicBezTo>
                <a:cubicBezTo>
                  <a:pt x="89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89" y="0"/>
                  <a:pt x="2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39">
            <a:extLst>
              <a:ext uri="{FF2B5EF4-FFF2-40B4-BE49-F238E27FC236}">
                <a16:creationId xmlns:a16="http://schemas.microsoft.com/office/drawing/2014/main" id="{2D0108F0-3FDF-AB4C-A8B4-B58DFAAEC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65" y="7413118"/>
            <a:ext cx="932226" cy="932226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1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1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15" y="878"/>
                  <a:pt x="215" y="878"/>
                  <a:pt x="215" y="878"/>
                </a:cubicBezTo>
                <a:cubicBezTo>
                  <a:pt x="98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8" y="0"/>
                  <a:pt x="21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40">
            <a:extLst>
              <a:ext uri="{FF2B5EF4-FFF2-40B4-BE49-F238E27FC236}">
                <a16:creationId xmlns:a16="http://schemas.microsoft.com/office/drawing/2014/main" id="{9178FA1A-AF1A-F443-81C4-652A19F44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65" y="10584558"/>
            <a:ext cx="932226" cy="932223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1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1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15" y="878"/>
                  <a:pt x="215" y="878"/>
                  <a:pt x="215" y="878"/>
                </a:cubicBezTo>
                <a:cubicBezTo>
                  <a:pt x="98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8" y="0"/>
                  <a:pt x="21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41">
            <a:extLst>
              <a:ext uri="{FF2B5EF4-FFF2-40B4-BE49-F238E27FC236}">
                <a16:creationId xmlns:a16="http://schemas.microsoft.com/office/drawing/2014/main" id="{E96A8D4A-0447-9848-901B-8271E53D8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47" y="6602693"/>
            <a:ext cx="238910" cy="332601"/>
          </a:xfrm>
          <a:custGeom>
            <a:avLst/>
            <a:gdLst>
              <a:gd name="T0" fmla="*/ 224 w 225"/>
              <a:gd name="T1" fmla="*/ 313 h 314"/>
              <a:gd name="T2" fmla="*/ 224 w 225"/>
              <a:gd name="T3" fmla="*/ 313 h 314"/>
              <a:gd name="T4" fmla="*/ 0 w 225"/>
              <a:gd name="T5" fmla="*/ 313 h 314"/>
              <a:gd name="T6" fmla="*/ 0 w 225"/>
              <a:gd name="T7" fmla="*/ 45 h 314"/>
              <a:gd name="T8" fmla="*/ 44 w 225"/>
              <a:gd name="T9" fmla="*/ 0 h 314"/>
              <a:gd name="T10" fmla="*/ 179 w 225"/>
              <a:gd name="T11" fmla="*/ 0 h 314"/>
              <a:gd name="T12" fmla="*/ 224 w 225"/>
              <a:gd name="T13" fmla="*/ 45 h 314"/>
              <a:gd name="T14" fmla="*/ 224 w 225"/>
              <a:gd name="T15" fmla="*/ 313 h 314"/>
              <a:gd name="T16" fmla="*/ 44 w 225"/>
              <a:gd name="T17" fmla="*/ 268 h 314"/>
              <a:gd name="T18" fmla="*/ 44 w 225"/>
              <a:gd name="T19" fmla="*/ 268 h 314"/>
              <a:gd name="T20" fmla="*/ 179 w 225"/>
              <a:gd name="T21" fmla="*/ 268 h 314"/>
              <a:gd name="T22" fmla="*/ 179 w 225"/>
              <a:gd name="T23" fmla="*/ 45 h 314"/>
              <a:gd name="T24" fmla="*/ 179 w 225"/>
              <a:gd name="T25" fmla="*/ 36 h 314"/>
              <a:gd name="T26" fmla="*/ 44 w 225"/>
              <a:gd name="T27" fmla="*/ 36 h 314"/>
              <a:gd name="T28" fmla="*/ 44 w 225"/>
              <a:gd name="T29" fmla="*/ 45 h 314"/>
              <a:gd name="T30" fmla="*/ 44 w 225"/>
              <a:gd name="T31" fmla="*/ 268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314">
                <a:moveTo>
                  <a:pt x="224" y="313"/>
                </a:moveTo>
                <a:lnTo>
                  <a:pt x="224" y="313"/>
                </a:lnTo>
                <a:cubicBezTo>
                  <a:pt x="0" y="313"/>
                  <a:pt x="0" y="313"/>
                  <a:pt x="0" y="31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6" y="0"/>
                  <a:pt x="44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205" y="0"/>
                  <a:pt x="224" y="18"/>
                  <a:pt x="224" y="45"/>
                </a:cubicBezTo>
                <a:lnTo>
                  <a:pt x="224" y="313"/>
                </a:lnTo>
                <a:close/>
                <a:moveTo>
                  <a:pt x="44" y="268"/>
                </a:moveTo>
                <a:lnTo>
                  <a:pt x="44" y="268"/>
                </a:lnTo>
                <a:cubicBezTo>
                  <a:pt x="179" y="268"/>
                  <a:pt x="179" y="268"/>
                  <a:pt x="179" y="268"/>
                </a:cubicBezTo>
                <a:cubicBezTo>
                  <a:pt x="179" y="45"/>
                  <a:pt x="179" y="45"/>
                  <a:pt x="179" y="45"/>
                </a:cubicBezTo>
                <a:lnTo>
                  <a:pt x="179" y="36"/>
                </a:lnTo>
                <a:cubicBezTo>
                  <a:pt x="44" y="36"/>
                  <a:pt x="44" y="36"/>
                  <a:pt x="44" y="36"/>
                </a:cubicBezTo>
                <a:lnTo>
                  <a:pt x="44" y="45"/>
                </a:lnTo>
                <a:lnTo>
                  <a:pt x="44" y="268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42">
            <a:extLst>
              <a:ext uri="{FF2B5EF4-FFF2-40B4-BE49-F238E27FC236}">
                <a16:creationId xmlns:a16="http://schemas.microsoft.com/office/drawing/2014/main" id="{EF065BB6-16DE-974D-B75F-916FA1E34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6509002"/>
            <a:ext cx="688630" cy="435661"/>
          </a:xfrm>
          <a:custGeom>
            <a:avLst/>
            <a:gdLst>
              <a:gd name="T0" fmla="*/ 574 w 647"/>
              <a:gd name="T1" fmla="*/ 411 h 412"/>
              <a:gd name="T2" fmla="*/ 574 w 647"/>
              <a:gd name="T3" fmla="*/ 411 h 412"/>
              <a:gd name="T4" fmla="*/ 63 w 647"/>
              <a:gd name="T5" fmla="*/ 411 h 412"/>
              <a:gd name="T6" fmla="*/ 0 w 647"/>
              <a:gd name="T7" fmla="*/ 339 h 412"/>
              <a:gd name="T8" fmla="*/ 0 w 647"/>
              <a:gd name="T9" fmla="*/ 80 h 412"/>
              <a:gd name="T10" fmla="*/ 27 w 647"/>
              <a:gd name="T11" fmla="*/ 45 h 412"/>
              <a:gd name="T12" fmla="*/ 27 w 647"/>
              <a:gd name="T13" fmla="*/ 45 h 412"/>
              <a:gd name="T14" fmla="*/ 54 w 647"/>
              <a:gd name="T15" fmla="*/ 80 h 412"/>
              <a:gd name="T16" fmla="*/ 54 w 647"/>
              <a:gd name="T17" fmla="*/ 339 h 412"/>
              <a:gd name="T18" fmla="*/ 63 w 647"/>
              <a:gd name="T19" fmla="*/ 348 h 412"/>
              <a:gd name="T20" fmla="*/ 574 w 647"/>
              <a:gd name="T21" fmla="*/ 348 h 412"/>
              <a:gd name="T22" fmla="*/ 583 w 647"/>
              <a:gd name="T23" fmla="*/ 339 h 412"/>
              <a:gd name="T24" fmla="*/ 583 w 647"/>
              <a:gd name="T25" fmla="*/ 0 h 412"/>
              <a:gd name="T26" fmla="*/ 646 w 647"/>
              <a:gd name="T27" fmla="*/ 0 h 412"/>
              <a:gd name="T28" fmla="*/ 646 w 647"/>
              <a:gd name="T29" fmla="*/ 339 h 412"/>
              <a:gd name="T30" fmla="*/ 574 w 647"/>
              <a:gd name="T31" fmla="*/ 41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7" h="412">
                <a:moveTo>
                  <a:pt x="574" y="411"/>
                </a:moveTo>
                <a:lnTo>
                  <a:pt x="574" y="411"/>
                </a:lnTo>
                <a:cubicBezTo>
                  <a:pt x="63" y="411"/>
                  <a:pt x="63" y="411"/>
                  <a:pt x="63" y="411"/>
                </a:cubicBezTo>
                <a:cubicBezTo>
                  <a:pt x="27" y="411"/>
                  <a:pt x="0" y="375"/>
                  <a:pt x="0" y="33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62"/>
                  <a:pt x="9" y="45"/>
                  <a:pt x="27" y="45"/>
                </a:cubicBezTo>
                <a:lnTo>
                  <a:pt x="27" y="45"/>
                </a:lnTo>
                <a:cubicBezTo>
                  <a:pt x="45" y="45"/>
                  <a:pt x="54" y="62"/>
                  <a:pt x="54" y="80"/>
                </a:cubicBezTo>
                <a:cubicBezTo>
                  <a:pt x="54" y="339"/>
                  <a:pt x="54" y="339"/>
                  <a:pt x="54" y="339"/>
                </a:cubicBezTo>
                <a:cubicBezTo>
                  <a:pt x="54" y="348"/>
                  <a:pt x="63" y="348"/>
                  <a:pt x="63" y="348"/>
                </a:cubicBezTo>
                <a:cubicBezTo>
                  <a:pt x="574" y="348"/>
                  <a:pt x="574" y="348"/>
                  <a:pt x="574" y="348"/>
                </a:cubicBezTo>
                <a:cubicBezTo>
                  <a:pt x="583" y="348"/>
                  <a:pt x="583" y="348"/>
                  <a:pt x="583" y="339"/>
                </a:cubicBezTo>
                <a:cubicBezTo>
                  <a:pt x="583" y="0"/>
                  <a:pt x="583" y="0"/>
                  <a:pt x="583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339"/>
                  <a:pt x="646" y="339"/>
                  <a:pt x="646" y="339"/>
                </a:cubicBezTo>
                <a:cubicBezTo>
                  <a:pt x="646" y="375"/>
                  <a:pt x="619" y="411"/>
                  <a:pt x="574" y="411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43">
            <a:extLst>
              <a:ext uri="{FF2B5EF4-FFF2-40B4-BE49-F238E27FC236}">
                <a16:creationId xmlns:a16="http://schemas.microsoft.com/office/drawing/2014/main" id="{6E205BF4-65F3-F14C-84A1-9DC982603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6223243"/>
            <a:ext cx="782321" cy="323235"/>
          </a:xfrm>
          <a:custGeom>
            <a:avLst/>
            <a:gdLst>
              <a:gd name="T0" fmla="*/ 627 w 735"/>
              <a:gd name="T1" fmla="*/ 305 h 306"/>
              <a:gd name="T2" fmla="*/ 627 w 735"/>
              <a:gd name="T3" fmla="*/ 305 h 306"/>
              <a:gd name="T4" fmla="*/ 537 w 735"/>
              <a:gd name="T5" fmla="*/ 269 h 306"/>
              <a:gd name="T6" fmla="*/ 456 w 735"/>
              <a:gd name="T7" fmla="*/ 305 h 306"/>
              <a:gd name="T8" fmla="*/ 367 w 735"/>
              <a:gd name="T9" fmla="*/ 269 h 306"/>
              <a:gd name="T10" fmla="*/ 286 w 735"/>
              <a:gd name="T11" fmla="*/ 305 h 306"/>
              <a:gd name="T12" fmla="*/ 197 w 735"/>
              <a:gd name="T13" fmla="*/ 269 h 306"/>
              <a:gd name="T14" fmla="*/ 107 w 735"/>
              <a:gd name="T15" fmla="*/ 305 h 306"/>
              <a:gd name="T16" fmla="*/ 0 w 735"/>
              <a:gd name="T17" fmla="*/ 179 h 306"/>
              <a:gd name="T18" fmla="*/ 0 w 735"/>
              <a:gd name="T19" fmla="*/ 170 h 306"/>
              <a:gd name="T20" fmla="*/ 98 w 735"/>
              <a:gd name="T21" fmla="*/ 27 h 306"/>
              <a:gd name="T22" fmla="*/ 152 w 735"/>
              <a:gd name="T23" fmla="*/ 0 h 306"/>
              <a:gd name="T24" fmla="*/ 591 w 735"/>
              <a:gd name="T25" fmla="*/ 0 h 306"/>
              <a:gd name="T26" fmla="*/ 591 w 735"/>
              <a:gd name="T27" fmla="*/ 0 h 306"/>
              <a:gd name="T28" fmla="*/ 636 w 735"/>
              <a:gd name="T29" fmla="*/ 27 h 306"/>
              <a:gd name="T30" fmla="*/ 734 w 735"/>
              <a:gd name="T31" fmla="*/ 179 h 306"/>
              <a:gd name="T32" fmla="*/ 734 w 735"/>
              <a:gd name="T33" fmla="*/ 188 h 306"/>
              <a:gd name="T34" fmla="*/ 636 w 735"/>
              <a:gd name="T35" fmla="*/ 305 h 306"/>
              <a:gd name="T36" fmla="*/ 627 w 735"/>
              <a:gd name="T37" fmla="*/ 305 h 306"/>
              <a:gd name="T38" fmla="*/ 537 w 735"/>
              <a:gd name="T39" fmla="*/ 188 h 306"/>
              <a:gd name="T40" fmla="*/ 537 w 735"/>
              <a:gd name="T41" fmla="*/ 188 h 306"/>
              <a:gd name="T42" fmla="*/ 537 w 735"/>
              <a:gd name="T43" fmla="*/ 188 h 306"/>
              <a:gd name="T44" fmla="*/ 573 w 735"/>
              <a:gd name="T45" fmla="*/ 215 h 306"/>
              <a:gd name="T46" fmla="*/ 627 w 735"/>
              <a:gd name="T47" fmla="*/ 242 h 306"/>
              <a:gd name="T48" fmla="*/ 681 w 735"/>
              <a:gd name="T49" fmla="*/ 197 h 306"/>
              <a:gd name="T50" fmla="*/ 591 w 735"/>
              <a:gd name="T51" fmla="*/ 63 h 306"/>
              <a:gd name="T52" fmla="*/ 152 w 735"/>
              <a:gd name="T53" fmla="*/ 63 h 306"/>
              <a:gd name="T54" fmla="*/ 152 w 735"/>
              <a:gd name="T55" fmla="*/ 63 h 306"/>
              <a:gd name="T56" fmla="*/ 62 w 735"/>
              <a:gd name="T57" fmla="*/ 188 h 306"/>
              <a:gd name="T58" fmla="*/ 107 w 735"/>
              <a:gd name="T59" fmla="*/ 242 h 306"/>
              <a:gd name="T60" fmla="*/ 170 w 735"/>
              <a:gd name="T61" fmla="*/ 206 h 306"/>
              <a:gd name="T62" fmla="*/ 197 w 735"/>
              <a:gd name="T63" fmla="*/ 188 h 306"/>
              <a:gd name="T64" fmla="*/ 197 w 735"/>
              <a:gd name="T65" fmla="*/ 188 h 306"/>
              <a:gd name="T66" fmla="*/ 233 w 735"/>
              <a:gd name="T67" fmla="*/ 206 h 306"/>
              <a:gd name="T68" fmla="*/ 286 w 735"/>
              <a:gd name="T69" fmla="*/ 242 h 306"/>
              <a:gd name="T70" fmla="*/ 340 w 735"/>
              <a:gd name="T71" fmla="*/ 206 h 306"/>
              <a:gd name="T72" fmla="*/ 367 w 735"/>
              <a:gd name="T73" fmla="*/ 188 h 306"/>
              <a:gd name="T74" fmla="*/ 367 w 735"/>
              <a:gd name="T75" fmla="*/ 188 h 306"/>
              <a:gd name="T76" fmla="*/ 403 w 735"/>
              <a:gd name="T77" fmla="*/ 206 h 306"/>
              <a:gd name="T78" fmla="*/ 456 w 735"/>
              <a:gd name="T79" fmla="*/ 242 h 306"/>
              <a:gd name="T80" fmla="*/ 502 w 735"/>
              <a:gd name="T81" fmla="*/ 215 h 306"/>
              <a:gd name="T82" fmla="*/ 537 w 735"/>
              <a:gd name="T83" fmla="*/ 188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5" h="306">
                <a:moveTo>
                  <a:pt x="627" y="305"/>
                </a:moveTo>
                <a:lnTo>
                  <a:pt x="627" y="305"/>
                </a:lnTo>
                <a:cubicBezTo>
                  <a:pt x="591" y="305"/>
                  <a:pt x="555" y="287"/>
                  <a:pt x="537" y="269"/>
                </a:cubicBezTo>
                <a:cubicBezTo>
                  <a:pt x="519" y="287"/>
                  <a:pt x="483" y="305"/>
                  <a:pt x="456" y="305"/>
                </a:cubicBezTo>
                <a:cubicBezTo>
                  <a:pt x="421" y="305"/>
                  <a:pt x="394" y="287"/>
                  <a:pt x="367" y="269"/>
                </a:cubicBezTo>
                <a:cubicBezTo>
                  <a:pt x="349" y="287"/>
                  <a:pt x="313" y="305"/>
                  <a:pt x="286" y="305"/>
                </a:cubicBezTo>
                <a:cubicBezTo>
                  <a:pt x="251" y="305"/>
                  <a:pt x="224" y="287"/>
                  <a:pt x="197" y="269"/>
                </a:cubicBezTo>
                <a:cubicBezTo>
                  <a:pt x="179" y="287"/>
                  <a:pt x="143" y="305"/>
                  <a:pt x="107" y="305"/>
                </a:cubicBezTo>
                <a:cubicBezTo>
                  <a:pt x="44" y="295"/>
                  <a:pt x="0" y="242"/>
                  <a:pt x="0" y="179"/>
                </a:cubicBezTo>
                <a:cubicBezTo>
                  <a:pt x="0" y="170"/>
                  <a:pt x="0" y="170"/>
                  <a:pt x="0" y="17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7" y="9"/>
                  <a:pt x="125" y="0"/>
                  <a:pt x="152" y="0"/>
                </a:cubicBezTo>
                <a:cubicBezTo>
                  <a:pt x="591" y="0"/>
                  <a:pt x="591" y="0"/>
                  <a:pt x="591" y="0"/>
                </a:cubicBezTo>
                <a:lnTo>
                  <a:pt x="591" y="0"/>
                </a:lnTo>
                <a:cubicBezTo>
                  <a:pt x="609" y="0"/>
                  <a:pt x="627" y="9"/>
                  <a:pt x="636" y="27"/>
                </a:cubicBezTo>
                <a:cubicBezTo>
                  <a:pt x="734" y="179"/>
                  <a:pt x="734" y="179"/>
                  <a:pt x="734" y="179"/>
                </a:cubicBezTo>
                <a:cubicBezTo>
                  <a:pt x="734" y="188"/>
                  <a:pt x="734" y="188"/>
                  <a:pt x="734" y="188"/>
                </a:cubicBezTo>
                <a:cubicBezTo>
                  <a:pt x="734" y="251"/>
                  <a:pt x="690" y="295"/>
                  <a:pt x="636" y="305"/>
                </a:cubicBezTo>
                <a:cubicBezTo>
                  <a:pt x="627" y="305"/>
                  <a:pt x="627" y="305"/>
                  <a:pt x="627" y="305"/>
                </a:cubicBezTo>
                <a:close/>
                <a:moveTo>
                  <a:pt x="537" y="188"/>
                </a:moveTo>
                <a:lnTo>
                  <a:pt x="537" y="188"/>
                </a:lnTo>
                <a:lnTo>
                  <a:pt x="537" y="188"/>
                </a:lnTo>
                <a:cubicBezTo>
                  <a:pt x="555" y="188"/>
                  <a:pt x="564" y="197"/>
                  <a:pt x="573" y="215"/>
                </a:cubicBezTo>
                <a:cubicBezTo>
                  <a:pt x="582" y="233"/>
                  <a:pt x="600" y="251"/>
                  <a:pt x="627" y="242"/>
                </a:cubicBezTo>
                <a:cubicBezTo>
                  <a:pt x="654" y="242"/>
                  <a:pt x="672" y="224"/>
                  <a:pt x="681" y="197"/>
                </a:cubicBezTo>
                <a:cubicBezTo>
                  <a:pt x="591" y="63"/>
                  <a:pt x="591" y="63"/>
                  <a:pt x="591" y="63"/>
                </a:cubicBezTo>
                <a:cubicBezTo>
                  <a:pt x="152" y="63"/>
                  <a:pt x="152" y="63"/>
                  <a:pt x="152" y="63"/>
                </a:cubicBezTo>
                <a:lnTo>
                  <a:pt x="152" y="63"/>
                </a:lnTo>
                <a:cubicBezTo>
                  <a:pt x="62" y="188"/>
                  <a:pt x="62" y="188"/>
                  <a:pt x="62" y="188"/>
                </a:cubicBezTo>
                <a:cubicBezTo>
                  <a:pt x="62" y="215"/>
                  <a:pt x="89" y="242"/>
                  <a:pt x="107" y="242"/>
                </a:cubicBezTo>
                <a:cubicBezTo>
                  <a:pt x="134" y="242"/>
                  <a:pt x="161" y="233"/>
                  <a:pt x="170" y="206"/>
                </a:cubicBezTo>
                <a:cubicBezTo>
                  <a:pt x="170" y="197"/>
                  <a:pt x="188" y="188"/>
                  <a:pt x="197" y="188"/>
                </a:cubicBezTo>
                <a:lnTo>
                  <a:pt x="197" y="188"/>
                </a:lnTo>
                <a:cubicBezTo>
                  <a:pt x="215" y="188"/>
                  <a:pt x="233" y="197"/>
                  <a:pt x="233" y="206"/>
                </a:cubicBezTo>
                <a:cubicBezTo>
                  <a:pt x="241" y="233"/>
                  <a:pt x="259" y="242"/>
                  <a:pt x="286" y="242"/>
                </a:cubicBezTo>
                <a:cubicBezTo>
                  <a:pt x="304" y="242"/>
                  <a:pt x="331" y="233"/>
                  <a:pt x="340" y="206"/>
                </a:cubicBezTo>
                <a:cubicBezTo>
                  <a:pt x="340" y="197"/>
                  <a:pt x="358" y="188"/>
                  <a:pt x="367" y="188"/>
                </a:cubicBezTo>
                <a:lnTo>
                  <a:pt x="367" y="188"/>
                </a:lnTo>
                <a:cubicBezTo>
                  <a:pt x="385" y="188"/>
                  <a:pt x="394" y="197"/>
                  <a:pt x="403" y="206"/>
                </a:cubicBezTo>
                <a:cubicBezTo>
                  <a:pt x="412" y="233"/>
                  <a:pt x="430" y="242"/>
                  <a:pt x="456" y="242"/>
                </a:cubicBezTo>
                <a:cubicBezTo>
                  <a:pt x="475" y="242"/>
                  <a:pt x="492" y="233"/>
                  <a:pt x="502" y="215"/>
                </a:cubicBezTo>
                <a:cubicBezTo>
                  <a:pt x="510" y="197"/>
                  <a:pt x="519" y="188"/>
                  <a:pt x="537" y="188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44">
            <a:extLst>
              <a:ext uri="{FF2B5EF4-FFF2-40B4-BE49-F238E27FC236}">
                <a16:creationId xmlns:a16="http://schemas.microsoft.com/office/drawing/2014/main" id="{DF6F01C6-8104-E84E-9161-6BCDAAA39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458" y="10022412"/>
            <a:ext cx="201434" cy="46845"/>
          </a:xfrm>
          <a:custGeom>
            <a:avLst/>
            <a:gdLst>
              <a:gd name="T0" fmla="*/ 188 w 189"/>
              <a:gd name="T1" fmla="*/ 45 h 46"/>
              <a:gd name="T2" fmla="*/ 0 w 189"/>
              <a:gd name="T3" fmla="*/ 45 h 46"/>
              <a:gd name="T4" fmla="*/ 0 w 189"/>
              <a:gd name="T5" fmla="*/ 0 h 46"/>
              <a:gd name="T6" fmla="*/ 188 w 189"/>
              <a:gd name="T7" fmla="*/ 0 h 46"/>
              <a:gd name="T8" fmla="*/ 188 w 18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46">
                <a:moveTo>
                  <a:pt x="188" y="45"/>
                </a:moveTo>
                <a:lnTo>
                  <a:pt x="0" y="45"/>
                </a:lnTo>
                <a:lnTo>
                  <a:pt x="0" y="0"/>
                </a:lnTo>
                <a:lnTo>
                  <a:pt x="188" y="0"/>
                </a:lnTo>
                <a:lnTo>
                  <a:pt x="188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45">
            <a:extLst>
              <a:ext uri="{FF2B5EF4-FFF2-40B4-BE49-F238E27FC236}">
                <a16:creationId xmlns:a16="http://schemas.microsoft.com/office/drawing/2014/main" id="{37C8CA73-D8F7-FD4F-8E79-A15E692C8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249" y="9886559"/>
            <a:ext cx="201437" cy="379450"/>
          </a:xfrm>
          <a:custGeom>
            <a:avLst/>
            <a:gdLst>
              <a:gd name="T0" fmla="*/ 72 w 189"/>
              <a:gd name="T1" fmla="*/ 0 h 359"/>
              <a:gd name="T2" fmla="*/ 72 w 189"/>
              <a:gd name="T3" fmla="*/ 0 h 359"/>
              <a:gd name="T4" fmla="*/ 0 w 189"/>
              <a:gd name="T5" fmla="*/ 0 h 359"/>
              <a:gd name="T6" fmla="*/ 0 w 189"/>
              <a:gd name="T7" fmla="*/ 45 h 359"/>
              <a:gd name="T8" fmla="*/ 54 w 189"/>
              <a:gd name="T9" fmla="*/ 45 h 359"/>
              <a:gd name="T10" fmla="*/ 72 w 189"/>
              <a:gd name="T11" fmla="*/ 54 h 359"/>
              <a:gd name="T12" fmla="*/ 143 w 189"/>
              <a:gd name="T13" fmla="*/ 134 h 359"/>
              <a:gd name="T14" fmla="*/ 143 w 189"/>
              <a:gd name="T15" fmla="*/ 313 h 359"/>
              <a:gd name="T16" fmla="*/ 27 w 189"/>
              <a:gd name="T17" fmla="*/ 313 h 359"/>
              <a:gd name="T18" fmla="*/ 27 w 189"/>
              <a:gd name="T19" fmla="*/ 332 h 359"/>
              <a:gd name="T20" fmla="*/ 27 w 189"/>
              <a:gd name="T21" fmla="*/ 358 h 359"/>
              <a:gd name="T22" fmla="*/ 143 w 189"/>
              <a:gd name="T23" fmla="*/ 358 h 359"/>
              <a:gd name="T24" fmla="*/ 188 w 189"/>
              <a:gd name="T25" fmla="*/ 313 h 359"/>
              <a:gd name="T26" fmla="*/ 188 w 189"/>
              <a:gd name="T27" fmla="*/ 125 h 359"/>
              <a:gd name="T28" fmla="*/ 179 w 189"/>
              <a:gd name="T29" fmla="*/ 116 h 359"/>
              <a:gd name="T30" fmla="*/ 90 w 189"/>
              <a:gd name="T31" fmla="*/ 9 h 359"/>
              <a:gd name="T32" fmla="*/ 72 w 189"/>
              <a:gd name="T33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9" h="359">
                <a:moveTo>
                  <a:pt x="72" y="0"/>
                </a:moveTo>
                <a:lnTo>
                  <a:pt x="72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63" y="45"/>
                  <a:pt x="63" y="54"/>
                  <a:pt x="72" y="54"/>
                </a:cubicBezTo>
                <a:cubicBezTo>
                  <a:pt x="143" y="134"/>
                  <a:pt x="143" y="134"/>
                  <a:pt x="143" y="134"/>
                </a:cubicBezTo>
                <a:cubicBezTo>
                  <a:pt x="143" y="313"/>
                  <a:pt x="143" y="313"/>
                  <a:pt x="143" y="313"/>
                </a:cubicBezTo>
                <a:cubicBezTo>
                  <a:pt x="27" y="313"/>
                  <a:pt x="27" y="313"/>
                  <a:pt x="27" y="313"/>
                </a:cubicBezTo>
                <a:cubicBezTo>
                  <a:pt x="27" y="322"/>
                  <a:pt x="27" y="332"/>
                  <a:pt x="27" y="332"/>
                </a:cubicBezTo>
                <a:cubicBezTo>
                  <a:pt x="27" y="340"/>
                  <a:pt x="27" y="349"/>
                  <a:pt x="27" y="358"/>
                </a:cubicBezTo>
                <a:cubicBezTo>
                  <a:pt x="143" y="358"/>
                  <a:pt x="143" y="358"/>
                  <a:pt x="143" y="358"/>
                </a:cubicBezTo>
                <a:cubicBezTo>
                  <a:pt x="161" y="358"/>
                  <a:pt x="188" y="340"/>
                  <a:pt x="188" y="313"/>
                </a:cubicBezTo>
                <a:cubicBezTo>
                  <a:pt x="188" y="125"/>
                  <a:pt x="188" y="125"/>
                  <a:pt x="188" y="125"/>
                </a:cubicBezTo>
                <a:cubicBezTo>
                  <a:pt x="188" y="125"/>
                  <a:pt x="179" y="125"/>
                  <a:pt x="179" y="116"/>
                </a:cubicBezTo>
                <a:cubicBezTo>
                  <a:pt x="90" y="9"/>
                  <a:pt x="90" y="9"/>
                  <a:pt x="90" y="9"/>
                </a:cubicBezTo>
                <a:cubicBezTo>
                  <a:pt x="90" y="9"/>
                  <a:pt x="81" y="0"/>
                  <a:pt x="72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46">
            <a:extLst>
              <a:ext uri="{FF2B5EF4-FFF2-40B4-BE49-F238E27FC236}">
                <a16:creationId xmlns:a16="http://schemas.microsoft.com/office/drawing/2014/main" id="{7CC1E693-E8CC-084D-ABCE-6A7DDD321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699" y="10209794"/>
            <a:ext cx="238913" cy="65584"/>
          </a:xfrm>
          <a:custGeom>
            <a:avLst/>
            <a:gdLst>
              <a:gd name="T0" fmla="*/ 215 w 225"/>
              <a:gd name="T1" fmla="*/ 0 h 63"/>
              <a:gd name="T2" fmla="*/ 215 w 225"/>
              <a:gd name="T3" fmla="*/ 0 h 63"/>
              <a:gd name="T4" fmla="*/ 0 w 225"/>
              <a:gd name="T5" fmla="*/ 8 h 63"/>
              <a:gd name="T6" fmla="*/ 9 w 225"/>
              <a:gd name="T7" fmla="*/ 27 h 63"/>
              <a:gd name="T8" fmla="*/ 0 w 225"/>
              <a:gd name="T9" fmla="*/ 62 h 63"/>
              <a:gd name="T10" fmla="*/ 224 w 225"/>
              <a:gd name="T11" fmla="*/ 62 h 63"/>
              <a:gd name="T12" fmla="*/ 215 w 225"/>
              <a:gd name="T13" fmla="*/ 27 h 63"/>
              <a:gd name="T14" fmla="*/ 215 w 225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63">
                <a:moveTo>
                  <a:pt x="215" y="0"/>
                </a:moveTo>
                <a:lnTo>
                  <a:pt x="215" y="0"/>
                </a:lnTo>
                <a:cubicBezTo>
                  <a:pt x="0" y="8"/>
                  <a:pt x="0" y="8"/>
                  <a:pt x="0" y="8"/>
                </a:cubicBezTo>
                <a:cubicBezTo>
                  <a:pt x="9" y="8"/>
                  <a:pt x="9" y="17"/>
                  <a:pt x="9" y="27"/>
                </a:cubicBezTo>
                <a:cubicBezTo>
                  <a:pt x="9" y="44"/>
                  <a:pt x="9" y="53"/>
                  <a:pt x="0" y="62"/>
                </a:cubicBezTo>
                <a:cubicBezTo>
                  <a:pt x="224" y="62"/>
                  <a:pt x="224" y="62"/>
                  <a:pt x="224" y="62"/>
                </a:cubicBezTo>
                <a:cubicBezTo>
                  <a:pt x="215" y="53"/>
                  <a:pt x="215" y="44"/>
                  <a:pt x="215" y="27"/>
                </a:cubicBezTo>
                <a:cubicBezTo>
                  <a:pt x="215" y="17"/>
                  <a:pt x="215" y="8"/>
                  <a:pt x="215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47">
            <a:extLst>
              <a:ext uri="{FF2B5EF4-FFF2-40B4-BE49-F238E27FC236}">
                <a16:creationId xmlns:a16="http://schemas.microsoft.com/office/drawing/2014/main" id="{DB6CD330-8459-E640-8F9C-73C090D83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9774130"/>
            <a:ext cx="599622" cy="421609"/>
          </a:xfrm>
          <a:custGeom>
            <a:avLst/>
            <a:gdLst>
              <a:gd name="T0" fmla="*/ 537 w 565"/>
              <a:gd name="T1" fmla="*/ 386 h 395"/>
              <a:gd name="T2" fmla="*/ 537 w 565"/>
              <a:gd name="T3" fmla="*/ 386 h 395"/>
              <a:gd name="T4" fmla="*/ 564 w 565"/>
              <a:gd name="T5" fmla="*/ 394 h 395"/>
              <a:gd name="T6" fmla="*/ 564 w 565"/>
              <a:gd name="T7" fmla="*/ 153 h 395"/>
              <a:gd name="T8" fmla="*/ 564 w 565"/>
              <a:gd name="T9" fmla="*/ 108 h 395"/>
              <a:gd name="T10" fmla="*/ 564 w 565"/>
              <a:gd name="T11" fmla="*/ 54 h 395"/>
              <a:gd name="T12" fmla="*/ 502 w 565"/>
              <a:gd name="T13" fmla="*/ 0 h 395"/>
              <a:gd name="T14" fmla="*/ 26 w 565"/>
              <a:gd name="T15" fmla="*/ 0 h 395"/>
              <a:gd name="T16" fmla="*/ 0 w 565"/>
              <a:gd name="T17" fmla="*/ 27 h 395"/>
              <a:gd name="T18" fmla="*/ 26 w 565"/>
              <a:gd name="T19" fmla="*/ 63 h 395"/>
              <a:gd name="T20" fmla="*/ 502 w 565"/>
              <a:gd name="T21" fmla="*/ 63 h 395"/>
              <a:gd name="T22" fmla="*/ 502 w 565"/>
              <a:gd name="T23" fmla="*/ 394 h 395"/>
              <a:gd name="T24" fmla="*/ 537 w 565"/>
              <a:gd name="T25" fmla="*/ 386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5" h="395">
                <a:moveTo>
                  <a:pt x="537" y="386"/>
                </a:moveTo>
                <a:lnTo>
                  <a:pt x="537" y="386"/>
                </a:lnTo>
                <a:cubicBezTo>
                  <a:pt x="546" y="386"/>
                  <a:pt x="555" y="386"/>
                  <a:pt x="564" y="394"/>
                </a:cubicBezTo>
                <a:cubicBezTo>
                  <a:pt x="564" y="153"/>
                  <a:pt x="564" y="153"/>
                  <a:pt x="564" y="153"/>
                </a:cubicBezTo>
                <a:cubicBezTo>
                  <a:pt x="564" y="108"/>
                  <a:pt x="564" y="108"/>
                  <a:pt x="564" y="108"/>
                </a:cubicBezTo>
                <a:cubicBezTo>
                  <a:pt x="564" y="54"/>
                  <a:pt x="564" y="54"/>
                  <a:pt x="564" y="54"/>
                </a:cubicBezTo>
                <a:cubicBezTo>
                  <a:pt x="564" y="27"/>
                  <a:pt x="537" y="0"/>
                  <a:pt x="50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18"/>
                  <a:pt x="0" y="27"/>
                </a:cubicBezTo>
                <a:cubicBezTo>
                  <a:pt x="0" y="45"/>
                  <a:pt x="17" y="63"/>
                  <a:pt x="26" y="63"/>
                </a:cubicBezTo>
                <a:cubicBezTo>
                  <a:pt x="502" y="63"/>
                  <a:pt x="502" y="63"/>
                  <a:pt x="502" y="63"/>
                </a:cubicBezTo>
                <a:cubicBezTo>
                  <a:pt x="502" y="394"/>
                  <a:pt x="502" y="394"/>
                  <a:pt x="502" y="394"/>
                </a:cubicBezTo>
                <a:cubicBezTo>
                  <a:pt x="510" y="394"/>
                  <a:pt x="519" y="386"/>
                  <a:pt x="537" y="38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48">
            <a:extLst>
              <a:ext uri="{FF2B5EF4-FFF2-40B4-BE49-F238E27FC236}">
                <a16:creationId xmlns:a16="http://schemas.microsoft.com/office/drawing/2014/main" id="{ADFAA56D-5DAE-1D4B-BAA6-B6C0E6567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210" y="10003674"/>
            <a:ext cx="126484" cy="276387"/>
          </a:xfrm>
          <a:custGeom>
            <a:avLst/>
            <a:gdLst>
              <a:gd name="T0" fmla="*/ 108 w 118"/>
              <a:gd name="T1" fmla="*/ 206 h 261"/>
              <a:gd name="T2" fmla="*/ 108 w 118"/>
              <a:gd name="T3" fmla="*/ 206 h 261"/>
              <a:gd name="T4" fmla="*/ 63 w 118"/>
              <a:gd name="T5" fmla="*/ 206 h 261"/>
              <a:gd name="T6" fmla="*/ 63 w 118"/>
              <a:gd name="T7" fmla="*/ 0 h 261"/>
              <a:gd name="T8" fmla="*/ 0 w 118"/>
              <a:gd name="T9" fmla="*/ 0 h 261"/>
              <a:gd name="T10" fmla="*/ 0 w 118"/>
              <a:gd name="T11" fmla="*/ 206 h 261"/>
              <a:gd name="T12" fmla="*/ 9 w 118"/>
              <a:gd name="T13" fmla="*/ 242 h 261"/>
              <a:gd name="T14" fmla="*/ 54 w 118"/>
              <a:gd name="T15" fmla="*/ 260 h 261"/>
              <a:gd name="T16" fmla="*/ 54 w 118"/>
              <a:gd name="T17" fmla="*/ 260 h 261"/>
              <a:gd name="T18" fmla="*/ 117 w 118"/>
              <a:gd name="T19" fmla="*/ 260 h 261"/>
              <a:gd name="T20" fmla="*/ 99 w 118"/>
              <a:gd name="T21" fmla="*/ 225 h 261"/>
              <a:gd name="T22" fmla="*/ 108 w 118"/>
              <a:gd name="T23" fmla="*/ 206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261">
                <a:moveTo>
                  <a:pt x="108" y="206"/>
                </a:moveTo>
                <a:lnTo>
                  <a:pt x="108" y="206"/>
                </a:lnTo>
                <a:cubicBezTo>
                  <a:pt x="63" y="206"/>
                  <a:pt x="63" y="206"/>
                  <a:pt x="63" y="206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5"/>
                  <a:pt x="0" y="233"/>
                  <a:pt x="9" y="242"/>
                </a:cubicBezTo>
                <a:cubicBezTo>
                  <a:pt x="27" y="251"/>
                  <a:pt x="36" y="260"/>
                  <a:pt x="54" y="260"/>
                </a:cubicBezTo>
                <a:lnTo>
                  <a:pt x="54" y="260"/>
                </a:lnTo>
                <a:cubicBezTo>
                  <a:pt x="117" y="260"/>
                  <a:pt x="117" y="260"/>
                  <a:pt x="117" y="260"/>
                </a:cubicBezTo>
                <a:cubicBezTo>
                  <a:pt x="108" y="251"/>
                  <a:pt x="99" y="242"/>
                  <a:pt x="99" y="225"/>
                </a:cubicBezTo>
                <a:cubicBezTo>
                  <a:pt x="99" y="215"/>
                  <a:pt x="108" y="206"/>
                  <a:pt x="108" y="20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49">
            <a:extLst>
              <a:ext uri="{FF2B5EF4-FFF2-40B4-BE49-F238E27FC236}">
                <a16:creationId xmlns:a16="http://schemas.microsoft.com/office/drawing/2014/main" id="{48A5364B-13D7-D348-8F00-25B681C35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136" y="10162949"/>
            <a:ext cx="173327" cy="163958"/>
          </a:xfrm>
          <a:custGeom>
            <a:avLst/>
            <a:gdLst>
              <a:gd name="T0" fmla="*/ 81 w 163"/>
              <a:gd name="T1" fmla="*/ 152 h 153"/>
              <a:gd name="T2" fmla="*/ 81 w 163"/>
              <a:gd name="T3" fmla="*/ 152 h 153"/>
              <a:gd name="T4" fmla="*/ 0 w 163"/>
              <a:gd name="T5" fmla="*/ 72 h 153"/>
              <a:gd name="T6" fmla="*/ 81 w 163"/>
              <a:gd name="T7" fmla="*/ 0 h 153"/>
              <a:gd name="T8" fmla="*/ 162 w 163"/>
              <a:gd name="T9" fmla="*/ 72 h 153"/>
              <a:gd name="T10" fmla="*/ 81 w 163"/>
              <a:gd name="T11" fmla="*/ 152 h 153"/>
              <a:gd name="T12" fmla="*/ 81 w 163"/>
              <a:gd name="T13" fmla="*/ 36 h 153"/>
              <a:gd name="T14" fmla="*/ 81 w 163"/>
              <a:gd name="T15" fmla="*/ 36 h 153"/>
              <a:gd name="T16" fmla="*/ 46 w 163"/>
              <a:gd name="T17" fmla="*/ 72 h 153"/>
              <a:gd name="T18" fmla="*/ 81 w 163"/>
              <a:gd name="T19" fmla="*/ 107 h 153"/>
              <a:gd name="T20" fmla="*/ 117 w 163"/>
              <a:gd name="T21" fmla="*/ 72 h 153"/>
              <a:gd name="T22" fmla="*/ 81 w 163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6" y="0"/>
                  <a:pt x="162" y="26"/>
                  <a:pt x="162" y="72"/>
                </a:cubicBezTo>
                <a:cubicBezTo>
                  <a:pt x="162" y="116"/>
                  <a:pt x="126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6" y="53"/>
                  <a:pt x="46" y="72"/>
                </a:cubicBezTo>
                <a:cubicBezTo>
                  <a:pt x="46" y="89"/>
                  <a:pt x="63" y="107"/>
                  <a:pt x="81" y="107"/>
                </a:cubicBezTo>
                <a:cubicBezTo>
                  <a:pt x="99" y="107"/>
                  <a:pt x="117" y="89"/>
                  <a:pt x="117" y="72"/>
                </a:cubicBezTo>
                <a:cubicBezTo>
                  <a:pt x="117" y="53"/>
                  <a:pt x="99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50">
            <a:extLst>
              <a:ext uri="{FF2B5EF4-FFF2-40B4-BE49-F238E27FC236}">
                <a16:creationId xmlns:a16="http://schemas.microsoft.com/office/drawing/2014/main" id="{EB8B9FB7-48E0-1643-BF34-F0241F356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532" y="10162949"/>
            <a:ext cx="173330" cy="163958"/>
          </a:xfrm>
          <a:custGeom>
            <a:avLst/>
            <a:gdLst>
              <a:gd name="T0" fmla="*/ 81 w 162"/>
              <a:gd name="T1" fmla="*/ 152 h 153"/>
              <a:gd name="T2" fmla="*/ 81 w 162"/>
              <a:gd name="T3" fmla="*/ 152 h 153"/>
              <a:gd name="T4" fmla="*/ 0 w 162"/>
              <a:gd name="T5" fmla="*/ 72 h 153"/>
              <a:gd name="T6" fmla="*/ 81 w 162"/>
              <a:gd name="T7" fmla="*/ 0 h 153"/>
              <a:gd name="T8" fmla="*/ 161 w 162"/>
              <a:gd name="T9" fmla="*/ 72 h 153"/>
              <a:gd name="T10" fmla="*/ 81 w 162"/>
              <a:gd name="T11" fmla="*/ 152 h 153"/>
              <a:gd name="T12" fmla="*/ 81 w 162"/>
              <a:gd name="T13" fmla="*/ 36 h 153"/>
              <a:gd name="T14" fmla="*/ 81 w 162"/>
              <a:gd name="T15" fmla="*/ 36 h 153"/>
              <a:gd name="T16" fmla="*/ 45 w 162"/>
              <a:gd name="T17" fmla="*/ 72 h 153"/>
              <a:gd name="T18" fmla="*/ 81 w 162"/>
              <a:gd name="T19" fmla="*/ 107 h 153"/>
              <a:gd name="T20" fmla="*/ 116 w 162"/>
              <a:gd name="T21" fmla="*/ 72 h 153"/>
              <a:gd name="T22" fmla="*/ 81 w 162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5" y="0"/>
                  <a:pt x="161" y="26"/>
                  <a:pt x="161" y="72"/>
                </a:cubicBezTo>
                <a:cubicBezTo>
                  <a:pt x="161" y="116"/>
                  <a:pt x="125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5" y="53"/>
                  <a:pt x="45" y="72"/>
                </a:cubicBezTo>
                <a:cubicBezTo>
                  <a:pt x="45" y="89"/>
                  <a:pt x="63" y="107"/>
                  <a:pt x="81" y="107"/>
                </a:cubicBezTo>
                <a:cubicBezTo>
                  <a:pt x="98" y="107"/>
                  <a:pt x="116" y="89"/>
                  <a:pt x="116" y="72"/>
                </a:cubicBezTo>
                <a:cubicBezTo>
                  <a:pt x="116" y="53"/>
                  <a:pt x="98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51">
            <a:extLst>
              <a:ext uri="{FF2B5EF4-FFF2-40B4-BE49-F238E27FC236}">
                <a16:creationId xmlns:a16="http://schemas.microsoft.com/office/drawing/2014/main" id="{0D473445-C95A-8B43-A4A5-38264A926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365" y="9886559"/>
            <a:ext cx="248282" cy="46845"/>
          </a:xfrm>
          <a:custGeom>
            <a:avLst/>
            <a:gdLst>
              <a:gd name="T0" fmla="*/ 207 w 235"/>
              <a:gd name="T1" fmla="*/ 45 h 46"/>
              <a:gd name="T2" fmla="*/ 207 w 235"/>
              <a:gd name="T3" fmla="*/ 45 h 46"/>
              <a:gd name="T4" fmla="*/ 27 w 235"/>
              <a:gd name="T5" fmla="*/ 45 h 46"/>
              <a:gd name="T6" fmla="*/ 0 w 235"/>
              <a:gd name="T7" fmla="*/ 18 h 46"/>
              <a:gd name="T8" fmla="*/ 0 w 235"/>
              <a:gd name="T9" fmla="*/ 18 h 46"/>
              <a:gd name="T10" fmla="*/ 27 w 235"/>
              <a:gd name="T11" fmla="*/ 0 h 46"/>
              <a:gd name="T12" fmla="*/ 207 w 235"/>
              <a:gd name="T13" fmla="*/ 0 h 46"/>
              <a:gd name="T14" fmla="*/ 234 w 235"/>
              <a:gd name="T15" fmla="*/ 18 h 46"/>
              <a:gd name="T16" fmla="*/ 234 w 235"/>
              <a:gd name="T17" fmla="*/ 18 h 46"/>
              <a:gd name="T18" fmla="*/ 207 w 235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46">
                <a:moveTo>
                  <a:pt x="207" y="45"/>
                </a:moveTo>
                <a:lnTo>
                  <a:pt x="207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34" y="9"/>
                  <a:pt x="234" y="18"/>
                </a:cubicBezTo>
                <a:lnTo>
                  <a:pt x="234" y="18"/>
                </a:lnTo>
                <a:cubicBezTo>
                  <a:pt x="234" y="36"/>
                  <a:pt x="216" y="45"/>
                  <a:pt x="207" y="45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52">
            <a:extLst>
              <a:ext uri="{FF2B5EF4-FFF2-40B4-BE49-F238E27FC236}">
                <a16:creationId xmlns:a16="http://schemas.microsoft.com/office/drawing/2014/main" id="{384604AF-7120-8748-BDEF-E813CA316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9975567"/>
            <a:ext cx="126484" cy="46845"/>
          </a:xfrm>
          <a:custGeom>
            <a:avLst/>
            <a:gdLst>
              <a:gd name="T0" fmla="*/ 99 w 118"/>
              <a:gd name="T1" fmla="*/ 44 h 45"/>
              <a:gd name="T2" fmla="*/ 99 w 118"/>
              <a:gd name="T3" fmla="*/ 44 h 45"/>
              <a:gd name="T4" fmla="*/ 18 w 118"/>
              <a:gd name="T5" fmla="*/ 44 h 45"/>
              <a:gd name="T6" fmla="*/ 0 w 118"/>
              <a:gd name="T7" fmla="*/ 26 h 45"/>
              <a:gd name="T8" fmla="*/ 0 w 118"/>
              <a:gd name="T9" fmla="*/ 26 h 45"/>
              <a:gd name="T10" fmla="*/ 27 w 118"/>
              <a:gd name="T11" fmla="*/ 0 h 45"/>
              <a:gd name="T12" fmla="*/ 99 w 118"/>
              <a:gd name="T13" fmla="*/ 0 h 45"/>
              <a:gd name="T14" fmla="*/ 117 w 118"/>
              <a:gd name="T15" fmla="*/ 26 h 45"/>
              <a:gd name="T16" fmla="*/ 117 w 118"/>
              <a:gd name="T17" fmla="*/ 26 h 45"/>
              <a:gd name="T18" fmla="*/ 99 w 11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5">
                <a:moveTo>
                  <a:pt x="99" y="44"/>
                </a:moveTo>
                <a:lnTo>
                  <a:pt x="99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26"/>
                </a:cubicBezTo>
                <a:lnTo>
                  <a:pt x="0" y="26"/>
                </a:lnTo>
                <a:cubicBezTo>
                  <a:pt x="0" y="8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8"/>
                  <a:pt x="117" y="26"/>
                </a:cubicBezTo>
                <a:lnTo>
                  <a:pt x="117" y="26"/>
                </a:lnTo>
                <a:cubicBezTo>
                  <a:pt x="117" y="35"/>
                  <a:pt x="108" y="44"/>
                  <a:pt x="99" y="4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53">
            <a:extLst>
              <a:ext uri="{FF2B5EF4-FFF2-40B4-BE49-F238E27FC236}">
                <a16:creationId xmlns:a16="http://schemas.microsoft.com/office/drawing/2014/main" id="{35BB0BC6-F744-3049-BD69-9EAA9A663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0501" y="9820975"/>
            <a:ext cx="707365" cy="79639"/>
          </a:xfrm>
          <a:custGeom>
            <a:avLst/>
            <a:gdLst>
              <a:gd name="T0" fmla="*/ 663 w 664"/>
              <a:gd name="T1" fmla="*/ 72 h 73"/>
              <a:gd name="T2" fmla="*/ 0 w 664"/>
              <a:gd name="T3" fmla="*/ 72 h 73"/>
              <a:gd name="T4" fmla="*/ 0 w 664"/>
              <a:gd name="T5" fmla="*/ 0 h 73"/>
              <a:gd name="T6" fmla="*/ 663 w 664"/>
              <a:gd name="T7" fmla="*/ 0 h 73"/>
              <a:gd name="T8" fmla="*/ 663 w 664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73">
                <a:moveTo>
                  <a:pt x="663" y="72"/>
                </a:moveTo>
                <a:lnTo>
                  <a:pt x="0" y="72"/>
                </a:lnTo>
                <a:lnTo>
                  <a:pt x="0" y="0"/>
                </a:lnTo>
                <a:lnTo>
                  <a:pt x="663" y="0"/>
                </a:lnTo>
                <a:lnTo>
                  <a:pt x="663" y="72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54">
            <a:extLst>
              <a:ext uri="{FF2B5EF4-FFF2-40B4-BE49-F238E27FC236}">
                <a16:creationId xmlns:a16="http://schemas.microsoft.com/office/drawing/2014/main" id="{3CC8CA6F-6857-C246-9F64-C051382CE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5454" y="10031781"/>
            <a:ext cx="145219" cy="56215"/>
          </a:xfrm>
          <a:custGeom>
            <a:avLst/>
            <a:gdLst>
              <a:gd name="T0" fmla="*/ 107 w 135"/>
              <a:gd name="T1" fmla="*/ 54 h 55"/>
              <a:gd name="T2" fmla="*/ 107 w 135"/>
              <a:gd name="T3" fmla="*/ 54 h 55"/>
              <a:gd name="T4" fmla="*/ 27 w 135"/>
              <a:gd name="T5" fmla="*/ 54 h 55"/>
              <a:gd name="T6" fmla="*/ 0 w 135"/>
              <a:gd name="T7" fmla="*/ 27 h 55"/>
              <a:gd name="T8" fmla="*/ 0 w 135"/>
              <a:gd name="T9" fmla="*/ 27 h 55"/>
              <a:gd name="T10" fmla="*/ 27 w 135"/>
              <a:gd name="T11" fmla="*/ 0 h 55"/>
              <a:gd name="T12" fmla="*/ 107 w 135"/>
              <a:gd name="T13" fmla="*/ 0 h 55"/>
              <a:gd name="T14" fmla="*/ 134 w 135"/>
              <a:gd name="T15" fmla="*/ 27 h 55"/>
              <a:gd name="T16" fmla="*/ 134 w 135"/>
              <a:gd name="T17" fmla="*/ 27 h 55"/>
              <a:gd name="T18" fmla="*/ 107 w 135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55">
                <a:moveTo>
                  <a:pt x="107" y="54"/>
                </a:moveTo>
                <a:lnTo>
                  <a:pt x="107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5" y="0"/>
                  <a:pt x="134" y="9"/>
                  <a:pt x="134" y="27"/>
                </a:cubicBezTo>
                <a:lnTo>
                  <a:pt x="134" y="27"/>
                </a:lnTo>
                <a:cubicBezTo>
                  <a:pt x="134" y="45"/>
                  <a:pt x="125" y="54"/>
                  <a:pt x="107" y="5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55">
            <a:extLst>
              <a:ext uri="{FF2B5EF4-FFF2-40B4-BE49-F238E27FC236}">
                <a16:creationId xmlns:a16="http://schemas.microsoft.com/office/drawing/2014/main" id="{111D23C2-FC01-ED44-B90B-FA2067F99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8969" y="9610172"/>
            <a:ext cx="782321" cy="599622"/>
          </a:xfrm>
          <a:custGeom>
            <a:avLst/>
            <a:gdLst>
              <a:gd name="T0" fmla="*/ 628 w 736"/>
              <a:gd name="T1" fmla="*/ 565 h 566"/>
              <a:gd name="T2" fmla="*/ 628 w 736"/>
              <a:gd name="T3" fmla="*/ 565 h 566"/>
              <a:gd name="T4" fmla="*/ 108 w 736"/>
              <a:gd name="T5" fmla="*/ 565 h 566"/>
              <a:gd name="T6" fmla="*/ 0 w 736"/>
              <a:gd name="T7" fmla="*/ 457 h 566"/>
              <a:gd name="T8" fmla="*/ 0 w 736"/>
              <a:gd name="T9" fmla="*/ 107 h 566"/>
              <a:gd name="T10" fmla="*/ 108 w 736"/>
              <a:gd name="T11" fmla="*/ 0 h 566"/>
              <a:gd name="T12" fmla="*/ 628 w 736"/>
              <a:gd name="T13" fmla="*/ 0 h 566"/>
              <a:gd name="T14" fmla="*/ 735 w 736"/>
              <a:gd name="T15" fmla="*/ 107 h 566"/>
              <a:gd name="T16" fmla="*/ 735 w 736"/>
              <a:gd name="T17" fmla="*/ 457 h 566"/>
              <a:gd name="T18" fmla="*/ 628 w 736"/>
              <a:gd name="T19" fmla="*/ 565 h 566"/>
              <a:gd name="T20" fmla="*/ 108 w 736"/>
              <a:gd name="T21" fmla="*/ 54 h 566"/>
              <a:gd name="T22" fmla="*/ 108 w 736"/>
              <a:gd name="T23" fmla="*/ 54 h 566"/>
              <a:gd name="T24" fmla="*/ 63 w 736"/>
              <a:gd name="T25" fmla="*/ 107 h 566"/>
              <a:gd name="T26" fmla="*/ 63 w 736"/>
              <a:gd name="T27" fmla="*/ 457 h 566"/>
              <a:gd name="T28" fmla="*/ 108 w 736"/>
              <a:gd name="T29" fmla="*/ 502 h 566"/>
              <a:gd name="T30" fmla="*/ 628 w 736"/>
              <a:gd name="T31" fmla="*/ 502 h 566"/>
              <a:gd name="T32" fmla="*/ 681 w 736"/>
              <a:gd name="T33" fmla="*/ 457 h 566"/>
              <a:gd name="T34" fmla="*/ 681 w 736"/>
              <a:gd name="T35" fmla="*/ 107 h 566"/>
              <a:gd name="T36" fmla="*/ 628 w 736"/>
              <a:gd name="T37" fmla="*/ 54 h 566"/>
              <a:gd name="T38" fmla="*/ 108 w 736"/>
              <a:gd name="T39" fmla="*/ 54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6" h="566">
                <a:moveTo>
                  <a:pt x="628" y="565"/>
                </a:moveTo>
                <a:lnTo>
                  <a:pt x="628" y="565"/>
                </a:lnTo>
                <a:cubicBezTo>
                  <a:pt x="108" y="565"/>
                  <a:pt x="108" y="565"/>
                  <a:pt x="108" y="565"/>
                </a:cubicBezTo>
                <a:cubicBezTo>
                  <a:pt x="54" y="565"/>
                  <a:pt x="0" y="511"/>
                  <a:pt x="0" y="4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5"/>
                  <a:pt x="54" y="0"/>
                  <a:pt x="108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690" y="0"/>
                  <a:pt x="735" y="45"/>
                  <a:pt x="735" y="107"/>
                </a:cubicBezTo>
                <a:cubicBezTo>
                  <a:pt x="735" y="457"/>
                  <a:pt x="735" y="457"/>
                  <a:pt x="735" y="457"/>
                </a:cubicBezTo>
                <a:cubicBezTo>
                  <a:pt x="735" y="511"/>
                  <a:pt x="690" y="565"/>
                  <a:pt x="628" y="565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81" y="54"/>
                  <a:pt x="63" y="81"/>
                  <a:pt x="63" y="107"/>
                </a:cubicBezTo>
                <a:cubicBezTo>
                  <a:pt x="63" y="457"/>
                  <a:pt x="63" y="457"/>
                  <a:pt x="63" y="457"/>
                </a:cubicBezTo>
                <a:cubicBezTo>
                  <a:pt x="63" y="484"/>
                  <a:pt x="81" y="502"/>
                  <a:pt x="108" y="502"/>
                </a:cubicBezTo>
                <a:cubicBezTo>
                  <a:pt x="628" y="502"/>
                  <a:pt x="628" y="502"/>
                  <a:pt x="628" y="502"/>
                </a:cubicBezTo>
                <a:cubicBezTo>
                  <a:pt x="655" y="502"/>
                  <a:pt x="681" y="484"/>
                  <a:pt x="681" y="457"/>
                </a:cubicBezTo>
                <a:cubicBezTo>
                  <a:pt x="681" y="107"/>
                  <a:pt x="681" y="107"/>
                  <a:pt x="681" y="107"/>
                </a:cubicBezTo>
                <a:cubicBezTo>
                  <a:pt x="681" y="81"/>
                  <a:pt x="655" y="54"/>
                  <a:pt x="628" y="54"/>
                </a:cubicBezTo>
                <a:lnTo>
                  <a:pt x="108" y="54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56">
            <a:extLst>
              <a:ext uri="{FF2B5EF4-FFF2-40B4-BE49-F238E27FC236}">
                <a16:creationId xmlns:a16="http://schemas.microsoft.com/office/drawing/2014/main" id="{EFCDB512-6DE8-A54E-A7C3-2B7579831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8514" y="6935294"/>
            <a:ext cx="445030" cy="46845"/>
          </a:xfrm>
          <a:custGeom>
            <a:avLst/>
            <a:gdLst>
              <a:gd name="T0" fmla="*/ 420 w 421"/>
              <a:gd name="T1" fmla="*/ 45 h 46"/>
              <a:gd name="T2" fmla="*/ 420 w 421"/>
              <a:gd name="T3" fmla="*/ 45 h 46"/>
              <a:gd name="T4" fmla="*/ 26 w 421"/>
              <a:gd name="T5" fmla="*/ 45 h 46"/>
              <a:gd name="T6" fmla="*/ 0 w 421"/>
              <a:gd name="T7" fmla="*/ 27 h 46"/>
              <a:gd name="T8" fmla="*/ 0 w 421"/>
              <a:gd name="T9" fmla="*/ 27 h 46"/>
              <a:gd name="T10" fmla="*/ 26 w 421"/>
              <a:gd name="T11" fmla="*/ 0 h 46"/>
              <a:gd name="T12" fmla="*/ 420 w 421"/>
              <a:gd name="T13" fmla="*/ 0 h 46"/>
              <a:gd name="T14" fmla="*/ 420 w 42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46">
                <a:moveTo>
                  <a:pt x="420" y="45"/>
                </a:moveTo>
                <a:lnTo>
                  <a:pt x="420" y="45"/>
                </a:lnTo>
                <a:cubicBezTo>
                  <a:pt x="26" y="45"/>
                  <a:pt x="26" y="45"/>
                  <a:pt x="26" y="45"/>
                </a:cubicBezTo>
                <a:cubicBezTo>
                  <a:pt x="8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8" y="0"/>
                  <a:pt x="26" y="0"/>
                </a:cubicBezTo>
                <a:cubicBezTo>
                  <a:pt x="420" y="0"/>
                  <a:pt x="420" y="0"/>
                  <a:pt x="420" y="0"/>
                </a:cubicBezTo>
                <a:lnTo>
                  <a:pt x="420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57">
            <a:extLst>
              <a:ext uri="{FF2B5EF4-FFF2-40B4-BE49-F238E27FC236}">
                <a16:creationId xmlns:a16="http://schemas.microsoft.com/office/drawing/2014/main" id="{09C41246-7884-F445-B19B-BA7390C5D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4192" y="6471526"/>
            <a:ext cx="571515" cy="646467"/>
          </a:xfrm>
          <a:custGeom>
            <a:avLst/>
            <a:gdLst>
              <a:gd name="T0" fmla="*/ 412 w 538"/>
              <a:gd name="T1" fmla="*/ 608 h 609"/>
              <a:gd name="T2" fmla="*/ 412 w 538"/>
              <a:gd name="T3" fmla="*/ 608 h 609"/>
              <a:gd name="T4" fmla="*/ 125 w 538"/>
              <a:gd name="T5" fmla="*/ 608 h 609"/>
              <a:gd name="T6" fmla="*/ 35 w 538"/>
              <a:gd name="T7" fmla="*/ 572 h 609"/>
              <a:gd name="T8" fmla="*/ 0 w 538"/>
              <a:gd name="T9" fmla="*/ 483 h 609"/>
              <a:gd name="T10" fmla="*/ 27 w 538"/>
              <a:gd name="T11" fmla="*/ 89 h 609"/>
              <a:gd name="T12" fmla="*/ 116 w 538"/>
              <a:gd name="T13" fmla="*/ 0 h 609"/>
              <a:gd name="T14" fmla="*/ 421 w 538"/>
              <a:gd name="T15" fmla="*/ 0 h 609"/>
              <a:gd name="T16" fmla="*/ 511 w 538"/>
              <a:gd name="T17" fmla="*/ 89 h 609"/>
              <a:gd name="T18" fmla="*/ 528 w 538"/>
              <a:gd name="T19" fmla="*/ 483 h 609"/>
              <a:gd name="T20" fmla="*/ 501 w 538"/>
              <a:gd name="T21" fmla="*/ 572 h 609"/>
              <a:gd name="T22" fmla="*/ 412 w 538"/>
              <a:gd name="T23" fmla="*/ 608 h 609"/>
              <a:gd name="T24" fmla="*/ 116 w 538"/>
              <a:gd name="T25" fmla="*/ 62 h 609"/>
              <a:gd name="T26" fmla="*/ 116 w 538"/>
              <a:gd name="T27" fmla="*/ 62 h 609"/>
              <a:gd name="T28" fmla="*/ 81 w 538"/>
              <a:gd name="T29" fmla="*/ 89 h 609"/>
              <a:gd name="T30" fmla="*/ 62 w 538"/>
              <a:gd name="T31" fmla="*/ 483 h 609"/>
              <a:gd name="T32" fmla="*/ 71 w 538"/>
              <a:gd name="T33" fmla="*/ 537 h 609"/>
              <a:gd name="T34" fmla="*/ 125 w 538"/>
              <a:gd name="T35" fmla="*/ 554 h 609"/>
              <a:gd name="T36" fmla="*/ 412 w 538"/>
              <a:gd name="T37" fmla="*/ 554 h 609"/>
              <a:gd name="T38" fmla="*/ 457 w 538"/>
              <a:gd name="T39" fmla="*/ 537 h 609"/>
              <a:gd name="T40" fmla="*/ 475 w 538"/>
              <a:gd name="T41" fmla="*/ 483 h 609"/>
              <a:gd name="T42" fmla="*/ 448 w 538"/>
              <a:gd name="T43" fmla="*/ 89 h 609"/>
              <a:gd name="T44" fmla="*/ 421 w 538"/>
              <a:gd name="T45" fmla="*/ 62 h 609"/>
              <a:gd name="T46" fmla="*/ 116 w 538"/>
              <a:gd name="T47" fmla="*/ 6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8" h="609">
                <a:moveTo>
                  <a:pt x="412" y="608"/>
                </a:moveTo>
                <a:lnTo>
                  <a:pt x="412" y="608"/>
                </a:lnTo>
                <a:cubicBezTo>
                  <a:pt x="125" y="608"/>
                  <a:pt x="125" y="608"/>
                  <a:pt x="125" y="608"/>
                </a:cubicBezTo>
                <a:cubicBezTo>
                  <a:pt x="89" y="608"/>
                  <a:pt x="54" y="599"/>
                  <a:pt x="35" y="572"/>
                </a:cubicBezTo>
                <a:cubicBezTo>
                  <a:pt x="9" y="545"/>
                  <a:pt x="0" y="519"/>
                  <a:pt x="0" y="483"/>
                </a:cubicBezTo>
                <a:cubicBezTo>
                  <a:pt x="27" y="89"/>
                  <a:pt x="27" y="89"/>
                  <a:pt x="27" y="89"/>
                </a:cubicBezTo>
                <a:cubicBezTo>
                  <a:pt x="27" y="45"/>
                  <a:pt x="62" y="0"/>
                  <a:pt x="116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66" y="0"/>
                  <a:pt x="511" y="45"/>
                  <a:pt x="511" y="89"/>
                </a:cubicBezTo>
                <a:cubicBezTo>
                  <a:pt x="528" y="483"/>
                  <a:pt x="528" y="483"/>
                  <a:pt x="528" y="483"/>
                </a:cubicBezTo>
                <a:cubicBezTo>
                  <a:pt x="537" y="519"/>
                  <a:pt x="520" y="545"/>
                  <a:pt x="501" y="572"/>
                </a:cubicBezTo>
                <a:cubicBezTo>
                  <a:pt x="475" y="599"/>
                  <a:pt x="439" y="608"/>
                  <a:pt x="412" y="608"/>
                </a:cubicBezTo>
                <a:close/>
                <a:moveTo>
                  <a:pt x="116" y="62"/>
                </a:moveTo>
                <a:lnTo>
                  <a:pt x="116" y="62"/>
                </a:lnTo>
                <a:cubicBezTo>
                  <a:pt x="98" y="62"/>
                  <a:pt x="81" y="72"/>
                  <a:pt x="81" y="89"/>
                </a:cubicBezTo>
                <a:cubicBezTo>
                  <a:pt x="62" y="483"/>
                  <a:pt x="62" y="483"/>
                  <a:pt x="62" y="483"/>
                </a:cubicBezTo>
                <a:cubicBezTo>
                  <a:pt x="54" y="501"/>
                  <a:pt x="62" y="519"/>
                  <a:pt x="71" y="537"/>
                </a:cubicBezTo>
                <a:cubicBezTo>
                  <a:pt x="89" y="545"/>
                  <a:pt x="107" y="554"/>
                  <a:pt x="125" y="554"/>
                </a:cubicBezTo>
                <a:cubicBezTo>
                  <a:pt x="412" y="554"/>
                  <a:pt x="412" y="554"/>
                  <a:pt x="412" y="554"/>
                </a:cubicBezTo>
                <a:cubicBezTo>
                  <a:pt x="430" y="554"/>
                  <a:pt x="448" y="545"/>
                  <a:pt x="457" y="537"/>
                </a:cubicBezTo>
                <a:cubicBezTo>
                  <a:pt x="466" y="519"/>
                  <a:pt x="475" y="501"/>
                  <a:pt x="475" y="483"/>
                </a:cubicBezTo>
                <a:cubicBezTo>
                  <a:pt x="448" y="89"/>
                  <a:pt x="448" y="89"/>
                  <a:pt x="448" y="89"/>
                </a:cubicBezTo>
                <a:cubicBezTo>
                  <a:pt x="448" y="72"/>
                  <a:pt x="439" y="62"/>
                  <a:pt x="421" y="62"/>
                </a:cubicBezTo>
                <a:lnTo>
                  <a:pt x="116" y="62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58">
            <a:extLst>
              <a:ext uri="{FF2B5EF4-FFF2-40B4-BE49-F238E27FC236}">
                <a16:creationId xmlns:a16="http://schemas.microsoft.com/office/drawing/2014/main" id="{E0A070B8-5C7A-C145-BC82-49D664091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4728" y="6326303"/>
            <a:ext cx="285756" cy="295128"/>
          </a:xfrm>
          <a:custGeom>
            <a:avLst/>
            <a:gdLst>
              <a:gd name="T0" fmla="*/ 233 w 270"/>
              <a:gd name="T1" fmla="*/ 278 h 279"/>
              <a:gd name="T2" fmla="*/ 233 w 270"/>
              <a:gd name="T3" fmla="*/ 278 h 279"/>
              <a:gd name="T4" fmla="*/ 233 w 270"/>
              <a:gd name="T5" fmla="*/ 278 h 279"/>
              <a:gd name="T6" fmla="*/ 206 w 270"/>
              <a:gd name="T7" fmla="*/ 251 h 279"/>
              <a:gd name="T8" fmla="*/ 206 w 270"/>
              <a:gd name="T9" fmla="*/ 135 h 279"/>
              <a:gd name="T10" fmla="*/ 144 w 270"/>
              <a:gd name="T11" fmla="*/ 63 h 279"/>
              <a:gd name="T12" fmla="*/ 63 w 270"/>
              <a:gd name="T13" fmla="*/ 135 h 279"/>
              <a:gd name="T14" fmla="*/ 63 w 270"/>
              <a:gd name="T15" fmla="*/ 251 h 279"/>
              <a:gd name="T16" fmla="*/ 27 w 270"/>
              <a:gd name="T17" fmla="*/ 278 h 279"/>
              <a:gd name="T18" fmla="*/ 27 w 270"/>
              <a:gd name="T19" fmla="*/ 278 h 279"/>
              <a:gd name="T20" fmla="*/ 0 w 270"/>
              <a:gd name="T21" fmla="*/ 251 h 279"/>
              <a:gd name="T22" fmla="*/ 0 w 270"/>
              <a:gd name="T23" fmla="*/ 135 h 279"/>
              <a:gd name="T24" fmla="*/ 126 w 270"/>
              <a:gd name="T25" fmla="*/ 0 h 279"/>
              <a:gd name="T26" fmla="*/ 269 w 270"/>
              <a:gd name="T27" fmla="*/ 135 h 279"/>
              <a:gd name="T28" fmla="*/ 269 w 270"/>
              <a:gd name="T29" fmla="*/ 251 h 279"/>
              <a:gd name="T30" fmla="*/ 233 w 270"/>
              <a:gd name="T31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0" h="279">
                <a:moveTo>
                  <a:pt x="233" y="278"/>
                </a:moveTo>
                <a:lnTo>
                  <a:pt x="233" y="278"/>
                </a:lnTo>
                <a:lnTo>
                  <a:pt x="233" y="278"/>
                </a:lnTo>
                <a:cubicBezTo>
                  <a:pt x="224" y="278"/>
                  <a:pt x="206" y="269"/>
                  <a:pt x="206" y="251"/>
                </a:cubicBezTo>
                <a:cubicBezTo>
                  <a:pt x="206" y="135"/>
                  <a:pt x="206" y="135"/>
                  <a:pt x="206" y="135"/>
                </a:cubicBezTo>
                <a:cubicBezTo>
                  <a:pt x="206" y="99"/>
                  <a:pt x="179" y="63"/>
                  <a:pt x="144" y="63"/>
                </a:cubicBezTo>
                <a:cubicBezTo>
                  <a:pt x="99" y="54"/>
                  <a:pt x="63" y="90"/>
                  <a:pt x="63" y="135"/>
                </a:cubicBezTo>
                <a:cubicBezTo>
                  <a:pt x="63" y="251"/>
                  <a:pt x="63" y="251"/>
                  <a:pt x="63" y="251"/>
                </a:cubicBezTo>
                <a:cubicBezTo>
                  <a:pt x="63" y="269"/>
                  <a:pt x="45" y="278"/>
                  <a:pt x="27" y="278"/>
                </a:cubicBezTo>
                <a:lnTo>
                  <a:pt x="27" y="278"/>
                </a:lnTo>
                <a:cubicBezTo>
                  <a:pt x="18" y="278"/>
                  <a:pt x="0" y="269"/>
                  <a:pt x="0" y="251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72"/>
                  <a:pt x="54" y="9"/>
                  <a:pt x="126" y="0"/>
                </a:cubicBezTo>
                <a:cubicBezTo>
                  <a:pt x="206" y="0"/>
                  <a:pt x="269" y="54"/>
                  <a:pt x="269" y="135"/>
                </a:cubicBezTo>
                <a:cubicBezTo>
                  <a:pt x="269" y="251"/>
                  <a:pt x="269" y="251"/>
                  <a:pt x="269" y="251"/>
                </a:cubicBezTo>
                <a:cubicBezTo>
                  <a:pt x="269" y="269"/>
                  <a:pt x="251" y="278"/>
                  <a:pt x="233" y="27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C74EB524-DC83-9640-9158-3162CB71B22E}"/>
              </a:ext>
            </a:extLst>
          </p:cNvPr>
          <p:cNvGrpSpPr/>
          <p:nvPr/>
        </p:nvGrpSpPr>
        <p:grpSpPr>
          <a:xfrm>
            <a:off x="17234152" y="6120692"/>
            <a:ext cx="2946488" cy="1176403"/>
            <a:chOff x="4247967" y="10711881"/>
            <a:chExt cx="4236804" cy="1176403"/>
          </a:xfrm>
        </p:grpSpPr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921999E7-F90A-6D4D-8586-D90FBC8C8362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09" name="Rectangle 40">
              <a:extLst>
                <a:ext uri="{FF2B5EF4-FFF2-40B4-BE49-F238E27FC236}">
                  <a16:creationId xmlns:a16="http://schemas.microsoft.com/office/drawing/2014/main" id="{49A29475-A040-2148-839C-03765DD02163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64E8CFD7-2EFC-9349-A8DF-E7A08B6B4D07}"/>
              </a:ext>
            </a:extLst>
          </p:cNvPr>
          <p:cNvGrpSpPr/>
          <p:nvPr/>
        </p:nvGrpSpPr>
        <p:grpSpPr>
          <a:xfrm>
            <a:off x="4151110" y="5961732"/>
            <a:ext cx="2928839" cy="1150888"/>
            <a:chOff x="4263265" y="1952891"/>
            <a:chExt cx="4236804" cy="1150888"/>
          </a:xfrm>
        </p:grpSpPr>
        <p:sp>
          <p:nvSpPr>
            <p:cNvPr id="111" name="CuadroTexto 395">
              <a:extLst>
                <a:ext uri="{FF2B5EF4-FFF2-40B4-BE49-F238E27FC236}">
                  <a16:creationId xmlns:a16="http://schemas.microsoft.com/office/drawing/2014/main" id="{4722752F-CD3C-9D46-B0FA-205EAB52A29B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5205F4D9-1A28-A740-9844-81DA2999C0D3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598DE641-DDBF-624F-8B20-FD1C8B481DBF}"/>
              </a:ext>
            </a:extLst>
          </p:cNvPr>
          <p:cNvGrpSpPr/>
          <p:nvPr/>
        </p:nvGrpSpPr>
        <p:grpSpPr>
          <a:xfrm>
            <a:off x="17223066" y="9221958"/>
            <a:ext cx="2946488" cy="1176403"/>
            <a:chOff x="4247967" y="10711881"/>
            <a:chExt cx="4236804" cy="1176403"/>
          </a:xfrm>
        </p:grpSpPr>
        <p:sp>
          <p:nvSpPr>
            <p:cNvPr id="114" name="CuadroTexto 395">
              <a:extLst>
                <a:ext uri="{FF2B5EF4-FFF2-40B4-BE49-F238E27FC236}">
                  <a16:creationId xmlns:a16="http://schemas.microsoft.com/office/drawing/2014/main" id="{D9614137-6DA6-7C4B-9419-B1A14F3F6B3D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15" name="Rectangle 40">
              <a:extLst>
                <a:ext uri="{FF2B5EF4-FFF2-40B4-BE49-F238E27FC236}">
                  <a16:creationId xmlns:a16="http://schemas.microsoft.com/office/drawing/2014/main" id="{0430C0DC-A652-EE4C-81A4-7FF5EA993162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0C9651CB-3FF7-324B-900D-7D94336E0E15}"/>
              </a:ext>
            </a:extLst>
          </p:cNvPr>
          <p:cNvGrpSpPr/>
          <p:nvPr/>
        </p:nvGrpSpPr>
        <p:grpSpPr>
          <a:xfrm>
            <a:off x="4139208" y="9440245"/>
            <a:ext cx="2928839" cy="1150888"/>
            <a:chOff x="4263265" y="1952891"/>
            <a:chExt cx="4236804" cy="1150888"/>
          </a:xfrm>
        </p:grpSpPr>
        <p:sp>
          <p:nvSpPr>
            <p:cNvPr id="117" name="CuadroTexto 395">
              <a:extLst>
                <a:ext uri="{FF2B5EF4-FFF2-40B4-BE49-F238E27FC236}">
                  <a16:creationId xmlns:a16="http://schemas.microsoft.com/office/drawing/2014/main" id="{1F1094CB-86D2-2540-9E32-B52187FD31DF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8" name="Rectangle 40">
              <a:extLst>
                <a:ext uri="{FF2B5EF4-FFF2-40B4-BE49-F238E27FC236}">
                  <a16:creationId xmlns:a16="http://schemas.microsoft.com/office/drawing/2014/main" id="{7F4E1782-79AA-0C43-991E-FB4F6180903C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A1132AC5-0062-164E-8A0E-139A7CCF5DB6}"/>
              </a:ext>
            </a:extLst>
          </p:cNvPr>
          <p:cNvGrpSpPr/>
          <p:nvPr/>
        </p:nvGrpSpPr>
        <p:grpSpPr>
          <a:xfrm>
            <a:off x="2668308" y="816268"/>
            <a:ext cx="19041035" cy="2561450"/>
            <a:chOff x="2668308" y="861425"/>
            <a:chExt cx="19041035" cy="2561450"/>
          </a:xfrm>
        </p:grpSpPr>
        <p:sp>
          <p:nvSpPr>
            <p:cNvPr id="120" name="CuadroTexto 119">
              <a:extLst>
                <a:ext uri="{FF2B5EF4-FFF2-40B4-BE49-F238E27FC236}">
                  <a16:creationId xmlns:a16="http://schemas.microsoft.com/office/drawing/2014/main" id="{1B86DA1C-EB13-084F-B9C7-279B2FD0C4A3}"/>
                </a:ext>
              </a:extLst>
            </p:cNvPr>
            <p:cNvSpPr txBox="1"/>
            <p:nvPr/>
          </p:nvSpPr>
          <p:spPr>
            <a:xfrm>
              <a:off x="10875813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Brain</a:t>
              </a:r>
            </a:p>
          </p:txBody>
        </p:sp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8ACEA695-062C-D541-8093-448B441E88C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22" name="CuadroTexto 395">
            <a:extLst>
              <a:ext uri="{FF2B5EF4-FFF2-40B4-BE49-F238E27FC236}">
                <a16:creationId xmlns:a16="http://schemas.microsoft.com/office/drawing/2014/main" id="{E9EE41A8-1741-924B-804A-6BBD1F9B368B}"/>
              </a:ext>
            </a:extLst>
          </p:cNvPr>
          <p:cNvSpPr txBox="1"/>
          <p:nvPr/>
        </p:nvSpPr>
        <p:spPr>
          <a:xfrm flipH="1">
            <a:off x="2061280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123" name="CuadroTexto 395">
            <a:extLst>
              <a:ext uri="{FF2B5EF4-FFF2-40B4-BE49-F238E27FC236}">
                <a16:creationId xmlns:a16="http://schemas.microsoft.com/office/drawing/2014/main" id="{13021DA6-ED05-1448-960B-879F8B656A9B}"/>
              </a:ext>
            </a:extLst>
          </p:cNvPr>
          <p:cNvSpPr txBox="1"/>
          <p:nvPr/>
        </p:nvSpPr>
        <p:spPr>
          <a:xfrm flipH="1">
            <a:off x="2041635" y="10817493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124" name="CuadroTexto 395">
            <a:extLst>
              <a:ext uri="{FF2B5EF4-FFF2-40B4-BE49-F238E27FC236}">
                <a16:creationId xmlns:a16="http://schemas.microsoft.com/office/drawing/2014/main" id="{D0225A1E-5050-9548-9872-FDF4FB3FAE64}"/>
              </a:ext>
            </a:extLst>
          </p:cNvPr>
          <p:cNvSpPr txBox="1"/>
          <p:nvPr/>
        </p:nvSpPr>
        <p:spPr>
          <a:xfrm flipH="1">
            <a:off x="21593562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90%</a:t>
            </a:r>
          </a:p>
        </p:txBody>
      </p:sp>
      <p:sp>
        <p:nvSpPr>
          <p:cNvPr id="125" name="CuadroTexto 395">
            <a:extLst>
              <a:ext uri="{FF2B5EF4-FFF2-40B4-BE49-F238E27FC236}">
                <a16:creationId xmlns:a16="http://schemas.microsoft.com/office/drawing/2014/main" id="{29971B08-AABB-3F47-93B8-504F75399437}"/>
              </a:ext>
            </a:extLst>
          </p:cNvPr>
          <p:cNvSpPr txBox="1"/>
          <p:nvPr/>
        </p:nvSpPr>
        <p:spPr>
          <a:xfrm flipH="1">
            <a:off x="21605045" y="10817492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126" name="Freeform 1">
            <a:extLst>
              <a:ext uri="{FF2B5EF4-FFF2-40B4-BE49-F238E27FC236}">
                <a16:creationId xmlns:a16="http://schemas.microsoft.com/office/drawing/2014/main" id="{3F9C6A04-F2CA-A44E-A187-D868252E4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1762" y="4526420"/>
            <a:ext cx="2238606" cy="5498917"/>
          </a:xfrm>
          <a:custGeom>
            <a:avLst/>
            <a:gdLst>
              <a:gd name="T0" fmla="*/ 2333 w 2378"/>
              <a:gd name="T1" fmla="*/ 5836 h 5837"/>
              <a:gd name="T2" fmla="*/ 2333 w 2378"/>
              <a:gd name="T3" fmla="*/ 5836 h 5837"/>
              <a:gd name="T4" fmla="*/ 2298 w 2378"/>
              <a:gd name="T5" fmla="*/ 5801 h 5837"/>
              <a:gd name="T6" fmla="*/ 2298 w 2378"/>
              <a:gd name="T7" fmla="*/ 5537 h 5837"/>
              <a:gd name="T8" fmla="*/ 2298 w 2378"/>
              <a:gd name="T9" fmla="*/ 5387 h 5837"/>
              <a:gd name="T10" fmla="*/ 2298 w 2378"/>
              <a:gd name="T11" fmla="*/ 3512 h 5837"/>
              <a:gd name="T12" fmla="*/ 2271 w 2378"/>
              <a:gd name="T13" fmla="*/ 713 h 5837"/>
              <a:gd name="T14" fmla="*/ 1787 w 2378"/>
              <a:gd name="T15" fmla="*/ 150 h 5837"/>
              <a:gd name="T16" fmla="*/ 1444 w 2378"/>
              <a:gd name="T17" fmla="*/ 88 h 5837"/>
              <a:gd name="T18" fmla="*/ 1162 w 2378"/>
              <a:gd name="T19" fmla="*/ 141 h 5837"/>
              <a:gd name="T20" fmla="*/ 836 w 2378"/>
              <a:gd name="T21" fmla="*/ 352 h 5837"/>
              <a:gd name="T22" fmla="*/ 643 w 2378"/>
              <a:gd name="T23" fmla="*/ 740 h 5837"/>
              <a:gd name="T24" fmla="*/ 634 w 2378"/>
              <a:gd name="T25" fmla="*/ 757 h 5837"/>
              <a:gd name="T26" fmla="*/ 616 w 2378"/>
              <a:gd name="T27" fmla="*/ 757 h 5837"/>
              <a:gd name="T28" fmla="*/ 79 w 2378"/>
              <a:gd name="T29" fmla="*/ 1400 h 5837"/>
              <a:gd name="T30" fmla="*/ 35 w 2378"/>
              <a:gd name="T31" fmla="*/ 1426 h 5837"/>
              <a:gd name="T32" fmla="*/ 0 w 2378"/>
              <a:gd name="T33" fmla="*/ 1382 h 5837"/>
              <a:gd name="T34" fmla="*/ 572 w 2378"/>
              <a:gd name="T35" fmla="*/ 696 h 5837"/>
              <a:gd name="T36" fmla="*/ 774 w 2378"/>
              <a:gd name="T37" fmla="*/ 308 h 5837"/>
              <a:gd name="T38" fmla="*/ 783 w 2378"/>
              <a:gd name="T39" fmla="*/ 308 h 5837"/>
              <a:gd name="T40" fmla="*/ 1136 w 2378"/>
              <a:gd name="T41" fmla="*/ 71 h 5837"/>
              <a:gd name="T42" fmla="*/ 1136 w 2378"/>
              <a:gd name="T43" fmla="*/ 71 h 5837"/>
              <a:gd name="T44" fmla="*/ 1435 w 2378"/>
              <a:gd name="T45" fmla="*/ 18 h 5837"/>
              <a:gd name="T46" fmla="*/ 1814 w 2378"/>
              <a:gd name="T47" fmla="*/ 79 h 5837"/>
              <a:gd name="T48" fmla="*/ 1814 w 2378"/>
              <a:gd name="T49" fmla="*/ 79 h 5837"/>
              <a:gd name="T50" fmla="*/ 2342 w 2378"/>
              <a:gd name="T51" fmla="*/ 696 h 5837"/>
              <a:gd name="T52" fmla="*/ 2342 w 2378"/>
              <a:gd name="T53" fmla="*/ 696 h 5837"/>
              <a:gd name="T54" fmla="*/ 2342 w 2378"/>
              <a:gd name="T55" fmla="*/ 704 h 5837"/>
              <a:gd name="T56" fmla="*/ 2368 w 2378"/>
              <a:gd name="T57" fmla="*/ 3512 h 5837"/>
              <a:gd name="T58" fmla="*/ 2377 w 2378"/>
              <a:gd name="T59" fmla="*/ 5387 h 5837"/>
              <a:gd name="T60" fmla="*/ 2368 w 2378"/>
              <a:gd name="T61" fmla="*/ 5537 h 5837"/>
              <a:gd name="T62" fmla="*/ 2368 w 2378"/>
              <a:gd name="T63" fmla="*/ 5792 h 5837"/>
              <a:gd name="T64" fmla="*/ 2333 w 2378"/>
              <a:gd name="T65" fmla="*/ 5836 h 5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78" h="5837">
                <a:moveTo>
                  <a:pt x="2333" y="5836"/>
                </a:moveTo>
                <a:lnTo>
                  <a:pt x="2333" y="5836"/>
                </a:lnTo>
                <a:cubicBezTo>
                  <a:pt x="2315" y="5836"/>
                  <a:pt x="2298" y="5819"/>
                  <a:pt x="2298" y="5801"/>
                </a:cubicBezTo>
                <a:cubicBezTo>
                  <a:pt x="2289" y="5704"/>
                  <a:pt x="2298" y="5616"/>
                  <a:pt x="2298" y="5537"/>
                </a:cubicBezTo>
                <a:cubicBezTo>
                  <a:pt x="2298" y="5484"/>
                  <a:pt x="2298" y="5440"/>
                  <a:pt x="2298" y="5387"/>
                </a:cubicBezTo>
                <a:cubicBezTo>
                  <a:pt x="2289" y="4762"/>
                  <a:pt x="2289" y="4128"/>
                  <a:pt x="2298" y="3512"/>
                </a:cubicBezTo>
                <a:cubicBezTo>
                  <a:pt x="2298" y="2597"/>
                  <a:pt x="2298" y="1647"/>
                  <a:pt x="2271" y="713"/>
                </a:cubicBezTo>
                <a:cubicBezTo>
                  <a:pt x="2192" y="458"/>
                  <a:pt x="2016" y="247"/>
                  <a:pt x="1787" y="150"/>
                </a:cubicBezTo>
                <a:cubicBezTo>
                  <a:pt x="1681" y="115"/>
                  <a:pt x="1567" y="79"/>
                  <a:pt x="1444" y="88"/>
                </a:cubicBezTo>
                <a:cubicBezTo>
                  <a:pt x="1347" y="97"/>
                  <a:pt x="1259" y="106"/>
                  <a:pt x="1162" y="141"/>
                </a:cubicBezTo>
                <a:cubicBezTo>
                  <a:pt x="1056" y="185"/>
                  <a:pt x="933" y="247"/>
                  <a:pt x="836" y="352"/>
                </a:cubicBezTo>
                <a:cubicBezTo>
                  <a:pt x="748" y="467"/>
                  <a:pt x="695" y="599"/>
                  <a:pt x="643" y="740"/>
                </a:cubicBezTo>
                <a:cubicBezTo>
                  <a:pt x="634" y="757"/>
                  <a:pt x="634" y="757"/>
                  <a:pt x="634" y="757"/>
                </a:cubicBezTo>
                <a:cubicBezTo>
                  <a:pt x="616" y="757"/>
                  <a:pt x="616" y="757"/>
                  <a:pt x="616" y="757"/>
                </a:cubicBezTo>
                <a:cubicBezTo>
                  <a:pt x="343" y="863"/>
                  <a:pt x="132" y="1118"/>
                  <a:pt x="79" y="1400"/>
                </a:cubicBezTo>
                <a:cubicBezTo>
                  <a:pt x="70" y="1418"/>
                  <a:pt x="53" y="1435"/>
                  <a:pt x="35" y="1426"/>
                </a:cubicBezTo>
                <a:cubicBezTo>
                  <a:pt x="9" y="1426"/>
                  <a:pt x="0" y="1409"/>
                  <a:pt x="0" y="1382"/>
                </a:cubicBezTo>
                <a:cubicBezTo>
                  <a:pt x="61" y="1074"/>
                  <a:pt x="281" y="810"/>
                  <a:pt x="572" y="696"/>
                </a:cubicBezTo>
                <a:cubicBezTo>
                  <a:pt x="625" y="564"/>
                  <a:pt x="687" y="423"/>
                  <a:pt x="774" y="308"/>
                </a:cubicBezTo>
                <a:cubicBezTo>
                  <a:pt x="783" y="308"/>
                  <a:pt x="783" y="308"/>
                  <a:pt x="783" y="308"/>
                </a:cubicBezTo>
                <a:cubicBezTo>
                  <a:pt x="889" y="185"/>
                  <a:pt x="1021" y="115"/>
                  <a:pt x="1136" y="71"/>
                </a:cubicBezTo>
                <a:lnTo>
                  <a:pt x="1136" y="71"/>
                </a:lnTo>
                <a:cubicBezTo>
                  <a:pt x="1241" y="35"/>
                  <a:pt x="1338" y="27"/>
                  <a:pt x="1435" y="18"/>
                </a:cubicBezTo>
                <a:cubicBezTo>
                  <a:pt x="1576" y="0"/>
                  <a:pt x="1699" y="35"/>
                  <a:pt x="1814" y="79"/>
                </a:cubicBezTo>
                <a:lnTo>
                  <a:pt x="1814" y="79"/>
                </a:lnTo>
                <a:cubicBezTo>
                  <a:pt x="2069" y="185"/>
                  <a:pt x="2263" y="414"/>
                  <a:pt x="2342" y="696"/>
                </a:cubicBezTo>
                <a:lnTo>
                  <a:pt x="2342" y="696"/>
                </a:lnTo>
                <a:cubicBezTo>
                  <a:pt x="2342" y="704"/>
                  <a:pt x="2342" y="704"/>
                  <a:pt x="2342" y="704"/>
                </a:cubicBezTo>
                <a:cubicBezTo>
                  <a:pt x="2377" y="1638"/>
                  <a:pt x="2368" y="2597"/>
                  <a:pt x="2368" y="3512"/>
                </a:cubicBezTo>
                <a:cubicBezTo>
                  <a:pt x="2368" y="4128"/>
                  <a:pt x="2368" y="4762"/>
                  <a:pt x="2377" y="5387"/>
                </a:cubicBezTo>
                <a:cubicBezTo>
                  <a:pt x="2377" y="5440"/>
                  <a:pt x="2377" y="5493"/>
                  <a:pt x="2368" y="5537"/>
                </a:cubicBezTo>
                <a:cubicBezTo>
                  <a:pt x="2368" y="5625"/>
                  <a:pt x="2368" y="5704"/>
                  <a:pt x="2368" y="5792"/>
                </a:cubicBezTo>
                <a:cubicBezTo>
                  <a:pt x="2368" y="5810"/>
                  <a:pt x="2359" y="5827"/>
                  <a:pt x="2333" y="58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">
            <a:extLst>
              <a:ext uri="{FF2B5EF4-FFF2-40B4-BE49-F238E27FC236}">
                <a16:creationId xmlns:a16="http://schemas.microsoft.com/office/drawing/2014/main" id="{64E1848C-18B8-1443-AA8F-6DA01E9A7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310" y="5743327"/>
            <a:ext cx="224276" cy="290728"/>
          </a:xfrm>
          <a:custGeom>
            <a:avLst/>
            <a:gdLst>
              <a:gd name="T0" fmla="*/ 97 w 239"/>
              <a:gd name="T1" fmla="*/ 308 h 309"/>
              <a:gd name="T2" fmla="*/ 0 w 239"/>
              <a:gd name="T3" fmla="*/ 0 h 309"/>
              <a:gd name="T4" fmla="*/ 115 w 239"/>
              <a:gd name="T5" fmla="*/ 80 h 309"/>
              <a:gd name="T6" fmla="*/ 238 w 239"/>
              <a:gd name="T7" fmla="*/ 18 h 309"/>
              <a:gd name="T8" fmla="*/ 97 w 239"/>
              <a:gd name="T9" fmla="*/ 308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9" h="309">
                <a:moveTo>
                  <a:pt x="97" y="308"/>
                </a:moveTo>
                <a:lnTo>
                  <a:pt x="0" y="0"/>
                </a:lnTo>
                <a:lnTo>
                  <a:pt x="115" y="80"/>
                </a:lnTo>
                <a:lnTo>
                  <a:pt x="238" y="18"/>
                </a:lnTo>
                <a:lnTo>
                  <a:pt x="97" y="30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3">
            <a:extLst>
              <a:ext uri="{FF2B5EF4-FFF2-40B4-BE49-F238E27FC236}">
                <a16:creationId xmlns:a16="http://schemas.microsoft.com/office/drawing/2014/main" id="{27744753-FDBA-DF47-B9D0-21E8A46B1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3540" y="10627561"/>
            <a:ext cx="1785902" cy="1536706"/>
          </a:xfrm>
          <a:custGeom>
            <a:avLst/>
            <a:gdLst>
              <a:gd name="T0" fmla="*/ 863 w 1895"/>
              <a:gd name="T1" fmla="*/ 1629 h 1630"/>
              <a:gd name="T2" fmla="*/ 863 w 1895"/>
              <a:gd name="T3" fmla="*/ 1629 h 1630"/>
              <a:gd name="T4" fmla="*/ 9 w 1895"/>
              <a:gd name="T5" fmla="*/ 1092 h 1630"/>
              <a:gd name="T6" fmla="*/ 27 w 1895"/>
              <a:gd name="T7" fmla="*/ 1039 h 1630"/>
              <a:gd name="T8" fmla="*/ 80 w 1895"/>
              <a:gd name="T9" fmla="*/ 1057 h 1630"/>
              <a:gd name="T10" fmla="*/ 863 w 1895"/>
              <a:gd name="T11" fmla="*/ 1558 h 1630"/>
              <a:gd name="T12" fmla="*/ 863 w 1895"/>
              <a:gd name="T13" fmla="*/ 1558 h 1630"/>
              <a:gd name="T14" fmla="*/ 1664 w 1895"/>
              <a:gd name="T15" fmla="*/ 1100 h 1630"/>
              <a:gd name="T16" fmla="*/ 1788 w 1895"/>
              <a:gd name="T17" fmla="*/ 449 h 1630"/>
              <a:gd name="T18" fmla="*/ 1788 w 1895"/>
              <a:gd name="T19" fmla="*/ 449 h 1630"/>
              <a:gd name="T20" fmla="*/ 1788 w 1895"/>
              <a:gd name="T21" fmla="*/ 35 h 1630"/>
              <a:gd name="T22" fmla="*/ 1823 w 1895"/>
              <a:gd name="T23" fmla="*/ 0 h 1630"/>
              <a:gd name="T24" fmla="*/ 1867 w 1895"/>
              <a:gd name="T25" fmla="*/ 35 h 1630"/>
              <a:gd name="T26" fmla="*/ 1867 w 1895"/>
              <a:gd name="T27" fmla="*/ 449 h 1630"/>
              <a:gd name="T28" fmla="*/ 1735 w 1895"/>
              <a:gd name="T29" fmla="*/ 1136 h 1630"/>
              <a:gd name="T30" fmla="*/ 863 w 1895"/>
              <a:gd name="T31" fmla="*/ 1629 h 1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95" h="1630">
                <a:moveTo>
                  <a:pt x="863" y="1629"/>
                </a:moveTo>
                <a:lnTo>
                  <a:pt x="863" y="1629"/>
                </a:lnTo>
                <a:cubicBezTo>
                  <a:pt x="511" y="1629"/>
                  <a:pt x="168" y="1417"/>
                  <a:pt x="9" y="1092"/>
                </a:cubicBezTo>
                <a:cubicBezTo>
                  <a:pt x="0" y="1074"/>
                  <a:pt x="9" y="1048"/>
                  <a:pt x="27" y="1039"/>
                </a:cubicBezTo>
                <a:cubicBezTo>
                  <a:pt x="44" y="1030"/>
                  <a:pt x="62" y="1039"/>
                  <a:pt x="80" y="1057"/>
                </a:cubicBezTo>
                <a:cubicBezTo>
                  <a:pt x="221" y="1356"/>
                  <a:pt x="537" y="1558"/>
                  <a:pt x="863" y="1558"/>
                </a:cubicBezTo>
                <a:lnTo>
                  <a:pt x="863" y="1558"/>
                </a:lnTo>
                <a:cubicBezTo>
                  <a:pt x="1198" y="1558"/>
                  <a:pt x="1515" y="1373"/>
                  <a:pt x="1664" y="1100"/>
                </a:cubicBezTo>
                <a:cubicBezTo>
                  <a:pt x="1779" y="898"/>
                  <a:pt x="1823" y="660"/>
                  <a:pt x="1788" y="449"/>
                </a:cubicBezTo>
                <a:lnTo>
                  <a:pt x="1788" y="449"/>
                </a:lnTo>
                <a:cubicBezTo>
                  <a:pt x="1788" y="35"/>
                  <a:pt x="1788" y="35"/>
                  <a:pt x="1788" y="35"/>
                </a:cubicBezTo>
                <a:cubicBezTo>
                  <a:pt x="1788" y="9"/>
                  <a:pt x="1805" y="0"/>
                  <a:pt x="1823" y="0"/>
                </a:cubicBezTo>
                <a:cubicBezTo>
                  <a:pt x="1849" y="0"/>
                  <a:pt x="1867" y="9"/>
                  <a:pt x="1867" y="35"/>
                </a:cubicBezTo>
                <a:cubicBezTo>
                  <a:pt x="1867" y="449"/>
                  <a:pt x="1867" y="449"/>
                  <a:pt x="1867" y="449"/>
                </a:cubicBezTo>
                <a:cubicBezTo>
                  <a:pt x="1894" y="669"/>
                  <a:pt x="1849" y="924"/>
                  <a:pt x="1735" y="1136"/>
                </a:cubicBezTo>
                <a:cubicBezTo>
                  <a:pt x="1568" y="1435"/>
                  <a:pt x="1224" y="1629"/>
                  <a:pt x="863" y="162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4">
            <a:extLst>
              <a:ext uri="{FF2B5EF4-FFF2-40B4-BE49-F238E27FC236}">
                <a16:creationId xmlns:a16="http://schemas.microsoft.com/office/drawing/2014/main" id="{0CDAAC82-135F-094B-AFCE-0EC8D11D9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0851" y="10461430"/>
            <a:ext cx="224276" cy="282422"/>
          </a:xfrm>
          <a:custGeom>
            <a:avLst/>
            <a:gdLst>
              <a:gd name="T0" fmla="*/ 115 w 239"/>
              <a:gd name="T1" fmla="*/ 0 h 300"/>
              <a:gd name="T2" fmla="*/ 238 w 239"/>
              <a:gd name="T3" fmla="*/ 299 h 300"/>
              <a:gd name="T4" fmla="*/ 115 w 239"/>
              <a:gd name="T5" fmla="*/ 229 h 300"/>
              <a:gd name="T6" fmla="*/ 0 w 239"/>
              <a:gd name="T7" fmla="*/ 299 h 300"/>
              <a:gd name="T8" fmla="*/ 115 w 239"/>
              <a:gd name="T9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9" h="300">
                <a:moveTo>
                  <a:pt x="115" y="0"/>
                </a:moveTo>
                <a:lnTo>
                  <a:pt x="238" y="299"/>
                </a:lnTo>
                <a:lnTo>
                  <a:pt x="115" y="229"/>
                </a:lnTo>
                <a:lnTo>
                  <a:pt x="0" y="299"/>
                </a:lnTo>
                <a:lnTo>
                  <a:pt x="11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5">
            <a:extLst>
              <a:ext uri="{FF2B5EF4-FFF2-40B4-BE49-F238E27FC236}">
                <a16:creationId xmlns:a16="http://schemas.microsoft.com/office/drawing/2014/main" id="{86C23018-A742-B341-9A1E-E9A0E70D9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612" y="10419898"/>
            <a:ext cx="1013396" cy="1005089"/>
          </a:xfrm>
          <a:custGeom>
            <a:avLst/>
            <a:gdLst>
              <a:gd name="T0" fmla="*/ 925 w 1076"/>
              <a:gd name="T1" fmla="*/ 1065 h 1066"/>
              <a:gd name="T2" fmla="*/ 925 w 1076"/>
              <a:gd name="T3" fmla="*/ 1065 h 1066"/>
              <a:gd name="T4" fmla="*/ 361 w 1076"/>
              <a:gd name="T5" fmla="*/ 880 h 1066"/>
              <a:gd name="T6" fmla="*/ 361 w 1076"/>
              <a:gd name="T7" fmla="*/ 880 h 1066"/>
              <a:gd name="T8" fmla="*/ 62 w 1076"/>
              <a:gd name="T9" fmla="*/ 35 h 1066"/>
              <a:gd name="T10" fmla="*/ 106 w 1076"/>
              <a:gd name="T11" fmla="*/ 9 h 1066"/>
              <a:gd name="T12" fmla="*/ 132 w 1076"/>
              <a:gd name="T13" fmla="*/ 53 h 1066"/>
              <a:gd name="T14" fmla="*/ 414 w 1076"/>
              <a:gd name="T15" fmla="*/ 819 h 1066"/>
              <a:gd name="T16" fmla="*/ 1030 w 1076"/>
              <a:gd name="T17" fmla="*/ 986 h 1066"/>
              <a:gd name="T18" fmla="*/ 1075 w 1076"/>
              <a:gd name="T19" fmla="*/ 1021 h 1066"/>
              <a:gd name="T20" fmla="*/ 1039 w 1076"/>
              <a:gd name="T21" fmla="*/ 1065 h 1066"/>
              <a:gd name="T22" fmla="*/ 925 w 1076"/>
              <a:gd name="T23" fmla="*/ 1065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76" h="1066">
                <a:moveTo>
                  <a:pt x="925" y="1065"/>
                </a:moveTo>
                <a:lnTo>
                  <a:pt x="925" y="1065"/>
                </a:lnTo>
                <a:cubicBezTo>
                  <a:pt x="713" y="1065"/>
                  <a:pt x="520" y="1004"/>
                  <a:pt x="361" y="880"/>
                </a:cubicBezTo>
                <a:lnTo>
                  <a:pt x="361" y="880"/>
                </a:lnTo>
                <a:cubicBezTo>
                  <a:pt x="115" y="651"/>
                  <a:pt x="0" y="334"/>
                  <a:pt x="62" y="35"/>
                </a:cubicBezTo>
                <a:cubicBezTo>
                  <a:pt x="62" y="17"/>
                  <a:pt x="88" y="0"/>
                  <a:pt x="106" y="9"/>
                </a:cubicBezTo>
                <a:cubicBezTo>
                  <a:pt x="124" y="9"/>
                  <a:pt x="141" y="26"/>
                  <a:pt x="132" y="53"/>
                </a:cubicBezTo>
                <a:cubicBezTo>
                  <a:pt x="79" y="326"/>
                  <a:pt x="185" y="616"/>
                  <a:pt x="414" y="819"/>
                </a:cubicBezTo>
                <a:cubicBezTo>
                  <a:pt x="581" y="960"/>
                  <a:pt x="802" y="1012"/>
                  <a:pt x="1030" y="986"/>
                </a:cubicBezTo>
                <a:cubicBezTo>
                  <a:pt x="1057" y="986"/>
                  <a:pt x="1075" y="1004"/>
                  <a:pt x="1075" y="1021"/>
                </a:cubicBezTo>
                <a:cubicBezTo>
                  <a:pt x="1075" y="1039"/>
                  <a:pt x="1066" y="1056"/>
                  <a:pt x="1039" y="1065"/>
                </a:cubicBezTo>
                <a:cubicBezTo>
                  <a:pt x="1004" y="1065"/>
                  <a:pt x="960" y="1065"/>
                  <a:pt x="925" y="106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6">
            <a:extLst>
              <a:ext uri="{FF2B5EF4-FFF2-40B4-BE49-F238E27FC236}">
                <a16:creationId xmlns:a16="http://schemas.microsoft.com/office/drawing/2014/main" id="{A4146963-5687-C045-A9FC-C6AF16C58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4497" y="7633059"/>
            <a:ext cx="332261" cy="2471191"/>
          </a:xfrm>
          <a:custGeom>
            <a:avLst/>
            <a:gdLst>
              <a:gd name="T0" fmla="*/ 282 w 353"/>
              <a:gd name="T1" fmla="*/ 2623 h 2624"/>
              <a:gd name="T2" fmla="*/ 282 w 353"/>
              <a:gd name="T3" fmla="*/ 2623 h 2624"/>
              <a:gd name="T4" fmla="*/ 246 w 353"/>
              <a:gd name="T5" fmla="*/ 2615 h 2624"/>
              <a:gd name="T6" fmla="*/ 79 w 353"/>
              <a:gd name="T7" fmla="*/ 2333 h 2624"/>
              <a:gd name="T8" fmla="*/ 79 w 353"/>
              <a:gd name="T9" fmla="*/ 2333 h 2624"/>
              <a:gd name="T10" fmla="*/ 26 w 353"/>
              <a:gd name="T11" fmla="*/ 1822 h 2624"/>
              <a:gd name="T12" fmla="*/ 246 w 353"/>
              <a:gd name="T13" fmla="*/ 1399 h 2624"/>
              <a:gd name="T14" fmla="*/ 44 w 353"/>
              <a:gd name="T15" fmla="*/ 1030 h 2624"/>
              <a:gd name="T16" fmla="*/ 9 w 353"/>
              <a:gd name="T17" fmla="*/ 818 h 2624"/>
              <a:gd name="T18" fmla="*/ 0 w 353"/>
              <a:gd name="T19" fmla="*/ 757 h 2624"/>
              <a:gd name="T20" fmla="*/ 0 w 353"/>
              <a:gd name="T21" fmla="*/ 748 h 2624"/>
              <a:gd name="T22" fmla="*/ 44 w 353"/>
              <a:gd name="T23" fmla="*/ 449 h 2624"/>
              <a:gd name="T24" fmla="*/ 52 w 353"/>
              <a:gd name="T25" fmla="*/ 413 h 2624"/>
              <a:gd name="T26" fmla="*/ 290 w 353"/>
              <a:gd name="T27" fmla="*/ 9 h 2624"/>
              <a:gd name="T28" fmla="*/ 343 w 353"/>
              <a:gd name="T29" fmla="*/ 17 h 2624"/>
              <a:gd name="T30" fmla="*/ 334 w 353"/>
              <a:gd name="T31" fmla="*/ 70 h 2624"/>
              <a:gd name="T32" fmla="*/ 132 w 353"/>
              <a:gd name="T33" fmla="*/ 440 h 2624"/>
              <a:gd name="T34" fmla="*/ 114 w 353"/>
              <a:gd name="T35" fmla="*/ 475 h 2624"/>
              <a:gd name="T36" fmla="*/ 114 w 353"/>
              <a:gd name="T37" fmla="*/ 475 h 2624"/>
              <a:gd name="T38" fmla="*/ 79 w 353"/>
              <a:gd name="T39" fmla="*/ 748 h 2624"/>
              <a:gd name="T40" fmla="*/ 79 w 353"/>
              <a:gd name="T41" fmla="*/ 818 h 2624"/>
              <a:gd name="T42" fmla="*/ 114 w 353"/>
              <a:gd name="T43" fmla="*/ 1003 h 2624"/>
              <a:gd name="T44" fmla="*/ 325 w 353"/>
              <a:gd name="T45" fmla="*/ 1382 h 2624"/>
              <a:gd name="T46" fmla="*/ 343 w 353"/>
              <a:gd name="T47" fmla="*/ 1408 h 2624"/>
              <a:gd name="T48" fmla="*/ 317 w 353"/>
              <a:gd name="T49" fmla="*/ 1426 h 2624"/>
              <a:gd name="T50" fmla="*/ 149 w 353"/>
              <a:gd name="T51" fmla="*/ 2306 h 2624"/>
              <a:gd name="T52" fmla="*/ 308 w 353"/>
              <a:gd name="T53" fmla="*/ 2562 h 2624"/>
              <a:gd name="T54" fmla="*/ 299 w 353"/>
              <a:gd name="T55" fmla="*/ 2615 h 2624"/>
              <a:gd name="T56" fmla="*/ 282 w 353"/>
              <a:gd name="T57" fmla="*/ 2623 h 2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53" h="2624">
                <a:moveTo>
                  <a:pt x="282" y="2623"/>
                </a:moveTo>
                <a:lnTo>
                  <a:pt x="282" y="2623"/>
                </a:lnTo>
                <a:cubicBezTo>
                  <a:pt x="264" y="2623"/>
                  <a:pt x="255" y="2623"/>
                  <a:pt x="246" y="2615"/>
                </a:cubicBezTo>
                <a:cubicBezTo>
                  <a:pt x="176" y="2526"/>
                  <a:pt x="114" y="2438"/>
                  <a:pt x="79" y="2333"/>
                </a:cubicBezTo>
                <a:lnTo>
                  <a:pt x="79" y="2333"/>
                </a:lnTo>
                <a:cubicBezTo>
                  <a:pt x="17" y="2165"/>
                  <a:pt x="0" y="1989"/>
                  <a:pt x="26" y="1822"/>
                </a:cubicBezTo>
                <a:cubicBezTo>
                  <a:pt x="61" y="1655"/>
                  <a:pt x="132" y="1505"/>
                  <a:pt x="246" y="1399"/>
                </a:cubicBezTo>
                <a:cubicBezTo>
                  <a:pt x="158" y="1276"/>
                  <a:pt x="88" y="1153"/>
                  <a:pt x="44" y="1030"/>
                </a:cubicBezTo>
                <a:cubicBezTo>
                  <a:pt x="17" y="959"/>
                  <a:pt x="17" y="889"/>
                  <a:pt x="9" y="818"/>
                </a:cubicBezTo>
                <a:cubicBezTo>
                  <a:pt x="9" y="801"/>
                  <a:pt x="0" y="775"/>
                  <a:pt x="0" y="757"/>
                </a:cubicBezTo>
                <a:cubicBezTo>
                  <a:pt x="0" y="748"/>
                  <a:pt x="0" y="748"/>
                  <a:pt x="0" y="748"/>
                </a:cubicBezTo>
                <a:cubicBezTo>
                  <a:pt x="0" y="651"/>
                  <a:pt x="0" y="537"/>
                  <a:pt x="44" y="449"/>
                </a:cubicBezTo>
                <a:cubicBezTo>
                  <a:pt x="52" y="440"/>
                  <a:pt x="52" y="422"/>
                  <a:pt x="52" y="413"/>
                </a:cubicBezTo>
                <a:cubicBezTo>
                  <a:pt x="105" y="272"/>
                  <a:pt x="167" y="114"/>
                  <a:pt x="290" y="9"/>
                </a:cubicBezTo>
                <a:cubicBezTo>
                  <a:pt x="299" y="0"/>
                  <a:pt x="325" y="0"/>
                  <a:pt x="343" y="17"/>
                </a:cubicBezTo>
                <a:cubicBezTo>
                  <a:pt x="352" y="26"/>
                  <a:pt x="352" y="52"/>
                  <a:pt x="334" y="70"/>
                </a:cubicBezTo>
                <a:cubicBezTo>
                  <a:pt x="229" y="158"/>
                  <a:pt x="176" y="299"/>
                  <a:pt x="132" y="440"/>
                </a:cubicBezTo>
                <a:cubicBezTo>
                  <a:pt x="123" y="449"/>
                  <a:pt x="123" y="466"/>
                  <a:pt x="114" y="475"/>
                </a:cubicBezTo>
                <a:lnTo>
                  <a:pt x="114" y="475"/>
                </a:lnTo>
                <a:cubicBezTo>
                  <a:pt x="79" y="554"/>
                  <a:pt x="79" y="660"/>
                  <a:pt x="79" y="748"/>
                </a:cubicBezTo>
                <a:cubicBezTo>
                  <a:pt x="79" y="766"/>
                  <a:pt x="79" y="792"/>
                  <a:pt x="79" y="818"/>
                </a:cubicBezTo>
                <a:cubicBezTo>
                  <a:pt x="88" y="880"/>
                  <a:pt x="97" y="942"/>
                  <a:pt x="114" y="1003"/>
                </a:cubicBezTo>
                <a:cubicBezTo>
                  <a:pt x="167" y="1127"/>
                  <a:pt x="238" y="1259"/>
                  <a:pt x="325" y="1382"/>
                </a:cubicBezTo>
                <a:cubicBezTo>
                  <a:pt x="343" y="1408"/>
                  <a:pt x="343" y="1408"/>
                  <a:pt x="343" y="1408"/>
                </a:cubicBezTo>
                <a:cubicBezTo>
                  <a:pt x="317" y="1426"/>
                  <a:pt x="317" y="1426"/>
                  <a:pt x="317" y="1426"/>
                </a:cubicBezTo>
                <a:cubicBezTo>
                  <a:pt x="70" y="1646"/>
                  <a:pt x="52" y="2033"/>
                  <a:pt x="149" y="2306"/>
                </a:cubicBezTo>
                <a:cubicBezTo>
                  <a:pt x="185" y="2403"/>
                  <a:pt x="238" y="2491"/>
                  <a:pt x="308" y="2562"/>
                </a:cubicBezTo>
                <a:cubicBezTo>
                  <a:pt x="317" y="2579"/>
                  <a:pt x="317" y="2597"/>
                  <a:pt x="299" y="2615"/>
                </a:cubicBezTo>
                <a:cubicBezTo>
                  <a:pt x="299" y="2623"/>
                  <a:pt x="290" y="2623"/>
                  <a:pt x="282" y="262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7">
            <a:extLst>
              <a:ext uri="{FF2B5EF4-FFF2-40B4-BE49-F238E27FC236}">
                <a16:creationId xmlns:a16="http://schemas.microsoft.com/office/drawing/2014/main" id="{CB8FD7F2-7FD8-DD43-B4E6-2E4BCC865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9095" y="9929813"/>
            <a:ext cx="290728" cy="265809"/>
          </a:xfrm>
          <a:custGeom>
            <a:avLst/>
            <a:gdLst>
              <a:gd name="T0" fmla="*/ 308 w 309"/>
              <a:gd name="T1" fmla="*/ 282 h 283"/>
              <a:gd name="T2" fmla="*/ 0 w 309"/>
              <a:gd name="T3" fmla="*/ 177 h 283"/>
              <a:gd name="T4" fmla="*/ 141 w 309"/>
              <a:gd name="T5" fmla="*/ 133 h 283"/>
              <a:gd name="T6" fmla="*/ 167 w 309"/>
              <a:gd name="T7" fmla="*/ 0 h 283"/>
              <a:gd name="T8" fmla="*/ 308 w 309"/>
              <a:gd name="T9" fmla="*/ 28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9" h="283">
                <a:moveTo>
                  <a:pt x="308" y="282"/>
                </a:moveTo>
                <a:lnTo>
                  <a:pt x="0" y="177"/>
                </a:lnTo>
                <a:lnTo>
                  <a:pt x="141" y="133"/>
                </a:lnTo>
                <a:lnTo>
                  <a:pt x="167" y="0"/>
                </a:lnTo>
                <a:lnTo>
                  <a:pt x="308" y="28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8">
            <a:extLst>
              <a:ext uri="{FF2B5EF4-FFF2-40B4-BE49-F238E27FC236}">
                <a16:creationId xmlns:a16="http://schemas.microsoft.com/office/drawing/2014/main" id="{87BE901B-9679-3D43-88DD-D9B60CC57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1838" y="6225105"/>
            <a:ext cx="656215" cy="1104767"/>
          </a:xfrm>
          <a:custGeom>
            <a:avLst/>
            <a:gdLst>
              <a:gd name="T0" fmla="*/ 97 w 697"/>
              <a:gd name="T1" fmla="*/ 1170 h 1171"/>
              <a:gd name="T2" fmla="*/ 97 w 697"/>
              <a:gd name="T3" fmla="*/ 1170 h 1171"/>
              <a:gd name="T4" fmla="*/ 62 w 697"/>
              <a:gd name="T5" fmla="*/ 1152 h 1171"/>
              <a:gd name="T6" fmla="*/ 18 w 697"/>
              <a:gd name="T7" fmla="*/ 959 h 1171"/>
              <a:gd name="T8" fmla="*/ 168 w 697"/>
              <a:gd name="T9" fmla="*/ 361 h 1171"/>
              <a:gd name="T10" fmla="*/ 643 w 697"/>
              <a:gd name="T11" fmla="*/ 9 h 1171"/>
              <a:gd name="T12" fmla="*/ 687 w 697"/>
              <a:gd name="T13" fmla="*/ 26 h 1171"/>
              <a:gd name="T14" fmla="*/ 661 w 697"/>
              <a:gd name="T15" fmla="*/ 79 h 1171"/>
              <a:gd name="T16" fmla="*/ 229 w 697"/>
              <a:gd name="T17" fmla="*/ 405 h 1171"/>
              <a:gd name="T18" fmla="*/ 97 w 697"/>
              <a:gd name="T19" fmla="*/ 959 h 1171"/>
              <a:gd name="T20" fmla="*/ 133 w 697"/>
              <a:gd name="T21" fmla="*/ 1126 h 1171"/>
              <a:gd name="T22" fmla="*/ 106 w 697"/>
              <a:gd name="T23" fmla="*/ 1170 h 1171"/>
              <a:gd name="T24" fmla="*/ 97 w 697"/>
              <a:gd name="T25" fmla="*/ 1170 h 1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7" h="1171">
                <a:moveTo>
                  <a:pt x="97" y="1170"/>
                </a:moveTo>
                <a:lnTo>
                  <a:pt x="97" y="1170"/>
                </a:lnTo>
                <a:cubicBezTo>
                  <a:pt x="80" y="1170"/>
                  <a:pt x="62" y="1161"/>
                  <a:pt x="62" y="1152"/>
                </a:cubicBezTo>
                <a:cubicBezTo>
                  <a:pt x="44" y="1091"/>
                  <a:pt x="27" y="1029"/>
                  <a:pt x="18" y="959"/>
                </a:cubicBezTo>
                <a:cubicBezTo>
                  <a:pt x="0" y="748"/>
                  <a:pt x="53" y="537"/>
                  <a:pt x="168" y="361"/>
                </a:cubicBezTo>
                <a:cubicBezTo>
                  <a:pt x="282" y="194"/>
                  <a:pt x="450" y="70"/>
                  <a:pt x="643" y="9"/>
                </a:cubicBezTo>
                <a:cubicBezTo>
                  <a:pt x="661" y="0"/>
                  <a:pt x="678" y="9"/>
                  <a:pt x="687" y="26"/>
                </a:cubicBezTo>
                <a:cubicBezTo>
                  <a:pt x="696" y="53"/>
                  <a:pt x="687" y="70"/>
                  <a:pt x="661" y="79"/>
                </a:cubicBezTo>
                <a:cubicBezTo>
                  <a:pt x="494" y="132"/>
                  <a:pt x="335" y="246"/>
                  <a:pt x="229" y="405"/>
                </a:cubicBezTo>
                <a:cubicBezTo>
                  <a:pt x="124" y="563"/>
                  <a:pt x="71" y="757"/>
                  <a:pt x="97" y="959"/>
                </a:cubicBezTo>
                <a:cubicBezTo>
                  <a:pt x="97" y="1011"/>
                  <a:pt x="115" y="1073"/>
                  <a:pt x="133" y="1126"/>
                </a:cubicBezTo>
                <a:cubicBezTo>
                  <a:pt x="141" y="1144"/>
                  <a:pt x="124" y="1170"/>
                  <a:pt x="106" y="1170"/>
                </a:cubicBezTo>
                <a:lnTo>
                  <a:pt x="97" y="117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9">
            <a:extLst>
              <a:ext uri="{FF2B5EF4-FFF2-40B4-BE49-F238E27FC236}">
                <a16:creationId xmlns:a16="http://schemas.microsoft.com/office/drawing/2014/main" id="{232C8AB6-5225-A649-B38A-F5760796A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306" y="7167894"/>
            <a:ext cx="215970" cy="307341"/>
          </a:xfrm>
          <a:custGeom>
            <a:avLst/>
            <a:gdLst>
              <a:gd name="T0" fmla="*/ 228 w 229"/>
              <a:gd name="T1" fmla="*/ 325 h 326"/>
              <a:gd name="T2" fmla="*/ 0 w 229"/>
              <a:gd name="T3" fmla="*/ 105 h 326"/>
              <a:gd name="T4" fmla="*/ 132 w 229"/>
              <a:gd name="T5" fmla="*/ 114 h 326"/>
              <a:gd name="T6" fmla="*/ 220 w 229"/>
              <a:gd name="T7" fmla="*/ 0 h 326"/>
              <a:gd name="T8" fmla="*/ 228 w 229"/>
              <a:gd name="T9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9" h="326">
                <a:moveTo>
                  <a:pt x="228" y="325"/>
                </a:moveTo>
                <a:lnTo>
                  <a:pt x="0" y="105"/>
                </a:lnTo>
                <a:lnTo>
                  <a:pt x="132" y="114"/>
                </a:lnTo>
                <a:lnTo>
                  <a:pt x="220" y="0"/>
                </a:lnTo>
                <a:lnTo>
                  <a:pt x="228" y="32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10">
            <a:extLst>
              <a:ext uri="{FF2B5EF4-FFF2-40B4-BE49-F238E27FC236}">
                <a16:creationId xmlns:a16="http://schemas.microsoft.com/office/drawing/2014/main" id="{C4805C16-3FB3-8648-BEF0-8C8BCFFCD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403" y="4543033"/>
            <a:ext cx="2230302" cy="1329043"/>
          </a:xfrm>
          <a:custGeom>
            <a:avLst/>
            <a:gdLst>
              <a:gd name="T0" fmla="*/ 2324 w 2369"/>
              <a:gd name="T1" fmla="*/ 1408 h 1409"/>
              <a:gd name="T2" fmla="*/ 2324 w 2369"/>
              <a:gd name="T3" fmla="*/ 1408 h 1409"/>
              <a:gd name="T4" fmla="*/ 2289 w 2369"/>
              <a:gd name="T5" fmla="*/ 1382 h 1409"/>
              <a:gd name="T6" fmla="*/ 1734 w 2369"/>
              <a:gd name="T7" fmla="*/ 739 h 1409"/>
              <a:gd name="T8" fmla="*/ 1717 w 2369"/>
              <a:gd name="T9" fmla="*/ 730 h 1409"/>
              <a:gd name="T10" fmla="*/ 1717 w 2369"/>
              <a:gd name="T11" fmla="*/ 713 h 1409"/>
              <a:gd name="T12" fmla="*/ 907 w 2369"/>
              <a:gd name="T13" fmla="*/ 79 h 1409"/>
              <a:gd name="T14" fmla="*/ 343 w 2369"/>
              <a:gd name="T15" fmla="*/ 299 h 1409"/>
              <a:gd name="T16" fmla="*/ 70 w 2369"/>
              <a:gd name="T17" fmla="*/ 836 h 1409"/>
              <a:gd name="T18" fmla="*/ 35 w 2369"/>
              <a:gd name="T19" fmla="*/ 871 h 1409"/>
              <a:gd name="T20" fmla="*/ 0 w 2369"/>
              <a:gd name="T21" fmla="*/ 827 h 1409"/>
              <a:gd name="T22" fmla="*/ 290 w 2369"/>
              <a:gd name="T23" fmla="*/ 246 h 1409"/>
              <a:gd name="T24" fmla="*/ 907 w 2369"/>
              <a:gd name="T25" fmla="*/ 0 h 1409"/>
              <a:gd name="T26" fmla="*/ 1778 w 2369"/>
              <a:gd name="T27" fmla="*/ 678 h 1409"/>
              <a:gd name="T28" fmla="*/ 2360 w 2369"/>
              <a:gd name="T29" fmla="*/ 1364 h 1409"/>
              <a:gd name="T30" fmla="*/ 2333 w 2369"/>
              <a:gd name="T31" fmla="*/ 1408 h 1409"/>
              <a:gd name="T32" fmla="*/ 2324 w 2369"/>
              <a:gd name="T33" fmla="*/ 1408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369" h="1409">
                <a:moveTo>
                  <a:pt x="2324" y="1408"/>
                </a:moveTo>
                <a:lnTo>
                  <a:pt x="2324" y="1408"/>
                </a:lnTo>
                <a:cubicBezTo>
                  <a:pt x="2307" y="1408"/>
                  <a:pt x="2289" y="1400"/>
                  <a:pt x="2289" y="1382"/>
                </a:cubicBezTo>
                <a:cubicBezTo>
                  <a:pt x="2236" y="1083"/>
                  <a:pt x="2025" y="836"/>
                  <a:pt x="1734" y="739"/>
                </a:cubicBezTo>
                <a:cubicBezTo>
                  <a:pt x="1717" y="730"/>
                  <a:pt x="1717" y="730"/>
                  <a:pt x="1717" y="730"/>
                </a:cubicBezTo>
                <a:cubicBezTo>
                  <a:pt x="1717" y="713"/>
                  <a:pt x="1717" y="713"/>
                  <a:pt x="1717" y="713"/>
                </a:cubicBezTo>
                <a:cubicBezTo>
                  <a:pt x="1620" y="343"/>
                  <a:pt x="1285" y="79"/>
                  <a:pt x="907" y="79"/>
                </a:cubicBezTo>
                <a:cubicBezTo>
                  <a:pt x="696" y="79"/>
                  <a:pt x="493" y="158"/>
                  <a:pt x="343" y="299"/>
                </a:cubicBezTo>
                <a:cubicBezTo>
                  <a:pt x="185" y="440"/>
                  <a:pt x="97" y="633"/>
                  <a:pt x="70" y="836"/>
                </a:cubicBezTo>
                <a:cubicBezTo>
                  <a:pt x="70" y="854"/>
                  <a:pt x="53" y="871"/>
                  <a:pt x="35" y="871"/>
                </a:cubicBezTo>
                <a:cubicBezTo>
                  <a:pt x="17" y="871"/>
                  <a:pt x="0" y="845"/>
                  <a:pt x="0" y="827"/>
                </a:cubicBezTo>
                <a:cubicBezTo>
                  <a:pt x="17" y="607"/>
                  <a:pt x="123" y="396"/>
                  <a:pt x="290" y="246"/>
                </a:cubicBezTo>
                <a:cubicBezTo>
                  <a:pt x="458" y="88"/>
                  <a:pt x="678" y="0"/>
                  <a:pt x="907" y="0"/>
                </a:cubicBezTo>
                <a:cubicBezTo>
                  <a:pt x="1320" y="0"/>
                  <a:pt x="1673" y="281"/>
                  <a:pt x="1778" y="678"/>
                </a:cubicBezTo>
                <a:cubicBezTo>
                  <a:pt x="2087" y="783"/>
                  <a:pt x="2307" y="1047"/>
                  <a:pt x="2360" y="1364"/>
                </a:cubicBezTo>
                <a:cubicBezTo>
                  <a:pt x="2368" y="1391"/>
                  <a:pt x="2351" y="1408"/>
                  <a:pt x="2333" y="1408"/>
                </a:cubicBezTo>
                <a:lnTo>
                  <a:pt x="2324" y="140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11">
            <a:extLst>
              <a:ext uri="{FF2B5EF4-FFF2-40B4-BE49-F238E27FC236}">
                <a16:creationId xmlns:a16="http://schemas.microsoft.com/office/drawing/2014/main" id="{4841CAC2-32BF-FC4C-9685-3F4BBF4B4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1881" y="5751633"/>
            <a:ext cx="232583" cy="282422"/>
          </a:xfrm>
          <a:custGeom>
            <a:avLst/>
            <a:gdLst>
              <a:gd name="T0" fmla="*/ 106 w 247"/>
              <a:gd name="T1" fmla="*/ 299 h 300"/>
              <a:gd name="T2" fmla="*/ 246 w 247"/>
              <a:gd name="T3" fmla="*/ 9 h 300"/>
              <a:gd name="T4" fmla="*/ 115 w 247"/>
              <a:gd name="T5" fmla="*/ 71 h 300"/>
              <a:gd name="T6" fmla="*/ 0 w 247"/>
              <a:gd name="T7" fmla="*/ 0 h 300"/>
              <a:gd name="T8" fmla="*/ 106 w 247"/>
              <a:gd name="T9" fmla="*/ 29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" h="300">
                <a:moveTo>
                  <a:pt x="106" y="299"/>
                </a:moveTo>
                <a:lnTo>
                  <a:pt x="246" y="9"/>
                </a:lnTo>
                <a:lnTo>
                  <a:pt x="115" y="71"/>
                </a:lnTo>
                <a:lnTo>
                  <a:pt x="0" y="0"/>
                </a:lnTo>
                <a:lnTo>
                  <a:pt x="106" y="29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12">
            <a:extLst>
              <a:ext uri="{FF2B5EF4-FFF2-40B4-BE49-F238E27FC236}">
                <a16:creationId xmlns:a16="http://schemas.microsoft.com/office/drawing/2014/main" id="{F5BCA90D-5BC9-9749-BCC0-0C013A624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3414" y="6225105"/>
            <a:ext cx="639602" cy="1133839"/>
          </a:xfrm>
          <a:custGeom>
            <a:avLst/>
            <a:gdLst>
              <a:gd name="T0" fmla="*/ 590 w 679"/>
              <a:gd name="T1" fmla="*/ 1205 h 1206"/>
              <a:gd name="T2" fmla="*/ 590 w 679"/>
              <a:gd name="T3" fmla="*/ 1205 h 1206"/>
              <a:gd name="T4" fmla="*/ 572 w 679"/>
              <a:gd name="T5" fmla="*/ 1205 h 1206"/>
              <a:gd name="T6" fmla="*/ 555 w 679"/>
              <a:gd name="T7" fmla="*/ 1152 h 1206"/>
              <a:gd name="T8" fmla="*/ 599 w 679"/>
              <a:gd name="T9" fmla="*/ 871 h 1206"/>
              <a:gd name="T10" fmla="*/ 26 w 679"/>
              <a:gd name="T11" fmla="*/ 79 h 1206"/>
              <a:gd name="T12" fmla="*/ 9 w 679"/>
              <a:gd name="T13" fmla="*/ 26 h 1206"/>
              <a:gd name="T14" fmla="*/ 53 w 679"/>
              <a:gd name="T15" fmla="*/ 9 h 1206"/>
              <a:gd name="T16" fmla="*/ 678 w 679"/>
              <a:gd name="T17" fmla="*/ 871 h 1206"/>
              <a:gd name="T18" fmla="*/ 625 w 679"/>
              <a:gd name="T19" fmla="*/ 1179 h 1206"/>
              <a:gd name="T20" fmla="*/ 590 w 679"/>
              <a:gd name="T21" fmla="*/ 1205 h 1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9" h="1206">
                <a:moveTo>
                  <a:pt x="590" y="1205"/>
                </a:moveTo>
                <a:lnTo>
                  <a:pt x="590" y="1205"/>
                </a:lnTo>
                <a:cubicBezTo>
                  <a:pt x="581" y="1205"/>
                  <a:pt x="581" y="1205"/>
                  <a:pt x="572" y="1205"/>
                </a:cubicBezTo>
                <a:cubicBezTo>
                  <a:pt x="555" y="1196"/>
                  <a:pt x="546" y="1170"/>
                  <a:pt x="555" y="1152"/>
                </a:cubicBezTo>
                <a:cubicBezTo>
                  <a:pt x="581" y="1064"/>
                  <a:pt x="599" y="967"/>
                  <a:pt x="599" y="871"/>
                </a:cubicBezTo>
                <a:cubicBezTo>
                  <a:pt x="599" y="511"/>
                  <a:pt x="370" y="185"/>
                  <a:pt x="26" y="79"/>
                </a:cubicBezTo>
                <a:cubicBezTo>
                  <a:pt x="9" y="70"/>
                  <a:pt x="0" y="53"/>
                  <a:pt x="9" y="26"/>
                </a:cubicBezTo>
                <a:cubicBezTo>
                  <a:pt x="9" y="9"/>
                  <a:pt x="35" y="0"/>
                  <a:pt x="53" y="9"/>
                </a:cubicBezTo>
                <a:cubicBezTo>
                  <a:pt x="423" y="132"/>
                  <a:pt x="678" y="475"/>
                  <a:pt x="678" y="871"/>
                </a:cubicBezTo>
                <a:cubicBezTo>
                  <a:pt x="678" y="976"/>
                  <a:pt x="660" y="1082"/>
                  <a:pt x="625" y="1179"/>
                </a:cubicBezTo>
                <a:cubicBezTo>
                  <a:pt x="616" y="1196"/>
                  <a:pt x="599" y="1205"/>
                  <a:pt x="590" y="120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13">
            <a:extLst>
              <a:ext uri="{FF2B5EF4-FFF2-40B4-BE49-F238E27FC236}">
                <a16:creationId xmlns:a16="http://schemas.microsoft.com/office/drawing/2014/main" id="{5F79EF5C-030D-A941-B857-2F6174B34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8579" y="7192813"/>
            <a:ext cx="224276" cy="307341"/>
          </a:xfrm>
          <a:custGeom>
            <a:avLst/>
            <a:gdLst>
              <a:gd name="T0" fmla="*/ 0 w 239"/>
              <a:gd name="T1" fmla="*/ 326 h 327"/>
              <a:gd name="T2" fmla="*/ 238 w 239"/>
              <a:gd name="T3" fmla="*/ 115 h 327"/>
              <a:gd name="T4" fmla="*/ 97 w 239"/>
              <a:gd name="T5" fmla="*/ 123 h 327"/>
              <a:gd name="T6" fmla="*/ 18 w 239"/>
              <a:gd name="T7" fmla="*/ 0 h 327"/>
              <a:gd name="T8" fmla="*/ 0 w 239"/>
              <a:gd name="T9" fmla="*/ 326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9" h="327">
                <a:moveTo>
                  <a:pt x="0" y="326"/>
                </a:moveTo>
                <a:lnTo>
                  <a:pt x="238" y="115"/>
                </a:lnTo>
                <a:lnTo>
                  <a:pt x="97" y="123"/>
                </a:lnTo>
                <a:lnTo>
                  <a:pt x="18" y="0"/>
                </a:lnTo>
                <a:lnTo>
                  <a:pt x="0" y="32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14">
            <a:extLst>
              <a:ext uri="{FF2B5EF4-FFF2-40B4-BE49-F238E27FC236}">
                <a16:creationId xmlns:a16="http://schemas.microsoft.com/office/drawing/2014/main" id="{B2D3F646-ABFE-8B47-A000-7317349D4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2248" y="7624752"/>
            <a:ext cx="332261" cy="2321674"/>
          </a:xfrm>
          <a:custGeom>
            <a:avLst/>
            <a:gdLst>
              <a:gd name="T0" fmla="*/ 194 w 353"/>
              <a:gd name="T1" fmla="*/ 2465 h 2466"/>
              <a:gd name="T2" fmla="*/ 194 w 353"/>
              <a:gd name="T3" fmla="*/ 2465 h 2466"/>
              <a:gd name="T4" fmla="*/ 176 w 353"/>
              <a:gd name="T5" fmla="*/ 2456 h 2466"/>
              <a:gd name="T6" fmla="*/ 168 w 353"/>
              <a:gd name="T7" fmla="*/ 2404 h 2466"/>
              <a:gd name="T8" fmla="*/ 265 w 353"/>
              <a:gd name="T9" fmla="*/ 2007 h 2466"/>
              <a:gd name="T10" fmla="*/ 36 w 353"/>
              <a:gd name="T11" fmla="*/ 1435 h 2466"/>
              <a:gd name="T12" fmla="*/ 18 w 353"/>
              <a:gd name="T13" fmla="*/ 1408 h 2466"/>
              <a:gd name="T14" fmla="*/ 36 w 353"/>
              <a:gd name="T15" fmla="*/ 1382 h 2466"/>
              <a:gd name="T16" fmla="*/ 273 w 353"/>
              <a:gd name="T17" fmla="*/ 739 h 2466"/>
              <a:gd name="T18" fmla="*/ 9 w 353"/>
              <a:gd name="T19" fmla="*/ 61 h 2466"/>
              <a:gd name="T20" fmla="*/ 18 w 353"/>
              <a:gd name="T21" fmla="*/ 9 h 2466"/>
              <a:gd name="T22" fmla="*/ 71 w 353"/>
              <a:gd name="T23" fmla="*/ 9 h 2466"/>
              <a:gd name="T24" fmla="*/ 352 w 353"/>
              <a:gd name="T25" fmla="*/ 739 h 2466"/>
              <a:gd name="T26" fmla="*/ 115 w 353"/>
              <a:gd name="T27" fmla="*/ 1400 h 2466"/>
              <a:gd name="T28" fmla="*/ 344 w 353"/>
              <a:gd name="T29" fmla="*/ 2007 h 2466"/>
              <a:gd name="T30" fmla="*/ 229 w 353"/>
              <a:gd name="T31" fmla="*/ 2447 h 2466"/>
              <a:gd name="T32" fmla="*/ 194 w 353"/>
              <a:gd name="T33" fmla="*/ 2465 h 2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53" h="2466">
                <a:moveTo>
                  <a:pt x="194" y="2465"/>
                </a:moveTo>
                <a:lnTo>
                  <a:pt x="194" y="2465"/>
                </a:lnTo>
                <a:cubicBezTo>
                  <a:pt x="194" y="2465"/>
                  <a:pt x="185" y="2465"/>
                  <a:pt x="176" y="2456"/>
                </a:cubicBezTo>
                <a:cubicBezTo>
                  <a:pt x="159" y="2447"/>
                  <a:pt x="159" y="2421"/>
                  <a:pt x="168" y="2404"/>
                </a:cubicBezTo>
                <a:cubicBezTo>
                  <a:pt x="229" y="2289"/>
                  <a:pt x="265" y="2148"/>
                  <a:pt x="265" y="2007"/>
                </a:cubicBezTo>
                <a:cubicBezTo>
                  <a:pt x="265" y="1787"/>
                  <a:pt x="185" y="1585"/>
                  <a:pt x="36" y="1435"/>
                </a:cubicBezTo>
                <a:cubicBezTo>
                  <a:pt x="18" y="1408"/>
                  <a:pt x="18" y="1408"/>
                  <a:pt x="18" y="1408"/>
                </a:cubicBezTo>
                <a:cubicBezTo>
                  <a:pt x="36" y="1382"/>
                  <a:pt x="36" y="1382"/>
                  <a:pt x="36" y="1382"/>
                </a:cubicBezTo>
                <a:cubicBezTo>
                  <a:pt x="194" y="1206"/>
                  <a:pt x="273" y="977"/>
                  <a:pt x="273" y="739"/>
                </a:cubicBezTo>
                <a:cubicBezTo>
                  <a:pt x="273" y="484"/>
                  <a:pt x="185" y="246"/>
                  <a:pt x="9" y="61"/>
                </a:cubicBezTo>
                <a:cubicBezTo>
                  <a:pt x="0" y="53"/>
                  <a:pt x="0" y="26"/>
                  <a:pt x="18" y="9"/>
                </a:cubicBezTo>
                <a:cubicBezTo>
                  <a:pt x="27" y="0"/>
                  <a:pt x="53" y="0"/>
                  <a:pt x="71" y="9"/>
                </a:cubicBezTo>
                <a:cubicBezTo>
                  <a:pt x="247" y="211"/>
                  <a:pt x="352" y="467"/>
                  <a:pt x="352" y="739"/>
                </a:cubicBezTo>
                <a:cubicBezTo>
                  <a:pt x="352" y="977"/>
                  <a:pt x="265" y="1215"/>
                  <a:pt x="115" y="1400"/>
                </a:cubicBezTo>
                <a:cubicBezTo>
                  <a:pt x="265" y="1567"/>
                  <a:pt x="344" y="1787"/>
                  <a:pt x="344" y="2007"/>
                </a:cubicBezTo>
                <a:cubicBezTo>
                  <a:pt x="344" y="2157"/>
                  <a:pt x="300" y="2307"/>
                  <a:pt x="229" y="2447"/>
                </a:cubicBezTo>
                <a:cubicBezTo>
                  <a:pt x="221" y="2456"/>
                  <a:pt x="212" y="2465"/>
                  <a:pt x="194" y="24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15">
            <a:extLst>
              <a:ext uri="{FF2B5EF4-FFF2-40B4-BE49-F238E27FC236}">
                <a16:creationId xmlns:a16="http://schemas.microsoft.com/office/drawing/2014/main" id="{E142B37B-2B81-0A4B-8653-1EA6E595F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2855" y="9771989"/>
            <a:ext cx="257502" cy="299035"/>
          </a:xfrm>
          <a:custGeom>
            <a:avLst/>
            <a:gdLst>
              <a:gd name="T0" fmla="*/ 0 w 274"/>
              <a:gd name="T1" fmla="*/ 317 h 318"/>
              <a:gd name="T2" fmla="*/ 273 w 274"/>
              <a:gd name="T3" fmla="*/ 141 h 318"/>
              <a:gd name="T4" fmla="*/ 132 w 274"/>
              <a:gd name="T5" fmla="*/ 132 h 318"/>
              <a:gd name="T6" fmla="*/ 70 w 274"/>
              <a:gd name="T7" fmla="*/ 0 h 318"/>
              <a:gd name="T8" fmla="*/ 0 w 274"/>
              <a:gd name="T9" fmla="*/ 317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318">
                <a:moveTo>
                  <a:pt x="0" y="317"/>
                </a:moveTo>
                <a:lnTo>
                  <a:pt x="273" y="141"/>
                </a:lnTo>
                <a:lnTo>
                  <a:pt x="132" y="132"/>
                </a:lnTo>
                <a:lnTo>
                  <a:pt x="70" y="0"/>
                </a:lnTo>
                <a:lnTo>
                  <a:pt x="0" y="31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16">
            <a:extLst>
              <a:ext uri="{FF2B5EF4-FFF2-40B4-BE49-F238E27FC236}">
                <a16:creationId xmlns:a16="http://schemas.microsoft.com/office/drawing/2014/main" id="{72A469C1-88DB-5E44-964E-06A36B79C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4218" y="10179009"/>
            <a:ext cx="888798" cy="1254285"/>
          </a:xfrm>
          <a:custGeom>
            <a:avLst/>
            <a:gdLst>
              <a:gd name="T0" fmla="*/ 35 w 943"/>
              <a:gd name="T1" fmla="*/ 1330 h 1331"/>
              <a:gd name="T2" fmla="*/ 35 w 943"/>
              <a:gd name="T3" fmla="*/ 1330 h 1331"/>
              <a:gd name="T4" fmla="*/ 0 w 943"/>
              <a:gd name="T5" fmla="*/ 1286 h 1331"/>
              <a:gd name="T6" fmla="*/ 35 w 943"/>
              <a:gd name="T7" fmla="*/ 1251 h 1331"/>
              <a:gd name="T8" fmla="*/ 625 w 943"/>
              <a:gd name="T9" fmla="*/ 1013 h 1331"/>
              <a:gd name="T10" fmla="*/ 863 w 943"/>
              <a:gd name="T11" fmla="*/ 432 h 1331"/>
              <a:gd name="T12" fmla="*/ 775 w 943"/>
              <a:gd name="T13" fmla="*/ 53 h 1331"/>
              <a:gd name="T14" fmla="*/ 792 w 943"/>
              <a:gd name="T15" fmla="*/ 9 h 1331"/>
              <a:gd name="T16" fmla="*/ 845 w 943"/>
              <a:gd name="T17" fmla="*/ 27 h 1331"/>
              <a:gd name="T18" fmla="*/ 942 w 943"/>
              <a:gd name="T19" fmla="*/ 432 h 1331"/>
              <a:gd name="T20" fmla="*/ 678 w 943"/>
              <a:gd name="T21" fmla="*/ 1066 h 1331"/>
              <a:gd name="T22" fmla="*/ 35 w 943"/>
              <a:gd name="T23" fmla="*/ 1330 h 1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3" h="1331">
                <a:moveTo>
                  <a:pt x="35" y="1330"/>
                </a:moveTo>
                <a:lnTo>
                  <a:pt x="35" y="1330"/>
                </a:lnTo>
                <a:cubicBezTo>
                  <a:pt x="9" y="1330"/>
                  <a:pt x="0" y="1312"/>
                  <a:pt x="0" y="1286"/>
                </a:cubicBezTo>
                <a:cubicBezTo>
                  <a:pt x="0" y="1268"/>
                  <a:pt x="9" y="1251"/>
                  <a:pt x="35" y="1251"/>
                </a:cubicBezTo>
                <a:cubicBezTo>
                  <a:pt x="255" y="1251"/>
                  <a:pt x="466" y="1172"/>
                  <a:pt x="625" y="1013"/>
                </a:cubicBezTo>
                <a:cubicBezTo>
                  <a:pt x="783" y="863"/>
                  <a:pt x="863" y="652"/>
                  <a:pt x="863" y="432"/>
                </a:cubicBezTo>
                <a:cubicBezTo>
                  <a:pt x="863" y="300"/>
                  <a:pt x="836" y="177"/>
                  <a:pt x="775" y="53"/>
                </a:cubicBezTo>
                <a:cubicBezTo>
                  <a:pt x="766" y="36"/>
                  <a:pt x="775" y="18"/>
                  <a:pt x="792" y="9"/>
                </a:cubicBezTo>
                <a:cubicBezTo>
                  <a:pt x="810" y="0"/>
                  <a:pt x="836" y="0"/>
                  <a:pt x="845" y="27"/>
                </a:cubicBezTo>
                <a:cubicBezTo>
                  <a:pt x="907" y="150"/>
                  <a:pt x="942" y="291"/>
                  <a:pt x="942" y="432"/>
                </a:cubicBezTo>
                <a:cubicBezTo>
                  <a:pt x="942" y="679"/>
                  <a:pt x="845" y="899"/>
                  <a:pt x="678" y="1066"/>
                </a:cubicBezTo>
                <a:cubicBezTo>
                  <a:pt x="502" y="1233"/>
                  <a:pt x="273" y="1330"/>
                  <a:pt x="35" y="133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17">
            <a:extLst>
              <a:ext uri="{FF2B5EF4-FFF2-40B4-BE49-F238E27FC236}">
                <a16:creationId xmlns:a16="http://schemas.microsoft.com/office/drawing/2014/main" id="{EF1E24A9-763F-8149-8BAE-A1726ED49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1096" y="5510744"/>
            <a:ext cx="1640539" cy="6649368"/>
          </a:xfrm>
          <a:custGeom>
            <a:avLst/>
            <a:gdLst>
              <a:gd name="T0" fmla="*/ 986 w 1744"/>
              <a:gd name="T1" fmla="*/ 7060 h 7061"/>
              <a:gd name="T2" fmla="*/ 986 w 1744"/>
              <a:gd name="T3" fmla="*/ 7060 h 7061"/>
              <a:gd name="T4" fmla="*/ 9 w 1744"/>
              <a:gd name="T5" fmla="*/ 6082 h 7061"/>
              <a:gd name="T6" fmla="*/ 0 w 1744"/>
              <a:gd name="T7" fmla="*/ 6012 h 7061"/>
              <a:gd name="T8" fmla="*/ 9 w 1744"/>
              <a:gd name="T9" fmla="*/ 5880 h 7061"/>
              <a:gd name="T10" fmla="*/ 9 w 1744"/>
              <a:gd name="T11" fmla="*/ 35 h 7061"/>
              <a:gd name="T12" fmla="*/ 44 w 1744"/>
              <a:gd name="T13" fmla="*/ 0 h 7061"/>
              <a:gd name="T14" fmla="*/ 79 w 1744"/>
              <a:gd name="T15" fmla="*/ 35 h 7061"/>
              <a:gd name="T16" fmla="*/ 79 w 1744"/>
              <a:gd name="T17" fmla="*/ 5889 h 7061"/>
              <a:gd name="T18" fmla="*/ 79 w 1744"/>
              <a:gd name="T19" fmla="*/ 5889 h 7061"/>
              <a:gd name="T20" fmla="*/ 79 w 1744"/>
              <a:gd name="T21" fmla="*/ 6012 h 7061"/>
              <a:gd name="T22" fmla="*/ 79 w 1744"/>
              <a:gd name="T23" fmla="*/ 6082 h 7061"/>
              <a:gd name="T24" fmla="*/ 986 w 1744"/>
              <a:gd name="T25" fmla="*/ 6981 h 7061"/>
              <a:gd name="T26" fmla="*/ 1673 w 1744"/>
              <a:gd name="T27" fmla="*/ 6655 h 7061"/>
              <a:gd name="T28" fmla="*/ 1726 w 1744"/>
              <a:gd name="T29" fmla="*/ 6646 h 7061"/>
              <a:gd name="T30" fmla="*/ 1735 w 1744"/>
              <a:gd name="T31" fmla="*/ 6699 h 7061"/>
              <a:gd name="T32" fmla="*/ 986 w 1744"/>
              <a:gd name="T33" fmla="*/ 7060 h 7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44" h="7061">
                <a:moveTo>
                  <a:pt x="986" y="7060"/>
                </a:moveTo>
                <a:lnTo>
                  <a:pt x="986" y="7060"/>
                </a:lnTo>
                <a:cubicBezTo>
                  <a:pt x="440" y="7060"/>
                  <a:pt x="9" y="6620"/>
                  <a:pt x="9" y="6082"/>
                </a:cubicBezTo>
                <a:cubicBezTo>
                  <a:pt x="9" y="6056"/>
                  <a:pt x="0" y="6038"/>
                  <a:pt x="0" y="6012"/>
                </a:cubicBezTo>
                <a:cubicBezTo>
                  <a:pt x="0" y="5968"/>
                  <a:pt x="0" y="5924"/>
                  <a:pt x="9" y="5880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17"/>
                  <a:pt x="18" y="0"/>
                  <a:pt x="44" y="0"/>
                </a:cubicBezTo>
                <a:cubicBezTo>
                  <a:pt x="62" y="0"/>
                  <a:pt x="79" y="17"/>
                  <a:pt x="79" y="35"/>
                </a:cubicBezTo>
                <a:cubicBezTo>
                  <a:pt x="79" y="5889"/>
                  <a:pt x="79" y="5889"/>
                  <a:pt x="79" y="5889"/>
                </a:cubicBezTo>
                <a:lnTo>
                  <a:pt x="79" y="5889"/>
                </a:lnTo>
                <a:cubicBezTo>
                  <a:pt x="71" y="5924"/>
                  <a:pt x="71" y="5968"/>
                  <a:pt x="79" y="6012"/>
                </a:cubicBezTo>
                <a:cubicBezTo>
                  <a:pt x="79" y="6030"/>
                  <a:pt x="79" y="6056"/>
                  <a:pt x="79" y="6082"/>
                </a:cubicBezTo>
                <a:cubicBezTo>
                  <a:pt x="79" y="6575"/>
                  <a:pt x="484" y="6981"/>
                  <a:pt x="986" y="6981"/>
                </a:cubicBezTo>
                <a:cubicBezTo>
                  <a:pt x="1250" y="6981"/>
                  <a:pt x="1506" y="6866"/>
                  <a:pt x="1673" y="6655"/>
                </a:cubicBezTo>
                <a:cubicBezTo>
                  <a:pt x="1691" y="6637"/>
                  <a:pt x="1717" y="6637"/>
                  <a:pt x="1726" y="6646"/>
                </a:cubicBezTo>
                <a:cubicBezTo>
                  <a:pt x="1743" y="6664"/>
                  <a:pt x="1743" y="6690"/>
                  <a:pt x="1735" y="6699"/>
                </a:cubicBezTo>
                <a:cubicBezTo>
                  <a:pt x="1550" y="6928"/>
                  <a:pt x="1277" y="7060"/>
                  <a:pt x="986" y="70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18">
            <a:extLst>
              <a:ext uri="{FF2B5EF4-FFF2-40B4-BE49-F238E27FC236}">
                <a16:creationId xmlns:a16="http://schemas.microsoft.com/office/drawing/2014/main" id="{CAC4CB1F-008D-F34E-AF49-DF6BFA7ED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8892" y="11636802"/>
            <a:ext cx="257502" cy="290728"/>
          </a:xfrm>
          <a:custGeom>
            <a:avLst/>
            <a:gdLst>
              <a:gd name="T0" fmla="*/ 273 w 274"/>
              <a:gd name="T1" fmla="*/ 0 h 309"/>
              <a:gd name="T2" fmla="*/ 202 w 274"/>
              <a:gd name="T3" fmla="*/ 308 h 309"/>
              <a:gd name="T4" fmla="*/ 141 w 274"/>
              <a:gd name="T5" fmla="*/ 185 h 309"/>
              <a:gd name="T6" fmla="*/ 0 w 274"/>
              <a:gd name="T7" fmla="*/ 176 h 309"/>
              <a:gd name="T8" fmla="*/ 273 w 274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309">
                <a:moveTo>
                  <a:pt x="273" y="0"/>
                </a:moveTo>
                <a:lnTo>
                  <a:pt x="202" y="308"/>
                </a:lnTo>
                <a:lnTo>
                  <a:pt x="141" y="185"/>
                </a:lnTo>
                <a:lnTo>
                  <a:pt x="0" y="176"/>
                </a:lnTo>
                <a:lnTo>
                  <a:pt x="27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19">
            <a:extLst>
              <a:ext uri="{FF2B5EF4-FFF2-40B4-BE49-F238E27FC236}">
                <a16:creationId xmlns:a16="http://schemas.microsoft.com/office/drawing/2014/main" id="{0B3BBAA1-3573-C543-9B61-90FE7662D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1551" y="6200185"/>
            <a:ext cx="1611465" cy="838959"/>
          </a:xfrm>
          <a:custGeom>
            <a:avLst/>
            <a:gdLst>
              <a:gd name="T0" fmla="*/ 1673 w 1709"/>
              <a:gd name="T1" fmla="*/ 889 h 890"/>
              <a:gd name="T2" fmla="*/ 1673 w 1709"/>
              <a:gd name="T3" fmla="*/ 889 h 890"/>
              <a:gd name="T4" fmla="*/ 1629 w 1709"/>
              <a:gd name="T5" fmla="*/ 855 h 890"/>
              <a:gd name="T6" fmla="*/ 854 w 1709"/>
              <a:gd name="T7" fmla="*/ 80 h 890"/>
              <a:gd name="T8" fmla="*/ 79 w 1709"/>
              <a:gd name="T9" fmla="*/ 855 h 890"/>
              <a:gd name="T10" fmla="*/ 44 w 1709"/>
              <a:gd name="T11" fmla="*/ 889 h 890"/>
              <a:gd name="T12" fmla="*/ 0 w 1709"/>
              <a:gd name="T13" fmla="*/ 855 h 890"/>
              <a:gd name="T14" fmla="*/ 854 w 1709"/>
              <a:gd name="T15" fmla="*/ 0 h 890"/>
              <a:gd name="T16" fmla="*/ 1708 w 1709"/>
              <a:gd name="T17" fmla="*/ 855 h 890"/>
              <a:gd name="T18" fmla="*/ 1673 w 1709"/>
              <a:gd name="T19" fmla="*/ 88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09" h="890">
                <a:moveTo>
                  <a:pt x="1673" y="889"/>
                </a:moveTo>
                <a:lnTo>
                  <a:pt x="1673" y="889"/>
                </a:lnTo>
                <a:cubicBezTo>
                  <a:pt x="1646" y="889"/>
                  <a:pt x="1629" y="872"/>
                  <a:pt x="1629" y="855"/>
                </a:cubicBezTo>
                <a:cubicBezTo>
                  <a:pt x="1629" y="423"/>
                  <a:pt x="1285" y="80"/>
                  <a:pt x="854" y="80"/>
                </a:cubicBezTo>
                <a:cubicBezTo>
                  <a:pt x="422" y="80"/>
                  <a:pt x="79" y="423"/>
                  <a:pt x="79" y="855"/>
                </a:cubicBezTo>
                <a:cubicBezTo>
                  <a:pt x="79" y="872"/>
                  <a:pt x="62" y="889"/>
                  <a:pt x="44" y="889"/>
                </a:cubicBezTo>
                <a:cubicBezTo>
                  <a:pt x="18" y="889"/>
                  <a:pt x="0" y="872"/>
                  <a:pt x="0" y="855"/>
                </a:cubicBezTo>
                <a:cubicBezTo>
                  <a:pt x="0" y="388"/>
                  <a:pt x="387" y="0"/>
                  <a:pt x="854" y="0"/>
                </a:cubicBezTo>
                <a:cubicBezTo>
                  <a:pt x="1321" y="0"/>
                  <a:pt x="1708" y="388"/>
                  <a:pt x="1708" y="855"/>
                </a:cubicBezTo>
                <a:cubicBezTo>
                  <a:pt x="1708" y="872"/>
                  <a:pt x="1690" y="889"/>
                  <a:pt x="1673" y="8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20">
            <a:extLst>
              <a:ext uri="{FF2B5EF4-FFF2-40B4-BE49-F238E27FC236}">
                <a16:creationId xmlns:a16="http://schemas.microsoft.com/office/drawing/2014/main" id="{96CBEAF4-A5EF-6845-BF27-8CD8BC6CF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8116" y="7226039"/>
            <a:ext cx="1582393" cy="838959"/>
          </a:xfrm>
          <a:custGeom>
            <a:avLst/>
            <a:gdLst>
              <a:gd name="T0" fmla="*/ 854 w 1682"/>
              <a:gd name="T1" fmla="*/ 890 h 891"/>
              <a:gd name="T2" fmla="*/ 854 w 1682"/>
              <a:gd name="T3" fmla="*/ 890 h 891"/>
              <a:gd name="T4" fmla="*/ 0 w 1682"/>
              <a:gd name="T5" fmla="*/ 35 h 891"/>
              <a:gd name="T6" fmla="*/ 35 w 1682"/>
              <a:gd name="T7" fmla="*/ 0 h 891"/>
              <a:gd name="T8" fmla="*/ 70 w 1682"/>
              <a:gd name="T9" fmla="*/ 35 h 891"/>
              <a:gd name="T10" fmla="*/ 854 w 1682"/>
              <a:gd name="T11" fmla="*/ 819 h 891"/>
              <a:gd name="T12" fmla="*/ 1602 w 1682"/>
              <a:gd name="T13" fmla="*/ 238 h 891"/>
              <a:gd name="T14" fmla="*/ 1646 w 1682"/>
              <a:gd name="T15" fmla="*/ 211 h 891"/>
              <a:gd name="T16" fmla="*/ 1672 w 1682"/>
              <a:gd name="T17" fmla="*/ 256 h 891"/>
              <a:gd name="T18" fmla="*/ 854 w 1682"/>
              <a:gd name="T19" fmla="*/ 890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2" h="891">
                <a:moveTo>
                  <a:pt x="854" y="890"/>
                </a:moveTo>
                <a:lnTo>
                  <a:pt x="854" y="890"/>
                </a:lnTo>
                <a:cubicBezTo>
                  <a:pt x="378" y="890"/>
                  <a:pt x="0" y="511"/>
                  <a:pt x="0" y="35"/>
                </a:cubicBezTo>
                <a:cubicBezTo>
                  <a:pt x="0" y="18"/>
                  <a:pt x="17" y="0"/>
                  <a:pt x="35" y="0"/>
                </a:cubicBezTo>
                <a:cubicBezTo>
                  <a:pt x="61" y="0"/>
                  <a:pt x="70" y="18"/>
                  <a:pt x="70" y="35"/>
                </a:cubicBezTo>
                <a:cubicBezTo>
                  <a:pt x="70" y="467"/>
                  <a:pt x="422" y="819"/>
                  <a:pt x="854" y="819"/>
                </a:cubicBezTo>
                <a:cubicBezTo>
                  <a:pt x="1206" y="819"/>
                  <a:pt x="1514" y="581"/>
                  <a:pt x="1602" y="238"/>
                </a:cubicBezTo>
                <a:cubicBezTo>
                  <a:pt x="1611" y="220"/>
                  <a:pt x="1628" y="203"/>
                  <a:pt x="1646" y="211"/>
                </a:cubicBezTo>
                <a:cubicBezTo>
                  <a:pt x="1664" y="220"/>
                  <a:pt x="1681" y="238"/>
                  <a:pt x="1672" y="256"/>
                </a:cubicBezTo>
                <a:cubicBezTo>
                  <a:pt x="1575" y="634"/>
                  <a:pt x="1232" y="890"/>
                  <a:pt x="854" y="8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21">
            <a:extLst>
              <a:ext uri="{FF2B5EF4-FFF2-40B4-BE49-F238E27FC236}">
                <a16:creationId xmlns:a16="http://schemas.microsoft.com/office/drawing/2014/main" id="{F50F3983-12EE-0946-ABC6-2D62C0145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4379" y="7259265"/>
            <a:ext cx="224276" cy="299035"/>
          </a:xfrm>
          <a:custGeom>
            <a:avLst/>
            <a:gdLst>
              <a:gd name="T0" fmla="*/ 159 w 239"/>
              <a:gd name="T1" fmla="*/ 0 h 318"/>
              <a:gd name="T2" fmla="*/ 0 w 239"/>
              <a:gd name="T3" fmla="*/ 282 h 318"/>
              <a:gd name="T4" fmla="*/ 123 w 239"/>
              <a:gd name="T5" fmla="*/ 229 h 318"/>
              <a:gd name="T6" fmla="*/ 238 w 239"/>
              <a:gd name="T7" fmla="*/ 317 h 318"/>
              <a:gd name="T8" fmla="*/ 159 w 239"/>
              <a:gd name="T9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9" h="318">
                <a:moveTo>
                  <a:pt x="159" y="0"/>
                </a:moveTo>
                <a:lnTo>
                  <a:pt x="0" y="282"/>
                </a:lnTo>
                <a:lnTo>
                  <a:pt x="123" y="229"/>
                </a:lnTo>
                <a:lnTo>
                  <a:pt x="238" y="317"/>
                </a:lnTo>
                <a:lnTo>
                  <a:pt x="15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22">
            <a:extLst>
              <a:ext uri="{FF2B5EF4-FFF2-40B4-BE49-F238E27FC236}">
                <a16:creationId xmlns:a16="http://schemas.microsoft.com/office/drawing/2014/main" id="{14ADF513-0448-6845-83E3-5FE87521B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184" y="7226039"/>
            <a:ext cx="1586545" cy="838959"/>
          </a:xfrm>
          <a:custGeom>
            <a:avLst/>
            <a:gdLst>
              <a:gd name="T0" fmla="*/ 828 w 1683"/>
              <a:gd name="T1" fmla="*/ 890 h 891"/>
              <a:gd name="T2" fmla="*/ 828 w 1683"/>
              <a:gd name="T3" fmla="*/ 890 h 891"/>
              <a:gd name="T4" fmla="*/ 0 w 1683"/>
              <a:gd name="T5" fmla="*/ 256 h 891"/>
              <a:gd name="T6" fmla="*/ 27 w 1683"/>
              <a:gd name="T7" fmla="*/ 211 h 891"/>
              <a:gd name="T8" fmla="*/ 71 w 1683"/>
              <a:gd name="T9" fmla="*/ 238 h 891"/>
              <a:gd name="T10" fmla="*/ 828 w 1683"/>
              <a:gd name="T11" fmla="*/ 819 h 891"/>
              <a:gd name="T12" fmla="*/ 1602 w 1683"/>
              <a:gd name="T13" fmla="*/ 35 h 891"/>
              <a:gd name="T14" fmla="*/ 1638 w 1683"/>
              <a:gd name="T15" fmla="*/ 0 h 891"/>
              <a:gd name="T16" fmla="*/ 1682 w 1683"/>
              <a:gd name="T17" fmla="*/ 35 h 891"/>
              <a:gd name="T18" fmla="*/ 828 w 1683"/>
              <a:gd name="T19" fmla="*/ 890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3" h="891">
                <a:moveTo>
                  <a:pt x="828" y="890"/>
                </a:moveTo>
                <a:lnTo>
                  <a:pt x="828" y="890"/>
                </a:lnTo>
                <a:cubicBezTo>
                  <a:pt x="440" y="890"/>
                  <a:pt x="106" y="634"/>
                  <a:pt x="0" y="256"/>
                </a:cubicBezTo>
                <a:cubicBezTo>
                  <a:pt x="0" y="238"/>
                  <a:pt x="9" y="220"/>
                  <a:pt x="27" y="211"/>
                </a:cubicBezTo>
                <a:cubicBezTo>
                  <a:pt x="53" y="203"/>
                  <a:pt x="71" y="220"/>
                  <a:pt x="71" y="238"/>
                </a:cubicBezTo>
                <a:cubicBezTo>
                  <a:pt x="168" y="581"/>
                  <a:pt x="475" y="819"/>
                  <a:pt x="828" y="819"/>
                </a:cubicBezTo>
                <a:cubicBezTo>
                  <a:pt x="1250" y="819"/>
                  <a:pt x="1602" y="467"/>
                  <a:pt x="1602" y="35"/>
                </a:cubicBezTo>
                <a:cubicBezTo>
                  <a:pt x="1602" y="18"/>
                  <a:pt x="1620" y="0"/>
                  <a:pt x="1638" y="0"/>
                </a:cubicBezTo>
                <a:cubicBezTo>
                  <a:pt x="1664" y="0"/>
                  <a:pt x="1682" y="18"/>
                  <a:pt x="1682" y="35"/>
                </a:cubicBezTo>
                <a:cubicBezTo>
                  <a:pt x="1682" y="511"/>
                  <a:pt x="1294" y="890"/>
                  <a:pt x="828" y="8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23">
            <a:extLst>
              <a:ext uri="{FF2B5EF4-FFF2-40B4-BE49-F238E27FC236}">
                <a16:creationId xmlns:a16="http://schemas.microsoft.com/office/drawing/2014/main" id="{9B4831C5-5C1E-A041-8D03-ED7DED01B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6038" y="7259265"/>
            <a:ext cx="224276" cy="299035"/>
          </a:xfrm>
          <a:custGeom>
            <a:avLst/>
            <a:gdLst>
              <a:gd name="T0" fmla="*/ 71 w 239"/>
              <a:gd name="T1" fmla="*/ 0 h 318"/>
              <a:gd name="T2" fmla="*/ 238 w 239"/>
              <a:gd name="T3" fmla="*/ 282 h 318"/>
              <a:gd name="T4" fmla="*/ 106 w 239"/>
              <a:gd name="T5" fmla="*/ 229 h 318"/>
              <a:gd name="T6" fmla="*/ 0 w 239"/>
              <a:gd name="T7" fmla="*/ 317 h 318"/>
              <a:gd name="T8" fmla="*/ 71 w 239"/>
              <a:gd name="T9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9" h="318">
                <a:moveTo>
                  <a:pt x="71" y="0"/>
                </a:moveTo>
                <a:lnTo>
                  <a:pt x="238" y="282"/>
                </a:lnTo>
                <a:lnTo>
                  <a:pt x="106" y="229"/>
                </a:lnTo>
                <a:lnTo>
                  <a:pt x="0" y="317"/>
                </a:lnTo>
                <a:lnTo>
                  <a:pt x="7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24">
            <a:extLst>
              <a:ext uri="{FF2B5EF4-FFF2-40B4-BE49-F238E27FC236}">
                <a16:creationId xmlns:a16="http://schemas.microsoft.com/office/drawing/2014/main" id="{05AD98FA-CF07-5147-98F5-B85044E25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8164" y="9672311"/>
            <a:ext cx="822346" cy="639602"/>
          </a:xfrm>
          <a:custGeom>
            <a:avLst/>
            <a:gdLst>
              <a:gd name="T0" fmla="*/ 827 w 872"/>
              <a:gd name="T1" fmla="*/ 678 h 679"/>
              <a:gd name="T2" fmla="*/ 827 w 872"/>
              <a:gd name="T3" fmla="*/ 678 h 679"/>
              <a:gd name="T4" fmla="*/ 792 w 872"/>
              <a:gd name="T5" fmla="*/ 652 h 679"/>
              <a:gd name="T6" fmla="*/ 44 w 872"/>
              <a:gd name="T7" fmla="*/ 80 h 679"/>
              <a:gd name="T8" fmla="*/ 0 w 872"/>
              <a:gd name="T9" fmla="*/ 44 h 679"/>
              <a:gd name="T10" fmla="*/ 44 w 872"/>
              <a:gd name="T11" fmla="*/ 0 h 679"/>
              <a:gd name="T12" fmla="*/ 862 w 872"/>
              <a:gd name="T13" fmla="*/ 634 h 679"/>
              <a:gd name="T14" fmla="*/ 836 w 872"/>
              <a:gd name="T15" fmla="*/ 678 h 679"/>
              <a:gd name="T16" fmla="*/ 827 w 872"/>
              <a:gd name="T17" fmla="*/ 678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2" h="679">
                <a:moveTo>
                  <a:pt x="827" y="678"/>
                </a:moveTo>
                <a:lnTo>
                  <a:pt x="827" y="678"/>
                </a:lnTo>
                <a:cubicBezTo>
                  <a:pt x="810" y="678"/>
                  <a:pt x="792" y="670"/>
                  <a:pt x="792" y="652"/>
                </a:cubicBezTo>
                <a:cubicBezTo>
                  <a:pt x="704" y="317"/>
                  <a:pt x="396" y="80"/>
                  <a:pt x="44" y="80"/>
                </a:cubicBezTo>
                <a:cubicBezTo>
                  <a:pt x="17" y="80"/>
                  <a:pt x="0" y="62"/>
                  <a:pt x="0" y="44"/>
                </a:cubicBezTo>
                <a:cubicBezTo>
                  <a:pt x="0" y="18"/>
                  <a:pt x="17" y="0"/>
                  <a:pt x="44" y="0"/>
                </a:cubicBezTo>
                <a:cubicBezTo>
                  <a:pt x="422" y="0"/>
                  <a:pt x="765" y="265"/>
                  <a:pt x="862" y="634"/>
                </a:cubicBezTo>
                <a:cubicBezTo>
                  <a:pt x="871" y="652"/>
                  <a:pt x="854" y="678"/>
                  <a:pt x="836" y="678"/>
                </a:cubicBezTo>
                <a:lnTo>
                  <a:pt x="827" y="67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25">
            <a:extLst>
              <a:ext uri="{FF2B5EF4-FFF2-40B4-BE49-F238E27FC236}">
                <a16:creationId xmlns:a16="http://schemas.microsoft.com/office/drawing/2014/main" id="{C5EFE437-95F8-F04B-8711-2B2764BF2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4379" y="10187315"/>
            <a:ext cx="224276" cy="290728"/>
          </a:xfrm>
          <a:custGeom>
            <a:avLst/>
            <a:gdLst>
              <a:gd name="T0" fmla="*/ 159 w 239"/>
              <a:gd name="T1" fmla="*/ 308 h 309"/>
              <a:gd name="T2" fmla="*/ 238 w 239"/>
              <a:gd name="T3" fmla="*/ 0 h 309"/>
              <a:gd name="T4" fmla="*/ 123 w 239"/>
              <a:gd name="T5" fmla="*/ 88 h 309"/>
              <a:gd name="T6" fmla="*/ 0 w 239"/>
              <a:gd name="T7" fmla="*/ 36 h 309"/>
              <a:gd name="T8" fmla="*/ 159 w 239"/>
              <a:gd name="T9" fmla="*/ 308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9" h="309">
                <a:moveTo>
                  <a:pt x="159" y="308"/>
                </a:moveTo>
                <a:lnTo>
                  <a:pt x="238" y="0"/>
                </a:lnTo>
                <a:lnTo>
                  <a:pt x="123" y="88"/>
                </a:lnTo>
                <a:lnTo>
                  <a:pt x="0" y="36"/>
                </a:lnTo>
                <a:lnTo>
                  <a:pt x="159" y="30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26">
            <a:extLst>
              <a:ext uri="{FF2B5EF4-FFF2-40B4-BE49-F238E27FC236}">
                <a16:creationId xmlns:a16="http://schemas.microsoft.com/office/drawing/2014/main" id="{3EDD0854-CB5B-EA4F-8CE9-F1A315D7D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184" y="9672311"/>
            <a:ext cx="814039" cy="639602"/>
          </a:xfrm>
          <a:custGeom>
            <a:avLst/>
            <a:gdLst>
              <a:gd name="T0" fmla="*/ 35 w 864"/>
              <a:gd name="T1" fmla="*/ 678 h 679"/>
              <a:gd name="T2" fmla="*/ 35 w 864"/>
              <a:gd name="T3" fmla="*/ 678 h 679"/>
              <a:gd name="T4" fmla="*/ 27 w 864"/>
              <a:gd name="T5" fmla="*/ 678 h 679"/>
              <a:gd name="T6" fmla="*/ 0 w 864"/>
              <a:gd name="T7" fmla="*/ 634 h 679"/>
              <a:gd name="T8" fmla="*/ 828 w 864"/>
              <a:gd name="T9" fmla="*/ 0 h 679"/>
              <a:gd name="T10" fmla="*/ 863 w 864"/>
              <a:gd name="T11" fmla="*/ 44 h 679"/>
              <a:gd name="T12" fmla="*/ 828 w 864"/>
              <a:gd name="T13" fmla="*/ 80 h 679"/>
              <a:gd name="T14" fmla="*/ 71 w 864"/>
              <a:gd name="T15" fmla="*/ 652 h 679"/>
              <a:gd name="T16" fmla="*/ 35 w 864"/>
              <a:gd name="T17" fmla="*/ 678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4" h="679">
                <a:moveTo>
                  <a:pt x="35" y="678"/>
                </a:moveTo>
                <a:lnTo>
                  <a:pt x="35" y="678"/>
                </a:lnTo>
                <a:cubicBezTo>
                  <a:pt x="35" y="678"/>
                  <a:pt x="35" y="678"/>
                  <a:pt x="27" y="678"/>
                </a:cubicBezTo>
                <a:cubicBezTo>
                  <a:pt x="9" y="678"/>
                  <a:pt x="0" y="652"/>
                  <a:pt x="0" y="634"/>
                </a:cubicBezTo>
                <a:cubicBezTo>
                  <a:pt x="106" y="265"/>
                  <a:pt x="440" y="0"/>
                  <a:pt x="828" y="0"/>
                </a:cubicBezTo>
                <a:cubicBezTo>
                  <a:pt x="845" y="0"/>
                  <a:pt x="863" y="18"/>
                  <a:pt x="863" y="44"/>
                </a:cubicBezTo>
                <a:cubicBezTo>
                  <a:pt x="863" y="62"/>
                  <a:pt x="845" y="80"/>
                  <a:pt x="828" y="80"/>
                </a:cubicBezTo>
                <a:cubicBezTo>
                  <a:pt x="475" y="80"/>
                  <a:pt x="168" y="317"/>
                  <a:pt x="71" y="652"/>
                </a:cubicBezTo>
                <a:cubicBezTo>
                  <a:pt x="71" y="670"/>
                  <a:pt x="53" y="678"/>
                  <a:pt x="35" y="6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27">
            <a:extLst>
              <a:ext uri="{FF2B5EF4-FFF2-40B4-BE49-F238E27FC236}">
                <a16:creationId xmlns:a16="http://schemas.microsoft.com/office/drawing/2014/main" id="{C867542A-823A-4C48-9612-1AE544662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6038" y="10187315"/>
            <a:ext cx="224276" cy="290728"/>
          </a:xfrm>
          <a:custGeom>
            <a:avLst/>
            <a:gdLst>
              <a:gd name="T0" fmla="*/ 71 w 239"/>
              <a:gd name="T1" fmla="*/ 308 h 309"/>
              <a:gd name="T2" fmla="*/ 0 w 239"/>
              <a:gd name="T3" fmla="*/ 0 h 309"/>
              <a:gd name="T4" fmla="*/ 106 w 239"/>
              <a:gd name="T5" fmla="*/ 88 h 309"/>
              <a:gd name="T6" fmla="*/ 238 w 239"/>
              <a:gd name="T7" fmla="*/ 36 h 309"/>
              <a:gd name="T8" fmla="*/ 71 w 239"/>
              <a:gd name="T9" fmla="*/ 308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9" h="309">
                <a:moveTo>
                  <a:pt x="71" y="308"/>
                </a:moveTo>
                <a:lnTo>
                  <a:pt x="0" y="0"/>
                </a:lnTo>
                <a:lnTo>
                  <a:pt x="106" y="88"/>
                </a:lnTo>
                <a:lnTo>
                  <a:pt x="238" y="36"/>
                </a:lnTo>
                <a:lnTo>
                  <a:pt x="71" y="30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28">
            <a:extLst>
              <a:ext uri="{FF2B5EF4-FFF2-40B4-BE49-F238E27FC236}">
                <a16:creationId xmlns:a16="http://schemas.microsoft.com/office/drawing/2014/main" id="{1C8F4AB9-EA90-DB45-9C45-510ED1F9C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5064" y="6200185"/>
            <a:ext cx="1603158" cy="838959"/>
          </a:xfrm>
          <a:custGeom>
            <a:avLst/>
            <a:gdLst>
              <a:gd name="T0" fmla="*/ 1664 w 1700"/>
              <a:gd name="T1" fmla="*/ 889 h 890"/>
              <a:gd name="T2" fmla="*/ 1664 w 1700"/>
              <a:gd name="T3" fmla="*/ 889 h 890"/>
              <a:gd name="T4" fmla="*/ 1628 w 1700"/>
              <a:gd name="T5" fmla="*/ 855 h 890"/>
              <a:gd name="T6" fmla="*/ 845 w 1700"/>
              <a:gd name="T7" fmla="*/ 80 h 890"/>
              <a:gd name="T8" fmla="*/ 70 w 1700"/>
              <a:gd name="T9" fmla="*/ 855 h 890"/>
              <a:gd name="T10" fmla="*/ 35 w 1700"/>
              <a:gd name="T11" fmla="*/ 889 h 890"/>
              <a:gd name="T12" fmla="*/ 0 w 1700"/>
              <a:gd name="T13" fmla="*/ 855 h 890"/>
              <a:gd name="T14" fmla="*/ 845 w 1700"/>
              <a:gd name="T15" fmla="*/ 0 h 890"/>
              <a:gd name="T16" fmla="*/ 1699 w 1700"/>
              <a:gd name="T17" fmla="*/ 855 h 890"/>
              <a:gd name="T18" fmla="*/ 1664 w 1700"/>
              <a:gd name="T19" fmla="*/ 889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00" h="890">
                <a:moveTo>
                  <a:pt x="1664" y="889"/>
                </a:moveTo>
                <a:lnTo>
                  <a:pt x="1664" y="889"/>
                </a:lnTo>
                <a:cubicBezTo>
                  <a:pt x="1637" y="889"/>
                  <a:pt x="1628" y="872"/>
                  <a:pt x="1628" y="855"/>
                </a:cubicBezTo>
                <a:cubicBezTo>
                  <a:pt x="1628" y="423"/>
                  <a:pt x="1276" y="80"/>
                  <a:pt x="845" y="80"/>
                </a:cubicBezTo>
                <a:cubicBezTo>
                  <a:pt x="422" y="80"/>
                  <a:pt x="70" y="423"/>
                  <a:pt x="70" y="855"/>
                </a:cubicBezTo>
                <a:cubicBezTo>
                  <a:pt x="70" y="872"/>
                  <a:pt x="53" y="889"/>
                  <a:pt x="35" y="889"/>
                </a:cubicBezTo>
                <a:cubicBezTo>
                  <a:pt x="8" y="889"/>
                  <a:pt x="0" y="872"/>
                  <a:pt x="0" y="855"/>
                </a:cubicBezTo>
                <a:cubicBezTo>
                  <a:pt x="0" y="388"/>
                  <a:pt x="378" y="0"/>
                  <a:pt x="845" y="0"/>
                </a:cubicBezTo>
                <a:cubicBezTo>
                  <a:pt x="1320" y="0"/>
                  <a:pt x="1699" y="388"/>
                  <a:pt x="1699" y="855"/>
                </a:cubicBezTo>
                <a:cubicBezTo>
                  <a:pt x="1699" y="872"/>
                  <a:pt x="1681" y="889"/>
                  <a:pt x="1664" y="8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29">
            <a:extLst>
              <a:ext uri="{FF2B5EF4-FFF2-40B4-BE49-F238E27FC236}">
                <a16:creationId xmlns:a16="http://schemas.microsoft.com/office/drawing/2014/main" id="{A6D477B7-0F6B-B544-A4FB-C69BEAB1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6631" y="10644174"/>
            <a:ext cx="1623923" cy="789119"/>
          </a:xfrm>
          <a:custGeom>
            <a:avLst/>
            <a:gdLst>
              <a:gd name="T0" fmla="*/ 827 w 1726"/>
              <a:gd name="T1" fmla="*/ 837 h 838"/>
              <a:gd name="T2" fmla="*/ 827 w 1726"/>
              <a:gd name="T3" fmla="*/ 837 h 838"/>
              <a:gd name="T4" fmla="*/ 0 w 1726"/>
              <a:gd name="T5" fmla="*/ 203 h 838"/>
              <a:gd name="T6" fmla="*/ 26 w 1726"/>
              <a:gd name="T7" fmla="*/ 159 h 838"/>
              <a:gd name="T8" fmla="*/ 79 w 1726"/>
              <a:gd name="T9" fmla="*/ 186 h 838"/>
              <a:gd name="T10" fmla="*/ 827 w 1726"/>
              <a:gd name="T11" fmla="*/ 758 h 838"/>
              <a:gd name="T12" fmla="*/ 1391 w 1726"/>
              <a:gd name="T13" fmla="*/ 546 h 838"/>
              <a:gd name="T14" fmla="*/ 1655 w 1726"/>
              <a:gd name="T15" fmla="*/ 36 h 838"/>
              <a:gd name="T16" fmla="*/ 1690 w 1726"/>
              <a:gd name="T17" fmla="*/ 0 h 838"/>
              <a:gd name="T18" fmla="*/ 1725 w 1726"/>
              <a:gd name="T19" fmla="*/ 36 h 838"/>
              <a:gd name="T20" fmla="*/ 1435 w 1726"/>
              <a:gd name="T21" fmla="*/ 608 h 838"/>
              <a:gd name="T22" fmla="*/ 827 w 1726"/>
              <a:gd name="T23" fmla="*/ 837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26" h="838">
                <a:moveTo>
                  <a:pt x="827" y="837"/>
                </a:moveTo>
                <a:lnTo>
                  <a:pt x="827" y="837"/>
                </a:lnTo>
                <a:cubicBezTo>
                  <a:pt x="440" y="837"/>
                  <a:pt x="105" y="573"/>
                  <a:pt x="0" y="203"/>
                </a:cubicBezTo>
                <a:cubicBezTo>
                  <a:pt x="0" y="186"/>
                  <a:pt x="8" y="159"/>
                  <a:pt x="26" y="159"/>
                </a:cubicBezTo>
                <a:cubicBezTo>
                  <a:pt x="52" y="150"/>
                  <a:pt x="70" y="159"/>
                  <a:pt x="79" y="186"/>
                </a:cubicBezTo>
                <a:cubicBezTo>
                  <a:pt x="167" y="520"/>
                  <a:pt x="475" y="758"/>
                  <a:pt x="827" y="758"/>
                </a:cubicBezTo>
                <a:cubicBezTo>
                  <a:pt x="1038" y="758"/>
                  <a:pt x="1232" y="687"/>
                  <a:pt x="1391" y="546"/>
                </a:cubicBezTo>
                <a:cubicBezTo>
                  <a:pt x="1540" y="414"/>
                  <a:pt x="1637" y="230"/>
                  <a:pt x="1655" y="36"/>
                </a:cubicBezTo>
                <a:cubicBezTo>
                  <a:pt x="1655" y="9"/>
                  <a:pt x="1672" y="0"/>
                  <a:pt x="1690" y="0"/>
                </a:cubicBezTo>
                <a:cubicBezTo>
                  <a:pt x="1716" y="0"/>
                  <a:pt x="1725" y="18"/>
                  <a:pt x="1725" y="36"/>
                </a:cubicBezTo>
                <a:cubicBezTo>
                  <a:pt x="1708" y="256"/>
                  <a:pt x="1602" y="458"/>
                  <a:pt x="1435" y="608"/>
                </a:cubicBezTo>
                <a:cubicBezTo>
                  <a:pt x="1267" y="749"/>
                  <a:pt x="1056" y="837"/>
                  <a:pt x="827" y="8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30">
            <a:extLst>
              <a:ext uri="{FF2B5EF4-FFF2-40B4-BE49-F238E27FC236}">
                <a16:creationId xmlns:a16="http://schemas.microsoft.com/office/drawing/2014/main" id="{567FE182-A701-404D-9413-8C04E5500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8486" y="10627561"/>
            <a:ext cx="224276" cy="290728"/>
          </a:xfrm>
          <a:custGeom>
            <a:avLst/>
            <a:gdLst>
              <a:gd name="T0" fmla="*/ 70 w 239"/>
              <a:gd name="T1" fmla="*/ 0 h 309"/>
              <a:gd name="T2" fmla="*/ 238 w 239"/>
              <a:gd name="T3" fmla="*/ 273 h 309"/>
              <a:gd name="T4" fmla="*/ 106 w 239"/>
              <a:gd name="T5" fmla="*/ 220 h 309"/>
              <a:gd name="T6" fmla="*/ 0 w 239"/>
              <a:gd name="T7" fmla="*/ 308 h 309"/>
              <a:gd name="T8" fmla="*/ 70 w 239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9" h="309">
                <a:moveTo>
                  <a:pt x="70" y="0"/>
                </a:moveTo>
                <a:lnTo>
                  <a:pt x="238" y="273"/>
                </a:lnTo>
                <a:lnTo>
                  <a:pt x="106" y="220"/>
                </a:lnTo>
                <a:lnTo>
                  <a:pt x="0" y="308"/>
                </a:lnTo>
                <a:lnTo>
                  <a:pt x="7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31">
            <a:extLst>
              <a:ext uri="{FF2B5EF4-FFF2-40B4-BE49-F238E27FC236}">
                <a16:creationId xmlns:a16="http://schemas.microsoft.com/office/drawing/2014/main" id="{F15ABB58-CDC7-B745-A3FA-7DED6734E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145" y="10602641"/>
            <a:ext cx="1603158" cy="830652"/>
          </a:xfrm>
          <a:custGeom>
            <a:avLst/>
            <a:gdLst>
              <a:gd name="T0" fmla="*/ 872 w 1701"/>
              <a:gd name="T1" fmla="*/ 880 h 881"/>
              <a:gd name="T2" fmla="*/ 872 w 1701"/>
              <a:gd name="T3" fmla="*/ 880 h 881"/>
              <a:gd name="T4" fmla="*/ 264 w 1701"/>
              <a:gd name="T5" fmla="*/ 625 h 881"/>
              <a:gd name="T6" fmla="*/ 0 w 1701"/>
              <a:gd name="T7" fmla="*/ 35 h 881"/>
              <a:gd name="T8" fmla="*/ 35 w 1701"/>
              <a:gd name="T9" fmla="*/ 0 h 881"/>
              <a:gd name="T10" fmla="*/ 80 w 1701"/>
              <a:gd name="T11" fmla="*/ 35 h 881"/>
              <a:gd name="T12" fmla="*/ 317 w 1701"/>
              <a:gd name="T13" fmla="*/ 572 h 881"/>
              <a:gd name="T14" fmla="*/ 872 w 1701"/>
              <a:gd name="T15" fmla="*/ 801 h 881"/>
              <a:gd name="T16" fmla="*/ 1629 w 1701"/>
              <a:gd name="T17" fmla="*/ 229 h 881"/>
              <a:gd name="T18" fmla="*/ 1673 w 1701"/>
              <a:gd name="T19" fmla="*/ 202 h 881"/>
              <a:gd name="T20" fmla="*/ 1700 w 1701"/>
              <a:gd name="T21" fmla="*/ 246 h 881"/>
              <a:gd name="T22" fmla="*/ 872 w 1701"/>
              <a:gd name="T23" fmla="*/ 880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1" h="881">
                <a:moveTo>
                  <a:pt x="872" y="880"/>
                </a:moveTo>
                <a:lnTo>
                  <a:pt x="872" y="880"/>
                </a:lnTo>
                <a:cubicBezTo>
                  <a:pt x="652" y="880"/>
                  <a:pt x="432" y="783"/>
                  <a:pt x="264" y="625"/>
                </a:cubicBezTo>
                <a:cubicBezTo>
                  <a:pt x="106" y="466"/>
                  <a:pt x="9" y="255"/>
                  <a:pt x="0" y="35"/>
                </a:cubicBezTo>
                <a:cubicBezTo>
                  <a:pt x="0" y="17"/>
                  <a:pt x="18" y="0"/>
                  <a:pt x="35" y="0"/>
                </a:cubicBezTo>
                <a:cubicBezTo>
                  <a:pt x="62" y="0"/>
                  <a:pt x="80" y="8"/>
                  <a:pt x="80" y="35"/>
                </a:cubicBezTo>
                <a:cubicBezTo>
                  <a:pt x="80" y="229"/>
                  <a:pt x="176" y="422"/>
                  <a:pt x="317" y="572"/>
                </a:cubicBezTo>
                <a:cubicBezTo>
                  <a:pt x="476" y="722"/>
                  <a:pt x="669" y="801"/>
                  <a:pt x="872" y="801"/>
                </a:cubicBezTo>
                <a:cubicBezTo>
                  <a:pt x="1224" y="801"/>
                  <a:pt x="1532" y="563"/>
                  <a:pt x="1629" y="229"/>
                </a:cubicBezTo>
                <a:cubicBezTo>
                  <a:pt x="1629" y="202"/>
                  <a:pt x="1655" y="193"/>
                  <a:pt x="1673" y="202"/>
                </a:cubicBezTo>
                <a:cubicBezTo>
                  <a:pt x="1691" y="202"/>
                  <a:pt x="1700" y="229"/>
                  <a:pt x="1700" y="246"/>
                </a:cubicBezTo>
                <a:cubicBezTo>
                  <a:pt x="1603" y="616"/>
                  <a:pt x="1259" y="880"/>
                  <a:pt x="872" y="8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32">
            <a:extLst>
              <a:ext uri="{FF2B5EF4-FFF2-40B4-BE49-F238E27FC236}">
                <a16:creationId xmlns:a16="http://schemas.microsoft.com/office/drawing/2014/main" id="{475EA2AF-7BBB-B041-AD77-75488BE7B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7173" y="10627561"/>
            <a:ext cx="232583" cy="290728"/>
          </a:xfrm>
          <a:custGeom>
            <a:avLst/>
            <a:gdLst>
              <a:gd name="T0" fmla="*/ 167 w 247"/>
              <a:gd name="T1" fmla="*/ 0 h 309"/>
              <a:gd name="T2" fmla="*/ 0 w 247"/>
              <a:gd name="T3" fmla="*/ 273 h 309"/>
              <a:gd name="T4" fmla="*/ 131 w 247"/>
              <a:gd name="T5" fmla="*/ 220 h 309"/>
              <a:gd name="T6" fmla="*/ 246 w 247"/>
              <a:gd name="T7" fmla="*/ 308 h 309"/>
              <a:gd name="T8" fmla="*/ 167 w 247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" h="309">
                <a:moveTo>
                  <a:pt x="167" y="0"/>
                </a:moveTo>
                <a:lnTo>
                  <a:pt x="0" y="273"/>
                </a:lnTo>
                <a:lnTo>
                  <a:pt x="131" y="220"/>
                </a:lnTo>
                <a:lnTo>
                  <a:pt x="246" y="308"/>
                </a:lnTo>
                <a:lnTo>
                  <a:pt x="16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9017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 114">
            <a:extLst>
              <a:ext uri="{FF2B5EF4-FFF2-40B4-BE49-F238E27FC236}">
                <a16:creationId xmlns:a16="http://schemas.microsoft.com/office/drawing/2014/main" id="{0724A86E-610A-8949-8DDC-577C3BC84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75068" y="6709836"/>
            <a:ext cx="3579211" cy="580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9" name="Freeform 115">
            <a:extLst>
              <a:ext uri="{FF2B5EF4-FFF2-40B4-BE49-F238E27FC236}">
                <a16:creationId xmlns:a16="http://schemas.microsoft.com/office/drawing/2014/main" id="{50F054E7-A55C-4449-BB05-888746257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934" y="6640111"/>
            <a:ext cx="151071" cy="151071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53 h 116"/>
              <a:gd name="T6" fmla="*/ 53 w 116"/>
              <a:gd name="T7" fmla="*/ 0 h 116"/>
              <a:gd name="T8" fmla="*/ 0 w 116"/>
              <a:gd name="T9" fmla="*/ 53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84"/>
                  <a:pt x="115" y="53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53"/>
                </a:cubicBezTo>
                <a:cubicBezTo>
                  <a:pt x="0" y="84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Line 116">
            <a:extLst>
              <a:ext uri="{FF2B5EF4-FFF2-40B4-BE49-F238E27FC236}">
                <a16:creationId xmlns:a16="http://schemas.microsoft.com/office/drawing/2014/main" id="{32F18077-2304-E343-8FD7-702E5EE37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75068" y="9109532"/>
            <a:ext cx="3579211" cy="58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1" name="Freeform 117">
            <a:extLst>
              <a:ext uri="{FF2B5EF4-FFF2-40B4-BE49-F238E27FC236}">
                <a16:creationId xmlns:a16="http://schemas.microsoft.com/office/drawing/2014/main" id="{237C1384-28AC-AA4F-ADA7-E24FC18C6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934" y="9033998"/>
            <a:ext cx="151071" cy="151071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54 h 116"/>
              <a:gd name="T6" fmla="*/ 53 w 116"/>
              <a:gd name="T7" fmla="*/ 0 h 116"/>
              <a:gd name="T8" fmla="*/ 0 w 116"/>
              <a:gd name="T9" fmla="*/ 54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92"/>
                  <a:pt x="115" y="54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54"/>
                </a:cubicBezTo>
                <a:cubicBezTo>
                  <a:pt x="0" y="92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Line 118">
            <a:extLst>
              <a:ext uri="{FF2B5EF4-FFF2-40B4-BE49-F238E27FC236}">
                <a16:creationId xmlns:a16="http://schemas.microsoft.com/office/drawing/2014/main" id="{189ED693-8C88-2B47-A94E-B86CA09B9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75068" y="11515040"/>
            <a:ext cx="3579211" cy="58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3" name="Freeform 119">
            <a:extLst>
              <a:ext uri="{FF2B5EF4-FFF2-40B4-BE49-F238E27FC236}">
                <a16:creationId xmlns:a16="http://schemas.microsoft.com/office/drawing/2014/main" id="{D2F2CE08-8019-3949-83E7-69D650CDB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934" y="11433695"/>
            <a:ext cx="151071" cy="151071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62 h 116"/>
              <a:gd name="T6" fmla="*/ 53 w 116"/>
              <a:gd name="T7" fmla="*/ 0 h 116"/>
              <a:gd name="T8" fmla="*/ 0 w 116"/>
              <a:gd name="T9" fmla="*/ 62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92"/>
                  <a:pt x="115" y="62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62"/>
                </a:cubicBezTo>
                <a:cubicBezTo>
                  <a:pt x="0" y="92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Line 120">
            <a:extLst>
              <a:ext uri="{FF2B5EF4-FFF2-40B4-BE49-F238E27FC236}">
                <a16:creationId xmlns:a16="http://schemas.microsoft.com/office/drawing/2014/main" id="{5EECEC1F-04A5-7548-85A7-82FFB365C9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7472" y="6709836"/>
            <a:ext cx="3590832" cy="580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5" name="Freeform 121">
            <a:extLst>
              <a:ext uri="{FF2B5EF4-FFF2-40B4-BE49-F238E27FC236}">
                <a16:creationId xmlns:a16="http://schemas.microsoft.com/office/drawing/2014/main" id="{4D3BD3EE-0478-7048-96C0-9DF800F2F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556" y="6640111"/>
            <a:ext cx="151071" cy="151071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53 h 116"/>
              <a:gd name="T6" fmla="*/ 53 w 116"/>
              <a:gd name="T7" fmla="*/ 115 h 116"/>
              <a:gd name="T8" fmla="*/ 115 w 116"/>
              <a:gd name="T9" fmla="*/ 53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53"/>
                </a:cubicBezTo>
                <a:cubicBezTo>
                  <a:pt x="0" y="84"/>
                  <a:pt x="23" y="115"/>
                  <a:pt x="53" y="115"/>
                </a:cubicBezTo>
                <a:cubicBezTo>
                  <a:pt x="92" y="115"/>
                  <a:pt x="115" y="84"/>
                  <a:pt x="115" y="53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Line 122">
            <a:extLst>
              <a:ext uri="{FF2B5EF4-FFF2-40B4-BE49-F238E27FC236}">
                <a16:creationId xmlns:a16="http://schemas.microsoft.com/office/drawing/2014/main" id="{5FD01636-EDBC-4D4D-A95A-22238F715F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7472" y="9109532"/>
            <a:ext cx="3590832" cy="58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" name="Freeform 123">
            <a:extLst>
              <a:ext uri="{FF2B5EF4-FFF2-40B4-BE49-F238E27FC236}">
                <a16:creationId xmlns:a16="http://schemas.microsoft.com/office/drawing/2014/main" id="{1B47859F-413B-2743-86C3-30F061A58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556" y="9033998"/>
            <a:ext cx="151071" cy="151071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54 h 116"/>
              <a:gd name="T6" fmla="*/ 53 w 116"/>
              <a:gd name="T7" fmla="*/ 115 h 116"/>
              <a:gd name="T8" fmla="*/ 115 w 116"/>
              <a:gd name="T9" fmla="*/ 54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54"/>
                </a:cubicBezTo>
                <a:cubicBezTo>
                  <a:pt x="0" y="92"/>
                  <a:pt x="23" y="115"/>
                  <a:pt x="53" y="115"/>
                </a:cubicBezTo>
                <a:cubicBezTo>
                  <a:pt x="92" y="115"/>
                  <a:pt x="115" y="92"/>
                  <a:pt x="115" y="54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Line 124">
            <a:extLst>
              <a:ext uri="{FF2B5EF4-FFF2-40B4-BE49-F238E27FC236}">
                <a16:creationId xmlns:a16="http://schemas.microsoft.com/office/drawing/2014/main" id="{18B20D53-4D7C-214A-B454-6F6111B5A1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7472" y="11515040"/>
            <a:ext cx="3590832" cy="581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9" name="Freeform 125">
            <a:extLst>
              <a:ext uri="{FF2B5EF4-FFF2-40B4-BE49-F238E27FC236}">
                <a16:creationId xmlns:a16="http://schemas.microsoft.com/office/drawing/2014/main" id="{755CB322-669C-7544-88AD-125ADF7F1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556" y="11433695"/>
            <a:ext cx="151071" cy="151071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62 h 116"/>
              <a:gd name="T6" fmla="*/ 53 w 116"/>
              <a:gd name="T7" fmla="*/ 115 h 116"/>
              <a:gd name="T8" fmla="*/ 115 w 116"/>
              <a:gd name="T9" fmla="*/ 62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62"/>
                </a:cubicBezTo>
                <a:cubicBezTo>
                  <a:pt x="0" y="92"/>
                  <a:pt x="23" y="115"/>
                  <a:pt x="53" y="115"/>
                </a:cubicBezTo>
                <a:cubicBezTo>
                  <a:pt x="92" y="115"/>
                  <a:pt x="115" y="92"/>
                  <a:pt x="115" y="62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282">
            <a:extLst>
              <a:ext uri="{FF2B5EF4-FFF2-40B4-BE49-F238E27FC236}">
                <a16:creationId xmlns:a16="http://schemas.microsoft.com/office/drawing/2014/main" id="{31E2B3D6-EA56-574B-8AA4-4496923ED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070" y="6064879"/>
            <a:ext cx="1284098" cy="1284102"/>
          </a:xfrm>
          <a:custGeom>
            <a:avLst/>
            <a:gdLst>
              <a:gd name="T0" fmla="*/ 865 w 973"/>
              <a:gd name="T1" fmla="*/ 972 h 973"/>
              <a:gd name="T2" fmla="*/ 865 w 973"/>
              <a:gd name="T3" fmla="*/ 972 h 973"/>
              <a:gd name="T4" fmla="*/ 115 w 973"/>
              <a:gd name="T5" fmla="*/ 972 h 973"/>
              <a:gd name="T6" fmla="*/ 0 w 973"/>
              <a:gd name="T7" fmla="*/ 857 h 973"/>
              <a:gd name="T8" fmla="*/ 0 w 973"/>
              <a:gd name="T9" fmla="*/ 115 h 973"/>
              <a:gd name="T10" fmla="*/ 115 w 973"/>
              <a:gd name="T11" fmla="*/ 0 h 973"/>
              <a:gd name="T12" fmla="*/ 865 w 973"/>
              <a:gd name="T13" fmla="*/ 0 h 973"/>
              <a:gd name="T14" fmla="*/ 972 w 973"/>
              <a:gd name="T15" fmla="*/ 115 h 973"/>
              <a:gd name="T16" fmla="*/ 972 w 973"/>
              <a:gd name="T17" fmla="*/ 857 h 973"/>
              <a:gd name="T18" fmla="*/ 865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65" y="972"/>
                </a:moveTo>
                <a:lnTo>
                  <a:pt x="865" y="972"/>
                </a:lnTo>
                <a:cubicBezTo>
                  <a:pt x="115" y="972"/>
                  <a:pt x="115" y="972"/>
                  <a:pt x="115" y="972"/>
                </a:cubicBezTo>
                <a:cubicBezTo>
                  <a:pt x="54" y="972"/>
                  <a:pt x="0" y="926"/>
                  <a:pt x="0" y="857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46"/>
                  <a:pt x="54" y="0"/>
                  <a:pt x="115" y="0"/>
                </a:cubicBezTo>
                <a:cubicBezTo>
                  <a:pt x="865" y="0"/>
                  <a:pt x="865" y="0"/>
                  <a:pt x="865" y="0"/>
                </a:cubicBezTo>
                <a:cubicBezTo>
                  <a:pt x="926" y="0"/>
                  <a:pt x="972" y="46"/>
                  <a:pt x="972" y="115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26"/>
                  <a:pt x="926" y="972"/>
                  <a:pt x="865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283">
            <a:extLst>
              <a:ext uri="{FF2B5EF4-FFF2-40B4-BE49-F238E27FC236}">
                <a16:creationId xmlns:a16="http://schemas.microsoft.com/office/drawing/2014/main" id="{0D5DD3A6-CF3A-4249-BD1B-FB2F697CF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070" y="8470387"/>
            <a:ext cx="1284098" cy="1278290"/>
          </a:xfrm>
          <a:custGeom>
            <a:avLst/>
            <a:gdLst>
              <a:gd name="T0" fmla="*/ 865 w 973"/>
              <a:gd name="T1" fmla="*/ 971 h 972"/>
              <a:gd name="T2" fmla="*/ 865 w 973"/>
              <a:gd name="T3" fmla="*/ 971 h 972"/>
              <a:gd name="T4" fmla="*/ 115 w 973"/>
              <a:gd name="T5" fmla="*/ 971 h 972"/>
              <a:gd name="T6" fmla="*/ 0 w 973"/>
              <a:gd name="T7" fmla="*/ 857 h 972"/>
              <a:gd name="T8" fmla="*/ 0 w 973"/>
              <a:gd name="T9" fmla="*/ 107 h 972"/>
              <a:gd name="T10" fmla="*/ 115 w 973"/>
              <a:gd name="T11" fmla="*/ 0 h 972"/>
              <a:gd name="T12" fmla="*/ 865 w 973"/>
              <a:gd name="T13" fmla="*/ 0 h 972"/>
              <a:gd name="T14" fmla="*/ 972 w 973"/>
              <a:gd name="T15" fmla="*/ 107 h 972"/>
              <a:gd name="T16" fmla="*/ 972 w 973"/>
              <a:gd name="T17" fmla="*/ 857 h 972"/>
              <a:gd name="T18" fmla="*/ 865 w 973"/>
              <a:gd name="T19" fmla="*/ 971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2">
                <a:moveTo>
                  <a:pt x="865" y="971"/>
                </a:moveTo>
                <a:lnTo>
                  <a:pt x="865" y="971"/>
                </a:lnTo>
                <a:cubicBezTo>
                  <a:pt x="115" y="971"/>
                  <a:pt x="115" y="971"/>
                  <a:pt x="115" y="971"/>
                </a:cubicBezTo>
                <a:cubicBezTo>
                  <a:pt x="54" y="971"/>
                  <a:pt x="0" y="925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54" y="0"/>
                  <a:pt x="115" y="0"/>
                </a:cubicBezTo>
                <a:cubicBezTo>
                  <a:pt x="865" y="0"/>
                  <a:pt x="865" y="0"/>
                  <a:pt x="865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25"/>
                  <a:pt x="926" y="971"/>
                  <a:pt x="865" y="9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284">
            <a:extLst>
              <a:ext uri="{FF2B5EF4-FFF2-40B4-BE49-F238E27FC236}">
                <a16:creationId xmlns:a16="http://schemas.microsoft.com/office/drawing/2014/main" id="{AEAAD36F-03A8-E54B-A124-04014D015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070" y="10881708"/>
            <a:ext cx="1284098" cy="1284098"/>
          </a:xfrm>
          <a:custGeom>
            <a:avLst/>
            <a:gdLst>
              <a:gd name="T0" fmla="*/ 865 w 973"/>
              <a:gd name="T1" fmla="*/ 972 h 973"/>
              <a:gd name="T2" fmla="*/ 865 w 973"/>
              <a:gd name="T3" fmla="*/ 972 h 973"/>
              <a:gd name="T4" fmla="*/ 115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15 w 973"/>
              <a:gd name="T11" fmla="*/ 0 h 973"/>
              <a:gd name="T12" fmla="*/ 865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65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65" y="972"/>
                </a:moveTo>
                <a:lnTo>
                  <a:pt x="865" y="972"/>
                </a:lnTo>
                <a:cubicBezTo>
                  <a:pt x="115" y="972"/>
                  <a:pt x="115" y="972"/>
                  <a:pt x="115" y="972"/>
                </a:cubicBezTo>
                <a:cubicBezTo>
                  <a:pt x="54" y="972"/>
                  <a:pt x="0" y="919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54" y="0"/>
                  <a:pt x="115" y="0"/>
                </a:cubicBezTo>
                <a:cubicBezTo>
                  <a:pt x="865" y="0"/>
                  <a:pt x="865" y="0"/>
                  <a:pt x="865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9"/>
                  <a:pt x="926" y="972"/>
                  <a:pt x="865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285">
            <a:extLst>
              <a:ext uri="{FF2B5EF4-FFF2-40B4-BE49-F238E27FC236}">
                <a16:creationId xmlns:a16="http://schemas.microsoft.com/office/drawing/2014/main" id="{86879DB3-0645-5146-B6B5-2EC4B6128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6200" y="6064879"/>
            <a:ext cx="1278290" cy="1284102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57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57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57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46"/>
                  <a:pt x="971" y="115"/>
                </a:cubicBezTo>
                <a:cubicBezTo>
                  <a:pt x="971" y="857"/>
                  <a:pt x="971" y="857"/>
                  <a:pt x="971" y="857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286">
            <a:extLst>
              <a:ext uri="{FF2B5EF4-FFF2-40B4-BE49-F238E27FC236}">
                <a16:creationId xmlns:a16="http://schemas.microsoft.com/office/drawing/2014/main" id="{1DA601C0-0E3E-CB48-BDE5-210D5EB26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6200" y="8470387"/>
            <a:ext cx="1278290" cy="1278290"/>
          </a:xfrm>
          <a:custGeom>
            <a:avLst/>
            <a:gdLst>
              <a:gd name="T0" fmla="*/ 857 w 972"/>
              <a:gd name="T1" fmla="*/ 971 h 972"/>
              <a:gd name="T2" fmla="*/ 857 w 972"/>
              <a:gd name="T3" fmla="*/ 971 h 972"/>
              <a:gd name="T4" fmla="*/ 107 w 972"/>
              <a:gd name="T5" fmla="*/ 971 h 972"/>
              <a:gd name="T6" fmla="*/ 0 w 972"/>
              <a:gd name="T7" fmla="*/ 857 h 972"/>
              <a:gd name="T8" fmla="*/ 0 w 972"/>
              <a:gd name="T9" fmla="*/ 107 h 972"/>
              <a:gd name="T10" fmla="*/ 107 w 972"/>
              <a:gd name="T11" fmla="*/ 0 h 972"/>
              <a:gd name="T12" fmla="*/ 857 w 972"/>
              <a:gd name="T13" fmla="*/ 0 h 972"/>
              <a:gd name="T14" fmla="*/ 971 w 972"/>
              <a:gd name="T15" fmla="*/ 107 h 972"/>
              <a:gd name="T16" fmla="*/ 971 w 972"/>
              <a:gd name="T17" fmla="*/ 857 h 972"/>
              <a:gd name="T18" fmla="*/ 857 w 972"/>
              <a:gd name="T19" fmla="*/ 971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2">
                <a:moveTo>
                  <a:pt x="857" y="971"/>
                </a:moveTo>
                <a:lnTo>
                  <a:pt x="857" y="971"/>
                </a:lnTo>
                <a:cubicBezTo>
                  <a:pt x="107" y="971"/>
                  <a:pt x="107" y="971"/>
                  <a:pt x="107" y="971"/>
                </a:cubicBezTo>
                <a:cubicBezTo>
                  <a:pt x="46" y="971"/>
                  <a:pt x="0" y="925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46"/>
                  <a:pt x="971" y="107"/>
                </a:cubicBezTo>
                <a:cubicBezTo>
                  <a:pt x="971" y="857"/>
                  <a:pt x="971" y="857"/>
                  <a:pt x="971" y="857"/>
                </a:cubicBezTo>
                <a:cubicBezTo>
                  <a:pt x="971" y="925"/>
                  <a:pt x="918" y="971"/>
                  <a:pt x="857" y="97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287">
            <a:extLst>
              <a:ext uri="{FF2B5EF4-FFF2-40B4-BE49-F238E27FC236}">
                <a16:creationId xmlns:a16="http://schemas.microsoft.com/office/drawing/2014/main" id="{582756CE-6BEA-6640-A86B-618F01929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6200" y="10881708"/>
            <a:ext cx="1278290" cy="1284098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57 h 973"/>
              <a:gd name="T8" fmla="*/ 0 w 972"/>
              <a:gd name="T9" fmla="*/ 107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07 h 973"/>
              <a:gd name="T16" fmla="*/ 971 w 972"/>
              <a:gd name="T17" fmla="*/ 857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9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46"/>
                  <a:pt x="971" y="107"/>
                </a:cubicBezTo>
                <a:cubicBezTo>
                  <a:pt x="971" y="857"/>
                  <a:pt x="971" y="857"/>
                  <a:pt x="971" y="857"/>
                </a:cubicBezTo>
                <a:cubicBezTo>
                  <a:pt x="971" y="919"/>
                  <a:pt x="918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288">
            <a:extLst>
              <a:ext uri="{FF2B5EF4-FFF2-40B4-BE49-F238E27FC236}">
                <a16:creationId xmlns:a16="http://schemas.microsoft.com/office/drawing/2014/main" id="{F4633A0A-6F32-9049-8F3A-3115C3B9D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7628" y="6721456"/>
            <a:ext cx="203362" cy="296329"/>
          </a:xfrm>
          <a:custGeom>
            <a:avLst/>
            <a:gdLst>
              <a:gd name="T0" fmla="*/ 153 w 154"/>
              <a:gd name="T1" fmla="*/ 222 h 223"/>
              <a:gd name="T2" fmla="*/ 153 w 154"/>
              <a:gd name="T3" fmla="*/ 222 h 223"/>
              <a:gd name="T4" fmla="*/ 0 w 154"/>
              <a:gd name="T5" fmla="*/ 222 h 223"/>
              <a:gd name="T6" fmla="*/ 0 w 154"/>
              <a:gd name="T7" fmla="*/ 31 h 223"/>
              <a:gd name="T8" fmla="*/ 30 w 154"/>
              <a:gd name="T9" fmla="*/ 0 h 223"/>
              <a:gd name="T10" fmla="*/ 122 w 154"/>
              <a:gd name="T11" fmla="*/ 0 h 223"/>
              <a:gd name="T12" fmla="*/ 153 w 154"/>
              <a:gd name="T13" fmla="*/ 31 h 223"/>
              <a:gd name="T14" fmla="*/ 153 w 154"/>
              <a:gd name="T15" fmla="*/ 222 h 223"/>
              <a:gd name="T16" fmla="*/ 30 w 154"/>
              <a:gd name="T17" fmla="*/ 191 h 223"/>
              <a:gd name="T18" fmla="*/ 30 w 154"/>
              <a:gd name="T19" fmla="*/ 191 h 223"/>
              <a:gd name="T20" fmla="*/ 122 w 154"/>
              <a:gd name="T21" fmla="*/ 191 h 223"/>
              <a:gd name="T22" fmla="*/ 122 w 154"/>
              <a:gd name="T23" fmla="*/ 31 h 223"/>
              <a:gd name="T24" fmla="*/ 122 w 154"/>
              <a:gd name="T25" fmla="*/ 31 h 223"/>
              <a:gd name="T26" fmla="*/ 30 w 154"/>
              <a:gd name="T27" fmla="*/ 31 h 223"/>
              <a:gd name="T28" fmla="*/ 30 w 154"/>
              <a:gd name="T29" fmla="*/ 31 h 223"/>
              <a:gd name="T30" fmla="*/ 30 w 154"/>
              <a:gd name="T31" fmla="*/ 191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223">
                <a:moveTo>
                  <a:pt x="153" y="222"/>
                </a:moveTo>
                <a:lnTo>
                  <a:pt x="153" y="222"/>
                </a:lnTo>
                <a:cubicBezTo>
                  <a:pt x="0" y="222"/>
                  <a:pt x="0" y="222"/>
                  <a:pt x="0" y="22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5"/>
                  <a:pt x="15" y="0"/>
                  <a:pt x="30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0"/>
                  <a:pt x="153" y="15"/>
                  <a:pt x="153" y="31"/>
                </a:cubicBezTo>
                <a:lnTo>
                  <a:pt x="153" y="222"/>
                </a:lnTo>
                <a:close/>
                <a:moveTo>
                  <a:pt x="30" y="191"/>
                </a:moveTo>
                <a:lnTo>
                  <a:pt x="30" y="191"/>
                </a:lnTo>
                <a:cubicBezTo>
                  <a:pt x="122" y="191"/>
                  <a:pt x="122" y="191"/>
                  <a:pt x="122" y="191"/>
                </a:cubicBezTo>
                <a:cubicBezTo>
                  <a:pt x="122" y="31"/>
                  <a:pt x="122" y="31"/>
                  <a:pt x="122" y="31"/>
                </a:cubicBezTo>
                <a:lnTo>
                  <a:pt x="122" y="31"/>
                </a:lnTo>
                <a:cubicBezTo>
                  <a:pt x="30" y="31"/>
                  <a:pt x="30" y="31"/>
                  <a:pt x="30" y="31"/>
                </a:cubicBezTo>
                <a:lnTo>
                  <a:pt x="30" y="31"/>
                </a:lnTo>
                <a:lnTo>
                  <a:pt x="30" y="1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289">
            <a:extLst>
              <a:ext uri="{FF2B5EF4-FFF2-40B4-BE49-F238E27FC236}">
                <a16:creationId xmlns:a16="http://schemas.microsoft.com/office/drawing/2014/main" id="{4841BA95-266B-5944-9359-7297C0EB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503" y="6640111"/>
            <a:ext cx="598474" cy="371866"/>
          </a:xfrm>
          <a:custGeom>
            <a:avLst/>
            <a:gdLst>
              <a:gd name="T0" fmla="*/ 398 w 452"/>
              <a:gd name="T1" fmla="*/ 283 h 284"/>
              <a:gd name="T2" fmla="*/ 398 w 452"/>
              <a:gd name="T3" fmla="*/ 283 h 284"/>
              <a:gd name="T4" fmla="*/ 46 w 452"/>
              <a:gd name="T5" fmla="*/ 283 h 284"/>
              <a:gd name="T6" fmla="*/ 0 w 452"/>
              <a:gd name="T7" fmla="*/ 237 h 284"/>
              <a:gd name="T8" fmla="*/ 0 w 452"/>
              <a:gd name="T9" fmla="*/ 53 h 284"/>
              <a:gd name="T10" fmla="*/ 23 w 452"/>
              <a:gd name="T11" fmla="*/ 38 h 284"/>
              <a:gd name="T12" fmla="*/ 38 w 452"/>
              <a:gd name="T13" fmla="*/ 53 h 284"/>
              <a:gd name="T14" fmla="*/ 38 w 452"/>
              <a:gd name="T15" fmla="*/ 237 h 284"/>
              <a:gd name="T16" fmla="*/ 46 w 452"/>
              <a:gd name="T17" fmla="*/ 245 h 284"/>
              <a:gd name="T18" fmla="*/ 398 w 452"/>
              <a:gd name="T19" fmla="*/ 245 h 284"/>
              <a:gd name="T20" fmla="*/ 406 w 452"/>
              <a:gd name="T21" fmla="*/ 237 h 284"/>
              <a:gd name="T22" fmla="*/ 406 w 452"/>
              <a:gd name="T23" fmla="*/ 0 h 284"/>
              <a:gd name="T24" fmla="*/ 451 w 452"/>
              <a:gd name="T25" fmla="*/ 0 h 284"/>
              <a:gd name="T26" fmla="*/ 451 w 452"/>
              <a:gd name="T27" fmla="*/ 237 h 284"/>
              <a:gd name="T28" fmla="*/ 398 w 452"/>
              <a:gd name="T29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2" h="284">
                <a:moveTo>
                  <a:pt x="398" y="283"/>
                </a:moveTo>
                <a:lnTo>
                  <a:pt x="398" y="283"/>
                </a:lnTo>
                <a:cubicBezTo>
                  <a:pt x="46" y="283"/>
                  <a:pt x="46" y="283"/>
                  <a:pt x="46" y="283"/>
                </a:cubicBezTo>
                <a:cubicBezTo>
                  <a:pt x="23" y="283"/>
                  <a:pt x="0" y="260"/>
                  <a:pt x="0" y="237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46"/>
                  <a:pt x="8" y="38"/>
                  <a:pt x="23" y="38"/>
                </a:cubicBezTo>
                <a:cubicBezTo>
                  <a:pt x="31" y="38"/>
                  <a:pt x="38" y="46"/>
                  <a:pt x="38" y="53"/>
                </a:cubicBezTo>
                <a:cubicBezTo>
                  <a:pt x="38" y="237"/>
                  <a:pt x="38" y="237"/>
                  <a:pt x="38" y="237"/>
                </a:cubicBezTo>
                <a:cubicBezTo>
                  <a:pt x="38" y="245"/>
                  <a:pt x="46" y="245"/>
                  <a:pt x="46" y="245"/>
                </a:cubicBezTo>
                <a:cubicBezTo>
                  <a:pt x="398" y="245"/>
                  <a:pt x="398" y="245"/>
                  <a:pt x="398" y="245"/>
                </a:cubicBezTo>
                <a:cubicBezTo>
                  <a:pt x="406" y="245"/>
                  <a:pt x="406" y="245"/>
                  <a:pt x="406" y="237"/>
                </a:cubicBezTo>
                <a:cubicBezTo>
                  <a:pt x="406" y="0"/>
                  <a:pt x="406" y="0"/>
                  <a:pt x="406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1" y="237"/>
                  <a:pt x="451" y="237"/>
                  <a:pt x="451" y="237"/>
                </a:cubicBezTo>
                <a:cubicBezTo>
                  <a:pt x="451" y="260"/>
                  <a:pt x="428" y="283"/>
                  <a:pt x="398" y="2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290">
            <a:extLst>
              <a:ext uri="{FF2B5EF4-FFF2-40B4-BE49-F238E27FC236}">
                <a16:creationId xmlns:a16="http://schemas.microsoft.com/office/drawing/2014/main" id="{E2099A62-C4FF-794B-AFA2-4462EF07E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212" y="6396074"/>
            <a:ext cx="674007" cy="273087"/>
          </a:xfrm>
          <a:custGeom>
            <a:avLst/>
            <a:gdLst>
              <a:gd name="T0" fmla="*/ 436 w 513"/>
              <a:gd name="T1" fmla="*/ 207 h 208"/>
              <a:gd name="T2" fmla="*/ 436 w 513"/>
              <a:gd name="T3" fmla="*/ 207 h 208"/>
              <a:gd name="T4" fmla="*/ 375 w 513"/>
              <a:gd name="T5" fmla="*/ 184 h 208"/>
              <a:gd name="T6" fmla="*/ 313 w 513"/>
              <a:gd name="T7" fmla="*/ 207 h 208"/>
              <a:gd name="T8" fmla="*/ 260 w 513"/>
              <a:gd name="T9" fmla="*/ 184 h 208"/>
              <a:gd name="T10" fmla="*/ 199 w 513"/>
              <a:gd name="T11" fmla="*/ 207 h 208"/>
              <a:gd name="T12" fmla="*/ 138 w 513"/>
              <a:gd name="T13" fmla="*/ 184 h 208"/>
              <a:gd name="T14" fmla="*/ 76 w 513"/>
              <a:gd name="T15" fmla="*/ 207 h 208"/>
              <a:gd name="T16" fmla="*/ 0 w 513"/>
              <a:gd name="T17" fmla="*/ 123 h 208"/>
              <a:gd name="T18" fmla="*/ 0 w 513"/>
              <a:gd name="T19" fmla="*/ 123 h 208"/>
              <a:gd name="T20" fmla="*/ 69 w 513"/>
              <a:gd name="T21" fmla="*/ 16 h 208"/>
              <a:gd name="T22" fmla="*/ 107 w 513"/>
              <a:gd name="T23" fmla="*/ 0 h 208"/>
              <a:gd name="T24" fmla="*/ 413 w 513"/>
              <a:gd name="T25" fmla="*/ 0 h 208"/>
              <a:gd name="T26" fmla="*/ 413 w 513"/>
              <a:gd name="T27" fmla="*/ 0 h 208"/>
              <a:gd name="T28" fmla="*/ 444 w 513"/>
              <a:gd name="T29" fmla="*/ 16 h 208"/>
              <a:gd name="T30" fmla="*/ 512 w 513"/>
              <a:gd name="T31" fmla="*/ 123 h 208"/>
              <a:gd name="T32" fmla="*/ 512 w 513"/>
              <a:gd name="T33" fmla="*/ 130 h 208"/>
              <a:gd name="T34" fmla="*/ 444 w 513"/>
              <a:gd name="T35" fmla="*/ 207 h 208"/>
              <a:gd name="T36" fmla="*/ 436 w 513"/>
              <a:gd name="T37" fmla="*/ 207 h 208"/>
              <a:gd name="T38" fmla="*/ 375 w 513"/>
              <a:gd name="T39" fmla="*/ 130 h 208"/>
              <a:gd name="T40" fmla="*/ 375 w 513"/>
              <a:gd name="T41" fmla="*/ 130 h 208"/>
              <a:gd name="T42" fmla="*/ 375 w 513"/>
              <a:gd name="T43" fmla="*/ 130 h 208"/>
              <a:gd name="T44" fmla="*/ 398 w 513"/>
              <a:gd name="T45" fmla="*/ 146 h 208"/>
              <a:gd name="T46" fmla="*/ 436 w 513"/>
              <a:gd name="T47" fmla="*/ 169 h 208"/>
              <a:gd name="T48" fmla="*/ 474 w 513"/>
              <a:gd name="T49" fmla="*/ 130 h 208"/>
              <a:gd name="T50" fmla="*/ 413 w 513"/>
              <a:gd name="T51" fmla="*/ 39 h 208"/>
              <a:gd name="T52" fmla="*/ 107 w 513"/>
              <a:gd name="T53" fmla="*/ 39 h 208"/>
              <a:gd name="T54" fmla="*/ 107 w 513"/>
              <a:gd name="T55" fmla="*/ 39 h 208"/>
              <a:gd name="T56" fmla="*/ 46 w 513"/>
              <a:gd name="T57" fmla="*/ 130 h 208"/>
              <a:gd name="T58" fmla="*/ 76 w 513"/>
              <a:gd name="T59" fmla="*/ 169 h 208"/>
              <a:gd name="T60" fmla="*/ 115 w 513"/>
              <a:gd name="T61" fmla="*/ 146 h 208"/>
              <a:gd name="T62" fmla="*/ 138 w 513"/>
              <a:gd name="T63" fmla="*/ 130 h 208"/>
              <a:gd name="T64" fmla="*/ 138 w 513"/>
              <a:gd name="T65" fmla="*/ 130 h 208"/>
              <a:gd name="T66" fmla="*/ 168 w 513"/>
              <a:gd name="T67" fmla="*/ 146 h 208"/>
              <a:gd name="T68" fmla="*/ 199 w 513"/>
              <a:gd name="T69" fmla="*/ 169 h 208"/>
              <a:gd name="T70" fmla="*/ 237 w 513"/>
              <a:gd name="T71" fmla="*/ 146 h 208"/>
              <a:gd name="T72" fmla="*/ 260 w 513"/>
              <a:gd name="T73" fmla="*/ 130 h 208"/>
              <a:gd name="T74" fmla="*/ 260 w 513"/>
              <a:gd name="T75" fmla="*/ 130 h 208"/>
              <a:gd name="T76" fmla="*/ 283 w 513"/>
              <a:gd name="T77" fmla="*/ 146 h 208"/>
              <a:gd name="T78" fmla="*/ 313 w 513"/>
              <a:gd name="T79" fmla="*/ 169 h 208"/>
              <a:gd name="T80" fmla="*/ 352 w 513"/>
              <a:gd name="T81" fmla="*/ 146 h 208"/>
              <a:gd name="T82" fmla="*/ 375 w 513"/>
              <a:gd name="T83" fmla="*/ 130 h 208"/>
              <a:gd name="T84" fmla="*/ 436 w 513"/>
              <a:gd name="T85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3" h="208">
                <a:moveTo>
                  <a:pt x="436" y="207"/>
                </a:moveTo>
                <a:lnTo>
                  <a:pt x="436" y="207"/>
                </a:lnTo>
                <a:cubicBezTo>
                  <a:pt x="413" y="207"/>
                  <a:pt x="390" y="199"/>
                  <a:pt x="375" y="184"/>
                </a:cubicBezTo>
                <a:cubicBezTo>
                  <a:pt x="359" y="199"/>
                  <a:pt x="336" y="207"/>
                  <a:pt x="313" y="207"/>
                </a:cubicBezTo>
                <a:cubicBezTo>
                  <a:pt x="291" y="207"/>
                  <a:pt x="275" y="199"/>
                  <a:pt x="260" y="184"/>
                </a:cubicBezTo>
                <a:cubicBezTo>
                  <a:pt x="245" y="199"/>
                  <a:pt x="222" y="207"/>
                  <a:pt x="199" y="207"/>
                </a:cubicBezTo>
                <a:cubicBezTo>
                  <a:pt x="176" y="207"/>
                  <a:pt x="153" y="199"/>
                  <a:pt x="138" y="184"/>
                </a:cubicBezTo>
                <a:cubicBezTo>
                  <a:pt x="122" y="199"/>
                  <a:pt x="99" y="207"/>
                  <a:pt x="76" y="207"/>
                </a:cubicBezTo>
                <a:cubicBezTo>
                  <a:pt x="38" y="207"/>
                  <a:pt x="0" y="169"/>
                  <a:pt x="0" y="123"/>
                </a:cubicBezTo>
                <a:lnTo>
                  <a:pt x="0" y="123"/>
                </a:lnTo>
                <a:cubicBezTo>
                  <a:pt x="69" y="16"/>
                  <a:pt x="69" y="16"/>
                  <a:pt x="69" y="16"/>
                </a:cubicBezTo>
                <a:cubicBezTo>
                  <a:pt x="76" y="8"/>
                  <a:pt x="92" y="0"/>
                  <a:pt x="107" y="0"/>
                </a:cubicBezTo>
                <a:cubicBezTo>
                  <a:pt x="413" y="0"/>
                  <a:pt x="413" y="0"/>
                  <a:pt x="413" y="0"/>
                </a:cubicBezTo>
                <a:lnTo>
                  <a:pt x="413" y="0"/>
                </a:lnTo>
                <a:cubicBezTo>
                  <a:pt x="428" y="0"/>
                  <a:pt x="436" y="8"/>
                  <a:pt x="444" y="16"/>
                </a:cubicBezTo>
                <a:cubicBezTo>
                  <a:pt x="512" y="123"/>
                  <a:pt x="512" y="123"/>
                  <a:pt x="512" y="123"/>
                </a:cubicBezTo>
                <a:cubicBezTo>
                  <a:pt x="512" y="130"/>
                  <a:pt x="512" y="130"/>
                  <a:pt x="512" y="130"/>
                </a:cubicBezTo>
                <a:cubicBezTo>
                  <a:pt x="512" y="169"/>
                  <a:pt x="482" y="207"/>
                  <a:pt x="444" y="207"/>
                </a:cubicBezTo>
                <a:cubicBezTo>
                  <a:pt x="436" y="207"/>
                  <a:pt x="436" y="207"/>
                  <a:pt x="436" y="207"/>
                </a:cubicBezTo>
                <a:lnTo>
                  <a:pt x="375" y="130"/>
                </a:lnTo>
                <a:lnTo>
                  <a:pt x="375" y="130"/>
                </a:lnTo>
                <a:lnTo>
                  <a:pt x="375" y="130"/>
                </a:lnTo>
                <a:cubicBezTo>
                  <a:pt x="382" y="130"/>
                  <a:pt x="398" y="138"/>
                  <a:pt x="398" y="146"/>
                </a:cubicBezTo>
                <a:cubicBezTo>
                  <a:pt x="405" y="161"/>
                  <a:pt x="421" y="169"/>
                  <a:pt x="436" y="169"/>
                </a:cubicBezTo>
                <a:cubicBezTo>
                  <a:pt x="459" y="169"/>
                  <a:pt x="466" y="153"/>
                  <a:pt x="474" y="130"/>
                </a:cubicBezTo>
                <a:cubicBezTo>
                  <a:pt x="413" y="39"/>
                  <a:pt x="413" y="39"/>
                  <a:pt x="413" y="39"/>
                </a:cubicBezTo>
                <a:cubicBezTo>
                  <a:pt x="107" y="39"/>
                  <a:pt x="107" y="39"/>
                  <a:pt x="107" y="39"/>
                </a:cubicBezTo>
                <a:lnTo>
                  <a:pt x="107" y="39"/>
                </a:lnTo>
                <a:cubicBezTo>
                  <a:pt x="46" y="130"/>
                  <a:pt x="46" y="130"/>
                  <a:pt x="46" y="130"/>
                </a:cubicBezTo>
                <a:cubicBezTo>
                  <a:pt x="46" y="153"/>
                  <a:pt x="61" y="169"/>
                  <a:pt x="76" y="169"/>
                </a:cubicBezTo>
                <a:cubicBezTo>
                  <a:pt x="99" y="169"/>
                  <a:pt x="107" y="161"/>
                  <a:pt x="115" y="146"/>
                </a:cubicBezTo>
                <a:cubicBezTo>
                  <a:pt x="122" y="138"/>
                  <a:pt x="130" y="130"/>
                  <a:pt x="138" y="130"/>
                </a:cubicBezTo>
                <a:lnTo>
                  <a:pt x="138" y="130"/>
                </a:lnTo>
                <a:cubicBezTo>
                  <a:pt x="153" y="130"/>
                  <a:pt x="160" y="138"/>
                  <a:pt x="168" y="146"/>
                </a:cubicBezTo>
                <a:cubicBezTo>
                  <a:pt x="168" y="161"/>
                  <a:pt x="183" y="169"/>
                  <a:pt x="199" y="169"/>
                </a:cubicBezTo>
                <a:cubicBezTo>
                  <a:pt x="214" y="169"/>
                  <a:pt x="229" y="161"/>
                  <a:pt x="237" y="146"/>
                </a:cubicBezTo>
                <a:cubicBezTo>
                  <a:pt x="237" y="138"/>
                  <a:pt x="245" y="130"/>
                  <a:pt x="260" y="130"/>
                </a:cubicBezTo>
                <a:lnTo>
                  <a:pt x="260" y="130"/>
                </a:lnTo>
                <a:cubicBezTo>
                  <a:pt x="268" y="130"/>
                  <a:pt x="275" y="138"/>
                  <a:pt x="283" y="146"/>
                </a:cubicBezTo>
                <a:cubicBezTo>
                  <a:pt x="291" y="161"/>
                  <a:pt x="298" y="169"/>
                  <a:pt x="313" y="169"/>
                </a:cubicBezTo>
                <a:cubicBezTo>
                  <a:pt x="329" y="169"/>
                  <a:pt x="344" y="161"/>
                  <a:pt x="352" y="146"/>
                </a:cubicBezTo>
                <a:cubicBezTo>
                  <a:pt x="359" y="138"/>
                  <a:pt x="367" y="130"/>
                  <a:pt x="375" y="130"/>
                </a:cubicBezTo>
                <a:lnTo>
                  <a:pt x="436" y="2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291">
            <a:extLst>
              <a:ext uri="{FF2B5EF4-FFF2-40B4-BE49-F238E27FC236}">
                <a16:creationId xmlns:a16="http://schemas.microsoft.com/office/drawing/2014/main" id="{EF24DCCA-3E05-3142-BB11-C31A870B2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3286" y="9086290"/>
            <a:ext cx="185933" cy="40675"/>
          </a:xfrm>
          <a:custGeom>
            <a:avLst/>
            <a:gdLst>
              <a:gd name="T0" fmla="*/ 138 w 139"/>
              <a:gd name="T1" fmla="*/ 31 h 32"/>
              <a:gd name="T2" fmla="*/ 0 w 139"/>
              <a:gd name="T3" fmla="*/ 31 h 32"/>
              <a:gd name="T4" fmla="*/ 0 w 139"/>
              <a:gd name="T5" fmla="*/ 0 h 32"/>
              <a:gd name="T6" fmla="*/ 138 w 139"/>
              <a:gd name="T7" fmla="*/ 0 h 32"/>
              <a:gd name="T8" fmla="*/ 138 w 139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32">
                <a:moveTo>
                  <a:pt x="138" y="31"/>
                </a:moveTo>
                <a:lnTo>
                  <a:pt x="0" y="31"/>
                </a:lnTo>
                <a:lnTo>
                  <a:pt x="0" y="0"/>
                </a:lnTo>
                <a:lnTo>
                  <a:pt x="138" y="0"/>
                </a:lnTo>
                <a:lnTo>
                  <a:pt x="138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292">
            <a:extLst>
              <a:ext uri="{FF2B5EF4-FFF2-40B4-BE49-F238E27FC236}">
                <a16:creationId xmlns:a16="http://schemas.microsoft.com/office/drawing/2014/main" id="{79763B44-5C1F-8546-817F-192443D11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0715" y="8975894"/>
            <a:ext cx="185933" cy="325383"/>
          </a:xfrm>
          <a:custGeom>
            <a:avLst/>
            <a:gdLst>
              <a:gd name="T0" fmla="*/ 54 w 139"/>
              <a:gd name="T1" fmla="*/ 0 h 246"/>
              <a:gd name="T2" fmla="*/ 54 w 139"/>
              <a:gd name="T3" fmla="*/ 0 h 246"/>
              <a:gd name="T4" fmla="*/ 0 w 139"/>
              <a:gd name="T5" fmla="*/ 0 h 246"/>
              <a:gd name="T6" fmla="*/ 0 w 139"/>
              <a:gd name="T7" fmla="*/ 31 h 246"/>
              <a:gd name="T8" fmla="*/ 46 w 139"/>
              <a:gd name="T9" fmla="*/ 31 h 246"/>
              <a:gd name="T10" fmla="*/ 54 w 139"/>
              <a:gd name="T11" fmla="*/ 38 h 246"/>
              <a:gd name="T12" fmla="*/ 107 w 139"/>
              <a:gd name="T13" fmla="*/ 92 h 246"/>
              <a:gd name="T14" fmla="*/ 107 w 139"/>
              <a:gd name="T15" fmla="*/ 215 h 246"/>
              <a:gd name="T16" fmla="*/ 23 w 139"/>
              <a:gd name="T17" fmla="*/ 215 h 246"/>
              <a:gd name="T18" fmla="*/ 31 w 139"/>
              <a:gd name="T19" fmla="*/ 230 h 246"/>
              <a:gd name="T20" fmla="*/ 23 w 139"/>
              <a:gd name="T21" fmla="*/ 245 h 246"/>
              <a:gd name="T22" fmla="*/ 107 w 139"/>
              <a:gd name="T23" fmla="*/ 245 h 246"/>
              <a:gd name="T24" fmla="*/ 138 w 139"/>
              <a:gd name="T25" fmla="*/ 215 h 246"/>
              <a:gd name="T26" fmla="*/ 138 w 139"/>
              <a:gd name="T27" fmla="*/ 84 h 246"/>
              <a:gd name="T28" fmla="*/ 130 w 139"/>
              <a:gd name="T29" fmla="*/ 77 h 246"/>
              <a:gd name="T30" fmla="*/ 69 w 139"/>
              <a:gd name="T31" fmla="*/ 8 h 246"/>
              <a:gd name="T32" fmla="*/ 54 w 139"/>
              <a:gd name="T3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246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6" y="31"/>
                  <a:pt x="54" y="31"/>
                  <a:pt x="54" y="38"/>
                </a:cubicBezTo>
                <a:cubicBezTo>
                  <a:pt x="107" y="92"/>
                  <a:pt x="107" y="92"/>
                  <a:pt x="107" y="92"/>
                </a:cubicBezTo>
                <a:cubicBezTo>
                  <a:pt x="107" y="215"/>
                  <a:pt x="107" y="215"/>
                  <a:pt x="107" y="215"/>
                </a:cubicBezTo>
                <a:cubicBezTo>
                  <a:pt x="23" y="215"/>
                  <a:pt x="23" y="215"/>
                  <a:pt x="23" y="215"/>
                </a:cubicBezTo>
                <a:cubicBezTo>
                  <a:pt x="23" y="222"/>
                  <a:pt x="31" y="222"/>
                  <a:pt x="31" y="230"/>
                </a:cubicBezTo>
                <a:cubicBezTo>
                  <a:pt x="31" y="237"/>
                  <a:pt x="23" y="237"/>
                  <a:pt x="23" y="245"/>
                </a:cubicBezTo>
                <a:cubicBezTo>
                  <a:pt x="107" y="245"/>
                  <a:pt x="107" y="245"/>
                  <a:pt x="107" y="245"/>
                </a:cubicBezTo>
                <a:cubicBezTo>
                  <a:pt x="123" y="245"/>
                  <a:pt x="138" y="230"/>
                  <a:pt x="138" y="215"/>
                </a:cubicBezTo>
                <a:cubicBezTo>
                  <a:pt x="138" y="84"/>
                  <a:pt x="138" y="84"/>
                  <a:pt x="138" y="84"/>
                </a:cubicBezTo>
                <a:cubicBezTo>
                  <a:pt x="138" y="84"/>
                  <a:pt x="138" y="84"/>
                  <a:pt x="130" y="77"/>
                </a:cubicBezTo>
                <a:cubicBezTo>
                  <a:pt x="69" y="8"/>
                  <a:pt x="69" y="8"/>
                  <a:pt x="69" y="8"/>
                </a:cubicBezTo>
                <a:cubicBezTo>
                  <a:pt x="69" y="0"/>
                  <a:pt x="62" y="0"/>
                  <a:pt x="5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293">
            <a:extLst>
              <a:ext uri="{FF2B5EF4-FFF2-40B4-BE49-F238E27FC236}">
                <a16:creationId xmlns:a16="http://schemas.microsoft.com/office/drawing/2014/main" id="{E2075A7A-8F7A-324B-97B2-F1E33A915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49" y="9260602"/>
            <a:ext cx="203362" cy="52295"/>
          </a:xfrm>
          <a:custGeom>
            <a:avLst/>
            <a:gdLst>
              <a:gd name="T0" fmla="*/ 153 w 154"/>
              <a:gd name="T1" fmla="*/ 0 h 39"/>
              <a:gd name="T2" fmla="*/ 153 w 154"/>
              <a:gd name="T3" fmla="*/ 0 h 39"/>
              <a:gd name="T4" fmla="*/ 0 w 154"/>
              <a:gd name="T5" fmla="*/ 0 h 39"/>
              <a:gd name="T6" fmla="*/ 8 w 154"/>
              <a:gd name="T7" fmla="*/ 15 h 39"/>
              <a:gd name="T8" fmla="*/ 0 w 154"/>
              <a:gd name="T9" fmla="*/ 38 h 39"/>
              <a:gd name="T10" fmla="*/ 153 w 154"/>
              <a:gd name="T11" fmla="*/ 38 h 39"/>
              <a:gd name="T12" fmla="*/ 146 w 154"/>
              <a:gd name="T13" fmla="*/ 15 h 39"/>
              <a:gd name="T14" fmla="*/ 153 w 154"/>
              <a:gd name="T15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39">
                <a:moveTo>
                  <a:pt x="153" y="0"/>
                </a:moveTo>
                <a:lnTo>
                  <a:pt x="153" y="0"/>
                </a:ln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7"/>
                  <a:pt x="8" y="15"/>
                </a:cubicBezTo>
                <a:cubicBezTo>
                  <a:pt x="8" y="22"/>
                  <a:pt x="8" y="30"/>
                  <a:pt x="0" y="38"/>
                </a:cubicBezTo>
                <a:cubicBezTo>
                  <a:pt x="153" y="38"/>
                  <a:pt x="153" y="38"/>
                  <a:pt x="153" y="38"/>
                </a:cubicBezTo>
                <a:cubicBezTo>
                  <a:pt x="153" y="30"/>
                  <a:pt x="146" y="22"/>
                  <a:pt x="146" y="15"/>
                </a:cubicBezTo>
                <a:cubicBezTo>
                  <a:pt x="146" y="7"/>
                  <a:pt x="146" y="0"/>
                  <a:pt x="15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294">
            <a:extLst>
              <a:ext uri="{FF2B5EF4-FFF2-40B4-BE49-F238E27FC236}">
                <a16:creationId xmlns:a16="http://schemas.microsoft.com/office/drawing/2014/main" id="{DC250CB9-581E-8C4F-8755-FADEA26D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212" y="8877116"/>
            <a:ext cx="505504" cy="366057"/>
          </a:xfrm>
          <a:custGeom>
            <a:avLst/>
            <a:gdLst>
              <a:gd name="T0" fmla="*/ 367 w 383"/>
              <a:gd name="T1" fmla="*/ 268 h 276"/>
              <a:gd name="T2" fmla="*/ 367 w 383"/>
              <a:gd name="T3" fmla="*/ 268 h 276"/>
              <a:gd name="T4" fmla="*/ 382 w 383"/>
              <a:gd name="T5" fmla="*/ 268 h 276"/>
              <a:gd name="T6" fmla="*/ 382 w 383"/>
              <a:gd name="T7" fmla="*/ 107 h 276"/>
              <a:gd name="T8" fmla="*/ 382 w 383"/>
              <a:gd name="T9" fmla="*/ 76 h 276"/>
              <a:gd name="T10" fmla="*/ 382 w 383"/>
              <a:gd name="T11" fmla="*/ 38 h 276"/>
              <a:gd name="T12" fmla="*/ 352 w 383"/>
              <a:gd name="T13" fmla="*/ 0 h 276"/>
              <a:gd name="T14" fmla="*/ 23 w 383"/>
              <a:gd name="T15" fmla="*/ 0 h 276"/>
              <a:gd name="T16" fmla="*/ 0 w 383"/>
              <a:gd name="T17" fmla="*/ 23 h 276"/>
              <a:gd name="T18" fmla="*/ 23 w 383"/>
              <a:gd name="T19" fmla="*/ 38 h 276"/>
              <a:gd name="T20" fmla="*/ 344 w 383"/>
              <a:gd name="T21" fmla="*/ 38 h 276"/>
              <a:gd name="T22" fmla="*/ 344 w 383"/>
              <a:gd name="T23" fmla="*/ 275 h 276"/>
              <a:gd name="T24" fmla="*/ 367 w 383"/>
              <a:gd name="T25" fmla="*/ 26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" h="276">
                <a:moveTo>
                  <a:pt x="367" y="268"/>
                </a:moveTo>
                <a:lnTo>
                  <a:pt x="367" y="268"/>
                </a:lnTo>
                <a:cubicBezTo>
                  <a:pt x="375" y="268"/>
                  <a:pt x="382" y="268"/>
                  <a:pt x="382" y="268"/>
                </a:cubicBezTo>
                <a:cubicBezTo>
                  <a:pt x="382" y="107"/>
                  <a:pt x="382" y="107"/>
                  <a:pt x="382" y="107"/>
                </a:cubicBezTo>
                <a:cubicBezTo>
                  <a:pt x="382" y="76"/>
                  <a:pt x="382" y="76"/>
                  <a:pt x="382" y="76"/>
                </a:cubicBezTo>
                <a:cubicBezTo>
                  <a:pt x="382" y="38"/>
                  <a:pt x="382" y="38"/>
                  <a:pt x="382" y="38"/>
                </a:cubicBezTo>
                <a:cubicBezTo>
                  <a:pt x="382" y="15"/>
                  <a:pt x="367" y="0"/>
                  <a:pt x="35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7" y="0"/>
                  <a:pt x="0" y="7"/>
                  <a:pt x="0" y="23"/>
                </a:cubicBezTo>
                <a:cubicBezTo>
                  <a:pt x="0" y="30"/>
                  <a:pt x="7" y="38"/>
                  <a:pt x="23" y="38"/>
                </a:cubicBezTo>
                <a:cubicBezTo>
                  <a:pt x="344" y="38"/>
                  <a:pt x="344" y="38"/>
                  <a:pt x="344" y="38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52" y="268"/>
                  <a:pt x="359" y="268"/>
                  <a:pt x="367" y="2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295">
            <a:extLst>
              <a:ext uri="{FF2B5EF4-FFF2-40B4-BE49-F238E27FC236}">
                <a16:creationId xmlns:a16="http://schemas.microsoft.com/office/drawing/2014/main" id="{FE3237BB-1115-4D41-9AA0-319571D89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124" y="9068861"/>
            <a:ext cx="98779" cy="244037"/>
          </a:xfrm>
          <a:custGeom>
            <a:avLst/>
            <a:gdLst>
              <a:gd name="T0" fmla="*/ 69 w 77"/>
              <a:gd name="T1" fmla="*/ 146 h 185"/>
              <a:gd name="T2" fmla="*/ 69 w 77"/>
              <a:gd name="T3" fmla="*/ 146 h 185"/>
              <a:gd name="T4" fmla="*/ 38 w 77"/>
              <a:gd name="T5" fmla="*/ 146 h 185"/>
              <a:gd name="T6" fmla="*/ 38 w 77"/>
              <a:gd name="T7" fmla="*/ 0 h 185"/>
              <a:gd name="T8" fmla="*/ 0 w 77"/>
              <a:gd name="T9" fmla="*/ 0 h 185"/>
              <a:gd name="T10" fmla="*/ 0 w 77"/>
              <a:gd name="T11" fmla="*/ 146 h 185"/>
              <a:gd name="T12" fmla="*/ 7 w 77"/>
              <a:gd name="T13" fmla="*/ 168 h 185"/>
              <a:gd name="T14" fmla="*/ 30 w 77"/>
              <a:gd name="T15" fmla="*/ 184 h 185"/>
              <a:gd name="T16" fmla="*/ 30 w 77"/>
              <a:gd name="T17" fmla="*/ 184 h 185"/>
              <a:gd name="T18" fmla="*/ 76 w 77"/>
              <a:gd name="T19" fmla="*/ 184 h 185"/>
              <a:gd name="T20" fmla="*/ 69 w 77"/>
              <a:gd name="T21" fmla="*/ 161 h 185"/>
              <a:gd name="T22" fmla="*/ 69 w 77"/>
              <a:gd name="T23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7" h="185">
                <a:moveTo>
                  <a:pt x="69" y="146"/>
                </a:moveTo>
                <a:lnTo>
                  <a:pt x="69" y="146"/>
                </a:lnTo>
                <a:cubicBezTo>
                  <a:pt x="38" y="146"/>
                  <a:pt x="38" y="146"/>
                  <a:pt x="38" y="146"/>
                </a:cubicBezTo>
                <a:cubicBezTo>
                  <a:pt x="38" y="0"/>
                  <a:pt x="38" y="0"/>
                  <a:pt x="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53"/>
                  <a:pt x="0" y="161"/>
                  <a:pt x="7" y="168"/>
                </a:cubicBezTo>
                <a:cubicBezTo>
                  <a:pt x="7" y="176"/>
                  <a:pt x="23" y="184"/>
                  <a:pt x="30" y="184"/>
                </a:cubicBezTo>
                <a:lnTo>
                  <a:pt x="30" y="184"/>
                </a:lnTo>
                <a:cubicBezTo>
                  <a:pt x="76" y="184"/>
                  <a:pt x="76" y="184"/>
                  <a:pt x="76" y="184"/>
                </a:cubicBezTo>
                <a:cubicBezTo>
                  <a:pt x="69" y="176"/>
                  <a:pt x="69" y="168"/>
                  <a:pt x="69" y="161"/>
                </a:cubicBezTo>
                <a:cubicBezTo>
                  <a:pt x="69" y="153"/>
                  <a:pt x="69" y="146"/>
                  <a:pt x="69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296">
            <a:extLst>
              <a:ext uri="{FF2B5EF4-FFF2-40B4-BE49-F238E27FC236}">
                <a16:creationId xmlns:a16="http://schemas.microsoft.com/office/drawing/2014/main" id="{62EB509B-EC56-A445-97F8-4B9E4E179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7749" y="9208311"/>
            <a:ext cx="151071" cy="139450"/>
          </a:xfrm>
          <a:custGeom>
            <a:avLst/>
            <a:gdLst>
              <a:gd name="T0" fmla="*/ 54 w 116"/>
              <a:gd name="T1" fmla="*/ 107 h 108"/>
              <a:gd name="T2" fmla="*/ 54 w 116"/>
              <a:gd name="T3" fmla="*/ 107 h 108"/>
              <a:gd name="T4" fmla="*/ 0 w 116"/>
              <a:gd name="T5" fmla="*/ 54 h 108"/>
              <a:gd name="T6" fmla="*/ 54 w 116"/>
              <a:gd name="T7" fmla="*/ 0 h 108"/>
              <a:gd name="T8" fmla="*/ 115 w 116"/>
              <a:gd name="T9" fmla="*/ 54 h 108"/>
              <a:gd name="T10" fmla="*/ 54 w 116"/>
              <a:gd name="T11" fmla="*/ 107 h 108"/>
              <a:gd name="T12" fmla="*/ 54 w 116"/>
              <a:gd name="T13" fmla="*/ 31 h 108"/>
              <a:gd name="T14" fmla="*/ 54 w 116"/>
              <a:gd name="T15" fmla="*/ 31 h 108"/>
              <a:gd name="T16" fmla="*/ 31 w 116"/>
              <a:gd name="T17" fmla="*/ 54 h 108"/>
              <a:gd name="T18" fmla="*/ 54 w 116"/>
              <a:gd name="T19" fmla="*/ 77 h 108"/>
              <a:gd name="T20" fmla="*/ 85 w 116"/>
              <a:gd name="T21" fmla="*/ 54 h 108"/>
              <a:gd name="T22" fmla="*/ 54 w 116"/>
              <a:gd name="T23" fmla="*/ 31 h 108"/>
              <a:gd name="T24" fmla="*/ 54 w 116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5" y="0"/>
                  <a:pt x="115" y="23"/>
                  <a:pt x="115" y="54"/>
                </a:cubicBezTo>
                <a:cubicBezTo>
                  <a:pt x="115" y="84"/>
                  <a:pt x="85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46" y="31"/>
                  <a:pt x="31" y="39"/>
                  <a:pt x="31" y="54"/>
                </a:cubicBezTo>
                <a:cubicBezTo>
                  <a:pt x="31" y="69"/>
                  <a:pt x="46" y="77"/>
                  <a:pt x="54" y="77"/>
                </a:cubicBezTo>
                <a:cubicBezTo>
                  <a:pt x="69" y="77"/>
                  <a:pt x="85" y="69"/>
                  <a:pt x="85" y="54"/>
                </a:cubicBezTo>
                <a:cubicBezTo>
                  <a:pt x="85" y="39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297">
            <a:extLst>
              <a:ext uri="{FF2B5EF4-FFF2-40B4-BE49-F238E27FC236}">
                <a16:creationId xmlns:a16="http://schemas.microsoft.com/office/drawing/2014/main" id="{071B6186-F187-C244-AAFE-DC6CB91A0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849" y="9208311"/>
            <a:ext cx="139450" cy="139450"/>
          </a:xfrm>
          <a:custGeom>
            <a:avLst/>
            <a:gdLst>
              <a:gd name="T0" fmla="*/ 54 w 108"/>
              <a:gd name="T1" fmla="*/ 107 h 108"/>
              <a:gd name="T2" fmla="*/ 54 w 108"/>
              <a:gd name="T3" fmla="*/ 107 h 108"/>
              <a:gd name="T4" fmla="*/ 0 w 108"/>
              <a:gd name="T5" fmla="*/ 54 h 108"/>
              <a:gd name="T6" fmla="*/ 54 w 108"/>
              <a:gd name="T7" fmla="*/ 0 h 108"/>
              <a:gd name="T8" fmla="*/ 107 w 108"/>
              <a:gd name="T9" fmla="*/ 54 h 108"/>
              <a:gd name="T10" fmla="*/ 54 w 108"/>
              <a:gd name="T11" fmla="*/ 107 h 108"/>
              <a:gd name="T12" fmla="*/ 54 w 108"/>
              <a:gd name="T13" fmla="*/ 31 h 108"/>
              <a:gd name="T14" fmla="*/ 54 w 108"/>
              <a:gd name="T15" fmla="*/ 31 h 108"/>
              <a:gd name="T16" fmla="*/ 31 w 108"/>
              <a:gd name="T17" fmla="*/ 54 h 108"/>
              <a:gd name="T18" fmla="*/ 54 w 108"/>
              <a:gd name="T19" fmla="*/ 77 h 108"/>
              <a:gd name="T20" fmla="*/ 77 w 108"/>
              <a:gd name="T21" fmla="*/ 54 h 108"/>
              <a:gd name="T22" fmla="*/ 54 w 108"/>
              <a:gd name="T23" fmla="*/ 31 h 108"/>
              <a:gd name="T24" fmla="*/ 54 w 108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84"/>
                  <a:pt x="84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39" y="31"/>
                  <a:pt x="31" y="39"/>
                  <a:pt x="31" y="54"/>
                </a:cubicBezTo>
                <a:cubicBezTo>
                  <a:pt x="31" y="69"/>
                  <a:pt x="39" y="77"/>
                  <a:pt x="54" y="77"/>
                </a:cubicBezTo>
                <a:cubicBezTo>
                  <a:pt x="69" y="77"/>
                  <a:pt x="77" y="69"/>
                  <a:pt x="77" y="54"/>
                </a:cubicBezTo>
                <a:cubicBezTo>
                  <a:pt x="77" y="39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298">
            <a:extLst>
              <a:ext uri="{FF2B5EF4-FFF2-40B4-BE49-F238E27FC236}">
                <a16:creationId xmlns:a16="http://schemas.microsoft.com/office/drawing/2014/main" id="{FFA73BA5-0013-6F43-B016-1B94913BA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32" y="8964274"/>
            <a:ext cx="214983" cy="52292"/>
          </a:xfrm>
          <a:custGeom>
            <a:avLst/>
            <a:gdLst>
              <a:gd name="T0" fmla="*/ 146 w 162"/>
              <a:gd name="T1" fmla="*/ 39 h 40"/>
              <a:gd name="T2" fmla="*/ 146 w 162"/>
              <a:gd name="T3" fmla="*/ 39 h 40"/>
              <a:gd name="T4" fmla="*/ 23 w 162"/>
              <a:gd name="T5" fmla="*/ 39 h 40"/>
              <a:gd name="T6" fmla="*/ 0 w 162"/>
              <a:gd name="T7" fmla="*/ 23 h 40"/>
              <a:gd name="T8" fmla="*/ 23 w 162"/>
              <a:gd name="T9" fmla="*/ 0 h 40"/>
              <a:gd name="T10" fmla="*/ 146 w 162"/>
              <a:gd name="T11" fmla="*/ 0 h 40"/>
              <a:gd name="T12" fmla="*/ 161 w 162"/>
              <a:gd name="T13" fmla="*/ 23 h 40"/>
              <a:gd name="T14" fmla="*/ 146 w 162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40">
                <a:moveTo>
                  <a:pt x="146" y="39"/>
                </a:moveTo>
                <a:lnTo>
                  <a:pt x="146" y="39"/>
                </a:lnTo>
                <a:cubicBezTo>
                  <a:pt x="23" y="39"/>
                  <a:pt x="23" y="39"/>
                  <a:pt x="23" y="39"/>
                </a:cubicBezTo>
                <a:cubicBezTo>
                  <a:pt x="8" y="39"/>
                  <a:pt x="0" y="31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3" y="0"/>
                  <a:pt x="161" y="8"/>
                  <a:pt x="161" y="23"/>
                </a:cubicBezTo>
                <a:cubicBezTo>
                  <a:pt x="161" y="31"/>
                  <a:pt x="153" y="39"/>
                  <a:pt x="146" y="3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299">
            <a:extLst>
              <a:ext uri="{FF2B5EF4-FFF2-40B4-BE49-F238E27FC236}">
                <a16:creationId xmlns:a16="http://schemas.microsoft.com/office/drawing/2014/main" id="{174F66DA-489A-B949-ABFF-2FCBB9BA6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503" y="9045619"/>
            <a:ext cx="104587" cy="40671"/>
          </a:xfrm>
          <a:custGeom>
            <a:avLst/>
            <a:gdLst>
              <a:gd name="T0" fmla="*/ 61 w 78"/>
              <a:gd name="T1" fmla="*/ 30 h 31"/>
              <a:gd name="T2" fmla="*/ 61 w 78"/>
              <a:gd name="T3" fmla="*/ 30 h 31"/>
              <a:gd name="T4" fmla="*/ 15 w 78"/>
              <a:gd name="T5" fmla="*/ 30 h 31"/>
              <a:gd name="T6" fmla="*/ 0 w 78"/>
              <a:gd name="T7" fmla="*/ 15 h 31"/>
              <a:gd name="T8" fmla="*/ 15 w 78"/>
              <a:gd name="T9" fmla="*/ 0 h 31"/>
              <a:gd name="T10" fmla="*/ 61 w 78"/>
              <a:gd name="T11" fmla="*/ 0 h 31"/>
              <a:gd name="T12" fmla="*/ 77 w 78"/>
              <a:gd name="T13" fmla="*/ 15 h 31"/>
              <a:gd name="T14" fmla="*/ 61 w 78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" h="31">
                <a:moveTo>
                  <a:pt x="61" y="30"/>
                </a:moveTo>
                <a:lnTo>
                  <a:pt x="61" y="30"/>
                </a:lnTo>
                <a:cubicBezTo>
                  <a:pt x="15" y="30"/>
                  <a:pt x="15" y="30"/>
                  <a:pt x="15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9" y="0"/>
                  <a:pt x="77" y="8"/>
                  <a:pt x="77" y="15"/>
                </a:cubicBezTo>
                <a:cubicBezTo>
                  <a:pt x="77" y="23"/>
                  <a:pt x="69" y="30"/>
                  <a:pt x="61" y="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303">
            <a:extLst>
              <a:ext uri="{FF2B5EF4-FFF2-40B4-BE49-F238E27FC236}">
                <a16:creationId xmlns:a16="http://schemas.microsoft.com/office/drawing/2014/main" id="{9D16AFF1-9B9C-B845-93FC-F4076EBDD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915" y="6587815"/>
            <a:ext cx="220795" cy="244037"/>
          </a:xfrm>
          <a:custGeom>
            <a:avLst/>
            <a:gdLst>
              <a:gd name="T0" fmla="*/ 8 w 169"/>
              <a:gd name="T1" fmla="*/ 176 h 184"/>
              <a:gd name="T2" fmla="*/ 8 w 169"/>
              <a:gd name="T3" fmla="*/ 176 h 184"/>
              <a:gd name="T4" fmla="*/ 8 w 169"/>
              <a:gd name="T5" fmla="*/ 176 h 184"/>
              <a:gd name="T6" fmla="*/ 8 w 169"/>
              <a:gd name="T7" fmla="*/ 153 h 184"/>
              <a:gd name="T8" fmla="*/ 138 w 169"/>
              <a:gd name="T9" fmla="*/ 7 h 184"/>
              <a:gd name="T10" fmla="*/ 161 w 169"/>
              <a:gd name="T11" fmla="*/ 0 h 184"/>
              <a:gd name="T12" fmla="*/ 161 w 169"/>
              <a:gd name="T13" fmla="*/ 23 h 184"/>
              <a:gd name="T14" fmla="*/ 31 w 169"/>
              <a:gd name="T15" fmla="*/ 176 h 184"/>
              <a:gd name="T16" fmla="*/ 8 w 169"/>
              <a:gd name="T17" fmla="*/ 17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184">
                <a:moveTo>
                  <a:pt x="8" y="176"/>
                </a:moveTo>
                <a:lnTo>
                  <a:pt x="8" y="176"/>
                </a:lnTo>
                <a:lnTo>
                  <a:pt x="8" y="176"/>
                </a:lnTo>
                <a:cubicBezTo>
                  <a:pt x="0" y="168"/>
                  <a:pt x="0" y="160"/>
                  <a:pt x="8" y="153"/>
                </a:cubicBezTo>
                <a:cubicBezTo>
                  <a:pt x="138" y="7"/>
                  <a:pt x="138" y="7"/>
                  <a:pt x="138" y="7"/>
                </a:cubicBezTo>
                <a:cubicBezTo>
                  <a:pt x="145" y="0"/>
                  <a:pt x="153" y="0"/>
                  <a:pt x="161" y="0"/>
                </a:cubicBezTo>
                <a:cubicBezTo>
                  <a:pt x="168" y="7"/>
                  <a:pt x="168" y="15"/>
                  <a:pt x="161" y="23"/>
                </a:cubicBezTo>
                <a:cubicBezTo>
                  <a:pt x="31" y="176"/>
                  <a:pt x="31" y="176"/>
                  <a:pt x="31" y="176"/>
                </a:cubicBezTo>
                <a:cubicBezTo>
                  <a:pt x="23" y="183"/>
                  <a:pt x="15" y="183"/>
                  <a:pt x="8" y="17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304">
            <a:extLst>
              <a:ext uri="{FF2B5EF4-FFF2-40B4-BE49-F238E27FC236}">
                <a16:creationId xmlns:a16="http://schemas.microsoft.com/office/drawing/2014/main" id="{FD4BFE73-B03C-4641-B191-2D616AE4A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8311" y="6721456"/>
            <a:ext cx="139450" cy="133638"/>
          </a:xfrm>
          <a:custGeom>
            <a:avLst/>
            <a:gdLst>
              <a:gd name="T0" fmla="*/ 54 w 108"/>
              <a:gd name="T1" fmla="*/ 100 h 101"/>
              <a:gd name="T2" fmla="*/ 54 w 108"/>
              <a:gd name="T3" fmla="*/ 100 h 101"/>
              <a:gd name="T4" fmla="*/ 0 w 108"/>
              <a:gd name="T5" fmla="*/ 54 h 101"/>
              <a:gd name="T6" fmla="*/ 54 w 108"/>
              <a:gd name="T7" fmla="*/ 0 h 101"/>
              <a:gd name="T8" fmla="*/ 107 w 108"/>
              <a:gd name="T9" fmla="*/ 54 h 101"/>
              <a:gd name="T10" fmla="*/ 54 w 108"/>
              <a:gd name="T11" fmla="*/ 100 h 101"/>
              <a:gd name="T12" fmla="*/ 54 w 108"/>
              <a:gd name="T13" fmla="*/ 31 h 101"/>
              <a:gd name="T14" fmla="*/ 54 w 108"/>
              <a:gd name="T15" fmla="*/ 31 h 101"/>
              <a:gd name="T16" fmla="*/ 31 w 108"/>
              <a:gd name="T17" fmla="*/ 54 h 101"/>
              <a:gd name="T18" fmla="*/ 54 w 108"/>
              <a:gd name="T19" fmla="*/ 69 h 101"/>
              <a:gd name="T20" fmla="*/ 77 w 108"/>
              <a:gd name="T21" fmla="*/ 54 h 101"/>
              <a:gd name="T22" fmla="*/ 54 w 108"/>
              <a:gd name="T23" fmla="*/ 31 h 101"/>
              <a:gd name="T24" fmla="*/ 54 w 108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1">
                <a:moveTo>
                  <a:pt x="54" y="100"/>
                </a:moveTo>
                <a:lnTo>
                  <a:pt x="54" y="100"/>
                </a:lnTo>
                <a:cubicBezTo>
                  <a:pt x="23" y="100"/>
                  <a:pt x="0" y="77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77"/>
                  <a:pt x="84" y="100"/>
                  <a:pt x="54" y="100"/>
                </a:cubicBezTo>
                <a:lnTo>
                  <a:pt x="54" y="31"/>
                </a:lnTo>
                <a:lnTo>
                  <a:pt x="54" y="31"/>
                </a:lnTo>
                <a:cubicBezTo>
                  <a:pt x="46" y="31"/>
                  <a:pt x="31" y="38"/>
                  <a:pt x="31" y="54"/>
                </a:cubicBezTo>
                <a:cubicBezTo>
                  <a:pt x="31" y="61"/>
                  <a:pt x="46" y="69"/>
                  <a:pt x="54" y="69"/>
                </a:cubicBezTo>
                <a:cubicBezTo>
                  <a:pt x="61" y="69"/>
                  <a:pt x="77" y="61"/>
                  <a:pt x="77" y="54"/>
                </a:cubicBezTo>
                <a:cubicBezTo>
                  <a:pt x="77" y="38"/>
                  <a:pt x="61" y="31"/>
                  <a:pt x="54" y="31"/>
                </a:cubicBezTo>
                <a:lnTo>
                  <a:pt x="54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305">
            <a:extLst>
              <a:ext uri="{FF2B5EF4-FFF2-40B4-BE49-F238E27FC236}">
                <a16:creationId xmlns:a16="http://schemas.microsoft.com/office/drawing/2014/main" id="{3021F2B4-E37B-A246-9759-CB07D6E63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7241" y="6558765"/>
            <a:ext cx="133641" cy="139450"/>
          </a:xfrm>
          <a:custGeom>
            <a:avLst/>
            <a:gdLst>
              <a:gd name="T0" fmla="*/ 54 w 101"/>
              <a:gd name="T1" fmla="*/ 107 h 108"/>
              <a:gd name="T2" fmla="*/ 54 w 101"/>
              <a:gd name="T3" fmla="*/ 107 h 108"/>
              <a:gd name="T4" fmla="*/ 0 w 101"/>
              <a:gd name="T5" fmla="*/ 53 h 108"/>
              <a:gd name="T6" fmla="*/ 54 w 101"/>
              <a:gd name="T7" fmla="*/ 0 h 108"/>
              <a:gd name="T8" fmla="*/ 100 w 101"/>
              <a:gd name="T9" fmla="*/ 53 h 108"/>
              <a:gd name="T10" fmla="*/ 54 w 101"/>
              <a:gd name="T11" fmla="*/ 107 h 108"/>
              <a:gd name="T12" fmla="*/ 54 w 101"/>
              <a:gd name="T13" fmla="*/ 30 h 108"/>
              <a:gd name="T14" fmla="*/ 54 w 101"/>
              <a:gd name="T15" fmla="*/ 30 h 108"/>
              <a:gd name="T16" fmla="*/ 31 w 101"/>
              <a:gd name="T17" fmla="*/ 53 h 108"/>
              <a:gd name="T18" fmla="*/ 54 w 101"/>
              <a:gd name="T19" fmla="*/ 76 h 108"/>
              <a:gd name="T20" fmla="*/ 69 w 101"/>
              <a:gd name="T21" fmla="*/ 53 h 108"/>
              <a:gd name="T22" fmla="*/ 54 w 101"/>
              <a:gd name="T23" fmla="*/ 30 h 108"/>
              <a:gd name="T24" fmla="*/ 54 w 101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4" y="0"/>
                </a:cubicBezTo>
                <a:cubicBezTo>
                  <a:pt x="77" y="0"/>
                  <a:pt x="100" y="23"/>
                  <a:pt x="100" y="53"/>
                </a:cubicBezTo>
                <a:cubicBezTo>
                  <a:pt x="100" y="84"/>
                  <a:pt x="77" y="107"/>
                  <a:pt x="54" y="107"/>
                </a:cubicBezTo>
                <a:lnTo>
                  <a:pt x="54" y="30"/>
                </a:lnTo>
                <a:lnTo>
                  <a:pt x="54" y="30"/>
                </a:lnTo>
                <a:cubicBezTo>
                  <a:pt x="39" y="30"/>
                  <a:pt x="31" y="38"/>
                  <a:pt x="31" y="53"/>
                </a:cubicBezTo>
                <a:cubicBezTo>
                  <a:pt x="31" y="61"/>
                  <a:pt x="39" y="76"/>
                  <a:pt x="54" y="76"/>
                </a:cubicBezTo>
                <a:cubicBezTo>
                  <a:pt x="62" y="76"/>
                  <a:pt x="69" y="61"/>
                  <a:pt x="69" y="53"/>
                </a:cubicBezTo>
                <a:cubicBezTo>
                  <a:pt x="69" y="38"/>
                  <a:pt x="62" y="30"/>
                  <a:pt x="54" y="30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306">
            <a:extLst>
              <a:ext uri="{FF2B5EF4-FFF2-40B4-BE49-F238E27FC236}">
                <a16:creationId xmlns:a16="http://schemas.microsoft.com/office/drawing/2014/main" id="{8834CAB0-3772-884D-B4AD-421F7F9F4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0087" y="6529711"/>
            <a:ext cx="29050" cy="40675"/>
          </a:xfrm>
          <a:custGeom>
            <a:avLst/>
            <a:gdLst>
              <a:gd name="T0" fmla="*/ 23 w 24"/>
              <a:gd name="T1" fmla="*/ 30 h 31"/>
              <a:gd name="T2" fmla="*/ 0 w 24"/>
              <a:gd name="T3" fmla="*/ 30 h 31"/>
              <a:gd name="T4" fmla="*/ 0 w 24"/>
              <a:gd name="T5" fmla="*/ 0 h 31"/>
              <a:gd name="T6" fmla="*/ 23 w 24"/>
              <a:gd name="T7" fmla="*/ 0 h 31"/>
              <a:gd name="T8" fmla="*/ 23 w 24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1">
                <a:moveTo>
                  <a:pt x="23" y="30"/>
                </a:moveTo>
                <a:lnTo>
                  <a:pt x="0" y="30"/>
                </a:lnTo>
                <a:lnTo>
                  <a:pt x="0" y="0"/>
                </a:lnTo>
                <a:lnTo>
                  <a:pt x="23" y="0"/>
                </a:lnTo>
                <a:lnTo>
                  <a:pt x="23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307">
            <a:extLst>
              <a:ext uri="{FF2B5EF4-FFF2-40B4-BE49-F238E27FC236}">
                <a16:creationId xmlns:a16="http://schemas.microsoft.com/office/drawing/2014/main" id="{2EF383A7-3A4D-FF41-A29B-DCAE2D581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0087" y="6611057"/>
            <a:ext cx="29050" cy="69725"/>
          </a:xfrm>
          <a:custGeom>
            <a:avLst/>
            <a:gdLst>
              <a:gd name="T0" fmla="*/ 23 w 24"/>
              <a:gd name="T1" fmla="*/ 54 h 55"/>
              <a:gd name="T2" fmla="*/ 0 w 24"/>
              <a:gd name="T3" fmla="*/ 54 h 55"/>
              <a:gd name="T4" fmla="*/ 0 w 24"/>
              <a:gd name="T5" fmla="*/ 0 h 55"/>
              <a:gd name="T6" fmla="*/ 23 w 24"/>
              <a:gd name="T7" fmla="*/ 0 h 55"/>
              <a:gd name="T8" fmla="*/ 23 w 24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55">
                <a:moveTo>
                  <a:pt x="23" y="54"/>
                </a:moveTo>
                <a:lnTo>
                  <a:pt x="0" y="54"/>
                </a:lnTo>
                <a:lnTo>
                  <a:pt x="0" y="0"/>
                </a:lnTo>
                <a:lnTo>
                  <a:pt x="23" y="0"/>
                </a:lnTo>
                <a:lnTo>
                  <a:pt x="23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308">
            <a:extLst>
              <a:ext uri="{FF2B5EF4-FFF2-40B4-BE49-F238E27FC236}">
                <a16:creationId xmlns:a16="http://schemas.microsoft.com/office/drawing/2014/main" id="{165BEFA8-5255-DA4D-A95F-34C58815A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0087" y="6727265"/>
            <a:ext cx="29050" cy="69725"/>
          </a:xfrm>
          <a:custGeom>
            <a:avLst/>
            <a:gdLst>
              <a:gd name="T0" fmla="*/ 23 w 24"/>
              <a:gd name="T1" fmla="*/ 53 h 54"/>
              <a:gd name="T2" fmla="*/ 0 w 24"/>
              <a:gd name="T3" fmla="*/ 53 h 54"/>
              <a:gd name="T4" fmla="*/ 0 w 24"/>
              <a:gd name="T5" fmla="*/ 0 h 54"/>
              <a:gd name="T6" fmla="*/ 23 w 24"/>
              <a:gd name="T7" fmla="*/ 0 h 54"/>
              <a:gd name="T8" fmla="*/ 23 w 24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54">
                <a:moveTo>
                  <a:pt x="23" y="53"/>
                </a:moveTo>
                <a:lnTo>
                  <a:pt x="0" y="53"/>
                </a:lnTo>
                <a:lnTo>
                  <a:pt x="0" y="0"/>
                </a:lnTo>
                <a:lnTo>
                  <a:pt x="23" y="0"/>
                </a:lnTo>
                <a:lnTo>
                  <a:pt x="23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309">
            <a:extLst>
              <a:ext uri="{FF2B5EF4-FFF2-40B4-BE49-F238E27FC236}">
                <a16:creationId xmlns:a16="http://schemas.microsoft.com/office/drawing/2014/main" id="{178ECD1D-F6C5-6641-A976-F9CB3D77C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0087" y="6837664"/>
            <a:ext cx="29050" cy="52292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310">
            <a:extLst>
              <a:ext uri="{FF2B5EF4-FFF2-40B4-BE49-F238E27FC236}">
                <a16:creationId xmlns:a16="http://schemas.microsoft.com/office/drawing/2014/main" id="{76C66D2B-BD0A-CA4F-A3DD-3374F3F4E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8341" y="6454178"/>
            <a:ext cx="679819" cy="493883"/>
          </a:xfrm>
          <a:custGeom>
            <a:avLst/>
            <a:gdLst>
              <a:gd name="T0" fmla="*/ 451 w 514"/>
              <a:gd name="T1" fmla="*/ 375 h 376"/>
              <a:gd name="T2" fmla="*/ 451 w 514"/>
              <a:gd name="T3" fmla="*/ 375 h 376"/>
              <a:gd name="T4" fmla="*/ 23 w 514"/>
              <a:gd name="T5" fmla="*/ 375 h 376"/>
              <a:gd name="T6" fmla="*/ 0 w 514"/>
              <a:gd name="T7" fmla="*/ 352 h 376"/>
              <a:gd name="T8" fmla="*/ 0 w 514"/>
              <a:gd name="T9" fmla="*/ 276 h 376"/>
              <a:gd name="T10" fmla="*/ 15 w 514"/>
              <a:gd name="T11" fmla="*/ 253 h 376"/>
              <a:gd name="T12" fmla="*/ 77 w 514"/>
              <a:gd name="T13" fmla="*/ 191 h 376"/>
              <a:gd name="T14" fmla="*/ 15 w 514"/>
              <a:gd name="T15" fmla="*/ 123 h 376"/>
              <a:gd name="T16" fmla="*/ 0 w 514"/>
              <a:gd name="T17" fmla="*/ 107 h 376"/>
              <a:gd name="T18" fmla="*/ 0 w 514"/>
              <a:gd name="T19" fmla="*/ 23 h 376"/>
              <a:gd name="T20" fmla="*/ 23 w 514"/>
              <a:gd name="T21" fmla="*/ 0 h 376"/>
              <a:gd name="T22" fmla="*/ 451 w 514"/>
              <a:gd name="T23" fmla="*/ 0 h 376"/>
              <a:gd name="T24" fmla="*/ 513 w 514"/>
              <a:gd name="T25" fmla="*/ 61 h 376"/>
              <a:gd name="T26" fmla="*/ 513 w 514"/>
              <a:gd name="T27" fmla="*/ 314 h 376"/>
              <a:gd name="T28" fmla="*/ 451 w 514"/>
              <a:gd name="T29" fmla="*/ 375 h 376"/>
              <a:gd name="T30" fmla="*/ 38 w 514"/>
              <a:gd name="T31" fmla="*/ 337 h 376"/>
              <a:gd name="T32" fmla="*/ 38 w 514"/>
              <a:gd name="T33" fmla="*/ 337 h 376"/>
              <a:gd name="T34" fmla="*/ 451 w 514"/>
              <a:gd name="T35" fmla="*/ 337 h 376"/>
              <a:gd name="T36" fmla="*/ 467 w 514"/>
              <a:gd name="T37" fmla="*/ 314 h 376"/>
              <a:gd name="T38" fmla="*/ 467 w 514"/>
              <a:gd name="T39" fmla="*/ 61 h 376"/>
              <a:gd name="T40" fmla="*/ 451 w 514"/>
              <a:gd name="T41" fmla="*/ 38 h 376"/>
              <a:gd name="T42" fmla="*/ 38 w 514"/>
              <a:gd name="T43" fmla="*/ 38 h 376"/>
              <a:gd name="T44" fmla="*/ 38 w 514"/>
              <a:gd name="T45" fmla="*/ 92 h 376"/>
              <a:gd name="T46" fmla="*/ 115 w 514"/>
              <a:gd name="T47" fmla="*/ 191 h 376"/>
              <a:gd name="T48" fmla="*/ 38 w 514"/>
              <a:gd name="T49" fmla="*/ 291 h 376"/>
              <a:gd name="T50" fmla="*/ 451 w 514"/>
              <a:gd name="T51" fmla="*/ 375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4" h="376">
                <a:moveTo>
                  <a:pt x="451" y="375"/>
                </a:moveTo>
                <a:lnTo>
                  <a:pt x="451" y="375"/>
                </a:lnTo>
                <a:cubicBezTo>
                  <a:pt x="23" y="375"/>
                  <a:pt x="23" y="375"/>
                  <a:pt x="23" y="375"/>
                </a:cubicBezTo>
                <a:cubicBezTo>
                  <a:pt x="8" y="375"/>
                  <a:pt x="0" y="367"/>
                  <a:pt x="0" y="352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60"/>
                  <a:pt x="8" y="253"/>
                  <a:pt x="15" y="253"/>
                </a:cubicBezTo>
                <a:cubicBezTo>
                  <a:pt x="54" y="245"/>
                  <a:pt x="77" y="222"/>
                  <a:pt x="77" y="191"/>
                </a:cubicBezTo>
                <a:cubicBezTo>
                  <a:pt x="77" y="153"/>
                  <a:pt x="54" y="130"/>
                  <a:pt x="15" y="123"/>
                </a:cubicBezTo>
                <a:cubicBezTo>
                  <a:pt x="8" y="123"/>
                  <a:pt x="0" y="115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2" y="0"/>
                  <a:pt x="513" y="23"/>
                  <a:pt x="513" y="61"/>
                </a:cubicBezTo>
                <a:cubicBezTo>
                  <a:pt x="513" y="314"/>
                  <a:pt x="513" y="314"/>
                  <a:pt x="513" y="314"/>
                </a:cubicBezTo>
                <a:cubicBezTo>
                  <a:pt x="513" y="352"/>
                  <a:pt x="482" y="375"/>
                  <a:pt x="451" y="375"/>
                </a:cubicBezTo>
                <a:lnTo>
                  <a:pt x="38" y="337"/>
                </a:lnTo>
                <a:lnTo>
                  <a:pt x="38" y="337"/>
                </a:lnTo>
                <a:cubicBezTo>
                  <a:pt x="451" y="337"/>
                  <a:pt x="451" y="337"/>
                  <a:pt x="451" y="337"/>
                </a:cubicBezTo>
                <a:cubicBezTo>
                  <a:pt x="459" y="337"/>
                  <a:pt x="467" y="329"/>
                  <a:pt x="467" y="314"/>
                </a:cubicBezTo>
                <a:cubicBezTo>
                  <a:pt x="467" y="61"/>
                  <a:pt x="467" y="61"/>
                  <a:pt x="467" y="61"/>
                </a:cubicBezTo>
                <a:cubicBezTo>
                  <a:pt x="467" y="46"/>
                  <a:pt x="459" y="38"/>
                  <a:pt x="451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92"/>
                  <a:pt x="38" y="92"/>
                  <a:pt x="38" y="92"/>
                </a:cubicBezTo>
                <a:cubicBezTo>
                  <a:pt x="84" y="100"/>
                  <a:pt x="115" y="138"/>
                  <a:pt x="115" y="191"/>
                </a:cubicBezTo>
                <a:cubicBezTo>
                  <a:pt x="115" y="237"/>
                  <a:pt x="84" y="276"/>
                  <a:pt x="38" y="291"/>
                </a:cubicBezTo>
                <a:lnTo>
                  <a:pt x="451" y="3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316">
            <a:extLst>
              <a:ext uri="{FF2B5EF4-FFF2-40B4-BE49-F238E27FC236}">
                <a16:creationId xmlns:a16="http://schemas.microsoft.com/office/drawing/2014/main" id="{4FA96463-5151-1246-839E-1FF98E659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6845" y="8795770"/>
            <a:ext cx="174312" cy="185933"/>
          </a:xfrm>
          <a:custGeom>
            <a:avLst/>
            <a:gdLst>
              <a:gd name="T0" fmla="*/ 130 w 131"/>
              <a:gd name="T1" fmla="*/ 138 h 139"/>
              <a:gd name="T2" fmla="*/ 130 w 131"/>
              <a:gd name="T3" fmla="*/ 138 h 139"/>
              <a:gd name="T4" fmla="*/ 61 w 131"/>
              <a:gd name="T5" fmla="*/ 138 h 139"/>
              <a:gd name="T6" fmla="*/ 0 w 131"/>
              <a:gd name="T7" fmla="*/ 77 h 139"/>
              <a:gd name="T8" fmla="*/ 0 w 131"/>
              <a:gd name="T9" fmla="*/ 69 h 139"/>
              <a:gd name="T10" fmla="*/ 61 w 131"/>
              <a:gd name="T11" fmla="*/ 0 h 139"/>
              <a:gd name="T12" fmla="*/ 130 w 131"/>
              <a:gd name="T13" fmla="*/ 69 h 139"/>
              <a:gd name="T14" fmla="*/ 130 w 131"/>
              <a:gd name="T15" fmla="*/ 138 h 139"/>
              <a:gd name="T16" fmla="*/ 61 w 131"/>
              <a:gd name="T17" fmla="*/ 46 h 139"/>
              <a:gd name="T18" fmla="*/ 61 w 131"/>
              <a:gd name="T19" fmla="*/ 46 h 139"/>
              <a:gd name="T20" fmla="*/ 38 w 131"/>
              <a:gd name="T21" fmla="*/ 69 h 139"/>
              <a:gd name="T22" fmla="*/ 38 w 131"/>
              <a:gd name="T23" fmla="*/ 77 h 139"/>
              <a:gd name="T24" fmla="*/ 61 w 131"/>
              <a:gd name="T25" fmla="*/ 100 h 139"/>
              <a:gd name="T26" fmla="*/ 84 w 131"/>
              <a:gd name="T27" fmla="*/ 100 h 139"/>
              <a:gd name="T28" fmla="*/ 84 w 131"/>
              <a:gd name="T29" fmla="*/ 69 h 139"/>
              <a:gd name="T30" fmla="*/ 61 w 131"/>
              <a:gd name="T31" fmla="*/ 4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130" y="138"/>
                </a:moveTo>
                <a:lnTo>
                  <a:pt x="130" y="138"/>
                </a:lnTo>
                <a:cubicBezTo>
                  <a:pt x="61" y="138"/>
                  <a:pt x="61" y="138"/>
                  <a:pt x="61" y="138"/>
                </a:cubicBezTo>
                <a:cubicBezTo>
                  <a:pt x="31" y="138"/>
                  <a:pt x="0" y="115"/>
                  <a:pt x="0" y="77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31" y="0"/>
                  <a:pt x="61" y="0"/>
                </a:cubicBezTo>
                <a:cubicBezTo>
                  <a:pt x="100" y="0"/>
                  <a:pt x="130" y="31"/>
                  <a:pt x="130" y="69"/>
                </a:cubicBezTo>
                <a:lnTo>
                  <a:pt x="130" y="138"/>
                </a:lnTo>
                <a:close/>
                <a:moveTo>
                  <a:pt x="61" y="46"/>
                </a:moveTo>
                <a:lnTo>
                  <a:pt x="61" y="46"/>
                </a:lnTo>
                <a:cubicBezTo>
                  <a:pt x="54" y="46"/>
                  <a:pt x="38" y="54"/>
                  <a:pt x="38" y="69"/>
                </a:cubicBezTo>
                <a:cubicBezTo>
                  <a:pt x="38" y="77"/>
                  <a:pt x="38" y="77"/>
                  <a:pt x="38" y="77"/>
                </a:cubicBezTo>
                <a:cubicBezTo>
                  <a:pt x="38" y="92"/>
                  <a:pt x="46" y="100"/>
                  <a:pt x="61" y="100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84" y="69"/>
                  <a:pt x="84" y="69"/>
                  <a:pt x="84" y="69"/>
                </a:cubicBezTo>
                <a:cubicBezTo>
                  <a:pt x="84" y="54"/>
                  <a:pt x="77" y="46"/>
                  <a:pt x="61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317">
            <a:extLst>
              <a:ext uri="{FF2B5EF4-FFF2-40B4-BE49-F238E27FC236}">
                <a16:creationId xmlns:a16="http://schemas.microsoft.com/office/drawing/2014/main" id="{397D8A76-FC76-114C-B5D2-4E5ABAAF4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9536" y="8795770"/>
            <a:ext cx="174312" cy="185933"/>
          </a:xfrm>
          <a:custGeom>
            <a:avLst/>
            <a:gdLst>
              <a:gd name="T0" fmla="*/ 61 w 131"/>
              <a:gd name="T1" fmla="*/ 138 h 139"/>
              <a:gd name="T2" fmla="*/ 61 w 131"/>
              <a:gd name="T3" fmla="*/ 138 h 139"/>
              <a:gd name="T4" fmla="*/ 0 w 131"/>
              <a:gd name="T5" fmla="*/ 138 h 139"/>
              <a:gd name="T6" fmla="*/ 0 w 131"/>
              <a:gd name="T7" fmla="*/ 69 h 139"/>
              <a:gd name="T8" fmla="*/ 61 w 131"/>
              <a:gd name="T9" fmla="*/ 0 h 139"/>
              <a:gd name="T10" fmla="*/ 130 w 131"/>
              <a:gd name="T11" fmla="*/ 69 h 139"/>
              <a:gd name="T12" fmla="*/ 130 w 131"/>
              <a:gd name="T13" fmla="*/ 77 h 139"/>
              <a:gd name="T14" fmla="*/ 61 w 131"/>
              <a:gd name="T15" fmla="*/ 138 h 139"/>
              <a:gd name="T16" fmla="*/ 38 w 131"/>
              <a:gd name="T17" fmla="*/ 100 h 139"/>
              <a:gd name="T18" fmla="*/ 38 w 131"/>
              <a:gd name="T19" fmla="*/ 100 h 139"/>
              <a:gd name="T20" fmla="*/ 61 w 131"/>
              <a:gd name="T21" fmla="*/ 100 h 139"/>
              <a:gd name="T22" fmla="*/ 84 w 131"/>
              <a:gd name="T23" fmla="*/ 77 h 139"/>
              <a:gd name="T24" fmla="*/ 84 w 131"/>
              <a:gd name="T25" fmla="*/ 69 h 139"/>
              <a:gd name="T26" fmla="*/ 61 w 131"/>
              <a:gd name="T27" fmla="*/ 46 h 139"/>
              <a:gd name="T28" fmla="*/ 38 w 131"/>
              <a:gd name="T29" fmla="*/ 69 h 139"/>
              <a:gd name="T30" fmla="*/ 61 w 131"/>
              <a:gd name="T31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61" y="138"/>
                </a:moveTo>
                <a:lnTo>
                  <a:pt x="61" y="138"/>
                </a:lnTo>
                <a:cubicBezTo>
                  <a:pt x="0" y="138"/>
                  <a:pt x="0" y="138"/>
                  <a:pt x="0" y="138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115"/>
                  <a:pt x="99" y="138"/>
                  <a:pt x="61" y="138"/>
                </a:cubicBezTo>
                <a:lnTo>
                  <a:pt x="38" y="100"/>
                </a:lnTo>
                <a:lnTo>
                  <a:pt x="38" y="100"/>
                </a:lnTo>
                <a:cubicBezTo>
                  <a:pt x="61" y="100"/>
                  <a:pt x="61" y="100"/>
                  <a:pt x="61" y="100"/>
                </a:cubicBezTo>
                <a:cubicBezTo>
                  <a:pt x="76" y="100"/>
                  <a:pt x="84" y="92"/>
                  <a:pt x="84" y="77"/>
                </a:cubicBezTo>
                <a:cubicBezTo>
                  <a:pt x="84" y="69"/>
                  <a:pt x="84" y="69"/>
                  <a:pt x="84" y="69"/>
                </a:cubicBezTo>
                <a:cubicBezTo>
                  <a:pt x="84" y="54"/>
                  <a:pt x="76" y="46"/>
                  <a:pt x="61" y="46"/>
                </a:cubicBezTo>
                <a:cubicBezTo>
                  <a:pt x="45" y="46"/>
                  <a:pt x="38" y="54"/>
                  <a:pt x="38" y="69"/>
                </a:cubicBezTo>
                <a:lnTo>
                  <a:pt x="61" y="1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318">
            <a:extLst>
              <a:ext uri="{FF2B5EF4-FFF2-40B4-BE49-F238E27FC236}">
                <a16:creationId xmlns:a16="http://schemas.microsoft.com/office/drawing/2014/main" id="{78205DEA-65DE-5E4C-B634-CAEC06500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0482" y="9150207"/>
            <a:ext cx="52295" cy="244037"/>
          </a:xfrm>
          <a:custGeom>
            <a:avLst/>
            <a:gdLst>
              <a:gd name="T0" fmla="*/ 38 w 39"/>
              <a:gd name="T1" fmla="*/ 184 h 185"/>
              <a:gd name="T2" fmla="*/ 38 w 39"/>
              <a:gd name="T3" fmla="*/ 184 h 185"/>
              <a:gd name="T4" fmla="*/ 0 w 39"/>
              <a:gd name="T5" fmla="*/ 184 h 185"/>
              <a:gd name="T6" fmla="*/ 0 w 39"/>
              <a:gd name="T7" fmla="*/ 23 h 185"/>
              <a:gd name="T8" fmla="*/ 15 w 39"/>
              <a:gd name="T9" fmla="*/ 0 h 185"/>
              <a:gd name="T10" fmla="*/ 38 w 39"/>
              <a:gd name="T11" fmla="*/ 23 h 185"/>
              <a:gd name="T12" fmla="*/ 38 w 39"/>
              <a:gd name="T13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185">
                <a:moveTo>
                  <a:pt x="38" y="184"/>
                </a:moveTo>
                <a:lnTo>
                  <a:pt x="38" y="184"/>
                </a:lnTo>
                <a:cubicBezTo>
                  <a:pt x="0" y="184"/>
                  <a:pt x="0" y="184"/>
                  <a:pt x="0" y="18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30" y="0"/>
                  <a:pt x="38" y="8"/>
                  <a:pt x="38" y="23"/>
                </a:cubicBezTo>
                <a:lnTo>
                  <a:pt x="38" y="18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319">
            <a:extLst>
              <a:ext uri="{FF2B5EF4-FFF2-40B4-BE49-F238E27FC236}">
                <a16:creationId xmlns:a16="http://schemas.microsoft.com/office/drawing/2014/main" id="{283360DB-7560-C44E-862E-67DA6598E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0482" y="8958461"/>
            <a:ext cx="52295" cy="139450"/>
          </a:xfrm>
          <a:custGeom>
            <a:avLst/>
            <a:gdLst>
              <a:gd name="T0" fmla="*/ 38 w 39"/>
              <a:gd name="T1" fmla="*/ 107 h 108"/>
              <a:gd name="T2" fmla="*/ 0 w 39"/>
              <a:gd name="T3" fmla="*/ 107 h 108"/>
              <a:gd name="T4" fmla="*/ 0 w 39"/>
              <a:gd name="T5" fmla="*/ 0 h 108"/>
              <a:gd name="T6" fmla="*/ 38 w 39"/>
              <a:gd name="T7" fmla="*/ 0 h 108"/>
              <a:gd name="T8" fmla="*/ 38 w 39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08">
                <a:moveTo>
                  <a:pt x="38" y="107"/>
                </a:moveTo>
                <a:lnTo>
                  <a:pt x="0" y="107"/>
                </a:lnTo>
                <a:lnTo>
                  <a:pt x="0" y="0"/>
                </a:lnTo>
                <a:lnTo>
                  <a:pt x="38" y="0"/>
                </a:lnTo>
                <a:lnTo>
                  <a:pt x="38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320">
            <a:extLst>
              <a:ext uri="{FF2B5EF4-FFF2-40B4-BE49-F238E27FC236}">
                <a16:creationId xmlns:a16="http://schemas.microsoft.com/office/drawing/2014/main" id="{D44A3C48-41AF-994A-BC25-CF5A6FB03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4824" y="9068861"/>
            <a:ext cx="569420" cy="354433"/>
          </a:xfrm>
          <a:custGeom>
            <a:avLst/>
            <a:gdLst>
              <a:gd name="T0" fmla="*/ 46 w 430"/>
              <a:gd name="T1" fmla="*/ 0 h 269"/>
              <a:gd name="T2" fmla="*/ 46 w 430"/>
              <a:gd name="T3" fmla="*/ 0 h 269"/>
              <a:gd name="T4" fmla="*/ 46 w 430"/>
              <a:gd name="T5" fmla="*/ 38 h 269"/>
              <a:gd name="T6" fmla="*/ 391 w 430"/>
              <a:gd name="T7" fmla="*/ 38 h 269"/>
              <a:gd name="T8" fmla="*/ 391 w 430"/>
              <a:gd name="T9" fmla="*/ 230 h 269"/>
              <a:gd name="T10" fmla="*/ 391 w 430"/>
              <a:gd name="T11" fmla="*/ 230 h 269"/>
              <a:gd name="T12" fmla="*/ 46 w 430"/>
              <a:gd name="T13" fmla="*/ 230 h 269"/>
              <a:gd name="T14" fmla="*/ 46 w 430"/>
              <a:gd name="T15" fmla="*/ 76 h 269"/>
              <a:gd name="T16" fmla="*/ 23 w 430"/>
              <a:gd name="T17" fmla="*/ 54 h 269"/>
              <a:gd name="T18" fmla="*/ 0 w 430"/>
              <a:gd name="T19" fmla="*/ 76 h 269"/>
              <a:gd name="T20" fmla="*/ 0 w 430"/>
              <a:gd name="T21" fmla="*/ 230 h 269"/>
              <a:gd name="T22" fmla="*/ 46 w 430"/>
              <a:gd name="T23" fmla="*/ 268 h 269"/>
              <a:gd name="T24" fmla="*/ 391 w 430"/>
              <a:gd name="T25" fmla="*/ 268 h 269"/>
              <a:gd name="T26" fmla="*/ 429 w 430"/>
              <a:gd name="T27" fmla="*/ 230 h 269"/>
              <a:gd name="T28" fmla="*/ 429 w 430"/>
              <a:gd name="T29" fmla="*/ 0 h 269"/>
              <a:gd name="T30" fmla="*/ 46 w 430"/>
              <a:gd name="T31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0" h="269">
                <a:moveTo>
                  <a:pt x="46" y="0"/>
                </a:moveTo>
                <a:lnTo>
                  <a:pt x="46" y="0"/>
                </a:lnTo>
                <a:cubicBezTo>
                  <a:pt x="46" y="38"/>
                  <a:pt x="46" y="38"/>
                  <a:pt x="46" y="38"/>
                </a:cubicBezTo>
                <a:cubicBezTo>
                  <a:pt x="391" y="38"/>
                  <a:pt x="391" y="38"/>
                  <a:pt x="391" y="38"/>
                </a:cubicBezTo>
                <a:cubicBezTo>
                  <a:pt x="391" y="230"/>
                  <a:pt x="391" y="230"/>
                  <a:pt x="391" y="230"/>
                </a:cubicBezTo>
                <a:lnTo>
                  <a:pt x="391" y="230"/>
                </a:lnTo>
                <a:cubicBezTo>
                  <a:pt x="46" y="230"/>
                  <a:pt x="46" y="230"/>
                  <a:pt x="46" y="230"/>
                </a:cubicBezTo>
                <a:cubicBezTo>
                  <a:pt x="46" y="76"/>
                  <a:pt x="46" y="76"/>
                  <a:pt x="46" y="76"/>
                </a:cubicBezTo>
                <a:cubicBezTo>
                  <a:pt x="46" y="61"/>
                  <a:pt x="39" y="54"/>
                  <a:pt x="23" y="54"/>
                </a:cubicBezTo>
                <a:cubicBezTo>
                  <a:pt x="16" y="54"/>
                  <a:pt x="0" y="61"/>
                  <a:pt x="0" y="76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53"/>
                  <a:pt x="23" y="268"/>
                  <a:pt x="46" y="268"/>
                </a:cubicBezTo>
                <a:cubicBezTo>
                  <a:pt x="391" y="268"/>
                  <a:pt x="391" y="268"/>
                  <a:pt x="391" y="268"/>
                </a:cubicBezTo>
                <a:cubicBezTo>
                  <a:pt x="413" y="268"/>
                  <a:pt x="429" y="253"/>
                  <a:pt x="429" y="230"/>
                </a:cubicBezTo>
                <a:cubicBezTo>
                  <a:pt x="429" y="0"/>
                  <a:pt x="429" y="0"/>
                  <a:pt x="429" y="0"/>
                </a:cubicBezTo>
                <a:lnTo>
                  <a:pt x="4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321">
            <a:extLst>
              <a:ext uri="{FF2B5EF4-FFF2-40B4-BE49-F238E27FC236}">
                <a16:creationId xmlns:a16="http://schemas.microsoft.com/office/drawing/2014/main" id="{BC211C09-302C-F34F-8205-3662696B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6720" y="8923599"/>
            <a:ext cx="685628" cy="191745"/>
          </a:xfrm>
          <a:custGeom>
            <a:avLst/>
            <a:gdLst>
              <a:gd name="T0" fmla="*/ 459 w 522"/>
              <a:gd name="T1" fmla="*/ 145 h 146"/>
              <a:gd name="T2" fmla="*/ 459 w 522"/>
              <a:gd name="T3" fmla="*/ 145 h 146"/>
              <a:gd name="T4" fmla="*/ 62 w 522"/>
              <a:gd name="T5" fmla="*/ 145 h 146"/>
              <a:gd name="T6" fmla="*/ 0 w 522"/>
              <a:gd name="T7" fmla="*/ 92 h 146"/>
              <a:gd name="T8" fmla="*/ 0 w 522"/>
              <a:gd name="T9" fmla="*/ 61 h 146"/>
              <a:gd name="T10" fmla="*/ 62 w 522"/>
              <a:gd name="T11" fmla="*/ 0 h 146"/>
              <a:gd name="T12" fmla="*/ 459 w 522"/>
              <a:gd name="T13" fmla="*/ 0 h 146"/>
              <a:gd name="T14" fmla="*/ 521 w 522"/>
              <a:gd name="T15" fmla="*/ 61 h 146"/>
              <a:gd name="T16" fmla="*/ 521 w 522"/>
              <a:gd name="T17" fmla="*/ 92 h 146"/>
              <a:gd name="T18" fmla="*/ 459 w 522"/>
              <a:gd name="T19" fmla="*/ 145 h 146"/>
              <a:gd name="T20" fmla="*/ 62 w 522"/>
              <a:gd name="T21" fmla="*/ 38 h 146"/>
              <a:gd name="T22" fmla="*/ 62 w 522"/>
              <a:gd name="T23" fmla="*/ 38 h 146"/>
              <a:gd name="T24" fmla="*/ 46 w 522"/>
              <a:gd name="T25" fmla="*/ 61 h 146"/>
              <a:gd name="T26" fmla="*/ 46 w 522"/>
              <a:gd name="T27" fmla="*/ 92 h 146"/>
              <a:gd name="T28" fmla="*/ 62 w 522"/>
              <a:gd name="T29" fmla="*/ 107 h 146"/>
              <a:gd name="T30" fmla="*/ 459 w 522"/>
              <a:gd name="T31" fmla="*/ 107 h 146"/>
              <a:gd name="T32" fmla="*/ 483 w 522"/>
              <a:gd name="T33" fmla="*/ 92 h 146"/>
              <a:gd name="T34" fmla="*/ 483 w 522"/>
              <a:gd name="T35" fmla="*/ 61 h 146"/>
              <a:gd name="T36" fmla="*/ 459 w 522"/>
              <a:gd name="T37" fmla="*/ 38 h 146"/>
              <a:gd name="T38" fmla="*/ 459 w 522"/>
              <a:gd name="T3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2" h="146">
                <a:moveTo>
                  <a:pt x="459" y="145"/>
                </a:moveTo>
                <a:lnTo>
                  <a:pt x="459" y="145"/>
                </a:lnTo>
                <a:cubicBezTo>
                  <a:pt x="62" y="145"/>
                  <a:pt x="62" y="145"/>
                  <a:pt x="62" y="145"/>
                </a:cubicBezTo>
                <a:cubicBezTo>
                  <a:pt x="31" y="145"/>
                  <a:pt x="0" y="122"/>
                  <a:pt x="0" y="92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1" y="0"/>
                  <a:pt x="62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98" y="0"/>
                  <a:pt x="521" y="23"/>
                  <a:pt x="521" y="61"/>
                </a:cubicBezTo>
                <a:cubicBezTo>
                  <a:pt x="521" y="92"/>
                  <a:pt x="521" y="92"/>
                  <a:pt x="521" y="92"/>
                </a:cubicBezTo>
                <a:cubicBezTo>
                  <a:pt x="521" y="122"/>
                  <a:pt x="498" y="145"/>
                  <a:pt x="459" y="145"/>
                </a:cubicBezTo>
                <a:lnTo>
                  <a:pt x="62" y="38"/>
                </a:lnTo>
                <a:lnTo>
                  <a:pt x="62" y="38"/>
                </a:lnTo>
                <a:cubicBezTo>
                  <a:pt x="54" y="38"/>
                  <a:pt x="46" y="46"/>
                  <a:pt x="46" y="61"/>
                </a:cubicBezTo>
                <a:cubicBezTo>
                  <a:pt x="46" y="92"/>
                  <a:pt x="46" y="92"/>
                  <a:pt x="46" y="92"/>
                </a:cubicBezTo>
                <a:cubicBezTo>
                  <a:pt x="46" y="100"/>
                  <a:pt x="54" y="107"/>
                  <a:pt x="62" y="107"/>
                </a:cubicBezTo>
                <a:cubicBezTo>
                  <a:pt x="459" y="107"/>
                  <a:pt x="459" y="107"/>
                  <a:pt x="459" y="107"/>
                </a:cubicBezTo>
                <a:cubicBezTo>
                  <a:pt x="475" y="107"/>
                  <a:pt x="483" y="100"/>
                  <a:pt x="483" y="92"/>
                </a:cubicBezTo>
                <a:cubicBezTo>
                  <a:pt x="483" y="61"/>
                  <a:pt x="483" y="61"/>
                  <a:pt x="483" y="61"/>
                </a:cubicBezTo>
                <a:cubicBezTo>
                  <a:pt x="483" y="46"/>
                  <a:pt x="475" y="38"/>
                  <a:pt x="459" y="38"/>
                </a:cubicBezTo>
                <a:lnTo>
                  <a:pt x="459" y="1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02" name="Grupo 201">
            <a:extLst>
              <a:ext uri="{FF2B5EF4-FFF2-40B4-BE49-F238E27FC236}">
                <a16:creationId xmlns:a16="http://schemas.microsoft.com/office/drawing/2014/main" id="{1F6513AE-81D3-2F45-9AE5-EB97382D1DE5}"/>
              </a:ext>
            </a:extLst>
          </p:cNvPr>
          <p:cNvGrpSpPr/>
          <p:nvPr/>
        </p:nvGrpSpPr>
        <p:grpSpPr>
          <a:xfrm>
            <a:off x="2668308" y="685643"/>
            <a:ext cx="19041035" cy="2561450"/>
            <a:chOff x="2668308" y="861425"/>
            <a:chExt cx="19041035" cy="2561450"/>
          </a:xfrm>
        </p:grpSpPr>
        <p:sp>
          <p:nvSpPr>
            <p:cNvPr id="203" name="CuadroTexto 202">
              <a:extLst>
                <a:ext uri="{FF2B5EF4-FFF2-40B4-BE49-F238E27FC236}">
                  <a16:creationId xmlns:a16="http://schemas.microsoft.com/office/drawing/2014/main" id="{21ABC361-3CD8-4944-B89A-1225A95C59B2}"/>
                </a:ext>
              </a:extLst>
            </p:cNvPr>
            <p:cNvSpPr txBox="1"/>
            <p:nvPr/>
          </p:nvSpPr>
          <p:spPr>
            <a:xfrm>
              <a:off x="10875813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Brain</a:t>
              </a:r>
            </a:p>
          </p:txBody>
        </p:sp>
        <p:sp>
          <p:nvSpPr>
            <p:cNvPr id="204" name="CuadroTexto 203">
              <a:extLst>
                <a:ext uri="{FF2B5EF4-FFF2-40B4-BE49-F238E27FC236}">
                  <a16:creationId xmlns:a16="http://schemas.microsoft.com/office/drawing/2014/main" id="{9367C57C-486F-864E-BE29-46C01B0CCF9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05" name="Grupo 204">
            <a:extLst>
              <a:ext uri="{FF2B5EF4-FFF2-40B4-BE49-F238E27FC236}">
                <a16:creationId xmlns:a16="http://schemas.microsoft.com/office/drawing/2014/main" id="{918B0144-C4B8-024C-BFA2-74262CBA2BFF}"/>
              </a:ext>
            </a:extLst>
          </p:cNvPr>
          <p:cNvGrpSpPr/>
          <p:nvPr/>
        </p:nvGrpSpPr>
        <p:grpSpPr>
          <a:xfrm>
            <a:off x="1699577" y="5958027"/>
            <a:ext cx="4271014" cy="1390954"/>
            <a:chOff x="4247967" y="10620441"/>
            <a:chExt cx="4271014" cy="1390954"/>
          </a:xfrm>
        </p:grpSpPr>
        <p:sp>
          <p:nvSpPr>
            <p:cNvPr id="206" name="CuadroTexto 395">
              <a:extLst>
                <a:ext uri="{FF2B5EF4-FFF2-40B4-BE49-F238E27FC236}">
                  <a16:creationId xmlns:a16="http://schemas.microsoft.com/office/drawing/2014/main" id="{A929B2CF-9455-4940-9FF1-75238C7601F7}"/>
                </a:ext>
              </a:extLst>
            </p:cNvPr>
            <p:cNvSpPr txBox="1"/>
            <p:nvPr/>
          </p:nvSpPr>
          <p:spPr>
            <a:xfrm flipH="1">
              <a:off x="6136306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07" name="Rectangle 40">
              <a:extLst>
                <a:ext uri="{FF2B5EF4-FFF2-40B4-BE49-F238E27FC236}">
                  <a16:creationId xmlns:a16="http://schemas.microsoft.com/office/drawing/2014/main" id="{6AA94B99-0F9D-C34D-8AF2-7EB238CD0ED5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37BB0936-CBC1-F548-B947-3735BDE476FC}"/>
              </a:ext>
            </a:extLst>
          </p:cNvPr>
          <p:cNvGrpSpPr/>
          <p:nvPr/>
        </p:nvGrpSpPr>
        <p:grpSpPr>
          <a:xfrm>
            <a:off x="1694857" y="8402434"/>
            <a:ext cx="4256271" cy="1390954"/>
            <a:chOff x="4247967" y="10620441"/>
            <a:chExt cx="4256271" cy="1390954"/>
          </a:xfrm>
        </p:grpSpPr>
        <p:sp>
          <p:nvSpPr>
            <p:cNvPr id="209" name="CuadroTexto 395">
              <a:extLst>
                <a:ext uri="{FF2B5EF4-FFF2-40B4-BE49-F238E27FC236}">
                  <a16:creationId xmlns:a16="http://schemas.microsoft.com/office/drawing/2014/main" id="{41969C2B-80A0-CB44-951F-8B31D0A19654}"/>
                </a:ext>
              </a:extLst>
            </p:cNvPr>
            <p:cNvSpPr txBox="1"/>
            <p:nvPr/>
          </p:nvSpPr>
          <p:spPr>
            <a:xfrm flipH="1">
              <a:off x="6121563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10" name="Rectangle 40">
              <a:extLst>
                <a:ext uri="{FF2B5EF4-FFF2-40B4-BE49-F238E27FC236}">
                  <a16:creationId xmlns:a16="http://schemas.microsoft.com/office/drawing/2014/main" id="{2CB50041-C349-5C44-9DC0-D5EC454E242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1" name="Grupo 210">
            <a:extLst>
              <a:ext uri="{FF2B5EF4-FFF2-40B4-BE49-F238E27FC236}">
                <a16:creationId xmlns:a16="http://schemas.microsoft.com/office/drawing/2014/main" id="{FC125901-12DF-8549-B7AB-26606A203625}"/>
              </a:ext>
            </a:extLst>
          </p:cNvPr>
          <p:cNvGrpSpPr/>
          <p:nvPr/>
        </p:nvGrpSpPr>
        <p:grpSpPr>
          <a:xfrm>
            <a:off x="1692903" y="10709168"/>
            <a:ext cx="4271016" cy="1390954"/>
            <a:chOff x="4247967" y="10620441"/>
            <a:chExt cx="4271016" cy="1390954"/>
          </a:xfrm>
        </p:grpSpPr>
        <p:sp>
          <p:nvSpPr>
            <p:cNvPr id="212" name="CuadroTexto 395">
              <a:extLst>
                <a:ext uri="{FF2B5EF4-FFF2-40B4-BE49-F238E27FC236}">
                  <a16:creationId xmlns:a16="http://schemas.microsoft.com/office/drawing/2014/main" id="{39C866F6-B617-4C4D-B8C7-DB78358E2FBE}"/>
                </a:ext>
              </a:extLst>
            </p:cNvPr>
            <p:cNvSpPr txBox="1"/>
            <p:nvPr/>
          </p:nvSpPr>
          <p:spPr>
            <a:xfrm flipH="1">
              <a:off x="6136308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13" name="Rectangle 40">
              <a:extLst>
                <a:ext uri="{FF2B5EF4-FFF2-40B4-BE49-F238E27FC236}">
                  <a16:creationId xmlns:a16="http://schemas.microsoft.com/office/drawing/2014/main" id="{061928AD-D278-5A4E-8300-63A6255F61A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4" name="Grupo 213">
            <a:extLst>
              <a:ext uri="{FF2B5EF4-FFF2-40B4-BE49-F238E27FC236}">
                <a16:creationId xmlns:a16="http://schemas.microsoft.com/office/drawing/2014/main" id="{6E9FC8C8-BC9B-FE46-87F9-644BCD94CA06}"/>
              </a:ext>
            </a:extLst>
          </p:cNvPr>
          <p:cNvGrpSpPr/>
          <p:nvPr/>
        </p:nvGrpSpPr>
        <p:grpSpPr>
          <a:xfrm>
            <a:off x="17668041" y="6025979"/>
            <a:ext cx="4236804" cy="1390954"/>
            <a:chOff x="4247967" y="10620441"/>
            <a:chExt cx="4236804" cy="1390954"/>
          </a:xfrm>
        </p:grpSpPr>
        <p:sp>
          <p:nvSpPr>
            <p:cNvPr id="215" name="CuadroTexto 395">
              <a:extLst>
                <a:ext uri="{FF2B5EF4-FFF2-40B4-BE49-F238E27FC236}">
                  <a16:creationId xmlns:a16="http://schemas.microsoft.com/office/drawing/2014/main" id="{BE5C164B-C969-854C-9CC5-5BADEB221FA4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16" name="Rectangle 40">
              <a:extLst>
                <a:ext uri="{FF2B5EF4-FFF2-40B4-BE49-F238E27FC236}">
                  <a16:creationId xmlns:a16="http://schemas.microsoft.com/office/drawing/2014/main" id="{67D680E3-0E81-544D-A676-C50E1892541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7" name="Grupo 216">
            <a:extLst>
              <a:ext uri="{FF2B5EF4-FFF2-40B4-BE49-F238E27FC236}">
                <a16:creationId xmlns:a16="http://schemas.microsoft.com/office/drawing/2014/main" id="{A1E9F18E-BFA3-104E-80E7-2DB7EB4696F9}"/>
              </a:ext>
            </a:extLst>
          </p:cNvPr>
          <p:cNvGrpSpPr/>
          <p:nvPr/>
        </p:nvGrpSpPr>
        <p:grpSpPr>
          <a:xfrm>
            <a:off x="17677405" y="8414055"/>
            <a:ext cx="4236804" cy="1390954"/>
            <a:chOff x="4247967" y="10620441"/>
            <a:chExt cx="4236804" cy="1390954"/>
          </a:xfrm>
        </p:grpSpPr>
        <p:sp>
          <p:nvSpPr>
            <p:cNvPr id="218" name="CuadroTexto 395">
              <a:extLst>
                <a:ext uri="{FF2B5EF4-FFF2-40B4-BE49-F238E27FC236}">
                  <a16:creationId xmlns:a16="http://schemas.microsoft.com/office/drawing/2014/main" id="{0C5D9311-4C3F-8142-97B6-D921EC6950C6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19" name="Rectangle 40">
              <a:extLst>
                <a:ext uri="{FF2B5EF4-FFF2-40B4-BE49-F238E27FC236}">
                  <a16:creationId xmlns:a16="http://schemas.microsoft.com/office/drawing/2014/main" id="{33CB4938-B8FD-2942-9386-A94B2538389D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0" name="Grupo 219">
            <a:extLst>
              <a:ext uri="{FF2B5EF4-FFF2-40B4-BE49-F238E27FC236}">
                <a16:creationId xmlns:a16="http://schemas.microsoft.com/office/drawing/2014/main" id="{C8109BDC-219A-6F41-8DD5-FAC5E6623C62}"/>
              </a:ext>
            </a:extLst>
          </p:cNvPr>
          <p:cNvGrpSpPr/>
          <p:nvPr/>
        </p:nvGrpSpPr>
        <p:grpSpPr>
          <a:xfrm>
            <a:off x="17668041" y="10781797"/>
            <a:ext cx="4236804" cy="1390954"/>
            <a:chOff x="4247967" y="10620441"/>
            <a:chExt cx="4236804" cy="1390954"/>
          </a:xfrm>
        </p:grpSpPr>
        <p:sp>
          <p:nvSpPr>
            <p:cNvPr id="221" name="CuadroTexto 395">
              <a:extLst>
                <a:ext uri="{FF2B5EF4-FFF2-40B4-BE49-F238E27FC236}">
                  <a16:creationId xmlns:a16="http://schemas.microsoft.com/office/drawing/2014/main" id="{D37B24E1-719D-1D47-A7F5-30E82F714176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22" name="Rectangle 40">
              <a:extLst>
                <a:ext uri="{FF2B5EF4-FFF2-40B4-BE49-F238E27FC236}">
                  <a16:creationId xmlns:a16="http://schemas.microsoft.com/office/drawing/2014/main" id="{EE8872F3-95D7-1C4C-99EE-822A382B4C5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3" name="Grupo 222">
            <a:extLst>
              <a:ext uri="{FF2B5EF4-FFF2-40B4-BE49-F238E27FC236}">
                <a16:creationId xmlns:a16="http://schemas.microsoft.com/office/drawing/2014/main" id="{796EFB67-5386-1D46-B50B-F595B89CEB2B}"/>
              </a:ext>
            </a:extLst>
          </p:cNvPr>
          <p:cNvGrpSpPr/>
          <p:nvPr/>
        </p:nvGrpSpPr>
        <p:grpSpPr>
          <a:xfrm>
            <a:off x="7789833" y="11256205"/>
            <a:ext cx="762194" cy="540912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224" name="Freeform 290">
              <a:extLst>
                <a:ext uri="{FF2B5EF4-FFF2-40B4-BE49-F238E27FC236}">
                  <a16:creationId xmlns:a16="http://schemas.microsoft.com/office/drawing/2014/main" id="{AC3570F4-604C-0643-B5B5-DF196BBDF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5" name="Freeform 291">
              <a:extLst>
                <a:ext uri="{FF2B5EF4-FFF2-40B4-BE49-F238E27FC236}">
                  <a16:creationId xmlns:a16="http://schemas.microsoft.com/office/drawing/2014/main" id="{196E43E0-4DA1-864A-8FC1-59FE64223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6" name="Freeform 292">
              <a:extLst>
                <a:ext uri="{FF2B5EF4-FFF2-40B4-BE49-F238E27FC236}">
                  <a16:creationId xmlns:a16="http://schemas.microsoft.com/office/drawing/2014/main" id="{0E083C2A-EC8A-864D-AC2F-006DA81BA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7" name="Freeform 293">
              <a:extLst>
                <a:ext uri="{FF2B5EF4-FFF2-40B4-BE49-F238E27FC236}">
                  <a16:creationId xmlns:a16="http://schemas.microsoft.com/office/drawing/2014/main" id="{2D18A26F-E0AD-5043-9BC9-6A192E474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8" name="Freeform 294">
              <a:extLst>
                <a:ext uri="{FF2B5EF4-FFF2-40B4-BE49-F238E27FC236}">
                  <a16:creationId xmlns:a16="http://schemas.microsoft.com/office/drawing/2014/main" id="{AA16F5CF-9A7D-2C48-8F81-3ECA60814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9" name="Freeform 295">
              <a:extLst>
                <a:ext uri="{FF2B5EF4-FFF2-40B4-BE49-F238E27FC236}">
                  <a16:creationId xmlns:a16="http://schemas.microsoft.com/office/drawing/2014/main" id="{B8A1E853-1C09-5347-8873-B875577AD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30" name="Grupo 229">
            <a:extLst>
              <a:ext uri="{FF2B5EF4-FFF2-40B4-BE49-F238E27FC236}">
                <a16:creationId xmlns:a16="http://schemas.microsoft.com/office/drawing/2014/main" id="{C42472A2-F25E-1345-AAA4-3D4FDCACA7E7}"/>
              </a:ext>
            </a:extLst>
          </p:cNvPr>
          <p:cNvGrpSpPr/>
          <p:nvPr/>
        </p:nvGrpSpPr>
        <p:grpSpPr>
          <a:xfrm>
            <a:off x="15309096" y="11247017"/>
            <a:ext cx="557638" cy="541857"/>
            <a:chOff x="15240050" y="4580102"/>
            <a:chExt cx="557638" cy="541857"/>
          </a:xfrm>
        </p:grpSpPr>
        <p:sp>
          <p:nvSpPr>
            <p:cNvPr id="231" name="Freeform 285">
              <a:extLst>
                <a:ext uri="{FF2B5EF4-FFF2-40B4-BE49-F238E27FC236}">
                  <a16:creationId xmlns:a16="http://schemas.microsoft.com/office/drawing/2014/main" id="{10CEF614-601A-5B42-8652-13D87B713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0909" y="4853660"/>
              <a:ext cx="136779" cy="126258"/>
            </a:xfrm>
            <a:custGeom>
              <a:avLst/>
              <a:gdLst>
                <a:gd name="T0" fmla="*/ 84 w 116"/>
                <a:gd name="T1" fmla="*/ 107 h 108"/>
                <a:gd name="T2" fmla="*/ 84 w 116"/>
                <a:gd name="T3" fmla="*/ 107 h 108"/>
                <a:gd name="T4" fmla="*/ 31 w 116"/>
                <a:gd name="T5" fmla="*/ 107 h 108"/>
                <a:gd name="T6" fmla="*/ 0 w 116"/>
                <a:gd name="T7" fmla="*/ 76 h 108"/>
                <a:gd name="T8" fmla="*/ 0 w 116"/>
                <a:gd name="T9" fmla="*/ 31 h 108"/>
                <a:gd name="T10" fmla="*/ 31 w 116"/>
                <a:gd name="T11" fmla="*/ 0 h 108"/>
                <a:gd name="T12" fmla="*/ 84 w 116"/>
                <a:gd name="T13" fmla="*/ 0 h 108"/>
                <a:gd name="T14" fmla="*/ 115 w 116"/>
                <a:gd name="T15" fmla="*/ 31 h 108"/>
                <a:gd name="T16" fmla="*/ 115 w 116"/>
                <a:gd name="T17" fmla="*/ 76 h 108"/>
                <a:gd name="T18" fmla="*/ 84 w 116"/>
                <a:gd name="T19" fmla="*/ 107 h 108"/>
                <a:gd name="T20" fmla="*/ 84 w 116"/>
                <a:gd name="T21" fmla="*/ 31 h 108"/>
                <a:gd name="T22" fmla="*/ 84 w 116"/>
                <a:gd name="T23" fmla="*/ 31 h 108"/>
                <a:gd name="T24" fmla="*/ 31 w 116"/>
                <a:gd name="T25" fmla="*/ 31 h 108"/>
                <a:gd name="T26" fmla="*/ 31 w 116"/>
                <a:gd name="T27" fmla="*/ 76 h 108"/>
                <a:gd name="T28" fmla="*/ 84 w 116"/>
                <a:gd name="T29" fmla="*/ 76 h 108"/>
                <a:gd name="T30" fmla="*/ 84 w 116"/>
                <a:gd name="T31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" h="108">
                  <a:moveTo>
                    <a:pt x="84" y="107"/>
                  </a:moveTo>
                  <a:lnTo>
                    <a:pt x="84" y="107"/>
                  </a:lnTo>
                  <a:cubicBezTo>
                    <a:pt x="31" y="107"/>
                    <a:pt x="31" y="107"/>
                    <a:pt x="31" y="107"/>
                  </a:cubicBezTo>
                  <a:cubicBezTo>
                    <a:pt x="15" y="107"/>
                    <a:pt x="0" y="99"/>
                    <a:pt x="0" y="7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8"/>
                    <a:pt x="15" y="0"/>
                    <a:pt x="31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0" y="0"/>
                    <a:pt x="115" y="8"/>
                    <a:pt x="115" y="31"/>
                  </a:cubicBezTo>
                  <a:cubicBezTo>
                    <a:pt x="115" y="76"/>
                    <a:pt x="115" y="76"/>
                    <a:pt x="115" y="76"/>
                  </a:cubicBezTo>
                  <a:cubicBezTo>
                    <a:pt x="115" y="99"/>
                    <a:pt x="100" y="107"/>
                    <a:pt x="84" y="107"/>
                  </a:cubicBezTo>
                  <a:lnTo>
                    <a:pt x="84" y="31"/>
                  </a:lnTo>
                  <a:lnTo>
                    <a:pt x="84" y="31"/>
                  </a:lnTo>
                  <a:cubicBezTo>
                    <a:pt x="31" y="31"/>
                    <a:pt x="31" y="31"/>
                    <a:pt x="31" y="31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84" y="76"/>
                    <a:pt x="84" y="76"/>
                    <a:pt x="84" y="76"/>
                  </a:cubicBezTo>
                  <a:lnTo>
                    <a:pt x="84" y="1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2" name="Freeform 286">
              <a:extLst>
                <a:ext uri="{FF2B5EF4-FFF2-40B4-BE49-F238E27FC236}">
                  <a16:creationId xmlns:a16="http://schemas.microsoft.com/office/drawing/2014/main" id="{A1357873-BEF8-E743-8E5F-81744BE3F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0571" y="4685317"/>
              <a:ext cx="547116" cy="436642"/>
            </a:xfrm>
            <a:custGeom>
              <a:avLst/>
              <a:gdLst>
                <a:gd name="T0" fmla="*/ 390 w 460"/>
                <a:gd name="T1" fmla="*/ 367 h 368"/>
                <a:gd name="T2" fmla="*/ 390 w 460"/>
                <a:gd name="T3" fmla="*/ 367 h 368"/>
                <a:gd name="T4" fmla="*/ 76 w 460"/>
                <a:gd name="T5" fmla="*/ 367 h 368"/>
                <a:gd name="T6" fmla="*/ 0 w 460"/>
                <a:gd name="T7" fmla="*/ 290 h 368"/>
                <a:gd name="T8" fmla="*/ 0 w 460"/>
                <a:gd name="T9" fmla="*/ 0 h 368"/>
                <a:gd name="T10" fmla="*/ 38 w 460"/>
                <a:gd name="T11" fmla="*/ 0 h 368"/>
                <a:gd name="T12" fmla="*/ 38 w 460"/>
                <a:gd name="T13" fmla="*/ 290 h 368"/>
                <a:gd name="T14" fmla="*/ 76 w 460"/>
                <a:gd name="T15" fmla="*/ 321 h 368"/>
                <a:gd name="T16" fmla="*/ 390 w 460"/>
                <a:gd name="T17" fmla="*/ 321 h 368"/>
                <a:gd name="T18" fmla="*/ 421 w 460"/>
                <a:gd name="T19" fmla="*/ 290 h 368"/>
                <a:gd name="T20" fmla="*/ 421 w 460"/>
                <a:gd name="T21" fmla="*/ 107 h 368"/>
                <a:gd name="T22" fmla="*/ 390 w 460"/>
                <a:gd name="T23" fmla="*/ 68 h 368"/>
                <a:gd name="T24" fmla="*/ 76 w 460"/>
                <a:gd name="T25" fmla="*/ 68 h 368"/>
                <a:gd name="T26" fmla="*/ 76 w 460"/>
                <a:gd name="T27" fmla="*/ 30 h 368"/>
                <a:gd name="T28" fmla="*/ 390 w 460"/>
                <a:gd name="T29" fmla="*/ 30 h 368"/>
                <a:gd name="T30" fmla="*/ 459 w 460"/>
                <a:gd name="T31" fmla="*/ 107 h 368"/>
                <a:gd name="T32" fmla="*/ 459 w 460"/>
                <a:gd name="T33" fmla="*/ 290 h 368"/>
                <a:gd name="T34" fmla="*/ 390 w 460"/>
                <a:gd name="T35" fmla="*/ 36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0" h="368">
                  <a:moveTo>
                    <a:pt x="390" y="367"/>
                  </a:moveTo>
                  <a:lnTo>
                    <a:pt x="390" y="367"/>
                  </a:lnTo>
                  <a:cubicBezTo>
                    <a:pt x="76" y="367"/>
                    <a:pt x="76" y="367"/>
                    <a:pt x="76" y="367"/>
                  </a:cubicBezTo>
                  <a:cubicBezTo>
                    <a:pt x="30" y="367"/>
                    <a:pt x="0" y="329"/>
                    <a:pt x="0" y="2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290"/>
                    <a:pt x="38" y="290"/>
                    <a:pt x="38" y="290"/>
                  </a:cubicBezTo>
                  <a:cubicBezTo>
                    <a:pt x="38" y="306"/>
                    <a:pt x="53" y="321"/>
                    <a:pt x="76" y="321"/>
                  </a:cubicBezTo>
                  <a:cubicBezTo>
                    <a:pt x="390" y="321"/>
                    <a:pt x="390" y="321"/>
                    <a:pt x="390" y="321"/>
                  </a:cubicBezTo>
                  <a:cubicBezTo>
                    <a:pt x="405" y="321"/>
                    <a:pt x="421" y="306"/>
                    <a:pt x="421" y="290"/>
                  </a:cubicBezTo>
                  <a:cubicBezTo>
                    <a:pt x="421" y="107"/>
                    <a:pt x="421" y="107"/>
                    <a:pt x="421" y="107"/>
                  </a:cubicBezTo>
                  <a:cubicBezTo>
                    <a:pt x="421" y="84"/>
                    <a:pt x="405" y="68"/>
                    <a:pt x="390" y="68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390" y="30"/>
                    <a:pt x="390" y="30"/>
                    <a:pt x="390" y="30"/>
                  </a:cubicBezTo>
                  <a:cubicBezTo>
                    <a:pt x="428" y="30"/>
                    <a:pt x="459" y="61"/>
                    <a:pt x="459" y="107"/>
                  </a:cubicBezTo>
                  <a:cubicBezTo>
                    <a:pt x="459" y="290"/>
                    <a:pt x="459" y="290"/>
                    <a:pt x="459" y="290"/>
                  </a:cubicBezTo>
                  <a:cubicBezTo>
                    <a:pt x="459" y="329"/>
                    <a:pt x="428" y="367"/>
                    <a:pt x="390" y="36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3" name="Freeform 287">
              <a:extLst>
                <a:ext uri="{FF2B5EF4-FFF2-40B4-BE49-F238E27FC236}">
                  <a16:creationId xmlns:a16="http://schemas.microsoft.com/office/drawing/2014/main" id="{80DEE09A-1DEF-764F-9242-AD111B4D6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50" y="4580102"/>
              <a:ext cx="515552" cy="184127"/>
            </a:xfrm>
            <a:custGeom>
              <a:avLst/>
              <a:gdLst>
                <a:gd name="T0" fmla="*/ 84 w 430"/>
                <a:gd name="T1" fmla="*/ 153 h 154"/>
                <a:gd name="T2" fmla="*/ 84 w 430"/>
                <a:gd name="T3" fmla="*/ 153 h 154"/>
                <a:gd name="T4" fmla="*/ 8 w 430"/>
                <a:gd name="T5" fmla="*/ 69 h 154"/>
                <a:gd name="T6" fmla="*/ 84 w 430"/>
                <a:gd name="T7" fmla="*/ 0 h 154"/>
                <a:gd name="T8" fmla="*/ 360 w 430"/>
                <a:gd name="T9" fmla="*/ 0 h 154"/>
                <a:gd name="T10" fmla="*/ 429 w 430"/>
                <a:gd name="T11" fmla="*/ 62 h 154"/>
                <a:gd name="T12" fmla="*/ 429 w 430"/>
                <a:gd name="T13" fmla="*/ 77 h 154"/>
                <a:gd name="T14" fmla="*/ 406 w 430"/>
                <a:gd name="T15" fmla="*/ 100 h 154"/>
                <a:gd name="T16" fmla="*/ 383 w 430"/>
                <a:gd name="T17" fmla="*/ 77 h 154"/>
                <a:gd name="T18" fmla="*/ 383 w 430"/>
                <a:gd name="T19" fmla="*/ 62 h 154"/>
                <a:gd name="T20" fmla="*/ 360 w 430"/>
                <a:gd name="T21" fmla="*/ 39 h 154"/>
                <a:gd name="T22" fmla="*/ 84 w 430"/>
                <a:gd name="T23" fmla="*/ 39 h 154"/>
                <a:gd name="T24" fmla="*/ 46 w 430"/>
                <a:gd name="T25" fmla="*/ 69 h 154"/>
                <a:gd name="T26" fmla="*/ 84 w 430"/>
                <a:gd name="T27" fmla="*/ 115 h 154"/>
                <a:gd name="T28" fmla="*/ 84 w 430"/>
                <a:gd name="T2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0" h="154">
                  <a:moveTo>
                    <a:pt x="84" y="153"/>
                  </a:moveTo>
                  <a:lnTo>
                    <a:pt x="84" y="153"/>
                  </a:lnTo>
                  <a:cubicBezTo>
                    <a:pt x="38" y="153"/>
                    <a:pt x="0" y="115"/>
                    <a:pt x="8" y="69"/>
                  </a:cubicBezTo>
                  <a:cubicBezTo>
                    <a:pt x="15" y="23"/>
                    <a:pt x="46" y="0"/>
                    <a:pt x="84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98" y="0"/>
                    <a:pt x="429" y="31"/>
                    <a:pt x="429" y="62"/>
                  </a:cubicBezTo>
                  <a:cubicBezTo>
                    <a:pt x="429" y="77"/>
                    <a:pt x="429" y="77"/>
                    <a:pt x="429" y="77"/>
                  </a:cubicBezTo>
                  <a:cubicBezTo>
                    <a:pt x="429" y="85"/>
                    <a:pt x="421" y="100"/>
                    <a:pt x="406" y="100"/>
                  </a:cubicBezTo>
                  <a:cubicBezTo>
                    <a:pt x="398" y="100"/>
                    <a:pt x="383" y="85"/>
                    <a:pt x="383" y="77"/>
                  </a:cubicBezTo>
                  <a:cubicBezTo>
                    <a:pt x="383" y="62"/>
                    <a:pt x="383" y="62"/>
                    <a:pt x="383" y="62"/>
                  </a:cubicBezTo>
                  <a:cubicBezTo>
                    <a:pt x="383" y="54"/>
                    <a:pt x="375" y="39"/>
                    <a:pt x="360" y="39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69" y="39"/>
                    <a:pt x="54" y="54"/>
                    <a:pt x="46" y="69"/>
                  </a:cubicBezTo>
                  <a:cubicBezTo>
                    <a:pt x="46" y="92"/>
                    <a:pt x="61" y="115"/>
                    <a:pt x="84" y="115"/>
                  </a:cubicBezTo>
                  <a:lnTo>
                    <a:pt x="84" y="1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34" name="Freeform 1">
            <a:extLst>
              <a:ext uri="{FF2B5EF4-FFF2-40B4-BE49-F238E27FC236}">
                <a16:creationId xmlns:a16="http://schemas.microsoft.com/office/drawing/2014/main" id="{ABB41C61-C7A7-1B45-B3FF-E68B64554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8261" y="5867037"/>
            <a:ext cx="2519984" cy="6333922"/>
          </a:xfrm>
          <a:custGeom>
            <a:avLst/>
            <a:gdLst>
              <a:gd name="T0" fmla="*/ 3271 w 3272"/>
              <a:gd name="T1" fmla="*/ 895 h 8223"/>
              <a:gd name="T2" fmla="*/ 3271 w 3272"/>
              <a:gd name="T3" fmla="*/ 895 h 8223"/>
              <a:gd name="T4" fmla="*/ 2377 w 3272"/>
              <a:gd name="T5" fmla="*/ 0 h 8223"/>
              <a:gd name="T6" fmla="*/ 1509 w 3272"/>
              <a:gd name="T7" fmla="*/ 678 h 8223"/>
              <a:gd name="T8" fmla="*/ 904 w 3272"/>
              <a:gd name="T9" fmla="*/ 1518 h 8223"/>
              <a:gd name="T10" fmla="*/ 958 w 3272"/>
              <a:gd name="T11" fmla="*/ 1834 h 8223"/>
              <a:gd name="T12" fmla="*/ 344 w 3272"/>
              <a:gd name="T13" fmla="*/ 2683 h 8223"/>
              <a:gd name="T14" fmla="*/ 497 w 3272"/>
              <a:gd name="T15" fmla="*/ 3180 h 8223"/>
              <a:gd name="T16" fmla="*/ 0 w 3272"/>
              <a:gd name="T17" fmla="*/ 4074 h 8223"/>
              <a:gd name="T18" fmla="*/ 253 w 3272"/>
              <a:gd name="T19" fmla="*/ 4761 h 8223"/>
              <a:gd name="T20" fmla="*/ 9 w 3272"/>
              <a:gd name="T21" fmla="*/ 5375 h 8223"/>
              <a:gd name="T22" fmla="*/ 443 w 3272"/>
              <a:gd name="T23" fmla="*/ 6144 h 8223"/>
              <a:gd name="T24" fmla="*/ 344 w 3272"/>
              <a:gd name="T25" fmla="*/ 6550 h 8223"/>
              <a:gd name="T26" fmla="*/ 1238 w 3272"/>
              <a:gd name="T27" fmla="*/ 7445 h 8223"/>
              <a:gd name="T28" fmla="*/ 1356 w 3272"/>
              <a:gd name="T29" fmla="*/ 7436 h 8223"/>
              <a:gd name="T30" fmla="*/ 2305 w 3272"/>
              <a:gd name="T31" fmla="*/ 8222 h 8223"/>
              <a:gd name="T32" fmla="*/ 3271 w 3272"/>
              <a:gd name="T33" fmla="*/ 7255 h 8223"/>
              <a:gd name="T34" fmla="*/ 3253 w 3272"/>
              <a:gd name="T35" fmla="*/ 7056 h 8223"/>
              <a:gd name="T36" fmla="*/ 3271 w 3272"/>
              <a:gd name="T37" fmla="*/ 7056 h 8223"/>
              <a:gd name="T38" fmla="*/ 3271 w 3272"/>
              <a:gd name="T39" fmla="*/ 895 h 8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272" h="8223">
                <a:moveTo>
                  <a:pt x="3271" y="895"/>
                </a:moveTo>
                <a:lnTo>
                  <a:pt x="3271" y="895"/>
                </a:lnTo>
                <a:cubicBezTo>
                  <a:pt x="3271" y="398"/>
                  <a:pt x="2874" y="0"/>
                  <a:pt x="2377" y="0"/>
                </a:cubicBezTo>
                <a:cubicBezTo>
                  <a:pt x="1961" y="0"/>
                  <a:pt x="1609" y="290"/>
                  <a:pt x="1509" y="678"/>
                </a:cubicBezTo>
                <a:cubicBezTo>
                  <a:pt x="1157" y="796"/>
                  <a:pt x="904" y="1130"/>
                  <a:pt x="904" y="1518"/>
                </a:cubicBezTo>
                <a:cubicBezTo>
                  <a:pt x="904" y="1627"/>
                  <a:pt x="922" y="1735"/>
                  <a:pt x="958" y="1834"/>
                </a:cubicBezTo>
                <a:cubicBezTo>
                  <a:pt x="606" y="1952"/>
                  <a:pt x="344" y="2286"/>
                  <a:pt x="344" y="2683"/>
                </a:cubicBezTo>
                <a:cubicBezTo>
                  <a:pt x="344" y="2864"/>
                  <a:pt x="398" y="3035"/>
                  <a:pt x="497" y="3180"/>
                </a:cubicBezTo>
                <a:cubicBezTo>
                  <a:pt x="199" y="3370"/>
                  <a:pt x="0" y="3695"/>
                  <a:pt x="0" y="4074"/>
                </a:cubicBezTo>
                <a:cubicBezTo>
                  <a:pt x="0" y="4337"/>
                  <a:pt x="100" y="4580"/>
                  <a:pt x="253" y="4761"/>
                </a:cubicBezTo>
                <a:cubicBezTo>
                  <a:pt x="100" y="4924"/>
                  <a:pt x="9" y="5141"/>
                  <a:pt x="9" y="5375"/>
                </a:cubicBezTo>
                <a:cubicBezTo>
                  <a:pt x="9" y="5701"/>
                  <a:pt x="181" y="5990"/>
                  <a:pt x="443" y="6144"/>
                </a:cubicBezTo>
                <a:cubicBezTo>
                  <a:pt x="380" y="6261"/>
                  <a:pt x="344" y="6406"/>
                  <a:pt x="344" y="6550"/>
                </a:cubicBezTo>
                <a:cubicBezTo>
                  <a:pt x="344" y="7038"/>
                  <a:pt x="750" y="7445"/>
                  <a:pt x="1238" y="7445"/>
                </a:cubicBezTo>
                <a:cubicBezTo>
                  <a:pt x="1284" y="7445"/>
                  <a:pt x="1320" y="7436"/>
                  <a:pt x="1356" y="7436"/>
                </a:cubicBezTo>
                <a:cubicBezTo>
                  <a:pt x="1446" y="7879"/>
                  <a:pt x="1835" y="8222"/>
                  <a:pt x="2305" y="8222"/>
                </a:cubicBezTo>
                <a:cubicBezTo>
                  <a:pt x="2838" y="8222"/>
                  <a:pt x="3271" y="7788"/>
                  <a:pt x="3271" y="7255"/>
                </a:cubicBezTo>
                <a:cubicBezTo>
                  <a:pt x="3271" y="7183"/>
                  <a:pt x="3262" y="7120"/>
                  <a:pt x="3253" y="7056"/>
                </a:cubicBezTo>
                <a:cubicBezTo>
                  <a:pt x="3271" y="7056"/>
                  <a:pt x="3271" y="7056"/>
                  <a:pt x="3271" y="7056"/>
                </a:cubicBezTo>
                <a:lnTo>
                  <a:pt x="3271" y="89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2">
            <a:extLst>
              <a:ext uri="{FF2B5EF4-FFF2-40B4-BE49-F238E27FC236}">
                <a16:creationId xmlns:a16="http://schemas.microsoft.com/office/drawing/2014/main" id="{1AD8F86E-9029-994C-9FA7-D3E73E1E0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2204" y="5867037"/>
            <a:ext cx="2519984" cy="6333922"/>
          </a:xfrm>
          <a:custGeom>
            <a:avLst/>
            <a:gdLst>
              <a:gd name="T0" fmla="*/ 3271 w 3272"/>
              <a:gd name="T1" fmla="*/ 4074 h 8223"/>
              <a:gd name="T2" fmla="*/ 3271 w 3272"/>
              <a:gd name="T3" fmla="*/ 4074 h 8223"/>
              <a:gd name="T4" fmla="*/ 2775 w 3272"/>
              <a:gd name="T5" fmla="*/ 3180 h 8223"/>
              <a:gd name="T6" fmla="*/ 2928 w 3272"/>
              <a:gd name="T7" fmla="*/ 2683 h 8223"/>
              <a:gd name="T8" fmla="*/ 2314 w 3272"/>
              <a:gd name="T9" fmla="*/ 1834 h 8223"/>
              <a:gd name="T10" fmla="*/ 2368 w 3272"/>
              <a:gd name="T11" fmla="*/ 1518 h 8223"/>
              <a:gd name="T12" fmla="*/ 1763 w 3272"/>
              <a:gd name="T13" fmla="*/ 678 h 8223"/>
              <a:gd name="T14" fmla="*/ 895 w 3272"/>
              <a:gd name="T15" fmla="*/ 0 h 8223"/>
              <a:gd name="T16" fmla="*/ 0 w 3272"/>
              <a:gd name="T17" fmla="*/ 895 h 8223"/>
              <a:gd name="T18" fmla="*/ 0 w 3272"/>
              <a:gd name="T19" fmla="*/ 7056 h 8223"/>
              <a:gd name="T20" fmla="*/ 18 w 3272"/>
              <a:gd name="T21" fmla="*/ 7056 h 8223"/>
              <a:gd name="T22" fmla="*/ 0 w 3272"/>
              <a:gd name="T23" fmla="*/ 7255 h 8223"/>
              <a:gd name="T24" fmla="*/ 967 w 3272"/>
              <a:gd name="T25" fmla="*/ 8222 h 8223"/>
              <a:gd name="T26" fmla="*/ 1916 w 3272"/>
              <a:gd name="T27" fmla="*/ 7436 h 8223"/>
              <a:gd name="T28" fmla="*/ 2033 w 3272"/>
              <a:gd name="T29" fmla="*/ 7445 h 8223"/>
              <a:gd name="T30" fmla="*/ 2928 w 3272"/>
              <a:gd name="T31" fmla="*/ 6550 h 8223"/>
              <a:gd name="T32" fmla="*/ 2838 w 3272"/>
              <a:gd name="T33" fmla="*/ 6144 h 8223"/>
              <a:gd name="T34" fmla="*/ 3262 w 3272"/>
              <a:gd name="T35" fmla="*/ 5375 h 8223"/>
              <a:gd name="T36" fmla="*/ 3018 w 3272"/>
              <a:gd name="T37" fmla="*/ 4761 h 8223"/>
              <a:gd name="T38" fmla="*/ 3271 w 3272"/>
              <a:gd name="T39" fmla="*/ 4074 h 8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272" h="8223">
                <a:moveTo>
                  <a:pt x="3271" y="4074"/>
                </a:moveTo>
                <a:lnTo>
                  <a:pt x="3271" y="4074"/>
                </a:lnTo>
                <a:cubicBezTo>
                  <a:pt x="3271" y="3695"/>
                  <a:pt x="3073" y="3370"/>
                  <a:pt x="2775" y="3180"/>
                </a:cubicBezTo>
                <a:cubicBezTo>
                  <a:pt x="2874" y="3035"/>
                  <a:pt x="2928" y="2864"/>
                  <a:pt x="2928" y="2683"/>
                </a:cubicBezTo>
                <a:cubicBezTo>
                  <a:pt x="2928" y="2286"/>
                  <a:pt x="2675" y="1952"/>
                  <a:pt x="2314" y="1834"/>
                </a:cubicBezTo>
                <a:cubicBezTo>
                  <a:pt x="2350" y="1735"/>
                  <a:pt x="2368" y="1627"/>
                  <a:pt x="2368" y="1518"/>
                </a:cubicBezTo>
                <a:cubicBezTo>
                  <a:pt x="2368" y="1130"/>
                  <a:pt x="2115" y="796"/>
                  <a:pt x="1763" y="678"/>
                </a:cubicBezTo>
                <a:cubicBezTo>
                  <a:pt x="1672" y="290"/>
                  <a:pt x="1320" y="0"/>
                  <a:pt x="895" y="0"/>
                </a:cubicBezTo>
                <a:cubicBezTo>
                  <a:pt x="398" y="0"/>
                  <a:pt x="0" y="398"/>
                  <a:pt x="0" y="895"/>
                </a:cubicBezTo>
                <a:cubicBezTo>
                  <a:pt x="0" y="7056"/>
                  <a:pt x="0" y="7056"/>
                  <a:pt x="0" y="7056"/>
                </a:cubicBezTo>
                <a:cubicBezTo>
                  <a:pt x="18" y="7056"/>
                  <a:pt x="18" y="7056"/>
                  <a:pt x="18" y="7056"/>
                </a:cubicBezTo>
                <a:cubicBezTo>
                  <a:pt x="9" y="7120"/>
                  <a:pt x="0" y="7183"/>
                  <a:pt x="0" y="7255"/>
                </a:cubicBezTo>
                <a:cubicBezTo>
                  <a:pt x="0" y="7788"/>
                  <a:pt x="434" y="8222"/>
                  <a:pt x="967" y="8222"/>
                </a:cubicBezTo>
                <a:cubicBezTo>
                  <a:pt x="1437" y="8222"/>
                  <a:pt x="1835" y="7879"/>
                  <a:pt x="1916" y="7436"/>
                </a:cubicBezTo>
                <a:cubicBezTo>
                  <a:pt x="1952" y="7436"/>
                  <a:pt x="1997" y="7445"/>
                  <a:pt x="2033" y="7445"/>
                </a:cubicBezTo>
                <a:cubicBezTo>
                  <a:pt x="2531" y="7445"/>
                  <a:pt x="2928" y="7038"/>
                  <a:pt x="2928" y="6550"/>
                </a:cubicBezTo>
                <a:cubicBezTo>
                  <a:pt x="2928" y="6406"/>
                  <a:pt x="2892" y="6261"/>
                  <a:pt x="2838" y="6144"/>
                </a:cubicBezTo>
                <a:cubicBezTo>
                  <a:pt x="3091" y="5990"/>
                  <a:pt x="3262" y="5701"/>
                  <a:pt x="3262" y="5375"/>
                </a:cubicBezTo>
                <a:cubicBezTo>
                  <a:pt x="3262" y="5141"/>
                  <a:pt x="3172" y="4924"/>
                  <a:pt x="3018" y="4761"/>
                </a:cubicBezTo>
                <a:cubicBezTo>
                  <a:pt x="3181" y="4580"/>
                  <a:pt x="3271" y="4337"/>
                  <a:pt x="3271" y="407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3">
            <a:extLst>
              <a:ext uri="{FF2B5EF4-FFF2-40B4-BE49-F238E27FC236}">
                <a16:creationId xmlns:a16="http://schemas.microsoft.com/office/drawing/2014/main" id="{63522327-70CE-2848-9524-CE4FE6C44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2778" y="6254204"/>
            <a:ext cx="322640" cy="322640"/>
          </a:xfrm>
          <a:custGeom>
            <a:avLst/>
            <a:gdLst>
              <a:gd name="T0" fmla="*/ 416 w 417"/>
              <a:gd name="T1" fmla="*/ 208 h 417"/>
              <a:gd name="T2" fmla="*/ 416 w 417"/>
              <a:gd name="T3" fmla="*/ 208 h 417"/>
              <a:gd name="T4" fmla="*/ 208 w 417"/>
              <a:gd name="T5" fmla="*/ 416 h 417"/>
              <a:gd name="T6" fmla="*/ 0 w 417"/>
              <a:gd name="T7" fmla="*/ 208 h 417"/>
              <a:gd name="T8" fmla="*/ 208 w 417"/>
              <a:gd name="T9" fmla="*/ 0 h 417"/>
              <a:gd name="T10" fmla="*/ 416 w 417"/>
              <a:gd name="T11" fmla="*/ 208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" h="417">
                <a:moveTo>
                  <a:pt x="416" y="208"/>
                </a:moveTo>
                <a:lnTo>
                  <a:pt x="416" y="208"/>
                </a:lnTo>
                <a:cubicBezTo>
                  <a:pt x="416" y="326"/>
                  <a:pt x="316" y="416"/>
                  <a:pt x="208" y="416"/>
                </a:cubicBezTo>
                <a:cubicBezTo>
                  <a:pt x="90" y="416"/>
                  <a:pt x="0" y="326"/>
                  <a:pt x="0" y="208"/>
                </a:cubicBezTo>
                <a:cubicBezTo>
                  <a:pt x="0" y="100"/>
                  <a:pt x="90" y="0"/>
                  <a:pt x="208" y="0"/>
                </a:cubicBezTo>
                <a:cubicBezTo>
                  <a:pt x="316" y="0"/>
                  <a:pt x="416" y="100"/>
                  <a:pt x="416" y="2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4">
            <a:extLst>
              <a:ext uri="{FF2B5EF4-FFF2-40B4-BE49-F238E27FC236}">
                <a16:creationId xmlns:a16="http://schemas.microsoft.com/office/drawing/2014/main" id="{00614939-EF2F-D54B-81E8-37042AD46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1841" y="7235708"/>
            <a:ext cx="322638" cy="315846"/>
          </a:xfrm>
          <a:custGeom>
            <a:avLst/>
            <a:gdLst>
              <a:gd name="T0" fmla="*/ 416 w 417"/>
              <a:gd name="T1" fmla="*/ 208 h 408"/>
              <a:gd name="T2" fmla="*/ 416 w 417"/>
              <a:gd name="T3" fmla="*/ 208 h 408"/>
              <a:gd name="T4" fmla="*/ 208 w 417"/>
              <a:gd name="T5" fmla="*/ 407 h 408"/>
              <a:gd name="T6" fmla="*/ 0 w 417"/>
              <a:gd name="T7" fmla="*/ 208 h 408"/>
              <a:gd name="T8" fmla="*/ 208 w 417"/>
              <a:gd name="T9" fmla="*/ 0 h 408"/>
              <a:gd name="T10" fmla="*/ 416 w 417"/>
              <a:gd name="T11" fmla="*/ 208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" h="408">
                <a:moveTo>
                  <a:pt x="416" y="208"/>
                </a:moveTo>
                <a:lnTo>
                  <a:pt x="416" y="208"/>
                </a:lnTo>
                <a:cubicBezTo>
                  <a:pt x="416" y="317"/>
                  <a:pt x="325" y="407"/>
                  <a:pt x="208" y="407"/>
                </a:cubicBezTo>
                <a:cubicBezTo>
                  <a:pt x="90" y="407"/>
                  <a:pt x="0" y="317"/>
                  <a:pt x="0" y="208"/>
                </a:cubicBezTo>
                <a:cubicBezTo>
                  <a:pt x="0" y="91"/>
                  <a:pt x="90" y="0"/>
                  <a:pt x="208" y="0"/>
                </a:cubicBezTo>
                <a:cubicBezTo>
                  <a:pt x="325" y="0"/>
                  <a:pt x="416" y="91"/>
                  <a:pt x="416" y="2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5">
            <a:extLst>
              <a:ext uri="{FF2B5EF4-FFF2-40B4-BE49-F238E27FC236}">
                <a16:creationId xmlns:a16="http://schemas.microsoft.com/office/drawing/2014/main" id="{8ABD8C34-3376-5B48-95DE-A0A764C77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6551" y="7500612"/>
            <a:ext cx="322640" cy="319243"/>
          </a:xfrm>
          <a:custGeom>
            <a:avLst/>
            <a:gdLst>
              <a:gd name="T0" fmla="*/ 416 w 417"/>
              <a:gd name="T1" fmla="*/ 207 h 416"/>
              <a:gd name="T2" fmla="*/ 416 w 417"/>
              <a:gd name="T3" fmla="*/ 207 h 416"/>
              <a:gd name="T4" fmla="*/ 208 w 417"/>
              <a:gd name="T5" fmla="*/ 415 h 416"/>
              <a:gd name="T6" fmla="*/ 0 w 417"/>
              <a:gd name="T7" fmla="*/ 207 h 416"/>
              <a:gd name="T8" fmla="*/ 208 w 417"/>
              <a:gd name="T9" fmla="*/ 0 h 416"/>
              <a:gd name="T10" fmla="*/ 416 w 417"/>
              <a:gd name="T11" fmla="*/ 207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" h="416">
                <a:moveTo>
                  <a:pt x="416" y="207"/>
                </a:moveTo>
                <a:lnTo>
                  <a:pt x="416" y="207"/>
                </a:lnTo>
                <a:cubicBezTo>
                  <a:pt x="416" y="325"/>
                  <a:pt x="325" y="415"/>
                  <a:pt x="208" y="415"/>
                </a:cubicBezTo>
                <a:cubicBezTo>
                  <a:pt x="100" y="415"/>
                  <a:pt x="0" y="325"/>
                  <a:pt x="0" y="207"/>
                </a:cubicBezTo>
                <a:cubicBezTo>
                  <a:pt x="0" y="90"/>
                  <a:pt x="100" y="0"/>
                  <a:pt x="208" y="0"/>
                </a:cubicBezTo>
                <a:cubicBezTo>
                  <a:pt x="325" y="0"/>
                  <a:pt x="416" y="90"/>
                  <a:pt x="416" y="20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6">
            <a:extLst>
              <a:ext uri="{FF2B5EF4-FFF2-40B4-BE49-F238E27FC236}">
                <a16:creationId xmlns:a16="http://schemas.microsoft.com/office/drawing/2014/main" id="{F46DF73E-D7CB-6E43-98DC-A4D08FF46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0325" y="8974565"/>
            <a:ext cx="315848" cy="322638"/>
          </a:xfrm>
          <a:custGeom>
            <a:avLst/>
            <a:gdLst>
              <a:gd name="T0" fmla="*/ 407 w 408"/>
              <a:gd name="T1" fmla="*/ 208 h 417"/>
              <a:gd name="T2" fmla="*/ 407 w 408"/>
              <a:gd name="T3" fmla="*/ 208 h 417"/>
              <a:gd name="T4" fmla="*/ 199 w 408"/>
              <a:gd name="T5" fmla="*/ 416 h 417"/>
              <a:gd name="T6" fmla="*/ 0 w 408"/>
              <a:gd name="T7" fmla="*/ 208 h 417"/>
              <a:gd name="T8" fmla="*/ 199 w 408"/>
              <a:gd name="T9" fmla="*/ 0 h 417"/>
              <a:gd name="T10" fmla="*/ 407 w 408"/>
              <a:gd name="T11" fmla="*/ 208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8" h="417">
                <a:moveTo>
                  <a:pt x="407" y="208"/>
                </a:moveTo>
                <a:lnTo>
                  <a:pt x="407" y="208"/>
                </a:lnTo>
                <a:cubicBezTo>
                  <a:pt x="407" y="325"/>
                  <a:pt x="317" y="416"/>
                  <a:pt x="199" y="416"/>
                </a:cubicBezTo>
                <a:cubicBezTo>
                  <a:pt x="91" y="416"/>
                  <a:pt x="0" y="325"/>
                  <a:pt x="0" y="208"/>
                </a:cubicBezTo>
                <a:cubicBezTo>
                  <a:pt x="0" y="100"/>
                  <a:pt x="91" y="0"/>
                  <a:pt x="199" y="0"/>
                </a:cubicBezTo>
                <a:cubicBezTo>
                  <a:pt x="317" y="0"/>
                  <a:pt x="407" y="100"/>
                  <a:pt x="407" y="2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7">
            <a:extLst>
              <a:ext uri="{FF2B5EF4-FFF2-40B4-BE49-F238E27FC236}">
                <a16:creationId xmlns:a16="http://schemas.microsoft.com/office/drawing/2014/main" id="{0A19A7A7-5140-2244-8642-D29635812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033" y="8825132"/>
            <a:ext cx="315846" cy="312451"/>
          </a:xfrm>
          <a:custGeom>
            <a:avLst/>
            <a:gdLst>
              <a:gd name="T0" fmla="*/ 407 w 408"/>
              <a:gd name="T1" fmla="*/ 198 h 407"/>
              <a:gd name="T2" fmla="*/ 407 w 408"/>
              <a:gd name="T3" fmla="*/ 198 h 407"/>
              <a:gd name="T4" fmla="*/ 199 w 408"/>
              <a:gd name="T5" fmla="*/ 406 h 407"/>
              <a:gd name="T6" fmla="*/ 0 w 408"/>
              <a:gd name="T7" fmla="*/ 198 h 407"/>
              <a:gd name="T8" fmla="*/ 199 w 408"/>
              <a:gd name="T9" fmla="*/ 0 h 407"/>
              <a:gd name="T10" fmla="*/ 407 w 408"/>
              <a:gd name="T11" fmla="*/ 198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8" h="407">
                <a:moveTo>
                  <a:pt x="407" y="198"/>
                </a:moveTo>
                <a:lnTo>
                  <a:pt x="407" y="198"/>
                </a:lnTo>
                <a:cubicBezTo>
                  <a:pt x="407" y="316"/>
                  <a:pt x="317" y="406"/>
                  <a:pt x="199" y="406"/>
                </a:cubicBezTo>
                <a:cubicBezTo>
                  <a:pt x="91" y="406"/>
                  <a:pt x="0" y="316"/>
                  <a:pt x="0" y="198"/>
                </a:cubicBezTo>
                <a:cubicBezTo>
                  <a:pt x="0" y="90"/>
                  <a:pt x="91" y="0"/>
                  <a:pt x="199" y="0"/>
                </a:cubicBezTo>
                <a:cubicBezTo>
                  <a:pt x="317" y="0"/>
                  <a:pt x="407" y="90"/>
                  <a:pt x="407" y="19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8">
            <a:extLst>
              <a:ext uri="{FF2B5EF4-FFF2-40B4-BE49-F238E27FC236}">
                <a16:creationId xmlns:a16="http://schemas.microsoft.com/office/drawing/2014/main" id="{B0302CD5-022D-3040-8D27-DC26CBA5B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390" y="10339839"/>
            <a:ext cx="312451" cy="322638"/>
          </a:xfrm>
          <a:custGeom>
            <a:avLst/>
            <a:gdLst>
              <a:gd name="T0" fmla="*/ 406 w 407"/>
              <a:gd name="T1" fmla="*/ 208 h 417"/>
              <a:gd name="T2" fmla="*/ 406 w 407"/>
              <a:gd name="T3" fmla="*/ 208 h 417"/>
              <a:gd name="T4" fmla="*/ 198 w 407"/>
              <a:gd name="T5" fmla="*/ 416 h 417"/>
              <a:gd name="T6" fmla="*/ 0 w 407"/>
              <a:gd name="T7" fmla="*/ 208 h 417"/>
              <a:gd name="T8" fmla="*/ 198 w 407"/>
              <a:gd name="T9" fmla="*/ 0 h 417"/>
              <a:gd name="T10" fmla="*/ 406 w 407"/>
              <a:gd name="T11" fmla="*/ 208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7" h="417">
                <a:moveTo>
                  <a:pt x="406" y="208"/>
                </a:moveTo>
                <a:lnTo>
                  <a:pt x="406" y="208"/>
                </a:lnTo>
                <a:cubicBezTo>
                  <a:pt x="406" y="316"/>
                  <a:pt x="316" y="416"/>
                  <a:pt x="198" y="416"/>
                </a:cubicBezTo>
                <a:cubicBezTo>
                  <a:pt x="90" y="416"/>
                  <a:pt x="0" y="316"/>
                  <a:pt x="0" y="208"/>
                </a:cubicBezTo>
                <a:cubicBezTo>
                  <a:pt x="0" y="91"/>
                  <a:pt x="90" y="0"/>
                  <a:pt x="198" y="0"/>
                </a:cubicBezTo>
                <a:cubicBezTo>
                  <a:pt x="316" y="0"/>
                  <a:pt x="406" y="91"/>
                  <a:pt x="406" y="2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9">
            <a:extLst>
              <a:ext uri="{FF2B5EF4-FFF2-40B4-BE49-F238E27FC236}">
                <a16:creationId xmlns:a16="http://schemas.microsoft.com/office/drawing/2014/main" id="{653CC0F5-0B6D-B047-9135-1D437DD36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439" y="11528511"/>
            <a:ext cx="312451" cy="322638"/>
          </a:xfrm>
          <a:custGeom>
            <a:avLst/>
            <a:gdLst>
              <a:gd name="T0" fmla="*/ 406 w 407"/>
              <a:gd name="T1" fmla="*/ 208 h 417"/>
              <a:gd name="T2" fmla="*/ 406 w 407"/>
              <a:gd name="T3" fmla="*/ 208 h 417"/>
              <a:gd name="T4" fmla="*/ 208 w 407"/>
              <a:gd name="T5" fmla="*/ 416 h 417"/>
              <a:gd name="T6" fmla="*/ 0 w 407"/>
              <a:gd name="T7" fmla="*/ 208 h 417"/>
              <a:gd name="T8" fmla="*/ 208 w 407"/>
              <a:gd name="T9" fmla="*/ 0 h 417"/>
              <a:gd name="T10" fmla="*/ 406 w 407"/>
              <a:gd name="T11" fmla="*/ 208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7" h="417">
                <a:moveTo>
                  <a:pt x="406" y="208"/>
                </a:moveTo>
                <a:lnTo>
                  <a:pt x="406" y="208"/>
                </a:lnTo>
                <a:cubicBezTo>
                  <a:pt x="406" y="317"/>
                  <a:pt x="316" y="416"/>
                  <a:pt x="208" y="416"/>
                </a:cubicBezTo>
                <a:cubicBezTo>
                  <a:pt x="90" y="416"/>
                  <a:pt x="0" y="317"/>
                  <a:pt x="0" y="208"/>
                </a:cubicBezTo>
                <a:cubicBezTo>
                  <a:pt x="0" y="91"/>
                  <a:pt x="90" y="0"/>
                  <a:pt x="208" y="0"/>
                </a:cubicBezTo>
                <a:cubicBezTo>
                  <a:pt x="316" y="0"/>
                  <a:pt x="406" y="91"/>
                  <a:pt x="406" y="2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0">
            <a:extLst>
              <a:ext uri="{FF2B5EF4-FFF2-40B4-BE49-F238E27FC236}">
                <a16:creationId xmlns:a16="http://schemas.microsoft.com/office/drawing/2014/main" id="{3A050804-B7CB-4A49-B5B5-4F38D9FFB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4477" y="10265123"/>
            <a:ext cx="319243" cy="319243"/>
          </a:xfrm>
          <a:custGeom>
            <a:avLst/>
            <a:gdLst>
              <a:gd name="T0" fmla="*/ 415 w 416"/>
              <a:gd name="T1" fmla="*/ 208 h 416"/>
              <a:gd name="T2" fmla="*/ 415 w 416"/>
              <a:gd name="T3" fmla="*/ 208 h 416"/>
              <a:gd name="T4" fmla="*/ 207 w 416"/>
              <a:gd name="T5" fmla="*/ 415 h 416"/>
              <a:gd name="T6" fmla="*/ 0 w 416"/>
              <a:gd name="T7" fmla="*/ 208 h 416"/>
              <a:gd name="T8" fmla="*/ 207 w 416"/>
              <a:gd name="T9" fmla="*/ 0 h 416"/>
              <a:gd name="T10" fmla="*/ 415 w 416"/>
              <a:gd name="T11" fmla="*/ 208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6" h="416">
                <a:moveTo>
                  <a:pt x="415" y="208"/>
                </a:moveTo>
                <a:lnTo>
                  <a:pt x="415" y="208"/>
                </a:lnTo>
                <a:cubicBezTo>
                  <a:pt x="415" y="316"/>
                  <a:pt x="316" y="415"/>
                  <a:pt x="207" y="415"/>
                </a:cubicBezTo>
                <a:cubicBezTo>
                  <a:pt x="90" y="415"/>
                  <a:pt x="0" y="316"/>
                  <a:pt x="0" y="208"/>
                </a:cubicBezTo>
                <a:cubicBezTo>
                  <a:pt x="0" y="90"/>
                  <a:pt x="90" y="0"/>
                  <a:pt x="207" y="0"/>
                </a:cubicBezTo>
                <a:cubicBezTo>
                  <a:pt x="316" y="0"/>
                  <a:pt x="415" y="90"/>
                  <a:pt x="415" y="2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1">
            <a:extLst>
              <a:ext uri="{FF2B5EF4-FFF2-40B4-BE49-F238E27FC236}">
                <a16:creationId xmlns:a16="http://schemas.microsoft.com/office/drawing/2014/main" id="{EE657C3E-756E-B949-A24A-01EA7570E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7692" y="6359488"/>
            <a:ext cx="1565651" cy="5386380"/>
          </a:xfrm>
          <a:custGeom>
            <a:avLst/>
            <a:gdLst>
              <a:gd name="T0" fmla="*/ 1681 w 2034"/>
              <a:gd name="T1" fmla="*/ 6992 h 6993"/>
              <a:gd name="T2" fmla="*/ 280 w 2034"/>
              <a:gd name="T3" fmla="*/ 5375 h 6993"/>
              <a:gd name="T4" fmla="*/ 1030 w 2034"/>
              <a:gd name="T5" fmla="*/ 4471 h 6993"/>
              <a:gd name="T6" fmla="*/ 0 w 2034"/>
              <a:gd name="T7" fmla="*/ 3396 h 6993"/>
              <a:gd name="T8" fmla="*/ 1175 w 2034"/>
              <a:gd name="T9" fmla="*/ 2366 h 6993"/>
              <a:gd name="T10" fmla="*/ 696 w 2034"/>
              <a:gd name="T11" fmla="*/ 1337 h 6993"/>
              <a:gd name="T12" fmla="*/ 1753 w 2034"/>
              <a:gd name="T13" fmla="*/ 0 h 6993"/>
              <a:gd name="T14" fmla="*/ 2033 w 2034"/>
              <a:gd name="T15" fmla="*/ 1698 h 6993"/>
              <a:gd name="T16" fmla="*/ 1256 w 2034"/>
              <a:gd name="T17" fmla="*/ 2384 h 6993"/>
              <a:gd name="T18" fmla="*/ 1825 w 2034"/>
              <a:gd name="T19" fmla="*/ 3613 h 6993"/>
              <a:gd name="T20" fmla="*/ 1111 w 2034"/>
              <a:gd name="T21" fmla="*/ 4471 h 6993"/>
              <a:gd name="T22" fmla="*/ 1879 w 2034"/>
              <a:gd name="T23" fmla="*/ 5267 h 6993"/>
              <a:gd name="T24" fmla="*/ 1681 w 2034"/>
              <a:gd name="T25" fmla="*/ 6992 h 6993"/>
              <a:gd name="T26" fmla="*/ 361 w 2034"/>
              <a:gd name="T27" fmla="*/ 5375 h 6993"/>
              <a:gd name="T28" fmla="*/ 1636 w 2034"/>
              <a:gd name="T29" fmla="*/ 6848 h 6993"/>
              <a:gd name="T30" fmla="*/ 1816 w 2034"/>
              <a:gd name="T31" fmla="*/ 5285 h 6993"/>
              <a:gd name="T32" fmla="*/ 1075 w 2034"/>
              <a:gd name="T33" fmla="*/ 4517 h 6993"/>
              <a:gd name="T34" fmla="*/ 361 w 2034"/>
              <a:gd name="T35" fmla="*/ 5375 h 6993"/>
              <a:gd name="T36" fmla="*/ 81 w 2034"/>
              <a:gd name="T37" fmla="*/ 3405 h 6993"/>
              <a:gd name="T38" fmla="*/ 1075 w 2034"/>
              <a:gd name="T39" fmla="*/ 4426 h 6993"/>
              <a:gd name="T40" fmla="*/ 1753 w 2034"/>
              <a:gd name="T41" fmla="*/ 3604 h 6993"/>
              <a:gd name="T42" fmla="*/ 1202 w 2034"/>
              <a:gd name="T43" fmla="*/ 2420 h 6993"/>
              <a:gd name="T44" fmla="*/ 81 w 2034"/>
              <a:gd name="T45" fmla="*/ 3405 h 6993"/>
              <a:gd name="T46" fmla="*/ 768 w 2034"/>
              <a:gd name="T47" fmla="*/ 1346 h 6993"/>
              <a:gd name="T48" fmla="*/ 1229 w 2034"/>
              <a:gd name="T49" fmla="*/ 2321 h 6993"/>
              <a:gd name="T50" fmla="*/ 1970 w 2034"/>
              <a:gd name="T51" fmla="*/ 1681 h 6993"/>
              <a:gd name="T52" fmla="*/ 1717 w 2034"/>
              <a:gd name="T53" fmla="*/ 144 h 6993"/>
              <a:gd name="T54" fmla="*/ 768 w 2034"/>
              <a:gd name="T55" fmla="*/ 1346 h 6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34" h="6993">
                <a:moveTo>
                  <a:pt x="1681" y="6992"/>
                </a:moveTo>
                <a:lnTo>
                  <a:pt x="280" y="5375"/>
                </a:lnTo>
                <a:lnTo>
                  <a:pt x="1030" y="4471"/>
                </a:lnTo>
                <a:lnTo>
                  <a:pt x="0" y="3396"/>
                </a:lnTo>
                <a:lnTo>
                  <a:pt x="1175" y="2366"/>
                </a:lnTo>
                <a:lnTo>
                  <a:pt x="696" y="1337"/>
                </a:lnTo>
                <a:lnTo>
                  <a:pt x="1753" y="0"/>
                </a:lnTo>
                <a:lnTo>
                  <a:pt x="2033" y="1698"/>
                </a:lnTo>
                <a:lnTo>
                  <a:pt x="1256" y="2384"/>
                </a:lnTo>
                <a:lnTo>
                  <a:pt x="1825" y="3613"/>
                </a:lnTo>
                <a:lnTo>
                  <a:pt x="1111" y="4471"/>
                </a:lnTo>
                <a:lnTo>
                  <a:pt x="1879" y="5267"/>
                </a:lnTo>
                <a:lnTo>
                  <a:pt x="1681" y="6992"/>
                </a:lnTo>
                <a:close/>
                <a:moveTo>
                  <a:pt x="361" y="5375"/>
                </a:moveTo>
                <a:lnTo>
                  <a:pt x="1636" y="6848"/>
                </a:lnTo>
                <a:lnTo>
                  <a:pt x="1816" y="5285"/>
                </a:lnTo>
                <a:lnTo>
                  <a:pt x="1075" y="4517"/>
                </a:lnTo>
                <a:lnTo>
                  <a:pt x="361" y="5375"/>
                </a:lnTo>
                <a:close/>
                <a:moveTo>
                  <a:pt x="81" y="3405"/>
                </a:moveTo>
                <a:lnTo>
                  <a:pt x="1075" y="4426"/>
                </a:lnTo>
                <a:lnTo>
                  <a:pt x="1753" y="3604"/>
                </a:lnTo>
                <a:lnTo>
                  <a:pt x="1202" y="2420"/>
                </a:lnTo>
                <a:lnTo>
                  <a:pt x="81" y="3405"/>
                </a:lnTo>
                <a:close/>
                <a:moveTo>
                  <a:pt x="768" y="1346"/>
                </a:moveTo>
                <a:lnTo>
                  <a:pt x="1229" y="2321"/>
                </a:lnTo>
                <a:lnTo>
                  <a:pt x="1970" y="1681"/>
                </a:lnTo>
                <a:lnTo>
                  <a:pt x="1717" y="144"/>
                </a:lnTo>
                <a:lnTo>
                  <a:pt x="768" y="13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2">
            <a:extLst>
              <a:ext uri="{FF2B5EF4-FFF2-40B4-BE49-F238E27FC236}">
                <a16:creationId xmlns:a16="http://schemas.microsoft.com/office/drawing/2014/main" id="{5C928470-C502-2145-A77A-CF7621CE1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2012" y="6254204"/>
            <a:ext cx="315848" cy="322640"/>
          </a:xfrm>
          <a:custGeom>
            <a:avLst/>
            <a:gdLst>
              <a:gd name="T0" fmla="*/ 0 w 408"/>
              <a:gd name="T1" fmla="*/ 208 h 417"/>
              <a:gd name="T2" fmla="*/ 0 w 408"/>
              <a:gd name="T3" fmla="*/ 208 h 417"/>
              <a:gd name="T4" fmla="*/ 208 w 408"/>
              <a:gd name="T5" fmla="*/ 416 h 417"/>
              <a:gd name="T6" fmla="*/ 407 w 408"/>
              <a:gd name="T7" fmla="*/ 208 h 417"/>
              <a:gd name="T8" fmla="*/ 208 w 408"/>
              <a:gd name="T9" fmla="*/ 0 h 417"/>
              <a:gd name="T10" fmla="*/ 0 w 408"/>
              <a:gd name="T11" fmla="*/ 208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8" h="417">
                <a:moveTo>
                  <a:pt x="0" y="208"/>
                </a:moveTo>
                <a:lnTo>
                  <a:pt x="0" y="208"/>
                </a:lnTo>
                <a:cubicBezTo>
                  <a:pt x="0" y="326"/>
                  <a:pt x="90" y="416"/>
                  <a:pt x="208" y="416"/>
                </a:cubicBezTo>
                <a:cubicBezTo>
                  <a:pt x="317" y="416"/>
                  <a:pt x="407" y="326"/>
                  <a:pt x="407" y="208"/>
                </a:cubicBezTo>
                <a:cubicBezTo>
                  <a:pt x="407" y="100"/>
                  <a:pt x="317" y="0"/>
                  <a:pt x="208" y="0"/>
                </a:cubicBezTo>
                <a:cubicBezTo>
                  <a:pt x="90" y="0"/>
                  <a:pt x="0" y="100"/>
                  <a:pt x="0" y="2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3">
            <a:extLst>
              <a:ext uri="{FF2B5EF4-FFF2-40B4-BE49-F238E27FC236}">
                <a16:creationId xmlns:a16="http://schemas.microsoft.com/office/drawing/2014/main" id="{31F7917C-A8B1-C84A-905B-374A1AC6F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347" y="7235708"/>
            <a:ext cx="315848" cy="315846"/>
          </a:xfrm>
          <a:custGeom>
            <a:avLst/>
            <a:gdLst>
              <a:gd name="T0" fmla="*/ 0 w 408"/>
              <a:gd name="T1" fmla="*/ 208 h 408"/>
              <a:gd name="T2" fmla="*/ 0 w 408"/>
              <a:gd name="T3" fmla="*/ 208 h 408"/>
              <a:gd name="T4" fmla="*/ 199 w 408"/>
              <a:gd name="T5" fmla="*/ 407 h 408"/>
              <a:gd name="T6" fmla="*/ 407 w 408"/>
              <a:gd name="T7" fmla="*/ 208 h 408"/>
              <a:gd name="T8" fmla="*/ 199 w 408"/>
              <a:gd name="T9" fmla="*/ 0 h 408"/>
              <a:gd name="T10" fmla="*/ 0 w 408"/>
              <a:gd name="T11" fmla="*/ 208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8" h="408">
                <a:moveTo>
                  <a:pt x="0" y="208"/>
                </a:moveTo>
                <a:lnTo>
                  <a:pt x="0" y="208"/>
                </a:lnTo>
                <a:cubicBezTo>
                  <a:pt x="0" y="317"/>
                  <a:pt x="90" y="407"/>
                  <a:pt x="199" y="407"/>
                </a:cubicBezTo>
                <a:cubicBezTo>
                  <a:pt x="316" y="407"/>
                  <a:pt x="407" y="317"/>
                  <a:pt x="407" y="208"/>
                </a:cubicBezTo>
                <a:cubicBezTo>
                  <a:pt x="407" y="91"/>
                  <a:pt x="316" y="0"/>
                  <a:pt x="199" y="0"/>
                </a:cubicBezTo>
                <a:cubicBezTo>
                  <a:pt x="90" y="0"/>
                  <a:pt x="0" y="91"/>
                  <a:pt x="0" y="2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4">
            <a:extLst>
              <a:ext uri="{FF2B5EF4-FFF2-40B4-BE49-F238E27FC236}">
                <a16:creationId xmlns:a16="http://schemas.microsoft.com/office/drawing/2014/main" id="{2595CE7E-78FE-7541-AB39-7BFE14703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4845" y="7500612"/>
            <a:ext cx="322638" cy="319243"/>
          </a:xfrm>
          <a:custGeom>
            <a:avLst/>
            <a:gdLst>
              <a:gd name="T0" fmla="*/ 0 w 417"/>
              <a:gd name="T1" fmla="*/ 207 h 416"/>
              <a:gd name="T2" fmla="*/ 0 w 417"/>
              <a:gd name="T3" fmla="*/ 207 h 416"/>
              <a:gd name="T4" fmla="*/ 208 w 417"/>
              <a:gd name="T5" fmla="*/ 415 h 416"/>
              <a:gd name="T6" fmla="*/ 416 w 417"/>
              <a:gd name="T7" fmla="*/ 207 h 416"/>
              <a:gd name="T8" fmla="*/ 208 w 417"/>
              <a:gd name="T9" fmla="*/ 0 h 416"/>
              <a:gd name="T10" fmla="*/ 0 w 417"/>
              <a:gd name="T11" fmla="*/ 207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" h="416">
                <a:moveTo>
                  <a:pt x="0" y="207"/>
                </a:moveTo>
                <a:lnTo>
                  <a:pt x="0" y="207"/>
                </a:lnTo>
                <a:cubicBezTo>
                  <a:pt x="0" y="325"/>
                  <a:pt x="99" y="415"/>
                  <a:pt x="208" y="415"/>
                </a:cubicBezTo>
                <a:cubicBezTo>
                  <a:pt x="325" y="415"/>
                  <a:pt x="416" y="325"/>
                  <a:pt x="416" y="207"/>
                </a:cubicBezTo>
                <a:cubicBezTo>
                  <a:pt x="416" y="90"/>
                  <a:pt x="325" y="0"/>
                  <a:pt x="208" y="0"/>
                </a:cubicBezTo>
                <a:cubicBezTo>
                  <a:pt x="99" y="0"/>
                  <a:pt x="0" y="90"/>
                  <a:pt x="0" y="20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5">
            <a:extLst>
              <a:ext uri="{FF2B5EF4-FFF2-40B4-BE49-F238E27FC236}">
                <a16:creationId xmlns:a16="http://schemas.microsoft.com/office/drawing/2014/main" id="{07327289-B62B-B647-B80D-9D1E7E9F8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4465" y="8974565"/>
            <a:ext cx="322640" cy="322638"/>
          </a:xfrm>
          <a:custGeom>
            <a:avLst/>
            <a:gdLst>
              <a:gd name="T0" fmla="*/ 0 w 417"/>
              <a:gd name="T1" fmla="*/ 208 h 417"/>
              <a:gd name="T2" fmla="*/ 0 w 417"/>
              <a:gd name="T3" fmla="*/ 208 h 417"/>
              <a:gd name="T4" fmla="*/ 208 w 417"/>
              <a:gd name="T5" fmla="*/ 416 h 417"/>
              <a:gd name="T6" fmla="*/ 416 w 417"/>
              <a:gd name="T7" fmla="*/ 208 h 417"/>
              <a:gd name="T8" fmla="*/ 208 w 417"/>
              <a:gd name="T9" fmla="*/ 0 h 417"/>
              <a:gd name="T10" fmla="*/ 0 w 417"/>
              <a:gd name="T11" fmla="*/ 208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" h="417">
                <a:moveTo>
                  <a:pt x="0" y="208"/>
                </a:moveTo>
                <a:lnTo>
                  <a:pt x="0" y="208"/>
                </a:lnTo>
                <a:cubicBezTo>
                  <a:pt x="0" y="325"/>
                  <a:pt x="90" y="416"/>
                  <a:pt x="208" y="416"/>
                </a:cubicBezTo>
                <a:cubicBezTo>
                  <a:pt x="325" y="416"/>
                  <a:pt x="416" y="325"/>
                  <a:pt x="416" y="208"/>
                </a:cubicBezTo>
                <a:cubicBezTo>
                  <a:pt x="416" y="100"/>
                  <a:pt x="325" y="0"/>
                  <a:pt x="208" y="0"/>
                </a:cubicBezTo>
                <a:cubicBezTo>
                  <a:pt x="90" y="0"/>
                  <a:pt x="0" y="100"/>
                  <a:pt x="0" y="2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6">
            <a:extLst>
              <a:ext uri="{FF2B5EF4-FFF2-40B4-BE49-F238E27FC236}">
                <a16:creationId xmlns:a16="http://schemas.microsoft.com/office/drawing/2014/main" id="{57F46A8E-32E0-8940-9E63-088C5CAF8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6155" y="8825132"/>
            <a:ext cx="319243" cy="312451"/>
          </a:xfrm>
          <a:custGeom>
            <a:avLst/>
            <a:gdLst>
              <a:gd name="T0" fmla="*/ 0 w 416"/>
              <a:gd name="T1" fmla="*/ 198 h 407"/>
              <a:gd name="T2" fmla="*/ 0 w 416"/>
              <a:gd name="T3" fmla="*/ 198 h 407"/>
              <a:gd name="T4" fmla="*/ 208 w 416"/>
              <a:gd name="T5" fmla="*/ 406 h 407"/>
              <a:gd name="T6" fmla="*/ 415 w 416"/>
              <a:gd name="T7" fmla="*/ 198 h 407"/>
              <a:gd name="T8" fmla="*/ 208 w 416"/>
              <a:gd name="T9" fmla="*/ 0 h 407"/>
              <a:gd name="T10" fmla="*/ 0 w 416"/>
              <a:gd name="T11" fmla="*/ 198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6" h="407">
                <a:moveTo>
                  <a:pt x="0" y="198"/>
                </a:moveTo>
                <a:lnTo>
                  <a:pt x="0" y="198"/>
                </a:lnTo>
                <a:cubicBezTo>
                  <a:pt x="0" y="316"/>
                  <a:pt x="90" y="406"/>
                  <a:pt x="208" y="406"/>
                </a:cubicBezTo>
                <a:cubicBezTo>
                  <a:pt x="325" y="406"/>
                  <a:pt x="415" y="316"/>
                  <a:pt x="415" y="198"/>
                </a:cubicBezTo>
                <a:cubicBezTo>
                  <a:pt x="415" y="90"/>
                  <a:pt x="325" y="0"/>
                  <a:pt x="208" y="0"/>
                </a:cubicBezTo>
                <a:cubicBezTo>
                  <a:pt x="90" y="0"/>
                  <a:pt x="0" y="90"/>
                  <a:pt x="0" y="1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7">
            <a:extLst>
              <a:ext uri="{FF2B5EF4-FFF2-40B4-BE49-F238E27FC236}">
                <a16:creationId xmlns:a16="http://schemas.microsoft.com/office/drawing/2014/main" id="{737ACC4B-7BF8-0B4C-8017-051BE5FD8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798" y="10339839"/>
            <a:ext cx="319243" cy="322638"/>
          </a:xfrm>
          <a:custGeom>
            <a:avLst/>
            <a:gdLst>
              <a:gd name="T0" fmla="*/ 0 w 416"/>
              <a:gd name="T1" fmla="*/ 208 h 417"/>
              <a:gd name="T2" fmla="*/ 0 w 416"/>
              <a:gd name="T3" fmla="*/ 208 h 417"/>
              <a:gd name="T4" fmla="*/ 208 w 416"/>
              <a:gd name="T5" fmla="*/ 416 h 417"/>
              <a:gd name="T6" fmla="*/ 415 w 416"/>
              <a:gd name="T7" fmla="*/ 208 h 417"/>
              <a:gd name="T8" fmla="*/ 208 w 416"/>
              <a:gd name="T9" fmla="*/ 0 h 417"/>
              <a:gd name="T10" fmla="*/ 0 w 416"/>
              <a:gd name="T11" fmla="*/ 208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6" h="417">
                <a:moveTo>
                  <a:pt x="0" y="208"/>
                </a:moveTo>
                <a:lnTo>
                  <a:pt x="0" y="208"/>
                </a:lnTo>
                <a:cubicBezTo>
                  <a:pt x="0" y="316"/>
                  <a:pt x="90" y="416"/>
                  <a:pt x="208" y="416"/>
                </a:cubicBezTo>
                <a:cubicBezTo>
                  <a:pt x="325" y="416"/>
                  <a:pt x="415" y="316"/>
                  <a:pt x="415" y="208"/>
                </a:cubicBezTo>
                <a:cubicBezTo>
                  <a:pt x="415" y="91"/>
                  <a:pt x="325" y="0"/>
                  <a:pt x="208" y="0"/>
                </a:cubicBezTo>
                <a:cubicBezTo>
                  <a:pt x="90" y="0"/>
                  <a:pt x="0" y="91"/>
                  <a:pt x="0" y="2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8">
            <a:extLst>
              <a:ext uri="{FF2B5EF4-FFF2-40B4-BE49-F238E27FC236}">
                <a16:creationId xmlns:a16="http://schemas.microsoft.com/office/drawing/2014/main" id="{C3A1882F-DE2F-5A45-B76A-1C5806690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9749" y="11528511"/>
            <a:ext cx="322638" cy="322638"/>
          </a:xfrm>
          <a:custGeom>
            <a:avLst/>
            <a:gdLst>
              <a:gd name="T0" fmla="*/ 0 w 417"/>
              <a:gd name="T1" fmla="*/ 208 h 417"/>
              <a:gd name="T2" fmla="*/ 0 w 417"/>
              <a:gd name="T3" fmla="*/ 208 h 417"/>
              <a:gd name="T4" fmla="*/ 208 w 417"/>
              <a:gd name="T5" fmla="*/ 416 h 417"/>
              <a:gd name="T6" fmla="*/ 416 w 417"/>
              <a:gd name="T7" fmla="*/ 208 h 417"/>
              <a:gd name="T8" fmla="*/ 208 w 417"/>
              <a:gd name="T9" fmla="*/ 0 h 417"/>
              <a:gd name="T10" fmla="*/ 0 w 417"/>
              <a:gd name="T11" fmla="*/ 208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" h="417">
                <a:moveTo>
                  <a:pt x="0" y="208"/>
                </a:moveTo>
                <a:lnTo>
                  <a:pt x="0" y="208"/>
                </a:lnTo>
                <a:cubicBezTo>
                  <a:pt x="0" y="317"/>
                  <a:pt x="91" y="416"/>
                  <a:pt x="208" y="416"/>
                </a:cubicBezTo>
                <a:cubicBezTo>
                  <a:pt x="317" y="416"/>
                  <a:pt x="416" y="317"/>
                  <a:pt x="416" y="208"/>
                </a:cubicBezTo>
                <a:cubicBezTo>
                  <a:pt x="416" y="91"/>
                  <a:pt x="317" y="0"/>
                  <a:pt x="208" y="0"/>
                </a:cubicBezTo>
                <a:cubicBezTo>
                  <a:pt x="91" y="0"/>
                  <a:pt x="0" y="91"/>
                  <a:pt x="0" y="2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9">
            <a:extLst>
              <a:ext uri="{FF2B5EF4-FFF2-40B4-BE49-F238E27FC236}">
                <a16:creationId xmlns:a16="http://schemas.microsoft.com/office/drawing/2014/main" id="{8055ACF6-5265-9A4F-BEA9-855869FA7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3711" y="10265123"/>
            <a:ext cx="312451" cy="319243"/>
          </a:xfrm>
          <a:custGeom>
            <a:avLst/>
            <a:gdLst>
              <a:gd name="T0" fmla="*/ 0 w 407"/>
              <a:gd name="T1" fmla="*/ 208 h 416"/>
              <a:gd name="T2" fmla="*/ 0 w 407"/>
              <a:gd name="T3" fmla="*/ 208 h 416"/>
              <a:gd name="T4" fmla="*/ 207 w 407"/>
              <a:gd name="T5" fmla="*/ 415 h 416"/>
              <a:gd name="T6" fmla="*/ 406 w 407"/>
              <a:gd name="T7" fmla="*/ 208 h 416"/>
              <a:gd name="T8" fmla="*/ 207 w 407"/>
              <a:gd name="T9" fmla="*/ 0 h 416"/>
              <a:gd name="T10" fmla="*/ 0 w 407"/>
              <a:gd name="T11" fmla="*/ 208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7" h="416">
                <a:moveTo>
                  <a:pt x="0" y="208"/>
                </a:moveTo>
                <a:lnTo>
                  <a:pt x="0" y="208"/>
                </a:lnTo>
                <a:cubicBezTo>
                  <a:pt x="0" y="316"/>
                  <a:pt x="90" y="415"/>
                  <a:pt x="207" y="415"/>
                </a:cubicBezTo>
                <a:cubicBezTo>
                  <a:pt x="316" y="415"/>
                  <a:pt x="406" y="316"/>
                  <a:pt x="406" y="208"/>
                </a:cubicBezTo>
                <a:cubicBezTo>
                  <a:pt x="406" y="90"/>
                  <a:pt x="316" y="0"/>
                  <a:pt x="207" y="0"/>
                </a:cubicBezTo>
                <a:cubicBezTo>
                  <a:pt x="90" y="0"/>
                  <a:pt x="0" y="90"/>
                  <a:pt x="0" y="2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20">
            <a:extLst>
              <a:ext uri="{FF2B5EF4-FFF2-40B4-BE49-F238E27FC236}">
                <a16:creationId xmlns:a16="http://schemas.microsoft.com/office/drawing/2014/main" id="{39E54CAB-CE9F-9D47-B375-DC02F599A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088" y="6359488"/>
            <a:ext cx="1565651" cy="5386380"/>
          </a:xfrm>
          <a:custGeom>
            <a:avLst/>
            <a:gdLst>
              <a:gd name="T0" fmla="*/ 343 w 2034"/>
              <a:gd name="T1" fmla="*/ 6992 h 6993"/>
              <a:gd name="T2" fmla="*/ 144 w 2034"/>
              <a:gd name="T3" fmla="*/ 5267 h 6993"/>
              <a:gd name="T4" fmla="*/ 913 w 2034"/>
              <a:gd name="T5" fmla="*/ 4471 h 6993"/>
              <a:gd name="T6" fmla="*/ 199 w 2034"/>
              <a:gd name="T7" fmla="*/ 3613 h 6993"/>
              <a:gd name="T8" fmla="*/ 777 w 2034"/>
              <a:gd name="T9" fmla="*/ 2384 h 6993"/>
              <a:gd name="T10" fmla="*/ 0 w 2034"/>
              <a:gd name="T11" fmla="*/ 1698 h 6993"/>
              <a:gd name="T12" fmla="*/ 280 w 2034"/>
              <a:gd name="T13" fmla="*/ 0 h 6993"/>
              <a:gd name="T14" fmla="*/ 1328 w 2034"/>
              <a:gd name="T15" fmla="*/ 1337 h 6993"/>
              <a:gd name="T16" fmla="*/ 849 w 2034"/>
              <a:gd name="T17" fmla="*/ 2366 h 6993"/>
              <a:gd name="T18" fmla="*/ 2033 w 2034"/>
              <a:gd name="T19" fmla="*/ 3396 h 6993"/>
              <a:gd name="T20" fmla="*/ 994 w 2034"/>
              <a:gd name="T21" fmla="*/ 4471 h 6993"/>
              <a:gd name="T22" fmla="*/ 1744 w 2034"/>
              <a:gd name="T23" fmla="*/ 5375 h 6993"/>
              <a:gd name="T24" fmla="*/ 343 w 2034"/>
              <a:gd name="T25" fmla="*/ 6992 h 6993"/>
              <a:gd name="T26" fmla="*/ 208 w 2034"/>
              <a:gd name="T27" fmla="*/ 5285 h 6993"/>
              <a:gd name="T28" fmla="*/ 388 w 2034"/>
              <a:gd name="T29" fmla="*/ 6848 h 6993"/>
              <a:gd name="T30" fmla="*/ 1671 w 2034"/>
              <a:gd name="T31" fmla="*/ 5375 h 6993"/>
              <a:gd name="T32" fmla="*/ 949 w 2034"/>
              <a:gd name="T33" fmla="*/ 4517 h 6993"/>
              <a:gd name="T34" fmla="*/ 208 w 2034"/>
              <a:gd name="T35" fmla="*/ 5285 h 6993"/>
              <a:gd name="T36" fmla="*/ 271 w 2034"/>
              <a:gd name="T37" fmla="*/ 3604 h 6993"/>
              <a:gd name="T38" fmla="*/ 958 w 2034"/>
              <a:gd name="T39" fmla="*/ 4426 h 6993"/>
              <a:gd name="T40" fmla="*/ 1942 w 2034"/>
              <a:gd name="T41" fmla="*/ 3405 h 6993"/>
              <a:gd name="T42" fmla="*/ 822 w 2034"/>
              <a:gd name="T43" fmla="*/ 2420 h 6993"/>
              <a:gd name="T44" fmla="*/ 271 w 2034"/>
              <a:gd name="T45" fmla="*/ 3604 h 6993"/>
              <a:gd name="T46" fmla="*/ 63 w 2034"/>
              <a:gd name="T47" fmla="*/ 1681 h 6993"/>
              <a:gd name="T48" fmla="*/ 804 w 2034"/>
              <a:gd name="T49" fmla="*/ 2321 h 6993"/>
              <a:gd name="T50" fmla="*/ 1256 w 2034"/>
              <a:gd name="T51" fmla="*/ 1346 h 6993"/>
              <a:gd name="T52" fmla="*/ 316 w 2034"/>
              <a:gd name="T53" fmla="*/ 144 h 6993"/>
              <a:gd name="T54" fmla="*/ 63 w 2034"/>
              <a:gd name="T55" fmla="*/ 1681 h 6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34" h="6993">
                <a:moveTo>
                  <a:pt x="343" y="6992"/>
                </a:moveTo>
                <a:lnTo>
                  <a:pt x="144" y="5267"/>
                </a:lnTo>
                <a:lnTo>
                  <a:pt x="913" y="4471"/>
                </a:lnTo>
                <a:lnTo>
                  <a:pt x="199" y="3613"/>
                </a:lnTo>
                <a:lnTo>
                  <a:pt x="777" y="2384"/>
                </a:lnTo>
                <a:lnTo>
                  <a:pt x="0" y="1698"/>
                </a:lnTo>
                <a:lnTo>
                  <a:pt x="280" y="0"/>
                </a:lnTo>
                <a:lnTo>
                  <a:pt x="1328" y="1337"/>
                </a:lnTo>
                <a:lnTo>
                  <a:pt x="849" y="2366"/>
                </a:lnTo>
                <a:lnTo>
                  <a:pt x="2033" y="3396"/>
                </a:lnTo>
                <a:lnTo>
                  <a:pt x="994" y="4471"/>
                </a:lnTo>
                <a:lnTo>
                  <a:pt x="1744" y="5375"/>
                </a:lnTo>
                <a:lnTo>
                  <a:pt x="343" y="6992"/>
                </a:lnTo>
                <a:close/>
                <a:moveTo>
                  <a:pt x="208" y="5285"/>
                </a:moveTo>
                <a:lnTo>
                  <a:pt x="388" y="6848"/>
                </a:lnTo>
                <a:lnTo>
                  <a:pt x="1671" y="5375"/>
                </a:lnTo>
                <a:lnTo>
                  <a:pt x="949" y="4517"/>
                </a:lnTo>
                <a:lnTo>
                  <a:pt x="208" y="5285"/>
                </a:lnTo>
                <a:close/>
                <a:moveTo>
                  <a:pt x="271" y="3604"/>
                </a:moveTo>
                <a:lnTo>
                  <a:pt x="958" y="4426"/>
                </a:lnTo>
                <a:lnTo>
                  <a:pt x="1942" y="3405"/>
                </a:lnTo>
                <a:lnTo>
                  <a:pt x="822" y="2420"/>
                </a:lnTo>
                <a:lnTo>
                  <a:pt x="271" y="3604"/>
                </a:lnTo>
                <a:close/>
                <a:moveTo>
                  <a:pt x="63" y="1681"/>
                </a:moveTo>
                <a:lnTo>
                  <a:pt x="804" y="2321"/>
                </a:lnTo>
                <a:lnTo>
                  <a:pt x="1256" y="1346"/>
                </a:lnTo>
                <a:lnTo>
                  <a:pt x="316" y="144"/>
                </a:lnTo>
                <a:lnTo>
                  <a:pt x="63" y="16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741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 165">
            <a:extLst>
              <a:ext uri="{FF2B5EF4-FFF2-40B4-BE49-F238E27FC236}">
                <a16:creationId xmlns:a16="http://schemas.microsoft.com/office/drawing/2014/main" id="{FE9BAF84-4A94-654D-BA34-B65670D03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4336" y="1214736"/>
            <a:ext cx="1882620" cy="1882620"/>
          </a:xfrm>
          <a:custGeom>
            <a:avLst/>
            <a:gdLst>
              <a:gd name="T0" fmla="*/ 1393 w 1593"/>
              <a:gd name="T1" fmla="*/ 1592 h 1593"/>
              <a:gd name="T2" fmla="*/ 1393 w 1593"/>
              <a:gd name="T3" fmla="*/ 1592 h 1593"/>
              <a:gd name="T4" fmla="*/ 200 w 1593"/>
              <a:gd name="T5" fmla="*/ 1592 h 1593"/>
              <a:gd name="T6" fmla="*/ 0 w 1593"/>
              <a:gd name="T7" fmla="*/ 1393 h 1593"/>
              <a:gd name="T8" fmla="*/ 0 w 1593"/>
              <a:gd name="T9" fmla="*/ 199 h 1593"/>
              <a:gd name="T10" fmla="*/ 200 w 1593"/>
              <a:gd name="T11" fmla="*/ 0 h 1593"/>
              <a:gd name="T12" fmla="*/ 1393 w 1593"/>
              <a:gd name="T13" fmla="*/ 0 h 1593"/>
              <a:gd name="T14" fmla="*/ 1592 w 1593"/>
              <a:gd name="T15" fmla="*/ 199 h 1593"/>
              <a:gd name="T16" fmla="*/ 1592 w 1593"/>
              <a:gd name="T17" fmla="*/ 1393 h 1593"/>
              <a:gd name="T18" fmla="*/ 1393 w 1593"/>
              <a:gd name="T19" fmla="*/ 1592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93">
                <a:moveTo>
                  <a:pt x="1393" y="1592"/>
                </a:moveTo>
                <a:lnTo>
                  <a:pt x="1393" y="1592"/>
                </a:lnTo>
                <a:cubicBezTo>
                  <a:pt x="200" y="1592"/>
                  <a:pt x="200" y="1592"/>
                  <a:pt x="200" y="1592"/>
                </a:cubicBezTo>
                <a:cubicBezTo>
                  <a:pt x="92" y="1592"/>
                  <a:pt x="0" y="1500"/>
                  <a:pt x="0" y="1393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92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92"/>
                  <a:pt x="1592" y="199"/>
                </a:cubicBezTo>
                <a:cubicBezTo>
                  <a:pt x="1592" y="1393"/>
                  <a:pt x="1592" y="1393"/>
                  <a:pt x="1592" y="1393"/>
                </a:cubicBezTo>
                <a:cubicBezTo>
                  <a:pt x="1592" y="1500"/>
                  <a:pt x="1508" y="1592"/>
                  <a:pt x="1393" y="15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166">
            <a:extLst>
              <a:ext uri="{FF2B5EF4-FFF2-40B4-BE49-F238E27FC236}">
                <a16:creationId xmlns:a16="http://schemas.microsoft.com/office/drawing/2014/main" id="{D2CC5FA0-2E1E-7045-9947-47957E062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4336" y="3564156"/>
            <a:ext cx="1882620" cy="1872186"/>
          </a:xfrm>
          <a:custGeom>
            <a:avLst/>
            <a:gdLst>
              <a:gd name="T0" fmla="*/ 1393 w 1593"/>
              <a:gd name="T1" fmla="*/ 1584 h 1585"/>
              <a:gd name="T2" fmla="*/ 1393 w 1593"/>
              <a:gd name="T3" fmla="*/ 1584 h 1585"/>
              <a:gd name="T4" fmla="*/ 200 w 1593"/>
              <a:gd name="T5" fmla="*/ 1584 h 1585"/>
              <a:gd name="T6" fmla="*/ 0 w 1593"/>
              <a:gd name="T7" fmla="*/ 1393 h 1585"/>
              <a:gd name="T8" fmla="*/ 0 w 1593"/>
              <a:gd name="T9" fmla="*/ 192 h 1585"/>
              <a:gd name="T10" fmla="*/ 200 w 1593"/>
              <a:gd name="T11" fmla="*/ 0 h 1585"/>
              <a:gd name="T12" fmla="*/ 1393 w 1593"/>
              <a:gd name="T13" fmla="*/ 0 h 1585"/>
              <a:gd name="T14" fmla="*/ 1592 w 1593"/>
              <a:gd name="T15" fmla="*/ 192 h 1585"/>
              <a:gd name="T16" fmla="*/ 1592 w 1593"/>
              <a:gd name="T17" fmla="*/ 1393 h 1585"/>
              <a:gd name="T18" fmla="*/ 1393 w 1593"/>
              <a:gd name="T19" fmla="*/ 1584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85">
                <a:moveTo>
                  <a:pt x="1393" y="1584"/>
                </a:moveTo>
                <a:lnTo>
                  <a:pt x="1393" y="1584"/>
                </a:lnTo>
                <a:cubicBezTo>
                  <a:pt x="200" y="1584"/>
                  <a:pt x="200" y="1584"/>
                  <a:pt x="200" y="1584"/>
                </a:cubicBezTo>
                <a:cubicBezTo>
                  <a:pt x="92" y="1584"/>
                  <a:pt x="0" y="1500"/>
                  <a:pt x="0" y="1393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5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85"/>
                  <a:pt x="1592" y="192"/>
                </a:cubicBezTo>
                <a:cubicBezTo>
                  <a:pt x="1592" y="1393"/>
                  <a:pt x="1592" y="1393"/>
                  <a:pt x="1592" y="1393"/>
                </a:cubicBezTo>
                <a:cubicBezTo>
                  <a:pt x="1592" y="1500"/>
                  <a:pt x="1508" y="1584"/>
                  <a:pt x="1393" y="15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167">
            <a:extLst>
              <a:ext uri="{FF2B5EF4-FFF2-40B4-BE49-F238E27FC236}">
                <a16:creationId xmlns:a16="http://schemas.microsoft.com/office/drawing/2014/main" id="{2BCEB7C6-39FF-6C47-A1B9-4FAE28646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4336" y="5944503"/>
            <a:ext cx="1882620" cy="1872186"/>
          </a:xfrm>
          <a:custGeom>
            <a:avLst/>
            <a:gdLst>
              <a:gd name="T0" fmla="*/ 1393 w 1593"/>
              <a:gd name="T1" fmla="*/ 1584 h 1585"/>
              <a:gd name="T2" fmla="*/ 1393 w 1593"/>
              <a:gd name="T3" fmla="*/ 1584 h 1585"/>
              <a:gd name="T4" fmla="*/ 200 w 1593"/>
              <a:gd name="T5" fmla="*/ 1584 h 1585"/>
              <a:gd name="T6" fmla="*/ 0 w 1593"/>
              <a:gd name="T7" fmla="*/ 1392 h 1585"/>
              <a:gd name="T8" fmla="*/ 0 w 1593"/>
              <a:gd name="T9" fmla="*/ 191 h 1585"/>
              <a:gd name="T10" fmla="*/ 200 w 1593"/>
              <a:gd name="T11" fmla="*/ 0 h 1585"/>
              <a:gd name="T12" fmla="*/ 1393 w 1593"/>
              <a:gd name="T13" fmla="*/ 0 h 1585"/>
              <a:gd name="T14" fmla="*/ 1592 w 1593"/>
              <a:gd name="T15" fmla="*/ 191 h 1585"/>
              <a:gd name="T16" fmla="*/ 1592 w 1593"/>
              <a:gd name="T17" fmla="*/ 1392 h 1585"/>
              <a:gd name="T18" fmla="*/ 1393 w 1593"/>
              <a:gd name="T19" fmla="*/ 1584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85">
                <a:moveTo>
                  <a:pt x="1393" y="1584"/>
                </a:moveTo>
                <a:lnTo>
                  <a:pt x="1393" y="1584"/>
                </a:lnTo>
                <a:cubicBezTo>
                  <a:pt x="200" y="1584"/>
                  <a:pt x="200" y="1584"/>
                  <a:pt x="200" y="1584"/>
                </a:cubicBezTo>
                <a:cubicBezTo>
                  <a:pt x="92" y="1584"/>
                  <a:pt x="0" y="1499"/>
                  <a:pt x="0" y="1392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84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84"/>
                  <a:pt x="1592" y="191"/>
                </a:cubicBezTo>
                <a:cubicBezTo>
                  <a:pt x="1592" y="1392"/>
                  <a:pt x="1592" y="1392"/>
                  <a:pt x="1592" y="1392"/>
                </a:cubicBezTo>
                <a:cubicBezTo>
                  <a:pt x="1592" y="1499"/>
                  <a:pt x="1508" y="1584"/>
                  <a:pt x="1393" y="15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168">
            <a:extLst>
              <a:ext uri="{FF2B5EF4-FFF2-40B4-BE49-F238E27FC236}">
                <a16:creationId xmlns:a16="http://schemas.microsoft.com/office/drawing/2014/main" id="{777D8803-12BE-6646-8F5B-312511EA1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4336" y="8316481"/>
            <a:ext cx="1882620" cy="1882616"/>
          </a:xfrm>
          <a:custGeom>
            <a:avLst/>
            <a:gdLst>
              <a:gd name="T0" fmla="*/ 1393 w 1593"/>
              <a:gd name="T1" fmla="*/ 1591 h 1592"/>
              <a:gd name="T2" fmla="*/ 1393 w 1593"/>
              <a:gd name="T3" fmla="*/ 1591 h 1592"/>
              <a:gd name="T4" fmla="*/ 200 w 1593"/>
              <a:gd name="T5" fmla="*/ 1591 h 1592"/>
              <a:gd name="T6" fmla="*/ 0 w 1593"/>
              <a:gd name="T7" fmla="*/ 1392 h 1592"/>
              <a:gd name="T8" fmla="*/ 0 w 1593"/>
              <a:gd name="T9" fmla="*/ 199 h 1592"/>
              <a:gd name="T10" fmla="*/ 200 w 1593"/>
              <a:gd name="T11" fmla="*/ 0 h 1592"/>
              <a:gd name="T12" fmla="*/ 1393 w 1593"/>
              <a:gd name="T13" fmla="*/ 0 h 1592"/>
              <a:gd name="T14" fmla="*/ 1592 w 1593"/>
              <a:gd name="T15" fmla="*/ 199 h 1592"/>
              <a:gd name="T16" fmla="*/ 1592 w 1593"/>
              <a:gd name="T17" fmla="*/ 1392 h 1592"/>
              <a:gd name="T18" fmla="*/ 1393 w 1593"/>
              <a:gd name="T19" fmla="*/ 1591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92">
                <a:moveTo>
                  <a:pt x="1393" y="1591"/>
                </a:moveTo>
                <a:lnTo>
                  <a:pt x="1393" y="1591"/>
                </a:lnTo>
                <a:cubicBezTo>
                  <a:pt x="200" y="1591"/>
                  <a:pt x="200" y="1591"/>
                  <a:pt x="200" y="1591"/>
                </a:cubicBezTo>
                <a:cubicBezTo>
                  <a:pt x="92" y="1591"/>
                  <a:pt x="0" y="1500"/>
                  <a:pt x="0" y="1392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92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92"/>
                  <a:pt x="1592" y="199"/>
                </a:cubicBezTo>
                <a:cubicBezTo>
                  <a:pt x="1592" y="1392"/>
                  <a:pt x="1592" y="1392"/>
                  <a:pt x="1592" y="1392"/>
                </a:cubicBezTo>
                <a:cubicBezTo>
                  <a:pt x="1592" y="1500"/>
                  <a:pt x="1508" y="1591"/>
                  <a:pt x="1393" y="15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169">
            <a:extLst>
              <a:ext uri="{FF2B5EF4-FFF2-40B4-BE49-F238E27FC236}">
                <a16:creationId xmlns:a16="http://schemas.microsoft.com/office/drawing/2014/main" id="{C3B2A650-FF05-7D43-923C-8BB687AFD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4922" y="2213610"/>
            <a:ext cx="281611" cy="401558"/>
          </a:xfrm>
          <a:custGeom>
            <a:avLst/>
            <a:gdLst>
              <a:gd name="T0" fmla="*/ 237 w 238"/>
              <a:gd name="T1" fmla="*/ 337 h 338"/>
              <a:gd name="T2" fmla="*/ 237 w 238"/>
              <a:gd name="T3" fmla="*/ 337 h 338"/>
              <a:gd name="T4" fmla="*/ 0 w 238"/>
              <a:gd name="T5" fmla="*/ 337 h 338"/>
              <a:gd name="T6" fmla="*/ 0 w 238"/>
              <a:gd name="T7" fmla="*/ 54 h 338"/>
              <a:gd name="T8" fmla="*/ 46 w 238"/>
              <a:gd name="T9" fmla="*/ 0 h 338"/>
              <a:gd name="T10" fmla="*/ 183 w 238"/>
              <a:gd name="T11" fmla="*/ 0 h 338"/>
              <a:gd name="T12" fmla="*/ 237 w 238"/>
              <a:gd name="T13" fmla="*/ 54 h 338"/>
              <a:gd name="T14" fmla="*/ 237 w 238"/>
              <a:gd name="T15" fmla="*/ 337 h 338"/>
              <a:gd name="T16" fmla="*/ 46 w 238"/>
              <a:gd name="T17" fmla="*/ 291 h 338"/>
              <a:gd name="T18" fmla="*/ 46 w 238"/>
              <a:gd name="T19" fmla="*/ 291 h 338"/>
              <a:gd name="T20" fmla="*/ 191 w 238"/>
              <a:gd name="T21" fmla="*/ 291 h 338"/>
              <a:gd name="T22" fmla="*/ 191 w 238"/>
              <a:gd name="T23" fmla="*/ 54 h 338"/>
              <a:gd name="T24" fmla="*/ 183 w 238"/>
              <a:gd name="T25" fmla="*/ 46 h 338"/>
              <a:gd name="T26" fmla="*/ 46 w 238"/>
              <a:gd name="T27" fmla="*/ 46 h 338"/>
              <a:gd name="T28" fmla="*/ 46 w 238"/>
              <a:gd name="T29" fmla="*/ 54 h 338"/>
              <a:gd name="T30" fmla="*/ 46 w 238"/>
              <a:gd name="T31" fmla="*/ 291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8" h="338">
                <a:moveTo>
                  <a:pt x="237" y="337"/>
                </a:moveTo>
                <a:lnTo>
                  <a:pt x="237" y="337"/>
                </a:lnTo>
                <a:cubicBezTo>
                  <a:pt x="0" y="337"/>
                  <a:pt x="0" y="337"/>
                  <a:pt x="0" y="33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214" y="0"/>
                  <a:pt x="237" y="23"/>
                  <a:pt x="237" y="54"/>
                </a:cubicBezTo>
                <a:lnTo>
                  <a:pt x="237" y="337"/>
                </a:lnTo>
                <a:close/>
                <a:moveTo>
                  <a:pt x="46" y="291"/>
                </a:moveTo>
                <a:lnTo>
                  <a:pt x="46" y="291"/>
                </a:lnTo>
                <a:cubicBezTo>
                  <a:pt x="191" y="291"/>
                  <a:pt x="191" y="291"/>
                  <a:pt x="191" y="291"/>
                </a:cubicBezTo>
                <a:cubicBezTo>
                  <a:pt x="191" y="54"/>
                  <a:pt x="191" y="54"/>
                  <a:pt x="191" y="54"/>
                </a:cubicBezTo>
                <a:cubicBezTo>
                  <a:pt x="191" y="54"/>
                  <a:pt x="191" y="46"/>
                  <a:pt x="183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54"/>
                </a:lnTo>
                <a:lnTo>
                  <a:pt x="46" y="2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170">
            <a:extLst>
              <a:ext uri="{FF2B5EF4-FFF2-40B4-BE49-F238E27FC236}">
                <a16:creationId xmlns:a16="http://schemas.microsoft.com/office/drawing/2014/main" id="{B20B7699-477F-A849-8F8E-44B977C8A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917" y="2099609"/>
            <a:ext cx="813542" cy="526715"/>
          </a:xfrm>
          <a:custGeom>
            <a:avLst/>
            <a:gdLst>
              <a:gd name="T0" fmla="*/ 619 w 689"/>
              <a:gd name="T1" fmla="*/ 444 h 445"/>
              <a:gd name="T2" fmla="*/ 619 w 689"/>
              <a:gd name="T3" fmla="*/ 444 h 445"/>
              <a:gd name="T4" fmla="*/ 68 w 689"/>
              <a:gd name="T5" fmla="*/ 444 h 445"/>
              <a:gd name="T6" fmla="*/ 0 w 689"/>
              <a:gd name="T7" fmla="*/ 368 h 445"/>
              <a:gd name="T8" fmla="*/ 0 w 689"/>
              <a:gd name="T9" fmla="*/ 85 h 445"/>
              <a:gd name="T10" fmla="*/ 30 w 689"/>
              <a:gd name="T11" fmla="*/ 54 h 445"/>
              <a:gd name="T12" fmla="*/ 61 w 689"/>
              <a:gd name="T13" fmla="*/ 85 h 445"/>
              <a:gd name="T14" fmla="*/ 61 w 689"/>
              <a:gd name="T15" fmla="*/ 368 h 445"/>
              <a:gd name="T16" fmla="*/ 68 w 689"/>
              <a:gd name="T17" fmla="*/ 375 h 445"/>
              <a:gd name="T18" fmla="*/ 619 w 689"/>
              <a:gd name="T19" fmla="*/ 375 h 445"/>
              <a:gd name="T20" fmla="*/ 627 w 689"/>
              <a:gd name="T21" fmla="*/ 368 h 445"/>
              <a:gd name="T22" fmla="*/ 627 w 689"/>
              <a:gd name="T23" fmla="*/ 0 h 445"/>
              <a:gd name="T24" fmla="*/ 688 w 689"/>
              <a:gd name="T25" fmla="*/ 0 h 445"/>
              <a:gd name="T26" fmla="*/ 688 w 689"/>
              <a:gd name="T27" fmla="*/ 368 h 445"/>
              <a:gd name="T28" fmla="*/ 619 w 689"/>
              <a:gd name="T29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89" h="445">
                <a:moveTo>
                  <a:pt x="619" y="444"/>
                </a:moveTo>
                <a:lnTo>
                  <a:pt x="619" y="444"/>
                </a:lnTo>
                <a:cubicBezTo>
                  <a:pt x="68" y="444"/>
                  <a:pt x="68" y="444"/>
                  <a:pt x="68" y="444"/>
                </a:cubicBezTo>
                <a:cubicBezTo>
                  <a:pt x="30" y="444"/>
                  <a:pt x="0" y="406"/>
                  <a:pt x="0" y="368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69"/>
                  <a:pt x="15" y="54"/>
                  <a:pt x="30" y="54"/>
                </a:cubicBezTo>
                <a:cubicBezTo>
                  <a:pt x="46" y="54"/>
                  <a:pt x="61" y="69"/>
                  <a:pt x="61" y="85"/>
                </a:cubicBezTo>
                <a:cubicBezTo>
                  <a:pt x="61" y="368"/>
                  <a:pt x="61" y="368"/>
                  <a:pt x="61" y="368"/>
                </a:cubicBezTo>
                <a:cubicBezTo>
                  <a:pt x="61" y="375"/>
                  <a:pt x="68" y="375"/>
                  <a:pt x="68" y="375"/>
                </a:cubicBezTo>
                <a:cubicBezTo>
                  <a:pt x="619" y="375"/>
                  <a:pt x="619" y="375"/>
                  <a:pt x="619" y="375"/>
                </a:cubicBezTo>
                <a:cubicBezTo>
                  <a:pt x="627" y="375"/>
                  <a:pt x="627" y="375"/>
                  <a:pt x="627" y="368"/>
                </a:cubicBezTo>
                <a:cubicBezTo>
                  <a:pt x="627" y="0"/>
                  <a:pt x="627" y="0"/>
                  <a:pt x="627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688" y="368"/>
                  <a:pt x="688" y="368"/>
                  <a:pt x="688" y="368"/>
                </a:cubicBezTo>
                <a:cubicBezTo>
                  <a:pt x="688" y="406"/>
                  <a:pt x="658" y="444"/>
                  <a:pt x="619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171">
            <a:extLst>
              <a:ext uri="{FF2B5EF4-FFF2-40B4-BE49-F238E27FC236}">
                <a16:creationId xmlns:a16="http://schemas.microsoft.com/office/drawing/2014/main" id="{701A578E-090F-164C-AECC-33DBBBFD0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2916" y="1746745"/>
            <a:ext cx="943918" cy="391127"/>
          </a:xfrm>
          <a:custGeom>
            <a:avLst/>
            <a:gdLst>
              <a:gd name="T0" fmla="*/ 674 w 797"/>
              <a:gd name="T1" fmla="*/ 329 h 330"/>
              <a:gd name="T2" fmla="*/ 674 w 797"/>
              <a:gd name="T3" fmla="*/ 329 h 330"/>
              <a:gd name="T4" fmla="*/ 582 w 797"/>
              <a:gd name="T5" fmla="*/ 290 h 330"/>
              <a:gd name="T6" fmla="*/ 490 w 797"/>
              <a:gd name="T7" fmla="*/ 329 h 330"/>
              <a:gd name="T8" fmla="*/ 398 w 797"/>
              <a:gd name="T9" fmla="*/ 290 h 330"/>
              <a:gd name="T10" fmla="*/ 306 w 797"/>
              <a:gd name="T11" fmla="*/ 329 h 330"/>
              <a:gd name="T12" fmla="*/ 215 w 797"/>
              <a:gd name="T13" fmla="*/ 290 h 330"/>
              <a:gd name="T14" fmla="*/ 115 w 797"/>
              <a:gd name="T15" fmla="*/ 329 h 330"/>
              <a:gd name="T16" fmla="*/ 0 w 797"/>
              <a:gd name="T17" fmla="*/ 199 h 330"/>
              <a:gd name="T18" fmla="*/ 0 w 797"/>
              <a:gd name="T19" fmla="*/ 191 h 330"/>
              <a:gd name="T20" fmla="*/ 108 w 797"/>
              <a:gd name="T21" fmla="*/ 30 h 330"/>
              <a:gd name="T22" fmla="*/ 161 w 797"/>
              <a:gd name="T23" fmla="*/ 0 h 330"/>
              <a:gd name="T24" fmla="*/ 636 w 797"/>
              <a:gd name="T25" fmla="*/ 0 h 330"/>
              <a:gd name="T26" fmla="*/ 636 w 797"/>
              <a:gd name="T27" fmla="*/ 0 h 330"/>
              <a:gd name="T28" fmla="*/ 689 w 797"/>
              <a:gd name="T29" fmla="*/ 30 h 330"/>
              <a:gd name="T30" fmla="*/ 796 w 797"/>
              <a:gd name="T31" fmla="*/ 191 h 330"/>
              <a:gd name="T32" fmla="*/ 796 w 797"/>
              <a:gd name="T33" fmla="*/ 199 h 330"/>
              <a:gd name="T34" fmla="*/ 681 w 797"/>
              <a:gd name="T35" fmla="*/ 329 h 330"/>
              <a:gd name="T36" fmla="*/ 674 w 797"/>
              <a:gd name="T37" fmla="*/ 329 h 330"/>
              <a:gd name="T38" fmla="*/ 582 w 797"/>
              <a:gd name="T39" fmla="*/ 206 h 330"/>
              <a:gd name="T40" fmla="*/ 582 w 797"/>
              <a:gd name="T41" fmla="*/ 206 h 330"/>
              <a:gd name="T42" fmla="*/ 582 w 797"/>
              <a:gd name="T43" fmla="*/ 206 h 330"/>
              <a:gd name="T44" fmla="*/ 620 w 797"/>
              <a:gd name="T45" fmla="*/ 229 h 330"/>
              <a:gd name="T46" fmla="*/ 681 w 797"/>
              <a:gd name="T47" fmla="*/ 267 h 330"/>
              <a:gd name="T48" fmla="*/ 735 w 797"/>
              <a:gd name="T49" fmla="*/ 214 h 330"/>
              <a:gd name="T50" fmla="*/ 636 w 797"/>
              <a:gd name="T51" fmla="*/ 69 h 330"/>
              <a:gd name="T52" fmla="*/ 161 w 797"/>
              <a:gd name="T53" fmla="*/ 69 h 330"/>
              <a:gd name="T54" fmla="*/ 161 w 797"/>
              <a:gd name="T55" fmla="*/ 69 h 330"/>
              <a:gd name="T56" fmla="*/ 69 w 797"/>
              <a:gd name="T57" fmla="*/ 206 h 330"/>
              <a:gd name="T58" fmla="*/ 123 w 797"/>
              <a:gd name="T59" fmla="*/ 267 h 330"/>
              <a:gd name="T60" fmla="*/ 184 w 797"/>
              <a:gd name="T61" fmla="*/ 229 h 330"/>
              <a:gd name="T62" fmla="*/ 215 w 797"/>
              <a:gd name="T63" fmla="*/ 206 h 330"/>
              <a:gd name="T64" fmla="*/ 215 w 797"/>
              <a:gd name="T65" fmla="*/ 206 h 330"/>
              <a:gd name="T66" fmla="*/ 253 w 797"/>
              <a:gd name="T67" fmla="*/ 229 h 330"/>
              <a:gd name="T68" fmla="*/ 306 w 797"/>
              <a:gd name="T69" fmla="*/ 267 h 330"/>
              <a:gd name="T70" fmla="*/ 360 w 797"/>
              <a:gd name="T71" fmla="*/ 229 h 330"/>
              <a:gd name="T72" fmla="*/ 398 w 797"/>
              <a:gd name="T73" fmla="*/ 206 h 330"/>
              <a:gd name="T74" fmla="*/ 398 w 797"/>
              <a:gd name="T75" fmla="*/ 206 h 330"/>
              <a:gd name="T76" fmla="*/ 436 w 797"/>
              <a:gd name="T77" fmla="*/ 229 h 330"/>
              <a:gd name="T78" fmla="*/ 490 w 797"/>
              <a:gd name="T79" fmla="*/ 267 h 330"/>
              <a:gd name="T80" fmla="*/ 544 w 797"/>
              <a:gd name="T81" fmla="*/ 229 h 330"/>
              <a:gd name="T82" fmla="*/ 582 w 797"/>
              <a:gd name="T83" fmla="*/ 206 h 330"/>
              <a:gd name="T84" fmla="*/ 674 w 797"/>
              <a:gd name="T85" fmla="*/ 329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7" h="330">
                <a:moveTo>
                  <a:pt x="674" y="329"/>
                </a:moveTo>
                <a:lnTo>
                  <a:pt x="674" y="329"/>
                </a:lnTo>
                <a:cubicBezTo>
                  <a:pt x="636" y="329"/>
                  <a:pt x="605" y="313"/>
                  <a:pt x="582" y="290"/>
                </a:cubicBezTo>
                <a:cubicBezTo>
                  <a:pt x="559" y="313"/>
                  <a:pt x="528" y="329"/>
                  <a:pt x="490" y="329"/>
                </a:cubicBezTo>
                <a:cubicBezTo>
                  <a:pt x="459" y="329"/>
                  <a:pt x="421" y="313"/>
                  <a:pt x="398" y="290"/>
                </a:cubicBezTo>
                <a:cubicBezTo>
                  <a:pt x="375" y="313"/>
                  <a:pt x="345" y="329"/>
                  <a:pt x="306" y="329"/>
                </a:cubicBezTo>
                <a:cubicBezTo>
                  <a:pt x="276" y="329"/>
                  <a:pt x="238" y="313"/>
                  <a:pt x="215" y="290"/>
                </a:cubicBezTo>
                <a:cubicBezTo>
                  <a:pt x="192" y="313"/>
                  <a:pt x="153" y="329"/>
                  <a:pt x="115" y="329"/>
                </a:cubicBezTo>
                <a:cubicBezTo>
                  <a:pt x="54" y="321"/>
                  <a:pt x="0" y="267"/>
                  <a:pt x="0" y="199"/>
                </a:cubicBezTo>
                <a:cubicBezTo>
                  <a:pt x="0" y="191"/>
                  <a:pt x="0" y="191"/>
                  <a:pt x="0" y="191"/>
                </a:cubicBezTo>
                <a:cubicBezTo>
                  <a:pt x="108" y="30"/>
                  <a:pt x="108" y="30"/>
                  <a:pt x="108" y="30"/>
                </a:cubicBezTo>
                <a:cubicBezTo>
                  <a:pt x="123" y="15"/>
                  <a:pt x="138" y="0"/>
                  <a:pt x="161" y="0"/>
                </a:cubicBezTo>
                <a:cubicBezTo>
                  <a:pt x="636" y="0"/>
                  <a:pt x="636" y="0"/>
                  <a:pt x="636" y="0"/>
                </a:cubicBezTo>
                <a:lnTo>
                  <a:pt x="636" y="0"/>
                </a:lnTo>
                <a:cubicBezTo>
                  <a:pt x="659" y="0"/>
                  <a:pt x="681" y="15"/>
                  <a:pt x="689" y="30"/>
                </a:cubicBezTo>
                <a:cubicBezTo>
                  <a:pt x="796" y="191"/>
                  <a:pt x="796" y="191"/>
                  <a:pt x="796" y="191"/>
                </a:cubicBezTo>
                <a:cubicBezTo>
                  <a:pt x="796" y="199"/>
                  <a:pt x="796" y="199"/>
                  <a:pt x="796" y="199"/>
                </a:cubicBezTo>
                <a:cubicBezTo>
                  <a:pt x="796" y="267"/>
                  <a:pt x="743" y="329"/>
                  <a:pt x="681" y="329"/>
                </a:cubicBezTo>
                <a:lnTo>
                  <a:pt x="674" y="329"/>
                </a:lnTo>
                <a:lnTo>
                  <a:pt x="582" y="206"/>
                </a:lnTo>
                <a:lnTo>
                  <a:pt x="582" y="206"/>
                </a:lnTo>
                <a:lnTo>
                  <a:pt x="582" y="206"/>
                </a:lnTo>
                <a:cubicBezTo>
                  <a:pt x="597" y="206"/>
                  <a:pt x="613" y="214"/>
                  <a:pt x="620" y="229"/>
                </a:cubicBezTo>
                <a:cubicBezTo>
                  <a:pt x="628" y="252"/>
                  <a:pt x="651" y="267"/>
                  <a:pt x="681" y="267"/>
                </a:cubicBezTo>
                <a:cubicBezTo>
                  <a:pt x="704" y="267"/>
                  <a:pt x="727" y="237"/>
                  <a:pt x="735" y="214"/>
                </a:cubicBezTo>
                <a:cubicBezTo>
                  <a:pt x="636" y="69"/>
                  <a:pt x="636" y="69"/>
                  <a:pt x="636" y="69"/>
                </a:cubicBezTo>
                <a:cubicBezTo>
                  <a:pt x="161" y="69"/>
                  <a:pt x="161" y="69"/>
                  <a:pt x="161" y="69"/>
                </a:cubicBezTo>
                <a:lnTo>
                  <a:pt x="161" y="69"/>
                </a:lnTo>
                <a:cubicBezTo>
                  <a:pt x="69" y="206"/>
                  <a:pt x="69" y="206"/>
                  <a:pt x="69" y="206"/>
                </a:cubicBezTo>
                <a:cubicBezTo>
                  <a:pt x="69" y="237"/>
                  <a:pt x="92" y="260"/>
                  <a:pt x="123" y="267"/>
                </a:cubicBezTo>
                <a:cubicBezTo>
                  <a:pt x="146" y="267"/>
                  <a:pt x="169" y="252"/>
                  <a:pt x="184" y="229"/>
                </a:cubicBezTo>
                <a:cubicBezTo>
                  <a:pt x="184" y="214"/>
                  <a:pt x="199" y="206"/>
                  <a:pt x="215" y="206"/>
                </a:cubicBezTo>
                <a:lnTo>
                  <a:pt x="215" y="206"/>
                </a:lnTo>
                <a:cubicBezTo>
                  <a:pt x="238" y="206"/>
                  <a:pt x="245" y="214"/>
                  <a:pt x="253" y="229"/>
                </a:cubicBezTo>
                <a:cubicBezTo>
                  <a:pt x="261" y="252"/>
                  <a:pt x="283" y="267"/>
                  <a:pt x="306" y="267"/>
                </a:cubicBezTo>
                <a:cubicBezTo>
                  <a:pt x="329" y="267"/>
                  <a:pt x="352" y="252"/>
                  <a:pt x="360" y="229"/>
                </a:cubicBezTo>
                <a:cubicBezTo>
                  <a:pt x="368" y="214"/>
                  <a:pt x="383" y="206"/>
                  <a:pt x="398" y="206"/>
                </a:cubicBezTo>
                <a:lnTo>
                  <a:pt x="398" y="206"/>
                </a:lnTo>
                <a:cubicBezTo>
                  <a:pt x="414" y="206"/>
                  <a:pt x="429" y="214"/>
                  <a:pt x="436" y="229"/>
                </a:cubicBezTo>
                <a:cubicBezTo>
                  <a:pt x="444" y="252"/>
                  <a:pt x="467" y="267"/>
                  <a:pt x="490" y="267"/>
                </a:cubicBezTo>
                <a:cubicBezTo>
                  <a:pt x="513" y="267"/>
                  <a:pt x="536" y="252"/>
                  <a:pt x="544" y="229"/>
                </a:cubicBezTo>
                <a:cubicBezTo>
                  <a:pt x="551" y="214"/>
                  <a:pt x="567" y="206"/>
                  <a:pt x="582" y="206"/>
                </a:cubicBezTo>
                <a:lnTo>
                  <a:pt x="674" y="3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172">
            <a:extLst>
              <a:ext uri="{FF2B5EF4-FFF2-40B4-BE49-F238E27FC236}">
                <a16:creationId xmlns:a16="http://schemas.microsoft.com/office/drawing/2014/main" id="{4B90CD49-C30D-4243-AD7F-9C76E1950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5211" y="4367596"/>
            <a:ext cx="307684" cy="333761"/>
          </a:xfrm>
          <a:custGeom>
            <a:avLst/>
            <a:gdLst>
              <a:gd name="T0" fmla="*/ 15 w 261"/>
              <a:gd name="T1" fmla="*/ 275 h 284"/>
              <a:gd name="T2" fmla="*/ 15 w 261"/>
              <a:gd name="T3" fmla="*/ 275 h 284"/>
              <a:gd name="T4" fmla="*/ 15 w 261"/>
              <a:gd name="T5" fmla="*/ 275 h 284"/>
              <a:gd name="T6" fmla="*/ 8 w 261"/>
              <a:gd name="T7" fmla="*/ 245 h 284"/>
              <a:gd name="T8" fmla="*/ 214 w 261"/>
              <a:gd name="T9" fmla="*/ 8 h 284"/>
              <a:gd name="T10" fmla="*/ 253 w 261"/>
              <a:gd name="T11" fmla="*/ 8 h 284"/>
              <a:gd name="T12" fmla="*/ 253 w 261"/>
              <a:gd name="T13" fmla="*/ 38 h 284"/>
              <a:gd name="T14" fmla="*/ 46 w 261"/>
              <a:gd name="T15" fmla="*/ 275 h 284"/>
              <a:gd name="T16" fmla="*/ 15 w 261"/>
              <a:gd name="T17" fmla="*/ 275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" h="284">
                <a:moveTo>
                  <a:pt x="15" y="275"/>
                </a:moveTo>
                <a:lnTo>
                  <a:pt x="15" y="275"/>
                </a:lnTo>
                <a:lnTo>
                  <a:pt x="15" y="275"/>
                </a:lnTo>
                <a:cubicBezTo>
                  <a:pt x="0" y="268"/>
                  <a:pt x="0" y="252"/>
                  <a:pt x="8" y="245"/>
                </a:cubicBezTo>
                <a:cubicBezTo>
                  <a:pt x="214" y="8"/>
                  <a:pt x="214" y="8"/>
                  <a:pt x="214" y="8"/>
                </a:cubicBezTo>
                <a:cubicBezTo>
                  <a:pt x="222" y="0"/>
                  <a:pt x="237" y="0"/>
                  <a:pt x="253" y="8"/>
                </a:cubicBezTo>
                <a:cubicBezTo>
                  <a:pt x="260" y="15"/>
                  <a:pt x="260" y="30"/>
                  <a:pt x="253" y="38"/>
                </a:cubicBezTo>
                <a:cubicBezTo>
                  <a:pt x="46" y="275"/>
                  <a:pt x="46" y="275"/>
                  <a:pt x="46" y="275"/>
                </a:cubicBezTo>
                <a:cubicBezTo>
                  <a:pt x="38" y="283"/>
                  <a:pt x="23" y="283"/>
                  <a:pt x="15" y="2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173">
            <a:extLst>
              <a:ext uri="{FF2B5EF4-FFF2-40B4-BE49-F238E27FC236}">
                <a16:creationId xmlns:a16="http://schemas.microsoft.com/office/drawing/2014/main" id="{F15987DE-3BE1-D54F-8629-9FC7ED9B4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3497" y="4563028"/>
            <a:ext cx="192957" cy="182523"/>
          </a:xfrm>
          <a:custGeom>
            <a:avLst/>
            <a:gdLst>
              <a:gd name="T0" fmla="*/ 76 w 161"/>
              <a:gd name="T1" fmla="*/ 153 h 154"/>
              <a:gd name="T2" fmla="*/ 76 w 161"/>
              <a:gd name="T3" fmla="*/ 153 h 154"/>
              <a:gd name="T4" fmla="*/ 0 w 161"/>
              <a:gd name="T5" fmla="*/ 76 h 154"/>
              <a:gd name="T6" fmla="*/ 76 w 161"/>
              <a:gd name="T7" fmla="*/ 0 h 154"/>
              <a:gd name="T8" fmla="*/ 160 w 161"/>
              <a:gd name="T9" fmla="*/ 76 h 154"/>
              <a:gd name="T10" fmla="*/ 76 w 161"/>
              <a:gd name="T11" fmla="*/ 153 h 154"/>
              <a:gd name="T12" fmla="*/ 76 w 161"/>
              <a:gd name="T13" fmla="*/ 45 h 154"/>
              <a:gd name="T14" fmla="*/ 76 w 161"/>
              <a:gd name="T15" fmla="*/ 45 h 154"/>
              <a:gd name="T16" fmla="*/ 46 w 161"/>
              <a:gd name="T17" fmla="*/ 76 h 154"/>
              <a:gd name="T18" fmla="*/ 76 w 161"/>
              <a:gd name="T19" fmla="*/ 107 h 154"/>
              <a:gd name="T20" fmla="*/ 107 w 161"/>
              <a:gd name="T21" fmla="*/ 76 h 154"/>
              <a:gd name="T22" fmla="*/ 76 w 161"/>
              <a:gd name="T23" fmla="*/ 45 h 154"/>
              <a:gd name="T24" fmla="*/ 76 w 161"/>
              <a:gd name="T25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1" h="154">
                <a:moveTo>
                  <a:pt x="76" y="153"/>
                </a:moveTo>
                <a:lnTo>
                  <a:pt x="76" y="153"/>
                </a:lnTo>
                <a:cubicBezTo>
                  <a:pt x="38" y="153"/>
                  <a:pt x="0" y="114"/>
                  <a:pt x="0" y="76"/>
                </a:cubicBezTo>
                <a:cubicBezTo>
                  <a:pt x="0" y="30"/>
                  <a:pt x="38" y="0"/>
                  <a:pt x="76" y="0"/>
                </a:cubicBezTo>
                <a:cubicBezTo>
                  <a:pt x="122" y="0"/>
                  <a:pt x="160" y="30"/>
                  <a:pt x="160" y="76"/>
                </a:cubicBezTo>
                <a:cubicBezTo>
                  <a:pt x="160" y="114"/>
                  <a:pt x="122" y="153"/>
                  <a:pt x="76" y="153"/>
                </a:cubicBezTo>
                <a:lnTo>
                  <a:pt x="76" y="45"/>
                </a:lnTo>
                <a:lnTo>
                  <a:pt x="76" y="45"/>
                </a:lnTo>
                <a:cubicBezTo>
                  <a:pt x="61" y="45"/>
                  <a:pt x="46" y="61"/>
                  <a:pt x="46" y="76"/>
                </a:cubicBezTo>
                <a:cubicBezTo>
                  <a:pt x="46" y="91"/>
                  <a:pt x="61" y="107"/>
                  <a:pt x="76" y="107"/>
                </a:cubicBezTo>
                <a:cubicBezTo>
                  <a:pt x="99" y="107"/>
                  <a:pt x="107" y="91"/>
                  <a:pt x="107" y="76"/>
                </a:cubicBezTo>
                <a:cubicBezTo>
                  <a:pt x="107" y="61"/>
                  <a:pt x="99" y="45"/>
                  <a:pt x="76" y="45"/>
                </a:cubicBezTo>
                <a:lnTo>
                  <a:pt x="76" y="1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174">
            <a:extLst>
              <a:ext uri="{FF2B5EF4-FFF2-40B4-BE49-F238E27FC236}">
                <a16:creationId xmlns:a16="http://schemas.microsoft.com/office/drawing/2014/main" id="{F5410CA5-3796-4B4D-BF71-985D23F4B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0925" y="4329594"/>
            <a:ext cx="192954" cy="192957"/>
          </a:xfrm>
          <a:custGeom>
            <a:avLst/>
            <a:gdLst>
              <a:gd name="T0" fmla="*/ 77 w 162"/>
              <a:gd name="T1" fmla="*/ 161 h 162"/>
              <a:gd name="T2" fmla="*/ 77 w 162"/>
              <a:gd name="T3" fmla="*/ 161 h 162"/>
              <a:gd name="T4" fmla="*/ 0 w 162"/>
              <a:gd name="T5" fmla="*/ 77 h 162"/>
              <a:gd name="T6" fmla="*/ 77 w 162"/>
              <a:gd name="T7" fmla="*/ 0 h 162"/>
              <a:gd name="T8" fmla="*/ 161 w 162"/>
              <a:gd name="T9" fmla="*/ 77 h 162"/>
              <a:gd name="T10" fmla="*/ 77 w 162"/>
              <a:gd name="T11" fmla="*/ 161 h 162"/>
              <a:gd name="T12" fmla="*/ 77 w 162"/>
              <a:gd name="T13" fmla="*/ 46 h 162"/>
              <a:gd name="T14" fmla="*/ 77 w 162"/>
              <a:gd name="T15" fmla="*/ 46 h 162"/>
              <a:gd name="T16" fmla="*/ 46 w 162"/>
              <a:gd name="T17" fmla="*/ 77 h 162"/>
              <a:gd name="T18" fmla="*/ 77 w 162"/>
              <a:gd name="T19" fmla="*/ 115 h 162"/>
              <a:gd name="T20" fmla="*/ 107 w 162"/>
              <a:gd name="T21" fmla="*/ 77 h 162"/>
              <a:gd name="T22" fmla="*/ 77 w 162"/>
              <a:gd name="T23" fmla="*/ 46 h 162"/>
              <a:gd name="T24" fmla="*/ 77 w 162"/>
              <a:gd name="T25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2" h="162">
                <a:moveTo>
                  <a:pt x="77" y="161"/>
                </a:moveTo>
                <a:lnTo>
                  <a:pt x="77" y="161"/>
                </a:lnTo>
                <a:cubicBezTo>
                  <a:pt x="38" y="161"/>
                  <a:pt x="0" y="123"/>
                  <a:pt x="0" y="77"/>
                </a:cubicBezTo>
                <a:cubicBezTo>
                  <a:pt x="0" y="39"/>
                  <a:pt x="38" y="0"/>
                  <a:pt x="77" y="0"/>
                </a:cubicBezTo>
                <a:cubicBezTo>
                  <a:pt x="122" y="0"/>
                  <a:pt x="161" y="39"/>
                  <a:pt x="161" y="77"/>
                </a:cubicBezTo>
                <a:cubicBezTo>
                  <a:pt x="161" y="123"/>
                  <a:pt x="122" y="161"/>
                  <a:pt x="77" y="161"/>
                </a:cubicBezTo>
                <a:lnTo>
                  <a:pt x="77" y="46"/>
                </a:lnTo>
                <a:lnTo>
                  <a:pt x="77" y="46"/>
                </a:lnTo>
                <a:cubicBezTo>
                  <a:pt x="61" y="46"/>
                  <a:pt x="46" y="61"/>
                  <a:pt x="46" y="77"/>
                </a:cubicBezTo>
                <a:cubicBezTo>
                  <a:pt x="46" y="100"/>
                  <a:pt x="61" y="115"/>
                  <a:pt x="77" y="115"/>
                </a:cubicBezTo>
                <a:cubicBezTo>
                  <a:pt x="99" y="115"/>
                  <a:pt x="107" y="100"/>
                  <a:pt x="107" y="77"/>
                </a:cubicBezTo>
                <a:cubicBezTo>
                  <a:pt x="107" y="61"/>
                  <a:pt x="99" y="46"/>
                  <a:pt x="77" y="46"/>
                </a:cubicBezTo>
                <a:lnTo>
                  <a:pt x="77" y="1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175">
            <a:extLst>
              <a:ext uri="{FF2B5EF4-FFF2-40B4-BE49-F238E27FC236}">
                <a16:creationId xmlns:a16="http://schemas.microsoft.com/office/drawing/2014/main" id="{32EE4156-C181-7743-9AEB-4E8CA2D35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5205" y="4280738"/>
            <a:ext cx="46937" cy="57364"/>
          </a:xfrm>
          <a:custGeom>
            <a:avLst/>
            <a:gdLst>
              <a:gd name="T0" fmla="*/ 38 w 39"/>
              <a:gd name="T1" fmla="*/ 46 h 47"/>
              <a:gd name="T2" fmla="*/ 0 w 39"/>
              <a:gd name="T3" fmla="*/ 46 h 47"/>
              <a:gd name="T4" fmla="*/ 0 w 39"/>
              <a:gd name="T5" fmla="*/ 0 h 47"/>
              <a:gd name="T6" fmla="*/ 38 w 39"/>
              <a:gd name="T7" fmla="*/ 0 h 47"/>
              <a:gd name="T8" fmla="*/ 38 w 39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47">
                <a:moveTo>
                  <a:pt x="38" y="46"/>
                </a:moveTo>
                <a:lnTo>
                  <a:pt x="0" y="46"/>
                </a:lnTo>
                <a:lnTo>
                  <a:pt x="0" y="0"/>
                </a:lnTo>
                <a:lnTo>
                  <a:pt x="38" y="0"/>
                </a:lnTo>
                <a:lnTo>
                  <a:pt x="38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176">
            <a:extLst>
              <a:ext uri="{FF2B5EF4-FFF2-40B4-BE49-F238E27FC236}">
                <a16:creationId xmlns:a16="http://schemas.microsoft.com/office/drawing/2014/main" id="{D82D7D5E-CDEC-594C-A3F2-7F7F74ADD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5205" y="4394738"/>
            <a:ext cx="46937" cy="109517"/>
          </a:xfrm>
          <a:custGeom>
            <a:avLst/>
            <a:gdLst>
              <a:gd name="T0" fmla="*/ 38 w 39"/>
              <a:gd name="T1" fmla="*/ 92 h 93"/>
              <a:gd name="T2" fmla="*/ 0 w 39"/>
              <a:gd name="T3" fmla="*/ 92 h 93"/>
              <a:gd name="T4" fmla="*/ 0 w 39"/>
              <a:gd name="T5" fmla="*/ 0 h 93"/>
              <a:gd name="T6" fmla="*/ 38 w 39"/>
              <a:gd name="T7" fmla="*/ 0 h 93"/>
              <a:gd name="T8" fmla="*/ 38 w 39"/>
              <a:gd name="T9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93">
                <a:moveTo>
                  <a:pt x="38" y="92"/>
                </a:moveTo>
                <a:lnTo>
                  <a:pt x="0" y="92"/>
                </a:lnTo>
                <a:lnTo>
                  <a:pt x="0" y="0"/>
                </a:lnTo>
                <a:lnTo>
                  <a:pt x="38" y="0"/>
                </a:lnTo>
                <a:lnTo>
                  <a:pt x="38" y="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177">
            <a:extLst>
              <a:ext uri="{FF2B5EF4-FFF2-40B4-BE49-F238E27FC236}">
                <a16:creationId xmlns:a16="http://schemas.microsoft.com/office/drawing/2014/main" id="{F72A6508-C2E3-FF4C-B8D2-D64DCAC96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5205" y="4563028"/>
            <a:ext cx="46937" cy="119943"/>
          </a:xfrm>
          <a:custGeom>
            <a:avLst/>
            <a:gdLst>
              <a:gd name="T0" fmla="*/ 38 w 39"/>
              <a:gd name="T1" fmla="*/ 99 h 100"/>
              <a:gd name="T2" fmla="*/ 0 w 39"/>
              <a:gd name="T3" fmla="*/ 99 h 100"/>
              <a:gd name="T4" fmla="*/ 0 w 39"/>
              <a:gd name="T5" fmla="*/ 0 h 100"/>
              <a:gd name="T6" fmla="*/ 38 w 39"/>
              <a:gd name="T7" fmla="*/ 0 h 100"/>
              <a:gd name="T8" fmla="*/ 38 w 39"/>
              <a:gd name="T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00">
                <a:moveTo>
                  <a:pt x="38" y="99"/>
                </a:moveTo>
                <a:lnTo>
                  <a:pt x="0" y="99"/>
                </a:lnTo>
                <a:lnTo>
                  <a:pt x="0" y="0"/>
                </a:lnTo>
                <a:lnTo>
                  <a:pt x="38" y="0"/>
                </a:lnTo>
                <a:lnTo>
                  <a:pt x="38" y="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178">
            <a:extLst>
              <a:ext uri="{FF2B5EF4-FFF2-40B4-BE49-F238E27FC236}">
                <a16:creationId xmlns:a16="http://schemas.microsoft.com/office/drawing/2014/main" id="{658CC4AC-A6FF-EC44-A732-BEF8998D6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5205" y="4731316"/>
            <a:ext cx="46937" cy="73010"/>
          </a:xfrm>
          <a:custGeom>
            <a:avLst/>
            <a:gdLst>
              <a:gd name="T0" fmla="*/ 38 w 39"/>
              <a:gd name="T1" fmla="*/ 62 h 63"/>
              <a:gd name="T2" fmla="*/ 0 w 39"/>
              <a:gd name="T3" fmla="*/ 62 h 63"/>
              <a:gd name="T4" fmla="*/ 0 w 39"/>
              <a:gd name="T5" fmla="*/ 0 h 63"/>
              <a:gd name="T6" fmla="*/ 38 w 39"/>
              <a:gd name="T7" fmla="*/ 0 h 63"/>
              <a:gd name="T8" fmla="*/ 38 w 39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63">
                <a:moveTo>
                  <a:pt x="38" y="62"/>
                </a:moveTo>
                <a:lnTo>
                  <a:pt x="0" y="62"/>
                </a:lnTo>
                <a:lnTo>
                  <a:pt x="0" y="0"/>
                </a:lnTo>
                <a:lnTo>
                  <a:pt x="38" y="0"/>
                </a:lnTo>
                <a:lnTo>
                  <a:pt x="38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179">
            <a:extLst>
              <a:ext uri="{FF2B5EF4-FFF2-40B4-BE49-F238E27FC236}">
                <a16:creationId xmlns:a16="http://schemas.microsoft.com/office/drawing/2014/main" id="{2D348899-F8A4-6B48-8B49-A7BC738C9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2916" y="4177592"/>
            <a:ext cx="943918" cy="698811"/>
          </a:xfrm>
          <a:custGeom>
            <a:avLst/>
            <a:gdLst>
              <a:gd name="T0" fmla="*/ 704 w 797"/>
              <a:gd name="T1" fmla="*/ 589 h 590"/>
              <a:gd name="T2" fmla="*/ 704 w 797"/>
              <a:gd name="T3" fmla="*/ 589 h 590"/>
              <a:gd name="T4" fmla="*/ 39 w 797"/>
              <a:gd name="T5" fmla="*/ 589 h 590"/>
              <a:gd name="T6" fmla="*/ 0 w 797"/>
              <a:gd name="T7" fmla="*/ 551 h 590"/>
              <a:gd name="T8" fmla="*/ 0 w 797"/>
              <a:gd name="T9" fmla="*/ 421 h 590"/>
              <a:gd name="T10" fmla="*/ 31 w 797"/>
              <a:gd name="T11" fmla="*/ 390 h 590"/>
              <a:gd name="T12" fmla="*/ 123 w 797"/>
              <a:gd name="T13" fmla="*/ 291 h 590"/>
              <a:gd name="T14" fmla="*/ 31 w 797"/>
              <a:gd name="T15" fmla="*/ 199 h 590"/>
              <a:gd name="T16" fmla="*/ 0 w 797"/>
              <a:gd name="T17" fmla="*/ 161 h 590"/>
              <a:gd name="T18" fmla="*/ 0 w 797"/>
              <a:gd name="T19" fmla="*/ 30 h 590"/>
              <a:gd name="T20" fmla="*/ 39 w 797"/>
              <a:gd name="T21" fmla="*/ 0 h 590"/>
              <a:gd name="T22" fmla="*/ 704 w 797"/>
              <a:gd name="T23" fmla="*/ 0 h 590"/>
              <a:gd name="T24" fmla="*/ 796 w 797"/>
              <a:gd name="T25" fmla="*/ 92 h 590"/>
              <a:gd name="T26" fmla="*/ 796 w 797"/>
              <a:gd name="T27" fmla="*/ 497 h 590"/>
              <a:gd name="T28" fmla="*/ 704 w 797"/>
              <a:gd name="T29" fmla="*/ 589 h 590"/>
              <a:gd name="T30" fmla="*/ 69 w 797"/>
              <a:gd name="T31" fmla="*/ 520 h 590"/>
              <a:gd name="T32" fmla="*/ 69 w 797"/>
              <a:gd name="T33" fmla="*/ 520 h 590"/>
              <a:gd name="T34" fmla="*/ 704 w 797"/>
              <a:gd name="T35" fmla="*/ 520 h 590"/>
              <a:gd name="T36" fmla="*/ 735 w 797"/>
              <a:gd name="T37" fmla="*/ 497 h 590"/>
              <a:gd name="T38" fmla="*/ 735 w 797"/>
              <a:gd name="T39" fmla="*/ 92 h 590"/>
              <a:gd name="T40" fmla="*/ 704 w 797"/>
              <a:gd name="T41" fmla="*/ 61 h 590"/>
              <a:gd name="T42" fmla="*/ 69 w 797"/>
              <a:gd name="T43" fmla="*/ 61 h 590"/>
              <a:gd name="T44" fmla="*/ 69 w 797"/>
              <a:gd name="T45" fmla="*/ 138 h 590"/>
              <a:gd name="T46" fmla="*/ 184 w 797"/>
              <a:gd name="T47" fmla="*/ 291 h 590"/>
              <a:gd name="T48" fmla="*/ 69 w 797"/>
              <a:gd name="T49" fmla="*/ 444 h 590"/>
              <a:gd name="T50" fmla="*/ 704 w 797"/>
              <a:gd name="T51" fmla="*/ 589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97" h="590">
                <a:moveTo>
                  <a:pt x="704" y="589"/>
                </a:moveTo>
                <a:lnTo>
                  <a:pt x="704" y="589"/>
                </a:lnTo>
                <a:cubicBezTo>
                  <a:pt x="39" y="589"/>
                  <a:pt x="39" y="589"/>
                  <a:pt x="39" y="589"/>
                </a:cubicBezTo>
                <a:cubicBezTo>
                  <a:pt x="16" y="589"/>
                  <a:pt x="0" y="574"/>
                  <a:pt x="0" y="551"/>
                </a:cubicBezTo>
                <a:cubicBezTo>
                  <a:pt x="0" y="421"/>
                  <a:pt x="0" y="421"/>
                  <a:pt x="0" y="421"/>
                </a:cubicBezTo>
                <a:cubicBezTo>
                  <a:pt x="0" y="405"/>
                  <a:pt x="16" y="390"/>
                  <a:pt x="31" y="390"/>
                </a:cubicBezTo>
                <a:cubicBezTo>
                  <a:pt x="85" y="382"/>
                  <a:pt x="123" y="344"/>
                  <a:pt x="123" y="291"/>
                </a:cubicBezTo>
                <a:cubicBezTo>
                  <a:pt x="123" y="245"/>
                  <a:pt x="85" y="199"/>
                  <a:pt x="31" y="199"/>
                </a:cubicBezTo>
                <a:cubicBezTo>
                  <a:pt x="16" y="191"/>
                  <a:pt x="0" y="176"/>
                  <a:pt x="0" y="16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6" y="0"/>
                  <a:pt x="39" y="0"/>
                </a:cubicBezTo>
                <a:cubicBezTo>
                  <a:pt x="704" y="0"/>
                  <a:pt x="704" y="0"/>
                  <a:pt x="704" y="0"/>
                </a:cubicBezTo>
                <a:cubicBezTo>
                  <a:pt x="758" y="0"/>
                  <a:pt x="796" y="38"/>
                  <a:pt x="796" y="92"/>
                </a:cubicBezTo>
                <a:cubicBezTo>
                  <a:pt x="796" y="497"/>
                  <a:pt x="796" y="497"/>
                  <a:pt x="796" y="497"/>
                </a:cubicBezTo>
                <a:cubicBezTo>
                  <a:pt x="796" y="543"/>
                  <a:pt x="758" y="589"/>
                  <a:pt x="704" y="589"/>
                </a:cubicBezTo>
                <a:lnTo>
                  <a:pt x="69" y="520"/>
                </a:lnTo>
                <a:lnTo>
                  <a:pt x="69" y="520"/>
                </a:lnTo>
                <a:cubicBezTo>
                  <a:pt x="704" y="520"/>
                  <a:pt x="704" y="520"/>
                  <a:pt x="704" y="520"/>
                </a:cubicBezTo>
                <a:cubicBezTo>
                  <a:pt x="720" y="520"/>
                  <a:pt x="735" y="513"/>
                  <a:pt x="735" y="497"/>
                </a:cubicBezTo>
                <a:cubicBezTo>
                  <a:pt x="735" y="92"/>
                  <a:pt x="735" y="92"/>
                  <a:pt x="735" y="92"/>
                </a:cubicBezTo>
                <a:cubicBezTo>
                  <a:pt x="735" y="76"/>
                  <a:pt x="720" y="61"/>
                  <a:pt x="704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69" y="138"/>
                  <a:pt x="69" y="138"/>
                  <a:pt x="69" y="138"/>
                </a:cubicBezTo>
                <a:cubicBezTo>
                  <a:pt x="138" y="161"/>
                  <a:pt x="184" y="222"/>
                  <a:pt x="184" y="291"/>
                </a:cubicBezTo>
                <a:cubicBezTo>
                  <a:pt x="184" y="367"/>
                  <a:pt x="138" y="428"/>
                  <a:pt x="69" y="444"/>
                </a:cubicBezTo>
                <a:lnTo>
                  <a:pt x="704" y="5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11B4C456-6418-F743-9444-098A5FD796D0}"/>
              </a:ext>
            </a:extLst>
          </p:cNvPr>
          <p:cNvGrpSpPr/>
          <p:nvPr/>
        </p:nvGrpSpPr>
        <p:grpSpPr>
          <a:xfrm>
            <a:off x="17876618" y="6481984"/>
            <a:ext cx="817650" cy="805537"/>
            <a:chOff x="15523655" y="10717162"/>
            <a:chExt cx="643990" cy="634450"/>
          </a:xfrm>
        </p:grpSpPr>
        <p:sp>
          <p:nvSpPr>
            <p:cNvPr id="114" name="Freeform 198">
              <a:extLst>
                <a:ext uri="{FF2B5EF4-FFF2-40B4-BE49-F238E27FC236}">
                  <a16:creationId xmlns:a16="http://schemas.microsoft.com/office/drawing/2014/main" id="{8FB13BA3-1077-F141-9C90-5CBB3B59E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199">
              <a:extLst>
                <a:ext uri="{FF2B5EF4-FFF2-40B4-BE49-F238E27FC236}">
                  <a16:creationId xmlns:a16="http://schemas.microsoft.com/office/drawing/2014/main" id="{076BC4AD-D3F2-D04C-A52A-F750D9C19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627E58F8-0BDA-6C43-9B51-E8E55412B614}"/>
              </a:ext>
            </a:extLst>
          </p:cNvPr>
          <p:cNvGrpSpPr/>
          <p:nvPr/>
        </p:nvGrpSpPr>
        <p:grpSpPr>
          <a:xfrm>
            <a:off x="17934267" y="8813959"/>
            <a:ext cx="735105" cy="800612"/>
            <a:chOff x="10833756" y="5162085"/>
            <a:chExt cx="559761" cy="609643"/>
          </a:xfrm>
        </p:grpSpPr>
        <p:sp>
          <p:nvSpPr>
            <p:cNvPr id="117" name="Freeform 233">
              <a:extLst>
                <a:ext uri="{FF2B5EF4-FFF2-40B4-BE49-F238E27FC236}">
                  <a16:creationId xmlns:a16="http://schemas.microsoft.com/office/drawing/2014/main" id="{7977B588-6754-C442-A6DA-B124D5DD6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234">
              <a:extLst>
                <a:ext uri="{FF2B5EF4-FFF2-40B4-BE49-F238E27FC236}">
                  <a16:creationId xmlns:a16="http://schemas.microsoft.com/office/drawing/2014/main" id="{BFF4A03C-5F44-5D4D-B335-69D9FA06B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235">
              <a:extLst>
                <a:ext uri="{FF2B5EF4-FFF2-40B4-BE49-F238E27FC236}">
                  <a16:creationId xmlns:a16="http://schemas.microsoft.com/office/drawing/2014/main" id="{B810FBC7-480A-8C4F-B46D-F42710567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236">
              <a:extLst>
                <a:ext uri="{FF2B5EF4-FFF2-40B4-BE49-F238E27FC236}">
                  <a16:creationId xmlns:a16="http://schemas.microsoft.com/office/drawing/2014/main" id="{C79D38D2-5FC4-9846-A77B-29287244A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237">
              <a:extLst>
                <a:ext uri="{FF2B5EF4-FFF2-40B4-BE49-F238E27FC236}">
                  <a16:creationId xmlns:a16="http://schemas.microsoft.com/office/drawing/2014/main" id="{65D40CEA-CFED-1E46-89B4-FEF4619C8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238">
              <a:extLst>
                <a:ext uri="{FF2B5EF4-FFF2-40B4-BE49-F238E27FC236}">
                  <a16:creationId xmlns:a16="http://schemas.microsoft.com/office/drawing/2014/main" id="{C447F08E-4AEF-BB41-9291-80B2FE4B9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239">
              <a:extLst>
                <a:ext uri="{FF2B5EF4-FFF2-40B4-BE49-F238E27FC236}">
                  <a16:creationId xmlns:a16="http://schemas.microsoft.com/office/drawing/2014/main" id="{90ABC021-3250-A14A-A2AA-9ABB9F461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240">
              <a:extLst>
                <a:ext uri="{FF2B5EF4-FFF2-40B4-BE49-F238E27FC236}">
                  <a16:creationId xmlns:a16="http://schemas.microsoft.com/office/drawing/2014/main" id="{A85CDD88-AED5-8A41-910C-830EBB81D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1B05F14F-3444-5241-8A38-E1491AB55137}"/>
              </a:ext>
            </a:extLst>
          </p:cNvPr>
          <p:cNvGrpSpPr/>
          <p:nvPr/>
        </p:nvGrpSpPr>
        <p:grpSpPr>
          <a:xfrm>
            <a:off x="19605508" y="1462714"/>
            <a:ext cx="4070061" cy="1336212"/>
            <a:chOff x="4247967" y="10620441"/>
            <a:chExt cx="4236804" cy="1390954"/>
          </a:xfrm>
        </p:grpSpPr>
        <p:sp>
          <p:nvSpPr>
            <p:cNvPr id="126" name="CuadroTexto 395">
              <a:extLst>
                <a:ext uri="{FF2B5EF4-FFF2-40B4-BE49-F238E27FC236}">
                  <a16:creationId xmlns:a16="http://schemas.microsoft.com/office/drawing/2014/main" id="{AD2ED9E8-A4E8-1C49-922C-6FF944AEE54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27" name="Rectangle 40">
              <a:extLst>
                <a:ext uri="{FF2B5EF4-FFF2-40B4-BE49-F238E27FC236}">
                  <a16:creationId xmlns:a16="http://schemas.microsoft.com/office/drawing/2014/main" id="{D1241516-BCAC-344F-8B32-1CE21479659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8760F97A-DBE0-C343-9796-AF2C8EE1EF9F}"/>
              </a:ext>
            </a:extLst>
          </p:cNvPr>
          <p:cNvGrpSpPr/>
          <p:nvPr/>
        </p:nvGrpSpPr>
        <p:grpSpPr>
          <a:xfrm>
            <a:off x="19617834" y="3813265"/>
            <a:ext cx="4070061" cy="1336212"/>
            <a:chOff x="4247967" y="10620441"/>
            <a:chExt cx="4236804" cy="1390954"/>
          </a:xfrm>
        </p:grpSpPr>
        <p:sp>
          <p:nvSpPr>
            <p:cNvPr id="129" name="CuadroTexto 395">
              <a:extLst>
                <a:ext uri="{FF2B5EF4-FFF2-40B4-BE49-F238E27FC236}">
                  <a16:creationId xmlns:a16="http://schemas.microsoft.com/office/drawing/2014/main" id="{23036C14-351B-B24B-A841-495B2A6CD323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30" name="Rectangle 40">
              <a:extLst>
                <a:ext uri="{FF2B5EF4-FFF2-40B4-BE49-F238E27FC236}">
                  <a16:creationId xmlns:a16="http://schemas.microsoft.com/office/drawing/2014/main" id="{73B50440-8B26-DE48-A6DF-700F311DA6A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520A9CE1-96AC-B845-A149-897DD0EA7F5E}"/>
              </a:ext>
            </a:extLst>
          </p:cNvPr>
          <p:cNvGrpSpPr/>
          <p:nvPr/>
        </p:nvGrpSpPr>
        <p:grpSpPr>
          <a:xfrm>
            <a:off x="19614872" y="6226792"/>
            <a:ext cx="4070061" cy="1336212"/>
            <a:chOff x="4247967" y="10620441"/>
            <a:chExt cx="4236804" cy="1390954"/>
          </a:xfrm>
        </p:grpSpPr>
        <p:sp>
          <p:nvSpPr>
            <p:cNvPr id="132" name="CuadroTexto 395">
              <a:extLst>
                <a:ext uri="{FF2B5EF4-FFF2-40B4-BE49-F238E27FC236}">
                  <a16:creationId xmlns:a16="http://schemas.microsoft.com/office/drawing/2014/main" id="{B18F012A-FC6E-E645-AE97-A23298C8F0FE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3" name="Rectangle 40">
              <a:extLst>
                <a:ext uri="{FF2B5EF4-FFF2-40B4-BE49-F238E27FC236}">
                  <a16:creationId xmlns:a16="http://schemas.microsoft.com/office/drawing/2014/main" id="{234A35CE-3947-9940-97E4-8BD71E01D2B1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7B361BDF-D7EB-FE48-8C05-F985C3909101}"/>
              </a:ext>
            </a:extLst>
          </p:cNvPr>
          <p:cNvGrpSpPr/>
          <p:nvPr/>
        </p:nvGrpSpPr>
        <p:grpSpPr>
          <a:xfrm>
            <a:off x="19602739" y="8600876"/>
            <a:ext cx="4070061" cy="1336212"/>
            <a:chOff x="4247967" y="10620441"/>
            <a:chExt cx="4236804" cy="1390954"/>
          </a:xfrm>
        </p:grpSpPr>
        <p:sp>
          <p:nvSpPr>
            <p:cNvPr id="135" name="CuadroTexto 395">
              <a:extLst>
                <a:ext uri="{FF2B5EF4-FFF2-40B4-BE49-F238E27FC236}">
                  <a16:creationId xmlns:a16="http://schemas.microsoft.com/office/drawing/2014/main" id="{572CFF92-34FB-244E-8220-50A57A7CA23C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36" name="Rectangle 40">
              <a:extLst>
                <a:ext uri="{FF2B5EF4-FFF2-40B4-BE49-F238E27FC236}">
                  <a16:creationId xmlns:a16="http://schemas.microsoft.com/office/drawing/2014/main" id="{28405643-CA19-0541-A7B2-B43C79E3511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7" name="Group 71">
            <a:extLst>
              <a:ext uri="{FF2B5EF4-FFF2-40B4-BE49-F238E27FC236}">
                <a16:creationId xmlns:a16="http://schemas.microsoft.com/office/drawing/2014/main" id="{F2B67DF0-AF2A-BE4E-AD7E-86B7CA9DA0D6}"/>
              </a:ext>
            </a:extLst>
          </p:cNvPr>
          <p:cNvGrpSpPr/>
          <p:nvPr/>
        </p:nvGrpSpPr>
        <p:grpSpPr>
          <a:xfrm>
            <a:off x="1525555" y="9473770"/>
            <a:ext cx="8909115" cy="2500601"/>
            <a:chOff x="2232442" y="3643574"/>
            <a:chExt cx="8954788" cy="2500601"/>
          </a:xfrm>
        </p:grpSpPr>
        <p:sp>
          <p:nvSpPr>
            <p:cNvPr id="138" name="CuadroTexto 598">
              <a:extLst>
                <a:ext uri="{FF2B5EF4-FFF2-40B4-BE49-F238E27FC236}">
                  <a16:creationId xmlns:a16="http://schemas.microsoft.com/office/drawing/2014/main" id="{539EF925-1D28-A74C-B9F3-74B870AE0958}"/>
                </a:ext>
              </a:extLst>
            </p:cNvPr>
            <p:cNvSpPr txBox="1"/>
            <p:nvPr/>
          </p:nvSpPr>
          <p:spPr>
            <a:xfrm>
              <a:off x="2232442" y="3643574"/>
              <a:ext cx="26395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Brain</a:t>
              </a:r>
            </a:p>
          </p:txBody>
        </p:sp>
        <p:sp>
          <p:nvSpPr>
            <p:cNvPr id="139" name="CuadroTexto 599">
              <a:extLst>
                <a:ext uri="{FF2B5EF4-FFF2-40B4-BE49-F238E27FC236}">
                  <a16:creationId xmlns:a16="http://schemas.microsoft.com/office/drawing/2014/main" id="{35235B29-E444-BA47-B8FE-D0D3131F7B39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sp>
        <p:nvSpPr>
          <p:cNvPr id="156" name="Freeform 1">
            <a:extLst>
              <a:ext uri="{FF2B5EF4-FFF2-40B4-BE49-F238E27FC236}">
                <a16:creationId xmlns:a16="http://schemas.microsoft.com/office/drawing/2014/main" id="{4AA818C1-ACD7-3C41-860A-9804CF8AD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0184" y="9554203"/>
            <a:ext cx="2007487" cy="1423491"/>
          </a:xfrm>
          <a:custGeom>
            <a:avLst/>
            <a:gdLst>
              <a:gd name="T0" fmla="*/ 0 w 1940"/>
              <a:gd name="T1" fmla="*/ 180 h 1374"/>
              <a:gd name="T2" fmla="*/ 0 w 1940"/>
              <a:gd name="T3" fmla="*/ 180 h 1374"/>
              <a:gd name="T4" fmla="*/ 1330 w 1940"/>
              <a:gd name="T5" fmla="*/ 1313 h 1374"/>
              <a:gd name="T6" fmla="*/ 1587 w 1940"/>
              <a:gd name="T7" fmla="*/ 1313 h 1374"/>
              <a:gd name="T8" fmla="*/ 1836 w 1940"/>
              <a:gd name="T9" fmla="*/ 1124 h 1374"/>
              <a:gd name="T10" fmla="*/ 1853 w 1940"/>
              <a:gd name="T11" fmla="*/ 815 h 1374"/>
              <a:gd name="T12" fmla="*/ 1398 w 1940"/>
              <a:gd name="T13" fmla="*/ 369 h 1374"/>
              <a:gd name="T14" fmla="*/ 1398 w 1940"/>
              <a:gd name="T15" fmla="*/ 0 h 1374"/>
              <a:gd name="T16" fmla="*/ 0 w 1940"/>
              <a:gd name="T17" fmla="*/ 180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0" h="1374">
                <a:moveTo>
                  <a:pt x="0" y="180"/>
                </a:moveTo>
                <a:lnTo>
                  <a:pt x="0" y="180"/>
                </a:lnTo>
                <a:cubicBezTo>
                  <a:pt x="1330" y="1313"/>
                  <a:pt x="1330" y="1313"/>
                  <a:pt x="1330" y="1313"/>
                </a:cubicBezTo>
                <a:cubicBezTo>
                  <a:pt x="1407" y="1373"/>
                  <a:pt x="1510" y="1373"/>
                  <a:pt x="1587" y="1313"/>
                </a:cubicBezTo>
                <a:cubicBezTo>
                  <a:pt x="1836" y="1124"/>
                  <a:pt x="1836" y="1124"/>
                  <a:pt x="1836" y="1124"/>
                </a:cubicBezTo>
                <a:cubicBezTo>
                  <a:pt x="1930" y="1047"/>
                  <a:pt x="1939" y="901"/>
                  <a:pt x="1853" y="815"/>
                </a:cubicBezTo>
                <a:cubicBezTo>
                  <a:pt x="1398" y="369"/>
                  <a:pt x="1398" y="369"/>
                  <a:pt x="1398" y="369"/>
                </a:cubicBezTo>
                <a:cubicBezTo>
                  <a:pt x="1398" y="0"/>
                  <a:pt x="1398" y="0"/>
                  <a:pt x="1398" y="0"/>
                </a:cubicBezTo>
                <a:cubicBezTo>
                  <a:pt x="1398" y="0"/>
                  <a:pt x="86" y="8"/>
                  <a:pt x="0" y="18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2">
            <a:extLst>
              <a:ext uri="{FF2B5EF4-FFF2-40B4-BE49-F238E27FC236}">
                <a16:creationId xmlns:a16="http://schemas.microsoft.com/office/drawing/2014/main" id="{9B8165C3-CB63-7549-9E20-24E43031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2192" y="7350529"/>
            <a:ext cx="4439285" cy="3020355"/>
          </a:xfrm>
          <a:custGeom>
            <a:avLst/>
            <a:gdLst>
              <a:gd name="T0" fmla="*/ 283 w 4290"/>
              <a:gd name="T1" fmla="*/ 1836 h 2918"/>
              <a:gd name="T2" fmla="*/ 283 w 4290"/>
              <a:gd name="T3" fmla="*/ 1836 h 2918"/>
              <a:gd name="T4" fmla="*/ 1329 w 4290"/>
              <a:gd name="T5" fmla="*/ 2377 h 2918"/>
              <a:gd name="T6" fmla="*/ 3492 w 4290"/>
              <a:gd name="T7" fmla="*/ 2205 h 2918"/>
              <a:gd name="T8" fmla="*/ 4289 w 4290"/>
              <a:gd name="T9" fmla="*/ 892 h 2918"/>
              <a:gd name="T10" fmla="*/ 283 w 4290"/>
              <a:gd name="T11" fmla="*/ 1836 h 2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90" h="2918">
                <a:moveTo>
                  <a:pt x="283" y="1836"/>
                </a:moveTo>
                <a:lnTo>
                  <a:pt x="283" y="1836"/>
                </a:lnTo>
                <a:cubicBezTo>
                  <a:pt x="283" y="1836"/>
                  <a:pt x="0" y="2591"/>
                  <a:pt x="1329" y="2377"/>
                </a:cubicBezTo>
                <a:cubicBezTo>
                  <a:pt x="1329" y="2377"/>
                  <a:pt x="1226" y="2917"/>
                  <a:pt x="3492" y="2205"/>
                </a:cubicBezTo>
                <a:cubicBezTo>
                  <a:pt x="3492" y="2205"/>
                  <a:pt x="4178" y="2136"/>
                  <a:pt x="4289" y="892"/>
                </a:cubicBezTo>
                <a:cubicBezTo>
                  <a:pt x="4289" y="892"/>
                  <a:pt x="2110" y="0"/>
                  <a:pt x="283" y="183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3">
            <a:extLst>
              <a:ext uri="{FF2B5EF4-FFF2-40B4-BE49-F238E27FC236}">
                <a16:creationId xmlns:a16="http://schemas.microsoft.com/office/drawing/2014/main" id="{806F2B80-AEE9-7144-BEC2-A9B6D5275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397" y="7095030"/>
            <a:ext cx="4608095" cy="1605990"/>
          </a:xfrm>
          <a:custGeom>
            <a:avLst/>
            <a:gdLst>
              <a:gd name="T0" fmla="*/ 472 w 4453"/>
              <a:gd name="T1" fmla="*/ 875 h 1554"/>
              <a:gd name="T2" fmla="*/ 472 w 4453"/>
              <a:gd name="T3" fmla="*/ 875 h 1554"/>
              <a:gd name="T4" fmla="*/ 1570 w 4453"/>
              <a:gd name="T5" fmla="*/ 335 h 1554"/>
              <a:gd name="T6" fmla="*/ 3362 w 4453"/>
              <a:gd name="T7" fmla="*/ 69 h 1554"/>
              <a:gd name="T8" fmla="*/ 4452 w 4453"/>
              <a:gd name="T9" fmla="*/ 69 h 1554"/>
              <a:gd name="T10" fmla="*/ 3757 w 4453"/>
              <a:gd name="T11" fmla="*/ 51 h 1554"/>
              <a:gd name="T12" fmla="*/ 2548 w 4453"/>
              <a:gd name="T13" fmla="*/ 86 h 1554"/>
              <a:gd name="T14" fmla="*/ 0 w 4453"/>
              <a:gd name="T15" fmla="*/ 1536 h 1554"/>
              <a:gd name="T16" fmla="*/ 0 w 4453"/>
              <a:gd name="T17" fmla="*/ 1536 h 1554"/>
              <a:gd name="T18" fmla="*/ 68 w 4453"/>
              <a:gd name="T19" fmla="*/ 1544 h 1554"/>
              <a:gd name="T20" fmla="*/ 77 w 4453"/>
              <a:gd name="T21" fmla="*/ 1553 h 1554"/>
              <a:gd name="T22" fmla="*/ 94 w 4453"/>
              <a:gd name="T23" fmla="*/ 1441 h 1554"/>
              <a:gd name="T24" fmla="*/ 472 w 4453"/>
              <a:gd name="T25" fmla="*/ 875 h 1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53" h="1554">
                <a:moveTo>
                  <a:pt x="472" y="875"/>
                </a:moveTo>
                <a:lnTo>
                  <a:pt x="472" y="875"/>
                </a:lnTo>
                <a:cubicBezTo>
                  <a:pt x="1570" y="335"/>
                  <a:pt x="1570" y="335"/>
                  <a:pt x="1570" y="335"/>
                </a:cubicBezTo>
                <a:cubicBezTo>
                  <a:pt x="3362" y="69"/>
                  <a:pt x="3362" y="69"/>
                  <a:pt x="3362" y="69"/>
                </a:cubicBezTo>
                <a:cubicBezTo>
                  <a:pt x="4452" y="69"/>
                  <a:pt x="4452" y="69"/>
                  <a:pt x="4452" y="69"/>
                </a:cubicBezTo>
                <a:cubicBezTo>
                  <a:pt x="4118" y="26"/>
                  <a:pt x="3757" y="51"/>
                  <a:pt x="3757" y="51"/>
                </a:cubicBezTo>
                <a:cubicBezTo>
                  <a:pt x="3320" y="0"/>
                  <a:pt x="2548" y="86"/>
                  <a:pt x="2548" y="86"/>
                </a:cubicBezTo>
                <a:cubicBezTo>
                  <a:pt x="94" y="343"/>
                  <a:pt x="0" y="1536"/>
                  <a:pt x="0" y="1536"/>
                </a:cubicBezTo>
                <a:lnTo>
                  <a:pt x="0" y="1536"/>
                </a:lnTo>
                <a:cubicBezTo>
                  <a:pt x="26" y="1536"/>
                  <a:pt x="51" y="1536"/>
                  <a:pt x="68" y="1544"/>
                </a:cubicBezTo>
                <a:cubicBezTo>
                  <a:pt x="68" y="1544"/>
                  <a:pt x="68" y="1553"/>
                  <a:pt x="77" y="1553"/>
                </a:cubicBezTo>
                <a:cubicBezTo>
                  <a:pt x="94" y="1441"/>
                  <a:pt x="94" y="1441"/>
                  <a:pt x="94" y="1441"/>
                </a:cubicBezTo>
                <a:lnTo>
                  <a:pt x="472" y="875"/>
                </a:lnTo>
              </a:path>
            </a:pathLst>
          </a:custGeom>
          <a:solidFill>
            <a:srgbClr val="4D61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4">
            <a:extLst>
              <a:ext uri="{FF2B5EF4-FFF2-40B4-BE49-F238E27FC236}">
                <a16:creationId xmlns:a16="http://schemas.microsoft.com/office/drawing/2014/main" id="{A10CD3B9-58E7-2544-B97C-FF1CF0AFF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1551" y="3536303"/>
            <a:ext cx="2582358" cy="4836219"/>
          </a:xfrm>
          <a:custGeom>
            <a:avLst/>
            <a:gdLst>
              <a:gd name="T0" fmla="*/ 2359 w 2498"/>
              <a:gd name="T1" fmla="*/ 3414 h 4676"/>
              <a:gd name="T2" fmla="*/ 2359 w 2498"/>
              <a:gd name="T3" fmla="*/ 3414 h 4676"/>
              <a:gd name="T4" fmla="*/ 2436 w 2498"/>
              <a:gd name="T5" fmla="*/ 3157 h 4676"/>
              <a:gd name="T6" fmla="*/ 2402 w 2498"/>
              <a:gd name="T7" fmla="*/ 2283 h 4676"/>
              <a:gd name="T8" fmla="*/ 2085 w 2498"/>
              <a:gd name="T9" fmla="*/ 1631 h 4676"/>
              <a:gd name="T10" fmla="*/ 1896 w 2498"/>
              <a:gd name="T11" fmla="*/ 1304 h 4676"/>
              <a:gd name="T12" fmla="*/ 1484 w 2498"/>
              <a:gd name="T13" fmla="*/ 695 h 4676"/>
              <a:gd name="T14" fmla="*/ 858 w 2498"/>
              <a:gd name="T15" fmla="*/ 198 h 4676"/>
              <a:gd name="T16" fmla="*/ 403 w 2498"/>
              <a:gd name="T17" fmla="*/ 0 h 4676"/>
              <a:gd name="T18" fmla="*/ 1106 w 2498"/>
              <a:gd name="T19" fmla="*/ 1553 h 4676"/>
              <a:gd name="T20" fmla="*/ 557 w 2498"/>
              <a:gd name="T21" fmla="*/ 3174 h 4676"/>
              <a:gd name="T22" fmla="*/ 77 w 2498"/>
              <a:gd name="T23" fmla="*/ 3766 h 4676"/>
              <a:gd name="T24" fmla="*/ 0 w 2498"/>
              <a:gd name="T25" fmla="*/ 3680 h 4676"/>
              <a:gd name="T26" fmla="*/ 0 w 2498"/>
              <a:gd name="T27" fmla="*/ 4075 h 4676"/>
              <a:gd name="T28" fmla="*/ 557 w 2498"/>
              <a:gd name="T29" fmla="*/ 4607 h 4676"/>
              <a:gd name="T30" fmla="*/ 986 w 2498"/>
              <a:gd name="T31" fmla="*/ 4555 h 4676"/>
              <a:gd name="T32" fmla="*/ 1047 w 2498"/>
              <a:gd name="T33" fmla="*/ 4555 h 4676"/>
              <a:gd name="T34" fmla="*/ 1278 w 2498"/>
              <a:gd name="T35" fmla="*/ 4590 h 4676"/>
              <a:gd name="T36" fmla="*/ 1312 w 2498"/>
              <a:gd name="T37" fmla="*/ 4590 h 4676"/>
              <a:gd name="T38" fmla="*/ 1347 w 2498"/>
              <a:gd name="T39" fmla="*/ 4590 h 4676"/>
              <a:gd name="T40" fmla="*/ 1398 w 2498"/>
              <a:gd name="T41" fmla="*/ 4590 h 4676"/>
              <a:gd name="T42" fmla="*/ 1767 w 2498"/>
              <a:gd name="T43" fmla="*/ 4658 h 4676"/>
              <a:gd name="T44" fmla="*/ 2093 w 2498"/>
              <a:gd name="T45" fmla="*/ 4581 h 4676"/>
              <a:gd name="T46" fmla="*/ 2351 w 2498"/>
              <a:gd name="T47" fmla="*/ 3509 h 4676"/>
              <a:gd name="T48" fmla="*/ 2359 w 2498"/>
              <a:gd name="T49" fmla="*/ 3414 h 4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498" h="4676">
                <a:moveTo>
                  <a:pt x="2359" y="3414"/>
                </a:moveTo>
                <a:lnTo>
                  <a:pt x="2359" y="3414"/>
                </a:lnTo>
                <a:cubicBezTo>
                  <a:pt x="2385" y="3320"/>
                  <a:pt x="2436" y="3243"/>
                  <a:pt x="2436" y="3157"/>
                </a:cubicBezTo>
                <a:cubicBezTo>
                  <a:pt x="2428" y="2866"/>
                  <a:pt x="2428" y="2574"/>
                  <a:pt x="2402" y="2283"/>
                </a:cubicBezTo>
                <a:cubicBezTo>
                  <a:pt x="2376" y="2034"/>
                  <a:pt x="2273" y="1811"/>
                  <a:pt x="2085" y="1631"/>
                </a:cubicBezTo>
                <a:cubicBezTo>
                  <a:pt x="2042" y="1588"/>
                  <a:pt x="1913" y="1365"/>
                  <a:pt x="1896" y="1304"/>
                </a:cubicBezTo>
                <a:cubicBezTo>
                  <a:pt x="1836" y="1047"/>
                  <a:pt x="1681" y="858"/>
                  <a:pt x="1484" y="695"/>
                </a:cubicBezTo>
                <a:cubicBezTo>
                  <a:pt x="1278" y="524"/>
                  <a:pt x="1064" y="360"/>
                  <a:pt x="858" y="198"/>
                </a:cubicBezTo>
                <a:cubicBezTo>
                  <a:pt x="729" y="95"/>
                  <a:pt x="557" y="26"/>
                  <a:pt x="403" y="0"/>
                </a:cubicBezTo>
                <a:cubicBezTo>
                  <a:pt x="909" y="773"/>
                  <a:pt x="1106" y="1553"/>
                  <a:pt x="1106" y="1553"/>
                </a:cubicBezTo>
                <a:cubicBezTo>
                  <a:pt x="1330" y="2729"/>
                  <a:pt x="557" y="3174"/>
                  <a:pt x="557" y="3174"/>
                </a:cubicBezTo>
                <a:cubicBezTo>
                  <a:pt x="25" y="3474"/>
                  <a:pt x="77" y="3766"/>
                  <a:pt x="77" y="3766"/>
                </a:cubicBezTo>
                <a:cubicBezTo>
                  <a:pt x="60" y="3732"/>
                  <a:pt x="34" y="3706"/>
                  <a:pt x="0" y="3680"/>
                </a:cubicBezTo>
                <a:cubicBezTo>
                  <a:pt x="0" y="4075"/>
                  <a:pt x="0" y="4075"/>
                  <a:pt x="0" y="4075"/>
                </a:cubicBezTo>
                <a:cubicBezTo>
                  <a:pt x="557" y="4607"/>
                  <a:pt x="557" y="4607"/>
                  <a:pt x="557" y="4607"/>
                </a:cubicBezTo>
                <a:cubicBezTo>
                  <a:pt x="703" y="4590"/>
                  <a:pt x="841" y="4572"/>
                  <a:pt x="986" y="4555"/>
                </a:cubicBezTo>
                <a:cubicBezTo>
                  <a:pt x="1047" y="4555"/>
                  <a:pt x="1047" y="4555"/>
                  <a:pt x="1047" y="4555"/>
                </a:cubicBezTo>
                <a:cubicBezTo>
                  <a:pt x="1149" y="4564"/>
                  <a:pt x="1175" y="4572"/>
                  <a:pt x="1278" y="4590"/>
                </a:cubicBezTo>
                <a:cubicBezTo>
                  <a:pt x="1287" y="4590"/>
                  <a:pt x="1295" y="4590"/>
                  <a:pt x="1312" y="4590"/>
                </a:cubicBezTo>
                <a:cubicBezTo>
                  <a:pt x="1330" y="4590"/>
                  <a:pt x="1338" y="4590"/>
                  <a:pt x="1347" y="4590"/>
                </a:cubicBezTo>
                <a:cubicBezTo>
                  <a:pt x="1364" y="4581"/>
                  <a:pt x="1372" y="4590"/>
                  <a:pt x="1398" y="4590"/>
                </a:cubicBezTo>
                <a:cubicBezTo>
                  <a:pt x="1518" y="4607"/>
                  <a:pt x="1647" y="4650"/>
                  <a:pt x="1767" y="4658"/>
                </a:cubicBezTo>
                <a:cubicBezTo>
                  <a:pt x="1896" y="4675"/>
                  <a:pt x="1990" y="4641"/>
                  <a:pt x="2093" y="4581"/>
                </a:cubicBezTo>
                <a:cubicBezTo>
                  <a:pt x="2385" y="4315"/>
                  <a:pt x="2497" y="3895"/>
                  <a:pt x="2351" y="3509"/>
                </a:cubicBezTo>
                <a:cubicBezTo>
                  <a:pt x="2342" y="3483"/>
                  <a:pt x="2351" y="3440"/>
                  <a:pt x="2359" y="34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5">
            <a:extLst>
              <a:ext uri="{FF2B5EF4-FFF2-40B4-BE49-F238E27FC236}">
                <a16:creationId xmlns:a16="http://schemas.microsoft.com/office/drawing/2014/main" id="{1FA7B0A2-17F6-5642-ADC5-016116665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537" y="2952307"/>
            <a:ext cx="4494032" cy="5388279"/>
          </a:xfrm>
          <a:custGeom>
            <a:avLst/>
            <a:gdLst>
              <a:gd name="T0" fmla="*/ 4171 w 4343"/>
              <a:gd name="T1" fmla="*/ 51 h 5208"/>
              <a:gd name="T2" fmla="*/ 4171 w 4343"/>
              <a:gd name="T3" fmla="*/ 51 h 5208"/>
              <a:gd name="T4" fmla="*/ 4171 w 4343"/>
              <a:gd name="T5" fmla="*/ 51 h 5208"/>
              <a:gd name="T6" fmla="*/ 4110 w 4343"/>
              <a:gd name="T7" fmla="*/ 60 h 5208"/>
              <a:gd name="T8" fmla="*/ 4093 w 4343"/>
              <a:gd name="T9" fmla="*/ 51 h 5208"/>
              <a:gd name="T10" fmla="*/ 3724 w 4343"/>
              <a:gd name="T11" fmla="*/ 9 h 5208"/>
              <a:gd name="T12" fmla="*/ 2737 w 4343"/>
              <a:gd name="T13" fmla="*/ 257 h 5208"/>
              <a:gd name="T14" fmla="*/ 2197 w 4343"/>
              <a:gd name="T15" fmla="*/ 592 h 5208"/>
              <a:gd name="T16" fmla="*/ 2017 w 4343"/>
              <a:gd name="T17" fmla="*/ 695 h 5208"/>
              <a:gd name="T18" fmla="*/ 1442 w 4343"/>
              <a:gd name="T19" fmla="*/ 1021 h 5208"/>
              <a:gd name="T20" fmla="*/ 652 w 4343"/>
              <a:gd name="T21" fmla="*/ 1853 h 5208"/>
              <a:gd name="T22" fmla="*/ 412 w 4343"/>
              <a:gd name="T23" fmla="*/ 2445 h 5208"/>
              <a:gd name="T24" fmla="*/ 386 w 4343"/>
              <a:gd name="T25" fmla="*/ 2514 h 5208"/>
              <a:gd name="T26" fmla="*/ 129 w 4343"/>
              <a:gd name="T27" fmla="*/ 2960 h 5208"/>
              <a:gd name="T28" fmla="*/ 146 w 4343"/>
              <a:gd name="T29" fmla="*/ 4349 h 5208"/>
              <a:gd name="T30" fmla="*/ 627 w 4343"/>
              <a:gd name="T31" fmla="*/ 4847 h 5208"/>
              <a:gd name="T32" fmla="*/ 695 w 4343"/>
              <a:gd name="T33" fmla="*/ 4898 h 5208"/>
              <a:gd name="T34" fmla="*/ 1004 w 4343"/>
              <a:gd name="T35" fmla="*/ 5190 h 5208"/>
              <a:gd name="T36" fmla="*/ 1030 w 4343"/>
              <a:gd name="T37" fmla="*/ 5207 h 5208"/>
              <a:gd name="T38" fmla="*/ 2206 w 4343"/>
              <a:gd name="T39" fmla="*/ 4444 h 5208"/>
              <a:gd name="T40" fmla="*/ 3287 w 4343"/>
              <a:gd name="T41" fmla="*/ 3329 h 5208"/>
              <a:gd name="T42" fmla="*/ 4171 w 4343"/>
              <a:gd name="T43" fmla="*/ 51 h 5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343" h="5208">
                <a:moveTo>
                  <a:pt x="4171" y="51"/>
                </a:moveTo>
                <a:lnTo>
                  <a:pt x="4171" y="51"/>
                </a:lnTo>
                <a:lnTo>
                  <a:pt x="4171" y="51"/>
                </a:lnTo>
                <a:cubicBezTo>
                  <a:pt x="4153" y="60"/>
                  <a:pt x="4128" y="60"/>
                  <a:pt x="4110" y="60"/>
                </a:cubicBezTo>
                <a:cubicBezTo>
                  <a:pt x="4102" y="60"/>
                  <a:pt x="4093" y="60"/>
                  <a:pt x="4093" y="51"/>
                </a:cubicBezTo>
                <a:cubicBezTo>
                  <a:pt x="3973" y="9"/>
                  <a:pt x="3853" y="0"/>
                  <a:pt x="3724" y="9"/>
                </a:cubicBezTo>
                <a:cubicBezTo>
                  <a:pt x="3381" y="43"/>
                  <a:pt x="3055" y="146"/>
                  <a:pt x="2737" y="257"/>
                </a:cubicBezTo>
                <a:cubicBezTo>
                  <a:pt x="2532" y="334"/>
                  <a:pt x="2334" y="420"/>
                  <a:pt x="2197" y="592"/>
                </a:cubicBezTo>
                <a:cubicBezTo>
                  <a:pt x="2145" y="652"/>
                  <a:pt x="2094" y="686"/>
                  <a:pt x="2017" y="695"/>
                </a:cubicBezTo>
                <a:cubicBezTo>
                  <a:pt x="1785" y="729"/>
                  <a:pt x="1605" y="867"/>
                  <a:pt x="1442" y="1021"/>
                </a:cubicBezTo>
                <a:cubicBezTo>
                  <a:pt x="1167" y="1287"/>
                  <a:pt x="936" y="1596"/>
                  <a:pt x="652" y="1853"/>
                </a:cubicBezTo>
                <a:cubicBezTo>
                  <a:pt x="481" y="2008"/>
                  <a:pt x="403" y="2214"/>
                  <a:pt x="412" y="2445"/>
                </a:cubicBezTo>
                <a:cubicBezTo>
                  <a:pt x="412" y="2471"/>
                  <a:pt x="403" y="2497"/>
                  <a:pt x="386" y="2514"/>
                </a:cubicBezTo>
                <a:cubicBezTo>
                  <a:pt x="258" y="2634"/>
                  <a:pt x="181" y="2789"/>
                  <a:pt x="129" y="2960"/>
                </a:cubicBezTo>
                <a:cubicBezTo>
                  <a:pt x="0" y="3423"/>
                  <a:pt x="17" y="3886"/>
                  <a:pt x="146" y="4349"/>
                </a:cubicBezTo>
                <a:cubicBezTo>
                  <a:pt x="215" y="4607"/>
                  <a:pt x="361" y="4787"/>
                  <a:pt x="627" y="4847"/>
                </a:cubicBezTo>
                <a:cubicBezTo>
                  <a:pt x="652" y="4855"/>
                  <a:pt x="678" y="4881"/>
                  <a:pt x="695" y="4898"/>
                </a:cubicBezTo>
                <a:cubicBezTo>
                  <a:pt x="781" y="5018"/>
                  <a:pt x="893" y="5121"/>
                  <a:pt x="1004" y="5190"/>
                </a:cubicBezTo>
                <a:cubicBezTo>
                  <a:pt x="1013" y="5199"/>
                  <a:pt x="1021" y="5199"/>
                  <a:pt x="1030" y="5207"/>
                </a:cubicBezTo>
                <a:cubicBezTo>
                  <a:pt x="1476" y="4958"/>
                  <a:pt x="1871" y="4710"/>
                  <a:pt x="2206" y="4444"/>
                </a:cubicBezTo>
                <a:cubicBezTo>
                  <a:pt x="2660" y="4075"/>
                  <a:pt x="3012" y="3697"/>
                  <a:pt x="3287" y="3329"/>
                </a:cubicBezTo>
                <a:cubicBezTo>
                  <a:pt x="4342" y="1896"/>
                  <a:pt x="4239" y="489"/>
                  <a:pt x="4171" y="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6">
            <a:extLst>
              <a:ext uri="{FF2B5EF4-FFF2-40B4-BE49-F238E27FC236}">
                <a16:creationId xmlns:a16="http://schemas.microsoft.com/office/drawing/2014/main" id="{44EC15D6-F802-334C-9D35-9CEBD9D32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522" y="7168030"/>
            <a:ext cx="5584464" cy="2600608"/>
          </a:xfrm>
          <a:custGeom>
            <a:avLst/>
            <a:gdLst>
              <a:gd name="T0" fmla="*/ 4839 w 5397"/>
              <a:gd name="T1" fmla="*/ 171 h 2515"/>
              <a:gd name="T2" fmla="*/ 4839 w 5397"/>
              <a:gd name="T3" fmla="*/ 171 h 2515"/>
              <a:gd name="T4" fmla="*/ 4375 w 5397"/>
              <a:gd name="T5" fmla="*/ 0 h 2515"/>
              <a:gd name="T6" fmla="*/ 3285 w 5397"/>
              <a:gd name="T7" fmla="*/ 0 h 2515"/>
              <a:gd name="T8" fmla="*/ 1493 w 5397"/>
              <a:gd name="T9" fmla="*/ 266 h 2515"/>
              <a:gd name="T10" fmla="*/ 395 w 5397"/>
              <a:gd name="T11" fmla="*/ 806 h 2515"/>
              <a:gd name="T12" fmla="*/ 17 w 5397"/>
              <a:gd name="T13" fmla="*/ 1372 h 2515"/>
              <a:gd name="T14" fmla="*/ 0 w 5397"/>
              <a:gd name="T15" fmla="*/ 1484 h 2515"/>
              <a:gd name="T16" fmla="*/ 420 w 5397"/>
              <a:gd name="T17" fmla="*/ 2153 h 2515"/>
              <a:gd name="T18" fmla="*/ 1716 w 5397"/>
              <a:gd name="T19" fmla="*/ 2462 h 2515"/>
              <a:gd name="T20" fmla="*/ 2342 w 5397"/>
              <a:gd name="T21" fmla="*/ 2325 h 2515"/>
              <a:gd name="T22" fmla="*/ 2351 w 5397"/>
              <a:gd name="T23" fmla="*/ 2325 h 2515"/>
              <a:gd name="T24" fmla="*/ 2669 w 5397"/>
              <a:gd name="T25" fmla="*/ 2076 h 2515"/>
              <a:gd name="T26" fmla="*/ 2669 w 5397"/>
              <a:gd name="T27" fmla="*/ 2076 h 2515"/>
              <a:gd name="T28" fmla="*/ 2669 w 5397"/>
              <a:gd name="T29" fmla="*/ 2076 h 2515"/>
              <a:gd name="T30" fmla="*/ 2796 w 5397"/>
              <a:gd name="T31" fmla="*/ 1947 h 2515"/>
              <a:gd name="T32" fmla="*/ 2813 w 5397"/>
              <a:gd name="T33" fmla="*/ 1930 h 2515"/>
              <a:gd name="T34" fmla="*/ 2959 w 5397"/>
              <a:gd name="T35" fmla="*/ 1793 h 2515"/>
              <a:gd name="T36" fmla="*/ 3346 w 5397"/>
              <a:gd name="T37" fmla="*/ 1681 h 2515"/>
              <a:gd name="T38" fmla="*/ 3440 w 5397"/>
              <a:gd name="T39" fmla="*/ 1673 h 2515"/>
              <a:gd name="T40" fmla="*/ 3474 w 5397"/>
              <a:gd name="T41" fmla="*/ 1673 h 2515"/>
              <a:gd name="T42" fmla="*/ 3500 w 5397"/>
              <a:gd name="T43" fmla="*/ 1673 h 2515"/>
              <a:gd name="T44" fmla="*/ 3534 w 5397"/>
              <a:gd name="T45" fmla="*/ 1681 h 2515"/>
              <a:gd name="T46" fmla="*/ 3792 w 5397"/>
              <a:gd name="T47" fmla="*/ 1578 h 2515"/>
              <a:gd name="T48" fmla="*/ 4212 w 5397"/>
              <a:gd name="T49" fmla="*/ 1372 h 2515"/>
              <a:gd name="T50" fmla="*/ 4212 w 5397"/>
              <a:gd name="T51" fmla="*/ 1372 h 2515"/>
              <a:gd name="T52" fmla="*/ 4247 w 5397"/>
              <a:gd name="T53" fmla="*/ 1364 h 2515"/>
              <a:gd name="T54" fmla="*/ 4864 w 5397"/>
              <a:gd name="T55" fmla="*/ 1175 h 2515"/>
              <a:gd name="T56" fmla="*/ 5396 w 5397"/>
              <a:gd name="T57" fmla="*/ 1098 h 2515"/>
              <a:gd name="T58" fmla="*/ 4839 w 5397"/>
              <a:gd name="T59" fmla="*/ 566 h 2515"/>
              <a:gd name="T60" fmla="*/ 4839 w 5397"/>
              <a:gd name="T61" fmla="*/ 171 h 2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397" h="2515">
                <a:moveTo>
                  <a:pt x="4839" y="171"/>
                </a:moveTo>
                <a:lnTo>
                  <a:pt x="4839" y="171"/>
                </a:lnTo>
                <a:cubicBezTo>
                  <a:pt x="4736" y="77"/>
                  <a:pt x="4564" y="34"/>
                  <a:pt x="4375" y="0"/>
                </a:cubicBezTo>
                <a:cubicBezTo>
                  <a:pt x="3285" y="0"/>
                  <a:pt x="3285" y="0"/>
                  <a:pt x="3285" y="0"/>
                </a:cubicBezTo>
                <a:cubicBezTo>
                  <a:pt x="1493" y="266"/>
                  <a:pt x="1493" y="266"/>
                  <a:pt x="1493" y="266"/>
                </a:cubicBezTo>
                <a:cubicBezTo>
                  <a:pt x="395" y="806"/>
                  <a:pt x="395" y="806"/>
                  <a:pt x="395" y="806"/>
                </a:cubicBezTo>
                <a:cubicBezTo>
                  <a:pt x="17" y="1372"/>
                  <a:pt x="17" y="1372"/>
                  <a:pt x="17" y="1372"/>
                </a:cubicBezTo>
                <a:cubicBezTo>
                  <a:pt x="0" y="1484"/>
                  <a:pt x="0" y="1484"/>
                  <a:pt x="0" y="1484"/>
                </a:cubicBezTo>
                <a:cubicBezTo>
                  <a:pt x="26" y="1784"/>
                  <a:pt x="180" y="1999"/>
                  <a:pt x="420" y="2153"/>
                </a:cubicBezTo>
                <a:cubicBezTo>
                  <a:pt x="815" y="2411"/>
                  <a:pt x="1253" y="2514"/>
                  <a:pt x="1716" y="2462"/>
                </a:cubicBezTo>
                <a:cubicBezTo>
                  <a:pt x="1931" y="2436"/>
                  <a:pt x="2136" y="2376"/>
                  <a:pt x="2342" y="2325"/>
                </a:cubicBezTo>
                <a:lnTo>
                  <a:pt x="2351" y="2325"/>
                </a:lnTo>
                <a:cubicBezTo>
                  <a:pt x="2480" y="2265"/>
                  <a:pt x="2574" y="2171"/>
                  <a:pt x="2669" y="2076"/>
                </a:cubicBezTo>
                <a:lnTo>
                  <a:pt x="2669" y="2076"/>
                </a:lnTo>
                <a:lnTo>
                  <a:pt x="2669" y="2076"/>
                </a:lnTo>
                <a:cubicBezTo>
                  <a:pt x="2711" y="2033"/>
                  <a:pt x="2754" y="1990"/>
                  <a:pt x="2796" y="1947"/>
                </a:cubicBezTo>
                <a:cubicBezTo>
                  <a:pt x="2805" y="1939"/>
                  <a:pt x="2805" y="1930"/>
                  <a:pt x="2813" y="1930"/>
                </a:cubicBezTo>
                <a:cubicBezTo>
                  <a:pt x="2848" y="1879"/>
                  <a:pt x="2899" y="1827"/>
                  <a:pt x="2959" y="1793"/>
                </a:cubicBezTo>
                <a:cubicBezTo>
                  <a:pt x="3080" y="1724"/>
                  <a:pt x="3208" y="1690"/>
                  <a:pt x="3346" y="1681"/>
                </a:cubicBezTo>
                <a:cubicBezTo>
                  <a:pt x="3371" y="1664"/>
                  <a:pt x="3405" y="1664"/>
                  <a:pt x="3440" y="1673"/>
                </a:cubicBezTo>
                <a:cubicBezTo>
                  <a:pt x="3449" y="1673"/>
                  <a:pt x="3457" y="1673"/>
                  <a:pt x="3474" y="1673"/>
                </a:cubicBezTo>
                <a:cubicBezTo>
                  <a:pt x="3483" y="1673"/>
                  <a:pt x="3491" y="1673"/>
                  <a:pt x="3500" y="1673"/>
                </a:cubicBezTo>
                <a:cubicBezTo>
                  <a:pt x="3508" y="1673"/>
                  <a:pt x="3526" y="1673"/>
                  <a:pt x="3534" y="1681"/>
                </a:cubicBezTo>
                <a:cubicBezTo>
                  <a:pt x="3629" y="1673"/>
                  <a:pt x="3706" y="1638"/>
                  <a:pt x="3792" y="1578"/>
                </a:cubicBezTo>
                <a:cubicBezTo>
                  <a:pt x="3929" y="1493"/>
                  <a:pt x="4058" y="1407"/>
                  <a:pt x="4212" y="1372"/>
                </a:cubicBezTo>
                <a:lnTo>
                  <a:pt x="4212" y="1372"/>
                </a:lnTo>
                <a:cubicBezTo>
                  <a:pt x="4221" y="1372"/>
                  <a:pt x="4229" y="1372"/>
                  <a:pt x="4247" y="1364"/>
                </a:cubicBezTo>
                <a:cubicBezTo>
                  <a:pt x="4444" y="1261"/>
                  <a:pt x="4650" y="1210"/>
                  <a:pt x="4864" y="1175"/>
                </a:cubicBezTo>
                <a:cubicBezTo>
                  <a:pt x="5044" y="1149"/>
                  <a:pt x="5216" y="1124"/>
                  <a:pt x="5396" y="1098"/>
                </a:cubicBezTo>
                <a:cubicBezTo>
                  <a:pt x="4839" y="566"/>
                  <a:pt x="4839" y="566"/>
                  <a:pt x="4839" y="566"/>
                </a:cubicBezTo>
                <a:lnTo>
                  <a:pt x="4839" y="17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7">
            <a:extLst>
              <a:ext uri="{FF2B5EF4-FFF2-40B4-BE49-F238E27FC236}">
                <a16:creationId xmlns:a16="http://schemas.microsoft.com/office/drawing/2014/main" id="{BCF248A5-BB9C-BC4F-ABCA-7DEAA2D3A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6815" y="9312391"/>
            <a:ext cx="4564" cy="456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4D61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8">
            <a:extLst>
              <a:ext uri="{FF2B5EF4-FFF2-40B4-BE49-F238E27FC236}">
                <a16:creationId xmlns:a16="http://schemas.microsoft.com/office/drawing/2014/main" id="{5D3BD012-EEBF-7048-AE49-F75261B0E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155" y="2783497"/>
            <a:ext cx="7669512" cy="5903837"/>
          </a:xfrm>
          <a:custGeom>
            <a:avLst/>
            <a:gdLst>
              <a:gd name="T0" fmla="*/ 7172 w 7414"/>
              <a:gd name="T1" fmla="*/ 2282 h 5706"/>
              <a:gd name="T2" fmla="*/ 7172 w 7414"/>
              <a:gd name="T3" fmla="*/ 2282 h 5706"/>
              <a:gd name="T4" fmla="*/ 6469 w 7414"/>
              <a:gd name="T5" fmla="*/ 729 h 5706"/>
              <a:gd name="T6" fmla="*/ 6400 w 7414"/>
              <a:gd name="T7" fmla="*/ 721 h 5706"/>
              <a:gd name="T8" fmla="*/ 6349 w 7414"/>
              <a:gd name="T9" fmla="*/ 695 h 5706"/>
              <a:gd name="T10" fmla="*/ 5593 w 7414"/>
              <a:gd name="T11" fmla="*/ 438 h 5706"/>
              <a:gd name="T12" fmla="*/ 5207 w 7414"/>
              <a:gd name="T13" fmla="*/ 549 h 5706"/>
              <a:gd name="T14" fmla="*/ 5113 w 7414"/>
              <a:gd name="T15" fmla="*/ 377 h 5706"/>
              <a:gd name="T16" fmla="*/ 4204 w 7414"/>
              <a:gd name="T17" fmla="*/ 129 h 5706"/>
              <a:gd name="T18" fmla="*/ 4109 w 7414"/>
              <a:gd name="T19" fmla="*/ 137 h 5706"/>
              <a:gd name="T20" fmla="*/ 3141 w 7414"/>
              <a:gd name="T21" fmla="*/ 214 h 5706"/>
              <a:gd name="T22" fmla="*/ 2128 w 7414"/>
              <a:gd name="T23" fmla="*/ 3527 h 5706"/>
              <a:gd name="T24" fmla="*/ 1176 w 7414"/>
              <a:gd name="T25" fmla="*/ 4607 h 5706"/>
              <a:gd name="T26" fmla="*/ 0 w 7414"/>
              <a:gd name="T27" fmla="*/ 5370 h 5706"/>
              <a:gd name="T28" fmla="*/ 592 w 7414"/>
              <a:gd name="T29" fmla="*/ 5490 h 5706"/>
              <a:gd name="T30" fmla="*/ 669 w 7414"/>
              <a:gd name="T31" fmla="*/ 5516 h 5706"/>
              <a:gd name="T32" fmla="*/ 1012 w 7414"/>
              <a:gd name="T33" fmla="*/ 5688 h 5706"/>
              <a:gd name="T34" fmla="*/ 1150 w 7414"/>
              <a:gd name="T35" fmla="*/ 5705 h 5706"/>
              <a:gd name="T36" fmla="*/ 1150 w 7414"/>
              <a:gd name="T37" fmla="*/ 5705 h 5706"/>
              <a:gd name="T38" fmla="*/ 3698 w 7414"/>
              <a:gd name="T39" fmla="*/ 4255 h 5706"/>
              <a:gd name="T40" fmla="*/ 4907 w 7414"/>
              <a:gd name="T41" fmla="*/ 4220 h 5706"/>
              <a:gd name="T42" fmla="*/ 5602 w 7414"/>
              <a:gd name="T43" fmla="*/ 4238 h 5706"/>
              <a:gd name="T44" fmla="*/ 6066 w 7414"/>
              <a:gd name="T45" fmla="*/ 4409 h 5706"/>
              <a:gd name="T46" fmla="*/ 6143 w 7414"/>
              <a:gd name="T47" fmla="*/ 4495 h 5706"/>
              <a:gd name="T48" fmla="*/ 6623 w 7414"/>
              <a:gd name="T49" fmla="*/ 3903 h 5706"/>
              <a:gd name="T50" fmla="*/ 7172 w 7414"/>
              <a:gd name="T51" fmla="*/ 2282 h 5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414" h="5706">
                <a:moveTo>
                  <a:pt x="7172" y="2282"/>
                </a:moveTo>
                <a:lnTo>
                  <a:pt x="7172" y="2282"/>
                </a:lnTo>
                <a:cubicBezTo>
                  <a:pt x="7172" y="2282"/>
                  <a:pt x="6975" y="1502"/>
                  <a:pt x="6469" y="729"/>
                </a:cubicBezTo>
                <a:cubicBezTo>
                  <a:pt x="6435" y="721"/>
                  <a:pt x="6435" y="721"/>
                  <a:pt x="6400" y="721"/>
                </a:cubicBezTo>
                <a:cubicBezTo>
                  <a:pt x="6383" y="721"/>
                  <a:pt x="6357" y="712"/>
                  <a:pt x="6349" y="695"/>
                </a:cubicBezTo>
                <a:cubicBezTo>
                  <a:pt x="6160" y="438"/>
                  <a:pt x="5894" y="377"/>
                  <a:pt x="5593" y="438"/>
                </a:cubicBezTo>
                <a:cubicBezTo>
                  <a:pt x="5465" y="463"/>
                  <a:pt x="5336" y="515"/>
                  <a:pt x="5207" y="549"/>
                </a:cubicBezTo>
                <a:cubicBezTo>
                  <a:pt x="5182" y="497"/>
                  <a:pt x="5156" y="438"/>
                  <a:pt x="5113" y="377"/>
                </a:cubicBezTo>
                <a:cubicBezTo>
                  <a:pt x="4924" y="111"/>
                  <a:pt x="4512" y="0"/>
                  <a:pt x="4204" y="129"/>
                </a:cubicBezTo>
                <a:cubicBezTo>
                  <a:pt x="4178" y="137"/>
                  <a:pt x="4135" y="146"/>
                  <a:pt x="4109" y="137"/>
                </a:cubicBezTo>
                <a:cubicBezTo>
                  <a:pt x="3775" y="51"/>
                  <a:pt x="3458" y="77"/>
                  <a:pt x="3141" y="214"/>
                </a:cubicBezTo>
                <a:cubicBezTo>
                  <a:pt x="3209" y="652"/>
                  <a:pt x="3183" y="2094"/>
                  <a:pt x="2128" y="3527"/>
                </a:cubicBezTo>
                <a:cubicBezTo>
                  <a:pt x="1853" y="3903"/>
                  <a:pt x="1630" y="4238"/>
                  <a:pt x="1176" y="4607"/>
                </a:cubicBezTo>
                <a:cubicBezTo>
                  <a:pt x="841" y="4873"/>
                  <a:pt x="446" y="5121"/>
                  <a:pt x="0" y="5370"/>
                </a:cubicBezTo>
                <a:cubicBezTo>
                  <a:pt x="171" y="5465"/>
                  <a:pt x="369" y="5507"/>
                  <a:pt x="592" y="5490"/>
                </a:cubicBezTo>
                <a:cubicBezTo>
                  <a:pt x="618" y="5490"/>
                  <a:pt x="643" y="5499"/>
                  <a:pt x="669" y="5516"/>
                </a:cubicBezTo>
                <a:cubicBezTo>
                  <a:pt x="764" y="5602"/>
                  <a:pt x="884" y="5662"/>
                  <a:pt x="1012" y="5688"/>
                </a:cubicBezTo>
                <a:cubicBezTo>
                  <a:pt x="1064" y="5696"/>
                  <a:pt x="1107" y="5696"/>
                  <a:pt x="1150" y="5705"/>
                </a:cubicBezTo>
                <a:lnTo>
                  <a:pt x="1150" y="5705"/>
                </a:lnTo>
                <a:cubicBezTo>
                  <a:pt x="1150" y="5705"/>
                  <a:pt x="1244" y="4512"/>
                  <a:pt x="3698" y="4255"/>
                </a:cubicBezTo>
                <a:cubicBezTo>
                  <a:pt x="3698" y="4255"/>
                  <a:pt x="4470" y="4169"/>
                  <a:pt x="4907" y="4220"/>
                </a:cubicBezTo>
                <a:cubicBezTo>
                  <a:pt x="4907" y="4220"/>
                  <a:pt x="5268" y="4195"/>
                  <a:pt x="5602" y="4238"/>
                </a:cubicBezTo>
                <a:cubicBezTo>
                  <a:pt x="5791" y="4272"/>
                  <a:pt x="5963" y="4315"/>
                  <a:pt x="6066" y="4409"/>
                </a:cubicBezTo>
                <a:cubicBezTo>
                  <a:pt x="6100" y="4435"/>
                  <a:pt x="6126" y="4461"/>
                  <a:pt x="6143" y="4495"/>
                </a:cubicBezTo>
                <a:cubicBezTo>
                  <a:pt x="6143" y="4495"/>
                  <a:pt x="6091" y="4203"/>
                  <a:pt x="6623" y="3903"/>
                </a:cubicBezTo>
                <a:cubicBezTo>
                  <a:pt x="6623" y="3903"/>
                  <a:pt x="7413" y="3483"/>
                  <a:pt x="7172" y="228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9">
            <a:extLst>
              <a:ext uri="{FF2B5EF4-FFF2-40B4-BE49-F238E27FC236}">
                <a16:creationId xmlns:a16="http://schemas.microsoft.com/office/drawing/2014/main" id="{658EB915-C3A7-DD49-BE29-77971E66E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397" y="5320231"/>
            <a:ext cx="5014154" cy="3444664"/>
          </a:xfrm>
          <a:custGeom>
            <a:avLst/>
            <a:gdLst>
              <a:gd name="T0" fmla="*/ 68 w 4848"/>
              <a:gd name="T1" fmla="*/ 3328 h 3329"/>
              <a:gd name="T2" fmla="*/ 68 w 4848"/>
              <a:gd name="T3" fmla="*/ 3328 h 3329"/>
              <a:gd name="T4" fmla="*/ 60 w 4848"/>
              <a:gd name="T5" fmla="*/ 3319 h 3329"/>
              <a:gd name="T6" fmla="*/ 0 w 4848"/>
              <a:gd name="T7" fmla="*/ 3251 h 3329"/>
              <a:gd name="T8" fmla="*/ 523 w 4848"/>
              <a:gd name="T9" fmla="*/ 2487 h 3329"/>
              <a:gd name="T10" fmla="*/ 3526 w 4848"/>
              <a:gd name="T11" fmla="*/ 1749 h 3329"/>
              <a:gd name="T12" fmla="*/ 3534 w 4848"/>
              <a:gd name="T13" fmla="*/ 1749 h 3329"/>
              <a:gd name="T14" fmla="*/ 3534 w 4848"/>
              <a:gd name="T15" fmla="*/ 1749 h 3329"/>
              <a:gd name="T16" fmla="*/ 4495 w 4848"/>
              <a:gd name="T17" fmla="*/ 1535 h 3329"/>
              <a:gd name="T18" fmla="*/ 4693 w 4848"/>
              <a:gd name="T19" fmla="*/ 944 h 3329"/>
              <a:gd name="T20" fmla="*/ 4426 w 4848"/>
              <a:gd name="T21" fmla="*/ 395 h 3329"/>
              <a:gd name="T22" fmla="*/ 3457 w 4848"/>
              <a:gd name="T23" fmla="*/ 334 h 3329"/>
              <a:gd name="T24" fmla="*/ 3371 w 4848"/>
              <a:gd name="T25" fmla="*/ 292 h 3329"/>
              <a:gd name="T26" fmla="*/ 3414 w 4848"/>
              <a:gd name="T27" fmla="*/ 206 h 3329"/>
              <a:gd name="T28" fmla="*/ 4504 w 4848"/>
              <a:gd name="T29" fmla="*/ 283 h 3329"/>
              <a:gd name="T30" fmla="*/ 4830 w 4848"/>
              <a:gd name="T31" fmla="*/ 935 h 3329"/>
              <a:gd name="T32" fmla="*/ 4590 w 4848"/>
              <a:gd name="T33" fmla="*/ 1629 h 3329"/>
              <a:gd name="T34" fmla="*/ 3526 w 4848"/>
              <a:gd name="T35" fmla="*/ 1886 h 3329"/>
              <a:gd name="T36" fmla="*/ 618 w 4848"/>
              <a:gd name="T37" fmla="*/ 2582 h 3329"/>
              <a:gd name="T38" fmla="*/ 214 w 4848"/>
              <a:gd name="T39" fmla="*/ 3053 h 3329"/>
              <a:gd name="T40" fmla="*/ 137 w 4848"/>
              <a:gd name="T41" fmla="*/ 3268 h 3329"/>
              <a:gd name="T42" fmla="*/ 68 w 4848"/>
              <a:gd name="T43" fmla="*/ 3328 h 3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48" h="3329">
                <a:moveTo>
                  <a:pt x="68" y="3328"/>
                </a:moveTo>
                <a:lnTo>
                  <a:pt x="68" y="3328"/>
                </a:lnTo>
                <a:cubicBezTo>
                  <a:pt x="68" y="3328"/>
                  <a:pt x="68" y="3328"/>
                  <a:pt x="60" y="3319"/>
                </a:cubicBezTo>
                <a:cubicBezTo>
                  <a:pt x="26" y="3319"/>
                  <a:pt x="0" y="3285"/>
                  <a:pt x="0" y="3251"/>
                </a:cubicBezTo>
                <a:cubicBezTo>
                  <a:pt x="8" y="3234"/>
                  <a:pt x="51" y="2856"/>
                  <a:pt x="523" y="2487"/>
                </a:cubicBezTo>
                <a:cubicBezTo>
                  <a:pt x="1132" y="1998"/>
                  <a:pt x="2145" y="1749"/>
                  <a:pt x="3526" y="1749"/>
                </a:cubicBezTo>
                <a:cubicBezTo>
                  <a:pt x="3534" y="1749"/>
                  <a:pt x="3534" y="1749"/>
                  <a:pt x="3534" y="1749"/>
                </a:cubicBezTo>
                <a:lnTo>
                  <a:pt x="3534" y="1749"/>
                </a:lnTo>
                <a:cubicBezTo>
                  <a:pt x="3543" y="1749"/>
                  <a:pt x="4169" y="1835"/>
                  <a:pt x="4495" y="1535"/>
                </a:cubicBezTo>
                <a:cubicBezTo>
                  <a:pt x="4641" y="1397"/>
                  <a:pt x="4710" y="1200"/>
                  <a:pt x="4693" y="944"/>
                </a:cubicBezTo>
                <a:cubicBezTo>
                  <a:pt x="4675" y="695"/>
                  <a:pt x="4590" y="506"/>
                  <a:pt x="4426" y="395"/>
                </a:cubicBezTo>
                <a:cubicBezTo>
                  <a:pt x="4066" y="154"/>
                  <a:pt x="3465" y="334"/>
                  <a:pt x="3457" y="334"/>
                </a:cubicBezTo>
                <a:cubicBezTo>
                  <a:pt x="3423" y="343"/>
                  <a:pt x="3388" y="326"/>
                  <a:pt x="3371" y="292"/>
                </a:cubicBezTo>
                <a:cubicBezTo>
                  <a:pt x="3362" y="257"/>
                  <a:pt x="3379" y="215"/>
                  <a:pt x="3414" y="206"/>
                </a:cubicBezTo>
                <a:cubicBezTo>
                  <a:pt x="3448" y="197"/>
                  <a:pt x="4092" y="0"/>
                  <a:pt x="4504" y="283"/>
                </a:cubicBezTo>
                <a:cubicBezTo>
                  <a:pt x="4701" y="420"/>
                  <a:pt x="4813" y="635"/>
                  <a:pt x="4830" y="935"/>
                </a:cubicBezTo>
                <a:cubicBezTo>
                  <a:pt x="4847" y="1234"/>
                  <a:pt x="4770" y="1466"/>
                  <a:pt x="4590" y="1629"/>
                </a:cubicBezTo>
                <a:cubicBezTo>
                  <a:pt x="4229" y="1972"/>
                  <a:pt x="3594" y="1895"/>
                  <a:pt x="3526" y="1886"/>
                </a:cubicBezTo>
                <a:cubicBezTo>
                  <a:pt x="2600" y="1886"/>
                  <a:pt x="1347" y="2015"/>
                  <a:pt x="618" y="2582"/>
                </a:cubicBezTo>
                <a:cubicBezTo>
                  <a:pt x="394" y="2762"/>
                  <a:pt x="274" y="2933"/>
                  <a:pt x="214" y="3053"/>
                </a:cubicBezTo>
                <a:cubicBezTo>
                  <a:pt x="146" y="3174"/>
                  <a:pt x="137" y="3259"/>
                  <a:pt x="137" y="3268"/>
                </a:cubicBezTo>
                <a:cubicBezTo>
                  <a:pt x="137" y="3302"/>
                  <a:pt x="103" y="3328"/>
                  <a:pt x="68" y="33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0">
            <a:extLst>
              <a:ext uri="{FF2B5EF4-FFF2-40B4-BE49-F238E27FC236}">
                <a16:creationId xmlns:a16="http://schemas.microsoft.com/office/drawing/2014/main" id="{6DAFA19C-9AB7-0D43-A6D1-62F96F218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817" y="4476172"/>
            <a:ext cx="1003744" cy="1907113"/>
          </a:xfrm>
          <a:custGeom>
            <a:avLst/>
            <a:gdLst>
              <a:gd name="T0" fmla="*/ 702 w 969"/>
              <a:gd name="T1" fmla="*/ 1844 h 1845"/>
              <a:gd name="T2" fmla="*/ 702 w 969"/>
              <a:gd name="T3" fmla="*/ 1844 h 1845"/>
              <a:gd name="T4" fmla="*/ 685 w 969"/>
              <a:gd name="T5" fmla="*/ 1836 h 1845"/>
              <a:gd name="T6" fmla="*/ 111 w 969"/>
              <a:gd name="T7" fmla="*/ 738 h 1845"/>
              <a:gd name="T8" fmla="*/ 154 w 969"/>
              <a:gd name="T9" fmla="*/ 609 h 1845"/>
              <a:gd name="T10" fmla="*/ 874 w 969"/>
              <a:gd name="T11" fmla="*/ 8 h 1845"/>
              <a:gd name="T12" fmla="*/ 960 w 969"/>
              <a:gd name="T13" fmla="*/ 60 h 1845"/>
              <a:gd name="T14" fmla="*/ 908 w 969"/>
              <a:gd name="T15" fmla="*/ 146 h 1845"/>
              <a:gd name="T16" fmla="*/ 283 w 969"/>
              <a:gd name="T17" fmla="*/ 660 h 1845"/>
              <a:gd name="T18" fmla="*/ 240 w 969"/>
              <a:gd name="T19" fmla="*/ 772 h 1845"/>
              <a:gd name="T20" fmla="*/ 728 w 969"/>
              <a:gd name="T21" fmla="*/ 1707 h 1845"/>
              <a:gd name="T22" fmla="*/ 771 w 969"/>
              <a:gd name="T23" fmla="*/ 1793 h 1845"/>
              <a:gd name="T24" fmla="*/ 702 w 969"/>
              <a:gd name="T25" fmla="*/ 1844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69" h="1845">
                <a:moveTo>
                  <a:pt x="702" y="1844"/>
                </a:moveTo>
                <a:lnTo>
                  <a:pt x="702" y="1844"/>
                </a:lnTo>
                <a:cubicBezTo>
                  <a:pt x="694" y="1844"/>
                  <a:pt x="694" y="1836"/>
                  <a:pt x="685" y="1836"/>
                </a:cubicBezTo>
                <a:cubicBezTo>
                  <a:pt x="257" y="1682"/>
                  <a:pt x="0" y="1192"/>
                  <a:pt x="111" y="738"/>
                </a:cubicBezTo>
                <a:cubicBezTo>
                  <a:pt x="120" y="695"/>
                  <a:pt x="137" y="652"/>
                  <a:pt x="154" y="609"/>
                </a:cubicBezTo>
                <a:cubicBezTo>
                  <a:pt x="283" y="309"/>
                  <a:pt x="556" y="86"/>
                  <a:pt x="874" y="8"/>
                </a:cubicBezTo>
                <a:cubicBezTo>
                  <a:pt x="916" y="0"/>
                  <a:pt x="951" y="25"/>
                  <a:pt x="960" y="60"/>
                </a:cubicBezTo>
                <a:cubicBezTo>
                  <a:pt x="968" y="103"/>
                  <a:pt x="942" y="137"/>
                  <a:pt x="908" y="146"/>
                </a:cubicBezTo>
                <a:cubicBezTo>
                  <a:pt x="633" y="206"/>
                  <a:pt x="393" y="403"/>
                  <a:pt x="283" y="660"/>
                </a:cubicBezTo>
                <a:cubicBezTo>
                  <a:pt x="265" y="703"/>
                  <a:pt x="248" y="738"/>
                  <a:pt x="240" y="772"/>
                </a:cubicBezTo>
                <a:cubicBezTo>
                  <a:pt x="145" y="1158"/>
                  <a:pt x="368" y="1579"/>
                  <a:pt x="728" y="1707"/>
                </a:cubicBezTo>
                <a:cubicBezTo>
                  <a:pt x="762" y="1724"/>
                  <a:pt x="779" y="1759"/>
                  <a:pt x="771" y="1793"/>
                </a:cubicBezTo>
                <a:cubicBezTo>
                  <a:pt x="762" y="1827"/>
                  <a:pt x="736" y="1844"/>
                  <a:pt x="702" y="18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1">
            <a:extLst>
              <a:ext uri="{FF2B5EF4-FFF2-40B4-BE49-F238E27FC236}">
                <a16:creationId xmlns:a16="http://schemas.microsoft.com/office/drawing/2014/main" id="{0E874449-55BB-0348-BFB7-FDC3425FC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656" y="5676103"/>
            <a:ext cx="1405241" cy="930744"/>
          </a:xfrm>
          <a:custGeom>
            <a:avLst/>
            <a:gdLst>
              <a:gd name="T0" fmla="*/ 755 w 1357"/>
              <a:gd name="T1" fmla="*/ 900 h 901"/>
              <a:gd name="T2" fmla="*/ 755 w 1357"/>
              <a:gd name="T3" fmla="*/ 900 h 901"/>
              <a:gd name="T4" fmla="*/ 395 w 1357"/>
              <a:gd name="T5" fmla="*/ 798 h 901"/>
              <a:gd name="T6" fmla="*/ 300 w 1357"/>
              <a:gd name="T7" fmla="*/ 738 h 901"/>
              <a:gd name="T8" fmla="*/ 17 w 1357"/>
              <a:gd name="T9" fmla="*/ 69 h 901"/>
              <a:gd name="T10" fmla="*/ 94 w 1357"/>
              <a:gd name="T11" fmla="*/ 9 h 901"/>
              <a:gd name="T12" fmla="*/ 154 w 1357"/>
              <a:gd name="T13" fmla="*/ 77 h 901"/>
              <a:gd name="T14" fmla="*/ 395 w 1357"/>
              <a:gd name="T15" fmla="*/ 635 h 901"/>
              <a:gd name="T16" fmla="*/ 463 w 1357"/>
              <a:gd name="T17" fmla="*/ 686 h 901"/>
              <a:gd name="T18" fmla="*/ 1227 w 1357"/>
              <a:gd name="T19" fmla="*/ 541 h 901"/>
              <a:gd name="T20" fmla="*/ 1321 w 1357"/>
              <a:gd name="T21" fmla="*/ 524 h 901"/>
              <a:gd name="T22" fmla="*/ 1330 w 1357"/>
              <a:gd name="T23" fmla="*/ 618 h 901"/>
              <a:gd name="T24" fmla="*/ 755 w 1357"/>
              <a:gd name="T25" fmla="*/ 90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57" h="901">
                <a:moveTo>
                  <a:pt x="755" y="900"/>
                </a:moveTo>
                <a:lnTo>
                  <a:pt x="755" y="900"/>
                </a:lnTo>
                <a:cubicBezTo>
                  <a:pt x="626" y="900"/>
                  <a:pt x="506" y="866"/>
                  <a:pt x="395" y="798"/>
                </a:cubicBezTo>
                <a:cubicBezTo>
                  <a:pt x="360" y="781"/>
                  <a:pt x="335" y="755"/>
                  <a:pt x="300" y="738"/>
                </a:cubicBezTo>
                <a:cubicBezTo>
                  <a:pt x="112" y="575"/>
                  <a:pt x="0" y="326"/>
                  <a:pt x="17" y="69"/>
                </a:cubicBezTo>
                <a:cubicBezTo>
                  <a:pt x="26" y="34"/>
                  <a:pt x="60" y="0"/>
                  <a:pt x="94" y="9"/>
                </a:cubicBezTo>
                <a:cubicBezTo>
                  <a:pt x="129" y="9"/>
                  <a:pt x="163" y="43"/>
                  <a:pt x="154" y="77"/>
                </a:cubicBezTo>
                <a:cubicBezTo>
                  <a:pt x="137" y="283"/>
                  <a:pt x="232" y="498"/>
                  <a:pt x="395" y="635"/>
                </a:cubicBezTo>
                <a:cubicBezTo>
                  <a:pt x="412" y="652"/>
                  <a:pt x="438" y="669"/>
                  <a:pt x="463" y="686"/>
                </a:cubicBezTo>
                <a:cubicBezTo>
                  <a:pt x="712" y="832"/>
                  <a:pt x="1055" y="764"/>
                  <a:pt x="1227" y="541"/>
                </a:cubicBezTo>
                <a:cubicBezTo>
                  <a:pt x="1244" y="506"/>
                  <a:pt x="1287" y="498"/>
                  <a:pt x="1321" y="524"/>
                </a:cubicBezTo>
                <a:cubicBezTo>
                  <a:pt x="1347" y="549"/>
                  <a:pt x="1356" y="592"/>
                  <a:pt x="1330" y="618"/>
                </a:cubicBezTo>
                <a:cubicBezTo>
                  <a:pt x="1201" y="798"/>
                  <a:pt x="978" y="900"/>
                  <a:pt x="755" y="9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2">
            <a:extLst>
              <a:ext uri="{FF2B5EF4-FFF2-40B4-BE49-F238E27FC236}">
                <a16:creationId xmlns:a16="http://schemas.microsoft.com/office/drawing/2014/main" id="{05001BA5-FA96-AE46-BCF7-A8726EE5F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323" y="8098774"/>
            <a:ext cx="1464554" cy="780184"/>
          </a:xfrm>
          <a:custGeom>
            <a:avLst/>
            <a:gdLst>
              <a:gd name="T0" fmla="*/ 69 w 1416"/>
              <a:gd name="T1" fmla="*/ 755 h 756"/>
              <a:gd name="T2" fmla="*/ 69 w 1416"/>
              <a:gd name="T3" fmla="*/ 755 h 756"/>
              <a:gd name="T4" fmla="*/ 69 w 1416"/>
              <a:gd name="T5" fmla="*/ 755 h 756"/>
              <a:gd name="T6" fmla="*/ 0 w 1416"/>
              <a:gd name="T7" fmla="*/ 686 h 756"/>
              <a:gd name="T8" fmla="*/ 669 w 1416"/>
              <a:gd name="T9" fmla="*/ 0 h 756"/>
              <a:gd name="T10" fmla="*/ 781 w 1416"/>
              <a:gd name="T11" fmla="*/ 0 h 756"/>
              <a:gd name="T12" fmla="*/ 1389 w 1416"/>
              <a:gd name="T13" fmla="*/ 394 h 756"/>
              <a:gd name="T14" fmla="*/ 1372 w 1416"/>
              <a:gd name="T15" fmla="*/ 489 h 756"/>
              <a:gd name="T16" fmla="*/ 1278 w 1416"/>
              <a:gd name="T17" fmla="*/ 463 h 756"/>
              <a:gd name="T18" fmla="*/ 772 w 1416"/>
              <a:gd name="T19" fmla="*/ 137 h 756"/>
              <a:gd name="T20" fmla="*/ 678 w 1416"/>
              <a:gd name="T21" fmla="*/ 137 h 756"/>
              <a:gd name="T22" fmla="*/ 137 w 1416"/>
              <a:gd name="T23" fmla="*/ 686 h 756"/>
              <a:gd name="T24" fmla="*/ 69 w 1416"/>
              <a:gd name="T25" fmla="*/ 75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16" h="756">
                <a:moveTo>
                  <a:pt x="69" y="755"/>
                </a:moveTo>
                <a:lnTo>
                  <a:pt x="69" y="755"/>
                </a:lnTo>
                <a:lnTo>
                  <a:pt x="69" y="755"/>
                </a:lnTo>
                <a:cubicBezTo>
                  <a:pt x="34" y="755"/>
                  <a:pt x="0" y="720"/>
                  <a:pt x="0" y="686"/>
                </a:cubicBezTo>
                <a:cubicBezTo>
                  <a:pt x="17" y="334"/>
                  <a:pt x="317" y="25"/>
                  <a:pt x="669" y="0"/>
                </a:cubicBezTo>
                <a:cubicBezTo>
                  <a:pt x="712" y="0"/>
                  <a:pt x="747" y="0"/>
                  <a:pt x="781" y="0"/>
                </a:cubicBezTo>
                <a:cubicBezTo>
                  <a:pt x="1038" y="25"/>
                  <a:pt x="1261" y="171"/>
                  <a:pt x="1389" y="394"/>
                </a:cubicBezTo>
                <a:cubicBezTo>
                  <a:pt x="1415" y="429"/>
                  <a:pt x="1398" y="463"/>
                  <a:pt x="1372" y="489"/>
                </a:cubicBezTo>
                <a:cubicBezTo>
                  <a:pt x="1339" y="506"/>
                  <a:pt x="1296" y="497"/>
                  <a:pt x="1278" y="463"/>
                </a:cubicBezTo>
                <a:cubicBezTo>
                  <a:pt x="1176" y="283"/>
                  <a:pt x="978" y="154"/>
                  <a:pt x="772" y="137"/>
                </a:cubicBezTo>
                <a:cubicBezTo>
                  <a:pt x="738" y="137"/>
                  <a:pt x="712" y="137"/>
                  <a:pt x="678" y="137"/>
                </a:cubicBezTo>
                <a:cubicBezTo>
                  <a:pt x="395" y="154"/>
                  <a:pt x="146" y="403"/>
                  <a:pt x="137" y="686"/>
                </a:cubicBezTo>
                <a:cubicBezTo>
                  <a:pt x="137" y="729"/>
                  <a:pt x="103" y="755"/>
                  <a:pt x="69" y="7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3">
            <a:extLst>
              <a:ext uri="{FF2B5EF4-FFF2-40B4-BE49-F238E27FC236}">
                <a16:creationId xmlns:a16="http://schemas.microsoft.com/office/drawing/2014/main" id="{9941D8C8-B8C2-A848-A659-897F4C297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9357" y="7190843"/>
            <a:ext cx="1067618" cy="944430"/>
          </a:xfrm>
          <a:custGeom>
            <a:avLst/>
            <a:gdLst>
              <a:gd name="T0" fmla="*/ 901 w 1031"/>
              <a:gd name="T1" fmla="*/ 910 h 911"/>
              <a:gd name="T2" fmla="*/ 901 w 1031"/>
              <a:gd name="T3" fmla="*/ 910 h 911"/>
              <a:gd name="T4" fmla="*/ 883 w 1031"/>
              <a:gd name="T5" fmla="*/ 901 h 911"/>
              <a:gd name="T6" fmla="*/ 841 w 1031"/>
              <a:gd name="T7" fmla="*/ 816 h 911"/>
              <a:gd name="T8" fmla="*/ 755 w 1031"/>
              <a:gd name="T9" fmla="*/ 361 h 911"/>
              <a:gd name="T10" fmla="*/ 712 w 1031"/>
              <a:gd name="T11" fmla="*/ 318 h 911"/>
              <a:gd name="T12" fmla="*/ 120 w 1031"/>
              <a:gd name="T13" fmla="*/ 292 h 911"/>
              <a:gd name="T14" fmla="*/ 25 w 1031"/>
              <a:gd name="T15" fmla="*/ 292 h 911"/>
              <a:gd name="T16" fmla="*/ 34 w 1031"/>
              <a:gd name="T17" fmla="*/ 189 h 911"/>
              <a:gd name="T18" fmla="*/ 806 w 1031"/>
              <a:gd name="T19" fmla="*/ 215 h 911"/>
              <a:gd name="T20" fmla="*/ 866 w 1031"/>
              <a:gd name="T21" fmla="*/ 283 h 911"/>
              <a:gd name="T22" fmla="*/ 969 w 1031"/>
              <a:gd name="T23" fmla="*/ 858 h 911"/>
              <a:gd name="T24" fmla="*/ 901 w 1031"/>
              <a:gd name="T25" fmla="*/ 910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1" h="911">
                <a:moveTo>
                  <a:pt x="901" y="910"/>
                </a:moveTo>
                <a:lnTo>
                  <a:pt x="901" y="910"/>
                </a:lnTo>
                <a:cubicBezTo>
                  <a:pt x="892" y="910"/>
                  <a:pt x="892" y="901"/>
                  <a:pt x="883" y="901"/>
                </a:cubicBezTo>
                <a:cubicBezTo>
                  <a:pt x="849" y="893"/>
                  <a:pt x="824" y="850"/>
                  <a:pt x="841" y="816"/>
                </a:cubicBezTo>
                <a:cubicBezTo>
                  <a:pt x="883" y="661"/>
                  <a:pt x="849" y="489"/>
                  <a:pt x="755" y="361"/>
                </a:cubicBezTo>
                <a:cubicBezTo>
                  <a:pt x="738" y="344"/>
                  <a:pt x="729" y="327"/>
                  <a:pt x="712" y="318"/>
                </a:cubicBezTo>
                <a:cubicBezTo>
                  <a:pt x="549" y="163"/>
                  <a:pt x="283" y="155"/>
                  <a:pt x="120" y="292"/>
                </a:cubicBezTo>
                <a:cubicBezTo>
                  <a:pt x="94" y="318"/>
                  <a:pt x="51" y="318"/>
                  <a:pt x="25" y="292"/>
                </a:cubicBezTo>
                <a:cubicBezTo>
                  <a:pt x="0" y="258"/>
                  <a:pt x="0" y="215"/>
                  <a:pt x="34" y="189"/>
                </a:cubicBezTo>
                <a:cubicBezTo>
                  <a:pt x="249" y="0"/>
                  <a:pt x="592" y="9"/>
                  <a:pt x="806" y="215"/>
                </a:cubicBezTo>
                <a:cubicBezTo>
                  <a:pt x="824" y="241"/>
                  <a:pt x="849" y="258"/>
                  <a:pt x="866" y="283"/>
                </a:cubicBezTo>
                <a:cubicBezTo>
                  <a:pt x="986" y="447"/>
                  <a:pt x="1030" y="661"/>
                  <a:pt x="969" y="858"/>
                </a:cubicBezTo>
                <a:cubicBezTo>
                  <a:pt x="961" y="884"/>
                  <a:pt x="935" y="910"/>
                  <a:pt x="901" y="9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4">
            <a:extLst>
              <a:ext uri="{FF2B5EF4-FFF2-40B4-BE49-F238E27FC236}">
                <a16:creationId xmlns:a16="http://schemas.microsoft.com/office/drawing/2014/main" id="{8D7E50DC-0922-684E-96E3-41DE38CFE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2711" y="3622992"/>
            <a:ext cx="807559" cy="2194547"/>
          </a:xfrm>
          <a:custGeom>
            <a:avLst/>
            <a:gdLst>
              <a:gd name="T0" fmla="*/ 77 w 782"/>
              <a:gd name="T1" fmla="*/ 2119 h 2120"/>
              <a:gd name="T2" fmla="*/ 77 w 782"/>
              <a:gd name="T3" fmla="*/ 2119 h 2120"/>
              <a:gd name="T4" fmla="*/ 17 w 782"/>
              <a:gd name="T5" fmla="*/ 2094 h 2120"/>
              <a:gd name="T6" fmla="*/ 34 w 782"/>
              <a:gd name="T7" fmla="*/ 1999 h 2120"/>
              <a:gd name="T8" fmla="*/ 266 w 782"/>
              <a:gd name="T9" fmla="*/ 103 h 2120"/>
              <a:gd name="T10" fmla="*/ 300 w 782"/>
              <a:gd name="T11" fmla="*/ 17 h 2120"/>
              <a:gd name="T12" fmla="*/ 395 w 782"/>
              <a:gd name="T13" fmla="*/ 51 h 2120"/>
              <a:gd name="T14" fmla="*/ 567 w 782"/>
              <a:gd name="T15" fmla="*/ 841 h 2120"/>
              <a:gd name="T16" fmla="*/ 112 w 782"/>
              <a:gd name="T17" fmla="*/ 2111 h 2120"/>
              <a:gd name="T18" fmla="*/ 77 w 782"/>
              <a:gd name="T19" fmla="*/ 2119 h 2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2" h="2120">
                <a:moveTo>
                  <a:pt x="77" y="2119"/>
                </a:moveTo>
                <a:lnTo>
                  <a:pt x="77" y="2119"/>
                </a:lnTo>
                <a:cubicBezTo>
                  <a:pt x="52" y="2119"/>
                  <a:pt x="34" y="2111"/>
                  <a:pt x="17" y="2094"/>
                </a:cubicBezTo>
                <a:cubicBezTo>
                  <a:pt x="0" y="2059"/>
                  <a:pt x="0" y="2016"/>
                  <a:pt x="34" y="1999"/>
                </a:cubicBezTo>
                <a:cubicBezTo>
                  <a:pt x="781" y="1450"/>
                  <a:pt x="266" y="120"/>
                  <a:pt x="266" y="103"/>
                </a:cubicBezTo>
                <a:cubicBezTo>
                  <a:pt x="249" y="69"/>
                  <a:pt x="266" y="26"/>
                  <a:pt x="300" y="17"/>
                </a:cubicBezTo>
                <a:cubicBezTo>
                  <a:pt x="335" y="0"/>
                  <a:pt x="378" y="17"/>
                  <a:pt x="395" y="51"/>
                </a:cubicBezTo>
                <a:cubicBezTo>
                  <a:pt x="395" y="69"/>
                  <a:pt x="532" y="412"/>
                  <a:pt x="567" y="841"/>
                </a:cubicBezTo>
                <a:cubicBezTo>
                  <a:pt x="618" y="1416"/>
                  <a:pt x="464" y="1854"/>
                  <a:pt x="112" y="2111"/>
                </a:cubicBezTo>
                <a:cubicBezTo>
                  <a:pt x="103" y="2119"/>
                  <a:pt x="86" y="2119"/>
                  <a:pt x="77" y="21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5">
            <a:extLst>
              <a:ext uri="{FF2B5EF4-FFF2-40B4-BE49-F238E27FC236}">
                <a16:creationId xmlns:a16="http://schemas.microsoft.com/office/drawing/2014/main" id="{04F277CB-3BFA-8E48-BAA6-8BF99700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4209" y="2934057"/>
            <a:ext cx="2203675" cy="4580720"/>
          </a:xfrm>
          <a:custGeom>
            <a:avLst/>
            <a:gdLst>
              <a:gd name="T0" fmla="*/ 78 w 2129"/>
              <a:gd name="T1" fmla="*/ 4426 h 4427"/>
              <a:gd name="T2" fmla="*/ 78 w 2129"/>
              <a:gd name="T3" fmla="*/ 4426 h 4427"/>
              <a:gd name="T4" fmla="*/ 26 w 2129"/>
              <a:gd name="T5" fmla="*/ 4400 h 4427"/>
              <a:gd name="T6" fmla="*/ 34 w 2129"/>
              <a:gd name="T7" fmla="*/ 4306 h 4427"/>
              <a:gd name="T8" fmla="*/ 1811 w 2129"/>
              <a:gd name="T9" fmla="*/ 1527 h 4427"/>
              <a:gd name="T10" fmla="*/ 1897 w 2129"/>
              <a:gd name="T11" fmla="*/ 85 h 4427"/>
              <a:gd name="T12" fmla="*/ 1948 w 2129"/>
              <a:gd name="T13" fmla="*/ 8 h 4427"/>
              <a:gd name="T14" fmla="*/ 2034 w 2129"/>
              <a:gd name="T15" fmla="*/ 60 h 4427"/>
              <a:gd name="T16" fmla="*/ 1940 w 2129"/>
              <a:gd name="T17" fmla="*/ 1553 h 4427"/>
              <a:gd name="T18" fmla="*/ 120 w 2129"/>
              <a:gd name="T19" fmla="*/ 4409 h 4427"/>
              <a:gd name="T20" fmla="*/ 78 w 2129"/>
              <a:gd name="T21" fmla="*/ 4426 h 4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29" h="4427">
                <a:moveTo>
                  <a:pt x="78" y="4426"/>
                </a:moveTo>
                <a:lnTo>
                  <a:pt x="78" y="4426"/>
                </a:lnTo>
                <a:cubicBezTo>
                  <a:pt x="60" y="4426"/>
                  <a:pt x="34" y="4418"/>
                  <a:pt x="26" y="4400"/>
                </a:cubicBezTo>
                <a:cubicBezTo>
                  <a:pt x="0" y="4366"/>
                  <a:pt x="9" y="4323"/>
                  <a:pt x="34" y="4306"/>
                </a:cubicBezTo>
                <a:cubicBezTo>
                  <a:pt x="1201" y="3389"/>
                  <a:pt x="1639" y="2282"/>
                  <a:pt x="1811" y="1527"/>
                </a:cubicBezTo>
                <a:cubicBezTo>
                  <a:pt x="1991" y="703"/>
                  <a:pt x="1897" y="85"/>
                  <a:pt x="1897" y="85"/>
                </a:cubicBezTo>
                <a:cubicBezTo>
                  <a:pt x="1888" y="43"/>
                  <a:pt x="1914" y="8"/>
                  <a:pt x="1948" y="8"/>
                </a:cubicBezTo>
                <a:cubicBezTo>
                  <a:pt x="1991" y="0"/>
                  <a:pt x="2025" y="26"/>
                  <a:pt x="2034" y="60"/>
                </a:cubicBezTo>
                <a:cubicBezTo>
                  <a:pt x="2034" y="85"/>
                  <a:pt x="2128" y="703"/>
                  <a:pt x="1940" y="1553"/>
                </a:cubicBezTo>
                <a:cubicBezTo>
                  <a:pt x="1768" y="2334"/>
                  <a:pt x="1313" y="3466"/>
                  <a:pt x="120" y="4409"/>
                </a:cubicBezTo>
                <a:cubicBezTo>
                  <a:pt x="103" y="4418"/>
                  <a:pt x="95" y="4426"/>
                  <a:pt x="78" y="44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6">
            <a:extLst>
              <a:ext uri="{FF2B5EF4-FFF2-40B4-BE49-F238E27FC236}">
                <a16:creationId xmlns:a16="http://schemas.microsoft.com/office/drawing/2014/main" id="{501C1501-311B-3E4B-B944-26355E7A8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4865" y="3449618"/>
            <a:ext cx="1359616" cy="4936593"/>
          </a:xfrm>
          <a:custGeom>
            <a:avLst/>
            <a:gdLst>
              <a:gd name="T0" fmla="*/ 626 w 1314"/>
              <a:gd name="T1" fmla="*/ 4769 h 4770"/>
              <a:gd name="T2" fmla="*/ 626 w 1314"/>
              <a:gd name="T3" fmla="*/ 4769 h 4770"/>
              <a:gd name="T4" fmla="*/ 592 w 1314"/>
              <a:gd name="T5" fmla="*/ 4752 h 4770"/>
              <a:gd name="T6" fmla="*/ 25 w 1314"/>
              <a:gd name="T7" fmla="*/ 3843 h 4770"/>
              <a:gd name="T8" fmla="*/ 575 w 1314"/>
              <a:gd name="T9" fmla="*/ 3139 h 4770"/>
              <a:gd name="T10" fmla="*/ 1081 w 1314"/>
              <a:gd name="T11" fmla="*/ 2479 h 4770"/>
              <a:gd name="T12" fmla="*/ 806 w 1314"/>
              <a:gd name="T13" fmla="*/ 935 h 4770"/>
              <a:gd name="T14" fmla="*/ 360 w 1314"/>
              <a:gd name="T15" fmla="*/ 111 h 4770"/>
              <a:gd name="T16" fmla="*/ 377 w 1314"/>
              <a:gd name="T17" fmla="*/ 17 h 4770"/>
              <a:gd name="T18" fmla="*/ 472 w 1314"/>
              <a:gd name="T19" fmla="*/ 34 h 4770"/>
              <a:gd name="T20" fmla="*/ 935 w 1314"/>
              <a:gd name="T21" fmla="*/ 883 h 4770"/>
              <a:gd name="T22" fmla="*/ 1218 w 1314"/>
              <a:gd name="T23" fmla="*/ 2514 h 4770"/>
              <a:gd name="T24" fmla="*/ 643 w 1314"/>
              <a:gd name="T25" fmla="*/ 3259 h 4770"/>
              <a:gd name="T26" fmla="*/ 163 w 1314"/>
              <a:gd name="T27" fmla="*/ 3851 h 4770"/>
              <a:gd name="T28" fmla="*/ 669 w 1314"/>
              <a:gd name="T29" fmla="*/ 4640 h 4770"/>
              <a:gd name="T30" fmla="*/ 686 w 1314"/>
              <a:gd name="T31" fmla="*/ 4735 h 4770"/>
              <a:gd name="T32" fmla="*/ 626 w 1314"/>
              <a:gd name="T33" fmla="*/ 4769 h 4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14" h="4770">
                <a:moveTo>
                  <a:pt x="626" y="4769"/>
                </a:moveTo>
                <a:lnTo>
                  <a:pt x="626" y="4769"/>
                </a:lnTo>
                <a:cubicBezTo>
                  <a:pt x="618" y="4769"/>
                  <a:pt x="600" y="4760"/>
                  <a:pt x="592" y="4752"/>
                </a:cubicBezTo>
                <a:cubicBezTo>
                  <a:pt x="566" y="4735"/>
                  <a:pt x="0" y="4332"/>
                  <a:pt x="25" y="3843"/>
                </a:cubicBezTo>
                <a:cubicBezTo>
                  <a:pt x="34" y="3576"/>
                  <a:pt x="223" y="3336"/>
                  <a:pt x="575" y="3139"/>
                </a:cubicBezTo>
                <a:cubicBezTo>
                  <a:pt x="841" y="2993"/>
                  <a:pt x="1012" y="2771"/>
                  <a:pt x="1081" y="2479"/>
                </a:cubicBezTo>
                <a:cubicBezTo>
                  <a:pt x="1201" y="1981"/>
                  <a:pt x="995" y="1364"/>
                  <a:pt x="806" y="935"/>
                </a:cubicBezTo>
                <a:cubicBezTo>
                  <a:pt x="600" y="471"/>
                  <a:pt x="360" y="120"/>
                  <a:pt x="360" y="111"/>
                </a:cubicBezTo>
                <a:cubicBezTo>
                  <a:pt x="343" y="85"/>
                  <a:pt x="352" y="42"/>
                  <a:pt x="377" y="17"/>
                </a:cubicBezTo>
                <a:cubicBezTo>
                  <a:pt x="412" y="0"/>
                  <a:pt x="455" y="8"/>
                  <a:pt x="472" y="34"/>
                </a:cubicBezTo>
                <a:cubicBezTo>
                  <a:pt x="480" y="51"/>
                  <a:pt x="720" y="403"/>
                  <a:pt x="935" y="883"/>
                </a:cubicBezTo>
                <a:cubicBezTo>
                  <a:pt x="1218" y="1535"/>
                  <a:pt x="1313" y="2084"/>
                  <a:pt x="1218" y="2514"/>
                </a:cubicBezTo>
                <a:cubicBezTo>
                  <a:pt x="1141" y="2839"/>
                  <a:pt x="944" y="3087"/>
                  <a:pt x="643" y="3259"/>
                </a:cubicBezTo>
                <a:cubicBezTo>
                  <a:pt x="334" y="3431"/>
                  <a:pt x="171" y="3628"/>
                  <a:pt x="163" y="3851"/>
                </a:cubicBezTo>
                <a:cubicBezTo>
                  <a:pt x="137" y="4263"/>
                  <a:pt x="660" y="4640"/>
                  <a:pt x="669" y="4640"/>
                </a:cubicBezTo>
                <a:cubicBezTo>
                  <a:pt x="695" y="4666"/>
                  <a:pt x="703" y="4709"/>
                  <a:pt x="686" y="4735"/>
                </a:cubicBezTo>
                <a:cubicBezTo>
                  <a:pt x="669" y="4752"/>
                  <a:pt x="652" y="4769"/>
                  <a:pt x="626" y="47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68">
            <a:extLst>
              <a:ext uri="{FF2B5EF4-FFF2-40B4-BE49-F238E27FC236}">
                <a16:creationId xmlns:a16="http://schemas.microsoft.com/office/drawing/2014/main" id="{165E25B7-44A2-A24D-B0E6-1A7ED4862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1165" y="10781447"/>
            <a:ext cx="1882620" cy="1882616"/>
          </a:xfrm>
          <a:custGeom>
            <a:avLst/>
            <a:gdLst>
              <a:gd name="T0" fmla="*/ 1393 w 1593"/>
              <a:gd name="T1" fmla="*/ 1591 h 1592"/>
              <a:gd name="T2" fmla="*/ 1393 w 1593"/>
              <a:gd name="T3" fmla="*/ 1591 h 1592"/>
              <a:gd name="T4" fmla="*/ 200 w 1593"/>
              <a:gd name="T5" fmla="*/ 1591 h 1592"/>
              <a:gd name="T6" fmla="*/ 0 w 1593"/>
              <a:gd name="T7" fmla="*/ 1392 h 1592"/>
              <a:gd name="T8" fmla="*/ 0 w 1593"/>
              <a:gd name="T9" fmla="*/ 199 h 1592"/>
              <a:gd name="T10" fmla="*/ 200 w 1593"/>
              <a:gd name="T11" fmla="*/ 0 h 1592"/>
              <a:gd name="T12" fmla="*/ 1393 w 1593"/>
              <a:gd name="T13" fmla="*/ 0 h 1592"/>
              <a:gd name="T14" fmla="*/ 1592 w 1593"/>
              <a:gd name="T15" fmla="*/ 199 h 1592"/>
              <a:gd name="T16" fmla="*/ 1592 w 1593"/>
              <a:gd name="T17" fmla="*/ 1392 h 1592"/>
              <a:gd name="T18" fmla="*/ 1393 w 1593"/>
              <a:gd name="T19" fmla="*/ 1591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92">
                <a:moveTo>
                  <a:pt x="1393" y="1591"/>
                </a:moveTo>
                <a:lnTo>
                  <a:pt x="1393" y="1591"/>
                </a:lnTo>
                <a:cubicBezTo>
                  <a:pt x="200" y="1591"/>
                  <a:pt x="200" y="1591"/>
                  <a:pt x="200" y="1591"/>
                </a:cubicBezTo>
                <a:cubicBezTo>
                  <a:pt x="92" y="1591"/>
                  <a:pt x="0" y="1500"/>
                  <a:pt x="0" y="1392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92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92"/>
                  <a:pt x="1592" y="199"/>
                </a:cubicBezTo>
                <a:cubicBezTo>
                  <a:pt x="1592" y="1392"/>
                  <a:pt x="1592" y="1392"/>
                  <a:pt x="1592" y="1392"/>
                </a:cubicBezTo>
                <a:cubicBezTo>
                  <a:pt x="1592" y="1500"/>
                  <a:pt x="1508" y="1591"/>
                  <a:pt x="1393" y="15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78" name="Grupo 277">
            <a:extLst>
              <a:ext uri="{FF2B5EF4-FFF2-40B4-BE49-F238E27FC236}">
                <a16:creationId xmlns:a16="http://schemas.microsoft.com/office/drawing/2014/main" id="{46FBE028-F7C0-C943-B86C-172B75731652}"/>
              </a:ext>
            </a:extLst>
          </p:cNvPr>
          <p:cNvGrpSpPr/>
          <p:nvPr/>
        </p:nvGrpSpPr>
        <p:grpSpPr>
          <a:xfrm>
            <a:off x="19629568" y="11065842"/>
            <a:ext cx="4070061" cy="1336212"/>
            <a:chOff x="4247967" y="10620441"/>
            <a:chExt cx="4236804" cy="1390954"/>
          </a:xfrm>
        </p:grpSpPr>
        <p:sp>
          <p:nvSpPr>
            <p:cNvPr id="279" name="CuadroTexto 395">
              <a:extLst>
                <a:ext uri="{FF2B5EF4-FFF2-40B4-BE49-F238E27FC236}">
                  <a16:creationId xmlns:a16="http://schemas.microsoft.com/office/drawing/2014/main" id="{2E5744B4-2117-FF4B-B920-10706A99A25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4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80" name="Rectangle 40">
              <a:extLst>
                <a:ext uri="{FF2B5EF4-FFF2-40B4-BE49-F238E27FC236}">
                  <a16:creationId xmlns:a16="http://schemas.microsoft.com/office/drawing/2014/main" id="{4196AD8B-2A75-FF46-A4D4-D6345BD6FEC8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1" name="Grupo 280">
            <a:extLst>
              <a:ext uri="{FF2B5EF4-FFF2-40B4-BE49-F238E27FC236}">
                <a16:creationId xmlns:a16="http://schemas.microsoft.com/office/drawing/2014/main" id="{E8373D85-024C-A543-9BC1-538E359D92E4}"/>
              </a:ext>
            </a:extLst>
          </p:cNvPr>
          <p:cNvGrpSpPr/>
          <p:nvPr/>
        </p:nvGrpSpPr>
        <p:grpSpPr>
          <a:xfrm>
            <a:off x="17932074" y="11452299"/>
            <a:ext cx="762194" cy="540912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282" name="Freeform 290">
              <a:extLst>
                <a:ext uri="{FF2B5EF4-FFF2-40B4-BE49-F238E27FC236}">
                  <a16:creationId xmlns:a16="http://schemas.microsoft.com/office/drawing/2014/main" id="{6950EBAC-B593-D44B-8F94-F3FF3D2D6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3" name="Freeform 291">
              <a:extLst>
                <a:ext uri="{FF2B5EF4-FFF2-40B4-BE49-F238E27FC236}">
                  <a16:creationId xmlns:a16="http://schemas.microsoft.com/office/drawing/2014/main" id="{8F5E00D4-F891-5146-BE31-FCCF6754F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4" name="Freeform 292">
              <a:extLst>
                <a:ext uri="{FF2B5EF4-FFF2-40B4-BE49-F238E27FC236}">
                  <a16:creationId xmlns:a16="http://schemas.microsoft.com/office/drawing/2014/main" id="{49706DEA-4541-8845-AE9F-E03A78D78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5" name="Freeform 293">
              <a:extLst>
                <a:ext uri="{FF2B5EF4-FFF2-40B4-BE49-F238E27FC236}">
                  <a16:creationId xmlns:a16="http://schemas.microsoft.com/office/drawing/2014/main" id="{FB6B47BD-B823-6644-BE22-9A2066E28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6" name="Freeform 294">
              <a:extLst>
                <a:ext uri="{FF2B5EF4-FFF2-40B4-BE49-F238E27FC236}">
                  <a16:creationId xmlns:a16="http://schemas.microsoft.com/office/drawing/2014/main" id="{2BCFAF0B-B16E-114D-A951-AD3EDA7EC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7" name="Freeform 295">
              <a:extLst>
                <a:ext uri="{FF2B5EF4-FFF2-40B4-BE49-F238E27FC236}">
                  <a16:creationId xmlns:a16="http://schemas.microsoft.com/office/drawing/2014/main" id="{C7D61FBC-D570-F145-9212-78647BBD3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689847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reeform 85">
            <a:extLst>
              <a:ext uri="{FF2B5EF4-FFF2-40B4-BE49-F238E27FC236}">
                <a16:creationId xmlns:a16="http://schemas.microsoft.com/office/drawing/2014/main" id="{20EDF04B-97D6-1F49-A507-5F65F710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4717" y="885225"/>
            <a:ext cx="6418780" cy="3494464"/>
          </a:xfrm>
          <a:custGeom>
            <a:avLst/>
            <a:gdLst>
              <a:gd name="T0" fmla="*/ 1546 w 6158"/>
              <a:gd name="T1" fmla="*/ 2379 h 3352"/>
              <a:gd name="T2" fmla="*/ 1546 w 6158"/>
              <a:gd name="T3" fmla="*/ 2379 h 3352"/>
              <a:gd name="T4" fmla="*/ 2564 w 6158"/>
              <a:gd name="T5" fmla="*/ 3240 h 3352"/>
              <a:gd name="T6" fmla="*/ 4647 w 6158"/>
              <a:gd name="T7" fmla="*/ 2796 h 3352"/>
              <a:gd name="T8" fmla="*/ 4879 w 6158"/>
              <a:gd name="T9" fmla="*/ 2444 h 3352"/>
              <a:gd name="T10" fmla="*/ 5175 w 6158"/>
              <a:gd name="T11" fmla="*/ 2046 h 3352"/>
              <a:gd name="T12" fmla="*/ 5249 w 6158"/>
              <a:gd name="T13" fmla="*/ 1629 h 3352"/>
              <a:gd name="T14" fmla="*/ 6157 w 6158"/>
              <a:gd name="T15" fmla="*/ 740 h 3352"/>
              <a:gd name="T16" fmla="*/ 5740 w 6158"/>
              <a:gd name="T17" fmla="*/ 611 h 3352"/>
              <a:gd name="T18" fmla="*/ 4444 w 6158"/>
              <a:gd name="T19" fmla="*/ 259 h 3352"/>
              <a:gd name="T20" fmla="*/ 3138 w 6158"/>
              <a:gd name="T21" fmla="*/ 259 h 3352"/>
              <a:gd name="T22" fmla="*/ 1639 w 6158"/>
              <a:gd name="T23" fmla="*/ 703 h 3352"/>
              <a:gd name="T24" fmla="*/ 0 w 6158"/>
              <a:gd name="T25" fmla="*/ 1453 h 3352"/>
              <a:gd name="T26" fmla="*/ 194 w 6158"/>
              <a:gd name="T27" fmla="*/ 1879 h 3352"/>
              <a:gd name="T28" fmla="*/ 1546 w 6158"/>
              <a:gd name="T29" fmla="*/ 2379 h 3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8" h="3352">
                <a:moveTo>
                  <a:pt x="1546" y="2379"/>
                </a:moveTo>
                <a:lnTo>
                  <a:pt x="1546" y="2379"/>
                </a:lnTo>
                <a:cubicBezTo>
                  <a:pt x="2268" y="2490"/>
                  <a:pt x="2564" y="3240"/>
                  <a:pt x="2564" y="3240"/>
                </a:cubicBezTo>
                <a:cubicBezTo>
                  <a:pt x="3490" y="3351"/>
                  <a:pt x="4647" y="2796"/>
                  <a:pt x="4647" y="2796"/>
                </a:cubicBezTo>
                <a:cubicBezTo>
                  <a:pt x="4675" y="2666"/>
                  <a:pt x="4740" y="2518"/>
                  <a:pt x="4879" y="2444"/>
                </a:cubicBezTo>
                <a:cubicBezTo>
                  <a:pt x="5184" y="2268"/>
                  <a:pt x="5175" y="2046"/>
                  <a:pt x="5175" y="2046"/>
                </a:cubicBezTo>
                <a:cubicBezTo>
                  <a:pt x="5120" y="1694"/>
                  <a:pt x="5249" y="1629"/>
                  <a:pt x="5249" y="1629"/>
                </a:cubicBezTo>
                <a:cubicBezTo>
                  <a:pt x="5897" y="1139"/>
                  <a:pt x="6157" y="740"/>
                  <a:pt x="6157" y="740"/>
                </a:cubicBezTo>
                <a:cubicBezTo>
                  <a:pt x="6045" y="694"/>
                  <a:pt x="5906" y="657"/>
                  <a:pt x="5740" y="611"/>
                </a:cubicBezTo>
                <a:cubicBezTo>
                  <a:pt x="4990" y="416"/>
                  <a:pt x="4444" y="259"/>
                  <a:pt x="4444" y="259"/>
                </a:cubicBezTo>
                <a:cubicBezTo>
                  <a:pt x="3759" y="0"/>
                  <a:pt x="3138" y="259"/>
                  <a:pt x="3138" y="259"/>
                </a:cubicBezTo>
                <a:cubicBezTo>
                  <a:pt x="2444" y="231"/>
                  <a:pt x="1639" y="703"/>
                  <a:pt x="1639" y="703"/>
                </a:cubicBezTo>
                <a:cubicBezTo>
                  <a:pt x="611" y="833"/>
                  <a:pt x="0" y="1453"/>
                  <a:pt x="0" y="1453"/>
                </a:cubicBezTo>
                <a:cubicBezTo>
                  <a:pt x="194" y="1879"/>
                  <a:pt x="194" y="1879"/>
                  <a:pt x="194" y="1879"/>
                </a:cubicBezTo>
                <a:cubicBezTo>
                  <a:pt x="194" y="1879"/>
                  <a:pt x="833" y="2268"/>
                  <a:pt x="1546" y="237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86">
            <a:extLst>
              <a:ext uri="{FF2B5EF4-FFF2-40B4-BE49-F238E27FC236}">
                <a16:creationId xmlns:a16="http://schemas.microsoft.com/office/drawing/2014/main" id="{78E588AC-3CCD-C841-9486-B0AA9A848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0408" y="1657686"/>
            <a:ext cx="4942830" cy="5071573"/>
          </a:xfrm>
          <a:custGeom>
            <a:avLst/>
            <a:gdLst>
              <a:gd name="T0" fmla="*/ 648 w 4741"/>
              <a:gd name="T1" fmla="*/ 889 h 4862"/>
              <a:gd name="T2" fmla="*/ 648 w 4741"/>
              <a:gd name="T3" fmla="*/ 889 h 4862"/>
              <a:gd name="T4" fmla="*/ 574 w 4741"/>
              <a:gd name="T5" fmla="*/ 1306 h 4862"/>
              <a:gd name="T6" fmla="*/ 278 w 4741"/>
              <a:gd name="T7" fmla="*/ 1704 h 4862"/>
              <a:gd name="T8" fmla="*/ 46 w 4741"/>
              <a:gd name="T9" fmla="*/ 2056 h 4862"/>
              <a:gd name="T10" fmla="*/ 19 w 4741"/>
              <a:gd name="T11" fmla="*/ 2426 h 4862"/>
              <a:gd name="T12" fmla="*/ 176 w 4741"/>
              <a:gd name="T13" fmla="*/ 2843 h 4862"/>
              <a:gd name="T14" fmla="*/ 324 w 4741"/>
              <a:gd name="T15" fmla="*/ 3370 h 4862"/>
              <a:gd name="T16" fmla="*/ 879 w 4741"/>
              <a:gd name="T17" fmla="*/ 3870 h 4862"/>
              <a:gd name="T18" fmla="*/ 1305 w 4741"/>
              <a:gd name="T19" fmla="*/ 4407 h 4862"/>
              <a:gd name="T20" fmla="*/ 1324 w 4741"/>
              <a:gd name="T21" fmla="*/ 4444 h 4862"/>
              <a:gd name="T22" fmla="*/ 1361 w 4741"/>
              <a:gd name="T23" fmla="*/ 4611 h 4862"/>
              <a:gd name="T24" fmla="*/ 2731 w 4741"/>
              <a:gd name="T25" fmla="*/ 4222 h 4862"/>
              <a:gd name="T26" fmla="*/ 4046 w 4741"/>
              <a:gd name="T27" fmla="*/ 3713 h 4862"/>
              <a:gd name="T28" fmla="*/ 4620 w 4741"/>
              <a:gd name="T29" fmla="*/ 3602 h 4862"/>
              <a:gd name="T30" fmla="*/ 4425 w 4741"/>
              <a:gd name="T31" fmla="*/ 2658 h 4862"/>
              <a:gd name="T32" fmla="*/ 3750 w 4741"/>
              <a:gd name="T33" fmla="*/ 1833 h 4862"/>
              <a:gd name="T34" fmla="*/ 3138 w 4741"/>
              <a:gd name="T35" fmla="*/ 1065 h 4862"/>
              <a:gd name="T36" fmla="*/ 2102 w 4741"/>
              <a:gd name="T37" fmla="*/ 306 h 4862"/>
              <a:gd name="T38" fmla="*/ 1556 w 4741"/>
              <a:gd name="T39" fmla="*/ 0 h 4862"/>
              <a:gd name="T40" fmla="*/ 648 w 4741"/>
              <a:gd name="T41" fmla="*/ 889 h 4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741" h="4862">
                <a:moveTo>
                  <a:pt x="648" y="889"/>
                </a:moveTo>
                <a:lnTo>
                  <a:pt x="648" y="889"/>
                </a:lnTo>
                <a:cubicBezTo>
                  <a:pt x="648" y="889"/>
                  <a:pt x="519" y="954"/>
                  <a:pt x="574" y="1306"/>
                </a:cubicBezTo>
                <a:cubicBezTo>
                  <a:pt x="574" y="1306"/>
                  <a:pt x="583" y="1528"/>
                  <a:pt x="278" y="1704"/>
                </a:cubicBezTo>
                <a:cubicBezTo>
                  <a:pt x="139" y="1778"/>
                  <a:pt x="74" y="1926"/>
                  <a:pt x="46" y="2056"/>
                </a:cubicBezTo>
                <a:cubicBezTo>
                  <a:pt x="0" y="2250"/>
                  <a:pt x="19" y="2426"/>
                  <a:pt x="19" y="2426"/>
                </a:cubicBezTo>
                <a:cubicBezTo>
                  <a:pt x="176" y="2843"/>
                  <a:pt x="176" y="2843"/>
                  <a:pt x="176" y="2843"/>
                </a:cubicBezTo>
                <a:cubicBezTo>
                  <a:pt x="176" y="2843"/>
                  <a:pt x="324" y="3268"/>
                  <a:pt x="324" y="3370"/>
                </a:cubicBezTo>
                <a:cubicBezTo>
                  <a:pt x="324" y="3370"/>
                  <a:pt x="352" y="3555"/>
                  <a:pt x="879" y="3870"/>
                </a:cubicBezTo>
                <a:cubicBezTo>
                  <a:pt x="879" y="3870"/>
                  <a:pt x="1157" y="4185"/>
                  <a:pt x="1305" y="4407"/>
                </a:cubicBezTo>
                <a:cubicBezTo>
                  <a:pt x="1315" y="4416"/>
                  <a:pt x="1315" y="4435"/>
                  <a:pt x="1324" y="4444"/>
                </a:cubicBezTo>
                <a:cubicBezTo>
                  <a:pt x="1361" y="4611"/>
                  <a:pt x="1361" y="4611"/>
                  <a:pt x="1361" y="4611"/>
                </a:cubicBezTo>
                <a:cubicBezTo>
                  <a:pt x="1361" y="4611"/>
                  <a:pt x="2139" y="4861"/>
                  <a:pt x="2731" y="4222"/>
                </a:cubicBezTo>
                <a:cubicBezTo>
                  <a:pt x="3324" y="3583"/>
                  <a:pt x="4046" y="3713"/>
                  <a:pt x="4046" y="3713"/>
                </a:cubicBezTo>
                <a:cubicBezTo>
                  <a:pt x="4046" y="3713"/>
                  <a:pt x="4527" y="3759"/>
                  <a:pt x="4620" y="3602"/>
                </a:cubicBezTo>
                <a:cubicBezTo>
                  <a:pt x="4740" y="3009"/>
                  <a:pt x="4425" y="2658"/>
                  <a:pt x="4425" y="2658"/>
                </a:cubicBezTo>
                <a:cubicBezTo>
                  <a:pt x="4407" y="2361"/>
                  <a:pt x="3750" y="1833"/>
                  <a:pt x="3750" y="1833"/>
                </a:cubicBezTo>
                <a:cubicBezTo>
                  <a:pt x="3453" y="1510"/>
                  <a:pt x="3138" y="1065"/>
                  <a:pt x="3138" y="1065"/>
                </a:cubicBezTo>
                <a:cubicBezTo>
                  <a:pt x="2963" y="593"/>
                  <a:pt x="2102" y="306"/>
                  <a:pt x="2102" y="306"/>
                </a:cubicBezTo>
                <a:cubicBezTo>
                  <a:pt x="2102" y="306"/>
                  <a:pt x="1972" y="158"/>
                  <a:pt x="1556" y="0"/>
                </a:cubicBezTo>
                <a:cubicBezTo>
                  <a:pt x="1556" y="0"/>
                  <a:pt x="1296" y="399"/>
                  <a:pt x="648" y="88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87">
            <a:extLst>
              <a:ext uri="{FF2B5EF4-FFF2-40B4-BE49-F238E27FC236}">
                <a16:creationId xmlns:a16="http://schemas.microsoft.com/office/drawing/2014/main" id="{B9A6DA84-FE0B-FD4F-A529-27AD0DD37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4252" y="5391245"/>
            <a:ext cx="4170366" cy="4883054"/>
          </a:xfrm>
          <a:custGeom>
            <a:avLst/>
            <a:gdLst>
              <a:gd name="T0" fmla="*/ 3638 w 4000"/>
              <a:gd name="T1" fmla="*/ 1814 h 4685"/>
              <a:gd name="T2" fmla="*/ 3638 w 4000"/>
              <a:gd name="T3" fmla="*/ 1814 h 4685"/>
              <a:gd name="T4" fmla="*/ 3342 w 4000"/>
              <a:gd name="T5" fmla="*/ 1333 h 4685"/>
              <a:gd name="T6" fmla="*/ 3842 w 4000"/>
              <a:gd name="T7" fmla="*/ 19 h 4685"/>
              <a:gd name="T8" fmla="*/ 3268 w 4000"/>
              <a:gd name="T9" fmla="*/ 130 h 4685"/>
              <a:gd name="T10" fmla="*/ 1953 w 4000"/>
              <a:gd name="T11" fmla="*/ 639 h 4685"/>
              <a:gd name="T12" fmla="*/ 583 w 4000"/>
              <a:gd name="T13" fmla="*/ 1028 h 4685"/>
              <a:gd name="T14" fmla="*/ 389 w 4000"/>
              <a:gd name="T15" fmla="*/ 2138 h 4685"/>
              <a:gd name="T16" fmla="*/ 333 w 4000"/>
              <a:gd name="T17" fmla="*/ 3276 h 4685"/>
              <a:gd name="T18" fmla="*/ 740 w 4000"/>
              <a:gd name="T19" fmla="*/ 3739 h 4685"/>
              <a:gd name="T20" fmla="*/ 1518 w 4000"/>
              <a:gd name="T21" fmla="*/ 4656 h 4685"/>
              <a:gd name="T22" fmla="*/ 1555 w 4000"/>
              <a:gd name="T23" fmla="*/ 4665 h 4685"/>
              <a:gd name="T24" fmla="*/ 1648 w 4000"/>
              <a:gd name="T25" fmla="*/ 4684 h 4685"/>
              <a:gd name="T26" fmla="*/ 2712 w 4000"/>
              <a:gd name="T27" fmla="*/ 4461 h 4685"/>
              <a:gd name="T28" fmla="*/ 3768 w 4000"/>
              <a:gd name="T29" fmla="*/ 3508 h 4685"/>
              <a:gd name="T30" fmla="*/ 3832 w 4000"/>
              <a:gd name="T31" fmla="*/ 3128 h 4685"/>
              <a:gd name="T32" fmla="*/ 3638 w 4000"/>
              <a:gd name="T33" fmla="*/ 1814 h 4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000" h="4685">
                <a:moveTo>
                  <a:pt x="3638" y="1814"/>
                </a:moveTo>
                <a:lnTo>
                  <a:pt x="3638" y="1814"/>
                </a:lnTo>
                <a:cubicBezTo>
                  <a:pt x="3629" y="1527"/>
                  <a:pt x="3342" y="1333"/>
                  <a:pt x="3342" y="1333"/>
                </a:cubicBezTo>
                <a:cubicBezTo>
                  <a:pt x="3795" y="787"/>
                  <a:pt x="3842" y="19"/>
                  <a:pt x="3842" y="19"/>
                </a:cubicBezTo>
                <a:cubicBezTo>
                  <a:pt x="3749" y="176"/>
                  <a:pt x="3268" y="130"/>
                  <a:pt x="3268" y="130"/>
                </a:cubicBezTo>
                <a:cubicBezTo>
                  <a:pt x="3268" y="130"/>
                  <a:pt x="2546" y="0"/>
                  <a:pt x="1953" y="639"/>
                </a:cubicBezTo>
                <a:cubicBezTo>
                  <a:pt x="1361" y="1278"/>
                  <a:pt x="583" y="1028"/>
                  <a:pt x="583" y="1028"/>
                </a:cubicBezTo>
                <a:cubicBezTo>
                  <a:pt x="583" y="1028"/>
                  <a:pt x="833" y="1629"/>
                  <a:pt x="389" y="2138"/>
                </a:cubicBezTo>
                <a:cubicBezTo>
                  <a:pt x="389" y="2138"/>
                  <a:pt x="0" y="2721"/>
                  <a:pt x="333" y="3276"/>
                </a:cubicBezTo>
                <a:cubicBezTo>
                  <a:pt x="333" y="3276"/>
                  <a:pt x="463" y="3638"/>
                  <a:pt x="740" y="3739"/>
                </a:cubicBezTo>
                <a:cubicBezTo>
                  <a:pt x="1518" y="4656"/>
                  <a:pt x="1518" y="4656"/>
                  <a:pt x="1518" y="4656"/>
                </a:cubicBezTo>
                <a:cubicBezTo>
                  <a:pt x="1555" y="4665"/>
                  <a:pt x="1555" y="4665"/>
                  <a:pt x="1555" y="4665"/>
                </a:cubicBezTo>
                <a:cubicBezTo>
                  <a:pt x="1583" y="4674"/>
                  <a:pt x="1620" y="4684"/>
                  <a:pt x="1648" y="4684"/>
                </a:cubicBezTo>
                <a:cubicBezTo>
                  <a:pt x="2249" y="4674"/>
                  <a:pt x="2712" y="4461"/>
                  <a:pt x="2712" y="4461"/>
                </a:cubicBezTo>
                <a:cubicBezTo>
                  <a:pt x="3471" y="4369"/>
                  <a:pt x="3768" y="3508"/>
                  <a:pt x="3768" y="3508"/>
                </a:cubicBezTo>
                <a:cubicBezTo>
                  <a:pt x="3731" y="3295"/>
                  <a:pt x="3832" y="3128"/>
                  <a:pt x="3832" y="3128"/>
                </a:cubicBezTo>
                <a:cubicBezTo>
                  <a:pt x="3999" y="2369"/>
                  <a:pt x="3638" y="1814"/>
                  <a:pt x="3638" y="18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88">
            <a:extLst>
              <a:ext uri="{FF2B5EF4-FFF2-40B4-BE49-F238E27FC236}">
                <a16:creationId xmlns:a16="http://schemas.microsoft.com/office/drawing/2014/main" id="{83DA47D4-4AB1-6148-9C13-8BFEFF7C8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6216" y="7478728"/>
            <a:ext cx="4597" cy="459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40A2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89">
            <a:extLst>
              <a:ext uri="{FF2B5EF4-FFF2-40B4-BE49-F238E27FC236}">
                <a16:creationId xmlns:a16="http://schemas.microsoft.com/office/drawing/2014/main" id="{11C434C3-9C40-F342-BFA5-7644BEFD0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6216" y="7478728"/>
            <a:ext cx="4597" cy="459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40A2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90">
            <a:extLst>
              <a:ext uri="{FF2B5EF4-FFF2-40B4-BE49-F238E27FC236}">
                <a16:creationId xmlns:a16="http://schemas.microsoft.com/office/drawing/2014/main" id="{28457F9F-1BA2-E94D-93E8-7DAFCCCE8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4885" y="6467172"/>
            <a:ext cx="5591143" cy="6363604"/>
          </a:xfrm>
          <a:custGeom>
            <a:avLst/>
            <a:gdLst>
              <a:gd name="T0" fmla="*/ 3434 w 5361"/>
              <a:gd name="T1" fmla="*/ 2711 h 6101"/>
              <a:gd name="T2" fmla="*/ 3434 w 5361"/>
              <a:gd name="T3" fmla="*/ 2711 h 6101"/>
              <a:gd name="T4" fmla="*/ 3027 w 5361"/>
              <a:gd name="T5" fmla="*/ 2248 h 6101"/>
              <a:gd name="T6" fmla="*/ 3083 w 5361"/>
              <a:gd name="T7" fmla="*/ 1110 h 6101"/>
              <a:gd name="T8" fmla="*/ 3277 w 5361"/>
              <a:gd name="T9" fmla="*/ 0 h 6101"/>
              <a:gd name="T10" fmla="*/ 2786 w 5361"/>
              <a:gd name="T11" fmla="*/ 499 h 6101"/>
              <a:gd name="T12" fmla="*/ 1648 w 5361"/>
              <a:gd name="T13" fmla="*/ 591 h 6101"/>
              <a:gd name="T14" fmla="*/ 666 w 5361"/>
              <a:gd name="T15" fmla="*/ 1647 h 6101"/>
              <a:gd name="T16" fmla="*/ 444 w 5361"/>
              <a:gd name="T17" fmla="*/ 2378 h 6101"/>
              <a:gd name="T18" fmla="*/ 92 w 5361"/>
              <a:gd name="T19" fmla="*/ 2758 h 6101"/>
              <a:gd name="T20" fmla="*/ 351 w 5361"/>
              <a:gd name="T21" fmla="*/ 3304 h 6101"/>
              <a:gd name="T22" fmla="*/ 2370 w 5361"/>
              <a:gd name="T23" fmla="*/ 4174 h 6101"/>
              <a:gd name="T24" fmla="*/ 3721 w 5361"/>
              <a:gd name="T25" fmla="*/ 4989 h 6101"/>
              <a:gd name="T26" fmla="*/ 4647 w 5361"/>
              <a:gd name="T27" fmla="*/ 6100 h 6101"/>
              <a:gd name="T28" fmla="*/ 5360 w 5361"/>
              <a:gd name="T29" fmla="*/ 5433 h 6101"/>
              <a:gd name="T30" fmla="*/ 5008 w 5361"/>
              <a:gd name="T31" fmla="*/ 4989 h 6101"/>
              <a:gd name="T32" fmla="*/ 4805 w 5361"/>
              <a:gd name="T33" fmla="*/ 4554 h 6101"/>
              <a:gd name="T34" fmla="*/ 4508 w 5361"/>
              <a:gd name="T35" fmla="*/ 4008 h 6101"/>
              <a:gd name="T36" fmla="*/ 4434 w 5361"/>
              <a:gd name="T37" fmla="*/ 3869 h 6101"/>
              <a:gd name="T38" fmla="*/ 4212 w 5361"/>
              <a:gd name="T39" fmla="*/ 3628 h 6101"/>
              <a:gd name="T40" fmla="*/ 3434 w 5361"/>
              <a:gd name="T41" fmla="*/ 2711 h 6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361" h="6101">
                <a:moveTo>
                  <a:pt x="3434" y="2711"/>
                </a:moveTo>
                <a:lnTo>
                  <a:pt x="3434" y="2711"/>
                </a:lnTo>
                <a:cubicBezTo>
                  <a:pt x="3157" y="2610"/>
                  <a:pt x="3027" y="2248"/>
                  <a:pt x="3027" y="2248"/>
                </a:cubicBezTo>
                <a:cubicBezTo>
                  <a:pt x="2694" y="1693"/>
                  <a:pt x="3083" y="1110"/>
                  <a:pt x="3083" y="1110"/>
                </a:cubicBezTo>
                <a:cubicBezTo>
                  <a:pt x="3527" y="601"/>
                  <a:pt x="3277" y="0"/>
                  <a:pt x="3277" y="0"/>
                </a:cubicBezTo>
                <a:cubicBezTo>
                  <a:pt x="3203" y="398"/>
                  <a:pt x="2786" y="499"/>
                  <a:pt x="2786" y="499"/>
                </a:cubicBezTo>
                <a:cubicBezTo>
                  <a:pt x="2055" y="471"/>
                  <a:pt x="1648" y="591"/>
                  <a:pt x="1648" y="591"/>
                </a:cubicBezTo>
                <a:cubicBezTo>
                  <a:pt x="555" y="1082"/>
                  <a:pt x="666" y="1647"/>
                  <a:pt x="666" y="1647"/>
                </a:cubicBezTo>
                <a:cubicBezTo>
                  <a:pt x="703" y="2248"/>
                  <a:pt x="444" y="2378"/>
                  <a:pt x="444" y="2378"/>
                </a:cubicBezTo>
                <a:cubicBezTo>
                  <a:pt x="0" y="2573"/>
                  <a:pt x="92" y="2758"/>
                  <a:pt x="92" y="2758"/>
                </a:cubicBezTo>
                <a:cubicBezTo>
                  <a:pt x="28" y="3100"/>
                  <a:pt x="351" y="3304"/>
                  <a:pt x="351" y="3304"/>
                </a:cubicBezTo>
                <a:cubicBezTo>
                  <a:pt x="648" y="3646"/>
                  <a:pt x="2370" y="4174"/>
                  <a:pt x="2370" y="4174"/>
                </a:cubicBezTo>
                <a:cubicBezTo>
                  <a:pt x="3425" y="4368"/>
                  <a:pt x="3721" y="4989"/>
                  <a:pt x="3721" y="4989"/>
                </a:cubicBezTo>
                <a:cubicBezTo>
                  <a:pt x="3943" y="5581"/>
                  <a:pt x="4647" y="6100"/>
                  <a:pt x="4647" y="6100"/>
                </a:cubicBezTo>
                <a:cubicBezTo>
                  <a:pt x="5360" y="5433"/>
                  <a:pt x="5360" y="5433"/>
                  <a:pt x="5360" y="5433"/>
                </a:cubicBezTo>
                <a:cubicBezTo>
                  <a:pt x="5267" y="5368"/>
                  <a:pt x="5008" y="4989"/>
                  <a:pt x="5008" y="4989"/>
                </a:cubicBezTo>
                <a:cubicBezTo>
                  <a:pt x="4943" y="4804"/>
                  <a:pt x="4869" y="4655"/>
                  <a:pt x="4805" y="4554"/>
                </a:cubicBezTo>
                <a:cubicBezTo>
                  <a:pt x="4694" y="4378"/>
                  <a:pt x="4601" y="4193"/>
                  <a:pt x="4508" y="4008"/>
                </a:cubicBezTo>
                <a:cubicBezTo>
                  <a:pt x="4481" y="3961"/>
                  <a:pt x="4453" y="3915"/>
                  <a:pt x="4434" y="3869"/>
                </a:cubicBezTo>
                <a:cubicBezTo>
                  <a:pt x="4212" y="3628"/>
                  <a:pt x="4212" y="3628"/>
                  <a:pt x="4212" y="3628"/>
                </a:cubicBezTo>
                <a:lnTo>
                  <a:pt x="3434" y="271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92">
            <a:extLst>
              <a:ext uri="{FF2B5EF4-FFF2-40B4-BE49-F238E27FC236}">
                <a16:creationId xmlns:a16="http://schemas.microsoft.com/office/drawing/2014/main" id="{7B140968-E11F-A349-864F-53428DC1D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0174" y="2402558"/>
            <a:ext cx="5540567" cy="4239337"/>
          </a:xfrm>
          <a:custGeom>
            <a:avLst/>
            <a:gdLst>
              <a:gd name="T0" fmla="*/ 4295 w 5314"/>
              <a:gd name="T1" fmla="*/ 926 h 4066"/>
              <a:gd name="T2" fmla="*/ 4295 w 5314"/>
              <a:gd name="T3" fmla="*/ 926 h 4066"/>
              <a:gd name="T4" fmla="*/ 2943 w 5314"/>
              <a:gd name="T5" fmla="*/ 426 h 4066"/>
              <a:gd name="T6" fmla="*/ 2749 w 5314"/>
              <a:gd name="T7" fmla="*/ 0 h 4066"/>
              <a:gd name="T8" fmla="*/ 2213 w 5314"/>
              <a:gd name="T9" fmla="*/ 324 h 4066"/>
              <a:gd name="T10" fmla="*/ 1880 w 5314"/>
              <a:gd name="T11" fmla="*/ 389 h 4066"/>
              <a:gd name="T12" fmla="*/ 1574 w 5314"/>
              <a:gd name="T13" fmla="*/ 519 h 4066"/>
              <a:gd name="T14" fmla="*/ 1093 w 5314"/>
              <a:gd name="T15" fmla="*/ 621 h 4066"/>
              <a:gd name="T16" fmla="*/ 408 w 5314"/>
              <a:gd name="T17" fmla="*/ 1250 h 4066"/>
              <a:gd name="T18" fmla="*/ 380 w 5314"/>
              <a:gd name="T19" fmla="*/ 1491 h 4066"/>
              <a:gd name="T20" fmla="*/ 297 w 5314"/>
              <a:gd name="T21" fmla="*/ 1713 h 4066"/>
              <a:gd name="T22" fmla="*/ 250 w 5314"/>
              <a:gd name="T23" fmla="*/ 1796 h 4066"/>
              <a:gd name="T24" fmla="*/ 204 w 5314"/>
              <a:gd name="T25" fmla="*/ 1963 h 4066"/>
              <a:gd name="T26" fmla="*/ 176 w 5314"/>
              <a:gd name="T27" fmla="*/ 2602 h 4066"/>
              <a:gd name="T28" fmla="*/ 0 w 5314"/>
              <a:gd name="T29" fmla="*/ 2787 h 4066"/>
              <a:gd name="T30" fmla="*/ 0 w 5314"/>
              <a:gd name="T31" fmla="*/ 2787 h 4066"/>
              <a:gd name="T32" fmla="*/ 3138 w 5314"/>
              <a:gd name="T33" fmla="*/ 3111 h 4066"/>
              <a:gd name="T34" fmla="*/ 3665 w 5314"/>
              <a:gd name="T35" fmla="*/ 2944 h 4066"/>
              <a:gd name="T36" fmla="*/ 5313 w 5314"/>
              <a:gd name="T37" fmla="*/ 1787 h 4066"/>
              <a:gd name="T38" fmla="*/ 4295 w 5314"/>
              <a:gd name="T39" fmla="*/ 926 h 4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314" h="4066">
                <a:moveTo>
                  <a:pt x="4295" y="926"/>
                </a:moveTo>
                <a:lnTo>
                  <a:pt x="4295" y="926"/>
                </a:lnTo>
                <a:cubicBezTo>
                  <a:pt x="3582" y="815"/>
                  <a:pt x="2943" y="426"/>
                  <a:pt x="2943" y="426"/>
                </a:cubicBezTo>
                <a:cubicBezTo>
                  <a:pt x="2749" y="0"/>
                  <a:pt x="2749" y="0"/>
                  <a:pt x="2749" y="0"/>
                </a:cubicBezTo>
                <a:cubicBezTo>
                  <a:pt x="2453" y="278"/>
                  <a:pt x="2213" y="324"/>
                  <a:pt x="2213" y="324"/>
                </a:cubicBezTo>
                <a:cubicBezTo>
                  <a:pt x="1880" y="389"/>
                  <a:pt x="1880" y="389"/>
                  <a:pt x="1880" y="389"/>
                </a:cubicBezTo>
                <a:cubicBezTo>
                  <a:pt x="1574" y="519"/>
                  <a:pt x="1574" y="519"/>
                  <a:pt x="1574" y="519"/>
                </a:cubicBezTo>
                <a:cubicBezTo>
                  <a:pt x="1093" y="621"/>
                  <a:pt x="1093" y="621"/>
                  <a:pt x="1093" y="621"/>
                </a:cubicBezTo>
                <a:cubicBezTo>
                  <a:pt x="667" y="806"/>
                  <a:pt x="408" y="1250"/>
                  <a:pt x="408" y="1250"/>
                </a:cubicBezTo>
                <a:cubicBezTo>
                  <a:pt x="380" y="1491"/>
                  <a:pt x="380" y="1491"/>
                  <a:pt x="380" y="1491"/>
                </a:cubicBezTo>
                <a:cubicBezTo>
                  <a:pt x="297" y="1713"/>
                  <a:pt x="297" y="1713"/>
                  <a:pt x="297" y="1713"/>
                </a:cubicBezTo>
                <a:cubicBezTo>
                  <a:pt x="250" y="1796"/>
                  <a:pt x="250" y="1796"/>
                  <a:pt x="250" y="1796"/>
                </a:cubicBezTo>
                <a:cubicBezTo>
                  <a:pt x="204" y="1963"/>
                  <a:pt x="204" y="1963"/>
                  <a:pt x="204" y="1963"/>
                </a:cubicBezTo>
                <a:cubicBezTo>
                  <a:pt x="176" y="2602"/>
                  <a:pt x="176" y="2602"/>
                  <a:pt x="176" y="2602"/>
                </a:cubicBezTo>
                <a:cubicBezTo>
                  <a:pt x="102" y="2639"/>
                  <a:pt x="47" y="2713"/>
                  <a:pt x="0" y="2787"/>
                </a:cubicBezTo>
                <a:lnTo>
                  <a:pt x="0" y="2787"/>
                </a:lnTo>
                <a:cubicBezTo>
                  <a:pt x="37" y="2833"/>
                  <a:pt x="1204" y="4065"/>
                  <a:pt x="3138" y="3111"/>
                </a:cubicBezTo>
                <a:cubicBezTo>
                  <a:pt x="3138" y="3111"/>
                  <a:pt x="3628" y="2935"/>
                  <a:pt x="3665" y="2944"/>
                </a:cubicBezTo>
                <a:cubicBezTo>
                  <a:pt x="5313" y="1787"/>
                  <a:pt x="5313" y="1787"/>
                  <a:pt x="5313" y="1787"/>
                </a:cubicBezTo>
                <a:cubicBezTo>
                  <a:pt x="5313" y="1787"/>
                  <a:pt x="5017" y="1037"/>
                  <a:pt x="4295" y="92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93">
            <a:extLst>
              <a:ext uri="{FF2B5EF4-FFF2-40B4-BE49-F238E27FC236}">
                <a16:creationId xmlns:a16="http://schemas.microsoft.com/office/drawing/2014/main" id="{06119056-5B1C-854C-8D19-EB50277F6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3843" y="5308481"/>
            <a:ext cx="5398028" cy="2818563"/>
          </a:xfrm>
          <a:custGeom>
            <a:avLst/>
            <a:gdLst>
              <a:gd name="T0" fmla="*/ 3045 w 5175"/>
              <a:gd name="T1" fmla="*/ 2276 h 2703"/>
              <a:gd name="T2" fmla="*/ 3045 w 5175"/>
              <a:gd name="T3" fmla="*/ 2276 h 2703"/>
              <a:gd name="T4" fmla="*/ 3360 w 5175"/>
              <a:gd name="T5" fmla="*/ 2202 h 2703"/>
              <a:gd name="T6" fmla="*/ 4147 w 5175"/>
              <a:gd name="T7" fmla="*/ 1850 h 2703"/>
              <a:gd name="T8" fmla="*/ 5174 w 5175"/>
              <a:gd name="T9" fmla="*/ 1610 h 2703"/>
              <a:gd name="T10" fmla="*/ 4591 w 5175"/>
              <a:gd name="T11" fmla="*/ 565 h 2703"/>
              <a:gd name="T12" fmla="*/ 3813 w 5175"/>
              <a:gd name="T13" fmla="*/ 157 h 2703"/>
              <a:gd name="T14" fmla="*/ 3378 w 5175"/>
              <a:gd name="T15" fmla="*/ 102 h 2703"/>
              <a:gd name="T16" fmla="*/ 3082 w 5175"/>
              <a:gd name="T17" fmla="*/ 157 h 2703"/>
              <a:gd name="T18" fmla="*/ 2610 w 5175"/>
              <a:gd name="T19" fmla="*/ 259 h 2703"/>
              <a:gd name="T20" fmla="*/ 2222 w 5175"/>
              <a:gd name="T21" fmla="*/ 315 h 2703"/>
              <a:gd name="T22" fmla="*/ 1250 w 5175"/>
              <a:gd name="T23" fmla="*/ 417 h 2703"/>
              <a:gd name="T24" fmla="*/ 148 w 5175"/>
              <a:gd name="T25" fmla="*/ 0 h 2703"/>
              <a:gd name="T26" fmla="*/ 148 w 5175"/>
              <a:gd name="T27" fmla="*/ 0 h 2703"/>
              <a:gd name="T28" fmla="*/ 0 w 5175"/>
              <a:gd name="T29" fmla="*/ 731 h 2703"/>
              <a:gd name="T30" fmla="*/ 56 w 5175"/>
              <a:gd name="T31" fmla="*/ 944 h 2703"/>
              <a:gd name="T32" fmla="*/ 278 w 5175"/>
              <a:gd name="T33" fmla="*/ 1315 h 2703"/>
              <a:gd name="T34" fmla="*/ 482 w 5175"/>
              <a:gd name="T35" fmla="*/ 1702 h 2703"/>
              <a:gd name="T36" fmla="*/ 1167 w 5175"/>
              <a:gd name="T37" fmla="*/ 2202 h 2703"/>
              <a:gd name="T38" fmla="*/ 2814 w 5175"/>
              <a:gd name="T39" fmla="*/ 2563 h 2703"/>
              <a:gd name="T40" fmla="*/ 2814 w 5175"/>
              <a:gd name="T41" fmla="*/ 2628 h 2703"/>
              <a:gd name="T42" fmla="*/ 2832 w 5175"/>
              <a:gd name="T43" fmla="*/ 2591 h 2703"/>
              <a:gd name="T44" fmla="*/ 3045 w 5175"/>
              <a:gd name="T45" fmla="*/ 2276 h 2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75" h="2703">
                <a:moveTo>
                  <a:pt x="3045" y="2276"/>
                </a:moveTo>
                <a:lnTo>
                  <a:pt x="3045" y="2276"/>
                </a:lnTo>
                <a:cubicBezTo>
                  <a:pt x="3138" y="2221"/>
                  <a:pt x="3249" y="2174"/>
                  <a:pt x="3360" y="2202"/>
                </a:cubicBezTo>
                <a:cubicBezTo>
                  <a:pt x="3628" y="2258"/>
                  <a:pt x="3887" y="2147"/>
                  <a:pt x="4147" y="1850"/>
                </a:cubicBezTo>
                <a:cubicBezTo>
                  <a:pt x="4406" y="1555"/>
                  <a:pt x="5174" y="1610"/>
                  <a:pt x="5174" y="1610"/>
                </a:cubicBezTo>
                <a:cubicBezTo>
                  <a:pt x="5174" y="1610"/>
                  <a:pt x="4989" y="889"/>
                  <a:pt x="4591" y="565"/>
                </a:cubicBezTo>
                <a:cubicBezTo>
                  <a:pt x="4184" y="241"/>
                  <a:pt x="3813" y="157"/>
                  <a:pt x="3813" y="157"/>
                </a:cubicBezTo>
                <a:cubicBezTo>
                  <a:pt x="3721" y="130"/>
                  <a:pt x="3573" y="93"/>
                  <a:pt x="3378" y="102"/>
                </a:cubicBezTo>
                <a:cubicBezTo>
                  <a:pt x="3258" y="111"/>
                  <a:pt x="3166" y="130"/>
                  <a:pt x="3082" y="157"/>
                </a:cubicBezTo>
                <a:cubicBezTo>
                  <a:pt x="2934" y="213"/>
                  <a:pt x="2777" y="241"/>
                  <a:pt x="2610" y="259"/>
                </a:cubicBezTo>
                <a:cubicBezTo>
                  <a:pt x="2499" y="278"/>
                  <a:pt x="2369" y="296"/>
                  <a:pt x="2222" y="315"/>
                </a:cubicBezTo>
                <a:cubicBezTo>
                  <a:pt x="1518" y="398"/>
                  <a:pt x="1417" y="417"/>
                  <a:pt x="1250" y="417"/>
                </a:cubicBezTo>
                <a:cubicBezTo>
                  <a:pt x="991" y="398"/>
                  <a:pt x="611" y="324"/>
                  <a:pt x="148" y="0"/>
                </a:cubicBezTo>
                <a:lnTo>
                  <a:pt x="148" y="0"/>
                </a:lnTo>
                <a:cubicBezTo>
                  <a:pt x="28" y="231"/>
                  <a:pt x="0" y="555"/>
                  <a:pt x="0" y="731"/>
                </a:cubicBezTo>
                <a:cubicBezTo>
                  <a:pt x="0" y="805"/>
                  <a:pt x="19" y="879"/>
                  <a:pt x="56" y="944"/>
                </a:cubicBezTo>
                <a:cubicBezTo>
                  <a:pt x="278" y="1315"/>
                  <a:pt x="278" y="1315"/>
                  <a:pt x="278" y="1315"/>
                </a:cubicBezTo>
                <a:cubicBezTo>
                  <a:pt x="482" y="1702"/>
                  <a:pt x="482" y="1702"/>
                  <a:pt x="482" y="1702"/>
                </a:cubicBezTo>
                <a:cubicBezTo>
                  <a:pt x="602" y="2073"/>
                  <a:pt x="1167" y="2202"/>
                  <a:pt x="1167" y="2202"/>
                </a:cubicBezTo>
                <a:cubicBezTo>
                  <a:pt x="1407" y="2702"/>
                  <a:pt x="2814" y="2563"/>
                  <a:pt x="2814" y="2563"/>
                </a:cubicBezTo>
                <a:cubicBezTo>
                  <a:pt x="2814" y="2628"/>
                  <a:pt x="2814" y="2628"/>
                  <a:pt x="2814" y="2628"/>
                </a:cubicBezTo>
                <a:cubicBezTo>
                  <a:pt x="2823" y="2619"/>
                  <a:pt x="2823" y="2600"/>
                  <a:pt x="2832" y="2591"/>
                </a:cubicBezTo>
                <a:cubicBezTo>
                  <a:pt x="2860" y="2462"/>
                  <a:pt x="2934" y="2350"/>
                  <a:pt x="3045" y="227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94">
            <a:extLst>
              <a:ext uri="{FF2B5EF4-FFF2-40B4-BE49-F238E27FC236}">
                <a16:creationId xmlns:a16="http://schemas.microsoft.com/office/drawing/2014/main" id="{00385F5C-245D-3F48-94A7-73AD2AB8F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323" y="6890186"/>
            <a:ext cx="4599" cy="459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40A2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95">
            <a:extLst>
              <a:ext uri="{FF2B5EF4-FFF2-40B4-BE49-F238E27FC236}">
                <a16:creationId xmlns:a16="http://schemas.microsoft.com/office/drawing/2014/main" id="{C05DCFDD-672A-5842-8C42-0858248C1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323" y="6890186"/>
            <a:ext cx="4599" cy="459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40A2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98">
            <a:extLst>
              <a:ext uri="{FF2B5EF4-FFF2-40B4-BE49-F238E27FC236}">
                <a16:creationId xmlns:a16="http://schemas.microsoft.com/office/drawing/2014/main" id="{497C7C6B-0BDD-9540-A9EC-7CE324704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1096" y="3800344"/>
            <a:ext cx="5264685" cy="3908283"/>
          </a:xfrm>
          <a:custGeom>
            <a:avLst/>
            <a:gdLst>
              <a:gd name="T0" fmla="*/ 5009 w 5047"/>
              <a:gd name="T1" fmla="*/ 2388 h 3749"/>
              <a:gd name="T2" fmla="*/ 5009 w 5047"/>
              <a:gd name="T3" fmla="*/ 2388 h 3749"/>
              <a:gd name="T4" fmla="*/ 4990 w 5047"/>
              <a:gd name="T5" fmla="*/ 2351 h 3749"/>
              <a:gd name="T6" fmla="*/ 4564 w 5047"/>
              <a:gd name="T7" fmla="*/ 1814 h 3749"/>
              <a:gd name="T8" fmla="*/ 4009 w 5047"/>
              <a:gd name="T9" fmla="*/ 1314 h 3749"/>
              <a:gd name="T10" fmla="*/ 3861 w 5047"/>
              <a:gd name="T11" fmla="*/ 787 h 3749"/>
              <a:gd name="T12" fmla="*/ 3704 w 5047"/>
              <a:gd name="T13" fmla="*/ 370 h 3749"/>
              <a:gd name="T14" fmla="*/ 3731 w 5047"/>
              <a:gd name="T15" fmla="*/ 0 h 3749"/>
              <a:gd name="T16" fmla="*/ 1648 w 5047"/>
              <a:gd name="T17" fmla="*/ 444 h 3749"/>
              <a:gd name="T18" fmla="*/ 1324 w 5047"/>
              <a:gd name="T19" fmla="*/ 685 h 3749"/>
              <a:gd name="T20" fmla="*/ 704 w 5047"/>
              <a:gd name="T21" fmla="*/ 981 h 3749"/>
              <a:gd name="T22" fmla="*/ 0 w 5047"/>
              <a:gd name="T23" fmla="*/ 1601 h 3749"/>
              <a:gd name="T24" fmla="*/ 778 w 5047"/>
              <a:gd name="T25" fmla="*/ 2009 h 3749"/>
              <a:gd name="T26" fmla="*/ 1361 w 5047"/>
              <a:gd name="T27" fmla="*/ 3035 h 3749"/>
              <a:gd name="T28" fmla="*/ 1639 w 5047"/>
              <a:gd name="T29" fmla="*/ 3285 h 3749"/>
              <a:gd name="T30" fmla="*/ 2009 w 5047"/>
              <a:gd name="T31" fmla="*/ 3544 h 3749"/>
              <a:gd name="T32" fmla="*/ 2222 w 5047"/>
              <a:gd name="T33" fmla="*/ 3600 h 3749"/>
              <a:gd name="T34" fmla="*/ 2583 w 5047"/>
              <a:gd name="T35" fmla="*/ 3748 h 3749"/>
              <a:gd name="T36" fmla="*/ 3417 w 5047"/>
              <a:gd name="T37" fmla="*/ 3146 h 3749"/>
              <a:gd name="T38" fmla="*/ 4555 w 5047"/>
              <a:gd name="T39" fmla="*/ 3054 h 3749"/>
              <a:gd name="T40" fmla="*/ 5046 w 5047"/>
              <a:gd name="T41" fmla="*/ 2555 h 3749"/>
              <a:gd name="T42" fmla="*/ 5009 w 5047"/>
              <a:gd name="T43" fmla="*/ 2388 h 3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047" h="3749">
                <a:moveTo>
                  <a:pt x="5009" y="2388"/>
                </a:moveTo>
                <a:lnTo>
                  <a:pt x="5009" y="2388"/>
                </a:lnTo>
                <a:cubicBezTo>
                  <a:pt x="5000" y="2379"/>
                  <a:pt x="5000" y="2360"/>
                  <a:pt x="4990" y="2351"/>
                </a:cubicBezTo>
                <a:cubicBezTo>
                  <a:pt x="4842" y="2129"/>
                  <a:pt x="4564" y="1814"/>
                  <a:pt x="4564" y="1814"/>
                </a:cubicBezTo>
                <a:cubicBezTo>
                  <a:pt x="4037" y="1499"/>
                  <a:pt x="4009" y="1314"/>
                  <a:pt x="4009" y="1314"/>
                </a:cubicBezTo>
                <a:cubicBezTo>
                  <a:pt x="4009" y="1212"/>
                  <a:pt x="3861" y="787"/>
                  <a:pt x="3861" y="787"/>
                </a:cubicBezTo>
                <a:cubicBezTo>
                  <a:pt x="3704" y="370"/>
                  <a:pt x="3704" y="370"/>
                  <a:pt x="3704" y="370"/>
                </a:cubicBezTo>
                <a:cubicBezTo>
                  <a:pt x="3704" y="370"/>
                  <a:pt x="3685" y="194"/>
                  <a:pt x="3731" y="0"/>
                </a:cubicBezTo>
                <a:cubicBezTo>
                  <a:pt x="3731" y="0"/>
                  <a:pt x="2574" y="555"/>
                  <a:pt x="1648" y="444"/>
                </a:cubicBezTo>
                <a:cubicBezTo>
                  <a:pt x="1584" y="509"/>
                  <a:pt x="1472" y="592"/>
                  <a:pt x="1324" y="685"/>
                </a:cubicBezTo>
                <a:cubicBezTo>
                  <a:pt x="1056" y="851"/>
                  <a:pt x="871" y="907"/>
                  <a:pt x="704" y="981"/>
                </a:cubicBezTo>
                <a:cubicBezTo>
                  <a:pt x="510" y="1073"/>
                  <a:pt x="260" y="1240"/>
                  <a:pt x="0" y="1601"/>
                </a:cubicBezTo>
                <a:cubicBezTo>
                  <a:pt x="176" y="1648"/>
                  <a:pt x="473" y="1759"/>
                  <a:pt x="778" y="2009"/>
                </a:cubicBezTo>
                <a:cubicBezTo>
                  <a:pt x="1139" y="2305"/>
                  <a:pt x="1324" y="2916"/>
                  <a:pt x="1361" y="3035"/>
                </a:cubicBezTo>
                <a:cubicBezTo>
                  <a:pt x="1463" y="3100"/>
                  <a:pt x="1565" y="3183"/>
                  <a:pt x="1639" y="3285"/>
                </a:cubicBezTo>
                <a:cubicBezTo>
                  <a:pt x="2009" y="3544"/>
                  <a:pt x="2009" y="3544"/>
                  <a:pt x="2009" y="3544"/>
                </a:cubicBezTo>
                <a:cubicBezTo>
                  <a:pt x="2074" y="3563"/>
                  <a:pt x="2139" y="3581"/>
                  <a:pt x="2222" y="3600"/>
                </a:cubicBezTo>
                <a:cubicBezTo>
                  <a:pt x="2417" y="3618"/>
                  <a:pt x="2528" y="3683"/>
                  <a:pt x="2583" y="3748"/>
                </a:cubicBezTo>
                <a:cubicBezTo>
                  <a:pt x="2722" y="3563"/>
                  <a:pt x="2963" y="3350"/>
                  <a:pt x="3417" y="3146"/>
                </a:cubicBezTo>
                <a:cubicBezTo>
                  <a:pt x="3417" y="3146"/>
                  <a:pt x="3824" y="3026"/>
                  <a:pt x="4555" y="3054"/>
                </a:cubicBezTo>
                <a:cubicBezTo>
                  <a:pt x="4555" y="3054"/>
                  <a:pt x="4972" y="2953"/>
                  <a:pt x="5046" y="2555"/>
                </a:cubicBezTo>
                <a:lnTo>
                  <a:pt x="5009" y="238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99">
            <a:extLst>
              <a:ext uri="{FF2B5EF4-FFF2-40B4-BE49-F238E27FC236}">
                <a16:creationId xmlns:a16="http://schemas.microsoft.com/office/drawing/2014/main" id="{F8822FD9-C99A-F14D-B6B2-7102F3AA1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6945" y="7225840"/>
            <a:ext cx="386230" cy="271279"/>
          </a:xfrm>
          <a:custGeom>
            <a:avLst/>
            <a:gdLst>
              <a:gd name="T0" fmla="*/ 370 w 371"/>
              <a:gd name="T1" fmla="*/ 259 h 260"/>
              <a:gd name="T2" fmla="*/ 370 w 371"/>
              <a:gd name="T3" fmla="*/ 259 h 260"/>
              <a:gd name="T4" fmla="*/ 0 w 371"/>
              <a:gd name="T5" fmla="*/ 0 h 260"/>
              <a:gd name="T6" fmla="*/ 9 w 371"/>
              <a:gd name="T7" fmla="*/ 9 h 260"/>
              <a:gd name="T8" fmla="*/ 370 w 371"/>
              <a:gd name="T9" fmla="*/ 259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1" h="260">
                <a:moveTo>
                  <a:pt x="370" y="259"/>
                </a:moveTo>
                <a:lnTo>
                  <a:pt x="370" y="259"/>
                </a:lnTo>
                <a:cubicBezTo>
                  <a:pt x="0" y="0"/>
                  <a:pt x="0" y="0"/>
                  <a:pt x="0" y="0"/>
                </a:cubicBezTo>
                <a:cubicBezTo>
                  <a:pt x="9" y="0"/>
                  <a:pt x="9" y="0"/>
                  <a:pt x="9" y="9"/>
                </a:cubicBezTo>
                <a:cubicBezTo>
                  <a:pt x="84" y="93"/>
                  <a:pt x="195" y="195"/>
                  <a:pt x="370" y="259"/>
                </a:cubicBezTo>
              </a:path>
            </a:pathLst>
          </a:custGeom>
          <a:solidFill>
            <a:srgbClr val="40A2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00">
            <a:extLst>
              <a:ext uri="{FF2B5EF4-FFF2-40B4-BE49-F238E27FC236}">
                <a16:creationId xmlns:a16="http://schemas.microsoft.com/office/drawing/2014/main" id="{32449E33-26F2-BC4A-9012-A81A6A234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9063" y="6963754"/>
            <a:ext cx="3986450" cy="2712808"/>
          </a:xfrm>
          <a:custGeom>
            <a:avLst/>
            <a:gdLst>
              <a:gd name="T0" fmla="*/ 3823 w 3824"/>
              <a:gd name="T1" fmla="*/ 713 h 2603"/>
              <a:gd name="T2" fmla="*/ 3823 w 3824"/>
              <a:gd name="T3" fmla="*/ 713 h 2603"/>
              <a:gd name="T4" fmla="*/ 3462 w 3824"/>
              <a:gd name="T5" fmla="*/ 565 h 2603"/>
              <a:gd name="T6" fmla="*/ 3249 w 3824"/>
              <a:gd name="T7" fmla="*/ 509 h 2603"/>
              <a:gd name="T8" fmla="*/ 2888 w 3824"/>
              <a:gd name="T9" fmla="*/ 259 h 2603"/>
              <a:gd name="T10" fmla="*/ 2879 w 3824"/>
              <a:gd name="T11" fmla="*/ 250 h 2603"/>
              <a:gd name="T12" fmla="*/ 2601 w 3824"/>
              <a:gd name="T13" fmla="*/ 0 h 2603"/>
              <a:gd name="T14" fmla="*/ 2601 w 3824"/>
              <a:gd name="T15" fmla="*/ 19 h 2603"/>
              <a:gd name="T16" fmla="*/ 2555 w 3824"/>
              <a:gd name="T17" fmla="*/ 19 h 2603"/>
              <a:gd name="T18" fmla="*/ 1574 w 3824"/>
              <a:gd name="T19" fmla="*/ 259 h 2603"/>
              <a:gd name="T20" fmla="*/ 787 w 3824"/>
              <a:gd name="T21" fmla="*/ 611 h 2603"/>
              <a:gd name="T22" fmla="*/ 472 w 3824"/>
              <a:gd name="T23" fmla="*/ 685 h 2603"/>
              <a:gd name="T24" fmla="*/ 259 w 3824"/>
              <a:gd name="T25" fmla="*/ 1000 h 2603"/>
              <a:gd name="T26" fmla="*/ 241 w 3824"/>
              <a:gd name="T27" fmla="*/ 1037 h 2603"/>
              <a:gd name="T28" fmla="*/ 259 w 3824"/>
              <a:gd name="T29" fmla="*/ 1657 h 2603"/>
              <a:gd name="T30" fmla="*/ 565 w 3824"/>
              <a:gd name="T31" fmla="*/ 2056 h 2603"/>
              <a:gd name="T32" fmla="*/ 1509 w 3824"/>
              <a:gd name="T33" fmla="*/ 2380 h 2603"/>
              <a:gd name="T34" fmla="*/ 3101 w 3824"/>
              <a:gd name="T35" fmla="*/ 2278 h 2603"/>
              <a:gd name="T36" fmla="*/ 3453 w 3824"/>
              <a:gd name="T37" fmla="*/ 1898 h 2603"/>
              <a:gd name="T38" fmla="*/ 3675 w 3824"/>
              <a:gd name="T39" fmla="*/ 1167 h 2603"/>
              <a:gd name="T40" fmla="*/ 3740 w 3824"/>
              <a:gd name="T41" fmla="*/ 861 h 2603"/>
              <a:gd name="T42" fmla="*/ 3823 w 3824"/>
              <a:gd name="T43" fmla="*/ 713 h 2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24" h="2603">
                <a:moveTo>
                  <a:pt x="3823" y="713"/>
                </a:moveTo>
                <a:lnTo>
                  <a:pt x="3823" y="713"/>
                </a:lnTo>
                <a:cubicBezTo>
                  <a:pt x="3768" y="648"/>
                  <a:pt x="3657" y="583"/>
                  <a:pt x="3462" y="565"/>
                </a:cubicBezTo>
                <a:cubicBezTo>
                  <a:pt x="3379" y="546"/>
                  <a:pt x="3314" y="528"/>
                  <a:pt x="3249" y="509"/>
                </a:cubicBezTo>
                <a:cubicBezTo>
                  <a:pt x="3074" y="445"/>
                  <a:pt x="2963" y="343"/>
                  <a:pt x="2888" y="259"/>
                </a:cubicBezTo>
                <a:cubicBezTo>
                  <a:pt x="2888" y="250"/>
                  <a:pt x="2888" y="250"/>
                  <a:pt x="2879" y="250"/>
                </a:cubicBezTo>
                <a:cubicBezTo>
                  <a:pt x="2805" y="148"/>
                  <a:pt x="2703" y="65"/>
                  <a:pt x="2601" y="0"/>
                </a:cubicBezTo>
                <a:cubicBezTo>
                  <a:pt x="2601" y="10"/>
                  <a:pt x="2601" y="19"/>
                  <a:pt x="2601" y="19"/>
                </a:cubicBezTo>
                <a:cubicBezTo>
                  <a:pt x="2601" y="19"/>
                  <a:pt x="2583" y="19"/>
                  <a:pt x="2555" y="19"/>
                </a:cubicBezTo>
                <a:cubicBezTo>
                  <a:pt x="2388" y="10"/>
                  <a:pt x="1796" y="0"/>
                  <a:pt x="1574" y="259"/>
                </a:cubicBezTo>
                <a:cubicBezTo>
                  <a:pt x="1314" y="556"/>
                  <a:pt x="1055" y="667"/>
                  <a:pt x="787" y="611"/>
                </a:cubicBezTo>
                <a:cubicBezTo>
                  <a:pt x="676" y="583"/>
                  <a:pt x="565" y="630"/>
                  <a:pt x="472" y="685"/>
                </a:cubicBezTo>
                <a:cubicBezTo>
                  <a:pt x="361" y="759"/>
                  <a:pt x="287" y="871"/>
                  <a:pt x="259" y="1000"/>
                </a:cubicBezTo>
                <a:cubicBezTo>
                  <a:pt x="250" y="1009"/>
                  <a:pt x="250" y="1028"/>
                  <a:pt x="241" y="1037"/>
                </a:cubicBezTo>
                <a:cubicBezTo>
                  <a:pt x="0" y="1380"/>
                  <a:pt x="259" y="1657"/>
                  <a:pt x="259" y="1657"/>
                </a:cubicBezTo>
                <a:cubicBezTo>
                  <a:pt x="491" y="1815"/>
                  <a:pt x="565" y="2056"/>
                  <a:pt x="565" y="2056"/>
                </a:cubicBezTo>
                <a:cubicBezTo>
                  <a:pt x="722" y="2380"/>
                  <a:pt x="1509" y="2380"/>
                  <a:pt x="1509" y="2380"/>
                </a:cubicBezTo>
                <a:cubicBezTo>
                  <a:pt x="2814" y="2602"/>
                  <a:pt x="3101" y="2278"/>
                  <a:pt x="3101" y="2278"/>
                </a:cubicBezTo>
                <a:cubicBezTo>
                  <a:pt x="3101" y="2278"/>
                  <a:pt x="3009" y="2093"/>
                  <a:pt x="3453" y="1898"/>
                </a:cubicBezTo>
                <a:cubicBezTo>
                  <a:pt x="3453" y="1898"/>
                  <a:pt x="3712" y="1768"/>
                  <a:pt x="3675" y="1167"/>
                </a:cubicBezTo>
                <a:cubicBezTo>
                  <a:pt x="3675" y="1167"/>
                  <a:pt x="3647" y="1037"/>
                  <a:pt x="3740" y="861"/>
                </a:cubicBezTo>
                <a:cubicBezTo>
                  <a:pt x="3759" y="815"/>
                  <a:pt x="3786" y="769"/>
                  <a:pt x="3823" y="71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40">
            <a:extLst>
              <a:ext uri="{FF2B5EF4-FFF2-40B4-BE49-F238E27FC236}">
                <a16:creationId xmlns:a16="http://schemas.microsoft.com/office/drawing/2014/main" id="{F4AFC396-39A3-E44A-AE78-AF797919C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6870" y="1666882"/>
            <a:ext cx="133340" cy="133343"/>
          </a:xfrm>
          <a:custGeom>
            <a:avLst/>
            <a:gdLst>
              <a:gd name="T0" fmla="*/ 129 w 130"/>
              <a:gd name="T1" fmla="*/ 129 h 130"/>
              <a:gd name="T2" fmla="*/ 129 w 130"/>
              <a:gd name="T3" fmla="*/ 129 h 130"/>
              <a:gd name="T4" fmla="*/ 65 w 130"/>
              <a:gd name="T5" fmla="*/ 129 h 130"/>
              <a:gd name="T6" fmla="*/ 0 w 130"/>
              <a:gd name="T7" fmla="*/ 65 h 130"/>
              <a:gd name="T8" fmla="*/ 0 w 130"/>
              <a:gd name="T9" fmla="*/ 55 h 130"/>
              <a:gd name="T10" fmla="*/ 65 w 130"/>
              <a:gd name="T11" fmla="*/ 0 h 130"/>
              <a:gd name="T12" fmla="*/ 129 w 130"/>
              <a:gd name="T13" fmla="*/ 55 h 130"/>
              <a:gd name="T14" fmla="*/ 129 w 130"/>
              <a:gd name="T15" fmla="*/ 129 h 130"/>
              <a:gd name="T16" fmla="*/ 65 w 130"/>
              <a:gd name="T17" fmla="*/ 37 h 130"/>
              <a:gd name="T18" fmla="*/ 65 w 130"/>
              <a:gd name="T19" fmla="*/ 37 h 130"/>
              <a:gd name="T20" fmla="*/ 46 w 130"/>
              <a:gd name="T21" fmla="*/ 55 h 130"/>
              <a:gd name="T22" fmla="*/ 46 w 130"/>
              <a:gd name="T23" fmla="*/ 65 h 130"/>
              <a:gd name="T24" fmla="*/ 65 w 130"/>
              <a:gd name="T25" fmla="*/ 83 h 130"/>
              <a:gd name="T26" fmla="*/ 83 w 130"/>
              <a:gd name="T27" fmla="*/ 83 h 130"/>
              <a:gd name="T28" fmla="*/ 83 w 130"/>
              <a:gd name="T29" fmla="*/ 55 h 130"/>
              <a:gd name="T30" fmla="*/ 65 w 130"/>
              <a:gd name="T31" fmla="*/ 37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0" h="130">
                <a:moveTo>
                  <a:pt x="129" y="129"/>
                </a:moveTo>
                <a:lnTo>
                  <a:pt x="129" y="129"/>
                </a:lnTo>
                <a:cubicBezTo>
                  <a:pt x="65" y="129"/>
                  <a:pt x="65" y="129"/>
                  <a:pt x="65" y="129"/>
                </a:cubicBezTo>
                <a:cubicBezTo>
                  <a:pt x="28" y="129"/>
                  <a:pt x="0" y="102"/>
                  <a:pt x="0" y="6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8"/>
                  <a:pt x="28" y="0"/>
                  <a:pt x="65" y="0"/>
                </a:cubicBezTo>
                <a:cubicBezTo>
                  <a:pt x="102" y="0"/>
                  <a:pt x="129" y="18"/>
                  <a:pt x="129" y="55"/>
                </a:cubicBezTo>
                <a:lnTo>
                  <a:pt x="129" y="129"/>
                </a:lnTo>
                <a:close/>
                <a:moveTo>
                  <a:pt x="65" y="37"/>
                </a:moveTo>
                <a:lnTo>
                  <a:pt x="65" y="37"/>
                </a:lnTo>
                <a:cubicBezTo>
                  <a:pt x="55" y="37"/>
                  <a:pt x="46" y="46"/>
                  <a:pt x="46" y="55"/>
                </a:cubicBezTo>
                <a:cubicBezTo>
                  <a:pt x="46" y="65"/>
                  <a:pt x="46" y="65"/>
                  <a:pt x="46" y="65"/>
                </a:cubicBezTo>
                <a:cubicBezTo>
                  <a:pt x="46" y="74"/>
                  <a:pt x="55" y="83"/>
                  <a:pt x="65" y="83"/>
                </a:cubicBezTo>
                <a:cubicBezTo>
                  <a:pt x="83" y="83"/>
                  <a:pt x="83" y="83"/>
                  <a:pt x="83" y="83"/>
                </a:cubicBezTo>
                <a:cubicBezTo>
                  <a:pt x="83" y="55"/>
                  <a:pt x="83" y="55"/>
                  <a:pt x="83" y="55"/>
                </a:cubicBezTo>
                <a:cubicBezTo>
                  <a:pt x="83" y="46"/>
                  <a:pt x="74" y="37"/>
                  <a:pt x="65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41">
            <a:extLst>
              <a:ext uri="{FF2B5EF4-FFF2-40B4-BE49-F238E27FC236}">
                <a16:creationId xmlns:a16="http://schemas.microsoft.com/office/drawing/2014/main" id="{3BCBE08B-5CD7-D149-B3A2-0EFF60076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014" y="1666882"/>
            <a:ext cx="128743" cy="133343"/>
          </a:xfrm>
          <a:custGeom>
            <a:avLst/>
            <a:gdLst>
              <a:gd name="T0" fmla="*/ 65 w 122"/>
              <a:gd name="T1" fmla="*/ 129 h 130"/>
              <a:gd name="T2" fmla="*/ 65 w 122"/>
              <a:gd name="T3" fmla="*/ 129 h 130"/>
              <a:gd name="T4" fmla="*/ 0 w 122"/>
              <a:gd name="T5" fmla="*/ 129 h 130"/>
              <a:gd name="T6" fmla="*/ 0 w 122"/>
              <a:gd name="T7" fmla="*/ 55 h 130"/>
              <a:gd name="T8" fmla="*/ 56 w 122"/>
              <a:gd name="T9" fmla="*/ 0 h 130"/>
              <a:gd name="T10" fmla="*/ 121 w 122"/>
              <a:gd name="T11" fmla="*/ 55 h 130"/>
              <a:gd name="T12" fmla="*/ 121 w 122"/>
              <a:gd name="T13" fmla="*/ 65 h 130"/>
              <a:gd name="T14" fmla="*/ 65 w 122"/>
              <a:gd name="T15" fmla="*/ 129 h 130"/>
              <a:gd name="T16" fmla="*/ 37 w 122"/>
              <a:gd name="T17" fmla="*/ 83 h 130"/>
              <a:gd name="T18" fmla="*/ 37 w 122"/>
              <a:gd name="T19" fmla="*/ 83 h 130"/>
              <a:gd name="T20" fmla="*/ 65 w 122"/>
              <a:gd name="T21" fmla="*/ 83 h 130"/>
              <a:gd name="T22" fmla="*/ 83 w 122"/>
              <a:gd name="T23" fmla="*/ 65 h 130"/>
              <a:gd name="T24" fmla="*/ 83 w 122"/>
              <a:gd name="T25" fmla="*/ 55 h 130"/>
              <a:gd name="T26" fmla="*/ 56 w 122"/>
              <a:gd name="T27" fmla="*/ 37 h 130"/>
              <a:gd name="T28" fmla="*/ 37 w 122"/>
              <a:gd name="T29" fmla="*/ 55 h 130"/>
              <a:gd name="T30" fmla="*/ 37 w 122"/>
              <a:gd name="T31" fmla="*/ 8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2" h="130">
                <a:moveTo>
                  <a:pt x="65" y="129"/>
                </a:moveTo>
                <a:lnTo>
                  <a:pt x="65" y="129"/>
                </a:lnTo>
                <a:cubicBezTo>
                  <a:pt x="0" y="129"/>
                  <a:pt x="0" y="129"/>
                  <a:pt x="0" y="129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18"/>
                  <a:pt x="28" y="0"/>
                  <a:pt x="56" y="0"/>
                </a:cubicBezTo>
                <a:cubicBezTo>
                  <a:pt x="93" y="0"/>
                  <a:pt x="121" y="28"/>
                  <a:pt x="121" y="55"/>
                </a:cubicBezTo>
                <a:cubicBezTo>
                  <a:pt x="121" y="65"/>
                  <a:pt x="121" y="65"/>
                  <a:pt x="121" y="65"/>
                </a:cubicBezTo>
                <a:cubicBezTo>
                  <a:pt x="121" y="102"/>
                  <a:pt x="93" y="129"/>
                  <a:pt x="65" y="129"/>
                </a:cubicBezTo>
                <a:close/>
                <a:moveTo>
                  <a:pt x="37" y="83"/>
                </a:moveTo>
                <a:lnTo>
                  <a:pt x="37" y="83"/>
                </a:lnTo>
                <a:cubicBezTo>
                  <a:pt x="65" y="83"/>
                  <a:pt x="65" y="83"/>
                  <a:pt x="65" y="83"/>
                </a:cubicBezTo>
                <a:cubicBezTo>
                  <a:pt x="74" y="83"/>
                  <a:pt x="83" y="74"/>
                  <a:pt x="83" y="65"/>
                </a:cubicBezTo>
                <a:cubicBezTo>
                  <a:pt x="83" y="55"/>
                  <a:pt x="83" y="55"/>
                  <a:pt x="83" y="55"/>
                </a:cubicBezTo>
                <a:cubicBezTo>
                  <a:pt x="83" y="46"/>
                  <a:pt x="74" y="37"/>
                  <a:pt x="56" y="37"/>
                </a:cubicBezTo>
                <a:cubicBezTo>
                  <a:pt x="46" y="37"/>
                  <a:pt x="37" y="46"/>
                  <a:pt x="37" y="55"/>
                </a:cubicBezTo>
                <a:lnTo>
                  <a:pt x="37" y="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42">
            <a:extLst>
              <a:ext uri="{FF2B5EF4-FFF2-40B4-BE49-F238E27FC236}">
                <a16:creationId xmlns:a16="http://schemas.microsoft.com/office/drawing/2014/main" id="{D94A25F4-5597-CA49-9F13-5431AB6FC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3426" y="1928968"/>
            <a:ext cx="50579" cy="183919"/>
          </a:xfrm>
          <a:custGeom>
            <a:avLst/>
            <a:gdLst>
              <a:gd name="T0" fmla="*/ 47 w 48"/>
              <a:gd name="T1" fmla="*/ 176 h 177"/>
              <a:gd name="T2" fmla="*/ 47 w 48"/>
              <a:gd name="T3" fmla="*/ 176 h 177"/>
              <a:gd name="T4" fmla="*/ 0 w 48"/>
              <a:gd name="T5" fmla="*/ 176 h 177"/>
              <a:gd name="T6" fmla="*/ 0 w 48"/>
              <a:gd name="T7" fmla="*/ 18 h 177"/>
              <a:gd name="T8" fmla="*/ 28 w 48"/>
              <a:gd name="T9" fmla="*/ 0 h 177"/>
              <a:gd name="T10" fmla="*/ 28 w 48"/>
              <a:gd name="T11" fmla="*/ 0 h 177"/>
              <a:gd name="T12" fmla="*/ 47 w 48"/>
              <a:gd name="T13" fmla="*/ 18 h 177"/>
              <a:gd name="T14" fmla="*/ 47 w 48"/>
              <a:gd name="T15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177">
                <a:moveTo>
                  <a:pt x="47" y="176"/>
                </a:moveTo>
                <a:lnTo>
                  <a:pt x="47" y="176"/>
                </a:lnTo>
                <a:cubicBezTo>
                  <a:pt x="0" y="176"/>
                  <a:pt x="0" y="176"/>
                  <a:pt x="0" y="17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0" y="0"/>
                  <a:pt x="28" y="0"/>
                </a:cubicBezTo>
                <a:lnTo>
                  <a:pt x="28" y="0"/>
                </a:lnTo>
                <a:cubicBezTo>
                  <a:pt x="37" y="0"/>
                  <a:pt x="47" y="9"/>
                  <a:pt x="47" y="18"/>
                </a:cubicBezTo>
                <a:lnTo>
                  <a:pt x="47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43">
            <a:extLst>
              <a:ext uri="{FF2B5EF4-FFF2-40B4-BE49-F238E27FC236}">
                <a16:creationId xmlns:a16="http://schemas.microsoft.com/office/drawing/2014/main" id="{C50E72A4-296B-6F4E-88FC-D7C69415F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2622" y="1781832"/>
            <a:ext cx="41383" cy="105752"/>
          </a:xfrm>
          <a:custGeom>
            <a:avLst/>
            <a:gdLst>
              <a:gd name="T0" fmla="*/ 37 w 38"/>
              <a:gd name="T1" fmla="*/ 102 h 103"/>
              <a:gd name="T2" fmla="*/ 0 w 38"/>
              <a:gd name="T3" fmla="*/ 102 h 103"/>
              <a:gd name="T4" fmla="*/ 0 w 38"/>
              <a:gd name="T5" fmla="*/ 0 h 103"/>
              <a:gd name="T6" fmla="*/ 37 w 38"/>
              <a:gd name="T7" fmla="*/ 0 h 103"/>
              <a:gd name="T8" fmla="*/ 37 w 38"/>
              <a:gd name="T9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103">
                <a:moveTo>
                  <a:pt x="37" y="102"/>
                </a:moveTo>
                <a:lnTo>
                  <a:pt x="0" y="102"/>
                </a:lnTo>
                <a:lnTo>
                  <a:pt x="0" y="0"/>
                </a:lnTo>
                <a:lnTo>
                  <a:pt x="37" y="0"/>
                </a:lnTo>
                <a:lnTo>
                  <a:pt x="37" y="10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44">
            <a:extLst>
              <a:ext uri="{FF2B5EF4-FFF2-40B4-BE49-F238E27FC236}">
                <a16:creationId xmlns:a16="http://schemas.microsoft.com/office/drawing/2014/main" id="{59F81071-8526-2342-9E25-4F4B29090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9507" y="1869193"/>
            <a:ext cx="427614" cy="271282"/>
          </a:xfrm>
          <a:custGeom>
            <a:avLst/>
            <a:gdLst>
              <a:gd name="T0" fmla="*/ 47 w 409"/>
              <a:gd name="T1" fmla="*/ 0 h 260"/>
              <a:gd name="T2" fmla="*/ 47 w 409"/>
              <a:gd name="T3" fmla="*/ 0 h 260"/>
              <a:gd name="T4" fmla="*/ 37 w 409"/>
              <a:gd name="T5" fmla="*/ 37 h 260"/>
              <a:gd name="T6" fmla="*/ 371 w 409"/>
              <a:gd name="T7" fmla="*/ 37 h 260"/>
              <a:gd name="T8" fmla="*/ 371 w 409"/>
              <a:gd name="T9" fmla="*/ 213 h 260"/>
              <a:gd name="T10" fmla="*/ 371 w 409"/>
              <a:gd name="T11" fmla="*/ 213 h 260"/>
              <a:gd name="T12" fmla="*/ 37 w 409"/>
              <a:gd name="T13" fmla="*/ 213 h 260"/>
              <a:gd name="T14" fmla="*/ 37 w 409"/>
              <a:gd name="T15" fmla="*/ 65 h 260"/>
              <a:gd name="T16" fmla="*/ 19 w 409"/>
              <a:gd name="T17" fmla="*/ 47 h 260"/>
              <a:gd name="T18" fmla="*/ 19 w 409"/>
              <a:gd name="T19" fmla="*/ 47 h 260"/>
              <a:gd name="T20" fmla="*/ 0 w 409"/>
              <a:gd name="T21" fmla="*/ 65 h 260"/>
              <a:gd name="T22" fmla="*/ 0 w 409"/>
              <a:gd name="T23" fmla="*/ 213 h 260"/>
              <a:gd name="T24" fmla="*/ 47 w 409"/>
              <a:gd name="T25" fmla="*/ 259 h 260"/>
              <a:gd name="T26" fmla="*/ 371 w 409"/>
              <a:gd name="T27" fmla="*/ 259 h 260"/>
              <a:gd name="T28" fmla="*/ 408 w 409"/>
              <a:gd name="T29" fmla="*/ 213 h 260"/>
              <a:gd name="T30" fmla="*/ 408 w 409"/>
              <a:gd name="T31" fmla="*/ 0 h 260"/>
              <a:gd name="T32" fmla="*/ 47 w 409"/>
              <a:gd name="T33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09" h="260">
                <a:moveTo>
                  <a:pt x="47" y="0"/>
                </a:moveTo>
                <a:lnTo>
                  <a:pt x="47" y="0"/>
                </a:lnTo>
                <a:cubicBezTo>
                  <a:pt x="37" y="37"/>
                  <a:pt x="37" y="37"/>
                  <a:pt x="37" y="37"/>
                </a:cubicBezTo>
                <a:cubicBezTo>
                  <a:pt x="371" y="37"/>
                  <a:pt x="371" y="37"/>
                  <a:pt x="371" y="37"/>
                </a:cubicBezTo>
                <a:cubicBezTo>
                  <a:pt x="371" y="213"/>
                  <a:pt x="371" y="213"/>
                  <a:pt x="371" y="213"/>
                </a:cubicBezTo>
                <a:lnTo>
                  <a:pt x="371" y="213"/>
                </a:lnTo>
                <a:cubicBezTo>
                  <a:pt x="37" y="213"/>
                  <a:pt x="37" y="213"/>
                  <a:pt x="37" y="213"/>
                </a:cubicBezTo>
                <a:cubicBezTo>
                  <a:pt x="37" y="65"/>
                  <a:pt x="37" y="65"/>
                  <a:pt x="37" y="65"/>
                </a:cubicBezTo>
                <a:cubicBezTo>
                  <a:pt x="37" y="56"/>
                  <a:pt x="37" y="47"/>
                  <a:pt x="19" y="47"/>
                </a:cubicBezTo>
                <a:lnTo>
                  <a:pt x="19" y="47"/>
                </a:lnTo>
                <a:cubicBezTo>
                  <a:pt x="10" y="47"/>
                  <a:pt x="0" y="56"/>
                  <a:pt x="0" y="65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241"/>
                  <a:pt x="19" y="259"/>
                  <a:pt x="47" y="259"/>
                </a:cubicBezTo>
                <a:cubicBezTo>
                  <a:pt x="371" y="259"/>
                  <a:pt x="371" y="259"/>
                  <a:pt x="371" y="259"/>
                </a:cubicBezTo>
                <a:cubicBezTo>
                  <a:pt x="389" y="259"/>
                  <a:pt x="408" y="241"/>
                  <a:pt x="408" y="213"/>
                </a:cubicBezTo>
                <a:cubicBezTo>
                  <a:pt x="408" y="0"/>
                  <a:pt x="408" y="0"/>
                  <a:pt x="408" y="0"/>
                </a:cubicBezTo>
                <a:lnTo>
                  <a:pt x="47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45">
            <a:extLst>
              <a:ext uri="{FF2B5EF4-FFF2-40B4-BE49-F238E27FC236}">
                <a16:creationId xmlns:a16="http://schemas.microsoft.com/office/drawing/2014/main" id="{33B8EF9E-C1C0-324A-8BE9-7227F2FF8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8931" y="1754245"/>
            <a:ext cx="524170" cy="156331"/>
          </a:xfrm>
          <a:custGeom>
            <a:avLst/>
            <a:gdLst>
              <a:gd name="T0" fmla="*/ 445 w 501"/>
              <a:gd name="T1" fmla="*/ 148 h 149"/>
              <a:gd name="T2" fmla="*/ 445 w 501"/>
              <a:gd name="T3" fmla="*/ 148 h 149"/>
              <a:gd name="T4" fmla="*/ 56 w 501"/>
              <a:gd name="T5" fmla="*/ 148 h 149"/>
              <a:gd name="T6" fmla="*/ 0 w 501"/>
              <a:gd name="T7" fmla="*/ 93 h 149"/>
              <a:gd name="T8" fmla="*/ 0 w 501"/>
              <a:gd name="T9" fmla="*/ 65 h 149"/>
              <a:gd name="T10" fmla="*/ 56 w 501"/>
              <a:gd name="T11" fmla="*/ 0 h 149"/>
              <a:gd name="T12" fmla="*/ 445 w 501"/>
              <a:gd name="T13" fmla="*/ 0 h 149"/>
              <a:gd name="T14" fmla="*/ 500 w 501"/>
              <a:gd name="T15" fmla="*/ 65 h 149"/>
              <a:gd name="T16" fmla="*/ 500 w 501"/>
              <a:gd name="T17" fmla="*/ 93 h 149"/>
              <a:gd name="T18" fmla="*/ 445 w 501"/>
              <a:gd name="T19" fmla="*/ 148 h 149"/>
              <a:gd name="T20" fmla="*/ 56 w 501"/>
              <a:gd name="T21" fmla="*/ 46 h 149"/>
              <a:gd name="T22" fmla="*/ 56 w 501"/>
              <a:gd name="T23" fmla="*/ 46 h 149"/>
              <a:gd name="T24" fmla="*/ 46 w 501"/>
              <a:gd name="T25" fmla="*/ 65 h 149"/>
              <a:gd name="T26" fmla="*/ 46 w 501"/>
              <a:gd name="T27" fmla="*/ 93 h 149"/>
              <a:gd name="T28" fmla="*/ 56 w 501"/>
              <a:gd name="T29" fmla="*/ 102 h 149"/>
              <a:gd name="T30" fmla="*/ 445 w 501"/>
              <a:gd name="T31" fmla="*/ 102 h 149"/>
              <a:gd name="T32" fmla="*/ 463 w 501"/>
              <a:gd name="T33" fmla="*/ 93 h 149"/>
              <a:gd name="T34" fmla="*/ 463 w 501"/>
              <a:gd name="T35" fmla="*/ 65 h 149"/>
              <a:gd name="T36" fmla="*/ 445 w 501"/>
              <a:gd name="T37" fmla="*/ 46 h 149"/>
              <a:gd name="T38" fmla="*/ 56 w 501"/>
              <a:gd name="T39" fmla="*/ 4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01" h="149">
                <a:moveTo>
                  <a:pt x="445" y="148"/>
                </a:moveTo>
                <a:lnTo>
                  <a:pt x="445" y="148"/>
                </a:lnTo>
                <a:cubicBezTo>
                  <a:pt x="56" y="148"/>
                  <a:pt x="56" y="148"/>
                  <a:pt x="56" y="148"/>
                </a:cubicBezTo>
                <a:cubicBezTo>
                  <a:pt x="28" y="148"/>
                  <a:pt x="0" y="121"/>
                  <a:pt x="0" y="93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8"/>
                  <a:pt x="28" y="0"/>
                  <a:pt x="56" y="0"/>
                </a:cubicBezTo>
                <a:cubicBezTo>
                  <a:pt x="445" y="0"/>
                  <a:pt x="445" y="0"/>
                  <a:pt x="445" y="0"/>
                </a:cubicBezTo>
                <a:cubicBezTo>
                  <a:pt x="472" y="0"/>
                  <a:pt x="500" y="28"/>
                  <a:pt x="500" y="65"/>
                </a:cubicBezTo>
                <a:cubicBezTo>
                  <a:pt x="500" y="93"/>
                  <a:pt x="500" y="93"/>
                  <a:pt x="500" y="93"/>
                </a:cubicBezTo>
                <a:cubicBezTo>
                  <a:pt x="500" y="121"/>
                  <a:pt x="472" y="148"/>
                  <a:pt x="445" y="148"/>
                </a:cubicBezTo>
                <a:close/>
                <a:moveTo>
                  <a:pt x="56" y="46"/>
                </a:moveTo>
                <a:lnTo>
                  <a:pt x="56" y="46"/>
                </a:lnTo>
                <a:cubicBezTo>
                  <a:pt x="46" y="46"/>
                  <a:pt x="46" y="56"/>
                  <a:pt x="46" y="65"/>
                </a:cubicBezTo>
                <a:cubicBezTo>
                  <a:pt x="46" y="93"/>
                  <a:pt x="46" y="93"/>
                  <a:pt x="46" y="93"/>
                </a:cubicBezTo>
                <a:cubicBezTo>
                  <a:pt x="46" y="102"/>
                  <a:pt x="46" y="102"/>
                  <a:pt x="56" y="102"/>
                </a:cubicBezTo>
                <a:cubicBezTo>
                  <a:pt x="445" y="102"/>
                  <a:pt x="445" y="102"/>
                  <a:pt x="445" y="102"/>
                </a:cubicBezTo>
                <a:cubicBezTo>
                  <a:pt x="454" y="102"/>
                  <a:pt x="463" y="102"/>
                  <a:pt x="463" y="93"/>
                </a:cubicBezTo>
                <a:cubicBezTo>
                  <a:pt x="463" y="65"/>
                  <a:pt x="463" y="65"/>
                  <a:pt x="463" y="65"/>
                </a:cubicBezTo>
                <a:cubicBezTo>
                  <a:pt x="463" y="56"/>
                  <a:pt x="454" y="46"/>
                  <a:pt x="445" y="46"/>
                </a:cubicBezTo>
                <a:lnTo>
                  <a:pt x="56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196">
            <a:extLst>
              <a:ext uri="{FF2B5EF4-FFF2-40B4-BE49-F238E27FC236}">
                <a16:creationId xmlns:a16="http://schemas.microsoft.com/office/drawing/2014/main" id="{CE8CFE00-D80B-F145-A8E9-FC70E2FFF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014" y="4825695"/>
            <a:ext cx="560954" cy="533366"/>
          </a:xfrm>
          <a:custGeom>
            <a:avLst/>
            <a:gdLst>
              <a:gd name="T0" fmla="*/ 463 w 538"/>
              <a:gd name="T1" fmla="*/ 509 h 510"/>
              <a:gd name="T2" fmla="*/ 463 w 538"/>
              <a:gd name="T3" fmla="*/ 509 h 510"/>
              <a:gd name="T4" fmla="*/ 74 w 538"/>
              <a:gd name="T5" fmla="*/ 509 h 510"/>
              <a:gd name="T6" fmla="*/ 0 w 538"/>
              <a:gd name="T7" fmla="*/ 435 h 510"/>
              <a:gd name="T8" fmla="*/ 0 w 538"/>
              <a:gd name="T9" fmla="*/ 74 h 510"/>
              <a:gd name="T10" fmla="*/ 74 w 538"/>
              <a:gd name="T11" fmla="*/ 0 h 510"/>
              <a:gd name="T12" fmla="*/ 111 w 538"/>
              <a:gd name="T13" fmla="*/ 0 h 510"/>
              <a:gd name="T14" fmla="*/ 111 w 538"/>
              <a:gd name="T15" fmla="*/ 46 h 510"/>
              <a:gd name="T16" fmla="*/ 74 w 538"/>
              <a:gd name="T17" fmla="*/ 46 h 510"/>
              <a:gd name="T18" fmla="*/ 46 w 538"/>
              <a:gd name="T19" fmla="*/ 74 h 510"/>
              <a:gd name="T20" fmla="*/ 46 w 538"/>
              <a:gd name="T21" fmla="*/ 435 h 510"/>
              <a:gd name="T22" fmla="*/ 74 w 538"/>
              <a:gd name="T23" fmla="*/ 463 h 510"/>
              <a:gd name="T24" fmla="*/ 463 w 538"/>
              <a:gd name="T25" fmla="*/ 463 h 510"/>
              <a:gd name="T26" fmla="*/ 491 w 538"/>
              <a:gd name="T27" fmla="*/ 435 h 510"/>
              <a:gd name="T28" fmla="*/ 491 w 538"/>
              <a:gd name="T29" fmla="*/ 74 h 510"/>
              <a:gd name="T30" fmla="*/ 463 w 538"/>
              <a:gd name="T31" fmla="*/ 46 h 510"/>
              <a:gd name="T32" fmla="*/ 417 w 538"/>
              <a:gd name="T33" fmla="*/ 46 h 510"/>
              <a:gd name="T34" fmla="*/ 417 w 538"/>
              <a:gd name="T35" fmla="*/ 0 h 510"/>
              <a:gd name="T36" fmla="*/ 463 w 538"/>
              <a:gd name="T37" fmla="*/ 0 h 510"/>
              <a:gd name="T38" fmla="*/ 537 w 538"/>
              <a:gd name="T39" fmla="*/ 74 h 510"/>
              <a:gd name="T40" fmla="*/ 537 w 538"/>
              <a:gd name="T41" fmla="*/ 435 h 510"/>
              <a:gd name="T42" fmla="*/ 463 w 538"/>
              <a:gd name="T43" fmla="*/ 509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38" h="510">
                <a:moveTo>
                  <a:pt x="463" y="509"/>
                </a:moveTo>
                <a:lnTo>
                  <a:pt x="463" y="509"/>
                </a:lnTo>
                <a:cubicBezTo>
                  <a:pt x="74" y="509"/>
                  <a:pt x="74" y="509"/>
                  <a:pt x="74" y="509"/>
                </a:cubicBezTo>
                <a:cubicBezTo>
                  <a:pt x="37" y="509"/>
                  <a:pt x="0" y="481"/>
                  <a:pt x="0" y="435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37"/>
                  <a:pt x="37" y="0"/>
                  <a:pt x="74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1" y="46"/>
                  <a:pt x="111" y="46"/>
                  <a:pt x="111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56" y="46"/>
                  <a:pt x="46" y="55"/>
                  <a:pt x="46" y="74"/>
                </a:cubicBezTo>
                <a:cubicBezTo>
                  <a:pt x="46" y="435"/>
                  <a:pt x="46" y="435"/>
                  <a:pt x="46" y="435"/>
                </a:cubicBezTo>
                <a:cubicBezTo>
                  <a:pt x="46" y="454"/>
                  <a:pt x="56" y="463"/>
                  <a:pt x="74" y="463"/>
                </a:cubicBezTo>
                <a:cubicBezTo>
                  <a:pt x="463" y="463"/>
                  <a:pt x="463" y="463"/>
                  <a:pt x="463" y="463"/>
                </a:cubicBezTo>
                <a:cubicBezTo>
                  <a:pt x="472" y="463"/>
                  <a:pt x="491" y="454"/>
                  <a:pt x="491" y="435"/>
                </a:cubicBezTo>
                <a:cubicBezTo>
                  <a:pt x="491" y="74"/>
                  <a:pt x="491" y="74"/>
                  <a:pt x="491" y="74"/>
                </a:cubicBezTo>
                <a:cubicBezTo>
                  <a:pt x="491" y="55"/>
                  <a:pt x="472" y="46"/>
                  <a:pt x="463" y="46"/>
                </a:cubicBezTo>
                <a:cubicBezTo>
                  <a:pt x="417" y="46"/>
                  <a:pt x="417" y="46"/>
                  <a:pt x="417" y="46"/>
                </a:cubicBezTo>
                <a:cubicBezTo>
                  <a:pt x="417" y="0"/>
                  <a:pt x="417" y="0"/>
                  <a:pt x="417" y="0"/>
                </a:cubicBezTo>
                <a:cubicBezTo>
                  <a:pt x="463" y="0"/>
                  <a:pt x="463" y="0"/>
                  <a:pt x="463" y="0"/>
                </a:cubicBezTo>
                <a:cubicBezTo>
                  <a:pt x="500" y="0"/>
                  <a:pt x="537" y="37"/>
                  <a:pt x="537" y="74"/>
                </a:cubicBezTo>
                <a:cubicBezTo>
                  <a:pt x="537" y="435"/>
                  <a:pt x="537" y="435"/>
                  <a:pt x="537" y="435"/>
                </a:cubicBezTo>
                <a:cubicBezTo>
                  <a:pt x="537" y="481"/>
                  <a:pt x="500" y="509"/>
                  <a:pt x="463" y="50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197">
            <a:extLst>
              <a:ext uri="{FF2B5EF4-FFF2-40B4-BE49-F238E27FC236}">
                <a16:creationId xmlns:a16="http://schemas.microsoft.com/office/drawing/2014/main" id="{D6191FEB-0E44-1641-ACDD-C6F55AF4F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7345" y="4747528"/>
            <a:ext cx="243694" cy="50579"/>
          </a:xfrm>
          <a:custGeom>
            <a:avLst/>
            <a:gdLst>
              <a:gd name="T0" fmla="*/ 232 w 233"/>
              <a:gd name="T1" fmla="*/ 46 h 47"/>
              <a:gd name="T2" fmla="*/ 0 w 233"/>
              <a:gd name="T3" fmla="*/ 46 h 47"/>
              <a:gd name="T4" fmla="*/ 0 w 233"/>
              <a:gd name="T5" fmla="*/ 0 h 47"/>
              <a:gd name="T6" fmla="*/ 232 w 233"/>
              <a:gd name="T7" fmla="*/ 0 h 47"/>
              <a:gd name="T8" fmla="*/ 232 w 233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" h="47">
                <a:moveTo>
                  <a:pt x="232" y="46"/>
                </a:moveTo>
                <a:lnTo>
                  <a:pt x="0" y="46"/>
                </a:lnTo>
                <a:lnTo>
                  <a:pt x="0" y="0"/>
                </a:lnTo>
                <a:lnTo>
                  <a:pt x="232" y="0"/>
                </a:lnTo>
                <a:lnTo>
                  <a:pt x="232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198">
            <a:extLst>
              <a:ext uri="{FF2B5EF4-FFF2-40B4-BE49-F238E27FC236}">
                <a16:creationId xmlns:a16="http://schemas.microsoft.com/office/drawing/2014/main" id="{A5504C89-B0C5-D749-9A0F-F7286CB7E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9080" y="4747528"/>
            <a:ext cx="156331" cy="124147"/>
          </a:xfrm>
          <a:custGeom>
            <a:avLst/>
            <a:gdLst>
              <a:gd name="T0" fmla="*/ 27 w 149"/>
              <a:gd name="T1" fmla="*/ 111 h 121"/>
              <a:gd name="T2" fmla="*/ 27 w 149"/>
              <a:gd name="T3" fmla="*/ 111 h 121"/>
              <a:gd name="T4" fmla="*/ 0 w 149"/>
              <a:gd name="T5" fmla="*/ 83 h 121"/>
              <a:gd name="T6" fmla="*/ 64 w 149"/>
              <a:gd name="T7" fmla="*/ 9 h 121"/>
              <a:gd name="T8" fmla="*/ 92 w 149"/>
              <a:gd name="T9" fmla="*/ 0 h 121"/>
              <a:gd name="T10" fmla="*/ 111 w 149"/>
              <a:gd name="T11" fmla="*/ 18 h 121"/>
              <a:gd name="T12" fmla="*/ 148 w 149"/>
              <a:gd name="T13" fmla="*/ 83 h 121"/>
              <a:gd name="T14" fmla="*/ 129 w 149"/>
              <a:gd name="T15" fmla="*/ 120 h 121"/>
              <a:gd name="T16" fmla="*/ 129 w 149"/>
              <a:gd name="T17" fmla="*/ 120 h 121"/>
              <a:gd name="T18" fmla="*/ 101 w 149"/>
              <a:gd name="T19" fmla="*/ 111 h 121"/>
              <a:gd name="T20" fmla="*/ 83 w 149"/>
              <a:gd name="T21" fmla="*/ 65 h 121"/>
              <a:gd name="T22" fmla="*/ 27 w 149"/>
              <a:gd name="T23" fmla="*/ 111 h 121"/>
              <a:gd name="T24" fmla="*/ 101 w 149"/>
              <a:gd name="T25" fmla="*/ 46 h 121"/>
              <a:gd name="T26" fmla="*/ 101 w 149"/>
              <a:gd name="T27" fmla="*/ 46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9" h="121">
                <a:moveTo>
                  <a:pt x="27" y="111"/>
                </a:moveTo>
                <a:lnTo>
                  <a:pt x="27" y="111"/>
                </a:lnTo>
                <a:cubicBezTo>
                  <a:pt x="0" y="83"/>
                  <a:pt x="0" y="83"/>
                  <a:pt x="0" y="83"/>
                </a:cubicBezTo>
                <a:cubicBezTo>
                  <a:pt x="64" y="9"/>
                  <a:pt x="64" y="9"/>
                  <a:pt x="64" y="9"/>
                </a:cubicBezTo>
                <a:cubicBezTo>
                  <a:pt x="74" y="0"/>
                  <a:pt x="83" y="0"/>
                  <a:pt x="92" y="0"/>
                </a:cubicBezTo>
                <a:cubicBezTo>
                  <a:pt x="101" y="0"/>
                  <a:pt x="101" y="9"/>
                  <a:pt x="111" y="18"/>
                </a:cubicBezTo>
                <a:cubicBezTo>
                  <a:pt x="148" y="83"/>
                  <a:pt x="148" y="83"/>
                  <a:pt x="148" y="83"/>
                </a:cubicBezTo>
                <a:cubicBezTo>
                  <a:pt x="148" y="102"/>
                  <a:pt x="148" y="111"/>
                  <a:pt x="129" y="120"/>
                </a:cubicBezTo>
                <a:lnTo>
                  <a:pt x="129" y="120"/>
                </a:lnTo>
                <a:cubicBezTo>
                  <a:pt x="120" y="120"/>
                  <a:pt x="111" y="120"/>
                  <a:pt x="101" y="111"/>
                </a:cubicBezTo>
                <a:cubicBezTo>
                  <a:pt x="83" y="65"/>
                  <a:pt x="83" y="65"/>
                  <a:pt x="83" y="65"/>
                </a:cubicBezTo>
                <a:lnTo>
                  <a:pt x="27" y="111"/>
                </a:lnTo>
                <a:close/>
                <a:moveTo>
                  <a:pt x="101" y="46"/>
                </a:moveTo>
                <a:lnTo>
                  <a:pt x="101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199">
            <a:extLst>
              <a:ext uri="{FF2B5EF4-FFF2-40B4-BE49-F238E27FC236}">
                <a16:creationId xmlns:a16="http://schemas.microsoft.com/office/drawing/2014/main" id="{589B76DB-0A0B-2742-925E-BF5A8D4D4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4708" y="4825695"/>
            <a:ext cx="225300" cy="156331"/>
          </a:xfrm>
          <a:custGeom>
            <a:avLst/>
            <a:gdLst>
              <a:gd name="T0" fmla="*/ 92 w 214"/>
              <a:gd name="T1" fmla="*/ 148 h 149"/>
              <a:gd name="T2" fmla="*/ 92 w 214"/>
              <a:gd name="T3" fmla="*/ 148 h 149"/>
              <a:gd name="T4" fmla="*/ 83 w 214"/>
              <a:gd name="T5" fmla="*/ 148 h 149"/>
              <a:gd name="T6" fmla="*/ 55 w 214"/>
              <a:gd name="T7" fmla="*/ 130 h 149"/>
              <a:gd name="T8" fmla="*/ 0 w 214"/>
              <a:gd name="T9" fmla="*/ 65 h 149"/>
              <a:gd name="T10" fmla="*/ 65 w 214"/>
              <a:gd name="T11" fmla="*/ 9 h 149"/>
              <a:gd name="T12" fmla="*/ 92 w 214"/>
              <a:gd name="T13" fmla="*/ 37 h 149"/>
              <a:gd name="T14" fmla="*/ 65 w 214"/>
              <a:gd name="T15" fmla="*/ 65 h 149"/>
              <a:gd name="T16" fmla="*/ 92 w 214"/>
              <a:gd name="T17" fmla="*/ 92 h 149"/>
              <a:gd name="T18" fmla="*/ 166 w 214"/>
              <a:gd name="T19" fmla="*/ 9 h 149"/>
              <a:gd name="T20" fmla="*/ 203 w 214"/>
              <a:gd name="T21" fmla="*/ 9 h 149"/>
              <a:gd name="T22" fmla="*/ 203 w 214"/>
              <a:gd name="T23" fmla="*/ 9 h 149"/>
              <a:gd name="T24" fmla="*/ 203 w 214"/>
              <a:gd name="T25" fmla="*/ 37 h 149"/>
              <a:gd name="T26" fmla="*/ 120 w 214"/>
              <a:gd name="T27" fmla="*/ 130 h 149"/>
              <a:gd name="T28" fmla="*/ 92 w 214"/>
              <a:gd name="T29" fmla="*/ 14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4" h="149">
                <a:moveTo>
                  <a:pt x="92" y="148"/>
                </a:moveTo>
                <a:lnTo>
                  <a:pt x="92" y="148"/>
                </a:lnTo>
                <a:cubicBezTo>
                  <a:pt x="83" y="148"/>
                  <a:pt x="83" y="148"/>
                  <a:pt x="83" y="148"/>
                </a:cubicBezTo>
                <a:cubicBezTo>
                  <a:pt x="74" y="148"/>
                  <a:pt x="65" y="139"/>
                  <a:pt x="55" y="130"/>
                </a:cubicBezTo>
                <a:cubicBezTo>
                  <a:pt x="0" y="65"/>
                  <a:pt x="0" y="65"/>
                  <a:pt x="0" y="65"/>
                </a:cubicBezTo>
                <a:cubicBezTo>
                  <a:pt x="65" y="9"/>
                  <a:pt x="65" y="9"/>
                  <a:pt x="65" y="9"/>
                </a:cubicBezTo>
                <a:cubicBezTo>
                  <a:pt x="92" y="37"/>
                  <a:pt x="92" y="37"/>
                  <a:pt x="92" y="37"/>
                </a:cubicBezTo>
                <a:cubicBezTo>
                  <a:pt x="65" y="65"/>
                  <a:pt x="65" y="65"/>
                  <a:pt x="65" y="65"/>
                </a:cubicBezTo>
                <a:cubicBezTo>
                  <a:pt x="92" y="92"/>
                  <a:pt x="92" y="92"/>
                  <a:pt x="92" y="92"/>
                </a:cubicBezTo>
                <a:cubicBezTo>
                  <a:pt x="166" y="9"/>
                  <a:pt x="166" y="9"/>
                  <a:pt x="166" y="9"/>
                </a:cubicBezTo>
                <a:cubicBezTo>
                  <a:pt x="176" y="0"/>
                  <a:pt x="194" y="0"/>
                  <a:pt x="203" y="9"/>
                </a:cubicBezTo>
                <a:lnTo>
                  <a:pt x="203" y="9"/>
                </a:lnTo>
                <a:cubicBezTo>
                  <a:pt x="213" y="18"/>
                  <a:pt x="213" y="28"/>
                  <a:pt x="203" y="37"/>
                </a:cubicBezTo>
                <a:cubicBezTo>
                  <a:pt x="120" y="130"/>
                  <a:pt x="120" y="130"/>
                  <a:pt x="120" y="130"/>
                </a:cubicBezTo>
                <a:cubicBezTo>
                  <a:pt x="111" y="139"/>
                  <a:pt x="102" y="148"/>
                  <a:pt x="92" y="1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00">
            <a:extLst>
              <a:ext uri="{FF2B5EF4-FFF2-40B4-BE49-F238E27FC236}">
                <a16:creationId xmlns:a16="http://schemas.microsoft.com/office/drawing/2014/main" id="{35EB7492-9B99-8944-8184-C61333C8C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8377" y="4747528"/>
            <a:ext cx="165527" cy="124147"/>
          </a:xfrm>
          <a:custGeom>
            <a:avLst/>
            <a:gdLst>
              <a:gd name="T0" fmla="*/ 121 w 159"/>
              <a:gd name="T1" fmla="*/ 111 h 121"/>
              <a:gd name="T2" fmla="*/ 121 w 159"/>
              <a:gd name="T3" fmla="*/ 111 h 121"/>
              <a:gd name="T4" fmla="*/ 158 w 159"/>
              <a:gd name="T5" fmla="*/ 83 h 121"/>
              <a:gd name="T6" fmla="*/ 84 w 159"/>
              <a:gd name="T7" fmla="*/ 9 h 121"/>
              <a:gd name="T8" fmla="*/ 65 w 159"/>
              <a:gd name="T9" fmla="*/ 0 h 121"/>
              <a:gd name="T10" fmla="*/ 47 w 159"/>
              <a:gd name="T11" fmla="*/ 18 h 121"/>
              <a:gd name="T12" fmla="*/ 10 w 159"/>
              <a:gd name="T13" fmla="*/ 83 h 121"/>
              <a:gd name="T14" fmla="*/ 19 w 159"/>
              <a:gd name="T15" fmla="*/ 120 h 121"/>
              <a:gd name="T16" fmla="*/ 19 w 159"/>
              <a:gd name="T17" fmla="*/ 120 h 121"/>
              <a:gd name="T18" fmla="*/ 56 w 159"/>
              <a:gd name="T19" fmla="*/ 111 h 121"/>
              <a:gd name="T20" fmla="*/ 75 w 159"/>
              <a:gd name="T21" fmla="*/ 65 h 121"/>
              <a:gd name="T22" fmla="*/ 121 w 159"/>
              <a:gd name="T23" fmla="*/ 111 h 121"/>
              <a:gd name="T24" fmla="*/ 47 w 159"/>
              <a:gd name="T25" fmla="*/ 46 h 121"/>
              <a:gd name="T26" fmla="*/ 47 w 159"/>
              <a:gd name="T27" fmla="*/ 46 h 121"/>
              <a:gd name="T28" fmla="*/ 56 w 159"/>
              <a:gd name="T29" fmla="*/ 46 h 121"/>
              <a:gd name="T30" fmla="*/ 47 w 159"/>
              <a:gd name="T31" fmla="*/ 46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9" h="121">
                <a:moveTo>
                  <a:pt x="121" y="111"/>
                </a:moveTo>
                <a:lnTo>
                  <a:pt x="121" y="111"/>
                </a:lnTo>
                <a:cubicBezTo>
                  <a:pt x="158" y="83"/>
                  <a:pt x="158" y="83"/>
                  <a:pt x="158" y="83"/>
                </a:cubicBezTo>
                <a:cubicBezTo>
                  <a:pt x="84" y="9"/>
                  <a:pt x="84" y="9"/>
                  <a:pt x="84" y="9"/>
                </a:cubicBezTo>
                <a:cubicBezTo>
                  <a:pt x="75" y="0"/>
                  <a:pt x="75" y="0"/>
                  <a:pt x="65" y="0"/>
                </a:cubicBezTo>
                <a:cubicBezTo>
                  <a:pt x="56" y="0"/>
                  <a:pt x="47" y="9"/>
                  <a:pt x="47" y="18"/>
                </a:cubicBezTo>
                <a:cubicBezTo>
                  <a:pt x="10" y="83"/>
                  <a:pt x="10" y="83"/>
                  <a:pt x="10" y="83"/>
                </a:cubicBezTo>
                <a:cubicBezTo>
                  <a:pt x="0" y="102"/>
                  <a:pt x="10" y="111"/>
                  <a:pt x="19" y="120"/>
                </a:cubicBezTo>
                <a:lnTo>
                  <a:pt x="19" y="120"/>
                </a:lnTo>
                <a:cubicBezTo>
                  <a:pt x="28" y="120"/>
                  <a:pt x="47" y="120"/>
                  <a:pt x="56" y="111"/>
                </a:cubicBezTo>
                <a:cubicBezTo>
                  <a:pt x="75" y="65"/>
                  <a:pt x="75" y="65"/>
                  <a:pt x="75" y="65"/>
                </a:cubicBezTo>
                <a:lnTo>
                  <a:pt x="121" y="111"/>
                </a:lnTo>
                <a:close/>
                <a:moveTo>
                  <a:pt x="47" y="46"/>
                </a:moveTo>
                <a:lnTo>
                  <a:pt x="47" y="46"/>
                </a:lnTo>
                <a:cubicBezTo>
                  <a:pt x="56" y="46"/>
                  <a:pt x="56" y="46"/>
                  <a:pt x="56" y="46"/>
                </a:cubicBezTo>
                <a:cubicBezTo>
                  <a:pt x="47" y="46"/>
                  <a:pt x="47" y="46"/>
                  <a:pt x="47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01">
            <a:extLst>
              <a:ext uri="{FF2B5EF4-FFF2-40B4-BE49-F238E27FC236}">
                <a16:creationId xmlns:a16="http://schemas.microsoft.com/office/drawing/2014/main" id="{1C42098B-D682-7841-96CC-C2B30C532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7573" y="4825695"/>
            <a:ext cx="211507" cy="156331"/>
          </a:xfrm>
          <a:custGeom>
            <a:avLst/>
            <a:gdLst>
              <a:gd name="T0" fmla="*/ 120 w 205"/>
              <a:gd name="T1" fmla="*/ 148 h 149"/>
              <a:gd name="T2" fmla="*/ 120 w 205"/>
              <a:gd name="T3" fmla="*/ 148 h 149"/>
              <a:gd name="T4" fmla="*/ 120 w 205"/>
              <a:gd name="T5" fmla="*/ 148 h 149"/>
              <a:gd name="T6" fmla="*/ 148 w 205"/>
              <a:gd name="T7" fmla="*/ 130 h 149"/>
              <a:gd name="T8" fmla="*/ 204 w 205"/>
              <a:gd name="T9" fmla="*/ 65 h 149"/>
              <a:gd name="T10" fmla="*/ 148 w 205"/>
              <a:gd name="T11" fmla="*/ 9 h 149"/>
              <a:gd name="T12" fmla="*/ 111 w 205"/>
              <a:gd name="T13" fmla="*/ 37 h 149"/>
              <a:gd name="T14" fmla="*/ 139 w 205"/>
              <a:gd name="T15" fmla="*/ 65 h 149"/>
              <a:gd name="T16" fmla="*/ 120 w 205"/>
              <a:gd name="T17" fmla="*/ 92 h 149"/>
              <a:gd name="T18" fmla="*/ 37 w 205"/>
              <a:gd name="T19" fmla="*/ 9 h 149"/>
              <a:gd name="T20" fmla="*/ 9 w 205"/>
              <a:gd name="T21" fmla="*/ 9 h 149"/>
              <a:gd name="T22" fmla="*/ 9 w 205"/>
              <a:gd name="T23" fmla="*/ 9 h 149"/>
              <a:gd name="T24" fmla="*/ 9 w 205"/>
              <a:gd name="T25" fmla="*/ 37 h 149"/>
              <a:gd name="T26" fmla="*/ 92 w 205"/>
              <a:gd name="T27" fmla="*/ 130 h 149"/>
              <a:gd name="T28" fmla="*/ 120 w 205"/>
              <a:gd name="T29" fmla="*/ 14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5" h="149">
                <a:moveTo>
                  <a:pt x="120" y="148"/>
                </a:moveTo>
                <a:lnTo>
                  <a:pt x="120" y="148"/>
                </a:lnTo>
                <a:lnTo>
                  <a:pt x="120" y="148"/>
                </a:lnTo>
                <a:cubicBezTo>
                  <a:pt x="129" y="148"/>
                  <a:pt x="139" y="139"/>
                  <a:pt x="148" y="130"/>
                </a:cubicBezTo>
                <a:cubicBezTo>
                  <a:pt x="204" y="65"/>
                  <a:pt x="204" y="65"/>
                  <a:pt x="204" y="65"/>
                </a:cubicBezTo>
                <a:cubicBezTo>
                  <a:pt x="148" y="9"/>
                  <a:pt x="148" y="9"/>
                  <a:pt x="148" y="9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139" y="65"/>
                  <a:pt x="139" y="65"/>
                  <a:pt x="139" y="65"/>
                </a:cubicBezTo>
                <a:cubicBezTo>
                  <a:pt x="120" y="92"/>
                  <a:pt x="120" y="92"/>
                  <a:pt x="120" y="92"/>
                </a:cubicBezTo>
                <a:cubicBezTo>
                  <a:pt x="37" y="9"/>
                  <a:pt x="37" y="9"/>
                  <a:pt x="37" y="9"/>
                </a:cubicBezTo>
                <a:cubicBezTo>
                  <a:pt x="28" y="0"/>
                  <a:pt x="18" y="0"/>
                  <a:pt x="9" y="9"/>
                </a:cubicBezTo>
                <a:lnTo>
                  <a:pt x="9" y="9"/>
                </a:lnTo>
                <a:cubicBezTo>
                  <a:pt x="0" y="18"/>
                  <a:pt x="0" y="28"/>
                  <a:pt x="9" y="37"/>
                </a:cubicBezTo>
                <a:cubicBezTo>
                  <a:pt x="92" y="130"/>
                  <a:pt x="92" y="130"/>
                  <a:pt x="92" y="130"/>
                </a:cubicBezTo>
                <a:cubicBezTo>
                  <a:pt x="102" y="139"/>
                  <a:pt x="111" y="148"/>
                  <a:pt x="120" y="1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02">
            <a:extLst>
              <a:ext uri="{FF2B5EF4-FFF2-40B4-BE49-F238E27FC236}">
                <a16:creationId xmlns:a16="http://schemas.microsoft.com/office/drawing/2014/main" id="{417BCC5C-4A07-2F40-B61A-BC3260550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461" y="5046398"/>
            <a:ext cx="114951" cy="41380"/>
          </a:xfrm>
          <a:custGeom>
            <a:avLst/>
            <a:gdLst>
              <a:gd name="T0" fmla="*/ 0 w 112"/>
              <a:gd name="T1" fmla="*/ 18 h 38"/>
              <a:gd name="T2" fmla="*/ 0 w 112"/>
              <a:gd name="T3" fmla="*/ 18 h 38"/>
              <a:gd name="T4" fmla="*/ 0 w 112"/>
              <a:gd name="T5" fmla="*/ 18 h 38"/>
              <a:gd name="T6" fmla="*/ 18 w 112"/>
              <a:gd name="T7" fmla="*/ 0 h 38"/>
              <a:gd name="T8" fmla="*/ 92 w 112"/>
              <a:gd name="T9" fmla="*/ 0 h 38"/>
              <a:gd name="T10" fmla="*/ 111 w 112"/>
              <a:gd name="T11" fmla="*/ 18 h 38"/>
              <a:gd name="T12" fmla="*/ 111 w 112"/>
              <a:gd name="T13" fmla="*/ 18 h 38"/>
              <a:gd name="T14" fmla="*/ 92 w 112"/>
              <a:gd name="T15" fmla="*/ 37 h 38"/>
              <a:gd name="T16" fmla="*/ 18 w 112"/>
              <a:gd name="T17" fmla="*/ 37 h 38"/>
              <a:gd name="T18" fmla="*/ 0 w 112"/>
              <a:gd name="T19" fmla="*/ 1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38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1" y="0"/>
                  <a:pt x="111" y="9"/>
                  <a:pt x="111" y="18"/>
                </a:cubicBezTo>
                <a:lnTo>
                  <a:pt x="111" y="18"/>
                </a:lnTo>
                <a:cubicBezTo>
                  <a:pt x="111" y="28"/>
                  <a:pt x="101" y="37"/>
                  <a:pt x="92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03">
            <a:extLst>
              <a:ext uri="{FF2B5EF4-FFF2-40B4-BE49-F238E27FC236}">
                <a16:creationId xmlns:a16="http://schemas.microsoft.com/office/drawing/2014/main" id="{D1222DBD-4E72-5644-8181-89BB66BAC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3904" y="5055594"/>
            <a:ext cx="41380" cy="280475"/>
          </a:xfrm>
          <a:custGeom>
            <a:avLst/>
            <a:gdLst>
              <a:gd name="T0" fmla="*/ 37 w 38"/>
              <a:gd name="T1" fmla="*/ 269 h 270"/>
              <a:gd name="T2" fmla="*/ 37 w 38"/>
              <a:gd name="T3" fmla="*/ 269 h 270"/>
              <a:gd name="T4" fmla="*/ 0 w 38"/>
              <a:gd name="T5" fmla="*/ 269 h 270"/>
              <a:gd name="T6" fmla="*/ 0 w 38"/>
              <a:gd name="T7" fmla="*/ 19 h 270"/>
              <a:gd name="T8" fmla="*/ 18 w 38"/>
              <a:gd name="T9" fmla="*/ 0 h 270"/>
              <a:gd name="T10" fmla="*/ 18 w 38"/>
              <a:gd name="T11" fmla="*/ 0 h 270"/>
              <a:gd name="T12" fmla="*/ 37 w 38"/>
              <a:gd name="T13" fmla="*/ 19 h 270"/>
              <a:gd name="T14" fmla="*/ 37 w 38"/>
              <a:gd name="T15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270">
                <a:moveTo>
                  <a:pt x="37" y="269"/>
                </a:moveTo>
                <a:lnTo>
                  <a:pt x="37" y="269"/>
                </a:lnTo>
                <a:cubicBezTo>
                  <a:pt x="0" y="269"/>
                  <a:pt x="0" y="269"/>
                  <a:pt x="0" y="26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8" y="0"/>
                  <a:pt x="37" y="9"/>
                  <a:pt x="37" y="19"/>
                </a:cubicBezTo>
                <a:lnTo>
                  <a:pt x="37" y="2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04">
            <a:extLst>
              <a:ext uri="{FF2B5EF4-FFF2-40B4-BE49-F238E27FC236}">
                <a16:creationId xmlns:a16="http://schemas.microsoft.com/office/drawing/2014/main" id="{1A48323D-1812-7341-AEE1-957F6C381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9063" y="3483085"/>
            <a:ext cx="202311" cy="225300"/>
          </a:xfrm>
          <a:custGeom>
            <a:avLst/>
            <a:gdLst>
              <a:gd name="T0" fmla="*/ 9 w 195"/>
              <a:gd name="T1" fmla="*/ 204 h 214"/>
              <a:gd name="T2" fmla="*/ 9 w 195"/>
              <a:gd name="T3" fmla="*/ 204 h 214"/>
              <a:gd name="T4" fmla="*/ 9 w 195"/>
              <a:gd name="T5" fmla="*/ 204 h 214"/>
              <a:gd name="T6" fmla="*/ 9 w 195"/>
              <a:gd name="T7" fmla="*/ 185 h 214"/>
              <a:gd name="T8" fmla="*/ 166 w 195"/>
              <a:gd name="T9" fmla="*/ 9 h 214"/>
              <a:gd name="T10" fmla="*/ 185 w 195"/>
              <a:gd name="T11" fmla="*/ 9 h 214"/>
              <a:gd name="T12" fmla="*/ 185 w 195"/>
              <a:gd name="T13" fmla="*/ 9 h 214"/>
              <a:gd name="T14" fmla="*/ 185 w 195"/>
              <a:gd name="T15" fmla="*/ 37 h 214"/>
              <a:gd name="T16" fmla="*/ 37 w 195"/>
              <a:gd name="T17" fmla="*/ 204 h 214"/>
              <a:gd name="T18" fmla="*/ 9 w 195"/>
              <a:gd name="T19" fmla="*/ 20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5" h="214">
                <a:moveTo>
                  <a:pt x="9" y="204"/>
                </a:moveTo>
                <a:lnTo>
                  <a:pt x="9" y="204"/>
                </a:lnTo>
                <a:lnTo>
                  <a:pt x="9" y="204"/>
                </a:lnTo>
                <a:cubicBezTo>
                  <a:pt x="9" y="204"/>
                  <a:pt x="0" y="194"/>
                  <a:pt x="9" y="185"/>
                </a:cubicBezTo>
                <a:cubicBezTo>
                  <a:pt x="166" y="9"/>
                  <a:pt x="166" y="9"/>
                  <a:pt x="166" y="9"/>
                </a:cubicBezTo>
                <a:cubicBezTo>
                  <a:pt x="166" y="0"/>
                  <a:pt x="176" y="0"/>
                  <a:pt x="185" y="9"/>
                </a:cubicBezTo>
                <a:lnTo>
                  <a:pt x="185" y="9"/>
                </a:lnTo>
                <a:cubicBezTo>
                  <a:pt x="194" y="19"/>
                  <a:pt x="194" y="28"/>
                  <a:pt x="185" y="37"/>
                </a:cubicBezTo>
                <a:cubicBezTo>
                  <a:pt x="37" y="204"/>
                  <a:pt x="37" y="204"/>
                  <a:pt x="37" y="204"/>
                </a:cubicBezTo>
                <a:cubicBezTo>
                  <a:pt x="28" y="213"/>
                  <a:pt x="18" y="213"/>
                  <a:pt x="9" y="2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05">
            <a:extLst>
              <a:ext uri="{FF2B5EF4-FFF2-40B4-BE49-F238E27FC236}">
                <a16:creationId xmlns:a16="http://schemas.microsoft.com/office/drawing/2014/main" id="{AE690DC1-F093-3740-A4FB-B4E7B68DB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4818" y="3607229"/>
            <a:ext cx="124144" cy="119547"/>
          </a:xfrm>
          <a:custGeom>
            <a:avLst/>
            <a:gdLst>
              <a:gd name="T0" fmla="*/ 64 w 121"/>
              <a:gd name="T1" fmla="*/ 112 h 113"/>
              <a:gd name="T2" fmla="*/ 64 w 121"/>
              <a:gd name="T3" fmla="*/ 112 h 113"/>
              <a:gd name="T4" fmla="*/ 0 w 121"/>
              <a:gd name="T5" fmla="*/ 56 h 113"/>
              <a:gd name="T6" fmla="*/ 64 w 121"/>
              <a:gd name="T7" fmla="*/ 0 h 113"/>
              <a:gd name="T8" fmla="*/ 120 w 121"/>
              <a:gd name="T9" fmla="*/ 56 h 113"/>
              <a:gd name="T10" fmla="*/ 64 w 121"/>
              <a:gd name="T11" fmla="*/ 112 h 113"/>
              <a:gd name="T12" fmla="*/ 64 w 121"/>
              <a:gd name="T13" fmla="*/ 37 h 113"/>
              <a:gd name="T14" fmla="*/ 64 w 121"/>
              <a:gd name="T15" fmla="*/ 37 h 113"/>
              <a:gd name="T16" fmla="*/ 37 w 121"/>
              <a:gd name="T17" fmla="*/ 56 h 113"/>
              <a:gd name="T18" fmla="*/ 64 w 121"/>
              <a:gd name="T19" fmla="*/ 84 h 113"/>
              <a:gd name="T20" fmla="*/ 83 w 121"/>
              <a:gd name="T21" fmla="*/ 56 h 113"/>
              <a:gd name="T22" fmla="*/ 64 w 121"/>
              <a:gd name="T23" fmla="*/ 3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" h="113">
                <a:moveTo>
                  <a:pt x="64" y="112"/>
                </a:moveTo>
                <a:lnTo>
                  <a:pt x="64" y="112"/>
                </a:lnTo>
                <a:cubicBezTo>
                  <a:pt x="27" y="112"/>
                  <a:pt x="0" y="93"/>
                  <a:pt x="0" y="56"/>
                </a:cubicBezTo>
                <a:cubicBezTo>
                  <a:pt x="0" y="28"/>
                  <a:pt x="27" y="0"/>
                  <a:pt x="64" y="0"/>
                </a:cubicBezTo>
                <a:cubicBezTo>
                  <a:pt x="92" y="0"/>
                  <a:pt x="120" y="28"/>
                  <a:pt x="120" y="56"/>
                </a:cubicBezTo>
                <a:cubicBezTo>
                  <a:pt x="120" y="93"/>
                  <a:pt x="92" y="112"/>
                  <a:pt x="64" y="112"/>
                </a:cubicBezTo>
                <a:close/>
                <a:moveTo>
                  <a:pt x="64" y="37"/>
                </a:moveTo>
                <a:lnTo>
                  <a:pt x="64" y="37"/>
                </a:lnTo>
                <a:cubicBezTo>
                  <a:pt x="46" y="37"/>
                  <a:pt x="37" y="47"/>
                  <a:pt x="37" y="56"/>
                </a:cubicBezTo>
                <a:cubicBezTo>
                  <a:pt x="37" y="65"/>
                  <a:pt x="46" y="84"/>
                  <a:pt x="64" y="84"/>
                </a:cubicBezTo>
                <a:cubicBezTo>
                  <a:pt x="74" y="84"/>
                  <a:pt x="83" y="65"/>
                  <a:pt x="83" y="56"/>
                </a:cubicBezTo>
                <a:cubicBezTo>
                  <a:pt x="83" y="47"/>
                  <a:pt x="74" y="37"/>
                  <a:pt x="64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06">
            <a:extLst>
              <a:ext uri="{FF2B5EF4-FFF2-40B4-BE49-F238E27FC236}">
                <a16:creationId xmlns:a16="http://schemas.microsoft.com/office/drawing/2014/main" id="{40532524-6595-5541-AF7E-829EABA9B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6878" y="3464693"/>
            <a:ext cx="114948" cy="124144"/>
          </a:xfrm>
          <a:custGeom>
            <a:avLst/>
            <a:gdLst>
              <a:gd name="T0" fmla="*/ 56 w 112"/>
              <a:gd name="T1" fmla="*/ 120 h 121"/>
              <a:gd name="T2" fmla="*/ 56 w 112"/>
              <a:gd name="T3" fmla="*/ 120 h 121"/>
              <a:gd name="T4" fmla="*/ 0 w 112"/>
              <a:gd name="T5" fmla="*/ 55 h 121"/>
              <a:gd name="T6" fmla="*/ 56 w 112"/>
              <a:gd name="T7" fmla="*/ 0 h 121"/>
              <a:gd name="T8" fmla="*/ 111 w 112"/>
              <a:gd name="T9" fmla="*/ 55 h 121"/>
              <a:gd name="T10" fmla="*/ 56 w 112"/>
              <a:gd name="T11" fmla="*/ 120 h 121"/>
              <a:gd name="T12" fmla="*/ 56 w 112"/>
              <a:gd name="T13" fmla="*/ 37 h 121"/>
              <a:gd name="T14" fmla="*/ 56 w 112"/>
              <a:gd name="T15" fmla="*/ 37 h 121"/>
              <a:gd name="T16" fmla="*/ 37 w 112"/>
              <a:gd name="T17" fmla="*/ 55 h 121"/>
              <a:gd name="T18" fmla="*/ 56 w 112"/>
              <a:gd name="T19" fmla="*/ 83 h 121"/>
              <a:gd name="T20" fmla="*/ 74 w 112"/>
              <a:gd name="T21" fmla="*/ 55 h 121"/>
              <a:gd name="T22" fmla="*/ 56 w 112"/>
              <a:gd name="T23" fmla="*/ 37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2" h="121">
                <a:moveTo>
                  <a:pt x="56" y="120"/>
                </a:moveTo>
                <a:lnTo>
                  <a:pt x="56" y="120"/>
                </a:lnTo>
                <a:cubicBezTo>
                  <a:pt x="28" y="120"/>
                  <a:pt x="0" y="92"/>
                  <a:pt x="0" y="55"/>
                </a:cubicBezTo>
                <a:cubicBezTo>
                  <a:pt x="0" y="27"/>
                  <a:pt x="28" y="0"/>
                  <a:pt x="56" y="0"/>
                </a:cubicBezTo>
                <a:cubicBezTo>
                  <a:pt x="83" y="0"/>
                  <a:pt x="111" y="27"/>
                  <a:pt x="111" y="55"/>
                </a:cubicBezTo>
                <a:cubicBezTo>
                  <a:pt x="111" y="92"/>
                  <a:pt x="83" y="120"/>
                  <a:pt x="56" y="120"/>
                </a:cubicBezTo>
                <a:close/>
                <a:moveTo>
                  <a:pt x="56" y="37"/>
                </a:moveTo>
                <a:lnTo>
                  <a:pt x="56" y="37"/>
                </a:lnTo>
                <a:cubicBezTo>
                  <a:pt x="46" y="37"/>
                  <a:pt x="37" y="46"/>
                  <a:pt x="37" y="55"/>
                </a:cubicBezTo>
                <a:cubicBezTo>
                  <a:pt x="37" y="74"/>
                  <a:pt x="46" y="83"/>
                  <a:pt x="56" y="83"/>
                </a:cubicBezTo>
                <a:cubicBezTo>
                  <a:pt x="65" y="83"/>
                  <a:pt x="74" y="74"/>
                  <a:pt x="74" y="55"/>
                </a:cubicBezTo>
                <a:cubicBezTo>
                  <a:pt x="74" y="46"/>
                  <a:pt x="65" y="37"/>
                  <a:pt x="56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07">
            <a:extLst>
              <a:ext uri="{FF2B5EF4-FFF2-40B4-BE49-F238E27FC236}">
                <a16:creationId xmlns:a16="http://schemas.microsoft.com/office/drawing/2014/main" id="{10F58EAB-0E6E-8345-B7F2-E629A95D7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9515" y="3432506"/>
            <a:ext cx="27588" cy="32187"/>
          </a:xfrm>
          <a:custGeom>
            <a:avLst/>
            <a:gdLst>
              <a:gd name="T0" fmla="*/ 27 w 28"/>
              <a:gd name="T1" fmla="*/ 28 h 29"/>
              <a:gd name="T2" fmla="*/ 0 w 28"/>
              <a:gd name="T3" fmla="*/ 28 h 29"/>
              <a:gd name="T4" fmla="*/ 0 w 28"/>
              <a:gd name="T5" fmla="*/ 0 h 29"/>
              <a:gd name="T6" fmla="*/ 27 w 28"/>
              <a:gd name="T7" fmla="*/ 0 h 29"/>
              <a:gd name="T8" fmla="*/ 27 w 28"/>
              <a:gd name="T9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9">
                <a:moveTo>
                  <a:pt x="27" y="28"/>
                </a:moveTo>
                <a:lnTo>
                  <a:pt x="0" y="28"/>
                </a:lnTo>
                <a:lnTo>
                  <a:pt x="0" y="0"/>
                </a:lnTo>
                <a:lnTo>
                  <a:pt x="27" y="0"/>
                </a:lnTo>
                <a:lnTo>
                  <a:pt x="27" y="2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08">
            <a:extLst>
              <a:ext uri="{FF2B5EF4-FFF2-40B4-BE49-F238E27FC236}">
                <a16:creationId xmlns:a16="http://schemas.microsoft.com/office/drawing/2014/main" id="{B3D51283-3C54-9349-8B9A-249EFA2F4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9515" y="3501477"/>
            <a:ext cx="27588" cy="78164"/>
          </a:xfrm>
          <a:custGeom>
            <a:avLst/>
            <a:gdLst>
              <a:gd name="T0" fmla="*/ 27 w 28"/>
              <a:gd name="T1" fmla="*/ 74 h 75"/>
              <a:gd name="T2" fmla="*/ 0 w 28"/>
              <a:gd name="T3" fmla="*/ 74 h 75"/>
              <a:gd name="T4" fmla="*/ 0 w 28"/>
              <a:gd name="T5" fmla="*/ 0 h 75"/>
              <a:gd name="T6" fmla="*/ 27 w 28"/>
              <a:gd name="T7" fmla="*/ 0 h 75"/>
              <a:gd name="T8" fmla="*/ 27 w 28"/>
              <a:gd name="T9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5">
                <a:moveTo>
                  <a:pt x="27" y="74"/>
                </a:moveTo>
                <a:lnTo>
                  <a:pt x="0" y="74"/>
                </a:lnTo>
                <a:lnTo>
                  <a:pt x="0" y="0"/>
                </a:lnTo>
                <a:lnTo>
                  <a:pt x="27" y="0"/>
                </a:lnTo>
                <a:lnTo>
                  <a:pt x="27" y="7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09">
            <a:extLst>
              <a:ext uri="{FF2B5EF4-FFF2-40B4-BE49-F238E27FC236}">
                <a16:creationId xmlns:a16="http://schemas.microsoft.com/office/drawing/2014/main" id="{F4D6D9F6-955D-9A46-8780-7A36D86AC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9515" y="3607229"/>
            <a:ext cx="27588" cy="78167"/>
          </a:xfrm>
          <a:custGeom>
            <a:avLst/>
            <a:gdLst>
              <a:gd name="T0" fmla="*/ 27 w 28"/>
              <a:gd name="T1" fmla="*/ 74 h 75"/>
              <a:gd name="T2" fmla="*/ 0 w 28"/>
              <a:gd name="T3" fmla="*/ 74 h 75"/>
              <a:gd name="T4" fmla="*/ 0 w 28"/>
              <a:gd name="T5" fmla="*/ 0 h 75"/>
              <a:gd name="T6" fmla="*/ 27 w 28"/>
              <a:gd name="T7" fmla="*/ 0 h 75"/>
              <a:gd name="T8" fmla="*/ 27 w 28"/>
              <a:gd name="T9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5">
                <a:moveTo>
                  <a:pt x="27" y="74"/>
                </a:moveTo>
                <a:lnTo>
                  <a:pt x="0" y="74"/>
                </a:lnTo>
                <a:lnTo>
                  <a:pt x="0" y="0"/>
                </a:lnTo>
                <a:lnTo>
                  <a:pt x="27" y="0"/>
                </a:lnTo>
                <a:lnTo>
                  <a:pt x="27" y="7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10">
            <a:extLst>
              <a:ext uri="{FF2B5EF4-FFF2-40B4-BE49-F238E27FC236}">
                <a16:creationId xmlns:a16="http://schemas.microsoft.com/office/drawing/2014/main" id="{AB36B7EB-63CF-C247-828A-9FADC0E2B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9515" y="3712984"/>
            <a:ext cx="27588" cy="50576"/>
          </a:xfrm>
          <a:custGeom>
            <a:avLst/>
            <a:gdLst>
              <a:gd name="T0" fmla="*/ 27 w 28"/>
              <a:gd name="T1" fmla="*/ 47 h 48"/>
              <a:gd name="T2" fmla="*/ 0 w 28"/>
              <a:gd name="T3" fmla="*/ 47 h 48"/>
              <a:gd name="T4" fmla="*/ 0 w 28"/>
              <a:gd name="T5" fmla="*/ 0 h 48"/>
              <a:gd name="T6" fmla="*/ 27 w 28"/>
              <a:gd name="T7" fmla="*/ 0 h 48"/>
              <a:gd name="T8" fmla="*/ 27 w 28"/>
              <a:gd name="T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8">
                <a:moveTo>
                  <a:pt x="27" y="47"/>
                </a:moveTo>
                <a:lnTo>
                  <a:pt x="0" y="47"/>
                </a:lnTo>
                <a:lnTo>
                  <a:pt x="0" y="0"/>
                </a:lnTo>
                <a:lnTo>
                  <a:pt x="27" y="0"/>
                </a:lnTo>
                <a:lnTo>
                  <a:pt x="27" y="4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11">
            <a:extLst>
              <a:ext uri="{FF2B5EF4-FFF2-40B4-BE49-F238E27FC236}">
                <a16:creationId xmlns:a16="http://schemas.microsoft.com/office/drawing/2014/main" id="{6C66FF68-CCCF-2446-9F56-C5DC69A9B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9391" y="3368134"/>
            <a:ext cx="606933" cy="455201"/>
          </a:xfrm>
          <a:custGeom>
            <a:avLst/>
            <a:gdLst>
              <a:gd name="T0" fmla="*/ 518 w 583"/>
              <a:gd name="T1" fmla="*/ 435 h 436"/>
              <a:gd name="T2" fmla="*/ 518 w 583"/>
              <a:gd name="T3" fmla="*/ 435 h 436"/>
              <a:gd name="T4" fmla="*/ 28 w 583"/>
              <a:gd name="T5" fmla="*/ 435 h 436"/>
              <a:gd name="T6" fmla="*/ 0 w 583"/>
              <a:gd name="T7" fmla="*/ 407 h 436"/>
              <a:gd name="T8" fmla="*/ 0 w 583"/>
              <a:gd name="T9" fmla="*/ 315 h 436"/>
              <a:gd name="T10" fmla="*/ 18 w 583"/>
              <a:gd name="T11" fmla="*/ 287 h 436"/>
              <a:gd name="T12" fmla="*/ 82 w 583"/>
              <a:gd name="T13" fmla="*/ 213 h 436"/>
              <a:gd name="T14" fmla="*/ 28 w 583"/>
              <a:gd name="T15" fmla="*/ 148 h 436"/>
              <a:gd name="T16" fmla="*/ 0 w 583"/>
              <a:gd name="T17" fmla="*/ 120 h 436"/>
              <a:gd name="T18" fmla="*/ 0 w 583"/>
              <a:gd name="T19" fmla="*/ 28 h 436"/>
              <a:gd name="T20" fmla="*/ 28 w 583"/>
              <a:gd name="T21" fmla="*/ 0 h 436"/>
              <a:gd name="T22" fmla="*/ 518 w 583"/>
              <a:gd name="T23" fmla="*/ 0 h 436"/>
              <a:gd name="T24" fmla="*/ 582 w 583"/>
              <a:gd name="T25" fmla="*/ 74 h 436"/>
              <a:gd name="T26" fmla="*/ 582 w 583"/>
              <a:gd name="T27" fmla="*/ 361 h 436"/>
              <a:gd name="T28" fmla="*/ 518 w 583"/>
              <a:gd name="T29" fmla="*/ 435 h 436"/>
              <a:gd name="T30" fmla="*/ 46 w 583"/>
              <a:gd name="T31" fmla="*/ 389 h 436"/>
              <a:gd name="T32" fmla="*/ 46 w 583"/>
              <a:gd name="T33" fmla="*/ 389 h 436"/>
              <a:gd name="T34" fmla="*/ 518 w 583"/>
              <a:gd name="T35" fmla="*/ 389 h 436"/>
              <a:gd name="T36" fmla="*/ 536 w 583"/>
              <a:gd name="T37" fmla="*/ 361 h 436"/>
              <a:gd name="T38" fmla="*/ 536 w 583"/>
              <a:gd name="T39" fmla="*/ 74 h 436"/>
              <a:gd name="T40" fmla="*/ 518 w 583"/>
              <a:gd name="T41" fmla="*/ 46 h 436"/>
              <a:gd name="T42" fmla="*/ 46 w 583"/>
              <a:gd name="T43" fmla="*/ 46 h 436"/>
              <a:gd name="T44" fmla="*/ 46 w 583"/>
              <a:gd name="T45" fmla="*/ 102 h 436"/>
              <a:gd name="T46" fmla="*/ 129 w 583"/>
              <a:gd name="T47" fmla="*/ 213 h 436"/>
              <a:gd name="T48" fmla="*/ 46 w 583"/>
              <a:gd name="T49" fmla="*/ 333 h 436"/>
              <a:gd name="T50" fmla="*/ 46 w 583"/>
              <a:gd name="T51" fmla="*/ 389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3" h="436">
                <a:moveTo>
                  <a:pt x="518" y="435"/>
                </a:moveTo>
                <a:lnTo>
                  <a:pt x="518" y="435"/>
                </a:lnTo>
                <a:cubicBezTo>
                  <a:pt x="28" y="435"/>
                  <a:pt x="28" y="435"/>
                  <a:pt x="28" y="435"/>
                </a:cubicBezTo>
                <a:cubicBezTo>
                  <a:pt x="9" y="435"/>
                  <a:pt x="0" y="426"/>
                  <a:pt x="0" y="407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05"/>
                  <a:pt x="9" y="287"/>
                  <a:pt x="18" y="287"/>
                </a:cubicBezTo>
                <a:cubicBezTo>
                  <a:pt x="56" y="287"/>
                  <a:pt x="82" y="250"/>
                  <a:pt x="82" y="213"/>
                </a:cubicBezTo>
                <a:cubicBezTo>
                  <a:pt x="82" y="185"/>
                  <a:pt x="56" y="148"/>
                  <a:pt x="28" y="148"/>
                </a:cubicBezTo>
                <a:cubicBezTo>
                  <a:pt x="9" y="148"/>
                  <a:pt x="0" y="130"/>
                  <a:pt x="0" y="12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8" y="0"/>
                </a:cubicBezTo>
                <a:cubicBezTo>
                  <a:pt x="518" y="0"/>
                  <a:pt x="518" y="0"/>
                  <a:pt x="518" y="0"/>
                </a:cubicBezTo>
                <a:cubicBezTo>
                  <a:pt x="555" y="0"/>
                  <a:pt x="582" y="28"/>
                  <a:pt x="582" y="74"/>
                </a:cubicBezTo>
                <a:cubicBezTo>
                  <a:pt x="582" y="361"/>
                  <a:pt x="582" y="361"/>
                  <a:pt x="582" y="361"/>
                </a:cubicBezTo>
                <a:cubicBezTo>
                  <a:pt x="582" y="407"/>
                  <a:pt x="555" y="435"/>
                  <a:pt x="518" y="435"/>
                </a:cubicBezTo>
                <a:close/>
                <a:moveTo>
                  <a:pt x="46" y="389"/>
                </a:moveTo>
                <a:lnTo>
                  <a:pt x="46" y="389"/>
                </a:lnTo>
                <a:cubicBezTo>
                  <a:pt x="518" y="389"/>
                  <a:pt x="518" y="389"/>
                  <a:pt x="518" y="389"/>
                </a:cubicBezTo>
                <a:cubicBezTo>
                  <a:pt x="527" y="389"/>
                  <a:pt x="536" y="380"/>
                  <a:pt x="536" y="361"/>
                </a:cubicBezTo>
                <a:cubicBezTo>
                  <a:pt x="536" y="74"/>
                  <a:pt x="536" y="74"/>
                  <a:pt x="536" y="74"/>
                </a:cubicBezTo>
                <a:cubicBezTo>
                  <a:pt x="536" y="56"/>
                  <a:pt x="527" y="46"/>
                  <a:pt x="518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102"/>
                  <a:pt x="46" y="102"/>
                  <a:pt x="46" y="102"/>
                </a:cubicBezTo>
                <a:cubicBezTo>
                  <a:pt x="101" y="120"/>
                  <a:pt x="129" y="167"/>
                  <a:pt x="129" y="213"/>
                </a:cubicBezTo>
                <a:cubicBezTo>
                  <a:pt x="129" y="268"/>
                  <a:pt x="101" y="315"/>
                  <a:pt x="46" y="333"/>
                </a:cubicBezTo>
                <a:lnTo>
                  <a:pt x="46" y="3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12">
            <a:extLst>
              <a:ext uri="{FF2B5EF4-FFF2-40B4-BE49-F238E27FC236}">
                <a16:creationId xmlns:a16="http://schemas.microsoft.com/office/drawing/2014/main" id="{48F1046B-78FF-BA4C-B50C-AB8B457B4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636" y="6379812"/>
            <a:ext cx="404622" cy="50576"/>
          </a:xfrm>
          <a:custGeom>
            <a:avLst/>
            <a:gdLst>
              <a:gd name="T0" fmla="*/ 388 w 389"/>
              <a:gd name="T1" fmla="*/ 47 h 48"/>
              <a:gd name="T2" fmla="*/ 0 w 389"/>
              <a:gd name="T3" fmla="*/ 47 h 48"/>
              <a:gd name="T4" fmla="*/ 0 w 389"/>
              <a:gd name="T5" fmla="*/ 0 h 48"/>
              <a:gd name="T6" fmla="*/ 388 w 389"/>
              <a:gd name="T7" fmla="*/ 0 h 48"/>
              <a:gd name="T8" fmla="*/ 388 w 389"/>
              <a:gd name="T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" h="48">
                <a:moveTo>
                  <a:pt x="388" y="47"/>
                </a:moveTo>
                <a:lnTo>
                  <a:pt x="0" y="47"/>
                </a:lnTo>
                <a:lnTo>
                  <a:pt x="0" y="0"/>
                </a:lnTo>
                <a:lnTo>
                  <a:pt x="388" y="0"/>
                </a:lnTo>
                <a:lnTo>
                  <a:pt x="388" y="4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13">
            <a:extLst>
              <a:ext uri="{FF2B5EF4-FFF2-40B4-BE49-F238E27FC236}">
                <a16:creationId xmlns:a16="http://schemas.microsoft.com/office/drawing/2014/main" id="{472CB27B-A632-E041-8A1C-852387C2F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5472" y="5864838"/>
            <a:ext cx="560954" cy="560954"/>
          </a:xfrm>
          <a:custGeom>
            <a:avLst/>
            <a:gdLst>
              <a:gd name="T0" fmla="*/ 462 w 537"/>
              <a:gd name="T1" fmla="*/ 537 h 538"/>
              <a:gd name="T2" fmla="*/ 462 w 537"/>
              <a:gd name="T3" fmla="*/ 537 h 538"/>
              <a:gd name="T4" fmla="*/ 462 w 537"/>
              <a:gd name="T5" fmla="*/ 490 h 538"/>
              <a:gd name="T6" fmla="*/ 490 w 537"/>
              <a:gd name="T7" fmla="*/ 463 h 538"/>
              <a:gd name="T8" fmla="*/ 490 w 537"/>
              <a:gd name="T9" fmla="*/ 426 h 538"/>
              <a:gd name="T10" fmla="*/ 167 w 537"/>
              <a:gd name="T11" fmla="*/ 426 h 538"/>
              <a:gd name="T12" fmla="*/ 167 w 537"/>
              <a:gd name="T13" fmla="*/ 453 h 538"/>
              <a:gd name="T14" fmla="*/ 84 w 537"/>
              <a:gd name="T15" fmla="*/ 537 h 538"/>
              <a:gd name="T16" fmla="*/ 0 w 537"/>
              <a:gd name="T17" fmla="*/ 453 h 538"/>
              <a:gd name="T18" fmla="*/ 0 w 537"/>
              <a:gd name="T19" fmla="*/ 37 h 538"/>
              <a:gd name="T20" fmla="*/ 37 w 537"/>
              <a:gd name="T21" fmla="*/ 0 h 538"/>
              <a:gd name="T22" fmla="*/ 416 w 537"/>
              <a:gd name="T23" fmla="*/ 0 h 538"/>
              <a:gd name="T24" fmla="*/ 453 w 537"/>
              <a:gd name="T25" fmla="*/ 37 h 538"/>
              <a:gd name="T26" fmla="*/ 453 w 537"/>
              <a:gd name="T27" fmla="*/ 379 h 538"/>
              <a:gd name="T28" fmla="*/ 508 w 537"/>
              <a:gd name="T29" fmla="*/ 379 h 538"/>
              <a:gd name="T30" fmla="*/ 536 w 537"/>
              <a:gd name="T31" fmla="*/ 398 h 538"/>
              <a:gd name="T32" fmla="*/ 536 w 537"/>
              <a:gd name="T33" fmla="*/ 463 h 538"/>
              <a:gd name="T34" fmla="*/ 462 w 537"/>
              <a:gd name="T35" fmla="*/ 537 h 538"/>
              <a:gd name="T36" fmla="*/ 47 w 537"/>
              <a:gd name="T37" fmla="*/ 46 h 538"/>
              <a:gd name="T38" fmla="*/ 47 w 537"/>
              <a:gd name="T39" fmla="*/ 46 h 538"/>
              <a:gd name="T40" fmla="*/ 47 w 537"/>
              <a:gd name="T41" fmla="*/ 453 h 538"/>
              <a:gd name="T42" fmla="*/ 84 w 537"/>
              <a:gd name="T43" fmla="*/ 490 h 538"/>
              <a:gd name="T44" fmla="*/ 121 w 537"/>
              <a:gd name="T45" fmla="*/ 453 h 538"/>
              <a:gd name="T46" fmla="*/ 121 w 537"/>
              <a:gd name="T47" fmla="*/ 398 h 538"/>
              <a:gd name="T48" fmla="*/ 148 w 537"/>
              <a:gd name="T49" fmla="*/ 379 h 538"/>
              <a:gd name="T50" fmla="*/ 406 w 537"/>
              <a:gd name="T51" fmla="*/ 379 h 538"/>
              <a:gd name="T52" fmla="*/ 406 w 537"/>
              <a:gd name="T53" fmla="*/ 46 h 538"/>
              <a:gd name="T54" fmla="*/ 47 w 537"/>
              <a:gd name="T55" fmla="*/ 46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37" h="538">
                <a:moveTo>
                  <a:pt x="462" y="537"/>
                </a:moveTo>
                <a:lnTo>
                  <a:pt x="462" y="537"/>
                </a:lnTo>
                <a:cubicBezTo>
                  <a:pt x="462" y="490"/>
                  <a:pt x="462" y="490"/>
                  <a:pt x="462" y="490"/>
                </a:cubicBezTo>
                <a:cubicBezTo>
                  <a:pt x="471" y="490"/>
                  <a:pt x="490" y="481"/>
                  <a:pt x="490" y="463"/>
                </a:cubicBezTo>
                <a:cubicBezTo>
                  <a:pt x="490" y="426"/>
                  <a:pt x="490" y="426"/>
                  <a:pt x="490" y="426"/>
                </a:cubicBezTo>
                <a:cubicBezTo>
                  <a:pt x="167" y="426"/>
                  <a:pt x="167" y="426"/>
                  <a:pt x="167" y="426"/>
                </a:cubicBezTo>
                <a:cubicBezTo>
                  <a:pt x="167" y="453"/>
                  <a:pt x="167" y="453"/>
                  <a:pt x="167" y="453"/>
                </a:cubicBezTo>
                <a:cubicBezTo>
                  <a:pt x="167" y="500"/>
                  <a:pt x="130" y="537"/>
                  <a:pt x="84" y="537"/>
                </a:cubicBezTo>
                <a:cubicBezTo>
                  <a:pt x="37" y="537"/>
                  <a:pt x="0" y="500"/>
                  <a:pt x="0" y="453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19" y="0"/>
                  <a:pt x="37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34" y="0"/>
                  <a:pt x="453" y="18"/>
                  <a:pt x="453" y="37"/>
                </a:cubicBezTo>
                <a:cubicBezTo>
                  <a:pt x="453" y="379"/>
                  <a:pt x="453" y="379"/>
                  <a:pt x="453" y="379"/>
                </a:cubicBezTo>
                <a:cubicBezTo>
                  <a:pt x="508" y="379"/>
                  <a:pt x="508" y="379"/>
                  <a:pt x="508" y="379"/>
                </a:cubicBezTo>
                <a:cubicBezTo>
                  <a:pt x="527" y="379"/>
                  <a:pt x="536" y="389"/>
                  <a:pt x="536" y="398"/>
                </a:cubicBezTo>
                <a:cubicBezTo>
                  <a:pt x="536" y="463"/>
                  <a:pt x="536" y="463"/>
                  <a:pt x="536" y="463"/>
                </a:cubicBezTo>
                <a:cubicBezTo>
                  <a:pt x="536" y="509"/>
                  <a:pt x="499" y="537"/>
                  <a:pt x="462" y="537"/>
                </a:cubicBezTo>
                <a:close/>
                <a:moveTo>
                  <a:pt x="47" y="46"/>
                </a:moveTo>
                <a:lnTo>
                  <a:pt x="47" y="46"/>
                </a:lnTo>
                <a:cubicBezTo>
                  <a:pt x="47" y="453"/>
                  <a:pt x="47" y="453"/>
                  <a:pt x="47" y="453"/>
                </a:cubicBezTo>
                <a:cubicBezTo>
                  <a:pt x="47" y="472"/>
                  <a:pt x="65" y="490"/>
                  <a:pt x="84" y="490"/>
                </a:cubicBezTo>
                <a:cubicBezTo>
                  <a:pt x="102" y="490"/>
                  <a:pt x="121" y="472"/>
                  <a:pt x="121" y="453"/>
                </a:cubicBezTo>
                <a:cubicBezTo>
                  <a:pt x="121" y="398"/>
                  <a:pt x="121" y="398"/>
                  <a:pt x="121" y="398"/>
                </a:cubicBezTo>
                <a:cubicBezTo>
                  <a:pt x="121" y="389"/>
                  <a:pt x="139" y="379"/>
                  <a:pt x="148" y="379"/>
                </a:cubicBezTo>
                <a:cubicBezTo>
                  <a:pt x="406" y="379"/>
                  <a:pt x="406" y="379"/>
                  <a:pt x="406" y="379"/>
                </a:cubicBezTo>
                <a:cubicBezTo>
                  <a:pt x="406" y="46"/>
                  <a:pt x="406" y="46"/>
                  <a:pt x="406" y="46"/>
                </a:cubicBezTo>
                <a:lnTo>
                  <a:pt x="47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14">
            <a:extLst>
              <a:ext uri="{FF2B5EF4-FFF2-40B4-BE49-F238E27FC236}">
                <a16:creationId xmlns:a16="http://schemas.microsoft.com/office/drawing/2014/main" id="{E5B0F47C-711A-744D-9EAB-4BDEEE1C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0420" y="6002778"/>
            <a:ext cx="229899" cy="41380"/>
          </a:xfrm>
          <a:custGeom>
            <a:avLst/>
            <a:gdLst>
              <a:gd name="T0" fmla="*/ 203 w 222"/>
              <a:gd name="T1" fmla="*/ 37 h 38"/>
              <a:gd name="T2" fmla="*/ 203 w 222"/>
              <a:gd name="T3" fmla="*/ 37 h 38"/>
              <a:gd name="T4" fmla="*/ 10 w 222"/>
              <a:gd name="T5" fmla="*/ 37 h 38"/>
              <a:gd name="T6" fmla="*/ 0 w 222"/>
              <a:gd name="T7" fmla="*/ 19 h 38"/>
              <a:gd name="T8" fmla="*/ 0 w 222"/>
              <a:gd name="T9" fmla="*/ 19 h 38"/>
              <a:gd name="T10" fmla="*/ 10 w 222"/>
              <a:gd name="T11" fmla="*/ 0 h 38"/>
              <a:gd name="T12" fmla="*/ 203 w 222"/>
              <a:gd name="T13" fmla="*/ 0 h 38"/>
              <a:gd name="T14" fmla="*/ 221 w 222"/>
              <a:gd name="T15" fmla="*/ 19 h 38"/>
              <a:gd name="T16" fmla="*/ 221 w 222"/>
              <a:gd name="T17" fmla="*/ 19 h 38"/>
              <a:gd name="T18" fmla="*/ 203 w 222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2" h="38">
                <a:moveTo>
                  <a:pt x="203" y="37"/>
                </a:moveTo>
                <a:lnTo>
                  <a:pt x="203" y="37"/>
                </a:lnTo>
                <a:cubicBezTo>
                  <a:pt x="10" y="37"/>
                  <a:pt x="10" y="37"/>
                  <a:pt x="10" y="37"/>
                </a:cubicBezTo>
                <a:cubicBezTo>
                  <a:pt x="0" y="37"/>
                  <a:pt x="0" y="28"/>
                  <a:pt x="0" y="19"/>
                </a:cubicBezTo>
                <a:lnTo>
                  <a:pt x="0" y="19"/>
                </a:lnTo>
                <a:cubicBezTo>
                  <a:pt x="0" y="10"/>
                  <a:pt x="0" y="0"/>
                  <a:pt x="10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212" y="0"/>
                  <a:pt x="221" y="10"/>
                  <a:pt x="221" y="19"/>
                </a:cubicBezTo>
                <a:lnTo>
                  <a:pt x="221" y="19"/>
                </a:lnTo>
                <a:cubicBezTo>
                  <a:pt x="221" y="28"/>
                  <a:pt x="212" y="37"/>
                  <a:pt x="203" y="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15">
            <a:extLst>
              <a:ext uri="{FF2B5EF4-FFF2-40B4-BE49-F238E27FC236}">
                <a16:creationId xmlns:a16="http://schemas.microsoft.com/office/drawing/2014/main" id="{33637F00-A67E-E144-8472-3CB642FAF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0420" y="6076345"/>
            <a:ext cx="229899" cy="41380"/>
          </a:xfrm>
          <a:custGeom>
            <a:avLst/>
            <a:gdLst>
              <a:gd name="T0" fmla="*/ 203 w 222"/>
              <a:gd name="T1" fmla="*/ 37 h 38"/>
              <a:gd name="T2" fmla="*/ 203 w 222"/>
              <a:gd name="T3" fmla="*/ 37 h 38"/>
              <a:gd name="T4" fmla="*/ 10 w 222"/>
              <a:gd name="T5" fmla="*/ 37 h 38"/>
              <a:gd name="T6" fmla="*/ 0 w 222"/>
              <a:gd name="T7" fmla="*/ 19 h 38"/>
              <a:gd name="T8" fmla="*/ 0 w 222"/>
              <a:gd name="T9" fmla="*/ 19 h 38"/>
              <a:gd name="T10" fmla="*/ 10 w 222"/>
              <a:gd name="T11" fmla="*/ 0 h 38"/>
              <a:gd name="T12" fmla="*/ 203 w 222"/>
              <a:gd name="T13" fmla="*/ 0 h 38"/>
              <a:gd name="T14" fmla="*/ 221 w 222"/>
              <a:gd name="T15" fmla="*/ 19 h 38"/>
              <a:gd name="T16" fmla="*/ 221 w 222"/>
              <a:gd name="T17" fmla="*/ 19 h 38"/>
              <a:gd name="T18" fmla="*/ 203 w 222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2" h="38">
                <a:moveTo>
                  <a:pt x="203" y="37"/>
                </a:moveTo>
                <a:lnTo>
                  <a:pt x="203" y="37"/>
                </a:lnTo>
                <a:cubicBezTo>
                  <a:pt x="10" y="37"/>
                  <a:pt x="10" y="37"/>
                  <a:pt x="10" y="37"/>
                </a:cubicBezTo>
                <a:cubicBezTo>
                  <a:pt x="0" y="37"/>
                  <a:pt x="0" y="28"/>
                  <a:pt x="0" y="19"/>
                </a:cubicBezTo>
                <a:lnTo>
                  <a:pt x="0" y="19"/>
                </a:lnTo>
                <a:cubicBezTo>
                  <a:pt x="0" y="10"/>
                  <a:pt x="0" y="0"/>
                  <a:pt x="10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212" y="0"/>
                  <a:pt x="221" y="10"/>
                  <a:pt x="221" y="19"/>
                </a:cubicBezTo>
                <a:lnTo>
                  <a:pt x="221" y="19"/>
                </a:lnTo>
                <a:cubicBezTo>
                  <a:pt x="221" y="28"/>
                  <a:pt x="212" y="37"/>
                  <a:pt x="203" y="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16">
            <a:extLst>
              <a:ext uri="{FF2B5EF4-FFF2-40B4-BE49-F238E27FC236}">
                <a16:creationId xmlns:a16="http://schemas.microsoft.com/office/drawing/2014/main" id="{C6F27C35-8298-6647-8914-C975397CD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0420" y="6154510"/>
            <a:ext cx="147135" cy="41383"/>
          </a:xfrm>
          <a:custGeom>
            <a:avLst/>
            <a:gdLst>
              <a:gd name="T0" fmla="*/ 130 w 139"/>
              <a:gd name="T1" fmla="*/ 38 h 39"/>
              <a:gd name="T2" fmla="*/ 130 w 139"/>
              <a:gd name="T3" fmla="*/ 38 h 39"/>
              <a:gd name="T4" fmla="*/ 10 w 139"/>
              <a:gd name="T5" fmla="*/ 38 h 39"/>
              <a:gd name="T6" fmla="*/ 0 w 139"/>
              <a:gd name="T7" fmla="*/ 19 h 39"/>
              <a:gd name="T8" fmla="*/ 0 w 139"/>
              <a:gd name="T9" fmla="*/ 19 h 39"/>
              <a:gd name="T10" fmla="*/ 10 w 139"/>
              <a:gd name="T11" fmla="*/ 0 h 39"/>
              <a:gd name="T12" fmla="*/ 130 w 139"/>
              <a:gd name="T13" fmla="*/ 0 h 39"/>
              <a:gd name="T14" fmla="*/ 138 w 139"/>
              <a:gd name="T15" fmla="*/ 19 h 39"/>
              <a:gd name="T16" fmla="*/ 138 w 139"/>
              <a:gd name="T17" fmla="*/ 19 h 39"/>
              <a:gd name="T18" fmla="*/ 130 w 139"/>
              <a:gd name="T1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9" h="39">
                <a:moveTo>
                  <a:pt x="130" y="38"/>
                </a:moveTo>
                <a:lnTo>
                  <a:pt x="130" y="38"/>
                </a:lnTo>
                <a:cubicBezTo>
                  <a:pt x="10" y="38"/>
                  <a:pt x="10" y="38"/>
                  <a:pt x="10" y="38"/>
                </a:cubicBezTo>
                <a:cubicBezTo>
                  <a:pt x="0" y="38"/>
                  <a:pt x="0" y="28"/>
                  <a:pt x="0" y="19"/>
                </a:cubicBezTo>
                <a:lnTo>
                  <a:pt x="0" y="19"/>
                </a:lnTo>
                <a:cubicBezTo>
                  <a:pt x="0" y="10"/>
                  <a:pt x="0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8" y="0"/>
                  <a:pt x="138" y="10"/>
                  <a:pt x="138" y="19"/>
                </a:cubicBezTo>
                <a:lnTo>
                  <a:pt x="138" y="19"/>
                </a:lnTo>
                <a:cubicBezTo>
                  <a:pt x="138" y="28"/>
                  <a:pt x="138" y="38"/>
                  <a:pt x="13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17">
            <a:extLst>
              <a:ext uri="{FF2B5EF4-FFF2-40B4-BE49-F238E27FC236}">
                <a16:creationId xmlns:a16="http://schemas.microsoft.com/office/drawing/2014/main" id="{8C18E65E-3A90-ED48-8186-7025C2733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6106" y="7331592"/>
            <a:ext cx="174723" cy="41383"/>
          </a:xfrm>
          <a:custGeom>
            <a:avLst/>
            <a:gdLst>
              <a:gd name="T0" fmla="*/ 167 w 168"/>
              <a:gd name="T1" fmla="*/ 37 h 38"/>
              <a:gd name="T2" fmla="*/ 0 w 168"/>
              <a:gd name="T3" fmla="*/ 37 h 38"/>
              <a:gd name="T4" fmla="*/ 0 w 168"/>
              <a:gd name="T5" fmla="*/ 0 h 38"/>
              <a:gd name="T6" fmla="*/ 167 w 168"/>
              <a:gd name="T7" fmla="*/ 0 h 38"/>
              <a:gd name="T8" fmla="*/ 167 w 168"/>
              <a:gd name="T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38">
                <a:moveTo>
                  <a:pt x="167" y="37"/>
                </a:moveTo>
                <a:lnTo>
                  <a:pt x="0" y="37"/>
                </a:lnTo>
                <a:lnTo>
                  <a:pt x="0" y="0"/>
                </a:lnTo>
                <a:lnTo>
                  <a:pt x="167" y="0"/>
                </a:lnTo>
                <a:lnTo>
                  <a:pt x="167" y="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18">
            <a:extLst>
              <a:ext uri="{FF2B5EF4-FFF2-40B4-BE49-F238E27FC236}">
                <a16:creationId xmlns:a16="http://schemas.microsoft.com/office/drawing/2014/main" id="{8E97E537-8A16-B546-A301-61B97656F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3694" y="7225840"/>
            <a:ext cx="165527" cy="321859"/>
          </a:xfrm>
          <a:custGeom>
            <a:avLst/>
            <a:gdLst>
              <a:gd name="T0" fmla="*/ 65 w 158"/>
              <a:gd name="T1" fmla="*/ 0 h 307"/>
              <a:gd name="T2" fmla="*/ 65 w 158"/>
              <a:gd name="T3" fmla="*/ 0 h 307"/>
              <a:gd name="T4" fmla="*/ 0 w 158"/>
              <a:gd name="T5" fmla="*/ 0 h 307"/>
              <a:gd name="T6" fmla="*/ 0 w 158"/>
              <a:gd name="T7" fmla="*/ 37 h 307"/>
              <a:gd name="T8" fmla="*/ 46 w 158"/>
              <a:gd name="T9" fmla="*/ 37 h 307"/>
              <a:gd name="T10" fmla="*/ 56 w 158"/>
              <a:gd name="T11" fmla="*/ 46 h 307"/>
              <a:gd name="T12" fmla="*/ 120 w 158"/>
              <a:gd name="T13" fmla="*/ 111 h 307"/>
              <a:gd name="T14" fmla="*/ 120 w 158"/>
              <a:gd name="T15" fmla="*/ 269 h 307"/>
              <a:gd name="T16" fmla="*/ 19 w 158"/>
              <a:gd name="T17" fmla="*/ 269 h 307"/>
              <a:gd name="T18" fmla="*/ 28 w 158"/>
              <a:gd name="T19" fmla="*/ 278 h 307"/>
              <a:gd name="T20" fmla="*/ 19 w 158"/>
              <a:gd name="T21" fmla="*/ 306 h 307"/>
              <a:gd name="T22" fmla="*/ 120 w 158"/>
              <a:gd name="T23" fmla="*/ 306 h 307"/>
              <a:gd name="T24" fmla="*/ 157 w 158"/>
              <a:gd name="T25" fmla="*/ 259 h 307"/>
              <a:gd name="T26" fmla="*/ 157 w 158"/>
              <a:gd name="T27" fmla="*/ 102 h 307"/>
              <a:gd name="T28" fmla="*/ 157 w 158"/>
              <a:gd name="T29" fmla="*/ 102 h 307"/>
              <a:gd name="T30" fmla="*/ 74 w 158"/>
              <a:gd name="T31" fmla="*/ 9 h 307"/>
              <a:gd name="T32" fmla="*/ 65 w 158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8" h="307">
                <a:moveTo>
                  <a:pt x="65" y="0"/>
                </a:moveTo>
                <a:lnTo>
                  <a:pt x="65" y="0"/>
                </a:lnTo>
                <a:cubicBezTo>
                  <a:pt x="0" y="0"/>
                  <a:pt x="0" y="0"/>
                  <a:pt x="0" y="0"/>
                </a:cubicBezTo>
                <a:cubicBezTo>
                  <a:pt x="0" y="37"/>
                  <a:pt x="0" y="37"/>
                  <a:pt x="0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56" y="37"/>
                  <a:pt x="56" y="46"/>
                </a:cubicBezTo>
                <a:cubicBezTo>
                  <a:pt x="120" y="111"/>
                  <a:pt x="120" y="111"/>
                  <a:pt x="120" y="111"/>
                </a:cubicBezTo>
                <a:cubicBezTo>
                  <a:pt x="120" y="269"/>
                  <a:pt x="120" y="269"/>
                  <a:pt x="120" y="269"/>
                </a:cubicBezTo>
                <a:cubicBezTo>
                  <a:pt x="19" y="269"/>
                  <a:pt x="19" y="269"/>
                  <a:pt x="19" y="269"/>
                </a:cubicBezTo>
                <a:cubicBezTo>
                  <a:pt x="28" y="269"/>
                  <a:pt x="28" y="278"/>
                  <a:pt x="28" y="278"/>
                </a:cubicBezTo>
                <a:cubicBezTo>
                  <a:pt x="28" y="287"/>
                  <a:pt x="19" y="296"/>
                  <a:pt x="19" y="306"/>
                </a:cubicBezTo>
                <a:cubicBezTo>
                  <a:pt x="120" y="306"/>
                  <a:pt x="120" y="306"/>
                  <a:pt x="120" y="306"/>
                </a:cubicBezTo>
                <a:cubicBezTo>
                  <a:pt x="139" y="306"/>
                  <a:pt x="157" y="287"/>
                  <a:pt x="157" y="259"/>
                </a:cubicBezTo>
                <a:cubicBezTo>
                  <a:pt x="157" y="102"/>
                  <a:pt x="157" y="102"/>
                  <a:pt x="157" y="102"/>
                </a:cubicBezTo>
                <a:lnTo>
                  <a:pt x="157" y="102"/>
                </a:lnTo>
                <a:cubicBezTo>
                  <a:pt x="74" y="9"/>
                  <a:pt x="74" y="9"/>
                  <a:pt x="74" y="9"/>
                </a:cubicBezTo>
                <a:cubicBezTo>
                  <a:pt x="74" y="0"/>
                  <a:pt x="65" y="0"/>
                  <a:pt x="6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19">
            <a:extLst>
              <a:ext uri="{FF2B5EF4-FFF2-40B4-BE49-F238E27FC236}">
                <a16:creationId xmlns:a16="http://schemas.microsoft.com/office/drawing/2014/main" id="{D71038D1-A724-EA44-AF1E-404204BCA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6207" y="7497120"/>
            <a:ext cx="193115" cy="50579"/>
          </a:xfrm>
          <a:custGeom>
            <a:avLst/>
            <a:gdLst>
              <a:gd name="T0" fmla="*/ 185 w 186"/>
              <a:gd name="T1" fmla="*/ 0 h 48"/>
              <a:gd name="T2" fmla="*/ 185 w 186"/>
              <a:gd name="T3" fmla="*/ 0 h 48"/>
              <a:gd name="T4" fmla="*/ 9 w 186"/>
              <a:gd name="T5" fmla="*/ 0 h 48"/>
              <a:gd name="T6" fmla="*/ 9 w 186"/>
              <a:gd name="T7" fmla="*/ 19 h 48"/>
              <a:gd name="T8" fmla="*/ 0 w 186"/>
              <a:gd name="T9" fmla="*/ 47 h 48"/>
              <a:gd name="T10" fmla="*/ 185 w 186"/>
              <a:gd name="T11" fmla="*/ 47 h 48"/>
              <a:gd name="T12" fmla="*/ 176 w 186"/>
              <a:gd name="T13" fmla="*/ 19 h 48"/>
              <a:gd name="T14" fmla="*/ 185 w 186"/>
              <a:gd name="T1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6" h="48">
                <a:moveTo>
                  <a:pt x="185" y="0"/>
                </a:moveTo>
                <a:lnTo>
                  <a:pt x="185" y="0"/>
                </a:lnTo>
                <a:cubicBezTo>
                  <a:pt x="9" y="0"/>
                  <a:pt x="9" y="0"/>
                  <a:pt x="9" y="0"/>
                </a:cubicBezTo>
                <a:cubicBezTo>
                  <a:pt x="9" y="10"/>
                  <a:pt x="9" y="10"/>
                  <a:pt x="9" y="19"/>
                </a:cubicBezTo>
                <a:cubicBezTo>
                  <a:pt x="9" y="28"/>
                  <a:pt x="9" y="37"/>
                  <a:pt x="0" y="47"/>
                </a:cubicBezTo>
                <a:cubicBezTo>
                  <a:pt x="185" y="47"/>
                  <a:pt x="185" y="47"/>
                  <a:pt x="185" y="47"/>
                </a:cubicBezTo>
                <a:cubicBezTo>
                  <a:pt x="185" y="37"/>
                  <a:pt x="176" y="28"/>
                  <a:pt x="176" y="19"/>
                </a:cubicBezTo>
                <a:cubicBezTo>
                  <a:pt x="176" y="10"/>
                  <a:pt x="185" y="10"/>
                  <a:pt x="18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20">
            <a:extLst>
              <a:ext uri="{FF2B5EF4-FFF2-40B4-BE49-F238E27FC236}">
                <a16:creationId xmlns:a16="http://schemas.microsoft.com/office/drawing/2014/main" id="{4776657D-2BAD-0B40-95BB-1B420B699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1709" y="7129281"/>
            <a:ext cx="491985" cy="349446"/>
          </a:xfrm>
          <a:custGeom>
            <a:avLst/>
            <a:gdLst>
              <a:gd name="T0" fmla="*/ 454 w 473"/>
              <a:gd name="T1" fmla="*/ 324 h 334"/>
              <a:gd name="T2" fmla="*/ 454 w 473"/>
              <a:gd name="T3" fmla="*/ 324 h 334"/>
              <a:gd name="T4" fmla="*/ 472 w 473"/>
              <a:gd name="T5" fmla="*/ 333 h 334"/>
              <a:gd name="T6" fmla="*/ 472 w 473"/>
              <a:gd name="T7" fmla="*/ 129 h 334"/>
              <a:gd name="T8" fmla="*/ 472 w 473"/>
              <a:gd name="T9" fmla="*/ 92 h 334"/>
              <a:gd name="T10" fmla="*/ 472 w 473"/>
              <a:gd name="T11" fmla="*/ 46 h 334"/>
              <a:gd name="T12" fmla="*/ 426 w 473"/>
              <a:gd name="T13" fmla="*/ 0 h 334"/>
              <a:gd name="T14" fmla="*/ 28 w 473"/>
              <a:gd name="T15" fmla="*/ 0 h 334"/>
              <a:gd name="T16" fmla="*/ 0 w 473"/>
              <a:gd name="T17" fmla="*/ 27 h 334"/>
              <a:gd name="T18" fmla="*/ 28 w 473"/>
              <a:gd name="T19" fmla="*/ 55 h 334"/>
              <a:gd name="T20" fmla="*/ 417 w 473"/>
              <a:gd name="T21" fmla="*/ 55 h 334"/>
              <a:gd name="T22" fmla="*/ 417 w 473"/>
              <a:gd name="T23" fmla="*/ 333 h 334"/>
              <a:gd name="T24" fmla="*/ 454 w 473"/>
              <a:gd name="T25" fmla="*/ 324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3" h="334">
                <a:moveTo>
                  <a:pt x="454" y="324"/>
                </a:moveTo>
                <a:lnTo>
                  <a:pt x="454" y="324"/>
                </a:lnTo>
                <a:cubicBezTo>
                  <a:pt x="454" y="324"/>
                  <a:pt x="463" y="324"/>
                  <a:pt x="472" y="333"/>
                </a:cubicBezTo>
                <a:cubicBezTo>
                  <a:pt x="472" y="129"/>
                  <a:pt x="472" y="129"/>
                  <a:pt x="472" y="129"/>
                </a:cubicBezTo>
                <a:cubicBezTo>
                  <a:pt x="472" y="92"/>
                  <a:pt x="472" y="92"/>
                  <a:pt x="472" y="92"/>
                </a:cubicBezTo>
                <a:cubicBezTo>
                  <a:pt x="472" y="46"/>
                  <a:pt x="472" y="46"/>
                  <a:pt x="472" y="46"/>
                </a:cubicBezTo>
                <a:cubicBezTo>
                  <a:pt x="472" y="18"/>
                  <a:pt x="444" y="0"/>
                  <a:pt x="426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7"/>
                  <a:pt x="9" y="55"/>
                  <a:pt x="28" y="55"/>
                </a:cubicBezTo>
                <a:cubicBezTo>
                  <a:pt x="417" y="55"/>
                  <a:pt x="417" y="55"/>
                  <a:pt x="417" y="55"/>
                </a:cubicBezTo>
                <a:cubicBezTo>
                  <a:pt x="417" y="333"/>
                  <a:pt x="417" y="333"/>
                  <a:pt x="417" y="333"/>
                </a:cubicBezTo>
                <a:cubicBezTo>
                  <a:pt x="426" y="333"/>
                  <a:pt x="435" y="324"/>
                  <a:pt x="454" y="3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21">
            <a:extLst>
              <a:ext uri="{FF2B5EF4-FFF2-40B4-BE49-F238E27FC236}">
                <a16:creationId xmlns:a16="http://schemas.microsoft.com/office/drawing/2014/main" id="{18A2F853-136C-7141-836D-64D08A3E5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1484" y="7322396"/>
            <a:ext cx="96556" cy="225302"/>
          </a:xfrm>
          <a:custGeom>
            <a:avLst/>
            <a:gdLst>
              <a:gd name="T0" fmla="*/ 84 w 94"/>
              <a:gd name="T1" fmla="*/ 166 h 214"/>
              <a:gd name="T2" fmla="*/ 84 w 94"/>
              <a:gd name="T3" fmla="*/ 166 h 214"/>
              <a:gd name="T4" fmla="*/ 47 w 94"/>
              <a:gd name="T5" fmla="*/ 166 h 214"/>
              <a:gd name="T6" fmla="*/ 47 w 94"/>
              <a:gd name="T7" fmla="*/ 0 h 214"/>
              <a:gd name="T8" fmla="*/ 0 w 94"/>
              <a:gd name="T9" fmla="*/ 0 h 214"/>
              <a:gd name="T10" fmla="*/ 0 w 94"/>
              <a:gd name="T11" fmla="*/ 166 h 214"/>
              <a:gd name="T12" fmla="*/ 10 w 94"/>
              <a:gd name="T13" fmla="*/ 194 h 214"/>
              <a:gd name="T14" fmla="*/ 47 w 94"/>
              <a:gd name="T15" fmla="*/ 213 h 214"/>
              <a:gd name="T16" fmla="*/ 47 w 94"/>
              <a:gd name="T17" fmla="*/ 213 h 214"/>
              <a:gd name="T18" fmla="*/ 93 w 94"/>
              <a:gd name="T19" fmla="*/ 213 h 214"/>
              <a:gd name="T20" fmla="*/ 84 w 94"/>
              <a:gd name="T21" fmla="*/ 185 h 214"/>
              <a:gd name="T22" fmla="*/ 84 w 94"/>
              <a:gd name="T23" fmla="*/ 166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4" h="214">
                <a:moveTo>
                  <a:pt x="84" y="166"/>
                </a:moveTo>
                <a:lnTo>
                  <a:pt x="84" y="166"/>
                </a:lnTo>
                <a:cubicBezTo>
                  <a:pt x="47" y="166"/>
                  <a:pt x="47" y="166"/>
                  <a:pt x="47" y="166"/>
                </a:cubicBezTo>
                <a:cubicBezTo>
                  <a:pt x="47" y="0"/>
                  <a:pt x="47" y="0"/>
                  <a:pt x="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176"/>
                  <a:pt x="0" y="185"/>
                  <a:pt x="10" y="194"/>
                </a:cubicBezTo>
                <a:cubicBezTo>
                  <a:pt x="19" y="213"/>
                  <a:pt x="28" y="213"/>
                  <a:pt x="47" y="213"/>
                </a:cubicBezTo>
                <a:lnTo>
                  <a:pt x="47" y="213"/>
                </a:lnTo>
                <a:cubicBezTo>
                  <a:pt x="93" y="213"/>
                  <a:pt x="93" y="213"/>
                  <a:pt x="93" y="213"/>
                </a:cubicBezTo>
                <a:cubicBezTo>
                  <a:pt x="84" y="203"/>
                  <a:pt x="84" y="194"/>
                  <a:pt x="84" y="185"/>
                </a:cubicBezTo>
                <a:cubicBezTo>
                  <a:pt x="84" y="176"/>
                  <a:pt x="84" y="176"/>
                  <a:pt x="84" y="16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22">
            <a:extLst>
              <a:ext uri="{FF2B5EF4-FFF2-40B4-BE49-F238E27FC236}">
                <a16:creationId xmlns:a16="http://schemas.microsoft.com/office/drawing/2014/main" id="{DC7CDDA4-03A6-E74F-8D62-A647B63A2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7135" y="7446543"/>
            <a:ext cx="147135" cy="137939"/>
          </a:xfrm>
          <a:custGeom>
            <a:avLst/>
            <a:gdLst>
              <a:gd name="T0" fmla="*/ 74 w 139"/>
              <a:gd name="T1" fmla="*/ 130 h 131"/>
              <a:gd name="T2" fmla="*/ 74 w 139"/>
              <a:gd name="T3" fmla="*/ 130 h 131"/>
              <a:gd name="T4" fmla="*/ 0 w 139"/>
              <a:gd name="T5" fmla="*/ 65 h 131"/>
              <a:gd name="T6" fmla="*/ 74 w 139"/>
              <a:gd name="T7" fmla="*/ 0 h 131"/>
              <a:gd name="T8" fmla="*/ 138 w 139"/>
              <a:gd name="T9" fmla="*/ 65 h 131"/>
              <a:gd name="T10" fmla="*/ 74 w 139"/>
              <a:gd name="T11" fmla="*/ 130 h 131"/>
              <a:gd name="T12" fmla="*/ 74 w 139"/>
              <a:gd name="T13" fmla="*/ 37 h 131"/>
              <a:gd name="T14" fmla="*/ 74 w 139"/>
              <a:gd name="T15" fmla="*/ 37 h 131"/>
              <a:gd name="T16" fmla="*/ 37 w 139"/>
              <a:gd name="T17" fmla="*/ 65 h 131"/>
              <a:gd name="T18" fmla="*/ 74 w 139"/>
              <a:gd name="T19" fmla="*/ 93 h 131"/>
              <a:gd name="T20" fmla="*/ 101 w 139"/>
              <a:gd name="T21" fmla="*/ 65 h 131"/>
              <a:gd name="T22" fmla="*/ 74 w 139"/>
              <a:gd name="T23" fmla="*/ 3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131">
                <a:moveTo>
                  <a:pt x="74" y="130"/>
                </a:moveTo>
                <a:lnTo>
                  <a:pt x="74" y="130"/>
                </a:lnTo>
                <a:cubicBezTo>
                  <a:pt x="37" y="130"/>
                  <a:pt x="0" y="102"/>
                  <a:pt x="0" y="65"/>
                </a:cubicBezTo>
                <a:cubicBezTo>
                  <a:pt x="0" y="28"/>
                  <a:pt x="37" y="0"/>
                  <a:pt x="74" y="0"/>
                </a:cubicBezTo>
                <a:cubicBezTo>
                  <a:pt x="101" y="0"/>
                  <a:pt x="138" y="28"/>
                  <a:pt x="138" y="65"/>
                </a:cubicBezTo>
                <a:cubicBezTo>
                  <a:pt x="138" y="102"/>
                  <a:pt x="101" y="130"/>
                  <a:pt x="74" y="130"/>
                </a:cubicBezTo>
                <a:close/>
                <a:moveTo>
                  <a:pt x="74" y="37"/>
                </a:moveTo>
                <a:lnTo>
                  <a:pt x="74" y="37"/>
                </a:lnTo>
                <a:cubicBezTo>
                  <a:pt x="55" y="37"/>
                  <a:pt x="37" y="46"/>
                  <a:pt x="37" y="65"/>
                </a:cubicBezTo>
                <a:cubicBezTo>
                  <a:pt x="37" y="83"/>
                  <a:pt x="55" y="93"/>
                  <a:pt x="74" y="93"/>
                </a:cubicBezTo>
                <a:cubicBezTo>
                  <a:pt x="83" y="93"/>
                  <a:pt x="101" y="83"/>
                  <a:pt x="101" y="65"/>
                </a:cubicBezTo>
                <a:cubicBezTo>
                  <a:pt x="101" y="46"/>
                  <a:pt x="83" y="37"/>
                  <a:pt x="74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23">
            <a:extLst>
              <a:ext uri="{FF2B5EF4-FFF2-40B4-BE49-F238E27FC236}">
                <a16:creationId xmlns:a16="http://schemas.microsoft.com/office/drawing/2014/main" id="{DF72C2B8-6A72-BF44-ACAF-A5F77120D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5856" y="7446543"/>
            <a:ext cx="137939" cy="137939"/>
          </a:xfrm>
          <a:custGeom>
            <a:avLst/>
            <a:gdLst>
              <a:gd name="T0" fmla="*/ 65 w 131"/>
              <a:gd name="T1" fmla="*/ 130 h 131"/>
              <a:gd name="T2" fmla="*/ 65 w 131"/>
              <a:gd name="T3" fmla="*/ 130 h 131"/>
              <a:gd name="T4" fmla="*/ 0 w 131"/>
              <a:gd name="T5" fmla="*/ 65 h 131"/>
              <a:gd name="T6" fmla="*/ 65 w 131"/>
              <a:gd name="T7" fmla="*/ 0 h 131"/>
              <a:gd name="T8" fmla="*/ 130 w 131"/>
              <a:gd name="T9" fmla="*/ 65 h 131"/>
              <a:gd name="T10" fmla="*/ 65 w 131"/>
              <a:gd name="T11" fmla="*/ 130 h 131"/>
              <a:gd name="T12" fmla="*/ 65 w 131"/>
              <a:gd name="T13" fmla="*/ 37 h 131"/>
              <a:gd name="T14" fmla="*/ 65 w 131"/>
              <a:gd name="T15" fmla="*/ 37 h 131"/>
              <a:gd name="T16" fmla="*/ 37 w 131"/>
              <a:gd name="T17" fmla="*/ 65 h 131"/>
              <a:gd name="T18" fmla="*/ 65 w 131"/>
              <a:gd name="T19" fmla="*/ 93 h 131"/>
              <a:gd name="T20" fmla="*/ 93 w 131"/>
              <a:gd name="T21" fmla="*/ 65 h 131"/>
              <a:gd name="T22" fmla="*/ 65 w 131"/>
              <a:gd name="T23" fmla="*/ 3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1" h="131">
                <a:moveTo>
                  <a:pt x="65" y="130"/>
                </a:moveTo>
                <a:lnTo>
                  <a:pt x="65" y="130"/>
                </a:lnTo>
                <a:cubicBezTo>
                  <a:pt x="28" y="130"/>
                  <a:pt x="0" y="102"/>
                  <a:pt x="0" y="65"/>
                </a:cubicBezTo>
                <a:cubicBezTo>
                  <a:pt x="0" y="28"/>
                  <a:pt x="28" y="0"/>
                  <a:pt x="65" y="0"/>
                </a:cubicBezTo>
                <a:cubicBezTo>
                  <a:pt x="102" y="0"/>
                  <a:pt x="130" y="28"/>
                  <a:pt x="130" y="65"/>
                </a:cubicBezTo>
                <a:cubicBezTo>
                  <a:pt x="130" y="102"/>
                  <a:pt x="102" y="130"/>
                  <a:pt x="65" y="130"/>
                </a:cubicBezTo>
                <a:close/>
                <a:moveTo>
                  <a:pt x="65" y="37"/>
                </a:moveTo>
                <a:lnTo>
                  <a:pt x="65" y="37"/>
                </a:lnTo>
                <a:cubicBezTo>
                  <a:pt x="47" y="37"/>
                  <a:pt x="37" y="46"/>
                  <a:pt x="37" y="65"/>
                </a:cubicBezTo>
                <a:cubicBezTo>
                  <a:pt x="37" y="83"/>
                  <a:pt x="47" y="93"/>
                  <a:pt x="65" y="93"/>
                </a:cubicBezTo>
                <a:cubicBezTo>
                  <a:pt x="84" y="93"/>
                  <a:pt x="93" y="83"/>
                  <a:pt x="93" y="65"/>
                </a:cubicBezTo>
                <a:cubicBezTo>
                  <a:pt x="93" y="46"/>
                  <a:pt x="84" y="37"/>
                  <a:pt x="65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24">
            <a:extLst>
              <a:ext uri="{FF2B5EF4-FFF2-40B4-BE49-F238E27FC236}">
                <a16:creationId xmlns:a16="http://schemas.microsoft.com/office/drawing/2014/main" id="{AD9A8F70-4DD6-3444-8D2E-0330EC8E3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0101" y="7225840"/>
            <a:ext cx="193115" cy="41380"/>
          </a:xfrm>
          <a:custGeom>
            <a:avLst/>
            <a:gdLst>
              <a:gd name="T0" fmla="*/ 167 w 187"/>
              <a:gd name="T1" fmla="*/ 37 h 38"/>
              <a:gd name="T2" fmla="*/ 167 w 187"/>
              <a:gd name="T3" fmla="*/ 37 h 38"/>
              <a:gd name="T4" fmla="*/ 19 w 187"/>
              <a:gd name="T5" fmla="*/ 37 h 38"/>
              <a:gd name="T6" fmla="*/ 0 w 187"/>
              <a:gd name="T7" fmla="*/ 19 h 38"/>
              <a:gd name="T8" fmla="*/ 0 w 187"/>
              <a:gd name="T9" fmla="*/ 19 h 38"/>
              <a:gd name="T10" fmla="*/ 19 w 187"/>
              <a:gd name="T11" fmla="*/ 0 h 38"/>
              <a:gd name="T12" fmla="*/ 167 w 187"/>
              <a:gd name="T13" fmla="*/ 0 h 38"/>
              <a:gd name="T14" fmla="*/ 186 w 187"/>
              <a:gd name="T15" fmla="*/ 19 h 38"/>
              <a:gd name="T16" fmla="*/ 186 w 187"/>
              <a:gd name="T17" fmla="*/ 19 h 38"/>
              <a:gd name="T18" fmla="*/ 167 w 187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7" h="38">
                <a:moveTo>
                  <a:pt x="167" y="37"/>
                </a:moveTo>
                <a:lnTo>
                  <a:pt x="167" y="37"/>
                </a:lnTo>
                <a:cubicBezTo>
                  <a:pt x="19" y="37"/>
                  <a:pt x="19" y="37"/>
                  <a:pt x="19" y="37"/>
                </a:cubicBezTo>
                <a:cubicBezTo>
                  <a:pt x="10" y="37"/>
                  <a:pt x="0" y="28"/>
                  <a:pt x="0" y="19"/>
                </a:cubicBezTo>
                <a:lnTo>
                  <a:pt x="0" y="19"/>
                </a:lnTo>
                <a:cubicBezTo>
                  <a:pt x="0" y="9"/>
                  <a:pt x="10" y="0"/>
                  <a:pt x="19" y="0"/>
                </a:cubicBezTo>
                <a:cubicBezTo>
                  <a:pt x="167" y="0"/>
                  <a:pt x="167" y="0"/>
                  <a:pt x="167" y="0"/>
                </a:cubicBezTo>
                <a:cubicBezTo>
                  <a:pt x="176" y="0"/>
                  <a:pt x="186" y="9"/>
                  <a:pt x="186" y="19"/>
                </a:cubicBezTo>
                <a:lnTo>
                  <a:pt x="186" y="19"/>
                </a:lnTo>
                <a:cubicBezTo>
                  <a:pt x="186" y="28"/>
                  <a:pt x="176" y="37"/>
                  <a:pt x="167" y="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25">
            <a:extLst>
              <a:ext uri="{FF2B5EF4-FFF2-40B4-BE49-F238E27FC236}">
                <a16:creationId xmlns:a16="http://schemas.microsoft.com/office/drawing/2014/main" id="{AF3DE048-8ED3-034B-B7BB-7F551BF27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2288" y="7294809"/>
            <a:ext cx="96556" cy="41383"/>
          </a:xfrm>
          <a:custGeom>
            <a:avLst/>
            <a:gdLst>
              <a:gd name="T0" fmla="*/ 74 w 94"/>
              <a:gd name="T1" fmla="*/ 37 h 38"/>
              <a:gd name="T2" fmla="*/ 74 w 94"/>
              <a:gd name="T3" fmla="*/ 37 h 38"/>
              <a:gd name="T4" fmla="*/ 19 w 94"/>
              <a:gd name="T5" fmla="*/ 37 h 38"/>
              <a:gd name="T6" fmla="*/ 0 w 94"/>
              <a:gd name="T7" fmla="*/ 18 h 38"/>
              <a:gd name="T8" fmla="*/ 0 w 94"/>
              <a:gd name="T9" fmla="*/ 18 h 38"/>
              <a:gd name="T10" fmla="*/ 19 w 94"/>
              <a:gd name="T11" fmla="*/ 0 h 38"/>
              <a:gd name="T12" fmla="*/ 74 w 94"/>
              <a:gd name="T13" fmla="*/ 0 h 38"/>
              <a:gd name="T14" fmla="*/ 93 w 94"/>
              <a:gd name="T15" fmla="*/ 18 h 38"/>
              <a:gd name="T16" fmla="*/ 93 w 94"/>
              <a:gd name="T17" fmla="*/ 18 h 38"/>
              <a:gd name="T18" fmla="*/ 74 w 94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38">
                <a:moveTo>
                  <a:pt x="74" y="37"/>
                </a:moveTo>
                <a:lnTo>
                  <a:pt x="74" y="37"/>
                </a:lnTo>
                <a:cubicBezTo>
                  <a:pt x="19" y="37"/>
                  <a:pt x="19" y="37"/>
                  <a:pt x="19" y="37"/>
                </a:cubicBezTo>
                <a:cubicBezTo>
                  <a:pt x="9" y="37"/>
                  <a:pt x="0" y="28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9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93" y="0"/>
                  <a:pt x="93" y="9"/>
                  <a:pt x="93" y="18"/>
                </a:cubicBezTo>
                <a:lnTo>
                  <a:pt x="93" y="18"/>
                </a:lnTo>
                <a:cubicBezTo>
                  <a:pt x="93" y="37"/>
                  <a:pt x="93" y="37"/>
                  <a:pt x="74" y="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26">
            <a:extLst>
              <a:ext uri="{FF2B5EF4-FFF2-40B4-BE49-F238E27FC236}">
                <a16:creationId xmlns:a16="http://schemas.microsoft.com/office/drawing/2014/main" id="{107BD0E7-DC95-7D4A-AE10-D6255C352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214" y="7639658"/>
            <a:ext cx="579345" cy="59772"/>
          </a:xfrm>
          <a:custGeom>
            <a:avLst/>
            <a:gdLst>
              <a:gd name="T0" fmla="*/ 555 w 556"/>
              <a:gd name="T1" fmla="*/ 56 h 57"/>
              <a:gd name="T2" fmla="*/ 0 w 556"/>
              <a:gd name="T3" fmla="*/ 56 h 57"/>
              <a:gd name="T4" fmla="*/ 0 w 556"/>
              <a:gd name="T5" fmla="*/ 0 h 57"/>
              <a:gd name="T6" fmla="*/ 555 w 556"/>
              <a:gd name="T7" fmla="*/ 0 h 57"/>
              <a:gd name="T8" fmla="*/ 555 w 556"/>
              <a:gd name="T9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6" h="57">
                <a:moveTo>
                  <a:pt x="555" y="56"/>
                </a:moveTo>
                <a:lnTo>
                  <a:pt x="0" y="56"/>
                </a:lnTo>
                <a:lnTo>
                  <a:pt x="0" y="0"/>
                </a:lnTo>
                <a:lnTo>
                  <a:pt x="555" y="0"/>
                </a:lnTo>
                <a:lnTo>
                  <a:pt x="555" y="5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27">
            <a:extLst>
              <a:ext uri="{FF2B5EF4-FFF2-40B4-BE49-F238E27FC236}">
                <a16:creationId xmlns:a16="http://schemas.microsoft.com/office/drawing/2014/main" id="{AAE71654-39C3-0244-8673-F5E1880A0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5390" y="7805186"/>
            <a:ext cx="124147" cy="50576"/>
          </a:xfrm>
          <a:custGeom>
            <a:avLst/>
            <a:gdLst>
              <a:gd name="T0" fmla="*/ 93 w 121"/>
              <a:gd name="T1" fmla="*/ 46 h 47"/>
              <a:gd name="T2" fmla="*/ 93 w 121"/>
              <a:gd name="T3" fmla="*/ 46 h 47"/>
              <a:gd name="T4" fmla="*/ 28 w 121"/>
              <a:gd name="T5" fmla="*/ 46 h 47"/>
              <a:gd name="T6" fmla="*/ 0 w 121"/>
              <a:gd name="T7" fmla="*/ 27 h 47"/>
              <a:gd name="T8" fmla="*/ 0 w 121"/>
              <a:gd name="T9" fmla="*/ 27 h 47"/>
              <a:gd name="T10" fmla="*/ 28 w 121"/>
              <a:gd name="T11" fmla="*/ 0 h 47"/>
              <a:gd name="T12" fmla="*/ 93 w 121"/>
              <a:gd name="T13" fmla="*/ 0 h 47"/>
              <a:gd name="T14" fmla="*/ 120 w 121"/>
              <a:gd name="T15" fmla="*/ 27 h 47"/>
              <a:gd name="T16" fmla="*/ 120 w 121"/>
              <a:gd name="T17" fmla="*/ 27 h 47"/>
              <a:gd name="T18" fmla="*/ 93 w 121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1" h="47">
                <a:moveTo>
                  <a:pt x="93" y="46"/>
                </a:moveTo>
                <a:lnTo>
                  <a:pt x="93" y="46"/>
                </a:lnTo>
                <a:cubicBezTo>
                  <a:pt x="28" y="46"/>
                  <a:pt x="28" y="46"/>
                  <a:pt x="28" y="46"/>
                </a:cubicBezTo>
                <a:cubicBezTo>
                  <a:pt x="9" y="46"/>
                  <a:pt x="0" y="37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8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111" y="0"/>
                  <a:pt x="120" y="9"/>
                  <a:pt x="120" y="27"/>
                </a:cubicBezTo>
                <a:lnTo>
                  <a:pt x="120" y="27"/>
                </a:lnTo>
                <a:cubicBezTo>
                  <a:pt x="120" y="37"/>
                  <a:pt x="111" y="46"/>
                  <a:pt x="93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228">
            <a:extLst>
              <a:ext uri="{FF2B5EF4-FFF2-40B4-BE49-F238E27FC236}">
                <a16:creationId xmlns:a16="http://schemas.microsoft.com/office/drawing/2014/main" id="{64CD69F3-467F-B445-93B9-63CAFEC02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8834" y="7455739"/>
            <a:ext cx="648314" cy="505778"/>
          </a:xfrm>
          <a:custGeom>
            <a:avLst/>
            <a:gdLst>
              <a:gd name="T0" fmla="*/ 527 w 621"/>
              <a:gd name="T1" fmla="*/ 482 h 483"/>
              <a:gd name="T2" fmla="*/ 527 w 621"/>
              <a:gd name="T3" fmla="*/ 482 h 483"/>
              <a:gd name="T4" fmla="*/ 92 w 621"/>
              <a:gd name="T5" fmla="*/ 482 h 483"/>
              <a:gd name="T6" fmla="*/ 0 w 621"/>
              <a:gd name="T7" fmla="*/ 389 h 483"/>
              <a:gd name="T8" fmla="*/ 0 w 621"/>
              <a:gd name="T9" fmla="*/ 93 h 483"/>
              <a:gd name="T10" fmla="*/ 92 w 621"/>
              <a:gd name="T11" fmla="*/ 0 h 483"/>
              <a:gd name="T12" fmla="*/ 527 w 621"/>
              <a:gd name="T13" fmla="*/ 0 h 483"/>
              <a:gd name="T14" fmla="*/ 620 w 621"/>
              <a:gd name="T15" fmla="*/ 93 h 483"/>
              <a:gd name="T16" fmla="*/ 620 w 621"/>
              <a:gd name="T17" fmla="*/ 389 h 483"/>
              <a:gd name="T18" fmla="*/ 527 w 621"/>
              <a:gd name="T19" fmla="*/ 482 h 483"/>
              <a:gd name="T20" fmla="*/ 92 w 621"/>
              <a:gd name="T21" fmla="*/ 56 h 483"/>
              <a:gd name="T22" fmla="*/ 92 w 621"/>
              <a:gd name="T23" fmla="*/ 56 h 483"/>
              <a:gd name="T24" fmla="*/ 46 w 621"/>
              <a:gd name="T25" fmla="*/ 93 h 483"/>
              <a:gd name="T26" fmla="*/ 46 w 621"/>
              <a:gd name="T27" fmla="*/ 389 h 483"/>
              <a:gd name="T28" fmla="*/ 92 w 621"/>
              <a:gd name="T29" fmla="*/ 426 h 483"/>
              <a:gd name="T30" fmla="*/ 527 w 621"/>
              <a:gd name="T31" fmla="*/ 426 h 483"/>
              <a:gd name="T32" fmla="*/ 564 w 621"/>
              <a:gd name="T33" fmla="*/ 389 h 483"/>
              <a:gd name="T34" fmla="*/ 564 w 621"/>
              <a:gd name="T35" fmla="*/ 93 h 483"/>
              <a:gd name="T36" fmla="*/ 527 w 621"/>
              <a:gd name="T37" fmla="*/ 56 h 483"/>
              <a:gd name="T38" fmla="*/ 92 w 621"/>
              <a:gd name="T39" fmla="*/ 56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21" h="483">
                <a:moveTo>
                  <a:pt x="527" y="482"/>
                </a:moveTo>
                <a:lnTo>
                  <a:pt x="527" y="482"/>
                </a:lnTo>
                <a:cubicBezTo>
                  <a:pt x="92" y="482"/>
                  <a:pt x="92" y="482"/>
                  <a:pt x="92" y="482"/>
                </a:cubicBezTo>
                <a:cubicBezTo>
                  <a:pt x="37" y="482"/>
                  <a:pt x="0" y="436"/>
                  <a:pt x="0" y="389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47"/>
                  <a:pt x="37" y="0"/>
                  <a:pt x="92" y="0"/>
                </a:cubicBezTo>
                <a:cubicBezTo>
                  <a:pt x="527" y="0"/>
                  <a:pt x="527" y="0"/>
                  <a:pt x="527" y="0"/>
                </a:cubicBezTo>
                <a:cubicBezTo>
                  <a:pt x="573" y="0"/>
                  <a:pt x="620" y="47"/>
                  <a:pt x="620" y="93"/>
                </a:cubicBezTo>
                <a:cubicBezTo>
                  <a:pt x="620" y="389"/>
                  <a:pt x="620" y="389"/>
                  <a:pt x="620" y="389"/>
                </a:cubicBezTo>
                <a:cubicBezTo>
                  <a:pt x="620" y="436"/>
                  <a:pt x="573" y="482"/>
                  <a:pt x="527" y="482"/>
                </a:cubicBezTo>
                <a:close/>
                <a:moveTo>
                  <a:pt x="92" y="56"/>
                </a:moveTo>
                <a:lnTo>
                  <a:pt x="92" y="56"/>
                </a:lnTo>
                <a:cubicBezTo>
                  <a:pt x="64" y="56"/>
                  <a:pt x="46" y="74"/>
                  <a:pt x="46" y="93"/>
                </a:cubicBezTo>
                <a:cubicBezTo>
                  <a:pt x="46" y="389"/>
                  <a:pt x="46" y="389"/>
                  <a:pt x="46" y="389"/>
                </a:cubicBezTo>
                <a:cubicBezTo>
                  <a:pt x="46" y="408"/>
                  <a:pt x="64" y="426"/>
                  <a:pt x="92" y="426"/>
                </a:cubicBezTo>
                <a:cubicBezTo>
                  <a:pt x="527" y="426"/>
                  <a:pt x="527" y="426"/>
                  <a:pt x="527" y="426"/>
                </a:cubicBezTo>
                <a:cubicBezTo>
                  <a:pt x="546" y="426"/>
                  <a:pt x="564" y="408"/>
                  <a:pt x="564" y="389"/>
                </a:cubicBezTo>
                <a:cubicBezTo>
                  <a:pt x="564" y="93"/>
                  <a:pt x="564" y="93"/>
                  <a:pt x="564" y="93"/>
                </a:cubicBezTo>
                <a:cubicBezTo>
                  <a:pt x="564" y="74"/>
                  <a:pt x="546" y="56"/>
                  <a:pt x="527" y="56"/>
                </a:cubicBezTo>
                <a:lnTo>
                  <a:pt x="92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29">
            <a:extLst>
              <a:ext uri="{FF2B5EF4-FFF2-40B4-BE49-F238E27FC236}">
                <a16:creationId xmlns:a16="http://schemas.microsoft.com/office/drawing/2014/main" id="{B1229F15-C535-5249-AC2C-83EC9FB62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7314" y="3598033"/>
            <a:ext cx="367838" cy="41383"/>
          </a:xfrm>
          <a:custGeom>
            <a:avLst/>
            <a:gdLst>
              <a:gd name="T0" fmla="*/ 352 w 353"/>
              <a:gd name="T1" fmla="*/ 37 h 38"/>
              <a:gd name="T2" fmla="*/ 352 w 353"/>
              <a:gd name="T3" fmla="*/ 37 h 38"/>
              <a:gd name="T4" fmla="*/ 19 w 353"/>
              <a:gd name="T5" fmla="*/ 37 h 38"/>
              <a:gd name="T6" fmla="*/ 0 w 353"/>
              <a:gd name="T7" fmla="*/ 19 h 38"/>
              <a:gd name="T8" fmla="*/ 0 w 353"/>
              <a:gd name="T9" fmla="*/ 19 h 38"/>
              <a:gd name="T10" fmla="*/ 19 w 353"/>
              <a:gd name="T11" fmla="*/ 0 h 38"/>
              <a:gd name="T12" fmla="*/ 352 w 353"/>
              <a:gd name="T13" fmla="*/ 0 h 38"/>
              <a:gd name="T14" fmla="*/ 352 w 353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3" h="38">
                <a:moveTo>
                  <a:pt x="352" y="37"/>
                </a:moveTo>
                <a:lnTo>
                  <a:pt x="352" y="37"/>
                </a:lnTo>
                <a:cubicBezTo>
                  <a:pt x="19" y="37"/>
                  <a:pt x="19" y="37"/>
                  <a:pt x="19" y="37"/>
                </a:cubicBezTo>
                <a:cubicBezTo>
                  <a:pt x="10" y="37"/>
                  <a:pt x="0" y="28"/>
                  <a:pt x="0" y="19"/>
                </a:cubicBezTo>
                <a:lnTo>
                  <a:pt x="0" y="19"/>
                </a:lnTo>
                <a:cubicBezTo>
                  <a:pt x="0" y="9"/>
                  <a:pt x="10" y="0"/>
                  <a:pt x="19" y="0"/>
                </a:cubicBezTo>
                <a:cubicBezTo>
                  <a:pt x="352" y="0"/>
                  <a:pt x="352" y="0"/>
                  <a:pt x="352" y="0"/>
                </a:cubicBezTo>
                <a:lnTo>
                  <a:pt x="352" y="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230">
            <a:extLst>
              <a:ext uri="{FF2B5EF4-FFF2-40B4-BE49-F238E27FC236}">
                <a16:creationId xmlns:a16="http://schemas.microsoft.com/office/drawing/2014/main" id="{7CB7BE56-06E6-8D4B-BE43-201438980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9147" y="3220999"/>
            <a:ext cx="473593" cy="533366"/>
          </a:xfrm>
          <a:custGeom>
            <a:avLst/>
            <a:gdLst>
              <a:gd name="T0" fmla="*/ 352 w 455"/>
              <a:gd name="T1" fmla="*/ 509 h 510"/>
              <a:gd name="T2" fmla="*/ 352 w 455"/>
              <a:gd name="T3" fmla="*/ 509 h 510"/>
              <a:gd name="T4" fmla="*/ 111 w 455"/>
              <a:gd name="T5" fmla="*/ 509 h 510"/>
              <a:gd name="T6" fmla="*/ 37 w 455"/>
              <a:gd name="T7" fmla="*/ 472 h 510"/>
              <a:gd name="T8" fmla="*/ 0 w 455"/>
              <a:gd name="T9" fmla="*/ 398 h 510"/>
              <a:gd name="T10" fmla="*/ 28 w 455"/>
              <a:gd name="T11" fmla="*/ 65 h 510"/>
              <a:gd name="T12" fmla="*/ 102 w 455"/>
              <a:gd name="T13" fmla="*/ 0 h 510"/>
              <a:gd name="T14" fmla="*/ 352 w 455"/>
              <a:gd name="T15" fmla="*/ 0 h 510"/>
              <a:gd name="T16" fmla="*/ 436 w 455"/>
              <a:gd name="T17" fmla="*/ 65 h 510"/>
              <a:gd name="T18" fmla="*/ 454 w 455"/>
              <a:gd name="T19" fmla="*/ 398 h 510"/>
              <a:gd name="T20" fmla="*/ 426 w 455"/>
              <a:gd name="T21" fmla="*/ 472 h 510"/>
              <a:gd name="T22" fmla="*/ 352 w 455"/>
              <a:gd name="T23" fmla="*/ 509 h 510"/>
              <a:gd name="T24" fmla="*/ 102 w 455"/>
              <a:gd name="T25" fmla="*/ 47 h 510"/>
              <a:gd name="T26" fmla="*/ 102 w 455"/>
              <a:gd name="T27" fmla="*/ 47 h 510"/>
              <a:gd name="T28" fmla="*/ 74 w 455"/>
              <a:gd name="T29" fmla="*/ 74 h 510"/>
              <a:gd name="T30" fmla="*/ 56 w 455"/>
              <a:gd name="T31" fmla="*/ 398 h 510"/>
              <a:gd name="T32" fmla="*/ 65 w 455"/>
              <a:gd name="T33" fmla="*/ 444 h 510"/>
              <a:gd name="T34" fmla="*/ 111 w 455"/>
              <a:gd name="T35" fmla="*/ 454 h 510"/>
              <a:gd name="T36" fmla="*/ 352 w 455"/>
              <a:gd name="T37" fmla="*/ 454 h 510"/>
              <a:gd name="T38" fmla="*/ 389 w 455"/>
              <a:gd name="T39" fmla="*/ 444 h 510"/>
              <a:gd name="T40" fmla="*/ 398 w 455"/>
              <a:gd name="T41" fmla="*/ 398 h 510"/>
              <a:gd name="T42" fmla="*/ 380 w 455"/>
              <a:gd name="T43" fmla="*/ 74 h 510"/>
              <a:gd name="T44" fmla="*/ 352 w 455"/>
              <a:gd name="T45" fmla="*/ 47 h 510"/>
              <a:gd name="T46" fmla="*/ 102 w 455"/>
              <a:gd name="T47" fmla="*/ 47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55" h="510">
                <a:moveTo>
                  <a:pt x="352" y="509"/>
                </a:moveTo>
                <a:lnTo>
                  <a:pt x="352" y="509"/>
                </a:lnTo>
                <a:cubicBezTo>
                  <a:pt x="111" y="509"/>
                  <a:pt x="111" y="509"/>
                  <a:pt x="111" y="509"/>
                </a:cubicBezTo>
                <a:cubicBezTo>
                  <a:pt x="84" y="509"/>
                  <a:pt x="56" y="491"/>
                  <a:pt x="37" y="472"/>
                </a:cubicBezTo>
                <a:cubicBezTo>
                  <a:pt x="10" y="454"/>
                  <a:pt x="0" y="426"/>
                  <a:pt x="0" y="398"/>
                </a:cubicBezTo>
                <a:cubicBezTo>
                  <a:pt x="28" y="65"/>
                  <a:pt x="28" y="65"/>
                  <a:pt x="28" y="65"/>
                </a:cubicBezTo>
                <a:cubicBezTo>
                  <a:pt x="28" y="28"/>
                  <a:pt x="56" y="0"/>
                  <a:pt x="102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98" y="0"/>
                  <a:pt x="426" y="28"/>
                  <a:pt x="436" y="65"/>
                </a:cubicBezTo>
                <a:cubicBezTo>
                  <a:pt x="454" y="398"/>
                  <a:pt x="454" y="398"/>
                  <a:pt x="454" y="398"/>
                </a:cubicBezTo>
                <a:cubicBezTo>
                  <a:pt x="454" y="426"/>
                  <a:pt x="445" y="454"/>
                  <a:pt x="426" y="472"/>
                </a:cubicBezTo>
                <a:cubicBezTo>
                  <a:pt x="408" y="491"/>
                  <a:pt x="380" y="509"/>
                  <a:pt x="352" y="509"/>
                </a:cubicBezTo>
                <a:close/>
                <a:moveTo>
                  <a:pt x="102" y="47"/>
                </a:moveTo>
                <a:lnTo>
                  <a:pt x="102" y="47"/>
                </a:lnTo>
                <a:cubicBezTo>
                  <a:pt x="84" y="47"/>
                  <a:pt x="74" y="56"/>
                  <a:pt x="74" y="74"/>
                </a:cubicBezTo>
                <a:cubicBezTo>
                  <a:pt x="56" y="398"/>
                  <a:pt x="56" y="398"/>
                  <a:pt x="56" y="398"/>
                </a:cubicBezTo>
                <a:cubicBezTo>
                  <a:pt x="56" y="417"/>
                  <a:pt x="56" y="426"/>
                  <a:pt x="65" y="444"/>
                </a:cubicBezTo>
                <a:cubicBezTo>
                  <a:pt x="74" y="454"/>
                  <a:pt x="93" y="454"/>
                  <a:pt x="111" y="454"/>
                </a:cubicBezTo>
                <a:cubicBezTo>
                  <a:pt x="352" y="454"/>
                  <a:pt x="352" y="454"/>
                  <a:pt x="352" y="454"/>
                </a:cubicBezTo>
                <a:cubicBezTo>
                  <a:pt x="361" y="454"/>
                  <a:pt x="380" y="454"/>
                  <a:pt x="389" y="444"/>
                </a:cubicBezTo>
                <a:cubicBezTo>
                  <a:pt x="398" y="426"/>
                  <a:pt x="408" y="417"/>
                  <a:pt x="398" y="398"/>
                </a:cubicBezTo>
                <a:cubicBezTo>
                  <a:pt x="380" y="74"/>
                  <a:pt x="380" y="74"/>
                  <a:pt x="380" y="74"/>
                </a:cubicBezTo>
                <a:cubicBezTo>
                  <a:pt x="380" y="56"/>
                  <a:pt x="371" y="47"/>
                  <a:pt x="352" y="47"/>
                </a:cubicBezTo>
                <a:lnTo>
                  <a:pt x="102" y="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231">
            <a:extLst>
              <a:ext uri="{FF2B5EF4-FFF2-40B4-BE49-F238E27FC236}">
                <a16:creationId xmlns:a16="http://schemas.microsoft.com/office/drawing/2014/main" id="{FB5E5010-8463-7646-A5AD-B7CAF8708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7891" y="3096855"/>
            <a:ext cx="234498" cy="243691"/>
          </a:xfrm>
          <a:custGeom>
            <a:avLst/>
            <a:gdLst>
              <a:gd name="T0" fmla="*/ 194 w 223"/>
              <a:gd name="T1" fmla="*/ 231 h 232"/>
              <a:gd name="T2" fmla="*/ 194 w 223"/>
              <a:gd name="T3" fmla="*/ 231 h 232"/>
              <a:gd name="T4" fmla="*/ 194 w 223"/>
              <a:gd name="T5" fmla="*/ 231 h 232"/>
              <a:gd name="T6" fmla="*/ 176 w 223"/>
              <a:gd name="T7" fmla="*/ 213 h 232"/>
              <a:gd name="T8" fmla="*/ 176 w 223"/>
              <a:gd name="T9" fmla="*/ 120 h 232"/>
              <a:gd name="T10" fmla="*/ 120 w 223"/>
              <a:gd name="T11" fmla="*/ 56 h 232"/>
              <a:gd name="T12" fmla="*/ 46 w 223"/>
              <a:gd name="T13" fmla="*/ 111 h 232"/>
              <a:gd name="T14" fmla="*/ 46 w 223"/>
              <a:gd name="T15" fmla="*/ 213 h 232"/>
              <a:gd name="T16" fmla="*/ 27 w 223"/>
              <a:gd name="T17" fmla="*/ 231 h 232"/>
              <a:gd name="T18" fmla="*/ 27 w 223"/>
              <a:gd name="T19" fmla="*/ 231 h 232"/>
              <a:gd name="T20" fmla="*/ 0 w 223"/>
              <a:gd name="T21" fmla="*/ 213 h 232"/>
              <a:gd name="T22" fmla="*/ 0 w 223"/>
              <a:gd name="T23" fmla="*/ 120 h 232"/>
              <a:gd name="T24" fmla="*/ 102 w 223"/>
              <a:gd name="T25" fmla="*/ 0 h 232"/>
              <a:gd name="T26" fmla="*/ 222 w 223"/>
              <a:gd name="T27" fmla="*/ 111 h 232"/>
              <a:gd name="T28" fmla="*/ 222 w 223"/>
              <a:gd name="T29" fmla="*/ 213 h 232"/>
              <a:gd name="T30" fmla="*/ 194 w 223"/>
              <a:gd name="T31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3" h="232">
                <a:moveTo>
                  <a:pt x="194" y="231"/>
                </a:moveTo>
                <a:lnTo>
                  <a:pt x="194" y="231"/>
                </a:lnTo>
                <a:lnTo>
                  <a:pt x="194" y="231"/>
                </a:lnTo>
                <a:cubicBezTo>
                  <a:pt x="185" y="231"/>
                  <a:pt x="176" y="222"/>
                  <a:pt x="176" y="213"/>
                </a:cubicBezTo>
                <a:cubicBezTo>
                  <a:pt x="176" y="120"/>
                  <a:pt x="176" y="120"/>
                  <a:pt x="176" y="120"/>
                </a:cubicBezTo>
                <a:cubicBezTo>
                  <a:pt x="176" y="83"/>
                  <a:pt x="148" y="56"/>
                  <a:pt x="120" y="56"/>
                </a:cubicBezTo>
                <a:cubicBezTo>
                  <a:pt x="83" y="46"/>
                  <a:pt x="46" y="74"/>
                  <a:pt x="46" y="111"/>
                </a:cubicBezTo>
                <a:cubicBezTo>
                  <a:pt x="46" y="213"/>
                  <a:pt x="46" y="213"/>
                  <a:pt x="46" y="213"/>
                </a:cubicBezTo>
                <a:cubicBezTo>
                  <a:pt x="46" y="222"/>
                  <a:pt x="37" y="231"/>
                  <a:pt x="27" y="231"/>
                </a:cubicBezTo>
                <a:lnTo>
                  <a:pt x="27" y="231"/>
                </a:lnTo>
                <a:cubicBezTo>
                  <a:pt x="9" y="231"/>
                  <a:pt x="0" y="222"/>
                  <a:pt x="0" y="213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6"/>
                  <a:pt x="46" y="9"/>
                  <a:pt x="102" y="0"/>
                </a:cubicBezTo>
                <a:cubicBezTo>
                  <a:pt x="166" y="0"/>
                  <a:pt x="222" y="46"/>
                  <a:pt x="222" y="111"/>
                </a:cubicBezTo>
                <a:cubicBezTo>
                  <a:pt x="222" y="213"/>
                  <a:pt x="222" y="213"/>
                  <a:pt x="222" y="213"/>
                </a:cubicBezTo>
                <a:cubicBezTo>
                  <a:pt x="222" y="222"/>
                  <a:pt x="213" y="231"/>
                  <a:pt x="194" y="2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71" name="Grupo 370">
            <a:extLst>
              <a:ext uri="{FF2B5EF4-FFF2-40B4-BE49-F238E27FC236}">
                <a16:creationId xmlns:a16="http://schemas.microsoft.com/office/drawing/2014/main" id="{6BDA5B8C-E6CD-F345-980B-564C4D82B16C}"/>
              </a:ext>
            </a:extLst>
          </p:cNvPr>
          <p:cNvGrpSpPr/>
          <p:nvPr/>
        </p:nvGrpSpPr>
        <p:grpSpPr>
          <a:xfrm>
            <a:off x="11229737" y="3896823"/>
            <a:ext cx="2217042" cy="875994"/>
            <a:chOff x="4263265" y="1929519"/>
            <a:chExt cx="4236804" cy="875994"/>
          </a:xfrm>
        </p:grpSpPr>
        <p:sp>
          <p:nvSpPr>
            <p:cNvPr id="372" name="CuadroTexto 395">
              <a:extLst>
                <a:ext uri="{FF2B5EF4-FFF2-40B4-BE49-F238E27FC236}">
                  <a16:creationId xmlns:a16="http://schemas.microsoft.com/office/drawing/2014/main" id="{A25F4558-7E26-164B-BD1E-E86405719D46}"/>
                </a:ext>
              </a:extLst>
            </p:cNvPr>
            <p:cNvSpPr txBox="1"/>
            <p:nvPr/>
          </p:nvSpPr>
          <p:spPr>
            <a:xfrm flipH="1">
              <a:off x="5179662" y="1929519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73" name="Rectangle 40">
              <a:extLst>
                <a:ext uri="{FF2B5EF4-FFF2-40B4-BE49-F238E27FC236}">
                  <a16:creationId xmlns:a16="http://schemas.microsoft.com/office/drawing/2014/main" id="{B239F5ED-1F54-7E42-9440-A36263DA418C}"/>
                </a:ext>
              </a:extLst>
            </p:cNvPr>
            <p:cNvSpPr/>
            <p:nvPr/>
          </p:nvSpPr>
          <p:spPr>
            <a:xfrm>
              <a:off x="4263265" y="2251515"/>
              <a:ext cx="423680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5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4" name="Grupo 373">
            <a:extLst>
              <a:ext uri="{FF2B5EF4-FFF2-40B4-BE49-F238E27FC236}">
                <a16:creationId xmlns:a16="http://schemas.microsoft.com/office/drawing/2014/main" id="{4C900F57-20CF-554D-983F-BA99ED827B93}"/>
              </a:ext>
            </a:extLst>
          </p:cNvPr>
          <p:cNvGrpSpPr/>
          <p:nvPr/>
        </p:nvGrpSpPr>
        <p:grpSpPr>
          <a:xfrm>
            <a:off x="14970194" y="2238062"/>
            <a:ext cx="2217042" cy="875994"/>
            <a:chOff x="4263265" y="1929519"/>
            <a:chExt cx="4236804" cy="875994"/>
          </a:xfrm>
        </p:grpSpPr>
        <p:sp>
          <p:nvSpPr>
            <p:cNvPr id="375" name="CuadroTexto 395">
              <a:extLst>
                <a:ext uri="{FF2B5EF4-FFF2-40B4-BE49-F238E27FC236}">
                  <a16:creationId xmlns:a16="http://schemas.microsoft.com/office/drawing/2014/main" id="{91C0EB0D-54CA-0346-9225-AC0C0C5266D4}"/>
                </a:ext>
              </a:extLst>
            </p:cNvPr>
            <p:cNvSpPr txBox="1"/>
            <p:nvPr/>
          </p:nvSpPr>
          <p:spPr>
            <a:xfrm flipH="1">
              <a:off x="5179663" y="1929519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76" name="Rectangle 40">
              <a:extLst>
                <a:ext uri="{FF2B5EF4-FFF2-40B4-BE49-F238E27FC236}">
                  <a16:creationId xmlns:a16="http://schemas.microsoft.com/office/drawing/2014/main" id="{9E9DBE0A-96FC-C846-A026-D5F782B8A376}"/>
                </a:ext>
              </a:extLst>
            </p:cNvPr>
            <p:cNvSpPr/>
            <p:nvPr/>
          </p:nvSpPr>
          <p:spPr>
            <a:xfrm>
              <a:off x="4263265" y="2251515"/>
              <a:ext cx="423680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5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7" name="Grupo 376">
            <a:extLst>
              <a:ext uri="{FF2B5EF4-FFF2-40B4-BE49-F238E27FC236}">
                <a16:creationId xmlns:a16="http://schemas.microsoft.com/office/drawing/2014/main" id="{5EB58CC5-9DF3-8D4A-A224-12D443632BBD}"/>
              </a:ext>
            </a:extLst>
          </p:cNvPr>
          <p:cNvGrpSpPr/>
          <p:nvPr/>
        </p:nvGrpSpPr>
        <p:grpSpPr>
          <a:xfrm>
            <a:off x="15234580" y="5433207"/>
            <a:ext cx="2217042" cy="875994"/>
            <a:chOff x="4263265" y="1929519"/>
            <a:chExt cx="4236804" cy="875994"/>
          </a:xfrm>
        </p:grpSpPr>
        <p:sp>
          <p:nvSpPr>
            <p:cNvPr id="378" name="CuadroTexto 395">
              <a:extLst>
                <a:ext uri="{FF2B5EF4-FFF2-40B4-BE49-F238E27FC236}">
                  <a16:creationId xmlns:a16="http://schemas.microsoft.com/office/drawing/2014/main" id="{3F7282E1-49C8-D846-A665-ABC2AA02ED48}"/>
                </a:ext>
              </a:extLst>
            </p:cNvPr>
            <p:cNvSpPr txBox="1"/>
            <p:nvPr/>
          </p:nvSpPr>
          <p:spPr>
            <a:xfrm flipH="1">
              <a:off x="5179663" y="1929519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79" name="Rectangle 40">
              <a:extLst>
                <a:ext uri="{FF2B5EF4-FFF2-40B4-BE49-F238E27FC236}">
                  <a16:creationId xmlns:a16="http://schemas.microsoft.com/office/drawing/2014/main" id="{B599B334-A850-BF42-883D-866C3F431D30}"/>
                </a:ext>
              </a:extLst>
            </p:cNvPr>
            <p:cNvSpPr/>
            <p:nvPr/>
          </p:nvSpPr>
          <p:spPr>
            <a:xfrm>
              <a:off x="4263265" y="2251515"/>
              <a:ext cx="423680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5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0" name="Grupo 379">
            <a:extLst>
              <a:ext uri="{FF2B5EF4-FFF2-40B4-BE49-F238E27FC236}">
                <a16:creationId xmlns:a16="http://schemas.microsoft.com/office/drawing/2014/main" id="{A56FD0C7-7E8D-5F42-99A6-08BE896874D0}"/>
              </a:ext>
            </a:extLst>
          </p:cNvPr>
          <p:cNvGrpSpPr/>
          <p:nvPr/>
        </p:nvGrpSpPr>
        <p:grpSpPr>
          <a:xfrm>
            <a:off x="11015088" y="6516048"/>
            <a:ext cx="2217042" cy="875994"/>
            <a:chOff x="4263265" y="1929519"/>
            <a:chExt cx="4236804" cy="875994"/>
          </a:xfrm>
        </p:grpSpPr>
        <p:sp>
          <p:nvSpPr>
            <p:cNvPr id="381" name="CuadroTexto 395">
              <a:extLst>
                <a:ext uri="{FF2B5EF4-FFF2-40B4-BE49-F238E27FC236}">
                  <a16:creationId xmlns:a16="http://schemas.microsoft.com/office/drawing/2014/main" id="{213A9DCF-0A94-1A4B-B4E7-6603B687E519}"/>
                </a:ext>
              </a:extLst>
            </p:cNvPr>
            <p:cNvSpPr txBox="1"/>
            <p:nvPr/>
          </p:nvSpPr>
          <p:spPr>
            <a:xfrm flipH="1">
              <a:off x="5179663" y="1929519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82" name="Rectangle 40">
              <a:extLst>
                <a:ext uri="{FF2B5EF4-FFF2-40B4-BE49-F238E27FC236}">
                  <a16:creationId xmlns:a16="http://schemas.microsoft.com/office/drawing/2014/main" id="{BE94DBBF-A9B4-7B42-B99B-76D027395AFB}"/>
                </a:ext>
              </a:extLst>
            </p:cNvPr>
            <p:cNvSpPr/>
            <p:nvPr/>
          </p:nvSpPr>
          <p:spPr>
            <a:xfrm>
              <a:off x="4263265" y="2251515"/>
              <a:ext cx="423680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5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3" name="Grupo 382">
            <a:extLst>
              <a:ext uri="{FF2B5EF4-FFF2-40B4-BE49-F238E27FC236}">
                <a16:creationId xmlns:a16="http://schemas.microsoft.com/office/drawing/2014/main" id="{73AD45F0-5D42-424D-BB0A-2405CF5CE605}"/>
              </a:ext>
            </a:extLst>
          </p:cNvPr>
          <p:cNvGrpSpPr/>
          <p:nvPr/>
        </p:nvGrpSpPr>
        <p:grpSpPr>
          <a:xfrm>
            <a:off x="13411074" y="8002896"/>
            <a:ext cx="2217042" cy="875994"/>
            <a:chOff x="4263265" y="1929519"/>
            <a:chExt cx="4236804" cy="875994"/>
          </a:xfrm>
        </p:grpSpPr>
        <p:sp>
          <p:nvSpPr>
            <p:cNvPr id="384" name="CuadroTexto 395">
              <a:extLst>
                <a:ext uri="{FF2B5EF4-FFF2-40B4-BE49-F238E27FC236}">
                  <a16:creationId xmlns:a16="http://schemas.microsoft.com/office/drawing/2014/main" id="{A2933487-5104-7B4A-80AD-408F1DD0CAA7}"/>
                </a:ext>
              </a:extLst>
            </p:cNvPr>
            <p:cNvSpPr txBox="1"/>
            <p:nvPr/>
          </p:nvSpPr>
          <p:spPr>
            <a:xfrm flipH="1">
              <a:off x="5179663" y="1929519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85" name="Rectangle 40">
              <a:extLst>
                <a:ext uri="{FF2B5EF4-FFF2-40B4-BE49-F238E27FC236}">
                  <a16:creationId xmlns:a16="http://schemas.microsoft.com/office/drawing/2014/main" id="{E9FFF5CB-8B9A-8A4C-A66E-2A1B74EF59BA}"/>
                </a:ext>
              </a:extLst>
            </p:cNvPr>
            <p:cNvSpPr/>
            <p:nvPr/>
          </p:nvSpPr>
          <p:spPr>
            <a:xfrm>
              <a:off x="4263265" y="2251515"/>
              <a:ext cx="423680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5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6" name="Grupo 385">
            <a:extLst>
              <a:ext uri="{FF2B5EF4-FFF2-40B4-BE49-F238E27FC236}">
                <a16:creationId xmlns:a16="http://schemas.microsoft.com/office/drawing/2014/main" id="{5AEA127C-FFC3-744A-8CB3-FB24A3AB1756}"/>
              </a:ext>
            </a:extLst>
          </p:cNvPr>
          <p:cNvGrpSpPr/>
          <p:nvPr/>
        </p:nvGrpSpPr>
        <p:grpSpPr>
          <a:xfrm>
            <a:off x="18561217" y="3816358"/>
            <a:ext cx="2217042" cy="875994"/>
            <a:chOff x="4263265" y="1929519"/>
            <a:chExt cx="4236804" cy="875994"/>
          </a:xfrm>
        </p:grpSpPr>
        <p:sp>
          <p:nvSpPr>
            <p:cNvPr id="387" name="CuadroTexto 395">
              <a:extLst>
                <a:ext uri="{FF2B5EF4-FFF2-40B4-BE49-F238E27FC236}">
                  <a16:creationId xmlns:a16="http://schemas.microsoft.com/office/drawing/2014/main" id="{3A060B42-1BB6-2245-8D3D-09DF7DE1740C}"/>
                </a:ext>
              </a:extLst>
            </p:cNvPr>
            <p:cNvSpPr txBox="1"/>
            <p:nvPr/>
          </p:nvSpPr>
          <p:spPr>
            <a:xfrm flipH="1">
              <a:off x="5179663" y="1929519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88" name="Rectangle 40">
              <a:extLst>
                <a:ext uri="{FF2B5EF4-FFF2-40B4-BE49-F238E27FC236}">
                  <a16:creationId xmlns:a16="http://schemas.microsoft.com/office/drawing/2014/main" id="{D01EC270-4931-5346-A9ED-C89252AC3929}"/>
                </a:ext>
              </a:extLst>
            </p:cNvPr>
            <p:cNvSpPr/>
            <p:nvPr/>
          </p:nvSpPr>
          <p:spPr>
            <a:xfrm>
              <a:off x="4263265" y="2251515"/>
              <a:ext cx="423680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5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9" name="Grupo 388">
            <a:extLst>
              <a:ext uri="{FF2B5EF4-FFF2-40B4-BE49-F238E27FC236}">
                <a16:creationId xmlns:a16="http://schemas.microsoft.com/office/drawing/2014/main" id="{ED85CED8-B9A4-6C49-9E14-EE7C7835DBDF}"/>
              </a:ext>
            </a:extLst>
          </p:cNvPr>
          <p:cNvGrpSpPr/>
          <p:nvPr/>
        </p:nvGrpSpPr>
        <p:grpSpPr>
          <a:xfrm>
            <a:off x="19184243" y="7661085"/>
            <a:ext cx="2217042" cy="875994"/>
            <a:chOff x="4263265" y="1929519"/>
            <a:chExt cx="4236804" cy="875994"/>
          </a:xfrm>
        </p:grpSpPr>
        <p:sp>
          <p:nvSpPr>
            <p:cNvPr id="390" name="CuadroTexto 395">
              <a:extLst>
                <a:ext uri="{FF2B5EF4-FFF2-40B4-BE49-F238E27FC236}">
                  <a16:creationId xmlns:a16="http://schemas.microsoft.com/office/drawing/2014/main" id="{6BC05857-6991-9C4E-93F7-C7CCA7475216}"/>
                </a:ext>
              </a:extLst>
            </p:cNvPr>
            <p:cNvSpPr txBox="1"/>
            <p:nvPr/>
          </p:nvSpPr>
          <p:spPr>
            <a:xfrm flipH="1">
              <a:off x="5179663" y="1929519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91" name="Rectangle 40">
              <a:extLst>
                <a:ext uri="{FF2B5EF4-FFF2-40B4-BE49-F238E27FC236}">
                  <a16:creationId xmlns:a16="http://schemas.microsoft.com/office/drawing/2014/main" id="{12486AA3-739E-3D48-8A5B-4CFD865B7D7C}"/>
                </a:ext>
              </a:extLst>
            </p:cNvPr>
            <p:cNvSpPr/>
            <p:nvPr/>
          </p:nvSpPr>
          <p:spPr>
            <a:xfrm>
              <a:off x="4263265" y="2251515"/>
              <a:ext cx="423680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5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92" name="Group 71">
            <a:extLst>
              <a:ext uri="{FF2B5EF4-FFF2-40B4-BE49-F238E27FC236}">
                <a16:creationId xmlns:a16="http://schemas.microsoft.com/office/drawing/2014/main" id="{A0CB71FB-CB22-D64F-BC09-0E23E7CB0433}"/>
              </a:ext>
            </a:extLst>
          </p:cNvPr>
          <p:cNvGrpSpPr/>
          <p:nvPr/>
        </p:nvGrpSpPr>
        <p:grpSpPr>
          <a:xfrm>
            <a:off x="2320622" y="9055836"/>
            <a:ext cx="8909115" cy="2500601"/>
            <a:chOff x="2232442" y="3643574"/>
            <a:chExt cx="8954788" cy="2500601"/>
          </a:xfrm>
        </p:grpSpPr>
        <p:sp>
          <p:nvSpPr>
            <p:cNvPr id="393" name="CuadroTexto 598">
              <a:extLst>
                <a:ext uri="{FF2B5EF4-FFF2-40B4-BE49-F238E27FC236}">
                  <a16:creationId xmlns:a16="http://schemas.microsoft.com/office/drawing/2014/main" id="{DE14E680-B890-8749-86C1-D3C456C99F13}"/>
                </a:ext>
              </a:extLst>
            </p:cNvPr>
            <p:cNvSpPr txBox="1"/>
            <p:nvPr/>
          </p:nvSpPr>
          <p:spPr>
            <a:xfrm>
              <a:off x="2232442" y="3643574"/>
              <a:ext cx="26395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Brain</a:t>
              </a:r>
            </a:p>
          </p:txBody>
        </p:sp>
        <p:sp>
          <p:nvSpPr>
            <p:cNvPr id="394" name="CuadroTexto 599">
              <a:extLst>
                <a:ext uri="{FF2B5EF4-FFF2-40B4-BE49-F238E27FC236}">
                  <a16:creationId xmlns:a16="http://schemas.microsoft.com/office/drawing/2014/main" id="{7996701D-E6D9-5744-9639-0063309833D3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3029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upo 105">
            <a:extLst>
              <a:ext uri="{FF2B5EF4-FFF2-40B4-BE49-F238E27FC236}">
                <a16:creationId xmlns:a16="http://schemas.microsoft.com/office/drawing/2014/main" id="{8FA63C68-8801-6C42-9271-0CDF9CDE0B1B}"/>
              </a:ext>
            </a:extLst>
          </p:cNvPr>
          <p:cNvGrpSpPr/>
          <p:nvPr/>
        </p:nvGrpSpPr>
        <p:grpSpPr>
          <a:xfrm>
            <a:off x="2668308" y="374834"/>
            <a:ext cx="19041035" cy="2561450"/>
            <a:chOff x="2668308" y="861425"/>
            <a:chExt cx="19041035" cy="2561450"/>
          </a:xfrm>
        </p:grpSpPr>
        <p:sp>
          <p:nvSpPr>
            <p:cNvPr id="107" name="CuadroTexto 106">
              <a:extLst>
                <a:ext uri="{FF2B5EF4-FFF2-40B4-BE49-F238E27FC236}">
                  <a16:creationId xmlns:a16="http://schemas.microsoft.com/office/drawing/2014/main" id="{1AD9A42D-ED11-6942-9895-6EDE4C5F38F0}"/>
                </a:ext>
              </a:extLst>
            </p:cNvPr>
            <p:cNvSpPr txBox="1"/>
            <p:nvPr/>
          </p:nvSpPr>
          <p:spPr>
            <a:xfrm>
              <a:off x="10875813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Brain</a:t>
              </a:r>
            </a:p>
          </p:txBody>
        </p:sp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23E701A1-8AF0-0F48-9274-57B3B43B49D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81" name="Freeform 1">
            <a:extLst>
              <a:ext uri="{FF2B5EF4-FFF2-40B4-BE49-F238E27FC236}">
                <a16:creationId xmlns:a16="http://schemas.microsoft.com/office/drawing/2014/main" id="{BE50EF49-31C8-CA4B-875A-4EEBB20F9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3311" y="9368397"/>
            <a:ext cx="3425083" cy="3042673"/>
          </a:xfrm>
          <a:custGeom>
            <a:avLst/>
            <a:gdLst>
              <a:gd name="T0" fmla="*/ 2724 w 2725"/>
              <a:gd name="T1" fmla="*/ 0 h 2419"/>
              <a:gd name="T2" fmla="*/ 2724 w 2725"/>
              <a:gd name="T3" fmla="*/ 0 h 2419"/>
              <a:gd name="T4" fmla="*/ 0 w 2725"/>
              <a:gd name="T5" fmla="*/ 2395 h 2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5" h="2419">
                <a:moveTo>
                  <a:pt x="2724" y="0"/>
                </a:moveTo>
                <a:lnTo>
                  <a:pt x="2724" y="0"/>
                </a:lnTo>
                <a:cubicBezTo>
                  <a:pt x="2571" y="1370"/>
                  <a:pt x="1401" y="2418"/>
                  <a:pt x="0" y="2395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" name="Freeform 3">
            <a:extLst>
              <a:ext uri="{FF2B5EF4-FFF2-40B4-BE49-F238E27FC236}">
                <a16:creationId xmlns:a16="http://schemas.microsoft.com/office/drawing/2014/main" id="{B0C6E3D7-E1AC-5340-A18C-5A82FC0B3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4245" y="4503001"/>
            <a:ext cx="3319783" cy="3125804"/>
          </a:xfrm>
          <a:custGeom>
            <a:avLst/>
            <a:gdLst>
              <a:gd name="T0" fmla="*/ 2639 w 2640"/>
              <a:gd name="T1" fmla="*/ 0 h 2487"/>
              <a:gd name="T2" fmla="*/ 2639 w 2640"/>
              <a:gd name="T3" fmla="*/ 0 h 2487"/>
              <a:gd name="T4" fmla="*/ 0 w 2640"/>
              <a:gd name="T5" fmla="*/ 2486 h 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0" h="2487">
                <a:moveTo>
                  <a:pt x="2639" y="0"/>
                </a:moveTo>
                <a:lnTo>
                  <a:pt x="2639" y="0"/>
                </a:lnTo>
                <a:cubicBezTo>
                  <a:pt x="1239" y="23"/>
                  <a:pt x="107" y="1117"/>
                  <a:pt x="0" y="2486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" name="Freeform 234">
            <a:extLst>
              <a:ext uri="{FF2B5EF4-FFF2-40B4-BE49-F238E27FC236}">
                <a16:creationId xmlns:a16="http://schemas.microsoft.com/office/drawing/2014/main" id="{E62BF837-0A35-BF4B-9B3A-596B21D9B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7308" y="4042785"/>
            <a:ext cx="1479967" cy="1321196"/>
          </a:xfrm>
          <a:custGeom>
            <a:avLst/>
            <a:gdLst>
              <a:gd name="T0" fmla="*/ 758 w 1149"/>
              <a:gd name="T1" fmla="*/ 0 h 1027"/>
              <a:gd name="T2" fmla="*/ 758 w 1149"/>
              <a:gd name="T3" fmla="*/ 0 h 1027"/>
              <a:gd name="T4" fmla="*/ 383 w 1149"/>
              <a:gd name="T5" fmla="*/ 0 h 1027"/>
              <a:gd name="T6" fmla="*/ 222 w 1149"/>
              <a:gd name="T7" fmla="*/ 92 h 1027"/>
              <a:gd name="T8" fmla="*/ 31 w 1149"/>
              <a:gd name="T9" fmla="*/ 421 h 1027"/>
              <a:gd name="T10" fmla="*/ 31 w 1149"/>
              <a:gd name="T11" fmla="*/ 612 h 1027"/>
              <a:gd name="T12" fmla="*/ 222 w 1149"/>
              <a:gd name="T13" fmla="*/ 934 h 1027"/>
              <a:gd name="T14" fmla="*/ 383 w 1149"/>
              <a:gd name="T15" fmla="*/ 1026 h 1027"/>
              <a:gd name="T16" fmla="*/ 758 w 1149"/>
              <a:gd name="T17" fmla="*/ 1026 h 1027"/>
              <a:gd name="T18" fmla="*/ 926 w 1149"/>
              <a:gd name="T19" fmla="*/ 934 h 1027"/>
              <a:gd name="T20" fmla="*/ 1110 w 1149"/>
              <a:gd name="T21" fmla="*/ 612 h 1027"/>
              <a:gd name="T22" fmla="*/ 1110 w 1149"/>
              <a:gd name="T23" fmla="*/ 421 h 1027"/>
              <a:gd name="T24" fmla="*/ 926 w 1149"/>
              <a:gd name="T25" fmla="*/ 92 h 1027"/>
              <a:gd name="T26" fmla="*/ 758 w 1149"/>
              <a:gd name="T27" fmla="*/ 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9" h="1027">
                <a:moveTo>
                  <a:pt x="758" y="0"/>
                </a:moveTo>
                <a:lnTo>
                  <a:pt x="758" y="0"/>
                </a:lnTo>
                <a:cubicBezTo>
                  <a:pt x="383" y="0"/>
                  <a:pt x="383" y="0"/>
                  <a:pt x="383" y="0"/>
                </a:cubicBezTo>
                <a:cubicBezTo>
                  <a:pt x="314" y="0"/>
                  <a:pt x="253" y="39"/>
                  <a:pt x="222" y="92"/>
                </a:cubicBezTo>
                <a:cubicBezTo>
                  <a:pt x="31" y="421"/>
                  <a:pt x="31" y="421"/>
                  <a:pt x="31" y="421"/>
                </a:cubicBezTo>
                <a:cubicBezTo>
                  <a:pt x="0" y="475"/>
                  <a:pt x="0" y="551"/>
                  <a:pt x="31" y="612"/>
                </a:cubicBezTo>
                <a:cubicBezTo>
                  <a:pt x="222" y="934"/>
                  <a:pt x="222" y="934"/>
                  <a:pt x="222" y="934"/>
                </a:cubicBezTo>
                <a:cubicBezTo>
                  <a:pt x="253" y="995"/>
                  <a:pt x="314" y="1026"/>
                  <a:pt x="383" y="1026"/>
                </a:cubicBezTo>
                <a:cubicBezTo>
                  <a:pt x="758" y="1026"/>
                  <a:pt x="758" y="1026"/>
                  <a:pt x="758" y="1026"/>
                </a:cubicBezTo>
                <a:cubicBezTo>
                  <a:pt x="827" y="1026"/>
                  <a:pt x="888" y="995"/>
                  <a:pt x="926" y="934"/>
                </a:cubicBezTo>
                <a:cubicBezTo>
                  <a:pt x="1110" y="612"/>
                  <a:pt x="1110" y="612"/>
                  <a:pt x="1110" y="612"/>
                </a:cubicBezTo>
                <a:cubicBezTo>
                  <a:pt x="1148" y="551"/>
                  <a:pt x="1148" y="475"/>
                  <a:pt x="1110" y="421"/>
                </a:cubicBezTo>
                <a:cubicBezTo>
                  <a:pt x="926" y="92"/>
                  <a:pt x="926" y="92"/>
                  <a:pt x="926" y="92"/>
                </a:cubicBezTo>
                <a:cubicBezTo>
                  <a:pt x="888" y="39"/>
                  <a:pt x="827" y="0"/>
                  <a:pt x="75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34">
            <a:extLst>
              <a:ext uri="{FF2B5EF4-FFF2-40B4-BE49-F238E27FC236}">
                <a16:creationId xmlns:a16="http://schemas.microsoft.com/office/drawing/2014/main" id="{8C713ABA-61BA-D34C-8E88-3DDA5659D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4623" y="9673800"/>
            <a:ext cx="1479967" cy="1321196"/>
          </a:xfrm>
          <a:custGeom>
            <a:avLst/>
            <a:gdLst>
              <a:gd name="T0" fmla="*/ 758 w 1149"/>
              <a:gd name="T1" fmla="*/ 0 h 1027"/>
              <a:gd name="T2" fmla="*/ 758 w 1149"/>
              <a:gd name="T3" fmla="*/ 0 h 1027"/>
              <a:gd name="T4" fmla="*/ 383 w 1149"/>
              <a:gd name="T5" fmla="*/ 0 h 1027"/>
              <a:gd name="T6" fmla="*/ 222 w 1149"/>
              <a:gd name="T7" fmla="*/ 92 h 1027"/>
              <a:gd name="T8" fmla="*/ 31 w 1149"/>
              <a:gd name="T9" fmla="*/ 421 h 1027"/>
              <a:gd name="T10" fmla="*/ 31 w 1149"/>
              <a:gd name="T11" fmla="*/ 612 h 1027"/>
              <a:gd name="T12" fmla="*/ 222 w 1149"/>
              <a:gd name="T13" fmla="*/ 934 h 1027"/>
              <a:gd name="T14" fmla="*/ 383 w 1149"/>
              <a:gd name="T15" fmla="*/ 1026 h 1027"/>
              <a:gd name="T16" fmla="*/ 758 w 1149"/>
              <a:gd name="T17" fmla="*/ 1026 h 1027"/>
              <a:gd name="T18" fmla="*/ 926 w 1149"/>
              <a:gd name="T19" fmla="*/ 934 h 1027"/>
              <a:gd name="T20" fmla="*/ 1110 w 1149"/>
              <a:gd name="T21" fmla="*/ 612 h 1027"/>
              <a:gd name="T22" fmla="*/ 1110 w 1149"/>
              <a:gd name="T23" fmla="*/ 421 h 1027"/>
              <a:gd name="T24" fmla="*/ 926 w 1149"/>
              <a:gd name="T25" fmla="*/ 92 h 1027"/>
              <a:gd name="T26" fmla="*/ 758 w 1149"/>
              <a:gd name="T27" fmla="*/ 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9" h="1027">
                <a:moveTo>
                  <a:pt x="758" y="0"/>
                </a:moveTo>
                <a:lnTo>
                  <a:pt x="758" y="0"/>
                </a:lnTo>
                <a:cubicBezTo>
                  <a:pt x="383" y="0"/>
                  <a:pt x="383" y="0"/>
                  <a:pt x="383" y="0"/>
                </a:cubicBezTo>
                <a:cubicBezTo>
                  <a:pt x="314" y="0"/>
                  <a:pt x="253" y="39"/>
                  <a:pt x="222" y="92"/>
                </a:cubicBezTo>
                <a:cubicBezTo>
                  <a:pt x="31" y="421"/>
                  <a:pt x="31" y="421"/>
                  <a:pt x="31" y="421"/>
                </a:cubicBezTo>
                <a:cubicBezTo>
                  <a:pt x="0" y="475"/>
                  <a:pt x="0" y="551"/>
                  <a:pt x="31" y="612"/>
                </a:cubicBezTo>
                <a:cubicBezTo>
                  <a:pt x="222" y="934"/>
                  <a:pt x="222" y="934"/>
                  <a:pt x="222" y="934"/>
                </a:cubicBezTo>
                <a:cubicBezTo>
                  <a:pt x="253" y="995"/>
                  <a:pt x="314" y="1026"/>
                  <a:pt x="383" y="1026"/>
                </a:cubicBezTo>
                <a:cubicBezTo>
                  <a:pt x="758" y="1026"/>
                  <a:pt x="758" y="1026"/>
                  <a:pt x="758" y="1026"/>
                </a:cubicBezTo>
                <a:cubicBezTo>
                  <a:pt x="827" y="1026"/>
                  <a:pt x="888" y="995"/>
                  <a:pt x="926" y="934"/>
                </a:cubicBezTo>
                <a:cubicBezTo>
                  <a:pt x="1110" y="612"/>
                  <a:pt x="1110" y="612"/>
                  <a:pt x="1110" y="612"/>
                </a:cubicBezTo>
                <a:cubicBezTo>
                  <a:pt x="1148" y="551"/>
                  <a:pt x="1148" y="475"/>
                  <a:pt x="1110" y="421"/>
                </a:cubicBezTo>
                <a:cubicBezTo>
                  <a:pt x="926" y="92"/>
                  <a:pt x="926" y="92"/>
                  <a:pt x="926" y="92"/>
                </a:cubicBezTo>
                <a:cubicBezTo>
                  <a:pt x="888" y="39"/>
                  <a:pt x="827" y="0"/>
                  <a:pt x="75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34">
            <a:extLst>
              <a:ext uri="{FF2B5EF4-FFF2-40B4-BE49-F238E27FC236}">
                <a16:creationId xmlns:a16="http://schemas.microsoft.com/office/drawing/2014/main" id="{28371902-F75E-3447-A820-63B574578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4585" y="11359562"/>
            <a:ext cx="1479967" cy="1321196"/>
          </a:xfrm>
          <a:custGeom>
            <a:avLst/>
            <a:gdLst>
              <a:gd name="T0" fmla="*/ 758 w 1149"/>
              <a:gd name="T1" fmla="*/ 0 h 1027"/>
              <a:gd name="T2" fmla="*/ 758 w 1149"/>
              <a:gd name="T3" fmla="*/ 0 h 1027"/>
              <a:gd name="T4" fmla="*/ 383 w 1149"/>
              <a:gd name="T5" fmla="*/ 0 h 1027"/>
              <a:gd name="T6" fmla="*/ 222 w 1149"/>
              <a:gd name="T7" fmla="*/ 92 h 1027"/>
              <a:gd name="T8" fmla="*/ 31 w 1149"/>
              <a:gd name="T9" fmla="*/ 421 h 1027"/>
              <a:gd name="T10" fmla="*/ 31 w 1149"/>
              <a:gd name="T11" fmla="*/ 612 h 1027"/>
              <a:gd name="T12" fmla="*/ 222 w 1149"/>
              <a:gd name="T13" fmla="*/ 934 h 1027"/>
              <a:gd name="T14" fmla="*/ 383 w 1149"/>
              <a:gd name="T15" fmla="*/ 1026 h 1027"/>
              <a:gd name="T16" fmla="*/ 758 w 1149"/>
              <a:gd name="T17" fmla="*/ 1026 h 1027"/>
              <a:gd name="T18" fmla="*/ 926 w 1149"/>
              <a:gd name="T19" fmla="*/ 934 h 1027"/>
              <a:gd name="T20" fmla="*/ 1110 w 1149"/>
              <a:gd name="T21" fmla="*/ 612 h 1027"/>
              <a:gd name="T22" fmla="*/ 1110 w 1149"/>
              <a:gd name="T23" fmla="*/ 421 h 1027"/>
              <a:gd name="T24" fmla="*/ 926 w 1149"/>
              <a:gd name="T25" fmla="*/ 92 h 1027"/>
              <a:gd name="T26" fmla="*/ 758 w 1149"/>
              <a:gd name="T27" fmla="*/ 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9" h="1027">
                <a:moveTo>
                  <a:pt x="758" y="0"/>
                </a:moveTo>
                <a:lnTo>
                  <a:pt x="758" y="0"/>
                </a:lnTo>
                <a:cubicBezTo>
                  <a:pt x="383" y="0"/>
                  <a:pt x="383" y="0"/>
                  <a:pt x="383" y="0"/>
                </a:cubicBezTo>
                <a:cubicBezTo>
                  <a:pt x="314" y="0"/>
                  <a:pt x="253" y="39"/>
                  <a:pt x="222" y="92"/>
                </a:cubicBezTo>
                <a:cubicBezTo>
                  <a:pt x="31" y="421"/>
                  <a:pt x="31" y="421"/>
                  <a:pt x="31" y="421"/>
                </a:cubicBezTo>
                <a:cubicBezTo>
                  <a:pt x="0" y="475"/>
                  <a:pt x="0" y="551"/>
                  <a:pt x="31" y="612"/>
                </a:cubicBezTo>
                <a:cubicBezTo>
                  <a:pt x="222" y="934"/>
                  <a:pt x="222" y="934"/>
                  <a:pt x="222" y="934"/>
                </a:cubicBezTo>
                <a:cubicBezTo>
                  <a:pt x="253" y="995"/>
                  <a:pt x="314" y="1026"/>
                  <a:pt x="383" y="1026"/>
                </a:cubicBezTo>
                <a:cubicBezTo>
                  <a:pt x="758" y="1026"/>
                  <a:pt x="758" y="1026"/>
                  <a:pt x="758" y="1026"/>
                </a:cubicBezTo>
                <a:cubicBezTo>
                  <a:pt x="827" y="1026"/>
                  <a:pt x="888" y="995"/>
                  <a:pt x="926" y="934"/>
                </a:cubicBezTo>
                <a:cubicBezTo>
                  <a:pt x="1110" y="612"/>
                  <a:pt x="1110" y="612"/>
                  <a:pt x="1110" y="612"/>
                </a:cubicBezTo>
                <a:cubicBezTo>
                  <a:pt x="1148" y="551"/>
                  <a:pt x="1148" y="475"/>
                  <a:pt x="1110" y="421"/>
                </a:cubicBezTo>
                <a:cubicBezTo>
                  <a:pt x="926" y="92"/>
                  <a:pt x="926" y="92"/>
                  <a:pt x="926" y="92"/>
                </a:cubicBezTo>
                <a:cubicBezTo>
                  <a:pt x="888" y="39"/>
                  <a:pt x="827" y="0"/>
                  <a:pt x="75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34">
            <a:extLst>
              <a:ext uri="{FF2B5EF4-FFF2-40B4-BE49-F238E27FC236}">
                <a16:creationId xmlns:a16="http://schemas.microsoft.com/office/drawing/2014/main" id="{747EBF9E-C042-C947-9322-06DC85C80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696" y="5999340"/>
            <a:ext cx="1479967" cy="1321196"/>
          </a:xfrm>
          <a:custGeom>
            <a:avLst/>
            <a:gdLst>
              <a:gd name="T0" fmla="*/ 758 w 1149"/>
              <a:gd name="T1" fmla="*/ 0 h 1027"/>
              <a:gd name="T2" fmla="*/ 758 w 1149"/>
              <a:gd name="T3" fmla="*/ 0 h 1027"/>
              <a:gd name="T4" fmla="*/ 383 w 1149"/>
              <a:gd name="T5" fmla="*/ 0 h 1027"/>
              <a:gd name="T6" fmla="*/ 222 w 1149"/>
              <a:gd name="T7" fmla="*/ 92 h 1027"/>
              <a:gd name="T8" fmla="*/ 31 w 1149"/>
              <a:gd name="T9" fmla="*/ 421 h 1027"/>
              <a:gd name="T10" fmla="*/ 31 w 1149"/>
              <a:gd name="T11" fmla="*/ 612 h 1027"/>
              <a:gd name="T12" fmla="*/ 222 w 1149"/>
              <a:gd name="T13" fmla="*/ 934 h 1027"/>
              <a:gd name="T14" fmla="*/ 383 w 1149"/>
              <a:gd name="T15" fmla="*/ 1026 h 1027"/>
              <a:gd name="T16" fmla="*/ 758 w 1149"/>
              <a:gd name="T17" fmla="*/ 1026 h 1027"/>
              <a:gd name="T18" fmla="*/ 926 w 1149"/>
              <a:gd name="T19" fmla="*/ 934 h 1027"/>
              <a:gd name="T20" fmla="*/ 1110 w 1149"/>
              <a:gd name="T21" fmla="*/ 612 h 1027"/>
              <a:gd name="T22" fmla="*/ 1110 w 1149"/>
              <a:gd name="T23" fmla="*/ 421 h 1027"/>
              <a:gd name="T24" fmla="*/ 926 w 1149"/>
              <a:gd name="T25" fmla="*/ 92 h 1027"/>
              <a:gd name="T26" fmla="*/ 758 w 1149"/>
              <a:gd name="T27" fmla="*/ 0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9" h="1027">
                <a:moveTo>
                  <a:pt x="758" y="0"/>
                </a:moveTo>
                <a:lnTo>
                  <a:pt x="758" y="0"/>
                </a:lnTo>
                <a:cubicBezTo>
                  <a:pt x="383" y="0"/>
                  <a:pt x="383" y="0"/>
                  <a:pt x="383" y="0"/>
                </a:cubicBezTo>
                <a:cubicBezTo>
                  <a:pt x="314" y="0"/>
                  <a:pt x="253" y="39"/>
                  <a:pt x="222" y="92"/>
                </a:cubicBezTo>
                <a:cubicBezTo>
                  <a:pt x="31" y="421"/>
                  <a:pt x="31" y="421"/>
                  <a:pt x="31" y="421"/>
                </a:cubicBezTo>
                <a:cubicBezTo>
                  <a:pt x="0" y="475"/>
                  <a:pt x="0" y="551"/>
                  <a:pt x="31" y="612"/>
                </a:cubicBezTo>
                <a:cubicBezTo>
                  <a:pt x="222" y="934"/>
                  <a:pt x="222" y="934"/>
                  <a:pt x="222" y="934"/>
                </a:cubicBezTo>
                <a:cubicBezTo>
                  <a:pt x="253" y="995"/>
                  <a:pt x="314" y="1026"/>
                  <a:pt x="383" y="1026"/>
                </a:cubicBezTo>
                <a:cubicBezTo>
                  <a:pt x="758" y="1026"/>
                  <a:pt x="758" y="1026"/>
                  <a:pt x="758" y="1026"/>
                </a:cubicBezTo>
                <a:cubicBezTo>
                  <a:pt x="827" y="1026"/>
                  <a:pt x="888" y="995"/>
                  <a:pt x="926" y="934"/>
                </a:cubicBezTo>
                <a:cubicBezTo>
                  <a:pt x="1110" y="612"/>
                  <a:pt x="1110" y="612"/>
                  <a:pt x="1110" y="612"/>
                </a:cubicBezTo>
                <a:cubicBezTo>
                  <a:pt x="1148" y="551"/>
                  <a:pt x="1148" y="475"/>
                  <a:pt x="1110" y="421"/>
                </a:cubicBezTo>
                <a:cubicBezTo>
                  <a:pt x="926" y="92"/>
                  <a:pt x="926" y="92"/>
                  <a:pt x="926" y="92"/>
                </a:cubicBezTo>
                <a:cubicBezTo>
                  <a:pt x="888" y="39"/>
                  <a:pt x="827" y="0"/>
                  <a:pt x="758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">
            <a:extLst>
              <a:ext uri="{FF2B5EF4-FFF2-40B4-BE49-F238E27FC236}">
                <a16:creationId xmlns:a16="http://schemas.microsoft.com/office/drawing/2014/main" id="{FC1574DD-6A2A-2244-8B82-0A20266B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212" y="9063578"/>
            <a:ext cx="282654" cy="471086"/>
          </a:xfrm>
          <a:custGeom>
            <a:avLst/>
            <a:gdLst>
              <a:gd name="T0" fmla="*/ 115 w 223"/>
              <a:gd name="T1" fmla="*/ 298 h 375"/>
              <a:gd name="T2" fmla="*/ 115 w 223"/>
              <a:gd name="T3" fmla="*/ 298 h 375"/>
              <a:gd name="T4" fmla="*/ 222 w 223"/>
              <a:gd name="T5" fmla="*/ 374 h 375"/>
              <a:gd name="T6" fmla="*/ 222 w 223"/>
              <a:gd name="T7" fmla="*/ 374 h 375"/>
              <a:gd name="T8" fmla="*/ 168 w 223"/>
              <a:gd name="T9" fmla="*/ 191 h 375"/>
              <a:gd name="T10" fmla="*/ 138 w 223"/>
              <a:gd name="T11" fmla="*/ 0 h 375"/>
              <a:gd name="T12" fmla="*/ 84 w 223"/>
              <a:gd name="T13" fmla="*/ 183 h 375"/>
              <a:gd name="T14" fmla="*/ 0 w 223"/>
              <a:gd name="T15" fmla="*/ 359 h 375"/>
              <a:gd name="T16" fmla="*/ 0 w 223"/>
              <a:gd name="T17" fmla="*/ 359 h 375"/>
              <a:gd name="T18" fmla="*/ 115 w 223"/>
              <a:gd name="T19" fmla="*/ 298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375">
                <a:moveTo>
                  <a:pt x="115" y="298"/>
                </a:moveTo>
                <a:lnTo>
                  <a:pt x="115" y="298"/>
                </a:lnTo>
                <a:cubicBezTo>
                  <a:pt x="222" y="374"/>
                  <a:pt x="222" y="374"/>
                  <a:pt x="222" y="374"/>
                </a:cubicBezTo>
                <a:lnTo>
                  <a:pt x="222" y="374"/>
                </a:lnTo>
                <a:cubicBezTo>
                  <a:pt x="168" y="191"/>
                  <a:pt x="168" y="191"/>
                  <a:pt x="168" y="191"/>
                </a:cubicBezTo>
                <a:cubicBezTo>
                  <a:pt x="153" y="122"/>
                  <a:pt x="145" y="61"/>
                  <a:pt x="138" y="0"/>
                </a:cubicBezTo>
                <a:cubicBezTo>
                  <a:pt x="122" y="61"/>
                  <a:pt x="99" y="122"/>
                  <a:pt x="84" y="183"/>
                </a:cubicBezTo>
                <a:cubicBezTo>
                  <a:pt x="0" y="359"/>
                  <a:pt x="0" y="359"/>
                  <a:pt x="0" y="359"/>
                </a:cubicBezTo>
                <a:lnTo>
                  <a:pt x="0" y="359"/>
                </a:lnTo>
                <a:lnTo>
                  <a:pt x="115" y="298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4">
            <a:extLst>
              <a:ext uri="{FF2B5EF4-FFF2-40B4-BE49-F238E27FC236}">
                <a16:creationId xmlns:a16="http://schemas.microsoft.com/office/drawing/2014/main" id="{9194E682-2488-EB40-AC53-4ABF936A2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776" y="7473624"/>
            <a:ext cx="282651" cy="471089"/>
          </a:xfrm>
          <a:custGeom>
            <a:avLst/>
            <a:gdLst>
              <a:gd name="T0" fmla="*/ 107 w 223"/>
              <a:gd name="T1" fmla="*/ 69 h 376"/>
              <a:gd name="T2" fmla="*/ 107 w 223"/>
              <a:gd name="T3" fmla="*/ 69 h 376"/>
              <a:gd name="T4" fmla="*/ 222 w 223"/>
              <a:gd name="T5" fmla="*/ 8 h 376"/>
              <a:gd name="T6" fmla="*/ 222 w 223"/>
              <a:gd name="T7" fmla="*/ 8 h 376"/>
              <a:gd name="T8" fmla="*/ 145 w 223"/>
              <a:gd name="T9" fmla="*/ 192 h 376"/>
              <a:gd name="T10" fmla="*/ 100 w 223"/>
              <a:gd name="T11" fmla="*/ 375 h 376"/>
              <a:gd name="T12" fmla="*/ 61 w 223"/>
              <a:gd name="T13" fmla="*/ 184 h 376"/>
              <a:gd name="T14" fmla="*/ 0 w 223"/>
              <a:gd name="T15" fmla="*/ 0 h 376"/>
              <a:gd name="T16" fmla="*/ 0 w 223"/>
              <a:gd name="T17" fmla="*/ 0 h 376"/>
              <a:gd name="T18" fmla="*/ 107 w 223"/>
              <a:gd name="T19" fmla="*/ 69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376">
                <a:moveTo>
                  <a:pt x="107" y="69"/>
                </a:moveTo>
                <a:lnTo>
                  <a:pt x="107" y="69"/>
                </a:lnTo>
                <a:cubicBezTo>
                  <a:pt x="222" y="8"/>
                  <a:pt x="222" y="8"/>
                  <a:pt x="222" y="8"/>
                </a:cubicBezTo>
                <a:lnTo>
                  <a:pt x="222" y="8"/>
                </a:lnTo>
                <a:cubicBezTo>
                  <a:pt x="145" y="192"/>
                  <a:pt x="145" y="192"/>
                  <a:pt x="145" y="192"/>
                </a:cubicBezTo>
                <a:cubicBezTo>
                  <a:pt x="130" y="253"/>
                  <a:pt x="115" y="314"/>
                  <a:pt x="100" y="375"/>
                </a:cubicBezTo>
                <a:cubicBezTo>
                  <a:pt x="84" y="314"/>
                  <a:pt x="77" y="245"/>
                  <a:pt x="61" y="184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lnTo>
                  <a:pt x="107" y="69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Text Box 171">
            <a:extLst>
              <a:ext uri="{FF2B5EF4-FFF2-40B4-BE49-F238E27FC236}">
                <a16:creationId xmlns:a16="http://schemas.microsoft.com/office/drawing/2014/main" id="{A782E53B-58DB-5041-94EF-CAE5DA092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8418" y="10343826"/>
            <a:ext cx="133013" cy="376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12000"/>
              </a:lnSpc>
            </a:pPr>
            <a:r>
              <a:rPr lang="es-MX" altLang="es-MX" sz="700">
                <a:solidFill>
                  <a:srgbClr val="606060"/>
                </a:solidFill>
                <a:latin typeface="Lato Regular" panose="020F0502020204030203" pitchFamily="34" charset="0"/>
              </a:rPr>
              <a:t>s</a:t>
            </a:r>
          </a:p>
        </p:txBody>
      </p:sp>
      <p:sp>
        <p:nvSpPr>
          <p:cNvPr id="90" name="Freeform 233">
            <a:extLst>
              <a:ext uri="{FF2B5EF4-FFF2-40B4-BE49-F238E27FC236}">
                <a16:creationId xmlns:a16="http://schemas.microsoft.com/office/drawing/2014/main" id="{A80124AA-7689-9643-B805-E6845C97F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041" y="4419870"/>
            <a:ext cx="559761" cy="532052"/>
          </a:xfrm>
          <a:custGeom>
            <a:avLst/>
            <a:gdLst>
              <a:gd name="T0" fmla="*/ 383 w 445"/>
              <a:gd name="T1" fmla="*/ 421 h 422"/>
              <a:gd name="T2" fmla="*/ 383 w 445"/>
              <a:gd name="T3" fmla="*/ 421 h 422"/>
              <a:gd name="T4" fmla="*/ 61 w 445"/>
              <a:gd name="T5" fmla="*/ 421 h 422"/>
              <a:gd name="T6" fmla="*/ 0 w 445"/>
              <a:gd name="T7" fmla="*/ 360 h 422"/>
              <a:gd name="T8" fmla="*/ 0 w 445"/>
              <a:gd name="T9" fmla="*/ 61 h 422"/>
              <a:gd name="T10" fmla="*/ 61 w 445"/>
              <a:gd name="T11" fmla="*/ 0 h 422"/>
              <a:gd name="T12" fmla="*/ 92 w 445"/>
              <a:gd name="T13" fmla="*/ 0 h 422"/>
              <a:gd name="T14" fmla="*/ 92 w 445"/>
              <a:gd name="T15" fmla="*/ 38 h 422"/>
              <a:gd name="T16" fmla="*/ 61 w 445"/>
              <a:gd name="T17" fmla="*/ 38 h 422"/>
              <a:gd name="T18" fmla="*/ 38 w 445"/>
              <a:gd name="T19" fmla="*/ 61 h 422"/>
              <a:gd name="T20" fmla="*/ 38 w 445"/>
              <a:gd name="T21" fmla="*/ 360 h 422"/>
              <a:gd name="T22" fmla="*/ 61 w 445"/>
              <a:gd name="T23" fmla="*/ 383 h 422"/>
              <a:gd name="T24" fmla="*/ 383 w 445"/>
              <a:gd name="T25" fmla="*/ 383 h 422"/>
              <a:gd name="T26" fmla="*/ 406 w 445"/>
              <a:gd name="T27" fmla="*/ 360 h 422"/>
              <a:gd name="T28" fmla="*/ 406 w 445"/>
              <a:gd name="T29" fmla="*/ 61 h 422"/>
              <a:gd name="T30" fmla="*/ 383 w 445"/>
              <a:gd name="T31" fmla="*/ 38 h 422"/>
              <a:gd name="T32" fmla="*/ 344 w 445"/>
              <a:gd name="T33" fmla="*/ 38 h 422"/>
              <a:gd name="T34" fmla="*/ 344 w 445"/>
              <a:gd name="T35" fmla="*/ 0 h 422"/>
              <a:gd name="T36" fmla="*/ 383 w 445"/>
              <a:gd name="T37" fmla="*/ 0 h 422"/>
              <a:gd name="T38" fmla="*/ 444 w 445"/>
              <a:gd name="T39" fmla="*/ 61 h 422"/>
              <a:gd name="T40" fmla="*/ 444 w 445"/>
              <a:gd name="T41" fmla="*/ 360 h 422"/>
              <a:gd name="T42" fmla="*/ 383 w 445"/>
              <a:gd name="T43" fmla="*/ 42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5" h="422">
                <a:moveTo>
                  <a:pt x="383" y="421"/>
                </a:moveTo>
                <a:lnTo>
                  <a:pt x="383" y="421"/>
                </a:lnTo>
                <a:cubicBezTo>
                  <a:pt x="61" y="421"/>
                  <a:pt x="61" y="421"/>
                  <a:pt x="61" y="421"/>
                </a:cubicBezTo>
                <a:cubicBezTo>
                  <a:pt x="23" y="421"/>
                  <a:pt x="0" y="390"/>
                  <a:pt x="0" y="360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23" y="0"/>
                  <a:pt x="61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2" y="38"/>
                  <a:pt x="92" y="38"/>
                  <a:pt x="92" y="38"/>
                </a:cubicBezTo>
                <a:cubicBezTo>
                  <a:pt x="61" y="38"/>
                  <a:pt x="61" y="38"/>
                  <a:pt x="61" y="38"/>
                </a:cubicBezTo>
                <a:cubicBezTo>
                  <a:pt x="46" y="38"/>
                  <a:pt x="38" y="46"/>
                  <a:pt x="38" y="61"/>
                </a:cubicBezTo>
                <a:cubicBezTo>
                  <a:pt x="38" y="360"/>
                  <a:pt x="38" y="360"/>
                  <a:pt x="38" y="360"/>
                </a:cubicBezTo>
                <a:cubicBezTo>
                  <a:pt x="38" y="375"/>
                  <a:pt x="46" y="383"/>
                  <a:pt x="61" y="383"/>
                </a:cubicBezTo>
                <a:cubicBezTo>
                  <a:pt x="383" y="383"/>
                  <a:pt x="383" y="383"/>
                  <a:pt x="383" y="383"/>
                </a:cubicBezTo>
                <a:cubicBezTo>
                  <a:pt x="390" y="383"/>
                  <a:pt x="406" y="375"/>
                  <a:pt x="406" y="360"/>
                </a:cubicBezTo>
                <a:cubicBezTo>
                  <a:pt x="406" y="61"/>
                  <a:pt x="406" y="61"/>
                  <a:pt x="406" y="61"/>
                </a:cubicBezTo>
                <a:cubicBezTo>
                  <a:pt x="406" y="46"/>
                  <a:pt x="390" y="38"/>
                  <a:pt x="383" y="38"/>
                </a:cubicBezTo>
                <a:cubicBezTo>
                  <a:pt x="344" y="38"/>
                  <a:pt x="344" y="38"/>
                  <a:pt x="344" y="38"/>
                </a:cubicBezTo>
                <a:cubicBezTo>
                  <a:pt x="344" y="0"/>
                  <a:pt x="344" y="0"/>
                  <a:pt x="344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414" y="0"/>
                  <a:pt x="444" y="23"/>
                  <a:pt x="444" y="61"/>
                </a:cubicBezTo>
                <a:cubicBezTo>
                  <a:pt x="444" y="360"/>
                  <a:pt x="444" y="360"/>
                  <a:pt x="444" y="360"/>
                </a:cubicBezTo>
                <a:cubicBezTo>
                  <a:pt x="444" y="390"/>
                  <a:pt x="414" y="421"/>
                  <a:pt x="383" y="4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34">
            <a:extLst>
              <a:ext uri="{FF2B5EF4-FFF2-40B4-BE49-F238E27FC236}">
                <a16:creationId xmlns:a16="http://schemas.microsoft.com/office/drawing/2014/main" id="{7CC42B5A-F223-AA4E-9B55-21A93C480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5223" y="4342279"/>
            <a:ext cx="243857" cy="49878"/>
          </a:xfrm>
          <a:custGeom>
            <a:avLst/>
            <a:gdLst>
              <a:gd name="T0" fmla="*/ 191 w 192"/>
              <a:gd name="T1" fmla="*/ 38 h 39"/>
              <a:gd name="T2" fmla="*/ 0 w 192"/>
              <a:gd name="T3" fmla="*/ 38 h 39"/>
              <a:gd name="T4" fmla="*/ 0 w 192"/>
              <a:gd name="T5" fmla="*/ 0 h 39"/>
              <a:gd name="T6" fmla="*/ 191 w 192"/>
              <a:gd name="T7" fmla="*/ 0 h 39"/>
              <a:gd name="T8" fmla="*/ 191 w 192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39">
                <a:moveTo>
                  <a:pt x="191" y="38"/>
                </a:moveTo>
                <a:lnTo>
                  <a:pt x="0" y="38"/>
                </a:lnTo>
                <a:lnTo>
                  <a:pt x="0" y="0"/>
                </a:lnTo>
                <a:lnTo>
                  <a:pt x="191" y="0"/>
                </a:lnTo>
                <a:lnTo>
                  <a:pt x="191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35">
            <a:extLst>
              <a:ext uri="{FF2B5EF4-FFF2-40B4-BE49-F238E27FC236}">
                <a16:creationId xmlns:a16="http://schemas.microsoft.com/office/drawing/2014/main" id="{BE809697-B5A3-1E4C-A9B4-908685580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0405" y="4342279"/>
            <a:ext cx="155182" cy="127469"/>
          </a:xfrm>
          <a:custGeom>
            <a:avLst/>
            <a:gdLst>
              <a:gd name="T0" fmla="*/ 23 w 123"/>
              <a:gd name="T1" fmla="*/ 92 h 100"/>
              <a:gd name="T2" fmla="*/ 23 w 123"/>
              <a:gd name="T3" fmla="*/ 92 h 100"/>
              <a:gd name="T4" fmla="*/ 0 w 123"/>
              <a:gd name="T5" fmla="*/ 61 h 100"/>
              <a:gd name="T6" fmla="*/ 61 w 123"/>
              <a:gd name="T7" fmla="*/ 7 h 100"/>
              <a:gd name="T8" fmla="*/ 77 w 123"/>
              <a:gd name="T9" fmla="*/ 0 h 100"/>
              <a:gd name="T10" fmla="*/ 92 w 123"/>
              <a:gd name="T11" fmla="*/ 7 h 100"/>
              <a:gd name="T12" fmla="*/ 122 w 123"/>
              <a:gd name="T13" fmla="*/ 69 h 100"/>
              <a:gd name="T14" fmla="*/ 107 w 123"/>
              <a:gd name="T15" fmla="*/ 99 h 100"/>
              <a:gd name="T16" fmla="*/ 84 w 123"/>
              <a:gd name="T17" fmla="*/ 84 h 100"/>
              <a:gd name="T18" fmla="*/ 69 w 123"/>
              <a:gd name="T19" fmla="*/ 53 h 100"/>
              <a:gd name="T20" fmla="*/ 23 w 123"/>
              <a:gd name="T21" fmla="*/ 92 h 100"/>
              <a:gd name="T22" fmla="*/ 84 w 123"/>
              <a:gd name="T23" fmla="*/ 30 h 100"/>
              <a:gd name="T24" fmla="*/ 84 w 123"/>
              <a:gd name="T25" fmla="*/ 3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" h="100">
                <a:moveTo>
                  <a:pt x="23" y="92"/>
                </a:moveTo>
                <a:lnTo>
                  <a:pt x="23" y="92"/>
                </a:lnTo>
                <a:cubicBezTo>
                  <a:pt x="0" y="61"/>
                  <a:pt x="0" y="61"/>
                  <a:pt x="0" y="61"/>
                </a:cubicBezTo>
                <a:cubicBezTo>
                  <a:pt x="61" y="7"/>
                  <a:pt x="61" y="7"/>
                  <a:pt x="61" y="7"/>
                </a:cubicBezTo>
                <a:cubicBezTo>
                  <a:pt x="61" y="0"/>
                  <a:pt x="69" y="0"/>
                  <a:pt x="77" y="0"/>
                </a:cubicBezTo>
                <a:cubicBezTo>
                  <a:pt x="84" y="0"/>
                  <a:pt x="84" y="7"/>
                  <a:pt x="92" y="7"/>
                </a:cubicBezTo>
                <a:cubicBezTo>
                  <a:pt x="122" y="69"/>
                  <a:pt x="122" y="69"/>
                  <a:pt x="122" y="69"/>
                </a:cubicBezTo>
                <a:cubicBezTo>
                  <a:pt x="122" y="76"/>
                  <a:pt x="122" y="92"/>
                  <a:pt x="107" y="99"/>
                </a:cubicBezTo>
                <a:cubicBezTo>
                  <a:pt x="99" y="99"/>
                  <a:pt x="92" y="99"/>
                  <a:pt x="84" y="84"/>
                </a:cubicBezTo>
                <a:cubicBezTo>
                  <a:pt x="69" y="53"/>
                  <a:pt x="69" y="53"/>
                  <a:pt x="69" y="53"/>
                </a:cubicBezTo>
                <a:lnTo>
                  <a:pt x="23" y="92"/>
                </a:lnTo>
                <a:close/>
                <a:moveTo>
                  <a:pt x="84" y="30"/>
                </a:moveTo>
                <a:lnTo>
                  <a:pt x="84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36">
            <a:extLst>
              <a:ext uri="{FF2B5EF4-FFF2-40B4-BE49-F238E27FC236}">
                <a16:creationId xmlns:a16="http://schemas.microsoft.com/office/drawing/2014/main" id="{66F309D0-A32E-CF44-9B9E-A10F6BD70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3899" y="4419870"/>
            <a:ext cx="221688" cy="144097"/>
          </a:xfrm>
          <a:custGeom>
            <a:avLst/>
            <a:gdLst>
              <a:gd name="T0" fmla="*/ 77 w 177"/>
              <a:gd name="T1" fmla="*/ 115 h 116"/>
              <a:gd name="T2" fmla="*/ 77 w 177"/>
              <a:gd name="T3" fmla="*/ 115 h 116"/>
              <a:gd name="T4" fmla="*/ 77 w 177"/>
              <a:gd name="T5" fmla="*/ 115 h 116"/>
              <a:gd name="T6" fmla="*/ 46 w 177"/>
              <a:gd name="T7" fmla="*/ 107 h 116"/>
              <a:gd name="T8" fmla="*/ 0 w 177"/>
              <a:gd name="T9" fmla="*/ 54 h 116"/>
              <a:gd name="T10" fmla="*/ 54 w 177"/>
              <a:gd name="T11" fmla="*/ 0 h 116"/>
              <a:gd name="T12" fmla="*/ 77 w 177"/>
              <a:gd name="T13" fmla="*/ 31 h 116"/>
              <a:gd name="T14" fmla="*/ 54 w 177"/>
              <a:gd name="T15" fmla="*/ 54 h 116"/>
              <a:gd name="T16" fmla="*/ 77 w 177"/>
              <a:gd name="T17" fmla="*/ 77 h 116"/>
              <a:gd name="T18" fmla="*/ 138 w 177"/>
              <a:gd name="T19" fmla="*/ 8 h 116"/>
              <a:gd name="T20" fmla="*/ 169 w 177"/>
              <a:gd name="T21" fmla="*/ 0 h 116"/>
              <a:gd name="T22" fmla="*/ 169 w 177"/>
              <a:gd name="T23" fmla="*/ 31 h 116"/>
              <a:gd name="T24" fmla="*/ 100 w 177"/>
              <a:gd name="T25" fmla="*/ 107 h 116"/>
              <a:gd name="T26" fmla="*/ 77 w 177"/>
              <a:gd name="T27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7" h="116">
                <a:moveTo>
                  <a:pt x="77" y="115"/>
                </a:moveTo>
                <a:lnTo>
                  <a:pt x="77" y="115"/>
                </a:lnTo>
                <a:lnTo>
                  <a:pt x="77" y="115"/>
                </a:lnTo>
                <a:cubicBezTo>
                  <a:pt x="62" y="115"/>
                  <a:pt x="54" y="115"/>
                  <a:pt x="46" y="107"/>
                </a:cubicBezTo>
                <a:cubicBezTo>
                  <a:pt x="0" y="54"/>
                  <a:pt x="0" y="54"/>
                  <a:pt x="0" y="54"/>
                </a:cubicBezTo>
                <a:cubicBezTo>
                  <a:pt x="54" y="0"/>
                  <a:pt x="54" y="0"/>
                  <a:pt x="54" y="0"/>
                </a:cubicBezTo>
                <a:cubicBezTo>
                  <a:pt x="77" y="31"/>
                  <a:pt x="77" y="31"/>
                  <a:pt x="77" y="31"/>
                </a:cubicBezTo>
                <a:cubicBezTo>
                  <a:pt x="54" y="54"/>
                  <a:pt x="54" y="54"/>
                  <a:pt x="54" y="54"/>
                </a:cubicBezTo>
                <a:cubicBezTo>
                  <a:pt x="77" y="77"/>
                  <a:pt x="77" y="77"/>
                  <a:pt x="77" y="77"/>
                </a:cubicBezTo>
                <a:cubicBezTo>
                  <a:pt x="138" y="8"/>
                  <a:pt x="138" y="8"/>
                  <a:pt x="138" y="8"/>
                </a:cubicBezTo>
                <a:cubicBezTo>
                  <a:pt x="146" y="0"/>
                  <a:pt x="161" y="0"/>
                  <a:pt x="169" y="0"/>
                </a:cubicBezTo>
                <a:cubicBezTo>
                  <a:pt x="176" y="8"/>
                  <a:pt x="176" y="23"/>
                  <a:pt x="169" y="31"/>
                </a:cubicBezTo>
                <a:cubicBezTo>
                  <a:pt x="100" y="107"/>
                  <a:pt x="100" y="107"/>
                  <a:pt x="100" y="107"/>
                </a:cubicBezTo>
                <a:cubicBezTo>
                  <a:pt x="92" y="115"/>
                  <a:pt x="85" y="115"/>
                  <a:pt x="77" y="1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37">
            <a:extLst>
              <a:ext uri="{FF2B5EF4-FFF2-40B4-BE49-F238E27FC236}">
                <a16:creationId xmlns:a16="http://schemas.microsoft.com/office/drawing/2014/main" id="{51D602EF-6C07-3A44-B725-A11CDAAF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717" y="4342279"/>
            <a:ext cx="166266" cy="127469"/>
          </a:xfrm>
          <a:custGeom>
            <a:avLst/>
            <a:gdLst>
              <a:gd name="T0" fmla="*/ 100 w 131"/>
              <a:gd name="T1" fmla="*/ 92 h 100"/>
              <a:gd name="T2" fmla="*/ 100 w 131"/>
              <a:gd name="T3" fmla="*/ 92 h 100"/>
              <a:gd name="T4" fmla="*/ 130 w 131"/>
              <a:gd name="T5" fmla="*/ 61 h 100"/>
              <a:gd name="T6" fmla="*/ 69 w 131"/>
              <a:gd name="T7" fmla="*/ 7 h 100"/>
              <a:gd name="T8" fmla="*/ 54 w 131"/>
              <a:gd name="T9" fmla="*/ 0 h 100"/>
              <a:gd name="T10" fmla="*/ 38 w 131"/>
              <a:gd name="T11" fmla="*/ 7 h 100"/>
              <a:gd name="T12" fmla="*/ 8 w 131"/>
              <a:gd name="T13" fmla="*/ 69 h 100"/>
              <a:gd name="T14" fmla="*/ 15 w 131"/>
              <a:gd name="T15" fmla="*/ 99 h 100"/>
              <a:gd name="T16" fmla="*/ 46 w 131"/>
              <a:gd name="T17" fmla="*/ 84 h 100"/>
              <a:gd name="T18" fmla="*/ 61 w 131"/>
              <a:gd name="T19" fmla="*/ 53 h 100"/>
              <a:gd name="T20" fmla="*/ 100 w 131"/>
              <a:gd name="T21" fmla="*/ 92 h 100"/>
              <a:gd name="T22" fmla="*/ 38 w 131"/>
              <a:gd name="T23" fmla="*/ 30 h 100"/>
              <a:gd name="T24" fmla="*/ 38 w 131"/>
              <a:gd name="T25" fmla="*/ 3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0">
                <a:moveTo>
                  <a:pt x="100" y="92"/>
                </a:moveTo>
                <a:lnTo>
                  <a:pt x="100" y="92"/>
                </a:lnTo>
                <a:cubicBezTo>
                  <a:pt x="130" y="61"/>
                  <a:pt x="130" y="61"/>
                  <a:pt x="130" y="61"/>
                </a:cubicBezTo>
                <a:cubicBezTo>
                  <a:pt x="69" y="7"/>
                  <a:pt x="69" y="7"/>
                  <a:pt x="69" y="7"/>
                </a:cubicBezTo>
                <a:cubicBezTo>
                  <a:pt x="61" y="0"/>
                  <a:pt x="61" y="0"/>
                  <a:pt x="54" y="0"/>
                </a:cubicBezTo>
                <a:cubicBezTo>
                  <a:pt x="46" y="0"/>
                  <a:pt x="38" y="7"/>
                  <a:pt x="38" y="7"/>
                </a:cubicBezTo>
                <a:cubicBezTo>
                  <a:pt x="8" y="69"/>
                  <a:pt x="8" y="69"/>
                  <a:pt x="8" y="69"/>
                </a:cubicBezTo>
                <a:cubicBezTo>
                  <a:pt x="0" y="76"/>
                  <a:pt x="8" y="92"/>
                  <a:pt x="15" y="99"/>
                </a:cubicBezTo>
                <a:cubicBezTo>
                  <a:pt x="23" y="99"/>
                  <a:pt x="38" y="99"/>
                  <a:pt x="46" y="84"/>
                </a:cubicBezTo>
                <a:cubicBezTo>
                  <a:pt x="61" y="53"/>
                  <a:pt x="61" y="53"/>
                  <a:pt x="61" y="53"/>
                </a:cubicBezTo>
                <a:lnTo>
                  <a:pt x="100" y="92"/>
                </a:lnTo>
                <a:close/>
                <a:moveTo>
                  <a:pt x="38" y="30"/>
                </a:moveTo>
                <a:lnTo>
                  <a:pt x="38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38">
            <a:extLst>
              <a:ext uri="{FF2B5EF4-FFF2-40B4-BE49-F238E27FC236}">
                <a16:creationId xmlns:a16="http://schemas.microsoft.com/office/drawing/2014/main" id="{2644F79F-7D4E-4748-A28C-9C575EE88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9801" y="4419870"/>
            <a:ext cx="210604" cy="144097"/>
          </a:xfrm>
          <a:custGeom>
            <a:avLst/>
            <a:gdLst>
              <a:gd name="T0" fmla="*/ 99 w 169"/>
              <a:gd name="T1" fmla="*/ 115 h 116"/>
              <a:gd name="T2" fmla="*/ 99 w 169"/>
              <a:gd name="T3" fmla="*/ 115 h 116"/>
              <a:gd name="T4" fmla="*/ 99 w 169"/>
              <a:gd name="T5" fmla="*/ 115 h 116"/>
              <a:gd name="T6" fmla="*/ 122 w 169"/>
              <a:gd name="T7" fmla="*/ 107 h 116"/>
              <a:gd name="T8" fmla="*/ 168 w 169"/>
              <a:gd name="T9" fmla="*/ 54 h 116"/>
              <a:gd name="T10" fmla="*/ 122 w 169"/>
              <a:gd name="T11" fmla="*/ 0 h 116"/>
              <a:gd name="T12" fmla="*/ 92 w 169"/>
              <a:gd name="T13" fmla="*/ 31 h 116"/>
              <a:gd name="T14" fmla="*/ 114 w 169"/>
              <a:gd name="T15" fmla="*/ 54 h 116"/>
              <a:gd name="T16" fmla="*/ 99 w 169"/>
              <a:gd name="T17" fmla="*/ 77 h 116"/>
              <a:gd name="T18" fmla="*/ 30 w 169"/>
              <a:gd name="T19" fmla="*/ 8 h 116"/>
              <a:gd name="T20" fmla="*/ 7 w 169"/>
              <a:gd name="T21" fmla="*/ 0 h 116"/>
              <a:gd name="T22" fmla="*/ 7 w 169"/>
              <a:gd name="T23" fmla="*/ 31 h 116"/>
              <a:gd name="T24" fmla="*/ 76 w 169"/>
              <a:gd name="T25" fmla="*/ 107 h 116"/>
              <a:gd name="T26" fmla="*/ 99 w 169"/>
              <a:gd name="T27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9" h="116">
                <a:moveTo>
                  <a:pt x="99" y="115"/>
                </a:moveTo>
                <a:lnTo>
                  <a:pt x="99" y="115"/>
                </a:lnTo>
                <a:lnTo>
                  <a:pt x="99" y="115"/>
                </a:lnTo>
                <a:cubicBezTo>
                  <a:pt x="107" y="115"/>
                  <a:pt x="114" y="115"/>
                  <a:pt x="122" y="107"/>
                </a:cubicBezTo>
                <a:cubicBezTo>
                  <a:pt x="168" y="54"/>
                  <a:pt x="168" y="54"/>
                  <a:pt x="168" y="54"/>
                </a:cubicBezTo>
                <a:cubicBezTo>
                  <a:pt x="122" y="0"/>
                  <a:pt x="122" y="0"/>
                  <a:pt x="122" y="0"/>
                </a:cubicBezTo>
                <a:cubicBezTo>
                  <a:pt x="92" y="31"/>
                  <a:pt x="92" y="31"/>
                  <a:pt x="92" y="31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99" y="77"/>
                  <a:pt x="99" y="77"/>
                  <a:pt x="99" y="77"/>
                </a:cubicBezTo>
                <a:cubicBezTo>
                  <a:pt x="30" y="8"/>
                  <a:pt x="30" y="8"/>
                  <a:pt x="30" y="8"/>
                </a:cubicBezTo>
                <a:cubicBezTo>
                  <a:pt x="23" y="0"/>
                  <a:pt x="15" y="0"/>
                  <a:pt x="7" y="0"/>
                </a:cubicBezTo>
                <a:cubicBezTo>
                  <a:pt x="0" y="8"/>
                  <a:pt x="0" y="23"/>
                  <a:pt x="7" y="31"/>
                </a:cubicBezTo>
                <a:cubicBezTo>
                  <a:pt x="76" y="107"/>
                  <a:pt x="76" y="107"/>
                  <a:pt x="76" y="107"/>
                </a:cubicBezTo>
                <a:cubicBezTo>
                  <a:pt x="84" y="115"/>
                  <a:pt x="92" y="115"/>
                  <a:pt x="99" y="1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39">
            <a:extLst>
              <a:ext uri="{FF2B5EF4-FFF2-40B4-BE49-F238E27FC236}">
                <a16:creationId xmlns:a16="http://schemas.microsoft.com/office/drawing/2014/main" id="{CCDFC881-8262-A944-B7ED-8F4BB97D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9199" y="4641558"/>
            <a:ext cx="116388" cy="38794"/>
          </a:xfrm>
          <a:custGeom>
            <a:avLst/>
            <a:gdLst>
              <a:gd name="T0" fmla="*/ 0 w 92"/>
              <a:gd name="T1" fmla="*/ 15 h 32"/>
              <a:gd name="T2" fmla="*/ 0 w 92"/>
              <a:gd name="T3" fmla="*/ 15 h 32"/>
              <a:gd name="T4" fmla="*/ 0 w 92"/>
              <a:gd name="T5" fmla="*/ 15 h 32"/>
              <a:gd name="T6" fmla="*/ 15 w 92"/>
              <a:gd name="T7" fmla="*/ 0 h 32"/>
              <a:gd name="T8" fmla="*/ 76 w 92"/>
              <a:gd name="T9" fmla="*/ 0 h 32"/>
              <a:gd name="T10" fmla="*/ 91 w 92"/>
              <a:gd name="T11" fmla="*/ 15 h 32"/>
              <a:gd name="T12" fmla="*/ 76 w 92"/>
              <a:gd name="T13" fmla="*/ 31 h 32"/>
              <a:gd name="T14" fmla="*/ 15 w 92"/>
              <a:gd name="T15" fmla="*/ 31 h 32"/>
              <a:gd name="T16" fmla="*/ 0 w 92"/>
              <a:gd name="T17" fmla="*/ 15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2" h="32">
                <a:moveTo>
                  <a:pt x="0" y="15"/>
                </a:moveTo>
                <a:lnTo>
                  <a:pt x="0" y="15"/>
                </a:lnTo>
                <a:lnTo>
                  <a:pt x="0" y="15"/>
                </a:lnTo>
                <a:cubicBezTo>
                  <a:pt x="0" y="8"/>
                  <a:pt x="7" y="0"/>
                  <a:pt x="15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4" y="0"/>
                  <a:pt x="91" y="8"/>
                  <a:pt x="91" y="15"/>
                </a:cubicBezTo>
                <a:cubicBezTo>
                  <a:pt x="91" y="23"/>
                  <a:pt x="84" y="31"/>
                  <a:pt x="76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40">
            <a:extLst>
              <a:ext uri="{FF2B5EF4-FFF2-40B4-BE49-F238E27FC236}">
                <a16:creationId xmlns:a16="http://schemas.microsoft.com/office/drawing/2014/main" id="{EEB03BEB-5F42-334C-93EE-167C5ACD8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4983" y="4647098"/>
            <a:ext cx="38794" cy="282654"/>
          </a:xfrm>
          <a:custGeom>
            <a:avLst/>
            <a:gdLst>
              <a:gd name="T0" fmla="*/ 31 w 32"/>
              <a:gd name="T1" fmla="*/ 222 h 223"/>
              <a:gd name="T2" fmla="*/ 31 w 32"/>
              <a:gd name="T3" fmla="*/ 222 h 223"/>
              <a:gd name="T4" fmla="*/ 0 w 32"/>
              <a:gd name="T5" fmla="*/ 222 h 223"/>
              <a:gd name="T6" fmla="*/ 0 w 32"/>
              <a:gd name="T7" fmla="*/ 15 h 223"/>
              <a:gd name="T8" fmla="*/ 15 w 32"/>
              <a:gd name="T9" fmla="*/ 0 h 223"/>
              <a:gd name="T10" fmla="*/ 31 w 32"/>
              <a:gd name="T11" fmla="*/ 15 h 223"/>
              <a:gd name="T12" fmla="*/ 31 w 32"/>
              <a:gd name="T13" fmla="*/ 22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223">
                <a:moveTo>
                  <a:pt x="31" y="222"/>
                </a:moveTo>
                <a:lnTo>
                  <a:pt x="31" y="222"/>
                </a:lnTo>
                <a:cubicBezTo>
                  <a:pt x="0" y="222"/>
                  <a:pt x="0" y="222"/>
                  <a:pt x="0" y="2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23" y="0"/>
                  <a:pt x="31" y="7"/>
                  <a:pt x="31" y="15"/>
                </a:cubicBezTo>
                <a:lnTo>
                  <a:pt x="31" y="22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41">
            <a:extLst>
              <a:ext uri="{FF2B5EF4-FFF2-40B4-BE49-F238E27FC236}">
                <a16:creationId xmlns:a16="http://schemas.microsoft.com/office/drawing/2014/main" id="{DE11FD56-D833-C143-A152-C38B2D77E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617" y="6551585"/>
            <a:ext cx="205063" cy="221688"/>
          </a:xfrm>
          <a:custGeom>
            <a:avLst/>
            <a:gdLst>
              <a:gd name="T0" fmla="*/ 7 w 161"/>
              <a:gd name="T1" fmla="*/ 169 h 177"/>
              <a:gd name="T2" fmla="*/ 7 w 161"/>
              <a:gd name="T3" fmla="*/ 169 h 177"/>
              <a:gd name="T4" fmla="*/ 7 w 161"/>
              <a:gd name="T5" fmla="*/ 169 h 177"/>
              <a:gd name="T6" fmla="*/ 7 w 161"/>
              <a:gd name="T7" fmla="*/ 146 h 177"/>
              <a:gd name="T8" fmla="*/ 130 w 161"/>
              <a:gd name="T9" fmla="*/ 0 h 177"/>
              <a:gd name="T10" fmla="*/ 153 w 161"/>
              <a:gd name="T11" fmla="*/ 0 h 177"/>
              <a:gd name="T12" fmla="*/ 153 w 161"/>
              <a:gd name="T13" fmla="*/ 23 h 177"/>
              <a:gd name="T14" fmla="*/ 22 w 161"/>
              <a:gd name="T15" fmla="*/ 169 h 177"/>
              <a:gd name="T16" fmla="*/ 7 w 161"/>
              <a:gd name="T17" fmla="*/ 16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1" h="177">
                <a:moveTo>
                  <a:pt x="7" y="169"/>
                </a:moveTo>
                <a:lnTo>
                  <a:pt x="7" y="169"/>
                </a:lnTo>
                <a:lnTo>
                  <a:pt x="7" y="169"/>
                </a:lnTo>
                <a:cubicBezTo>
                  <a:pt x="0" y="161"/>
                  <a:pt x="0" y="153"/>
                  <a:pt x="7" y="146"/>
                </a:cubicBezTo>
                <a:cubicBezTo>
                  <a:pt x="130" y="0"/>
                  <a:pt x="130" y="0"/>
                  <a:pt x="130" y="0"/>
                </a:cubicBezTo>
                <a:cubicBezTo>
                  <a:pt x="137" y="0"/>
                  <a:pt x="145" y="0"/>
                  <a:pt x="153" y="0"/>
                </a:cubicBezTo>
                <a:cubicBezTo>
                  <a:pt x="160" y="8"/>
                  <a:pt x="160" y="16"/>
                  <a:pt x="153" y="23"/>
                </a:cubicBezTo>
                <a:cubicBezTo>
                  <a:pt x="22" y="169"/>
                  <a:pt x="22" y="169"/>
                  <a:pt x="22" y="169"/>
                </a:cubicBezTo>
                <a:cubicBezTo>
                  <a:pt x="22" y="176"/>
                  <a:pt x="15" y="176"/>
                  <a:pt x="7" y="1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42">
            <a:extLst>
              <a:ext uri="{FF2B5EF4-FFF2-40B4-BE49-F238E27FC236}">
                <a16:creationId xmlns:a16="http://schemas.microsoft.com/office/drawing/2014/main" id="{958320D7-7F62-554D-9588-33DD81606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920" y="6667969"/>
            <a:ext cx="116385" cy="127472"/>
          </a:xfrm>
          <a:custGeom>
            <a:avLst/>
            <a:gdLst>
              <a:gd name="T0" fmla="*/ 46 w 92"/>
              <a:gd name="T1" fmla="*/ 100 h 101"/>
              <a:gd name="T2" fmla="*/ 46 w 92"/>
              <a:gd name="T3" fmla="*/ 100 h 101"/>
              <a:gd name="T4" fmla="*/ 0 w 92"/>
              <a:gd name="T5" fmla="*/ 54 h 101"/>
              <a:gd name="T6" fmla="*/ 46 w 92"/>
              <a:gd name="T7" fmla="*/ 0 h 101"/>
              <a:gd name="T8" fmla="*/ 91 w 92"/>
              <a:gd name="T9" fmla="*/ 54 h 101"/>
              <a:gd name="T10" fmla="*/ 46 w 92"/>
              <a:gd name="T11" fmla="*/ 100 h 101"/>
              <a:gd name="T12" fmla="*/ 46 w 92"/>
              <a:gd name="T13" fmla="*/ 31 h 101"/>
              <a:gd name="T14" fmla="*/ 46 w 92"/>
              <a:gd name="T15" fmla="*/ 31 h 101"/>
              <a:gd name="T16" fmla="*/ 30 w 92"/>
              <a:gd name="T17" fmla="*/ 54 h 101"/>
              <a:gd name="T18" fmla="*/ 46 w 92"/>
              <a:gd name="T19" fmla="*/ 69 h 101"/>
              <a:gd name="T20" fmla="*/ 69 w 92"/>
              <a:gd name="T21" fmla="*/ 54 h 101"/>
              <a:gd name="T22" fmla="*/ 46 w 92"/>
              <a:gd name="T23" fmla="*/ 31 h 101"/>
              <a:gd name="T24" fmla="*/ 46 w 92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" h="101">
                <a:moveTo>
                  <a:pt x="46" y="100"/>
                </a:moveTo>
                <a:lnTo>
                  <a:pt x="46" y="100"/>
                </a:lnTo>
                <a:cubicBezTo>
                  <a:pt x="23" y="100"/>
                  <a:pt x="0" y="77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76" y="0"/>
                  <a:pt x="91" y="23"/>
                  <a:pt x="91" y="54"/>
                </a:cubicBezTo>
                <a:cubicBezTo>
                  <a:pt x="91" y="77"/>
                  <a:pt x="76" y="100"/>
                  <a:pt x="46" y="100"/>
                </a:cubicBezTo>
                <a:lnTo>
                  <a:pt x="46" y="31"/>
                </a:lnTo>
                <a:lnTo>
                  <a:pt x="46" y="31"/>
                </a:lnTo>
                <a:cubicBezTo>
                  <a:pt x="38" y="31"/>
                  <a:pt x="30" y="38"/>
                  <a:pt x="30" y="54"/>
                </a:cubicBezTo>
                <a:cubicBezTo>
                  <a:pt x="30" y="61"/>
                  <a:pt x="38" y="69"/>
                  <a:pt x="46" y="69"/>
                </a:cubicBezTo>
                <a:cubicBezTo>
                  <a:pt x="53" y="69"/>
                  <a:pt x="69" y="61"/>
                  <a:pt x="69" y="54"/>
                </a:cubicBezTo>
                <a:cubicBezTo>
                  <a:pt x="69" y="38"/>
                  <a:pt x="53" y="31"/>
                  <a:pt x="46" y="31"/>
                </a:cubicBezTo>
                <a:lnTo>
                  <a:pt x="46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43">
            <a:extLst>
              <a:ext uri="{FF2B5EF4-FFF2-40B4-BE49-F238E27FC236}">
                <a16:creationId xmlns:a16="http://schemas.microsoft.com/office/drawing/2014/main" id="{76264FF4-2F8B-3444-A6A3-431AB182D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823" y="6523872"/>
            <a:ext cx="127469" cy="127472"/>
          </a:xfrm>
          <a:custGeom>
            <a:avLst/>
            <a:gdLst>
              <a:gd name="T0" fmla="*/ 46 w 100"/>
              <a:gd name="T1" fmla="*/ 100 h 101"/>
              <a:gd name="T2" fmla="*/ 46 w 100"/>
              <a:gd name="T3" fmla="*/ 100 h 101"/>
              <a:gd name="T4" fmla="*/ 0 w 100"/>
              <a:gd name="T5" fmla="*/ 54 h 101"/>
              <a:gd name="T6" fmla="*/ 46 w 100"/>
              <a:gd name="T7" fmla="*/ 0 h 101"/>
              <a:gd name="T8" fmla="*/ 99 w 100"/>
              <a:gd name="T9" fmla="*/ 54 h 101"/>
              <a:gd name="T10" fmla="*/ 46 w 100"/>
              <a:gd name="T11" fmla="*/ 100 h 101"/>
              <a:gd name="T12" fmla="*/ 46 w 100"/>
              <a:gd name="T13" fmla="*/ 31 h 101"/>
              <a:gd name="T14" fmla="*/ 46 w 100"/>
              <a:gd name="T15" fmla="*/ 31 h 101"/>
              <a:gd name="T16" fmla="*/ 31 w 100"/>
              <a:gd name="T17" fmla="*/ 54 h 101"/>
              <a:gd name="T18" fmla="*/ 46 w 100"/>
              <a:gd name="T19" fmla="*/ 69 h 101"/>
              <a:gd name="T20" fmla="*/ 69 w 100"/>
              <a:gd name="T21" fmla="*/ 54 h 101"/>
              <a:gd name="T22" fmla="*/ 46 w 100"/>
              <a:gd name="T23" fmla="*/ 31 h 101"/>
              <a:gd name="T24" fmla="*/ 46 w 100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01">
                <a:moveTo>
                  <a:pt x="46" y="100"/>
                </a:moveTo>
                <a:lnTo>
                  <a:pt x="46" y="100"/>
                </a:lnTo>
                <a:cubicBezTo>
                  <a:pt x="23" y="100"/>
                  <a:pt x="0" y="77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76" y="0"/>
                  <a:pt x="99" y="23"/>
                  <a:pt x="99" y="54"/>
                </a:cubicBezTo>
                <a:cubicBezTo>
                  <a:pt x="99" y="77"/>
                  <a:pt x="76" y="100"/>
                  <a:pt x="46" y="100"/>
                </a:cubicBezTo>
                <a:lnTo>
                  <a:pt x="46" y="31"/>
                </a:lnTo>
                <a:lnTo>
                  <a:pt x="46" y="31"/>
                </a:lnTo>
                <a:cubicBezTo>
                  <a:pt x="38" y="31"/>
                  <a:pt x="31" y="39"/>
                  <a:pt x="31" y="54"/>
                </a:cubicBezTo>
                <a:cubicBezTo>
                  <a:pt x="31" y="61"/>
                  <a:pt x="38" y="69"/>
                  <a:pt x="46" y="69"/>
                </a:cubicBezTo>
                <a:cubicBezTo>
                  <a:pt x="61" y="69"/>
                  <a:pt x="69" y="61"/>
                  <a:pt x="69" y="54"/>
                </a:cubicBezTo>
                <a:cubicBezTo>
                  <a:pt x="69" y="39"/>
                  <a:pt x="61" y="31"/>
                  <a:pt x="46" y="31"/>
                </a:cubicBezTo>
                <a:lnTo>
                  <a:pt x="46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44">
            <a:extLst>
              <a:ext uri="{FF2B5EF4-FFF2-40B4-BE49-F238E27FC236}">
                <a16:creationId xmlns:a16="http://schemas.microsoft.com/office/drawing/2014/main" id="{05F50E44-BFDD-1440-B6D8-920B59BC2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773" y="6496163"/>
            <a:ext cx="22169" cy="38794"/>
          </a:xfrm>
          <a:custGeom>
            <a:avLst/>
            <a:gdLst>
              <a:gd name="T0" fmla="*/ 15 w 16"/>
              <a:gd name="T1" fmla="*/ 31 h 32"/>
              <a:gd name="T2" fmla="*/ 0 w 16"/>
              <a:gd name="T3" fmla="*/ 31 h 32"/>
              <a:gd name="T4" fmla="*/ 0 w 16"/>
              <a:gd name="T5" fmla="*/ 0 h 32"/>
              <a:gd name="T6" fmla="*/ 15 w 16"/>
              <a:gd name="T7" fmla="*/ 0 h 32"/>
              <a:gd name="T8" fmla="*/ 15 w 16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2">
                <a:moveTo>
                  <a:pt x="15" y="31"/>
                </a:moveTo>
                <a:lnTo>
                  <a:pt x="0" y="31"/>
                </a:lnTo>
                <a:lnTo>
                  <a:pt x="0" y="0"/>
                </a:lnTo>
                <a:lnTo>
                  <a:pt x="15" y="0"/>
                </a:lnTo>
                <a:lnTo>
                  <a:pt x="15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45">
            <a:extLst>
              <a:ext uri="{FF2B5EF4-FFF2-40B4-BE49-F238E27FC236}">
                <a16:creationId xmlns:a16="http://schemas.microsoft.com/office/drawing/2014/main" id="{3FAD24E0-F4CD-7249-B760-94C54E5A2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773" y="6562669"/>
            <a:ext cx="22169" cy="77591"/>
          </a:xfrm>
          <a:custGeom>
            <a:avLst/>
            <a:gdLst>
              <a:gd name="T0" fmla="*/ 15 w 16"/>
              <a:gd name="T1" fmla="*/ 61 h 62"/>
              <a:gd name="T2" fmla="*/ 0 w 16"/>
              <a:gd name="T3" fmla="*/ 61 h 62"/>
              <a:gd name="T4" fmla="*/ 0 w 16"/>
              <a:gd name="T5" fmla="*/ 0 h 62"/>
              <a:gd name="T6" fmla="*/ 15 w 16"/>
              <a:gd name="T7" fmla="*/ 0 h 62"/>
              <a:gd name="T8" fmla="*/ 15 w 16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62">
                <a:moveTo>
                  <a:pt x="15" y="61"/>
                </a:moveTo>
                <a:lnTo>
                  <a:pt x="0" y="61"/>
                </a:lnTo>
                <a:lnTo>
                  <a:pt x="0" y="0"/>
                </a:lnTo>
                <a:lnTo>
                  <a:pt x="15" y="0"/>
                </a:lnTo>
                <a:lnTo>
                  <a:pt x="15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46">
            <a:extLst>
              <a:ext uri="{FF2B5EF4-FFF2-40B4-BE49-F238E27FC236}">
                <a16:creationId xmlns:a16="http://schemas.microsoft.com/office/drawing/2014/main" id="{31B15227-E314-5A45-9D3B-84997E3D6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773" y="6679054"/>
            <a:ext cx="22169" cy="66506"/>
          </a:xfrm>
          <a:custGeom>
            <a:avLst/>
            <a:gdLst>
              <a:gd name="T0" fmla="*/ 15 w 16"/>
              <a:gd name="T1" fmla="*/ 53 h 54"/>
              <a:gd name="T2" fmla="*/ 0 w 16"/>
              <a:gd name="T3" fmla="*/ 53 h 54"/>
              <a:gd name="T4" fmla="*/ 0 w 16"/>
              <a:gd name="T5" fmla="*/ 0 h 54"/>
              <a:gd name="T6" fmla="*/ 15 w 16"/>
              <a:gd name="T7" fmla="*/ 0 h 54"/>
              <a:gd name="T8" fmla="*/ 15 w 16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54">
                <a:moveTo>
                  <a:pt x="15" y="53"/>
                </a:moveTo>
                <a:lnTo>
                  <a:pt x="0" y="53"/>
                </a:lnTo>
                <a:lnTo>
                  <a:pt x="0" y="0"/>
                </a:lnTo>
                <a:lnTo>
                  <a:pt x="15" y="0"/>
                </a:lnTo>
                <a:lnTo>
                  <a:pt x="15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47">
            <a:extLst>
              <a:ext uri="{FF2B5EF4-FFF2-40B4-BE49-F238E27FC236}">
                <a16:creationId xmlns:a16="http://schemas.microsoft.com/office/drawing/2014/main" id="{BA351145-A6FE-844B-B5A0-B03100FF6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773" y="6784357"/>
            <a:ext cx="22169" cy="49878"/>
          </a:xfrm>
          <a:custGeom>
            <a:avLst/>
            <a:gdLst>
              <a:gd name="T0" fmla="*/ 15 w 16"/>
              <a:gd name="T1" fmla="*/ 38 h 39"/>
              <a:gd name="T2" fmla="*/ 0 w 16"/>
              <a:gd name="T3" fmla="*/ 38 h 39"/>
              <a:gd name="T4" fmla="*/ 0 w 16"/>
              <a:gd name="T5" fmla="*/ 0 h 39"/>
              <a:gd name="T6" fmla="*/ 15 w 16"/>
              <a:gd name="T7" fmla="*/ 0 h 39"/>
              <a:gd name="T8" fmla="*/ 15 w 16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9">
                <a:moveTo>
                  <a:pt x="15" y="38"/>
                </a:moveTo>
                <a:lnTo>
                  <a:pt x="0" y="38"/>
                </a:lnTo>
                <a:lnTo>
                  <a:pt x="0" y="0"/>
                </a:lnTo>
                <a:lnTo>
                  <a:pt x="15" y="0"/>
                </a:lnTo>
                <a:lnTo>
                  <a:pt x="15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48">
            <a:extLst>
              <a:ext uri="{FF2B5EF4-FFF2-40B4-BE49-F238E27FC236}">
                <a16:creationId xmlns:a16="http://schemas.microsoft.com/office/drawing/2014/main" id="{98CBD044-A0ED-314E-9EFA-BF528749F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9338" y="6429656"/>
            <a:ext cx="615187" cy="454461"/>
          </a:xfrm>
          <a:custGeom>
            <a:avLst/>
            <a:gdLst>
              <a:gd name="T0" fmla="*/ 429 w 491"/>
              <a:gd name="T1" fmla="*/ 360 h 361"/>
              <a:gd name="T2" fmla="*/ 429 w 491"/>
              <a:gd name="T3" fmla="*/ 360 h 361"/>
              <a:gd name="T4" fmla="*/ 23 w 491"/>
              <a:gd name="T5" fmla="*/ 360 h 361"/>
              <a:gd name="T6" fmla="*/ 0 w 491"/>
              <a:gd name="T7" fmla="*/ 344 h 361"/>
              <a:gd name="T8" fmla="*/ 0 w 491"/>
              <a:gd name="T9" fmla="*/ 260 h 361"/>
              <a:gd name="T10" fmla="*/ 23 w 491"/>
              <a:gd name="T11" fmla="*/ 245 h 361"/>
              <a:gd name="T12" fmla="*/ 77 w 491"/>
              <a:gd name="T13" fmla="*/ 184 h 361"/>
              <a:gd name="T14" fmla="*/ 23 w 491"/>
              <a:gd name="T15" fmla="*/ 122 h 361"/>
              <a:gd name="T16" fmla="*/ 0 w 491"/>
              <a:gd name="T17" fmla="*/ 99 h 361"/>
              <a:gd name="T18" fmla="*/ 0 w 491"/>
              <a:gd name="T19" fmla="*/ 23 h 361"/>
              <a:gd name="T20" fmla="*/ 23 w 491"/>
              <a:gd name="T21" fmla="*/ 0 h 361"/>
              <a:gd name="T22" fmla="*/ 429 w 491"/>
              <a:gd name="T23" fmla="*/ 0 h 361"/>
              <a:gd name="T24" fmla="*/ 490 w 491"/>
              <a:gd name="T25" fmla="*/ 61 h 361"/>
              <a:gd name="T26" fmla="*/ 490 w 491"/>
              <a:gd name="T27" fmla="*/ 306 h 361"/>
              <a:gd name="T28" fmla="*/ 429 w 491"/>
              <a:gd name="T29" fmla="*/ 360 h 361"/>
              <a:gd name="T30" fmla="*/ 46 w 491"/>
              <a:gd name="T31" fmla="*/ 321 h 361"/>
              <a:gd name="T32" fmla="*/ 46 w 491"/>
              <a:gd name="T33" fmla="*/ 321 h 361"/>
              <a:gd name="T34" fmla="*/ 429 w 491"/>
              <a:gd name="T35" fmla="*/ 321 h 361"/>
              <a:gd name="T36" fmla="*/ 452 w 491"/>
              <a:gd name="T37" fmla="*/ 306 h 361"/>
              <a:gd name="T38" fmla="*/ 452 w 491"/>
              <a:gd name="T39" fmla="*/ 61 h 361"/>
              <a:gd name="T40" fmla="*/ 429 w 491"/>
              <a:gd name="T41" fmla="*/ 46 h 361"/>
              <a:gd name="T42" fmla="*/ 46 w 491"/>
              <a:gd name="T43" fmla="*/ 46 h 361"/>
              <a:gd name="T44" fmla="*/ 46 w 491"/>
              <a:gd name="T45" fmla="*/ 92 h 361"/>
              <a:gd name="T46" fmla="*/ 115 w 491"/>
              <a:gd name="T47" fmla="*/ 184 h 361"/>
              <a:gd name="T48" fmla="*/ 46 w 491"/>
              <a:gd name="T49" fmla="*/ 275 h 361"/>
              <a:gd name="T50" fmla="*/ 429 w 491"/>
              <a:gd name="T51" fmla="*/ 36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1" h="361">
                <a:moveTo>
                  <a:pt x="429" y="360"/>
                </a:moveTo>
                <a:lnTo>
                  <a:pt x="429" y="360"/>
                </a:lnTo>
                <a:cubicBezTo>
                  <a:pt x="23" y="360"/>
                  <a:pt x="23" y="360"/>
                  <a:pt x="23" y="360"/>
                </a:cubicBezTo>
                <a:cubicBezTo>
                  <a:pt x="16" y="360"/>
                  <a:pt x="0" y="352"/>
                  <a:pt x="0" y="344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52"/>
                  <a:pt x="8" y="245"/>
                  <a:pt x="23" y="245"/>
                </a:cubicBezTo>
                <a:cubicBezTo>
                  <a:pt x="54" y="237"/>
                  <a:pt x="77" y="214"/>
                  <a:pt x="77" y="184"/>
                </a:cubicBezTo>
                <a:cubicBezTo>
                  <a:pt x="77" y="153"/>
                  <a:pt x="54" y="130"/>
                  <a:pt x="23" y="122"/>
                </a:cubicBezTo>
                <a:cubicBezTo>
                  <a:pt x="8" y="122"/>
                  <a:pt x="0" y="115"/>
                  <a:pt x="0" y="9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16" y="0"/>
                  <a:pt x="23" y="0"/>
                </a:cubicBezTo>
                <a:cubicBezTo>
                  <a:pt x="429" y="0"/>
                  <a:pt x="429" y="0"/>
                  <a:pt x="429" y="0"/>
                </a:cubicBezTo>
                <a:cubicBezTo>
                  <a:pt x="459" y="0"/>
                  <a:pt x="490" y="30"/>
                  <a:pt x="490" y="61"/>
                </a:cubicBezTo>
                <a:cubicBezTo>
                  <a:pt x="490" y="306"/>
                  <a:pt x="490" y="306"/>
                  <a:pt x="490" y="306"/>
                </a:cubicBezTo>
                <a:cubicBezTo>
                  <a:pt x="490" y="337"/>
                  <a:pt x="459" y="360"/>
                  <a:pt x="429" y="360"/>
                </a:cubicBezTo>
                <a:lnTo>
                  <a:pt x="46" y="321"/>
                </a:lnTo>
                <a:lnTo>
                  <a:pt x="46" y="321"/>
                </a:lnTo>
                <a:cubicBezTo>
                  <a:pt x="429" y="321"/>
                  <a:pt x="429" y="321"/>
                  <a:pt x="429" y="321"/>
                </a:cubicBezTo>
                <a:cubicBezTo>
                  <a:pt x="444" y="321"/>
                  <a:pt x="452" y="314"/>
                  <a:pt x="452" y="306"/>
                </a:cubicBezTo>
                <a:cubicBezTo>
                  <a:pt x="452" y="61"/>
                  <a:pt x="452" y="61"/>
                  <a:pt x="452" y="61"/>
                </a:cubicBezTo>
                <a:cubicBezTo>
                  <a:pt x="452" y="53"/>
                  <a:pt x="444" y="46"/>
                  <a:pt x="429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92"/>
                  <a:pt x="46" y="92"/>
                  <a:pt x="46" y="92"/>
                </a:cubicBezTo>
                <a:cubicBezTo>
                  <a:pt x="85" y="99"/>
                  <a:pt x="115" y="137"/>
                  <a:pt x="115" y="184"/>
                </a:cubicBezTo>
                <a:cubicBezTo>
                  <a:pt x="115" y="229"/>
                  <a:pt x="85" y="268"/>
                  <a:pt x="46" y="275"/>
                </a:cubicBezTo>
                <a:lnTo>
                  <a:pt x="429" y="36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4B4B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4B9DFF72-0D88-8345-B7C3-5B7683B6533B}"/>
              </a:ext>
            </a:extLst>
          </p:cNvPr>
          <p:cNvGrpSpPr/>
          <p:nvPr/>
        </p:nvGrpSpPr>
        <p:grpSpPr>
          <a:xfrm>
            <a:off x="14023263" y="11784799"/>
            <a:ext cx="685746" cy="476535"/>
            <a:chOff x="7827370" y="8880369"/>
            <a:chExt cx="685746" cy="476535"/>
          </a:xfrm>
        </p:grpSpPr>
        <p:sp>
          <p:nvSpPr>
            <p:cNvPr id="110" name="Freeform 291">
              <a:extLst>
                <a:ext uri="{FF2B5EF4-FFF2-40B4-BE49-F238E27FC236}">
                  <a16:creationId xmlns:a16="http://schemas.microsoft.com/office/drawing/2014/main" id="{E3D69D70-E5A9-AD46-A2E4-614C1D151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715" y="9095389"/>
              <a:ext cx="185965" cy="40682"/>
            </a:xfrm>
            <a:custGeom>
              <a:avLst/>
              <a:gdLst>
                <a:gd name="T0" fmla="*/ 138 w 139"/>
                <a:gd name="T1" fmla="*/ 30 h 31"/>
                <a:gd name="T2" fmla="*/ 0 w 139"/>
                <a:gd name="T3" fmla="*/ 30 h 31"/>
                <a:gd name="T4" fmla="*/ 0 w 139"/>
                <a:gd name="T5" fmla="*/ 0 h 31"/>
                <a:gd name="T6" fmla="*/ 138 w 139"/>
                <a:gd name="T7" fmla="*/ 0 h 31"/>
                <a:gd name="T8" fmla="*/ 138 w 139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31">
                  <a:moveTo>
                    <a:pt x="138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138" y="0"/>
                  </a:lnTo>
                  <a:lnTo>
                    <a:pt x="138" y="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292">
              <a:extLst>
                <a:ext uri="{FF2B5EF4-FFF2-40B4-BE49-F238E27FC236}">
                  <a16:creationId xmlns:a16="http://schemas.microsoft.com/office/drawing/2014/main" id="{978ADEC9-E191-E04F-B167-907FAE8BD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7151" y="8984974"/>
              <a:ext cx="185965" cy="337061"/>
            </a:xfrm>
            <a:custGeom>
              <a:avLst/>
              <a:gdLst>
                <a:gd name="T0" fmla="*/ 54 w 139"/>
                <a:gd name="T1" fmla="*/ 0 h 254"/>
                <a:gd name="T2" fmla="*/ 54 w 139"/>
                <a:gd name="T3" fmla="*/ 0 h 254"/>
                <a:gd name="T4" fmla="*/ 0 w 139"/>
                <a:gd name="T5" fmla="*/ 0 h 254"/>
                <a:gd name="T6" fmla="*/ 0 w 139"/>
                <a:gd name="T7" fmla="*/ 31 h 254"/>
                <a:gd name="T8" fmla="*/ 46 w 139"/>
                <a:gd name="T9" fmla="*/ 31 h 254"/>
                <a:gd name="T10" fmla="*/ 54 w 139"/>
                <a:gd name="T11" fmla="*/ 38 h 254"/>
                <a:gd name="T12" fmla="*/ 107 w 139"/>
                <a:gd name="T13" fmla="*/ 92 h 254"/>
                <a:gd name="T14" fmla="*/ 107 w 139"/>
                <a:gd name="T15" fmla="*/ 222 h 254"/>
                <a:gd name="T16" fmla="*/ 23 w 139"/>
                <a:gd name="T17" fmla="*/ 222 h 254"/>
                <a:gd name="T18" fmla="*/ 31 w 139"/>
                <a:gd name="T19" fmla="*/ 230 h 254"/>
                <a:gd name="T20" fmla="*/ 23 w 139"/>
                <a:gd name="T21" fmla="*/ 253 h 254"/>
                <a:gd name="T22" fmla="*/ 107 w 139"/>
                <a:gd name="T23" fmla="*/ 253 h 254"/>
                <a:gd name="T24" fmla="*/ 138 w 139"/>
                <a:gd name="T25" fmla="*/ 222 h 254"/>
                <a:gd name="T26" fmla="*/ 138 w 139"/>
                <a:gd name="T27" fmla="*/ 85 h 254"/>
                <a:gd name="T28" fmla="*/ 130 w 139"/>
                <a:gd name="T29" fmla="*/ 85 h 254"/>
                <a:gd name="T30" fmla="*/ 69 w 139"/>
                <a:gd name="T31" fmla="*/ 8 h 254"/>
                <a:gd name="T32" fmla="*/ 54 w 139"/>
                <a:gd name="T33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254">
                  <a:moveTo>
                    <a:pt x="54" y="0"/>
                  </a:moveTo>
                  <a:lnTo>
                    <a:pt x="54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1"/>
                    <a:pt x="54" y="31"/>
                    <a:pt x="54" y="38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7" y="222"/>
                    <a:pt x="107" y="222"/>
                    <a:pt x="107" y="222"/>
                  </a:cubicBezTo>
                  <a:cubicBezTo>
                    <a:pt x="23" y="222"/>
                    <a:pt x="23" y="222"/>
                    <a:pt x="23" y="222"/>
                  </a:cubicBezTo>
                  <a:lnTo>
                    <a:pt x="31" y="230"/>
                  </a:lnTo>
                  <a:cubicBezTo>
                    <a:pt x="31" y="238"/>
                    <a:pt x="23" y="245"/>
                    <a:pt x="23" y="253"/>
                  </a:cubicBezTo>
                  <a:cubicBezTo>
                    <a:pt x="107" y="253"/>
                    <a:pt x="107" y="253"/>
                    <a:pt x="107" y="253"/>
                  </a:cubicBezTo>
                  <a:cubicBezTo>
                    <a:pt x="123" y="253"/>
                    <a:pt x="138" y="238"/>
                    <a:pt x="138" y="222"/>
                  </a:cubicBezTo>
                  <a:cubicBezTo>
                    <a:pt x="138" y="85"/>
                    <a:pt x="138" y="85"/>
                    <a:pt x="138" y="85"/>
                  </a:cubicBezTo>
                  <a:cubicBezTo>
                    <a:pt x="138" y="85"/>
                    <a:pt x="138" y="85"/>
                    <a:pt x="130" y="85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0"/>
                    <a:pt x="62" y="0"/>
                    <a:pt x="5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293">
              <a:extLst>
                <a:ext uri="{FF2B5EF4-FFF2-40B4-BE49-F238E27FC236}">
                  <a16:creationId xmlns:a16="http://schemas.microsoft.com/office/drawing/2014/main" id="{F3F59F81-5D16-824C-832A-BA8E1DBCA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636" y="9263921"/>
              <a:ext cx="203401" cy="52301"/>
            </a:xfrm>
            <a:custGeom>
              <a:avLst/>
              <a:gdLst>
                <a:gd name="T0" fmla="*/ 153 w 154"/>
                <a:gd name="T1" fmla="*/ 0 h 39"/>
                <a:gd name="T2" fmla="*/ 153 w 154"/>
                <a:gd name="T3" fmla="*/ 0 h 39"/>
                <a:gd name="T4" fmla="*/ 0 w 154"/>
                <a:gd name="T5" fmla="*/ 0 h 39"/>
                <a:gd name="T6" fmla="*/ 8 w 154"/>
                <a:gd name="T7" fmla="*/ 15 h 39"/>
                <a:gd name="T8" fmla="*/ 0 w 154"/>
                <a:gd name="T9" fmla="*/ 38 h 39"/>
                <a:gd name="T10" fmla="*/ 153 w 154"/>
                <a:gd name="T11" fmla="*/ 38 h 39"/>
                <a:gd name="T12" fmla="*/ 146 w 154"/>
                <a:gd name="T13" fmla="*/ 15 h 39"/>
                <a:gd name="T14" fmla="*/ 153 w 154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39">
                  <a:moveTo>
                    <a:pt x="153" y="0"/>
                  </a:moveTo>
                  <a:lnTo>
                    <a:pt x="15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8" y="7"/>
                    <a:pt x="8" y="7"/>
                    <a:pt x="8" y="15"/>
                  </a:cubicBezTo>
                  <a:cubicBezTo>
                    <a:pt x="8" y="23"/>
                    <a:pt x="8" y="30"/>
                    <a:pt x="0" y="38"/>
                  </a:cubicBezTo>
                  <a:cubicBezTo>
                    <a:pt x="153" y="38"/>
                    <a:pt x="153" y="38"/>
                    <a:pt x="153" y="38"/>
                  </a:cubicBezTo>
                  <a:cubicBezTo>
                    <a:pt x="153" y="30"/>
                    <a:pt x="146" y="23"/>
                    <a:pt x="146" y="15"/>
                  </a:cubicBezTo>
                  <a:cubicBezTo>
                    <a:pt x="146" y="7"/>
                    <a:pt x="146" y="7"/>
                    <a:pt x="15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294">
              <a:extLst>
                <a:ext uri="{FF2B5EF4-FFF2-40B4-BE49-F238E27FC236}">
                  <a16:creationId xmlns:a16="http://schemas.microsoft.com/office/drawing/2014/main" id="{11B3C2D2-CD70-F342-A95B-8EF761DD3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7370" y="8880369"/>
              <a:ext cx="505590" cy="366116"/>
            </a:xfrm>
            <a:custGeom>
              <a:avLst/>
              <a:gdLst>
                <a:gd name="T0" fmla="*/ 367 w 383"/>
                <a:gd name="T1" fmla="*/ 268 h 276"/>
                <a:gd name="T2" fmla="*/ 367 w 383"/>
                <a:gd name="T3" fmla="*/ 268 h 276"/>
                <a:gd name="T4" fmla="*/ 382 w 383"/>
                <a:gd name="T5" fmla="*/ 275 h 276"/>
                <a:gd name="T6" fmla="*/ 382 w 383"/>
                <a:gd name="T7" fmla="*/ 107 h 276"/>
                <a:gd name="T8" fmla="*/ 382 w 383"/>
                <a:gd name="T9" fmla="*/ 76 h 276"/>
                <a:gd name="T10" fmla="*/ 382 w 383"/>
                <a:gd name="T11" fmla="*/ 38 h 276"/>
                <a:gd name="T12" fmla="*/ 352 w 383"/>
                <a:gd name="T13" fmla="*/ 0 h 276"/>
                <a:gd name="T14" fmla="*/ 23 w 383"/>
                <a:gd name="T15" fmla="*/ 0 h 276"/>
                <a:gd name="T16" fmla="*/ 0 w 383"/>
                <a:gd name="T17" fmla="*/ 23 h 276"/>
                <a:gd name="T18" fmla="*/ 23 w 383"/>
                <a:gd name="T19" fmla="*/ 46 h 276"/>
                <a:gd name="T20" fmla="*/ 344 w 383"/>
                <a:gd name="T21" fmla="*/ 46 h 276"/>
                <a:gd name="T22" fmla="*/ 344 w 383"/>
                <a:gd name="T23" fmla="*/ 275 h 276"/>
                <a:gd name="T24" fmla="*/ 367 w 383"/>
                <a:gd name="T25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3" h="276">
                  <a:moveTo>
                    <a:pt x="367" y="268"/>
                  </a:moveTo>
                  <a:lnTo>
                    <a:pt x="367" y="268"/>
                  </a:lnTo>
                  <a:cubicBezTo>
                    <a:pt x="375" y="268"/>
                    <a:pt x="382" y="268"/>
                    <a:pt x="382" y="275"/>
                  </a:cubicBezTo>
                  <a:cubicBezTo>
                    <a:pt x="382" y="107"/>
                    <a:pt x="382" y="107"/>
                    <a:pt x="382" y="107"/>
                  </a:cubicBezTo>
                  <a:cubicBezTo>
                    <a:pt x="382" y="76"/>
                    <a:pt x="382" y="76"/>
                    <a:pt x="382" y="76"/>
                  </a:cubicBezTo>
                  <a:cubicBezTo>
                    <a:pt x="382" y="38"/>
                    <a:pt x="382" y="38"/>
                    <a:pt x="382" y="38"/>
                  </a:cubicBezTo>
                  <a:cubicBezTo>
                    <a:pt x="382" y="15"/>
                    <a:pt x="367" y="0"/>
                    <a:pt x="35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7" y="0"/>
                    <a:pt x="0" y="7"/>
                    <a:pt x="0" y="23"/>
                  </a:cubicBezTo>
                  <a:cubicBezTo>
                    <a:pt x="0" y="31"/>
                    <a:pt x="7" y="46"/>
                    <a:pt x="23" y="46"/>
                  </a:cubicBezTo>
                  <a:cubicBezTo>
                    <a:pt x="344" y="46"/>
                    <a:pt x="344" y="46"/>
                    <a:pt x="344" y="46"/>
                  </a:cubicBezTo>
                  <a:cubicBezTo>
                    <a:pt x="344" y="275"/>
                    <a:pt x="344" y="275"/>
                    <a:pt x="344" y="275"/>
                  </a:cubicBezTo>
                  <a:cubicBezTo>
                    <a:pt x="352" y="275"/>
                    <a:pt x="359" y="268"/>
                    <a:pt x="367" y="2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295">
              <a:extLst>
                <a:ext uri="{FF2B5EF4-FFF2-40B4-BE49-F238E27FC236}">
                  <a16:creationId xmlns:a16="http://schemas.microsoft.com/office/drawing/2014/main" id="{BEDBFC39-46FF-1445-96E0-E1311D9E7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5484" y="9083766"/>
              <a:ext cx="98792" cy="232456"/>
            </a:xfrm>
            <a:custGeom>
              <a:avLst/>
              <a:gdLst>
                <a:gd name="T0" fmla="*/ 69 w 77"/>
                <a:gd name="T1" fmla="*/ 138 h 177"/>
                <a:gd name="T2" fmla="*/ 69 w 77"/>
                <a:gd name="T3" fmla="*/ 138 h 177"/>
                <a:gd name="T4" fmla="*/ 38 w 77"/>
                <a:gd name="T5" fmla="*/ 138 h 177"/>
                <a:gd name="T6" fmla="*/ 38 w 77"/>
                <a:gd name="T7" fmla="*/ 0 h 177"/>
                <a:gd name="T8" fmla="*/ 0 w 77"/>
                <a:gd name="T9" fmla="*/ 0 h 177"/>
                <a:gd name="T10" fmla="*/ 0 w 77"/>
                <a:gd name="T11" fmla="*/ 138 h 177"/>
                <a:gd name="T12" fmla="*/ 7 w 77"/>
                <a:gd name="T13" fmla="*/ 161 h 177"/>
                <a:gd name="T14" fmla="*/ 30 w 77"/>
                <a:gd name="T15" fmla="*/ 176 h 177"/>
                <a:gd name="T16" fmla="*/ 30 w 77"/>
                <a:gd name="T17" fmla="*/ 176 h 177"/>
                <a:gd name="T18" fmla="*/ 76 w 77"/>
                <a:gd name="T19" fmla="*/ 176 h 177"/>
                <a:gd name="T20" fmla="*/ 69 w 77"/>
                <a:gd name="T21" fmla="*/ 153 h 177"/>
                <a:gd name="T22" fmla="*/ 69 w 77"/>
                <a:gd name="T23" fmla="*/ 13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77">
                  <a:moveTo>
                    <a:pt x="69" y="138"/>
                  </a:moveTo>
                  <a:lnTo>
                    <a:pt x="69" y="138"/>
                  </a:lnTo>
                  <a:cubicBezTo>
                    <a:pt x="38" y="138"/>
                    <a:pt x="38" y="138"/>
                    <a:pt x="38" y="13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45"/>
                    <a:pt x="0" y="153"/>
                    <a:pt x="7" y="161"/>
                  </a:cubicBezTo>
                  <a:cubicBezTo>
                    <a:pt x="7" y="176"/>
                    <a:pt x="23" y="176"/>
                    <a:pt x="30" y="176"/>
                  </a:cubicBezTo>
                  <a:lnTo>
                    <a:pt x="30" y="176"/>
                  </a:lnTo>
                  <a:cubicBezTo>
                    <a:pt x="76" y="176"/>
                    <a:pt x="76" y="176"/>
                    <a:pt x="76" y="176"/>
                  </a:cubicBezTo>
                  <a:cubicBezTo>
                    <a:pt x="69" y="168"/>
                    <a:pt x="69" y="161"/>
                    <a:pt x="69" y="153"/>
                  </a:cubicBezTo>
                  <a:cubicBezTo>
                    <a:pt x="69" y="145"/>
                    <a:pt x="69" y="145"/>
                    <a:pt x="69" y="1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5" name="Freeform 296">
              <a:extLst>
                <a:ext uri="{FF2B5EF4-FFF2-40B4-BE49-F238E27FC236}">
                  <a16:creationId xmlns:a16="http://schemas.microsoft.com/office/drawing/2014/main" id="{AE364C33-259C-7F40-8F7B-360EE971F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978" y="9217430"/>
              <a:ext cx="151096" cy="139474"/>
            </a:xfrm>
            <a:custGeom>
              <a:avLst/>
              <a:gdLst>
                <a:gd name="T0" fmla="*/ 54 w 116"/>
                <a:gd name="T1" fmla="*/ 107 h 108"/>
                <a:gd name="T2" fmla="*/ 54 w 116"/>
                <a:gd name="T3" fmla="*/ 107 h 108"/>
                <a:gd name="T4" fmla="*/ 0 w 116"/>
                <a:gd name="T5" fmla="*/ 54 h 108"/>
                <a:gd name="T6" fmla="*/ 54 w 116"/>
                <a:gd name="T7" fmla="*/ 0 h 108"/>
                <a:gd name="T8" fmla="*/ 115 w 116"/>
                <a:gd name="T9" fmla="*/ 54 h 108"/>
                <a:gd name="T10" fmla="*/ 54 w 116"/>
                <a:gd name="T11" fmla="*/ 107 h 108"/>
                <a:gd name="T12" fmla="*/ 54 w 116"/>
                <a:gd name="T13" fmla="*/ 31 h 108"/>
                <a:gd name="T14" fmla="*/ 54 w 116"/>
                <a:gd name="T15" fmla="*/ 31 h 108"/>
                <a:gd name="T16" fmla="*/ 31 w 116"/>
                <a:gd name="T17" fmla="*/ 54 h 108"/>
                <a:gd name="T18" fmla="*/ 54 w 116"/>
                <a:gd name="T19" fmla="*/ 77 h 108"/>
                <a:gd name="T20" fmla="*/ 85 w 116"/>
                <a:gd name="T21" fmla="*/ 54 h 108"/>
                <a:gd name="T22" fmla="*/ 54 w 116"/>
                <a:gd name="T23" fmla="*/ 31 h 108"/>
                <a:gd name="T24" fmla="*/ 54 w 116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8">
                  <a:moveTo>
                    <a:pt x="54" y="107"/>
                  </a:moveTo>
                  <a:lnTo>
                    <a:pt x="54" y="107"/>
                  </a:lnTo>
                  <a:cubicBezTo>
                    <a:pt x="23" y="107"/>
                    <a:pt x="0" y="85"/>
                    <a:pt x="0" y="54"/>
                  </a:cubicBezTo>
                  <a:cubicBezTo>
                    <a:pt x="0" y="23"/>
                    <a:pt x="23" y="0"/>
                    <a:pt x="54" y="0"/>
                  </a:cubicBezTo>
                  <a:cubicBezTo>
                    <a:pt x="85" y="0"/>
                    <a:pt x="115" y="23"/>
                    <a:pt x="115" y="54"/>
                  </a:cubicBezTo>
                  <a:cubicBezTo>
                    <a:pt x="115" y="85"/>
                    <a:pt x="85" y="107"/>
                    <a:pt x="54" y="107"/>
                  </a:cubicBezTo>
                  <a:lnTo>
                    <a:pt x="54" y="31"/>
                  </a:lnTo>
                  <a:lnTo>
                    <a:pt x="54" y="31"/>
                  </a:lnTo>
                  <a:cubicBezTo>
                    <a:pt x="46" y="31"/>
                    <a:pt x="31" y="46"/>
                    <a:pt x="31" y="54"/>
                  </a:cubicBezTo>
                  <a:cubicBezTo>
                    <a:pt x="31" y="69"/>
                    <a:pt x="46" y="77"/>
                    <a:pt x="54" y="77"/>
                  </a:cubicBezTo>
                  <a:cubicBezTo>
                    <a:pt x="69" y="77"/>
                    <a:pt x="85" y="69"/>
                    <a:pt x="85" y="54"/>
                  </a:cubicBezTo>
                  <a:cubicBezTo>
                    <a:pt x="85" y="46"/>
                    <a:pt x="69" y="31"/>
                    <a:pt x="54" y="31"/>
                  </a:cubicBezTo>
                  <a:lnTo>
                    <a:pt x="54" y="1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6" name="Freeform 297">
              <a:extLst>
                <a:ext uri="{FF2B5EF4-FFF2-40B4-BE49-F238E27FC236}">
                  <a16:creationId xmlns:a16="http://schemas.microsoft.com/office/drawing/2014/main" id="{07C98281-8EB5-5249-AC4A-C155F09A0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5221" y="9217430"/>
              <a:ext cx="139474" cy="139474"/>
            </a:xfrm>
            <a:custGeom>
              <a:avLst/>
              <a:gdLst>
                <a:gd name="T0" fmla="*/ 54 w 108"/>
                <a:gd name="T1" fmla="*/ 107 h 108"/>
                <a:gd name="T2" fmla="*/ 54 w 108"/>
                <a:gd name="T3" fmla="*/ 107 h 108"/>
                <a:gd name="T4" fmla="*/ 0 w 108"/>
                <a:gd name="T5" fmla="*/ 54 h 108"/>
                <a:gd name="T6" fmla="*/ 54 w 108"/>
                <a:gd name="T7" fmla="*/ 0 h 108"/>
                <a:gd name="T8" fmla="*/ 107 w 108"/>
                <a:gd name="T9" fmla="*/ 54 h 108"/>
                <a:gd name="T10" fmla="*/ 54 w 108"/>
                <a:gd name="T11" fmla="*/ 107 h 108"/>
                <a:gd name="T12" fmla="*/ 54 w 108"/>
                <a:gd name="T13" fmla="*/ 31 h 108"/>
                <a:gd name="T14" fmla="*/ 54 w 108"/>
                <a:gd name="T15" fmla="*/ 31 h 108"/>
                <a:gd name="T16" fmla="*/ 31 w 108"/>
                <a:gd name="T17" fmla="*/ 54 h 108"/>
                <a:gd name="T18" fmla="*/ 54 w 108"/>
                <a:gd name="T19" fmla="*/ 77 h 108"/>
                <a:gd name="T20" fmla="*/ 77 w 108"/>
                <a:gd name="T21" fmla="*/ 54 h 108"/>
                <a:gd name="T22" fmla="*/ 54 w 108"/>
                <a:gd name="T23" fmla="*/ 31 h 108"/>
                <a:gd name="T24" fmla="*/ 54 w 108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08">
                  <a:moveTo>
                    <a:pt x="54" y="107"/>
                  </a:moveTo>
                  <a:lnTo>
                    <a:pt x="54" y="107"/>
                  </a:lnTo>
                  <a:cubicBezTo>
                    <a:pt x="23" y="107"/>
                    <a:pt x="0" y="85"/>
                    <a:pt x="0" y="54"/>
                  </a:cubicBezTo>
                  <a:cubicBezTo>
                    <a:pt x="0" y="23"/>
                    <a:pt x="23" y="0"/>
                    <a:pt x="54" y="0"/>
                  </a:cubicBezTo>
                  <a:cubicBezTo>
                    <a:pt x="84" y="0"/>
                    <a:pt x="107" y="23"/>
                    <a:pt x="107" y="54"/>
                  </a:cubicBezTo>
                  <a:cubicBezTo>
                    <a:pt x="107" y="85"/>
                    <a:pt x="84" y="107"/>
                    <a:pt x="54" y="107"/>
                  </a:cubicBezTo>
                  <a:lnTo>
                    <a:pt x="54" y="31"/>
                  </a:lnTo>
                  <a:lnTo>
                    <a:pt x="54" y="31"/>
                  </a:lnTo>
                  <a:cubicBezTo>
                    <a:pt x="39" y="31"/>
                    <a:pt x="31" y="46"/>
                    <a:pt x="31" y="54"/>
                  </a:cubicBezTo>
                  <a:cubicBezTo>
                    <a:pt x="31" y="69"/>
                    <a:pt x="39" y="77"/>
                    <a:pt x="54" y="77"/>
                  </a:cubicBezTo>
                  <a:cubicBezTo>
                    <a:pt x="69" y="77"/>
                    <a:pt x="77" y="69"/>
                    <a:pt x="77" y="54"/>
                  </a:cubicBezTo>
                  <a:cubicBezTo>
                    <a:pt x="77" y="46"/>
                    <a:pt x="69" y="31"/>
                    <a:pt x="54" y="31"/>
                  </a:cubicBezTo>
                  <a:lnTo>
                    <a:pt x="54" y="1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298">
              <a:extLst>
                <a:ext uri="{FF2B5EF4-FFF2-40B4-BE49-F238E27FC236}">
                  <a16:creationId xmlns:a16="http://schemas.microsoft.com/office/drawing/2014/main" id="{D5B222CE-3828-E746-8003-F8BDCE6B5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180" y="8984974"/>
              <a:ext cx="215024" cy="40678"/>
            </a:xfrm>
            <a:custGeom>
              <a:avLst/>
              <a:gdLst>
                <a:gd name="T0" fmla="*/ 146 w 162"/>
                <a:gd name="T1" fmla="*/ 31 h 32"/>
                <a:gd name="T2" fmla="*/ 146 w 162"/>
                <a:gd name="T3" fmla="*/ 31 h 32"/>
                <a:gd name="T4" fmla="*/ 23 w 162"/>
                <a:gd name="T5" fmla="*/ 31 h 32"/>
                <a:gd name="T6" fmla="*/ 0 w 162"/>
                <a:gd name="T7" fmla="*/ 16 h 32"/>
                <a:gd name="T8" fmla="*/ 23 w 162"/>
                <a:gd name="T9" fmla="*/ 0 h 32"/>
                <a:gd name="T10" fmla="*/ 146 w 162"/>
                <a:gd name="T11" fmla="*/ 0 h 32"/>
                <a:gd name="T12" fmla="*/ 161 w 162"/>
                <a:gd name="T13" fmla="*/ 16 h 32"/>
                <a:gd name="T14" fmla="*/ 146 w 162"/>
                <a:gd name="T1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2" h="32">
                  <a:moveTo>
                    <a:pt x="146" y="31"/>
                  </a:moveTo>
                  <a:lnTo>
                    <a:pt x="146" y="31"/>
                  </a:lnTo>
                  <a:cubicBezTo>
                    <a:pt x="23" y="31"/>
                    <a:pt x="23" y="31"/>
                    <a:pt x="23" y="31"/>
                  </a:cubicBezTo>
                  <a:cubicBezTo>
                    <a:pt x="8" y="31"/>
                    <a:pt x="0" y="23"/>
                    <a:pt x="0" y="16"/>
                  </a:cubicBezTo>
                  <a:cubicBezTo>
                    <a:pt x="0" y="8"/>
                    <a:pt x="8" y="0"/>
                    <a:pt x="23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53" y="0"/>
                    <a:pt x="161" y="8"/>
                    <a:pt x="161" y="16"/>
                  </a:cubicBezTo>
                  <a:cubicBezTo>
                    <a:pt x="161" y="23"/>
                    <a:pt x="153" y="31"/>
                    <a:pt x="146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299">
              <a:extLst>
                <a:ext uri="{FF2B5EF4-FFF2-40B4-BE49-F238E27FC236}">
                  <a16:creationId xmlns:a16="http://schemas.microsoft.com/office/drawing/2014/main" id="{E0AE3825-1DF6-2D42-86C7-FE8C13A94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861" y="9054711"/>
              <a:ext cx="104605" cy="40678"/>
            </a:xfrm>
            <a:custGeom>
              <a:avLst/>
              <a:gdLst>
                <a:gd name="T0" fmla="*/ 61 w 78"/>
                <a:gd name="T1" fmla="*/ 31 h 32"/>
                <a:gd name="T2" fmla="*/ 61 w 78"/>
                <a:gd name="T3" fmla="*/ 31 h 32"/>
                <a:gd name="T4" fmla="*/ 15 w 78"/>
                <a:gd name="T5" fmla="*/ 31 h 32"/>
                <a:gd name="T6" fmla="*/ 0 w 78"/>
                <a:gd name="T7" fmla="*/ 15 h 32"/>
                <a:gd name="T8" fmla="*/ 15 w 78"/>
                <a:gd name="T9" fmla="*/ 0 h 32"/>
                <a:gd name="T10" fmla="*/ 61 w 78"/>
                <a:gd name="T11" fmla="*/ 0 h 32"/>
                <a:gd name="T12" fmla="*/ 77 w 78"/>
                <a:gd name="T13" fmla="*/ 23 h 32"/>
                <a:gd name="T14" fmla="*/ 61 w 78"/>
                <a:gd name="T1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32">
                  <a:moveTo>
                    <a:pt x="61" y="31"/>
                  </a:moveTo>
                  <a:lnTo>
                    <a:pt x="61" y="31"/>
                  </a:lnTo>
                  <a:cubicBezTo>
                    <a:pt x="15" y="31"/>
                    <a:pt x="15" y="31"/>
                    <a:pt x="15" y="31"/>
                  </a:cubicBezTo>
                  <a:cubicBezTo>
                    <a:pt x="8" y="31"/>
                    <a:pt x="0" y="23"/>
                    <a:pt x="0" y="15"/>
                  </a:cubicBezTo>
                  <a:cubicBezTo>
                    <a:pt x="0" y="8"/>
                    <a:pt x="8" y="0"/>
                    <a:pt x="15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9" y="8"/>
                    <a:pt x="77" y="8"/>
                    <a:pt x="77" y="23"/>
                  </a:cubicBezTo>
                  <a:cubicBezTo>
                    <a:pt x="77" y="31"/>
                    <a:pt x="69" y="31"/>
                    <a:pt x="61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BDBDB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8578BACA-81C7-3040-8063-00ECEB76CADC}"/>
              </a:ext>
            </a:extLst>
          </p:cNvPr>
          <p:cNvGrpSpPr/>
          <p:nvPr/>
        </p:nvGrpSpPr>
        <p:grpSpPr>
          <a:xfrm>
            <a:off x="15810281" y="10093612"/>
            <a:ext cx="593739" cy="421363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20" name="Freeform 290">
              <a:extLst>
                <a:ext uri="{FF2B5EF4-FFF2-40B4-BE49-F238E27FC236}">
                  <a16:creationId xmlns:a16="http://schemas.microsoft.com/office/drawing/2014/main" id="{DC47132B-D8BF-F648-B7B9-5C18463D4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291">
              <a:extLst>
                <a:ext uri="{FF2B5EF4-FFF2-40B4-BE49-F238E27FC236}">
                  <a16:creationId xmlns:a16="http://schemas.microsoft.com/office/drawing/2014/main" id="{6644A649-CF88-E247-A2A5-E1168F281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292">
              <a:extLst>
                <a:ext uri="{FF2B5EF4-FFF2-40B4-BE49-F238E27FC236}">
                  <a16:creationId xmlns:a16="http://schemas.microsoft.com/office/drawing/2014/main" id="{B7B8B92B-4285-734B-BD8C-B89CA8A6B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3" name="Freeform 293">
              <a:extLst>
                <a:ext uri="{FF2B5EF4-FFF2-40B4-BE49-F238E27FC236}">
                  <a16:creationId xmlns:a16="http://schemas.microsoft.com/office/drawing/2014/main" id="{86AE5938-8FE2-4746-98F3-C52C0AD13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294">
              <a:extLst>
                <a:ext uri="{FF2B5EF4-FFF2-40B4-BE49-F238E27FC236}">
                  <a16:creationId xmlns:a16="http://schemas.microsoft.com/office/drawing/2014/main" id="{9A243BCD-26E4-3C4B-966C-D04F87B34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295">
              <a:extLst>
                <a:ext uri="{FF2B5EF4-FFF2-40B4-BE49-F238E27FC236}">
                  <a16:creationId xmlns:a16="http://schemas.microsoft.com/office/drawing/2014/main" id="{918F2982-8EE2-2B4D-893F-67E61F5DC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BB2A7F78-7E19-6549-82DA-8E46A04DA756}"/>
              </a:ext>
            </a:extLst>
          </p:cNvPr>
          <p:cNvGrpSpPr/>
          <p:nvPr/>
        </p:nvGrpSpPr>
        <p:grpSpPr>
          <a:xfrm>
            <a:off x="17010903" y="9517846"/>
            <a:ext cx="3569803" cy="1319238"/>
            <a:chOff x="4247967" y="10692157"/>
            <a:chExt cx="4236804" cy="1319238"/>
          </a:xfrm>
        </p:grpSpPr>
        <p:sp>
          <p:nvSpPr>
            <p:cNvPr id="127" name="CuadroTexto 395">
              <a:extLst>
                <a:ext uri="{FF2B5EF4-FFF2-40B4-BE49-F238E27FC236}">
                  <a16:creationId xmlns:a16="http://schemas.microsoft.com/office/drawing/2014/main" id="{63D17632-B59E-9845-9C3C-1834494EBFE8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28" name="Rectangle 40">
              <a:extLst>
                <a:ext uri="{FF2B5EF4-FFF2-40B4-BE49-F238E27FC236}">
                  <a16:creationId xmlns:a16="http://schemas.microsoft.com/office/drawing/2014/main" id="{07124335-8552-9B46-A001-FBFEA42CA9A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019F9FF3-6A64-7D44-B0E7-549ECEC35BF1}"/>
              </a:ext>
            </a:extLst>
          </p:cNvPr>
          <p:cNvGrpSpPr/>
          <p:nvPr/>
        </p:nvGrpSpPr>
        <p:grpSpPr>
          <a:xfrm>
            <a:off x="15409193" y="11396651"/>
            <a:ext cx="3571240" cy="1319238"/>
            <a:chOff x="4247967" y="10692157"/>
            <a:chExt cx="4236804" cy="1319238"/>
          </a:xfrm>
        </p:grpSpPr>
        <p:sp>
          <p:nvSpPr>
            <p:cNvPr id="130" name="CuadroTexto 395">
              <a:extLst>
                <a:ext uri="{FF2B5EF4-FFF2-40B4-BE49-F238E27FC236}">
                  <a16:creationId xmlns:a16="http://schemas.microsoft.com/office/drawing/2014/main" id="{EEAB4D3D-2328-6844-BD7E-C4D5EF0ED5B9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31" name="Rectangle 40">
              <a:extLst>
                <a:ext uri="{FF2B5EF4-FFF2-40B4-BE49-F238E27FC236}">
                  <a16:creationId xmlns:a16="http://schemas.microsoft.com/office/drawing/2014/main" id="{9E180B5F-ED3F-834E-8344-2570592E6B1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998B5E3E-9881-8A43-8687-BA14DA6A428F}"/>
              </a:ext>
            </a:extLst>
          </p:cNvPr>
          <p:cNvGrpSpPr/>
          <p:nvPr/>
        </p:nvGrpSpPr>
        <p:grpSpPr>
          <a:xfrm>
            <a:off x="5562485" y="3829543"/>
            <a:ext cx="3660706" cy="1319238"/>
            <a:chOff x="4247967" y="10692157"/>
            <a:chExt cx="4289833" cy="1319238"/>
          </a:xfrm>
        </p:grpSpPr>
        <p:sp>
          <p:nvSpPr>
            <p:cNvPr id="133" name="CuadroTexto 395">
              <a:extLst>
                <a:ext uri="{FF2B5EF4-FFF2-40B4-BE49-F238E27FC236}">
                  <a16:creationId xmlns:a16="http://schemas.microsoft.com/office/drawing/2014/main" id="{AF0C2757-533D-3746-9028-3BA0DF96948C}"/>
                </a:ext>
              </a:extLst>
            </p:cNvPr>
            <p:cNvSpPr txBox="1"/>
            <p:nvPr/>
          </p:nvSpPr>
          <p:spPr>
            <a:xfrm flipH="1">
              <a:off x="6155125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34" name="Rectangle 40">
              <a:extLst>
                <a:ext uri="{FF2B5EF4-FFF2-40B4-BE49-F238E27FC236}">
                  <a16:creationId xmlns:a16="http://schemas.microsoft.com/office/drawing/2014/main" id="{6E2F6E40-055F-4744-88A1-B22E0E157A2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C78AD424-B621-B743-BE8A-D7B635112E60}"/>
              </a:ext>
            </a:extLst>
          </p:cNvPr>
          <p:cNvGrpSpPr/>
          <p:nvPr/>
        </p:nvGrpSpPr>
        <p:grpSpPr>
          <a:xfrm>
            <a:off x="3796944" y="6038097"/>
            <a:ext cx="3673565" cy="1319238"/>
            <a:chOff x="4247967" y="10692157"/>
            <a:chExt cx="4273238" cy="1319238"/>
          </a:xfrm>
        </p:grpSpPr>
        <p:sp>
          <p:nvSpPr>
            <p:cNvPr id="136" name="CuadroTexto 395">
              <a:extLst>
                <a:ext uri="{FF2B5EF4-FFF2-40B4-BE49-F238E27FC236}">
                  <a16:creationId xmlns:a16="http://schemas.microsoft.com/office/drawing/2014/main" id="{5C6F9C84-9762-684B-B108-D6C865DDD563}"/>
                </a:ext>
              </a:extLst>
            </p:cNvPr>
            <p:cNvSpPr txBox="1"/>
            <p:nvPr/>
          </p:nvSpPr>
          <p:spPr>
            <a:xfrm flipH="1">
              <a:off x="6138530" y="10692157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37" name="Rectangle 40">
              <a:extLst>
                <a:ext uri="{FF2B5EF4-FFF2-40B4-BE49-F238E27FC236}">
                  <a16:creationId xmlns:a16="http://schemas.microsoft.com/office/drawing/2014/main" id="{3B32BA17-C709-A14A-8CCB-D95D094F487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38" name="Freeform 1">
            <a:extLst>
              <a:ext uri="{FF2B5EF4-FFF2-40B4-BE49-F238E27FC236}">
                <a16:creationId xmlns:a16="http://schemas.microsoft.com/office/drawing/2014/main" id="{F394866E-6A6A-F942-8117-23B8B78DB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924" y="5198315"/>
            <a:ext cx="2420883" cy="6006339"/>
          </a:xfrm>
          <a:custGeom>
            <a:avLst/>
            <a:gdLst>
              <a:gd name="T0" fmla="*/ 2665 w 2675"/>
              <a:gd name="T1" fmla="*/ 4219 h 6641"/>
              <a:gd name="T2" fmla="*/ 2403 w 2675"/>
              <a:gd name="T3" fmla="*/ 4128 h 6641"/>
              <a:gd name="T4" fmla="*/ 2539 w 2675"/>
              <a:gd name="T5" fmla="*/ 3893 h 6641"/>
              <a:gd name="T6" fmla="*/ 2575 w 2675"/>
              <a:gd name="T7" fmla="*/ 3342 h 6641"/>
              <a:gd name="T8" fmla="*/ 2530 w 2675"/>
              <a:gd name="T9" fmla="*/ 2728 h 6641"/>
              <a:gd name="T10" fmla="*/ 2521 w 2675"/>
              <a:gd name="T11" fmla="*/ 2511 h 6641"/>
              <a:gd name="T12" fmla="*/ 2132 w 2675"/>
              <a:gd name="T13" fmla="*/ 3649 h 6641"/>
              <a:gd name="T14" fmla="*/ 2141 w 2675"/>
              <a:gd name="T15" fmla="*/ 2601 h 6641"/>
              <a:gd name="T16" fmla="*/ 2467 w 2675"/>
              <a:gd name="T17" fmla="*/ 2113 h 6641"/>
              <a:gd name="T18" fmla="*/ 2539 w 2675"/>
              <a:gd name="T19" fmla="*/ 1437 h 6641"/>
              <a:gd name="T20" fmla="*/ 2457 w 2675"/>
              <a:gd name="T21" fmla="*/ 1518 h 6641"/>
              <a:gd name="T22" fmla="*/ 1346 w 2675"/>
              <a:gd name="T23" fmla="*/ 1987 h 6641"/>
              <a:gd name="T24" fmla="*/ 876 w 2675"/>
              <a:gd name="T25" fmla="*/ 1653 h 6641"/>
              <a:gd name="T26" fmla="*/ 1879 w 2675"/>
              <a:gd name="T27" fmla="*/ 1978 h 6641"/>
              <a:gd name="T28" fmla="*/ 2322 w 2675"/>
              <a:gd name="T29" fmla="*/ 1347 h 6641"/>
              <a:gd name="T30" fmla="*/ 2557 w 2675"/>
              <a:gd name="T31" fmla="*/ 371 h 6641"/>
              <a:gd name="T32" fmla="*/ 1545 w 2675"/>
              <a:gd name="T33" fmla="*/ 136 h 6641"/>
              <a:gd name="T34" fmla="*/ 1445 w 2675"/>
              <a:gd name="T35" fmla="*/ 389 h 6641"/>
              <a:gd name="T36" fmla="*/ 1816 w 2675"/>
              <a:gd name="T37" fmla="*/ 1580 h 6641"/>
              <a:gd name="T38" fmla="*/ 1500 w 2675"/>
              <a:gd name="T39" fmla="*/ 1373 h 6641"/>
              <a:gd name="T40" fmla="*/ 1274 w 2675"/>
              <a:gd name="T41" fmla="*/ 551 h 6641"/>
              <a:gd name="T42" fmla="*/ 1256 w 2675"/>
              <a:gd name="T43" fmla="*/ 380 h 6641"/>
              <a:gd name="T44" fmla="*/ 686 w 2675"/>
              <a:gd name="T45" fmla="*/ 940 h 6641"/>
              <a:gd name="T46" fmla="*/ 54 w 2675"/>
              <a:gd name="T47" fmla="*/ 3017 h 6641"/>
              <a:gd name="T48" fmla="*/ 361 w 2675"/>
              <a:gd name="T49" fmla="*/ 3315 h 6641"/>
              <a:gd name="T50" fmla="*/ 1337 w 2675"/>
              <a:gd name="T51" fmla="*/ 2737 h 6641"/>
              <a:gd name="T52" fmla="*/ 1129 w 2675"/>
              <a:gd name="T53" fmla="*/ 2909 h 6641"/>
              <a:gd name="T54" fmla="*/ 397 w 2675"/>
              <a:gd name="T55" fmla="*/ 3514 h 6641"/>
              <a:gd name="T56" fmla="*/ 18 w 2675"/>
              <a:gd name="T57" fmla="*/ 4309 h 6641"/>
              <a:gd name="T58" fmla="*/ 732 w 2675"/>
              <a:gd name="T59" fmla="*/ 5466 h 6641"/>
              <a:gd name="T60" fmla="*/ 1093 w 2675"/>
              <a:gd name="T61" fmla="*/ 5466 h 6641"/>
              <a:gd name="T62" fmla="*/ 1644 w 2675"/>
              <a:gd name="T63" fmla="*/ 4878 h 6641"/>
              <a:gd name="T64" fmla="*/ 1382 w 2675"/>
              <a:gd name="T65" fmla="*/ 5231 h 6641"/>
              <a:gd name="T66" fmla="*/ 976 w 2675"/>
              <a:gd name="T67" fmla="*/ 5719 h 6641"/>
              <a:gd name="T68" fmla="*/ 1979 w 2675"/>
              <a:gd name="T69" fmla="*/ 6577 h 6641"/>
              <a:gd name="T70" fmla="*/ 2403 w 2675"/>
              <a:gd name="T71" fmla="*/ 6423 h 6641"/>
              <a:gd name="T72" fmla="*/ 1599 w 2675"/>
              <a:gd name="T73" fmla="*/ 5628 h 6641"/>
              <a:gd name="T74" fmla="*/ 2051 w 2675"/>
              <a:gd name="T75" fmla="*/ 5628 h 6641"/>
              <a:gd name="T76" fmla="*/ 2593 w 2675"/>
              <a:gd name="T77" fmla="*/ 6017 h 6641"/>
              <a:gd name="T78" fmla="*/ 2512 w 2675"/>
              <a:gd name="T79" fmla="*/ 5276 h 6641"/>
              <a:gd name="T80" fmla="*/ 1942 w 2675"/>
              <a:gd name="T81" fmla="*/ 4345 h 6641"/>
              <a:gd name="T82" fmla="*/ 1879 w 2675"/>
              <a:gd name="T83" fmla="*/ 4246 h 6641"/>
              <a:gd name="T84" fmla="*/ 1798 w 2675"/>
              <a:gd name="T85" fmla="*/ 4165 h 6641"/>
              <a:gd name="T86" fmla="*/ 1717 w 2675"/>
              <a:gd name="T87" fmla="*/ 4110 h 6641"/>
              <a:gd name="T88" fmla="*/ 1671 w 2675"/>
              <a:gd name="T89" fmla="*/ 4092 h 6641"/>
              <a:gd name="T90" fmla="*/ 1753 w 2675"/>
              <a:gd name="T91" fmla="*/ 3930 h 6641"/>
              <a:gd name="T92" fmla="*/ 2620 w 2675"/>
              <a:gd name="T93" fmla="*/ 5050 h 6641"/>
              <a:gd name="T94" fmla="*/ 2638 w 2675"/>
              <a:gd name="T95" fmla="*/ 4580 h 6641"/>
              <a:gd name="T96" fmla="*/ 1292 w 2675"/>
              <a:gd name="T97" fmla="*/ 3640 h 6641"/>
              <a:gd name="T98" fmla="*/ 1491 w 2675"/>
              <a:gd name="T99" fmla="*/ 4517 h 6641"/>
              <a:gd name="T100" fmla="*/ 1165 w 2675"/>
              <a:gd name="T101" fmla="*/ 3505 h 6641"/>
              <a:gd name="T102" fmla="*/ 1599 w 2675"/>
              <a:gd name="T103" fmla="*/ 2710 h 6641"/>
              <a:gd name="T104" fmla="*/ 1301 w 2675"/>
              <a:gd name="T105" fmla="*/ 2475 h 6641"/>
              <a:gd name="T106" fmla="*/ 1084 w 2675"/>
              <a:gd name="T107" fmla="*/ 2213 h 6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75" h="6641">
                <a:moveTo>
                  <a:pt x="2665" y="4255"/>
                </a:moveTo>
                <a:lnTo>
                  <a:pt x="2665" y="4255"/>
                </a:lnTo>
                <a:cubicBezTo>
                  <a:pt x="2665" y="4237"/>
                  <a:pt x="2665" y="4228"/>
                  <a:pt x="2665" y="4219"/>
                </a:cubicBezTo>
                <a:cubicBezTo>
                  <a:pt x="2656" y="4165"/>
                  <a:pt x="2593" y="4128"/>
                  <a:pt x="2548" y="4155"/>
                </a:cubicBezTo>
                <a:cubicBezTo>
                  <a:pt x="2539" y="4155"/>
                  <a:pt x="2539" y="4165"/>
                  <a:pt x="2530" y="4165"/>
                </a:cubicBezTo>
                <a:cubicBezTo>
                  <a:pt x="2485" y="4183"/>
                  <a:pt x="2430" y="4174"/>
                  <a:pt x="2403" y="4128"/>
                </a:cubicBezTo>
                <a:cubicBezTo>
                  <a:pt x="2385" y="4083"/>
                  <a:pt x="2394" y="4020"/>
                  <a:pt x="2439" y="4002"/>
                </a:cubicBezTo>
                <a:cubicBezTo>
                  <a:pt x="2476" y="3984"/>
                  <a:pt x="2485" y="3984"/>
                  <a:pt x="2503" y="3957"/>
                </a:cubicBezTo>
                <a:cubicBezTo>
                  <a:pt x="2521" y="3938"/>
                  <a:pt x="2530" y="3921"/>
                  <a:pt x="2539" y="3893"/>
                </a:cubicBezTo>
                <a:cubicBezTo>
                  <a:pt x="2557" y="3857"/>
                  <a:pt x="2584" y="3776"/>
                  <a:pt x="2584" y="3740"/>
                </a:cubicBezTo>
                <a:cubicBezTo>
                  <a:pt x="2602" y="3613"/>
                  <a:pt x="2593" y="3487"/>
                  <a:pt x="2575" y="3360"/>
                </a:cubicBezTo>
                <a:cubicBezTo>
                  <a:pt x="2575" y="3351"/>
                  <a:pt x="2575" y="3351"/>
                  <a:pt x="2575" y="3342"/>
                </a:cubicBezTo>
                <a:cubicBezTo>
                  <a:pt x="2602" y="3234"/>
                  <a:pt x="2602" y="3125"/>
                  <a:pt x="2575" y="3026"/>
                </a:cubicBezTo>
                <a:cubicBezTo>
                  <a:pt x="2557" y="2990"/>
                  <a:pt x="2548" y="2963"/>
                  <a:pt x="2539" y="2927"/>
                </a:cubicBezTo>
                <a:cubicBezTo>
                  <a:pt x="2521" y="2863"/>
                  <a:pt x="2530" y="2791"/>
                  <a:pt x="2530" y="2728"/>
                </a:cubicBezTo>
                <a:cubicBezTo>
                  <a:pt x="2539" y="2665"/>
                  <a:pt x="2548" y="2592"/>
                  <a:pt x="2557" y="2529"/>
                </a:cubicBezTo>
                <a:cubicBezTo>
                  <a:pt x="2566" y="2511"/>
                  <a:pt x="2539" y="2502"/>
                  <a:pt x="2521" y="2511"/>
                </a:cubicBezTo>
                <a:lnTo>
                  <a:pt x="2521" y="2511"/>
                </a:lnTo>
                <a:cubicBezTo>
                  <a:pt x="2376" y="2656"/>
                  <a:pt x="2195" y="2773"/>
                  <a:pt x="2096" y="2954"/>
                </a:cubicBezTo>
                <a:cubicBezTo>
                  <a:pt x="1988" y="3162"/>
                  <a:pt x="2195" y="3378"/>
                  <a:pt x="2286" y="3550"/>
                </a:cubicBezTo>
                <a:cubicBezTo>
                  <a:pt x="2349" y="3659"/>
                  <a:pt x="2186" y="3749"/>
                  <a:pt x="2132" y="3649"/>
                </a:cubicBezTo>
                <a:cubicBezTo>
                  <a:pt x="2060" y="3514"/>
                  <a:pt x="1970" y="3406"/>
                  <a:pt x="1915" y="3261"/>
                </a:cubicBezTo>
                <a:cubicBezTo>
                  <a:pt x="1861" y="3134"/>
                  <a:pt x="1870" y="2999"/>
                  <a:pt x="1933" y="2872"/>
                </a:cubicBezTo>
                <a:cubicBezTo>
                  <a:pt x="1979" y="2773"/>
                  <a:pt x="2060" y="2683"/>
                  <a:pt x="2141" y="2601"/>
                </a:cubicBezTo>
                <a:cubicBezTo>
                  <a:pt x="2250" y="2502"/>
                  <a:pt x="2376" y="2412"/>
                  <a:pt x="2467" y="2303"/>
                </a:cubicBezTo>
                <a:cubicBezTo>
                  <a:pt x="2512" y="2249"/>
                  <a:pt x="2512" y="2168"/>
                  <a:pt x="2467" y="2113"/>
                </a:cubicBezTo>
                <a:lnTo>
                  <a:pt x="2467" y="2113"/>
                </a:lnTo>
                <a:lnTo>
                  <a:pt x="2467" y="2113"/>
                </a:lnTo>
                <a:cubicBezTo>
                  <a:pt x="2485" y="2014"/>
                  <a:pt x="2521" y="1924"/>
                  <a:pt x="2530" y="1833"/>
                </a:cubicBezTo>
                <a:cubicBezTo>
                  <a:pt x="2539" y="1707"/>
                  <a:pt x="2530" y="1572"/>
                  <a:pt x="2539" y="1437"/>
                </a:cubicBezTo>
                <a:cubicBezTo>
                  <a:pt x="2539" y="1383"/>
                  <a:pt x="2539" y="1337"/>
                  <a:pt x="2548" y="1283"/>
                </a:cubicBezTo>
                <a:lnTo>
                  <a:pt x="2539" y="1292"/>
                </a:lnTo>
                <a:cubicBezTo>
                  <a:pt x="2512" y="1356"/>
                  <a:pt x="2485" y="1446"/>
                  <a:pt x="2457" y="1518"/>
                </a:cubicBezTo>
                <a:cubicBezTo>
                  <a:pt x="2421" y="1662"/>
                  <a:pt x="2385" y="1815"/>
                  <a:pt x="2286" y="1933"/>
                </a:cubicBezTo>
                <a:cubicBezTo>
                  <a:pt x="2177" y="2077"/>
                  <a:pt x="2006" y="2168"/>
                  <a:pt x="1825" y="2159"/>
                </a:cubicBezTo>
                <a:cubicBezTo>
                  <a:pt x="1653" y="2150"/>
                  <a:pt x="1500" y="2077"/>
                  <a:pt x="1346" y="1987"/>
                </a:cubicBezTo>
                <a:cubicBezTo>
                  <a:pt x="1274" y="1951"/>
                  <a:pt x="1211" y="1906"/>
                  <a:pt x="1138" y="1869"/>
                </a:cubicBezTo>
                <a:cubicBezTo>
                  <a:pt x="1075" y="1824"/>
                  <a:pt x="994" y="1788"/>
                  <a:pt x="939" y="1770"/>
                </a:cubicBezTo>
                <a:cubicBezTo>
                  <a:pt x="894" y="1752"/>
                  <a:pt x="858" y="1707"/>
                  <a:pt x="876" y="1653"/>
                </a:cubicBezTo>
                <a:cubicBezTo>
                  <a:pt x="885" y="1607"/>
                  <a:pt x="939" y="1572"/>
                  <a:pt x="994" y="1589"/>
                </a:cubicBezTo>
                <a:cubicBezTo>
                  <a:pt x="1156" y="1653"/>
                  <a:pt x="1310" y="1752"/>
                  <a:pt x="1464" y="1842"/>
                </a:cubicBezTo>
                <a:cubicBezTo>
                  <a:pt x="1590" y="1915"/>
                  <a:pt x="1735" y="1978"/>
                  <a:pt x="1879" y="1978"/>
                </a:cubicBezTo>
                <a:cubicBezTo>
                  <a:pt x="2006" y="1969"/>
                  <a:pt x="2132" y="1860"/>
                  <a:pt x="2195" y="1743"/>
                </a:cubicBezTo>
                <a:cubicBezTo>
                  <a:pt x="2214" y="1698"/>
                  <a:pt x="2241" y="1625"/>
                  <a:pt x="2259" y="1563"/>
                </a:cubicBezTo>
                <a:cubicBezTo>
                  <a:pt x="2277" y="1491"/>
                  <a:pt x="2295" y="1419"/>
                  <a:pt x="2322" y="1347"/>
                </a:cubicBezTo>
                <a:cubicBezTo>
                  <a:pt x="2358" y="1220"/>
                  <a:pt x="2421" y="1094"/>
                  <a:pt x="2530" y="1021"/>
                </a:cubicBezTo>
                <a:cubicBezTo>
                  <a:pt x="2548" y="1012"/>
                  <a:pt x="2548" y="994"/>
                  <a:pt x="2548" y="976"/>
                </a:cubicBezTo>
                <a:cubicBezTo>
                  <a:pt x="2548" y="777"/>
                  <a:pt x="2548" y="569"/>
                  <a:pt x="2557" y="371"/>
                </a:cubicBezTo>
                <a:cubicBezTo>
                  <a:pt x="2566" y="199"/>
                  <a:pt x="2521" y="36"/>
                  <a:pt x="2349" y="27"/>
                </a:cubicBezTo>
                <a:cubicBezTo>
                  <a:pt x="2078" y="27"/>
                  <a:pt x="1753" y="0"/>
                  <a:pt x="1545" y="136"/>
                </a:cubicBezTo>
                <a:lnTo>
                  <a:pt x="1545" y="136"/>
                </a:lnTo>
                <a:cubicBezTo>
                  <a:pt x="1482" y="172"/>
                  <a:pt x="1445" y="235"/>
                  <a:pt x="1445" y="307"/>
                </a:cubicBezTo>
                <a:cubicBezTo>
                  <a:pt x="1445" y="389"/>
                  <a:pt x="1445" y="389"/>
                  <a:pt x="1445" y="389"/>
                </a:cubicBezTo>
                <a:lnTo>
                  <a:pt x="1445" y="389"/>
                </a:lnTo>
                <a:cubicBezTo>
                  <a:pt x="1473" y="624"/>
                  <a:pt x="1445" y="858"/>
                  <a:pt x="1527" y="1075"/>
                </a:cubicBezTo>
                <a:cubicBezTo>
                  <a:pt x="1563" y="1166"/>
                  <a:pt x="1617" y="1229"/>
                  <a:pt x="1680" y="1301"/>
                </a:cubicBezTo>
                <a:cubicBezTo>
                  <a:pt x="1753" y="1383"/>
                  <a:pt x="1807" y="1464"/>
                  <a:pt x="1816" y="1580"/>
                </a:cubicBezTo>
                <a:cubicBezTo>
                  <a:pt x="1825" y="1635"/>
                  <a:pt x="1771" y="1671"/>
                  <a:pt x="1726" y="1671"/>
                </a:cubicBezTo>
                <a:cubicBezTo>
                  <a:pt x="1671" y="1671"/>
                  <a:pt x="1635" y="1625"/>
                  <a:pt x="1635" y="1580"/>
                </a:cubicBezTo>
                <a:cubicBezTo>
                  <a:pt x="1626" y="1500"/>
                  <a:pt x="1554" y="1437"/>
                  <a:pt x="1500" y="1373"/>
                </a:cubicBezTo>
                <a:cubicBezTo>
                  <a:pt x="1427" y="1292"/>
                  <a:pt x="1373" y="1211"/>
                  <a:pt x="1337" y="1103"/>
                </a:cubicBezTo>
                <a:cubicBezTo>
                  <a:pt x="1283" y="922"/>
                  <a:pt x="1283" y="732"/>
                  <a:pt x="1274" y="551"/>
                </a:cubicBezTo>
                <a:lnTo>
                  <a:pt x="1274" y="551"/>
                </a:lnTo>
                <a:cubicBezTo>
                  <a:pt x="1265" y="533"/>
                  <a:pt x="1256" y="524"/>
                  <a:pt x="1256" y="506"/>
                </a:cubicBezTo>
                <a:cubicBezTo>
                  <a:pt x="1256" y="389"/>
                  <a:pt x="1256" y="389"/>
                  <a:pt x="1256" y="389"/>
                </a:cubicBezTo>
                <a:lnTo>
                  <a:pt x="1256" y="380"/>
                </a:lnTo>
                <a:lnTo>
                  <a:pt x="1256" y="380"/>
                </a:lnTo>
                <a:cubicBezTo>
                  <a:pt x="1256" y="344"/>
                  <a:pt x="1220" y="325"/>
                  <a:pt x="1192" y="344"/>
                </a:cubicBezTo>
                <a:cubicBezTo>
                  <a:pt x="985" y="488"/>
                  <a:pt x="786" y="660"/>
                  <a:pt x="686" y="940"/>
                </a:cubicBezTo>
                <a:cubicBezTo>
                  <a:pt x="551" y="1292"/>
                  <a:pt x="244" y="1580"/>
                  <a:pt x="307" y="1996"/>
                </a:cubicBezTo>
                <a:cubicBezTo>
                  <a:pt x="316" y="2014"/>
                  <a:pt x="298" y="2050"/>
                  <a:pt x="289" y="2068"/>
                </a:cubicBezTo>
                <a:cubicBezTo>
                  <a:pt x="63" y="2348"/>
                  <a:pt x="45" y="2683"/>
                  <a:pt x="54" y="3017"/>
                </a:cubicBezTo>
                <a:cubicBezTo>
                  <a:pt x="54" y="3071"/>
                  <a:pt x="63" y="3134"/>
                  <a:pt x="72" y="3189"/>
                </a:cubicBezTo>
                <a:cubicBezTo>
                  <a:pt x="90" y="3324"/>
                  <a:pt x="244" y="3396"/>
                  <a:pt x="361" y="3315"/>
                </a:cubicBezTo>
                <a:lnTo>
                  <a:pt x="361" y="3315"/>
                </a:lnTo>
                <a:cubicBezTo>
                  <a:pt x="469" y="3234"/>
                  <a:pt x="578" y="3153"/>
                  <a:pt x="677" y="3062"/>
                </a:cubicBezTo>
                <a:cubicBezTo>
                  <a:pt x="777" y="2972"/>
                  <a:pt x="867" y="2863"/>
                  <a:pt x="976" y="2782"/>
                </a:cubicBezTo>
                <a:cubicBezTo>
                  <a:pt x="1075" y="2701"/>
                  <a:pt x="1211" y="2683"/>
                  <a:pt x="1337" y="2737"/>
                </a:cubicBezTo>
                <a:cubicBezTo>
                  <a:pt x="1382" y="2755"/>
                  <a:pt x="1418" y="2800"/>
                  <a:pt x="1400" y="2845"/>
                </a:cubicBezTo>
                <a:cubicBezTo>
                  <a:pt x="1391" y="2890"/>
                  <a:pt x="1337" y="2936"/>
                  <a:pt x="1283" y="2918"/>
                </a:cubicBezTo>
                <a:cubicBezTo>
                  <a:pt x="1229" y="2890"/>
                  <a:pt x="1174" y="2881"/>
                  <a:pt x="1129" y="2909"/>
                </a:cubicBezTo>
                <a:cubicBezTo>
                  <a:pt x="1084" y="2927"/>
                  <a:pt x="1039" y="2963"/>
                  <a:pt x="1003" y="2999"/>
                </a:cubicBezTo>
                <a:cubicBezTo>
                  <a:pt x="903" y="3098"/>
                  <a:pt x="822" y="3189"/>
                  <a:pt x="714" y="3279"/>
                </a:cubicBezTo>
                <a:cubicBezTo>
                  <a:pt x="614" y="3360"/>
                  <a:pt x="506" y="3432"/>
                  <a:pt x="397" y="3514"/>
                </a:cubicBezTo>
                <a:cubicBezTo>
                  <a:pt x="271" y="3613"/>
                  <a:pt x="162" y="3731"/>
                  <a:pt x="54" y="3857"/>
                </a:cubicBezTo>
                <a:cubicBezTo>
                  <a:pt x="36" y="3866"/>
                  <a:pt x="27" y="3893"/>
                  <a:pt x="27" y="3912"/>
                </a:cubicBezTo>
                <a:cubicBezTo>
                  <a:pt x="0" y="4038"/>
                  <a:pt x="0" y="4174"/>
                  <a:pt x="18" y="4309"/>
                </a:cubicBezTo>
                <a:cubicBezTo>
                  <a:pt x="63" y="4580"/>
                  <a:pt x="153" y="4833"/>
                  <a:pt x="361" y="5041"/>
                </a:cubicBezTo>
                <a:cubicBezTo>
                  <a:pt x="461" y="5140"/>
                  <a:pt x="542" y="5249"/>
                  <a:pt x="623" y="5357"/>
                </a:cubicBezTo>
                <a:cubicBezTo>
                  <a:pt x="650" y="5393"/>
                  <a:pt x="686" y="5438"/>
                  <a:pt x="732" y="5466"/>
                </a:cubicBezTo>
                <a:cubicBezTo>
                  <a:pt x="741" y="5466"/>
                  <a:pt x="750" y="5475"/>
                  <a:pt x="759" y="5484"/>
                </a:cubicBezTo>
                <a:cubicBezTo>
                  <a:pt x="813" y="5547"/>
                  <a:pt x="903" y="5547"/>
                  <a:pt x="994" y="5529"/>
                </a:cubicBezTo>
                <a:cubicBezTo>
                  <a:pt x="1030" y="5511"/>
                  <a:pt x="1066" y="5493"/>
                  <a:pt x="1093" y="5466"/>
                </a:cubicBezTo>
                <a:cubicBezTo>
                  <a:pt x="1120" y="5438"/>
                  <a:pt x="1129" y="5402"/>
                  <a:pt x="1138" y="5357"/>
                </a:cubicBezTo>
                <a:cubicBezTo>
                  <a:pt x="1165" y="5231"/>
                  <a:pt x="1211" y="5131"/>
                  <a:pt x="1310" y="5050"/>
                </a:cubicBezTo>
                <a:cubicBezTo>
                  <a:pt x="1409" y="4969"/>
                  <a:pt x="1527" y="4924"/>
                  <a:pt x="1644" y="4878"/>
                </a:cubicBezTo>
                <a:cubicBezTo>
                  <a:pt x="1689" y="4860"/>
                  <a:pt x="1744" y="4896"/>
                  <a:pt x="1762" y="4941"/>
                </a:cubicBezTo>
                <a:cubicBezTo>
                  <a:pt x="1771" y="4996"/>
                  <a:pt x="1744" y="5041"/>
                  <a:pt x="1698" y="5059"/>
                </a:cubicBezTo>
                <a:cubicBezTo>
                  <a:pt x="1590" y="5095"/>
                  <a:pt x="1464" y="5140"/>
                  <a:pt x="1382" y="5231"/>
                </a:cubicBezTo>
                <a:cubicBezTo>
                  <a:pt x="1310" y="5312"/>
                  <a:pt x="1328" y="5447"/>
                  <a:pt x="1274" y="5547"/>
                </a:cubicBezTo>
                <a:cubicBezTo>
                  <a:pt x="1211" y="5646"/>
                  <a:pt x="1084" y="5700"/>
                  <a:pt x="976" y="5719"/>
                </a:cubicBezTo>
                <a:lnTo>
                  <a:pt x="976" y="5719"/>
                </a:lnTo>
                <a:cubicBezTo>
                  <a:pt x="939" y="5728"/>
                  <a:pt x="921" y="5764"/>
                  <a:pt x="949" y="5791"/>
                </a:cubicBezTo>
                <a:cubicBezTo>
                  <a:pt x="1138" y="6017"/>
                  <a:pt x="1355" y="6215"/>
                  <a:pt x="1563" y="6414"/>
                </a:cubicBezTo>
                <a:cubicBezTo>
                  <a:pt x="1662" y="6514"/>
                  <a:pt x="1843" y="6514"/>
                  <a:pt x="1979" y="6577"/>
                </a:cubicBezTo>
                <a:cubicBezTo>
                  <a:pt x="2132" y="6640"/>
                  <a:pt x="2268" y="6631"/>
                  <a:pt x="2367" y="6559"/>
                </a:cubicBezTo>
                <a:lnTo>
                  <a:pt x="2367" y="6559"/>
                </a:lnTo>
                <a:cubicBezTo>
                  <a:pt x="2385" y="6514"/>
                  <a:pt x="2403" y="6468"/>
                  <a:pt x="2403" y="6423"/>
                </a:cubicBezTo>
                <a:cubicBezTo>
                  <a:pt x="2421" y="6315"/>
                  <a:pt x="2394" y="6206"/>
                  <a:pt x="2358" y="6107"/>
                </a:cubicBezTo>
                <a:cubicBezTo>
                  <a:pt x="2322" y="6008"/>
                  <a:pt x="2268" y="5944"/>
                  <a:pt x="2186" y="5890"/>
                </a:cubicBezTo>
                <a:cubicBezTo>
                  <a:pt x="1997" y="5782"/>
                  <a:pt x="1771" y="5755"/>
                  <a:pt x="1599" y="5628"/>
                </a:cubicBezTo>
                <a:cubicBezTo>
                  <a:pt x="1554" y="5601"/>
                  <a:pt x="1536" y="5547"/>
                  <a:pt x="1563" y="5502"/>
                </a:cubicBezTo>
                <a:cubicBezTo>
                  <a:pt x="1590" y="5456"/>
                  <a:pt x="1653" y="5438"/>
                  <a:pt x="1689" y="5466"/>
                </a:cubicBezTo>
                <a:cubicBezTo>
                  <a:pt x="1798" y="5547"/>
                  <a:pt x="1924" y="5583"/>
                  <a:pt x="2051" y="5628"/>
                </a:cubicBezTo>
                <a:cubicBezTo>
                  <a:pt x="2168" y="5673"/>
                  <a:pt x="2286" y="5719"/>
                  <a:pt x="2376" y="5809"/>
                </a:cubicBezTo>
                <a:cubicBezTo>
                  <a:pt x="2448" y="5863"/>
                  <a:pt x="2494" y="5944"/>
                  <a:pt x="2530" y="6026"/>
                </a:cubicBezTo>
                <a:cubicBezTo>
                  <a:pt x="2539" y="6053"/>
                  <a:pt x="2584" y="6053"/>
                  <a:pt x="2593" y="6017"/>
                </a:cubicBezTo>
                <a:cubicBezTo>
                  <a:pt x="2611" y="5936"/>
                  <a:pt x="2611" y="5854"/>
                  <a:pt x="2602" y="5755"/>
                </a:cubicBezTo>
                <a:cubicBezTo>
                  <a:pt x="2584" y="5673"/>
                  <a:pt x="2584" y="5583"/>
                  <a:pt x="2593" y="5493"/>
                </a:cubicBezTo>
                <a:cubicBezTo>
                  <a:pt x="2593" y="5411"/>
                  <a:pt x="2566" y="5330"/>
                  <a:pt x="2512" y="5276"/>
                </a:cubicBezTo>
                <a:cubicBezTo>
                  <a:pt x="2421" y="5167"/>
                  <a:pt x="2340" y="5059"/>
                  <a:pt x="2268" y="4950"/>
                </a:cubicBezTo>
                <a:cubicBezTo>
                  <a:pt x="2168" y="4806"/>
                  <a:pt x="2096" y="4661"/>
                  <a:pt x="2024" y="4508"/>
                </a:cubicBezTo>
                <a:cubicBezTo>
                  <a:pt x="1997" y="4454"/>
                  <a:pt x="1970" y="4399"/>
                  <a:pt x="1942" y="4345"/>
                </a:cubicBezTo>
                <a:cubicBezTo>
                  <a:pt x="1924" y="4327"/>
                  <a:pt x="1915" y="4300"/>
                  <a:pt x="1897" y="4282"/>
                </a:cubicBezTo>
                <a:cubicBezTo>
                  <a:pt x="1888" y="4273"/>
                  <a:pt x="1888" y="4255"/>
                  <a:pt x="1879" y="4246"/>
                </a:cubicBezTo>
                <a:lnTo>
                  <a:pt x="1879" y="4246"/>
                </a:lnTo>
                <a:cubicBezTo>
                  <a:pt x="1870" y="4246"/>
                  <a:pt x="1870" y="4237"/>
                  <a:pt x="1870" y="4237"/>
                </a:cubicBezTo>
                <a:cubicBezTo>
                  <a:pt x="1852" y="4219"/>
                  <a:pt x="1834" y="4201"/>
                  <a:pt x="1816" y="4183"/>
                </a:cubicBezTo>
                <a:cubicBezTo>
                  <a:pt x="1807" y="4174"/>
                  <a:pt x="1798" y="4165"/>
                  <a:pt x="1798" y="4165"/>
                </a:cubicBezTo>
                <a:cubicBezTo>
                  <a:pt x="1789" y="4155"/>
                  <a:pt x="1789" y="4155"/>
                  <a:pt x="1789" y="4155"/>
                </a:cubicBezTo>
                <a:cubicBezTo>
                  <a:pt x="1780" y="4155"/>
                  <a:pt x="1780" y="4146"/>
                  <a:pt x="1780" y="4146"/>
                </a:cubicBezTo>
                <a:cubicBezTo>
                  <a:pt x="1762" y="4137"/>
                  <a:pt x="1735" y="4119"/>
                  <a:pt x="1717" y="4110"/>
                </a:cubicBezTo>
                <a:cubicBezTo>
                  <a:pt x="1708" y="4110"/>
                  <a:pt x="1698" y="4101"/>
                  <a:pt x="1689" y="4101"/>
                </a:cubicBezTo>
                <a:lnTo>
                  <a:pt x="1689" y="4101"/>
                </a:lnTo>
                <a:cubicBezTo>
                  <a:pt x="1680" y="4092"/>
                  <a:pt x="1680" y="4092"/>
                  <a:pt x="1671" y="4092"/>
                </a:cubicBezTo>
                <a:cubicBezTo>
                  <a:pt x="1554" y="4047"/>
                  <a:pt x="1445" y="4038"/>
                  <a:pt x="1328" y="4038"/>
                </a:cubicBezTo>
                <a:cubicBezTo>
                  <a:pt x="1202" y="4029"/>
                  <a:pt x="1202" y="3848"/>
                  <a:pt x="1328" y="3848"/>
                </a:cubicBezTo>
                <a:cubicBezTo>
                  <a:pt x="1473" y="3857"/>
                  <a:pt x="1617" y="3866"/>
                  <a:pt x="1753" y="3930"/>
                </a:cubicBezTo>
                <a:cubicBezTo>
                  <a:pt x="1970" y="4020"/>
                  <a:pt x="2087" y="4210"/>
                  <a:pt x="2186" y="4418"/>
                </a:cubicBezTo>
                <a:cubicBezTo>
                  <a:pt x="2295" y="4643"/>
                  <a:pt x="2421" y="4869"/>
                  <a:pt x="2584" y="5068"/>
                </a:cubicBezTo>
                <a:cubicBezTo>
                  <a:pt x="2593" y="5086"/>
                  <a:pt x="2620" y="5077"/>
                  <a:pt x="2620" y="5050"/>
                </a:cubicBezTo>
                <a:lnTo>
                  <a:pt x="2620" y="5050"/>
                </a:lnTo>
                <a:cubicBezTo>
                  <a:pt x="2629" y="4896"/>
                  <a:pt x="2638" y="4734"/>
                  <a:pt x="2638" y="4580"/>
                </a:cubicBezTo>
                <a:lnTo>
                  <a:pt x="2638" y="4580"/>
                </a:lnTo>
                <a:cubicBezTo>
                  <a:pt x="2656" y="4580"/>
                  <a:pt x="2665" y="4571"/>
                  <a:pt x="2665" y="4562"/>
                </a:cubicBezTo>
                <a:cubicBezTo>
                  <a:pt x="2674" y="4454"/>
                  <a:pt x="2674" y="4354"/>
                  <a:pt x="2665" y="4255"/>
                </a:cubicBezTo>
                <a:close/>
                <a:moveTo>
                  <a:pt x="1292" y="3640"/>
                </a:moveTo>
                <a:lnTo>
                  <a:pt x="1292" y="3640"/>
                </a:lnTo>
                <a:cubicBezTo>
                  <a:pt x="1192" y="3767"/>
                  <a:pt x="1156" y="3921"/>
                  <a:pt x="1202" y="4083"/>
                </a:cubicBezTo>
                <a:cubicBezTo>
                  <a:pt x="1247" y="4255"/>
                  <a:pt x="1364" y="4399"/>
                  <a:pt x="1491" y="4517"/>
                </a:cubicBezTo>
                <a:cubicBezTo>
                  <a:pt x="1572" y="4598"/>
                  <a:pt x="1445" y="4725"/>
                  <a:pt x="1355" y="4643"/>
                </a:cubicBezTo>
                <a:cubicBezTo>
                  <a:pt x="1202" y="4499"/>
                  <a:pt x="1066" y="4318"/>
                  <a:pt x="1012" y="4110"/>
                </a:cubicBezTo>
                <a:cubicBezTo>
                  <a:pt x="967" y="3884"/>
                  <a:pt x="1021" y="3677"/>
                  <a:pt x="1165" y="3505"/>
                </a:cubicBezTo>
                <a:cubicBezTo>
                  <a:pt x="1192" y="3469"/>
                  <a:pt x="1265" y="3469"/>
                  <a:pt x="1292" y="3505"/>
                </a:cubicBezTo>
                <a:cubicBezTo>
                  <a:pt x="1328" y="3541"/>
                  <a:pt x="1328" y="3595"/>
                  <a:pt x="1292" y="3640"/>
                </a:cubicBezTo>
                <a:close/>
                <a:moveTo>
                  <a:pt x="1599" y="2710"/>
                </a:moveTo>
                <a:lnTo>
                  <a:pt x="1599" y="2710"/>
                </a:lnTo>
                <a:cubicBezTo>
                  <a:pt x="1545" y="2719"/>
                  <a:pt x="1500" y="2692"/>
                  <a:pt x="1482" y="2637"/>
                </a:cubicBezTo>
                <a:cubicBezTo>
                  <a:pt x="1455" y="2574"/>
                  <a:pt x="1373" y="2511"/>
                  <a:pt x="1301" y="2475"/>
                </a:cubicBezTo>
                <a:cubicBezTo>
                  <a:pt x="1220" y="2430"/>
                  <a:pt x="1129" y="2403"/>
                  <a:pt x="1039" y="2384"/>
                </a:cubicBezTo>
                <a:cubicBezTo>
                  <a:pt x="985" y="2384"/>
                  <a:pt x="958" y="2321"/>
                  <a:pt x="976" y="2276"/>
                </a:cubicBezTo>
                <a:cubicBezTo>
                  <a:pt x="985" y="2222"/>
                  <a:pt x="1039" y="2204"/>
                  <a:pt x="1084" y="2213"/>
                </a:cubicBezTo>
                <a:cubicBezTo>
                  <a:pt x="1319" y="2249"/>
                  <a:pt x="1572" y="2366"/>
                  <a:pt x="1662" y="2592"/>
                </a:cubicBezTo>
                <a:cubicBezTo>
                  <a:pt x="1680" y="2637"/>
                  <a:pt x="1644" y="2692"/>
                  <a:pt x="1599" y="2710"/>
                </a:cubicBezTo>
                <a:close/>
              </a:path>
            </a:pathLst>
          </a:custGeom>
          <a:solidFill>
            <a:schemeClr val="accent5"/>
          </a:solidFill>
          <a:ln w="9525" cap="flat">
            <a:solidFill>
              <a:srgbClr val="5FCED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2">
            <a:extLst>
              <a:ext uri="{FF2B5EF4-FFF2-40B4-BE49-F238E27FC236}">
                <a16:creationId xmlns:a16="http://schemas.microsoft.com/office/drawing/2014/main" id="{18C292B5-F1FD-E24E-A0B0-B44739B88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4244" y="5206292"/>
            <a:ext cx="2484693" cy="6006339"/>
          </a:xfrm>
          <a:custGeom>
            <a:avLst/>
            <a:gdLst>
              <a:gd name="T0" fmla="*/ 2675 w 2748"/>
              <a:gd name="T1" fmla="*/ 3008 h 6641"/>
              <a:gd name="T2" fmla="*/ 2539 w 2748"/>
              <a:gd name="T3" fmla="*/ 3017 h 6641"/>
              <a:gd name="T4" fmla="*/ 1265 w 2748"/>
              <a:gd name="T5" fmla="*/ 2755 h 6641"/>
              <a:gd name="T6" fmla="*/ 2169 w 2748"/>
              <a:gd name="T7" fmla="*/ 3044 h 6641"/>
              <a:gd name="T8" fmla="*/ 2593 w 2748"/>
              <a:gd name="T9" fmla="*/ 2339 h 6641"/>
              <a:gd name="T10" fmla="*/ 2042 w 2748"/>
              <a:gd name="T11" fmla="*/ 931 h 6641"/>
              <a:gd name="T12" fmla="*/ 1202 w 2748"/>
              <a:gd name="T13" fmla="*/ 705 h 6641"/>
              <a:gd name="T14" fmla="*/ 805 w 2748"/>
              <a:gd name="T15" fmla="*/ 1509 h 6641"/>
              <a:gd name="T16" fmla="*/ 1265 w 2748"/>
              <a:gd name="T17" fmla="*/ 2186 h 6641"/>
              <a:gd name="T18" fmla="*/ 1039 w 2748"/>
              <a:gd name="T19" fmla="*/ 624 h 6641"/>
              <a:gd name="T20" fmla="*/ 1094 w 2748"/>
              <a:gd name="T21" fmla="*/ 73 h 6641"/>
              <a:gd name="T22" fmla="*/ 181 w 2748"/>
              <a:gd name="T23" fmla="*/ 1130 h 6641"/>
              <a:gd name="T24" fmla="*/ 262 w 2748"/>
              <a:gd name="T25" fmla="*/ 2086 h 6641"/>
              <a:gd name="T26" fmla="*/ 217 w 2748"/>
              <a:gd name="T27" fmla="*/ 2710 h 6641"/>
              <a:gd name="T28" fmla="*/ 786 w 2748"/>
              <a:gd name="T29" fmla="*/ 3035 h 6641"/>
              <a:gd name="T30" fmla="*/ 1084 w 2748"/>
              <a:gd name="T31" fmla="*/ 3514 h 6641"/>
              <a:gd name="T32" fmla="*/ 190 w 2748"/>
              <a:gd name="T33" fmla="*/ 2909 h 6641"/>
              <a:gd name="T34" fmla="*/ 100 w 2748"/>
              <a:gd name="T35" fmla="*/ 3812 h 6641"/>
              <a:gd name="T36" fmla="*/ 82 w 2748"/>
              <a:gd name="T37" fmla="*/ 3948 h 6641"/>
              <a:gd name="T38" fmla="*/ 91 w 2748"/>
              <a:gd name="T39" fmla="*/ 4571 h 6641"/>
              <a:gd name="T40" fmla="*/ 127 w 2748"/>
              <a:gd name="T41" fmla="*/ 5746 h 6641"/>
              <a:gd name="T42" fmla="*/ 344 w 2748"/>
              <a:gd name="T43" fmla="*/ 5917 h 6641"/>
              <a:gd name="T44" fmla="*/ 1021 w 2748"/>
              <a:gd name="T45" fmla="*/ 5375 h 6641"/>
              <a:gd name="T46" fmla="*/ 1039 w 2748"/>
              <a:gd name="T47" fmla="*/ 5321 h 6641"/>
              <a:gd name="T48" fmla="*/ 1012 w 2748"/>
              <a:gd name="T49" fmla="*/ 5122 h 6641"/>
              <a:gd name="T50" fmla="*/ 967 w 2748"/>
              <a:gd name="T51" fmla="*/ 5041 h 6641"/>
              <a:gd name="T52" fmla="*/ 940 w 2748"/>
              <a:gd name="T53" fmla="*/ 5014 h 6641"/>
              <a:gd name="T54" fmla="*/ 922 w 2748"/>
              <a:gd name="T55" fmla="*/ 4996 h 6641"/>
              <a:gd name="T56" fmla="*/ 886 w 2748"/>
              <a:gd name="T57" fmla="*/ 4978 h 6641"/>
              <a:gd name="T58" fmla="*/ 859 w 2748"/>
              <a:gd name="T59" fmla="*/ 4978 h 6641"/>
              <a:gd name="T60" fmla="*/ 841 w 2748"/>
              <a:gd name="T61" fmla="*/ 4797 h 6641"/>
              <a:gd name="T62" fmla="*/ 886 w 2748"/>
              <a:gd name="T63" fmla="*/ 5737 h 6641"/>
              <a:gd name="T64" fmla="*/ 307 w 2748"/>
              <a:gd name="T65" fmla="*/ 6441 h 6641"/>
              <a:gd name="T66" fmla="*/ 750 w 2748"/>
              <a:gd name="T67" fmla="*/ 6568 h 6641"/>
              <a:gd name="T68" fmla="*/ 1401 w 2748"/>
              <a:gd name="T69" fmla="*/ 6179 h 6641"/>
              <a:gd name="T70" fmla="*/ 1564 w 2748"/>
              <a:gd name="T71" fmla="*/ 4851 h 6641"/>
              <a:gd name="T72" fmla="*/ 831 w 2748"/>
              <a:gd name="T73" fmla="*/ 4056 h 6641"/>
              <a:gd name="T74" fmla="*/ 542 w 2748"/>
              <a:gd name="T75" fmla="*/ 3541 h 6641"/>
              <a:gd name="T76" fmla="*/ 1311 w 2748"/>
              <a:gd name="T77" fmla="*/ 4074 h 6641"/>
              <a:gd name="T78" fmla="*/ 1609 w 2748"/>
              <a:gd name="T79" fmla="*/ 5502 h 6641"/>
              <a:gd name="T80" fmla="*/ 1590 w 2748"/>
              <a:gd name="T81" fmla="*/ 5990 h 6641"/>
              <a:gd name="T82" fmla="*/ 2711 w 2748"/>
              <a:gd name="T83" fmla="*/ 4300 h 6641"/>
              <a:gd name="T84" fmla="*/ 1365 w 2748"/>
              <a:gd name="T85" fmla="*/ 1644 h 6641"/>
              <a:gd name="T86" fmla="*/ 2051 w 2748"/>
              <a:gd name="T87" fmla="*/ 2186 h 6641"/>
              <a:gd name="T88" fmla="*/ 1834 w 2748"/>
              <a:gd name="T89" fmla="*/ 2330 h 6641"/>
              <a:gd name="T90" fmla="*/ 1798 w 2748"/>
              <a:gd name="T91" fmla="*/ 1951 h 6641"/>
              <a:gd name="T92" fmla="*/ 1726 w 2748"/>
              <a:gd name="T93" fmla="*/ 1879 h 6641"/>
              <a:gd name="T94" fmla="*/ 1365 w 2748"/>
              <a:gd name="T95" fmla="*/ 1644 h 6641"/>
              <a:gd name="T96" fmla="*/ 2015 w 2748"/>
              <a:gd name="T97" fmla="*/ 4119 h 6641"/>
              <a:gd name="T98" fmla="*/ 2214 w 2748"/>
              <a:gd name="T99" fmla="*/ 4905 h 6641"/>
              <a:gd name="T100" fmla="*/ 1916 w 2748"/>
              <a:gd name="T101" fmla="*/ 4544 h 6641"/>
              <a:gd name="T102" fmla="*/ 2422 w 2748"/>
              <a:gd name="T103" fmla="*/ 3523 h 6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748" h="6641">
                <a:moveTo>
                  <a:pt x="2657" y="3695"/>
                </a:moveTo>
                <a:lnTo>
                  <a:pt x="2657" y="3695"/>
                </a:lnTo>
                <a:cubicBezTo>
                  <a:pt x="2576" y="3478"/>
                  <a:pt x="2675" y="3234"/>
                  <a:pt x="2675" y="3008"/>
                </a:cubicBezTo>
                <a:cubicBezTo>
                  <a:pt x="2675" y="2990"/>
                  <a:pt x="2675" y="2972"/>
                  <a:pt x="2675" y="2945"/>
                </a:cubicBezTo>
                <a:cubicBezTo>
                  <a:pt x="2675" y="2927"/>
                  <a:pt x="2648" y="2909"/>
                  <a:pt x="2630" y="2927"/>
                </a:cubicBezTo>
                <a:cubicBezTo>
                  <a:pt x="2602" y="2963"/>
                  <a:pt x="2576" y="2990"/>
                  <a:pt x="2539" y="3017"/>
                </a:cubicBezTo>
                <a:cubicBezTo>
                  <a:pt x="2349" y="3189"/>
                  <a:pt x="2078" y="3324"/>
                  <a:pt x="1807" y="3288"/>
                </a:cubicBezTo>
                <a:cubicBezTo>
                  <a:pt x="1536" y="3261"/>
                  <a:pt x="1328" y="3071"/>
                  <a:pt x="1139" y="2891"/>
                </a:cubicBezTo>
                <a:cubicBezTo>
                  <a:pt x="1048" y="2809"/>
                  <a:pt x="1184" y="2674"/>
                  <a:pt x="1265" y="2755"/>
                </a:cubicBezTo>
                <a:cubicBezTo>
                  <a:pt x="1365" y="2845"/>
                  <a:pt x="1464" y="2945"/>
                  <a:pt x="1581" y="3008"/>
                </a:cubicBezTo>
                <a:cubicBezTo>
                  <a:pt x="1663" y="3062"/>
                  <a:pt x="1753" y="3098"/>
                  <a:pt x="1853" y="3107"/>
                </a:cubicBezTo>
                <a:cubicBezTo>
                  <a:pt x="1961" y="3116"/>
                  <a:pt x="2070" y="3080"/>
                  <a:pt x="2169" y="3044"/>
                </a:cubicBezTo>
                <a:cubicBezTo>
                  <a:pt x="2340" y="2963"/>
                  <a:pt x="2557" y="2809"/>
                  <a:pt x="2602" y="2610"/>
                </a:cubicBezTo>
                <a:lnTo>
                  <a:pt x="2602" y="2610"/>
                </a:lnTo>
                <a:cubicBezTo>
                  <a:pt x="2630" y="2520"/>
                  <a:pt x="2630" y="2421"/>
                  <a:pt x="2593" y="2339"/>
                </a:cubicBezTo>
                <a:cubicBezTo>
                  <a:pt x="2557" y="2240"/>
                  <a:pt x="2512" y="2141"/>
                  <a:pt x="2440" y="2059"/>
                </a:cubicBezTo>
                <a:cubicBezTo>
                  <a:pt x="2431" y="2041"/>
                  <a:pt x="2413" y="2005"/>
                  <a:pt x="2422" y="1987"/>
                </a:cubicBezTo>
                <a:cubicBezTo>
                  <a:pt x="2485" y="1571"/>
                  <a:pt x="2178" y="1283"/>
                  <a:pt x="2042" y="931"/>
                </a:cubicBezTo>
                <a:cubicBezTo>
                  <a:pt x="1916" y="569"/>
                  <a:pt x="1618" y="389"/>
                  <a:pt x="1337" y="217"/>
                </a:cubicBezTo>
                <a:cubicBezTo>
                  <a:pt x="1319" y="199"/>
                  <a:pt x="1292" y="217"/>
                  <a:pt x="1292" y="235"/>
                </a:cubicBezTo>
                <a:cubicBezTo>
                  <a:pt x="1292" y="398"/>
                  <a:pt x="1274" y="551"/>
                  <a:pt x="1202" y="705"/>
                </a:cubicBezTo>
                <a:cubicBezTo>
                  <a:pt x="1139" y="858"/>
                  <a:pt x="1003" y="967"/>
                  <a:pt x="913" y="1102"/>
                </a:cubicBezTo>
                <a:cubicBezTo>
                  <a:pt x="868" y="1166"/>
                  <a:pt x="841" y="1229"/>
                  <a:pt x="822" y="1310"/>
                </a:cubicBezTo>
                <a:cubicBezTo>
                  <a:pt x="805" y="1374"/>
                  <a:pt x="795" y="1437"/>
                  <a:pt x="805" y="1509"/>
                </a:cubicBezTo>
                <a:cubicBezTo>
                  <a:pt x="813" y="1626"/>
                  <a:pt x="868" y="1761"/>
                  <a:pt x="940" y="1843"/>
                </a:cubicBezTo>
                <a:cubicBezTo>
                  <a:pt x="1030" y="1951"/>
                  <a:pt x="1130" y="2005"/>
                  <a:pt x="1265" y="1996"/>
                </a:cubicBezTo>
                <a:cubicBezTo>
                  <a:pt x="1383" y="1996"/>
                  <a:pt x="1383" y="2177"/>
                  <a:pt x="1265" y="2186"/>
                </a:cubicBezTo>
                <a:cubicBezTo>
                  <a:pt x="1084" y="2195"/>
                  <a:pt x="913" y="2113"/>
                  <a:pt x="805" y="1969"/>
                </a:cubicBezTo>
                <a:cubicBezTo>
                  <a:pt x="588" y="1707"/>
                  <a:pt x="560" y="1338"/>
                  <a:pt x="732" y="1048"/>
                </a:cubicBezTo>
                <a:cubicBezTo>
                  <a:pt x="813" y="895"/>
                  <a:pt x="958" y="786"/>
                  <a:pt x="1039" y="624"/>
                </a:cubicBezTo>
                <a:cubicBezTo>
                  <a:pt x="1112" y="461"/>
                  <a:pt x="1112" y="271"/>
                  <a:pt x="1112" y="99"/>
                </a:cubicBezTo>
                <a:lnTo>
                  <a:pt x="1112" y="99"/>
                </a:lnTo>
                <a:cubicBezTo>
                  <a:pt x="1112" y="91"/>
                  <a:pt x="1103" y="82"/>
                  <a:pt x="1094" y="73"/>
                </a:cubicBezTo>
                <a:cubicBezTo>
                  <a:pt x="886" y="0"/>
                  <a:pt x="615" y="18"/>
                  <a:pt x="380" y="18"/>
                </a:cubicBezTo>
                <a:cubicBezTo>
                  <a:pt x="208" y="27"/>
                  <a:pt x="163" y="190"/>
                  <a:pt x="172" y="362"/>
                </a:cubicBezTo>
                <a:cubicBezTo>
                  <a:pt x="181" y="615"/>
                  <a:pt x="172" y="877"/>
                  <a:pt x="181" y="1130"/>
                </a:cubicBezTo>
                <a:cubicBezTo>
                  <a:pt x="181" y="1229"/>
                  <a:pt x="190" y="1328"/>
                  <a:pt x="190" y="1428"/>
                </a:cubicBezTo>
                <a:cubicBezTo>
                  <a:pt x="190" y="1563"/>
                  <a:pt x="190" y="1698"/>
                  <a:pt x="199" y="1824"/>
                </a:cubicBezTo>
                <a:cubicBezTo>
                  <a:pt x="208" y="1915"/>
                  <a:pt x="235" y="1996"/>
                  <a:pt x="262" y="2086"/>
                </a:cubicBezTo>
                <a:cubicBezTo>
                  <a:pt x="262" y="2096"/>
                  <a:pt x="262" y="2104"/>
                  <a:pt x="253" y="2113"/>
                </a:cubicBezTo>
                <a:cubicBezTo>
                  <a:pt x="109" y="2276"/>
                  <a:pt x="163" y="2484"/>
                  <a:pt x="190" y="2683"/>
                </a:cubicBezTo>
                <a:cubicBezTo>
                  <a:pt x="190" y="2701"/>
                  <a:pt x="208" y="2710"/>
                  <a:pt x="217" y="2710"/>
                </a:cubicBezTo>
                <a:cubicBezTo>
                  <a:pt x="235" y="2710"/>
                  <a:pt x="262" y="2719"/>
                  <a:pt x="280" y="2737"/>
                </a:cubicBezTo>
                <a:cubicBezTo>
                  <a:pt x="344" y="2800"/>
                  <a:pt x="425" y="2845"/>
                  <a:pt x="506" y="2891"/>
                </a:cubicBezTo>
                <a:cubicBezTo>
                  <a:pt x="606" y="2945"/>
                  <a:pt x="696" y="2990"/>
                  <a:pt x="786" y="3035"/>
                </a:cubicBezTo>
                <a:cubicBezTo>
                  <a:pt x="967" y="3125"/>
                  <a:pt x="1157" y="3234"/>
                  <a:pt x="1238" y="3415"/>
                </a:cubicBezTo>
                <a:cubicBezTo>
                  <a:pt x="1265" y="3460"/>
                  <a:pt x="1256" y="3514"/>
                  <a:pt x="1211" y="3541"/>
                </a:cubicBezTo>
                <a:cubicBezTo>
                  <a:pt x="1166" y="3568"/>
                  <a:pt x="1103" y="3559"/>
                  <a:pt x="1084" y="3514"/>
                </a:cubicBezTo>
                <a:cubicBezTo>
                  <a:pt x="1048" y="3433"/>
                  <a:pt x="994" y="3378"/>
                  <a:pt x="922" y="3333"/>
                </a:cubicBezTo>
                <a:cubicBezTo>
                  <a:pt x="841" y="3270"/>
                  <a:pt x="750" y="3225"/>
                  <a:pt x="660" y="3180"/>
                </a:cubicBezTo>
                <a:cubicBezTo>
                  <a:pt x="506" y="3098"/>
                  <a:pt x="325" y="3026"/>
                  <a:pt x="190" y="2909"/>
                </a:cubicBezTo>
                <a:lnTo>
                  <a:pt x="190" y="2918"/>
                </a:lnTo>
                <a:cubicBezTo>
                  <a:pt x="100" y="3207"/>
                  <a:pt x="0" y="3478"/>
                  <a:pt x="91" y="3794"/>
                </a:cubicBezTo>
                <a:cubicBezTo>
                  <a:pt x="91" y="3794"/>
                  <a:pt x="91" y="3803"/>
                  <a:pt x="100" y="3812"/>
                </a:cubicBezTo>
                <a:cubicBezTo>
                  <a:pt x="109" y="3830"/>
                  <a:pt x="100" y="3857"/>
                  <a:pt x="100" y="3875"/>
                </a:cubicBezTo>
                <a:cubicBezTo>
                  <a:pt x="91" y="3893"/>
                  <a:pt x="91" y="3912"/>
                  <a:pt x="82" y="3929"/>
                </a:cubicBezTo>
                <a:cubicBezTo>
                  <a:pt x="82" y="3939"/>
                  <a:pt x="82" y="3939"/>
                  <a:pt x="82" y="3948"/>
                </a:cubicBezTo>
                <a:cubicBezTo>
                  <a:pt x="100" y="4038"/>
                  <a:pt x="72" y="4146"/>
                  <a:pt x="63" y="4246"/>
                </a:cubicBezTo>
                <a:cubicBezTo>
                  <a:pt x="54" y="4345"/>
                  <a:pt x="54" y="4445"/>
                  <a:pt x="63" y="4553"/>
                </a:cubicBezTo>
                <a:cubicBezTo>
                  <a:pt x="63" y="4562"/>
                  <a:pt x="72" y="4571"/>
                  <a:pt x="91" y="4571"/>
                </a:cubicBezTo>
                <a:lnTo>
                  <a:pt x="91" y="4571"/>
                </a:lnTo>
                <a:cubicBezTo>
                  <a:pt x="91" y="4725"/>
                  <a:pt x="100" y="4887"/>
                  <a:pt x="109" y="5041"/>
                </a:cubicBezTo>
                <a:cubicBezTo>
                  <a:pt x="118" y="5276"/>
                  <a:pt x="163" y="5520"/>
                  <a:pt x="127" y="5746"/>
                </a:cubicBezTo>
                <a:cubicBezTo>
                  <a:pt x="109" y="5881"/>
                  <a:pt x="127" y="5999"/>
                  <a:pt x="154" y="6116"/>
                </a:cubicBezTo>
                <a:cubicBezTo>
                  <a:pt x="163" y="6143"/>
                  <a:pt x="199" y="6143"/>
                  <a:pt x="208" y="6125"/>
                </a:cubicBezTo>
                <a:cubicBezTo>
                  <a:pt x="244" y="6044"/>
                  <a:pt x="289" y="5981"/>
                  <a:pt x="344" y="5917"/>
                </a:cubicBezTo>
                <a:cubicBezTo>
                  <a:pt x="452" y="5800"/>
                  <a:pt x="569" y="5700"/>
                  <a:pt x="705" y="5628"/>
                </a:cubicBezTo>
                <a:cubicBezTo>
                  <a:pt x="813" y="5565"/>
                  <a:pt x="958" y="5502"/>
                  <a:pt x="1021" y="5393"/>
                </a:cubicBezTo>
                <a:lnTo>
                  <a:pt x="1021" y="5375"/>
                </a:lnTo>
                <a:lnTo>
                  <a:pt x="1030" y="5366"/>
                </a:lnTo>
                <a:cubicBezTo>
                  <a:pt x="1030" y="5357"/>
                  <a:pt x="1030" y="5348"/>
                  <a:pt x="1039" y="5330"/>
                </a:cubicBezTo>
                <a:cubicBezTo>
                  <a:pt x="1039" y="5330"/>
                  <a:pt x="1039" y="5330"/>
                  <a:pt x="1039" y="5321"/>
                </a:cubicBezTo>
                <a:lnTo>
                  <a:pt x="1039" y="5312"/>
                </a:lnTo>
                <a:cubicBezTo>
                  <a:pt x="1039" y="5303"/>
                  <a:pt x="1039" y="5285"/>
                  <a:pt x="1039" y="5276"/>
                </a:cubicBezTo>
                <a:cubicBezTo>
                  <a:pt x="1039" y="5213"/>
                  <a:pt x="1030" y="5185"/>
                  <a:pt x="1012" y="5122"/>
                </a:cubicBezTo>
                <a:cubicBezTo>
                  <a:pt x="1003" y="5104"/>
                  <a:pt x="1012" y="5113"/>
                  <a:pt x="1003" y="5095"/>
                </a:cubicBezTo>
                <a:cubicBezTo>
                  <a:pt x="994" y="5077"/>
                  <a:pt x="985" y="5068"/>
                  <a:pt x="985" y="5059"/>
                </a:cubicBezTo>
                <a:cubicBezTo>
                  <a:pt x="976" y="5050"/>
                  <a:pt x="976" y="5050"/>
                  <a:pt x="967" y="5041"/>
                </a:cubicBezTo>
                <a:lnTo>
                  <a:pt x="967" y="5041"/>
                </a:lnTo>
                <a:lnTo>
                  <a:pt x="967" y="5041"/>
                </a:lnTo>
                <a:cubicBezTo>
                  <a:pt x="958" y="5032"/>
                  <a:pt x="949" y="5023"/>
                  <a:pt x="940" y="5014"/>
                </a:cubicBezTo>
                <a:lnTo>
                  <a:pt x="931" y="5005"/>
                </a:lnTo>
                <a:lnTo>
                  <a:pt x="931" y="5005"/>
                </a:lnTo>
                <a:cubicBezTo>
                  <a:pt x="922" y="4996"/>
                  <a:pt x="922" y="4996"/>
                  <a:pt x="922" y="4996"/>
                </a:cubicBezTo>
                <a:cubicBezTo>
                  <a:pt x="913" y="4996"/>
                  <a:pt x="913" y="4987"/>
                  <a:pt x="904" y="4987"/>
                </a:cubicBezTo>
                <a:cubicBezTo>
                  <a:pt x="922" y="4996"/>
                  <a:pt x="904" y="4987"/>
                  <a:pt x="904" y="4987"/>
                </a:cubicBezTo>
                <a:cubicBezTo>
                  <a:pt x="895" y="4987"/>
                  <a:pt x="895" y="4987"/>
                  <a:pt x="886" y="4978"/>
                </a:cubicBezTo>
                <a:lnTo>
                  <a:pt x="877" y="4978"/>
                </a:lnTo>
                <a:cubicBezTo>
                  <a:pt x="877" y="4978"/>
                  <a:pt x="868" y="4978"/>
                  <a:pt x="859" y="4978"/>
                </a:cubicBezTo>
                <a:lnTo>
                  <a:pt x="859" y="4978"/>
                </a:lnTo>
                <a:cubicBezTo>
                  <a:pt x="850" y="4978"/>
                  <a:pt x="850" y="4978"/>
                  <a:pt x="841" y="4978"/>
                </a:cubicBezTo>
                <a:cubicBezTo>
                  <a:pt x="795" y="4987"/>
                  <a:pt x="750" y="4932"/>
                  <a:pt x="750" y="4887"/>
                </a:cubicBezTo>
                <a:cubicBezTo>
                  <a:pt x="750" y="4833"/>
                  <a:pt x="795" y="4797"/>
                  <a:pt x="841" y="4797"/>
                </a:cubicBezTo>
                <a:cubicBezTo>
                  <a:pt x="1003" y="4779"/>
                  <a:pt x="1130" y="4905"/>
                  <a:pt x="1184" y="5050"/>
                </a:cubicBezTo>
                <a:cubicBezTo>
                  <a:pt x="1229" y="5158"/>
                  <a:pt x="1247" y="5303"/>
                  <a:pt x="1202" y="5421"/>
                </a:cubicBezTo>
                <a:cubicBezTo>
                  <a:pt x="1157" y="5574"/>
                  <a:pt x="1021" y="5664"/>
                  <a:pt x="886" y="5737"/>
                </a:cubicBezTo>
                <a:cubicBezTo>
                  <a:pt x="822" y="5773"/>
                  <a:pt x="750" y="5809"/>
                  <a:pt x="687" y="5854"/>
                </a:cubicBezTo>
                <a:cubicBezTo>
                  <a:pt x="624" y="5899"/>
                  <a:pt x="560" y="5953"/>
                  <a:pt x="506" y="6008"/>
                </a:cubicBezTo>
                <a:cubicBezTo>
                  <a:pt x="398" y="6125"/>
                  <a:pt x="316" y="6279"/>
                  <a:pt x="307" y="6441"/>
                </a:cubicBezTo>
                <a:cubicBezTo>
                  <a:pt x="307" y="6450"/>
                  <a:pt x="307" y="6450"/>
                  <a:pt x="307" y="6450"/>
                </a:cubicBezTo>
                <a:cubicBezTo>
                  <a:pt x="299" y="6478"/>
                  <a:pt x="307" y="6505"/>
                  <a:pt x="325" y="6523"/>
                </a:cubicBezTo>
                <a:cubicBezTo>
                  <a:pt x="434" y="6622"/>
                  <a:pt x="578" y="6640"/>
                  <a:pt x="750" y="6568"/>
                </a:cubicBezTo>
                <a:cubicBezTo>
                  <a:pt x="886" y="6505"/>
                  <a:pt x="1066" y="6505"/>
                  <a:pt x="1166" y="6405"/>
                </a:cubicBezTo>
                <a:cubicBezTo>
                  <a:pt x="1238" y="6333"/>
                  <a:pt x="1319" y="6261"/>
                  <a:pt x="1401" y="6179"/>
                </a:cubicBezTo>
                <a:lnTo>
                  <a:pt x="1401" y="6179"/>
                </a:lnTo>
                <a:cubicBezTo>
                  <a:pt x="1365" y="6053"/>
                  <a:pt x="1347" y="5927"/>
                  <a:pt x="1356" y="5800"/>
                </a:cubicBezTo>
                <a:cubicBezTo>
                  <a:pt x="1365" y="5674"/>
                  <a:pt x="1401" y="5556"/>
                  <a:pt x="1437" y="5438"/>
                </a:cubicBezTo>
                <a:cubicBezTo>
                  <a:pt x="1491" y="5249"/>
                  <a:pt x="1564" y="5059"/>
                  <a:pt x="1564" y="4851"/>
                </a:cubicBezTo>
                <a:cubicBezTo>
                  <a:pt x="1554" y="4652"/>
                  <a:pt x="1464" y="4472"/>
                  <a:pt x="1328" y="4327"/>
                </a:cubicBezTo>
                <a:cubicBezTo>
                  <a:pt x="1265" y="4255"/>
                  <a:pt x="1193" y="4210"/>
                  <a:pt x="1112" y="4182"/>
                </a:cubicBezTo>
                <a:cubicBezTo>
                  <a:pt x="1012" y="4146"/>
                  <a:pt x="922" y="4119"/>
                  <a:pt x="831" y="4056"/>
                </a:cubicBezTo>
                <a:cubicBezTo>
                  <a:pt x="678" y="3948"/>
                  <a:pt x="560" y="3794"/>
                  <a:pt x="416" y="3676"/>
                </a:cubicBezTo>
                <a:cubicBezTo>
                  <a:pt x="380" y="3640"/>
                  <a:pt x="380" y="3577"/>
                  <a:pt x="416" y="3541"/>
                </a:cubicBezTo>
                <a:cubicBezTo>
                  <a:pt x="452" y="3505"/>
                  <a:pt x="506" y="3514"/>
                  <a:pt x="542" y="3541"/>
                </a:cubicBezTo>
                <a:cubicBezTo>
                  <a:pt x="633" y="3613"/>
                  <a:pt x="705" y="3686"/>
                  <a:pt x="777" y="3767"/>
                </a:cubicBezTo>
                <a:cubicBezTo>
                  <a:pt x="850" y="3839"/>
                  <a:pt x="922" y="3912"/>
                  <a:pt x="1021" y="3957"/>
                </a:cubicBezTo>
                <a:cubicBezTo>
                  <a:pt x="1112" y="3993"/>
                  <a:pt x="1220" y="4011"/>
                  <a:pt x="1311" y="4074"/>
                </a:cubicBezTo>
                <a:cubicBezTo>
                  <a:pt x="1401" y="4119"/>
                  <a:pt x="1473" y="4201"/>
                  <a:pt x="1527" y="4273"/>
                </a:cubicBezTo>
                <a:cubicBezTo>
                  <a:pt x="1663" y="4445"/>
                  <a:pt x="1744" y="4643"/>
                  <a:pt x="1744" y="4869"/>
                </a:cubicBezTo>
                <a:cubicBezTo>
                  <a:pt x="1744" y="5086"/>
                  <a:pt x="1672" y="5294"/>
                  <a:pt x="1609" y="5502"/>
                </a:cubicBezTo>
                <a:cubicBezTo>
                  <a:pt x="1581" y="5601"/>
                  <a:pt x="1545" y="5700"/>
                  <a:pt x="1545" y="5809"/>
                </a:cubicBezTo>
                <a:cubicBezTo>
                  <a:pt x="1536" y="5863"/>
                  <a:pt x="1545" y="5917"/>
                  <a:pt x="1545" y="5972"/>
                </a:cubicBezTo>
                <a:cubicBezTo>
                  <a:pt x="1554" y="5999"/>
                  <a:pt x="1581" y="6008"/>
                  <a:pt x="1590" y="5990"/>
                </a:cubicBezTo>
                <a:cubicBezTo>
                  <a:pt x="1744" y="5836"/>
                  <a:pt x="1880" y="5682"/>
                  <a:pt x="1997" y="5511"/>
                </a:cubicBezTo>
                <a:cubicBezTo>
                  <a:pt x="2115" y="5339"/>
                  <a:pt x="2223" y="5176"/>
                  <a:pt x="2368" y="5032"/>
                </a:cubicBezTo>
                <a:cubicBezTo>
                  <a:pt x="2576" y="4824"/>
                  <a:pt x="2666" y="4571"/>
                  <a:pt x="2711" y="4300"/>
                </a:cubicBezTo>
                <a:cubicBezTo>
                  <a:pt x="2747" y="4092"/>
                  <a:pt x="2720" y="3893"/>
                  <a:pt x="2657" y="3695"/>
                </a:cubicBezTo>
                <a:close/>
                <a:moveTo>
                  <a:pt x="1365" y="1644"/>
                </a:moveTo>
                <a:lnTo>
                  <a:pt x="1365" y="1644"/>
                </a:lnTo>
                <a:cubicBezTo>
                  <a:pt x="1374" y="1590"/>
                  <a:pt x="1428" y="1571"/>
                  <a:pt x="1473" y="1580"/>
                </a:cubicBezTo>
                <a:cubicBezTo>
                  <a:pt x="1590" y="1598"/>
                  <a:pt x="1717" y="1635"/>
                  <a:pt x="1817" y="1707"/>
                </a:cubicBezTo>
                <a:cubicBezTo>
                  <a:pt x="1970" y="1824"/>
                  <a:pt x="2060" y="1996"/>
                  <a:pt x="2051" y="2186"/>
                </a:cubicBezTo>
                <a:cubicBezTo>
                  <a:pt x="2051" y="2394"/>
                  <a:pt x="1943" y="2583"/>
                  <a:pt x="1807" y="2728"/>
                </a:cubicBezTo>
                <a:cubicBezTo>
                  <a:pt x="1726" y="2809"/>
                  <a:pt x="1590" y="2683"/>
                  <a:pt x="1672" y="2592"/>
                </a:cubicBezTo>
                <a:cubicBezTo>
                  <a:pt x="1744" y="2520"/>
                  <a:pt x="1807" y="2421"/>
                  <a:pt x="1834" y="2330"/>
                </a:cubicBezTo>
                <a:cubicBezTo>
                  <a:pt x="1871" y="2240"/>
                  <a:pt x="1880" y="2159"/>
                  <a:pt x="1853" y="2086"/>
                </a:cubicBezTo>
                <a:cubicBezTo>
                  <a:pt x="1843" y="2032"/>
                  <a:pt x="1834" y="2014"/>
                  <a:pt x="1807" y="1969"/>
                </a:cubicBezTo>
                <a:cubicBezTo>
                  <a:pt x="1807" y="1960"/>
                  <a:pt x="1798" y="1960"/>
                  <a:pt x="1798" y="1951"/>
                </a:cubicBezTo>
                <a:cubicBezTo>
                  <a:pt x="1789" y="1942"/>
                  <a:pt x="1789" y="1942"/>
                  <a:pt x="1789" y="1942"/>
                </a:cubicBezTo>
                <a:lnTo>
                  <a:pt x="1780" y="1924"/>
                </a:lnTo>
                <a:cubicBezTo>
                  <a:pt x="1762" y="1906"/>
                  <a:pt x="1744" y="1888"/>
                  <a:pt x="1726" y="1879"/>
                </a:cubicBezTo>
                <a:cubicBezTo>
                  <a:pt x="1699" y="1860"/>
                  <a:pt x="1645" y="1824"/>
                  <a:pt x="1609" y="1806"/>
                </a:cubicBezTo>
                <a:cubicBezTo>
                  <a:pt x="1554" y="1788"/>
                  <a:pt x="1491" y="1770"/>
                  <a:pt x="1428" y="1761"/>
                </a:cubicBezTo>
                <a:cubicBezTo>
                  <a:pt x="1374" y="1752"/>
                  <a:pt x="1347" y="1689"/>
                  <a:pt x="1365" y="1644"/>
                </a:cubicBezTo>
                <a:close/>
                <a:moveTo>
                  <a:pt x="2422" y="3713"/>
                </a:moveTo>
                <a:lnTo>
                  <a:pt x="2422" y="3713"/>
                </a:lnTo>
                <a:cubicBezTo>
                  <a:pt x="2196" y="3731"/>
                  <a:pt x="2042" y="3903"/>
                  <a:pt x="2015" y="4119"/>
                </a:cubicBezTo>
                <a:cubicBezTo>
                  <a:pt x="2006" y="4182"/>
                  <a:pt x="2006" y="4246"/>
                  <a:pt x="2024" y="4300"/>
                </a:cubicBezTo>
                <a:cubicBezTo>
                  <a:pt x="2033" y="4363"/>
                  <a:pt x="2060" y="4418"/>
                  <a:pt x="2087" y="4481"/>
                </a:cubicBezTo>
                <a:cubicBezTo>
                  <a:pt x="2151" y="4616"/>
                  <a:pt x="2223" y="4752"/>
                  <a:pt x="2214" y="4905"/>
                </a:cubicBezTo>
                <a:cubicBezTo>
                  <a:pt x="2214" y="4960"/>
                  <a:pt x="2178" y="4996"/>
                  <a:pt x="2124" y="4996"/>
                </a:cubicBezTo>
                <a:cubicBezTo>
                  <a:pt x="2070" y="4996"/>
                  <a:pt x="2024" y="4960"/>
                  <a:pt x="2024" y="4905"/>
                </a:cubicBezTo>
                <a:cubicBezTo>
                  <a:pt x="2042" y="4779"/>
                  <a:pt x="1970" y="4662"/>
                  <a:pt x="1916" y="4544"/>
                </a:cubicBezTo>
                <a:cubicBezTo>
                  <a:pt x="1862" y="4426"/>
                  <a:pt x="1825" y="4309"/>
                  <a:pt x="1825" y="4182"/>
                </a:cubicBezTo>
                <a:cubicBezTo>
                  <a:pt x="1825" y="4074"/>
                  <a:pt x="1853" y="3966"/>
                  <a:pt x="1898" y="3866"/>
                </a:cubicBezTo>
                <a:cubicBezTo>
                  <a:pt x="1997" y="3659"/>
                  <a:pt x="2196" y="3541"/>
                  <a:pt x="2422" y="3523"/>
                </a:cubicBezTo>
                <a:cubicBezTo>
                  <a:pt x="2467" y="3523"/>
                  <a:pt x="2512" y="3568"/>
                  <a:pt x="2512" y="3613"/>
                </a:cubicBezTo>
                <a:cubicBezTo>
                  <a:pt x="2512" y="3668"/>
                  <a:pt x="2467" y="3704"/>
                  <a:pt x="2422" y="37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solidFill>
              <a:srgbClr val="4D618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13628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1">
            <a:extLst>
              <a:ext uri="{FF2B5EF4-FFF2-40B4-BE49-F238E27FC236}">
                <a16:creationId xmlns:a16="http://schemas.microsoft.com/office/drawing/2014/main" id="{DB1C399D-D05F-6A46-BBFE-7F8BBF2BC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1809" y="8547067"/>
            <a:ext cx="1462547" cy="2422802"/>
          </a:xfrm>
          <a:custGeom>
            <a:avLst/>
            <a:gdLst>
              <a:gd name="T0" fmla="*/ 54 w 1311"/>
              <a:gd name="T1" fmla="*/ 705 h 2170"/>
              <a:gd name="T2" fmla="*/ 54 w 1311"/>
              <a:gd name="T3" fmla="*/ 705 h 2170"/>
              <a:gd name="T4" fmla="*/ 551 w 1311"/>
              <a:gd name="T5" fmla="*/ 1283 h 2170"/>
              <a:gd name="T6" fmla="*/ 1057 w 1311"/>
              <a:gd name="T7" fmla="*/ 2115 h 2170"/>
              <a:gd name="T8" fmla="*/ 1175 w 1311"/>
              <a:gd name="T9" fmla="*/ 2151 h 2170"/>
              <a:gd name="T10" fmla="*/ 1247 w 1311"/>
              <a:gd name="T11" fmla="*/ 2061 h 2170"/>
              <a:gd name="T12" fmla="*/ 1247 w 1311"/>
              <a:gd name="T13" fmla="*/ 2061 h 2170"/>
              <a:gd name="T14" fmla="*/ 1265 w 1311"/>
              <a:gd name="T15" fmla="*/ 1654 h 2170"/>
              <a:gd name="T16" fmla="*/ 1265 w 1311"/>
              <a:gd name="T17" fmla="*/ 1509 h 2170"/>
              <a:gd name="T18" fmla="*/ 1301 w 1311"/>
              <a:gd name="T19" fmla="*/ 1437 h 2170"/>
              <a:gd name="T20" fmla="*/ 1292 w 1311"/>
              <a:gd name="T21" fmla="*/ 1039 h 2170"/>
              <a:gd name="T22" fmla="*/ 1292 w 1311"/>
              <a:gd name="T23" fmla="*/ 1039 h 2170"/>
              <a:gd name="T24" fmla="*/ 1292 w 1311"/>
              <a:gd name="T25" fmla="*/ 994 h 2170"/>
              <a:gd name="T26" fmla="*/ 1193 w 1311"/>
              <a:gd name="T27" fmla="*/ 858 h 2170"/>
              <a:gd name="T28" fmla="*/ 1030 w 1311"/>
              <a:gd name="T29" fmla="*/ 858 h 2170"/>
              <a:gd name="T30" fmla="*/ 1021 w 1311"/>
              <a:gd name="T31" fmla="*/ 868 h 2170"/>
              <a:gd name="T32" fmla="*/ 958 w 1311"/>
              <a:gd name="T33" fmla="*/ 858 h 2170"/>
              <a:gd name="T34" fmla="*/ 958 w 1311"/>
              <a:gd name="T35" fmla="*/ 822 h 2170"/>
              <a:gd name="T36" fmla="*/ 976 w 1311"/>
              <a:gd name="T37" fmla="*/ 804 h 2170"/>
              <a:gd name="T38" fmla="*/ 1075 w 1311"/>
              <a:gd name="T39" fmla="*/ 723 h 2170"/>
              <a:gd name="T40" fmla="*/ 1139 w 1311"/>
              <a:gd name="T41" fmla="*/ 632 h 2170"/>
              <a:gd name="T42" fmla="*/ 1193 w 1311"/>
              <a:gd name="T43" fmla="*/ 406 h 2170"/>
              <a:gd name="T44" fmla="*/ 1193 w 1311"/>
              <a:gd name="T45" fmla="*/ 0 h 2170"/>
              <a:gd name="T46" fmla="*/ 0 w 1311"/>
              <a:gd name="T47" fmla="*/ 686 h 2170"/>
              <a:gd name="T48" fmla="*/ 54 w 1311"/>
              <a:gd name="T49" fmla="*/ 705 h 2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11" h="2170">
                <a:moveTo>
                  <a:pt x="54" y="705"/>
                </a:moveTo>
                <a:lnTo>
                  <a:pt x="54" y="705"/>
                </a:lnTo>
                <a:cubicBezTo>
                  <a:pt x="298" y="813"/>
                  <a:pt x="443" y="1048"/>
                  <a:pt x="551" y="1283"/>
                </a:cubicBezTo>
                <a:cubicBezTo>
                  <a:pt x="714" y="1627"/>
                  <a:pt x="876" y="1889"/>
                  <a:pt x="1057" y="2115"/>
                </a:cubicBezTo>
                <a:cubicBezTo>
                  <a:pt x="1084" y="2151"/>
                  <a:pt x="1130" y="2169"/>
                  <a:pt x="1175" y="2151"/>
                </a:cubicBezTo>
                <a:cubicBezTo>
                  <a:pt x="1211" y="2142"/>
                  <a:pt x="1247" y="2106"/>
                  <a:pt x="1247" y="2061"/>
                </a:cubicBezTo>
                <a:lnTo>
                  <a:pt x="1247" y="2061"/>
                </a:lnTo>
                <a:cubicBezTo>
                  <a:pt x="1247" y="1925"/>
                  <a:pt x="1256" y="1781"/>
                  <a:pt x="1265" y="1654"/>
                </a:cubicBezTo>
                <a:cubicBezTo>
                  <a:pt x="1265" y="1600"/>
                  <a:pt x="1265" y="1555"/>
                  <a:pt x="1265" y="1509"/>
                </a:cubicBezTo>
                <a:cubicBezTo>
                  <a:pt x="1283" y="1491"/>
                  <a:pt x="1301" y="1464"/>
                  <a:pt x="1301" y="1437"/>
                </a:cubicBezTo>
                <a:cubicBezTo>
                  <a:pt x="1310" y="1310"/>
                  <a:pt x="1310" y="1175"/>
                  <a:pt x="1292" y="1039"/>
                </a:cubicBezTo>
                <a:lnTo>
                  <a:pt x="1292" y="1039"/>
                </a:lnTo>
                <a:cubicBezTo>
                  <a:pt x="1292" y="1030"/>
                  <a:pt x="1292" y="1012"/>
                  <a:pt x="1292" y="994"/>
                </a:cubicBezTo>
                <a:cubicBezTo>
                  <a:pt x="1283" y="940"/>
                  <a:pt x="1247" y="886"/>
                  <a:pt x="1193" y="858"/>
                </a:cubicBezTo>
                <a:cubicBezTo>
                  <a:pt x="1148" y="831"/>
                  <a:pt x="1084" y="831"/>
                  <a:pt x="1030" y="858"/>
                </a:cubicBezTo>
                <a:cubicBezTo>
                  <a:pt x="1030" y="868"/>
                  <a:pt x="1030" y="868"/>
                  <a:pt x="1021" y="868"/>
                </a:cubicBezTo>
                <a:cubicBezTo>
                  <a:pt x="1003" y="877"/>
                  <a:pt x="976" y="886"/>
                  <a:pt x="958" y="858"/>
                </a:cubicBezTo>
                <a:cubicBezTo>
                  <a:pt x="958" y="849"/>
                  <a:pt x="958" y="831"/>
                  <a:pt x="958" y="822"/>
                </a:cubicBezTo>
                <a:cubicBezTo>
                  <a:pt x="958" y="813"/>
                  <a:pt x="967" y="804"/>
                  <a:pt x="976" y="804"/>
                </a:cubicBezTo>
                <a:cubicBezTo>
                  <a:pt x="1021" y="777"/>
                  <a:pt x="1039" y="768"/>
                  <a:pt x="1075" y="723"/>
                </a:cubicBezTo>
                <a:cubicBezTo>
                  <a:pt x="1102" y="696"/>
                  <a:pt x="1121" y="669"/>
                  <a:pt x="1139" y="632"/>
                </a:cubicBezTo>
                <a:cubicBezTo>
                  <a:pt x="1166" y="578"/>
                  <a:pt x="1193" y="461"/>
                  <a:pt x="1193" y="406"/>
                </a:cubicBezTo>
                <a:cubicBezTo>
                  <a:pt x="1211" y="289"/>
                  <a:pt x="1211" y="162"/>
                  <a:pt x="1193" y="0"/>
                </a:cubicBezTo>
                <a:cubicBezTo>
                  <a:pt x="0" y="686"/>
                  <a:pt x="0" y="686"/>
                  <a:pt x="0" y="686"/>
                </a:cubicBezTo>
                <a:cubicBezTo>
                  <a:pt x="18" y="696"/>
                  <a:pt x="36" y="705"/>
                  <a:pt x="54" y="70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">
            <a:extLst>
              <a:ext uri="{FF2B5EF4-FFF2-40B4-BE49-F238E27FC236}">
                <a16:creationId xmlns:a16="http://schemas.microsoft.com/office/drawing/2014/main" id="{8B586735-FAB7-7C4A-A37F-5568D0C4E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3795" y="7173162"/>
            <a:ext cx="827298" cy="1112913"/>
          </a:xfrm>
          <a:custGeom>
            <a:avLst/>
            <a:gdLst>
              <a:gd name="T0" fmla="*/ 705 w 742"/>
              <a:gd name="T1" fmla="*/ 714 h 996"/>
              <a:gd name="T2" fmla="*/ 705 w 742"/>
              <a:gd name="T3" fmla="*/ 714 h 996"/>
              <a:gd name="T4" fmla="*/ 687 w 742"/>
              <a:gd name="T5" fmla="*/ 642 h 996"/>
              <a:gd name="T6" fmla="*/ 669 w 742"/>
              <a:gd name="T7" fmla="*/ 588 h 996"/>
              <a:gd name="T8" fmla="*/ 660 w 742"/>
              <a:gd name="T9" fmla="*/ 371 h 996"/>
              <a:gd name="T10" fmla="*/ 678 w 742"/>
              <a:gd name="T11" fmla="*/ 235 h 996"/>
              <a:gd name="T12" fmla="*/ 696 w 742"/>
              <a:gd name="T13" fmla="*/ 127 h 996"/>
              <a:gd name="T14" fmla="*/ 641 w 742"/>
              <a:gd name="T15" fmla="*/ 18 h 996"/>
              <a:gd name="T16" fmla="*/ 524 w 742"/>
              <a:gd name="T17" fmla="*/ 36 h 996"/>
              <a:gd name="T18" fmla="*/ 524 w 742"/>
              <a:gd name="T19" fmla="*/ 36 h 996"/>
              <a:gd name="T20" fmla="*/ 352 w 742"/>
              <a:gd name="T21" fmla="*/ 190 h 996"/>
              <a:gd name="T22" fmla="*/ 0 w 742"/>
              <a:gd name="T23" fmla="*/ 570 h 996"/>
              <a:gd name="T24" fmla="*/ 732 w 742"/>
              <a:gd name="T25" fmla="*/ 995 h 996"/>
              <a:gd name="T26" fmla="*/ 705 w 742"/>
              <a:gd name="T27" fmla="*/ 714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2" h="996">
                <a:moveTo>
                  <a:pt x="705" y="714"/>
                </a:moveTo>
                <a:lnTo>
                  <a:pt x="705" y="714"/>
                </a:lnTo>
                <a:cubicBezTo>
                  <a:pt x="696" y="687"/>
                  <a:pt x="687" y="669"/>
                  <a:pt x="687" y="642"/>
                </a:cubicBezTo>
                <a:cubicBezTo>
                  <a:pt x="669" y="588"/>
                  <a:pt x="669" y="588"/>
                  <a:pt x="669" y="588"/>
                </a:cubicBezTo>
                <a:cubicBezTo>
                  <a:pt x="651" y="525"/>
                  <a:pt x="651" y="443"/>
                  <a:pt x="660" y="371"/>
                </a:cubicBezTo>
                <a:cubicBezTo>
                  <a:pt x="669" y="326"/>
                  <a:pt x="669" y="280"/>
                  <a:pt x="678" y="235"/>
                </a:cubicBezTo>
                <a:cubicBezTo>
                  <a:pt x="687" y="199"/>
                  <a:pt x="687" y="163"/>
                  <a:pt x="696" y="127"/>
                </a:cubicBezTo>
                <a:cubicBezTo>
                  <a:pt x="696" y="82"/>
                  <a:pt x="678" y="36"/>
                  <a:pt x="641" y="18"/>
                </a:cubicBezTo>
                <a:cubicBezTo>
                  <a:pt x="596" y="0"/>
                  <a:pt x="551" y="9"/>
                  <a:pt x="524" y="36"/>
                </a:cubicBezTo>
                <a:lnTo>
                  <a:pt x="524" y="36"/>
                </a:lnTo>
                <a:cubicBezTo>
                  <a:pt x="470" y="91"/>
                  <a:pt x="415" y="136"/>
                  <a:pt x="352" y="190"/>
                </a:cubicBezTo>
                <a:cubicBezTo>
                  <a:pt x="226" y="299"/>
                  <a:pt x="90" y="416"/>
                  <a:pt x="0" y="570"/>
                </a:cubicBezTo>
                <a:cubicBezTo>
                  <a:pt x="732" y="995"/>
                  <a:pt x="732" y="995"/>
                  <a:pt x="732" y="995"/>
                </a:cubicBezTo>
                <a:cubicBezTo>
                  <a:pt x="741" y="895"/>
                  <a:pt x="732" y="805"/>
                  <a:pt x="705" y="7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3">
            <a:extLst>
              <a:ext uri="{FF2B5EF4-FFF2-40B4-BE49-F238E27FC236}">
                <a16:creationId xmlns:a16="http://schemas.microsoft.com/office/drawing/2014/main" id="{9B7B0B09-71EF-7647-93BE-7B58BB57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109" y="3681764"/>
            <a:ext cx="3353515" cy="4077399"/>
          </a:xfrm>
          <a:custGeom>
            <a:avLst/>
            <a:gdLst>
              <a:gd name="T0" fmla="*/ 2441 w 3003"/>
              <a:gd name="T1" fmla="*/ 3389 h 3653"/>
              <a:gd name="T2" fmla="*/ 2857 w 3003"/>
              <a:gd name="T3" fmla="*/ 3001 h 3653"/>
              <a:gd name="T4" fmla="*/ 2893 w 3003"/>
              <a:gd name="T5" fmla="*/ 2622 h 3653"/>
              <a:gd name="T6" fmla="*/ 2966 w 3003"/>
              <a:gd name="T7" fmla="*/ 2044 h 3653"/>
              <a:gd name="T8" fmla="*/ 2975 w 3003"/>
              <a:gd name="T9" fmla="*/ 1709 h 3653"/>
              <a:gd name="T10" fmla="*/ 2830 w 3003"/>
              <a:gd name="T11" fmla="*/ 1637 h 3653"/>
              <a:gd name="T12" fmla="*/ 2821 w 3003"/>
              <a:gd name="T13" fmla="*/ 1655 h 3653"/>
              <a:gd name="T14" fmla="*/ 2703 w 3003"/>
              <a:gd name="T15" fmla="*/ 1998 h 3653"/>
              <a:gd name="T16" fmla="*/ 1998 w 3003"/>
              <a:gd name="T17" fmla="*/ 2703 h 3653"/>
              <a:gd name="T18" fmla="*/ 1284 w 3003"/>
              <a:gd name="T19" fmla="*/ 2405 h 3653"/>
              <a:gd name="T20" fmla="*/ 904 w 3003"/>
              <a:gd name="T21" fmla="*/ 2215 h 3653"/>
              <a:gd name="T22" fmla="*/ 895 w 3003"/>
              <a:gd name="T23" fmla="*/ 2134 h 3653"/>
              <a:gd name="T24" fmla="*/ 1329 w 3003"/>
              <a:gd name="T25" fmla="*/ 2342 h 3653"/>
              <a:gd name="T26" fmla="*/ 2062 w 3003"/>
              <a:gd name="T27" fmla="*/ 2622 h 3653"/>
              <a:gd name="T28" fmla="*/ 2613 w 3003"/>
              <a:gd name="T29" fmla="*/ 2044 h 3653"/>
              <a:gd name="T30" fmla="*/ 2685 w 3003"/>
              <a:gd name="T31" fmla="*/ 1772 h 3653"/>
              <a:gd name="T32" fmla="*/ 2984 w 3003"/>
              <a:gd name="T33" fmla="*/ 1284 h 3653"/>
              <a:gd name="T34" fmla="*/ 2993 w 3003"/>
              <a:gd name="T35" fmla="*/ 525 h 3653"/>
              <a:gd name="T36" fmla="*/ 2649 w 3003"/>
              <a:gd name="T37" fmla="*/ 19 h 3653"/>
              <a:gd name="T38" fmla="*/ 1591 w 3003"/>
              <a:gd name="T39" fmla="*/ 163 h 3653"/>
              <a:gd name="T40" fmla="*/ 1438 w 3003"/>
              <a:gd name="T41" fmla="*/ 552 h 3653"/>
              <a:gd name="T42" fmla="*/ 1456 w 3003"/>
              <a:gd name="T43" fmla="*/ 832 h 3653"/>
              <a:gd name="T44" fmla="*/ 1727 w 3003"/>
              <a:gd name="T45" fmla="*/ 1709 h 3653"/>
              <a:gd name="T46" fmla="*/ 1908 w 3003"/>
              <a:gd name="T47" fmla="*/ 2053 h 3653"/>
              <a:gd name="T48" fmla="*/ 1872 w 3003"/>
              <a:gd name="T49" fmla="*/ 2089 h 3653"/>
              <a:gd name="T50" fmla="*/ 1664 w 3003"/>
              <a:gd name="T51" fmla="*/ 1763 h 3653"/>
              <a:gd name="T52" fmla="*/ 1456 w 3003"/>
              <a:gd name="T53" fmla="*/ 1420 h 3653"/>
              <a:gd name="T54" fmla="*/ 1375 w 3003"/>
              <a:gd name="T55" fmla="*/ 742 h 3653"/>
              <a:gd name="T56" fmla="*/ 1366 w 3003"/>
              <a:gd name="T57" fmla="*/ 715 h 3653"/>
              <a:gd name="T58" fmla="*/ 1357 w 3003"/>
              <a:gd name="T59" fmla="*/ 552 h 3653"/>
              <a:gd name="T60" fmla="*/ 1357 w 3003"/>
              <a:gd name="T61" fmla="*/ 543 h 3653"/>
              <a:gd name="T62" fmla="*/ 1357 w 3003"/>
              <a:gd name="T63" fmla="*/ 534 h 3653"/>
              <a:gd name="T64" fmla="*/ 1158 w 3003"/>
              <a:gd name="T65" fmla="*/ 434 h 3653"/>
              <a:gd name="T66" fmla="*/ 290 w 3003"/>
              <a:gd name="T67" fmla="*/ 1619 h 3653"/>
              <a:gd name="T68" fmla="*/ 995 w 3003"/>
              <a:gd name="T69" fmla="*/ 2947 h 3653"/>
              <a:gd name="T70" fmla="*/ 1040 w 3003"/>
              <a:gd name="T71" fmla="*/ 2910 h 3653"/>
              <a:gd name="T72" fmla="*/ 1718 w 3003"/>
              <a:gd name="T73" fmla="*/ 3344 h 3653"/>
              <a:gd name="T74" fmla="*/ 2224 w 3003"/>
              <a:gd name="T75" fmla="*/ 3652 h 3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03" h="3653">
                <a:moveTo>
                  <a:pt x="2441" y="3389"/>
                </a:moveTo>
                <a:lnTo>
                  <a:pt x="2441" y="3389"/>
                </a:lnTo>
                <a:cubicBezTo>
                  <a:pt x="2487" y="3353"/>
                  <a:pt x="2532" y="3308"/>
                  <a:pt x="2577" y="3272"/>
                </a:cubicBezTo>
                <a:cubicBezTo>
                  <a:pt x="2676" y="3190"/>
                  <a:pt x="2776" y="3100"/>
                  <a:pt x="2857" y="3001"/>
                </a:cubicBezTo>
                <a:cubicBezTo>
                  <a:pt x="2929" y="2910"/>
                  <a:pt x="2938" y="2785"/>
                  <a:pt x="2875" y="2694"/>
                </a:cubicBezTo>
                <a:cubicBezTo>
                  <a:pt x="2884" y="2667"/>
                  <a:pt x="2893" y="2649"/>
                  <a:pt x="2893" y="2622"/>
                </a:cubicBezTo>
                <a:cubicBezTo>
                  <a:pt x="2920" y="2541"/>
                  <a:pt x="2938" y="2459"/>
                  <a:pt x="2948" y="2378"/>
                </a:cubicBezTo>
                <a:cubicBezTo>
                  <a:pt x="2966" y="2269"/>
                  <a:pt x="2966" y="2152"/>
                  <a:pt x="2966" y="2044"/>
                </a:cubicBezTo>
                <a:cubicBezTo>
                  <a:pt x="2966" y="1989"/>
                  <a:pt x="2966" y="1926"/>
                  <a:pt x="2966" y="1872"/>
                </a:cubicBezTo>
                <a:cubicBezTo>
                  <a:pt x="2966" y="1817"/>
                  <a:pt x="2966" y="1763"/>
                  <a:pt x="2975" y="1709"/>
                </a:cubicBezTo>
                <a:cubicBezTo>
                  <a:pt x="2993" y="1329"/>
                  <a:pt x="2993" y="1329"/>
                  <a:pt x="2993" y="1329"/>
                </a:cubicBezTo>
                <a:cubicBezTo>
                  <a:pt x="2830" y="1637"/>
                  <a:pt x="2830" y="1637"/>
                  <a:pt x="2830" y="1637"/>
                </a:cubicBezTo>
                <a:lnTo>
                  <a:pt x="2830" y="1637"/>
                </a:lnTo>
                <a:cubicBezTo>
                  <a:pt x="2830" y="1646"/>
                  <a:pt x="2821" y="1646"/>
                  <a:pt x="2821" y="1655"/>
                </a:cubicBezTo>
                <a:cubicBezTo>
                  <a:pt x="2785" y="1736"/>
                  <a:pt x="2749" y="1845"/>
                  <a:pt x="2721" y="1953"/>
                </a:cubicBezTo>
                <a:cubicBezTo>
                  <a:pt x="2712" y="1971"/>
                  <a:pt x="2712" y="1980"/>
                  <a:pt x="2703" y="1998"/>
                </a:cubicBezTo>
                <a:cubicBezTo>
                  <a:pt x="2667" y="2161"/>
                  <a:pt x="2622" y="2324"/>
                  <a:pt x="2514" y="2450"/>
                </a:cubicBezTo>
                <a:cubicBezTo>
                  <a:pt x="2378" y="2622"/>
                  <a:pt x="2188" y="2712"/>
                  <a:pt x="1998" y="2703"/>
                </a:cubicBezTo>
                <a:cubicBezTo>
                  <a:pt x="1799" y="2685"/>
                  <a:pt x="1610" y="2595"/>
                  <a:pt x="1429" y="2495"/>
                </a:cubicBezTo>
                <a:cubicBezTo>
                  <a:pt x="1384" y="2468"/>
                  <a:pt x="1329" y="2441"/>
                  <a:pt x="1284" y="2405"/>
                </a:cubicBezTo>
                <a:cubicBezTo>
                  <a:pt x="1239" y="2387"/>
                  <a:pt x="1203" y="2360"/>
                  <a:pt x="1167" y="2342"/>
                </a:cubicBezTo>
                <a:cubicBezTo>
                  <a:pt x="1058" y="2278"/>
                  <a:pt x="968" y="2233"/>
                  <a:pt x="904" y="2215"/>
                </a:cubicBezTo>
                <a:cubicBezTo>
                  <a:pt x="904" y="2206"/>
                  <a:pt x="859" y="2188"/>
                  <a:pt x="868" y="2161"/>
                </a:cubicBezTo>
                <a:cubicBezTo>
                  <a:pt x="877" y="2152"/>
                  <a:pt x="887" y="2134"/>
                  <a:pt x="895" y="2134"/>
                </a:cubicBezTo>
                <a:cubicBezTo>
                  <a:pt x="904" y="2125"/>
                  <a:pt x="913" y="2125"/>
                  <a:pt x="913" y="2125"/>
                </a:cubicBezTo>
                <a:cubicBezTo>
                  <a:pt x="1058" y="2179"/>
                  <a:pt x="1194" y="2261"/>
                  <a:pt x="1329" y="2342"/>
                </a:cubicBezTo>
                <a:cubicBezTo>
                  <a:pt x="1384" y="2378"/>
                  <a:pt x="1447" y="2405"/>
                  <a:pt x="1501" y="2441"/>
                </a:cubicBezTo>
                <a:cubicBezTo>
                  <a:pt x="1664" y="2532"/>
                  <a:pt x="1863" y="2631"/>
                  <a:pt x="2062" y="2622"/>
                </a:cubicBezTo>
                <a:cubicBezTo>
                  <a:pt x="2270" y="2604"/>
                  <a:pt x="2441" y="2441"/>
                  <a:pt x="2523" y="2287"/>
                </a:cubicBezTo>
                <a:cubicBezTo>
                  <a:pt x="2559" y="2215"/>
                  <a:pt x="2586" y="2125"/>
                  <a:pt x="2613" y="2044"/>
                </a:cubicBezTo>
                <a:cubicBezTo>
                  <a:pt x="2613" y="2016"/>
                  <a:pt x="2622" y="1989"/>
                  <a:pt x="2631" y="1971"/>
                </a:cubicBezTo>
                <a:cubicBezTo>
                  <a:pt x="2649" y="1899"/>
                  <a:pt x="2667" y="1836"/>
                  <a:pt x="2685" y="1772"/>
                </a:cubicBezTo>
                <a:cubicBezTo>
                  <a:pt x="2730" y="1655"/>
                  <a:pt x="2794" y="1492"/>
                  <a:pt x="2920" y="1402"/>
                </a:cubicBezTo>
                <a:cubicBezTo>
                  <a:pt x="2957" y="1374"/>
                  <a:pt x="2984" y="1329"/>
                  <a:pt x="2984" y="1284"/>
                </a:cubicBezTo>
                <a:cubicBezTo>
                  <a:pt x="2984" y="1239"/>
                  <a:pt x="2984" y="1194"/>
                  <a:pt x="2984" y="1149"/>
                </a:cubicBezTo>
                <a:cubicBezTo>
                  <a:pt x="2984" y="941"/>
                  <a:pt x="2984" y="733"/>
                  <a:pt x="2993" y="525"/>
                </a:cubicBezTo>
                <a:cubicBezTo>
                  <a:pt x="3002" y="344"/>
                  <a:pt x="2957" y="199"/>
                  <a:pt x="2884" y="118"/>
                </a:cubicBezTo>
                <a:cubicBezTo>
                  <a:pt x="2821" y="54"/>
                  <a:pt x="2749" y="28"/>
                  <a:pt x="2649" y="19"/>
                </a:cubicBezTo>
                <a:cubicBezTo>
                  <a:pt x="2613" y="19"/>
                  <a:pt x="2577" y="19"/>
                  <a:pt x="2532" y="19"/>
                </a:cubicBezTo>
                <a:cubicBezTo>
                  <a:pt x="2215" y="9"/>
                  <a:pt x="1845" y="0"/>
                  <a:pt x="1591" y="163"/>
                </a:cubicBezTo>
                <a:cubicBezTo>
                  <a:pt x="1501" y="226"/>
                  <a:pt x="1438" y="326"/>
                  <a:pt x="1438" y="443"/>
                </a:cubicBezTo>
                <a:cubicBezTo>
                  <a:pt x="1438" y="552"/>
                  <a:pt x="1438" y="552"/>
                  <a:pt x="1438" y="552"/>
                </a:cubicBezTo>
                <a:cubicBezTo>
                  <a:pt x="1438" y="561"/>
                  <a:pt x="1438" y="561"/>
                  <a:pt x="1438" y="561"/>
                </a:cubicBezTo>
                <a:cubicBezTo>
                  <a:pt x="1447" y="651"/>
                  <a:pt x="1456" y="742"/>
                  <a:pt x="1456" y="832"/>
                </a:cubicBezTo>
                <a:cubicBezTo>
                  <a:pt x="1465" y="1031"/>
                  <a:pt x="1474" y="1248"/>
                  <a:pt x="1546" y="1447"/>
                </a:cubicBezTo>
                <a:cubicBezTo>
                  <a:pt x="1591" y="1555"/>
                  <a:pt x="1655" y="1637"/>
                  <a:pt x="1727" y="1709"/>
                </a:cubicBezTo>
                <a:cubicBezTo>
                  <a:pt x="1736" y="1718"/>
                  <a:pt x="1745" y="1727"/>
                  <a:pt x="1754" y="1745"/>
                </a:cubicBezTo>
                <a:cubicBezTo>
                  <a:pt x="1854" y="1854"/>
                  <a:pt x="1899" y="1944"/>
                  <a:pt x="1908" y="2053"/>
                </a:cubicBezTo>
                <a:cubicBezTo>
                  <a:pt x="1908" y="2061"/>
                  <a:pt x="1908" y="2070"/>
                  <a:pt x="1899" y="2070"/>
                </a:cubicBezTo>
                <a:cubicBezTo>
                  <a:pt x="1890" y="2080"/>
                  <a:pt x="1881" y="2089"/>
                  <a:pt x="1872" y="2089"/>
                </a:cubicBezTo>
                <a:cubicBezTo>
                  <a:pt x="1836" y="2089"/>
                  <a:pt x="1827" y="2044"/>
                  <a:pt x="1827" y="2044"/>
                </a:cubicBezTo>
                <a:cubicBezTo>
                  <a:pt x="1817" y="1926"/>
                  <a:pt x="1736" y="1845"/>
                  <a:pt x="1664" y="1763"/>
                </a:cubicBezTo>
                <a:cubicBezTo>
                  <a:pt x="1655" y="1754"/>
                  <a:pt x="1646" y="1745"/>
                  <a:pt x="1637" y="1736"/>
                </a:cubicBezTo>
                <a:cubicBezTo>
                  <a:pt x="1546" y="1637"/>
                  <a:pt x="1492" y="1537"/>
                  <a:pt x="1456" y="1420"/>
                </a:cubicBezTo>
                <a:cubicBezTo>
                  <a:pt x="1393" y="1239"/>
                  <a:pt x="1384" y="1049"/>
                  <a:pt x="1375" y="841"/>
                </a:cubicBezTo>
                <a:cubicBezTo>
                  <a:pt x="1375" y="814"/>
                  <a:pt x="1375" y="778"/>
                  <a:pt x="1375" y="742"/>
                </a:cubicBezTo>
                <a:cubicBezTo>
                  <a:pt x="1375" y="733"/>
                  <a:pt x="1375" y="733"/>
                  <a:pt x="1375" y="733"/>
                </a:cubicBezTo>
                <a:cubicBezTo>
                  <a:pt x="1366" y="715"/>
                  <a:pt x="1366" y="715"/>
                  <a:pt x="1366" y="715"/>
                </a:cubicBezTo>
                <a:cubicBezTo>
                  <a:pt x="1357" y="706"/>
                  <a:pt x="1357" y="696"/>
                  <a:pt x="1357" y="687"/>
                </a:cubicBezTo>
                <a:cubicBezTo>
                  <a:pt x="1357" y="552"/>
                  <a:pt x="1357" y="552"/>
                  <a:pt x="1357" y="552"/>
                </a:cubicBezTo>
                <a:lnTo>
                  <a:pt x="1357" y="552"/>
                </a:lnTo>
                <a:cubicBezTo>
                  <a:pt x="1357" y="543"/>
                  <a:pt x="1357" y="543"/>
                  <a:pt x="1357" y="543"/>
                </a:cubicBezTo>
                <a:lnTo>
                  <a:pt x="1357" y="543"/>
                </a:lnTo>
                <a:cubicBezTo>
                  <a:pt x="1357" y="534"/>
                  <a:pt x="1357" y="534"/>
                  <a:pt x="1357" y="534"/>
                </a:cubicBezTo>
                <a:cubicBezTo>
                  <a:pt x="1357" y="489"/>
                  <a:pt x="1329" y="443"/>
                  <a:pt x="1293" y="425"/>
                </a:cubicBezTo>
                <a:cubicBezTo>
                  <a:pt x="1248" y="407"/>
                  <a:pt x="1203" y="407"/>
                  <a:pt x="1158" y="434"/>
                </a:cubicBezTo>
                <a:cubicBezTo>
                  <a:pt x="904" y="597"/>
                  <a:pt x="624" y="823"/>
                  <a:pt x="489" y="1212"/>
                </a:cubicBezTo>
                <a:cubicBezTo>
                  <a:pt x="434" y="1347"/>
                  <a:pt x="362" y="1483"/>
                  <a:pt x="290" y="1619"/>
                </a:cubicBezTo>
                <a:cubicBezTo>
                  <a:pt x="154" y="1845"/>
                  <a:pt x="19" y="2089"/>
                  <a:pt x="0" y="2378"/>
                </a:cubicBezTo>
                <a:cubicBezTo>
                  <a:pt x="995" y="2947"/>
                  <a:pt x="995" y="2947"/>
                  <a:pt x="995" y="2947"/>
                </a:cubicBezTo>
                <a:lnTo>
                  <a:pt x="995" y="2937"/>
                </a:lnTo>
                <a:cubicBezTo>
                  <a:pt x="1004" y="2919"/>
                  <a:pt x="1022" y="2910"/>
                  <a:pt x="1040" y="2910"/>
                </a:cubicBezTo>
                <a:cubicBezTo>
                  <a:pt x="1049" y="2910"/>
                  <a:pt x="1049" y="2910"/>
                  <a:pt x="1049" y="2910"/>
                </a:cubicBezTo>
                <a:cubicBezTo>
                  <a:pt x="1302" y="2956"/>
                  <a:pt x="1619" y="3091"/>
                  <a:pt x="1718" y="3344"/>
                </a:cubicBezTo>
                <a:cubicBezTo>
                  <a:pt x="1718" y="3353"/>
                  <a:pt x="1718" y="3353"/>
                  <a:pt x="1718" y="3362"/>
                </a:cubicBezTo>
                <a:cubicBezTo>
                  <a:pt x="2224" y="3652"/>
                  <a:pt x="2224" y="3652"/>
                  <a:pt x="2224" y="3652"/>
                </a:cubicBezTo>
                <a:cubicBezTo>
                  <a:pt x="2270" y="3570"/>
                  <a:pt x="2342" y="3480"/>
                  <a:pt x="2441" y="338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4">
            <a:extLst>
              <a:ext uri="{FF2B5EF4-FFF2-40B4-BE49-F238E27FC236}">
                <a16:creationId xmlns:a16="http://schemas.microsoft.com/office/drawing/2014/main" id="{1296DCC1-9BBD-D846-8278-27536D066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359" y="7030353"/>
            <a:ext cx="566307" cy="334859"/>
          </a:xfrm>
          <a:custGeom>
            <a:avLst/>
            <a:gdLst>
              <a:gd name="T0" fmla="*/ 281 w 507"/>
              <a:gd name="T1" fmla="*/ 108 h 299"/>
              <a:gd name="T2" fmla="*/ 281 w 507"/>
              <a:gd name="T3" fmla="*/ 108 h 299"/>
              <a:gd name="T4" fmla="*/ 0 w 507"/>
              <a:gd name="T5" fmla="*/ 0 h 299"/>
              <a:gd name="T6" fmla="*/ 506 w 507"/>
              <a:gd name="T7" fmla="*/ 298 h 299"/>
              <a:gd name="T8" fmla="*/ 281 w 507"/>
              <a:gd name="T9" fmla="*/ 10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7" h="299">
                <a:moveTo>
                  <a:pt x="281" y="108"/>
                </a:moveTo>
                <a:lnTo>
                  <a:pt x="281" y="108"/>
                </a:lnTo>
                <a:cubicBezTo>
                  <a:pt x="190" y="63"/>
                  <a:pt x="100" y="27"/>
                  <a:pt x="0" y="0"/>
                </a:cubicBezTo>
                <a:cubicBezTo>
                  <a:pt x="506" y="298"/>
                  <a:pt x="506" y="298"/>
                  <a:pt x="506" y="298"/>
                </a:cubicBezTo>
                <a:cubicBezTo>
                  <a:pt x="452" y="208"/>
                  <a:pt x="344" y="135"/>
                  <a:pt x="281" y="1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5">
            <a:extLst>
              <a:ext uri="{FF2B5EF4-FFF2-40B4-BE49-F238E27FC236}">
                <a16:creationId xmlns:a16="http://schemas.microsoft.com/office/drawing/2014/main" id="{B70AEA4D-A97D-894C-89FA-FA11C15DE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11" y="6336015"/>
            <a:ext cx="3806559" cy="4230054"/>
          </a:xfrm>
          <a:custGeom>
            <a:avLst/>
            <a:gdLst>
              <a:gd name="T0" fmla="*/ 3390 w 3409"/>
              <a:gd name="T1" fmla="*/ 1897 h 3788"/>
              <a:gd name="T2" fmla="*/ 2676 w 3409"/>
              <a:gd name="T3" fmla="*/ 1319 h 3788"/>
              <a:gd name="T4" fmla="*/ 2802 w 3409"/>
              <a:gd name="T5" fmla="*/ 2051 h 3788"/>
              <a:gd name="T6" fmla="*/ 2874 w 3409"/>
              <a:gd name="T7" fmla="*/ 2241 h 3788"/>
              <a:gd name="T8" fmla="*/ 2721 w 3409"/>
              <a:gd name="T9" fmla="*/ 2069 h 3788"/>
              <a:gd name="T10" fmla="*/ 2567 w 3409"/>
              <a:gd name="T11" fmla="*/ 1328 h 3788"/>
              <a:gd name="T12" fmla="*/ 2097 w 3409"/>
              <a:gd name="T13" fmla="*/ 984 h 3788"/>
              <a:gd name="T14" fmla="*/ 2070 w 3409"/>
              <a:gd name="T15" fmla="*/ 1011 h 3788"/>
              <a:gd name="T16" fmla="*/ 1979 w 3409"/>
              <a:gd name="T17" fmla="*/ 921 h 3788"/>
              <a:gd name="T18" fmla="*/ 1392 w 3409"/>
              <a:gd name="T19" fmla="*/ 614 h 3788"/>
              <a:gd name="T20" fmla="*/ 1374 w 3409"/>
              <a:gd name="T21" fmla="*/ 569 h 3788"/>
              <a:gd name="T22" fmla="*/ 398 w 3409"/>
              <a:gd name="T23" fmla="*/ 199 h 3788"/>
              <a:gd name="T24" fmla="*/ 72 w 3409"/>
              <a:gd name="T25" fmla="*/ 1481 h 3788"/>
              <a:gd name="T26" fmla="*/ 271 w 3409"/>
              <a:gd name="T27" fmla="*/ 1943 h 3788"/>
              <a:gd name="T28" fmla="*/ 578 w 3409"/>
              <a:gd name="T29" fmla="*/ 1906 h 3788"/>
              <a:gd name="T30" fmla="*/ 1121 w 3409"/>
              <a:gd name="T31" fmla="*/ 1454 h 3788"/>
              <a:gd name="T32" fmla="*/ 1726 w 3409"/>
              <a:gd name="T33" fmla="*/ 1192 h 3788"/>
              <a:gd name="T34" fmla="*/ 1745 w 3409"/>
              <a:gd name="T35" fmla="*/ 1274 h 3788"/>
              <a:gd name="T36" fmla="*/ 1464 w 3409"/>
              <a:gd name="T37" fmla="*/ 1265 h 3788"/>
              <a:gd name="T38" fmla="*/ 1175 w 3409"/>
              <a:gd name="T39" fmla="*/ 1509 h 3788"/>
              <a:gd name="T40" fmla="*/ 723 w 3409"/>
              <a:gd name="T41" fmla="*/ 1897 h 3788"/>
              <a:gd name="T42" fmla="*/ 81 w 3409"/>
              <a:gd name="T43" fmla="*/ 2476 h 3788"/>
              <a:gd name="T44" fmla="*/ 27 w 3409"/>
              <a:gd name="T45" fmla="*/ 3109 h 3788"/>
              <a:gd name="T46" fmla="*/ 1519 w 3409"/>
              <a:gd name="T47" fmla="*/ 3064 h 3788"/>
              <a:gd name="T48" fmla="*/ 1600 w 3409"/>
              <a:gd name="T49" fmla="*/ 2132 h 3788"/>
              <a:gd name="T50" fmla="*/ 1618 w 3409"/>
              <a:gd name="T51" fmla="*/ 2132 h 3788"/>
              <a:gd name="T52" fmla="*/ 1645 w 3409"/>
              <a:gd name="T53" fmla="*/ 2205 h 3788"/>
              <a:gd name="T54" fmla="*/ 1591 w 3409"/>
              <a:gd name="T55" fmla="*/ 3027 h 3788"/>
              <a:gd name="T56" fmla="*/ 1745 w 3409"/>
              <a:gd name="T57" fmla="*/ 2684 h 3788"/>
              <a:gd name="T58" fmla="*/ 1708 w 3409"/>
              <a:gd name="T59" fmla="*/ 2611 h 3788"/>
              <a:gd name="T60" fmla="*/ 2206 w 3409"/>
              <a:gd name="T61" fmla="*/ 2665 h 3788"/>
              <a:gd name="T62" fmla="*/ 3390 w 3409"/>
              <a:gd name="T63" fmla="*/ 1897 h 3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409" h="3788">
                <a:moveTo>
                  <a:pt x="3390" y="1897"/>
                </a:moveTo>
                <a:lnTo>
                  <a:pt x="3390" y="1897"/>
                </a:lnTo>
                <a:cubicBezTo>
                  <a:pt x="3399" y="1843"/>
                  <a:pt x="3408" y="1798"/>
                  <a:pt x="3408" y="1744"/>
                </a:cubicBezTo>
                <a:cubicBezTo>
                  <a:pt x="2676" y="1319"/>
                  <a:pt x="2676" y="1319"/>
                  <a:pt x="2676" y="1319"/>
                </a:cubicBezTo>
                <a:cubicBezTo>
                  <a:pt x="2667" y="1328"/>
                  <a:pt x="2658" y="1346"/>
                  <a:pt x="2649" y="1364"/>
                </a:cubicBezTo>
                <a:cubicBezTo>
                  <a:pt x="2513" y="1608"/>
                  <a:pt x="2676" y="1852"/>
                  <a:pt x="2802" y="2051"/>
                </a:cubicBezTo>
                <a:cubicBezTo>
                  <a:pt x="2838" y="2096"/>
                  <a:pt x="2866" y="2141"/>
                  <a:pt x="2893" y="2186"/>
                </a:cubicBezTo>
                <a:cubicBezTo>
                  <a:pt x="2911" y="2214"/>
                  <a:pt x="2883" y="2232"/>
                  <a:pt x="2874" y="2241"/>
                </a:cubicBezTo>
                <a:cubicBezTo>
                  <a:pt x="2857" y="2250"/>
                  <a:pt x="2838" y="2250"/>
                  <a:pt x="2820" y="2223"/>
                </a:cubicBezTo>
                <a:cubicBezTo>
                  <a:pt x="2793" y="2169"/>
                  <a:pt x="2757" y="2123"/>
                  <a:pt x="2721" y="2069"/>
                </a:cubicBezTo>
                <a:cubicBezTo>
                  <a:pt x="2658" y="1961"/>
                  <a:pt x="2594" y="1870"/>
                  <a:pt x="2549" y="1753"/>
                </a:cubicBezTo>
                <a:cubicBezTo>
                  <a:pt x="2495" y="1617"/>
                  <a:pt x="2504" y="1463"/>
                  <a:pt x="2567" y="1328"/>
                </a:cubicBezTo>
                <a:cubicBezTo>
                  <a:pt x="2576" y="1310"/>
                  <a:pt x="2585" y="1292"/>
                  <a:pt x="2603" y="1274"/>
                </a:cubicBezTo>
                <a:cubicBezTo>
                  <a:pt x="2097" y="984"/>
                  <a:pt x="2097" y="984"/>
                  <a:pt x="2097" y="984"/>
                </a:cubicBezTo>
                <a:lnTo>
                  <a:pt x="2097" y="984"/>
                </a:lnTo>
                <a:cubicBezTo>
                  <a:pt x="2088" y="1002"/>
                  <a:pt x="2079" y="1011"/>
                  <a:pt x="2070" y="1011"/>
                </a:cubicBezTo>
                <a:cubicBezTo>
                  <a:pt x="2034" y="1020"/>
                  <a:pt x="2016" y="984"/>
                  <a:pt x="2016" y="975"/>
                </a:cubicBezTo>
                <a:cubicBezTo>
                  <a:pt x="2007" y="957"/>
                  <a:pt x="1998" y="939"/>
                  <a:pt x="1979" y="921"/>
                </a:cubicBezTo>
                <a:cubicBezTo>
                  <a:pt x="1473" y="623"/>
                  <a:pt x="1473" y="623"/>
                  <a:pt x="1473" y="623"/>
                </a:cubicBezTo>
                <a:cubicBezTo>
                  <a:pt x="1446" y="623"/>
                  <a:pt x="1419" y="614"/>
                  <a:pt x="1392" y="614"/>
                </a:cubicBezTo>
                <a:cubicBezTo>
                  <a:pt x="1392" y="614"/>
                  <a:pt x="1383" y="604"/>
                  <a:pt x="1383" y="595"/>
                </a:cubicBezTo>
                <a:cubicBezTo>
                  <a:pt x="1374" y="586"/>
                  <a:pt x="1374" y="578"/>
                  <a:pt x="1374" y="569"/>
                </a:cubicBezTo>
                <a:cubicBezTo>
                  <a:pt x="379" y="0"/>
                  <a:pt x="379" y="0"/>
                  <a:pt x="379" y="0"/>
                </a:cubicBezTo>
                <a:cubicBezTo>
                  <a:pt x="379" y="63"/>
                  <a:pt x="379" y="126"/>
                  <a:pt x="398" y="199"/>
                </a:cubicBezTo>
                <a:cubicBezTo>
                  <a:pt x="388" y="208"/>
                  <a:pt x="388" y="217"/>
                  <a:pt x="379" y="235"/>
                </a:cubicBezTo>
                <a:cubicBezTo>
                  <a:pt x="81" y="614"/>
                  <a:pt x="63" y="1075"/>
                  <a:pt x="72" y="1481"/>
                </a:cubicBezTo>
                <a:cubicBezTo>
                  <a:pt x="72" y="1563"/>
                  <a:pt x="81" y="1644"/>
                  <a:pt x="90" y="1698"/>
                </a:cubicBezTo>
                <a:cubicBezTo>
                  <a:pt x="99" y="1807"/>
                  <a:pt x="171" y="1897"/>
                  <a:pt x="271" y="1943"/>
                </a:cubicBezTo>
                <a:cubicBezTo>
                  <a:pt x="370" y="1988"/>
                  <a:pt x="488" y="1970"/>
                  <a:pt x="569" y="1906"/>
                </a:cubicBezTo>
                <a:cubicBezTo>
                  <a:pt x="578" y="1906"/>
                  <a:pt x="578" y="1906"/>
                  <a:pt x="578" y="1906"/>
                </a:cubicBezTo>
                <a:cubicBezTo>
                  <a:pt x="705" y="1816"/>
                  <a:pt x="850" y="1716"/>
                  <a:pt x="985" y="1590"/>
                </a:cubicBezTo>
                <a:cubicBezTo>
                  <a:pt x="1030" y="1545"/>
                  <a:pt x="1075" y="1499"/>
                  <a:pt x="1121" y="1454"/>
                </a:cubicBezTo>
                <a:cubicBezTo>
                  <a:pt x="1193" y="1373"/>
                  <a:pt x="1266" y="1301"/>
                  <a:pt x="1347" y="1237"/>
                </a:cubicBezTo>
                <a:cubicBezTo>
                  <a:pt x="1455" y="1156"/>
                  <a:pt x="1600" y="1138"/>
                  <a:pt x="1726" y="1192"/>
                </a:cubicBezTo>
                <a:cubicBezTo>
                  <a:pt x="1745" y="1192"/>
                  <a:pt x="1772" y="1210"/>
                  <a:pt x="1763" y="1246"/>
                </a:cubicBezTo>
                <a:cubicBezTo>
                  <a:pt x="1763" y="1256"/>
                  <a:pt x="1754" y="1265"/>
                  <a:pt x="1745" y="1274"/>
                </a:cubicBezTo>
                <a:cubicBezTo>
                  <a:pt x="1736" y="1274"/>
                  <a:pt x="1726" y="1274"/>
                  <a:pt x="1717" y="1274"/>
                </a:cubicBezTo>
                <a:cubicBezTo>
                  <a:pt x="1654" y="1246"/>
                  <a:pt x="1564" y="1219"/>
                  <a:pt x="1464" y="1265"/>
                </a:cubicBezTo>
                <a:cubicBezTo>
                  <a:pt x="1392" y="1292"/>
                  <a:pt x="1338" y="1346"/>
                  <a:pt x="1283" y="1400"/>
                </a:cubicBezTo>
                <a:cubicBezTo>
                  <a:pt x="1247" y="1436"/>
                  <a:pt x="1211" y="1473"/>
                  <a:pt x="1175" y="1509"/>
                </a:cubicBezTo>
                <a:cubicBezTo>
                  <a:pt x="1094" y="1590"/>
                  <a:pt x="1021" y="1671"/>
                  <a:pt x="931" y="1744"/>
                </a:cubicBezTo>
                <a:cubicBezTo>
                  <a:pt x="868" y="1798"/>
                  <a:pt x="795" y="1843"/>
                  <a:pt x="723" y="1897"/>
                </a:cubicBezTo>
                <a:cubicBezTo>
                  <a:pt x="660" y="1943"/>
                  <a:pt x="596" y="1988"/>
                  <a:pt x="533" y="2042"/>
                </a:cubicBezTo>
                <a:cubicBezTo>
                  <a:pt x="362" y="2177"/>
                  <a:pt x="217" y="2331"/>
                  <a:pt x="81" y="2476"/>
                </a:cubicBezTo>
                <a:cubicBezTo>
                  <a:pt x="54" y="2503"/>
                  <a:pt x="36" y="2539"/>
                  <a:pt x="36" y="2584"/>
                </a:cubicBezTo>
                <a:cubicBezTo>
                  <a:pt x="0" y="2765"/>
                  <a:pt x="0" y="2937"/>
                  <a:pt x="27" y="3109"/>
                </a:cubicBezTo>
                <a:cubicBezTo>
                  <a:pt x="63" y="3371"/>
                  <a:pt x="145" y="3597"/>
                  <a:pt x="262" y="3787"/>
                </a:cubicBezTo>
                <a:cubicBezTo>
                  <a:pt x="1519" y="3064"/>
                  <a:pt x="1519" y="3064"/>
                  <a:pt x="1519" y="3064"/>
                </a:cubicBezTo>
                <a:cubicBezTo>
                  <a:pt x="1482" y="2991"/>
                  <a:pt x="1446" y="2910"/>
                  <a:pt x="1428" y="2828"/>
                </a:cubicBezTo>
                <a:cubicBezTo>
                  <a:pt x="1365" y="2584"/>
                  <a:pt x="1428" y="2340"/>
                  <a:pt x="1600" y="2132"/>
                </a:cubicBezTo>
                <a:cubicBezTo>
                  <a:pt x="1600" y="2132"/>
                  <a:pt x="1609" y="2132"/>
                  <a:pt x="1618" y="2132"/>
                </a:cubicBezTo>
                <a:lnTo>
                  <a:pt x="1618" y="2132"/>
                </a:lnTo>
                <a:cubicBezTo>
                  <a:pt x="1627" y="2132"/>
                  <a:pt x="1645" y="2132"/>
                  <a:pt x="1654" y="2141"/>
                </a:cubicBezTo>
                <a:cubicBezTo>
                  <a:pt x="1672" y="2169"/>
                  <a:pt x="1654" y="2196"/>
                  <a:pt x="1645" y="2205"/>
                </a:cubicBezTo>
                <a:cubicBezTo>
                  <a:pt x="1500" y="2385"/>
                  <a:pt x="1455" y="2611"/>
                  <a:pt x="1509" y="2837"/>
                </a:cubicBezTo>
                <a:cubicBezTo>
                  <a:pt x="1528" y="2901"/>
                  <a:pt x="1555" y="2964"/>
                  <a:pt x="1591" y="3027"/>
                </a:cubicBezTo>
                <a:cubicBezTo>
                  <a:pt x="2106" y="2720"/>
                  <a:pt x="2106" y="2720"/>
                  <a:pt x="2106" y="2720"/>
                </a:cubicBezTo>
                <a:cubicBezTo>
                  <a:pt x="1979" y="2693"/>
                  <a:pt x="1862" y="2684"/>
                  <a:pt x="1745" y="2684"/>
                </a:cubicBezTo>
                <a:cubicBezTo>
                  <a:pt x="1726" y="2684"/>
                  <a:pt x="1717" y="2675"/>
                  <a:pt x="1708" y="2665"/>
                </a:cubicBezTo>
                <a:cubicBezTo>
                  <a:pt x="1708" y="2648"/>
                  <a:pt x="1708" y="2620"/>
                  <a:pt x="1708" y="2611"/>
                </a:cubicBezTo>
                <a:cubicBezTo>
                  <a:pt x="1717" y="2602"/>
                  <a:pt x="1726" y="2593"/>
                  <a:pt x="1745" y="2602"/>
                </a:cubicBezTo>
                <a:cubicBezTo>
                  <a:pt x="1889" y="2602"/>
                  <a:pt x="2052" y="2611"/>
                  <a:pt x="2206" y="2665"/>
                </a:cubicBezTo>
                <a:cubicBezTo>
                  <a:pt x="3399" y="1979"/>
                  <a:pt x="3399" y="1979"/>
                  <a:pt x="3399" y="1979"/>
                </a:cubicBezTo>
                <a:cubicBezTo>
                  <a:pt x="3390" y="1952"/>
                  <a:pt x="3390" y="1924"/>
                  <a:pt x="3390" y="18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6">
            <a:extLst>
              <a:ext uri="{FF2B5EF4-FFF2-40B4-BE49-F238E27FC236}">
                <a16:creationId xmlns:a16="http://schemas.microsoft.com/office/drawing/2014/main" id="{ED6FA832-3A13-0546-95C1-D0CA53EAC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0152" y="9374365"/>
            <a:ext cx="3545565" cy="3757315"/>
          </a:xfrm>
          <a:custGeom>
            <a:avLst/>
            <a:gdLst>
              <a:gd name="T0" fmla="*/ 1636 w 3174"/>
              <a:gd name="T1" fmla="*/ 696 h 3364"/>
              <a:gd name="T2" fmla="*/ 1609 w 3174"/>
              <a:gd name="T3" fmla="*/ 759 h 3364"/>
              <a:gd name="T4" fmla="*/ 1257 w 3174"/>
              <a:gd name="T5" fmla="*/ 344 h 3364"/>
              <a:gd name="T6" fmla="*/ 217 w 3174"/>
              <a:gd name="T7" fmla="*/ 1347 h 3364"/>
              <a:gd name="T8" fmla="*/ 696 w 3174"/>
              <a:gd name="T9" fmla="*/ 1898 h 3364"/>
              <a:gd name="T10" fmla="*/ 1085 w 3174"/>
              <a:gd name="T11" fmla="*/ 1980 h 3364"/>
              <a:gd name="T12" fmla="*/ 1320 w 3174"/>
              <a:gd name="T13" fmla="*/ 1727 h 3364"/>
              <a:gd name="T14" fmla="*/ 1510 w 3174"/>
              <a:gd name="T15" fmla="*/ 1374 h 3364"/>
              <a:gd name="T16" fmla="*/ 1934 w 3174"/>
              <a:gd name="T17" fmla="*/ 1166 h 3364"/>
              <a:gd name="T18" fmla="*/ 1916 w 3174"/>
              <a:gd name="T19" fmla="*/ 1248 h 3364"/>
              <a:gd name="T20" fmla="*/ 1501 w 3174"/>
              <a:gd name="T21" fmla="*/ 1491 h 3364"/>
              <a:gd name="T22" fmla="*/ 1347 w 3174"/>
              <a:gd name="T23" fmla="*/ 1889 h 3364"/>
              <a:gd name="T24" fmla="*/ 922 w 3174"/>
              <a:gd name="T25" fmla="*/ 2160 h 3364"/>
              <a:gd name="T26" fmla="*/ 1717 w 3174"/>
              <a:gd name="T27" fmla="*/ 3073 h 3364"/>
              <a:gd name="T28" fmla="*/ 2079 w 3174"/>
              <a:gd name="T29" fmla="*/ 3236 h 3364"/>
              <a:gd name="T30" fmla="*/ 2549 w 3174"/>
              <a:gd name="T31" fmla="*/ 3363 h 3364"/>
              <a:gd name="T32" fmla="*/ 2847 w 3174"/>
              <a:gd name="T33" fmla="*/ 3254 h 3364"/>
              <a:gd name="T34" fmla="*/ 2920 w 3174"/>
              <a:gd name="T35" fmla="*/ 3046 h 3364"/>
              <a:gd name="T36" fmla="*/ 2595 w 3174"/>
              <a:gd name="T37" fmla="*/ 2305 h 3364"/>
              <a:gd name="T38" fmla="*/ 1862 w 3174"/>
              <a:gd name="T39" fmla="*/ 1971 h 3364"/>
              <a:gd name="T40" fmla="*/ 1880 w 3174"/>
              <a:gd name="T41" fmla="*/ 1898 h 3364"/>
              <a:gd name="T42" fmla="*/ 2296 w 3174"/>
              <a:gd name="T43" fmla="*/ 2088 h 3364"/>
              <a:gd name="T44" fmla="*/ 2757 w 3174"/>
              <a:gd name="T45" fmla="*/ 2314 h 3364"/>
              <a:gd name="T46" fmla="*/ 3046 w 3174"/>
              <a:gd name="T47" fmla="*/ 2640 h 3364"/>
              <a:gd name="T48" fmla="*/ 3155 w 3174"/>
              <a:gd name="T49" fmla="*/ 2188 h 3364"/>
              <a:gd name="T50" fmla="*/ 3028 w 3174"/>
              <a:gd name="T51" fmla="*/ 1537 h 3364"/>
              <a:gd name="T52" fmla="*/ 2432 w 3174"/>
              <a:gd name="T53" fmla="*/ 597 h 3364"/>
              <a:gd name="T54" fmla="*/ 2269 w 3174"/>
              <a:gd name="T55" fmla="*/ 298 h 3364"/>
              <a:gd name="T56" fmla="*/ 2233 w 3174"/>
              <a:gd name="T57" fmla="*/ 253 h 3364"/>
              <a:gd name="T58" fmla="*/ 2151 w 3174"/>
              <a:gd name="T59" fmla="*/ 163 h 3364"/>
              <a:gd name="T60" fmla="*/ 2106 w 3174"/>
              <a:gd name="T61" fmla="*/ 127 h 3364"/>
              <a:gd name="T62" fmla="*/ 2088 w 3174"/>
              <a:gd name="T63" fmla="*/ 117 h 3364"/>
              <a:gd name="T64" fmla="*/ 1971 w 3174"/>
              <a:gd name="T65" fmla="*/ 45 h 3364"/>
              <a:gd name="T66" fmla="*/ 1944 w 3174"/>
              <a:gd name="T67" fmla="*/ 36 h 3364"/>
              <a:gd name="T68" fmla="*/ 1329 w 3174"/>
              <a:gd name="T69" fmla="*/ 307 h 3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74" h="3364">
                <a:moveTo>
                  <a:pt x="1636" y="696"/>
                </a:moveTo>
                <a:lnTo>
                  <a:pt x="1636" y="696"/>
                </a:lnTo>
                <a:cubicBezTo>
                  <a:pt x="1645" y="705"/>
                  <a:pt x="1645" y="714"/>
                  <a:pt x="1645" y="723"/>
                </a:cubicBezTo>
                <a:cubicBezTo>
                  <a:pt x="1645" y="732"/>
                  <a:pt x="1627" y="750"/>
                  <a:pt x="1609" y="759"/>
                </a:cubicBezTo>
                <a:cubicBezTo>
                  <a:pt x="1600" y="759"/>
                  <a:pt x="1582" y="759"/>
                  <a:pt x="1573" y="750"/>
                </a:cubicBezTo>
                <a:cubicBezTo>
                  <a:pt x="1464" y="651"/>
                  <a:pt x="1347" y="515"/>
                  <a:pt x="1257" y="344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63" y="1175"/>
                  <a:pt x="136" y="1265"/>
                  <a:pt x="217" y="1347"/>
                </a:cubicBezTo>
                <a:cubicBezTo>
                  <a:pt x="343" y="1482"/>
                  <a:pt x="452" y="1618"/>
                  <a:pt x="533" y="1736"/>
                </a:cubicBezTo>
                <a:cubicBezTo>
                  <a:pt x="579" y="1808"/>
                  <a:pt x="633" y="1862"/>
                  <a:pt x="696" y="1898"/>
                </a:cubicBezTo>
                <a:cubicBezTo>
                  <a:pt x="705" y="1898"/>
                  <a:pt x="705" y="1898"/>
                  <a:pt x="705" y="1907"/>
                </a:cubicBezTo>
                <a:cubicBezTo>
                  <a:pt x="796" y="1998"/>
                  <a:pt x="931" y="2025"/>
                  <a:pt x="1085" y="1980"/>
                </a:cubicBezTo>
                <a:cubicBezTo>
                  <a:pt x="1148" y="1961"/>
                  <a:pt x="1202" y="1935"/>
                  <a:pt x="1247" y="1889"/>
                </a:cubicBezTo>
                <a:cubicBezTo>
                  <a:pt x="1293" y="1844"/>
                  <a:pt x="1311" y="1790"/>
                  <a:pt x="1320" y="1727"/>
                </a:cubicBezTo>
                <a:cubicBezTo>
                  <a:pt x="1320" y="1708"/>
                  <a:pt x="1320" y="1708"/>
                  <a:pt x="1320" y="1708"/>
                </a:cubicBezTo>
                <a:cubicBezTo>
                  <a:pt x="1356" y="1564"/>
                  <a:pt x="1401" y="1455"/>
                  <a:pt x="1510" y="1374"/>
                </a:cubicBezTo>
                <a:cubicBezTo>
                  <a:pt x="1627" y="1274"/>
                  <a:pt x="1781" y="1211"/>
                  <a:pt x="1908" y="1166"/>
                </a:cubicBezTo>
                <a:cubicBezTo>
                  <a:pt x="1916" y="1157"/>
                  <a:pt x="1925" y="1166"/>
                  <a:pt x="1934" y="1166"/>
                </a:cubicBezTo>
                <a:cubicBezTo>
                  <a:pt x="1944" y="1175"/>
                  <a:pt x="1953" y="1184"/>
                  <a:pt x="1953" y="1193"/>
                </a:cubicBezTo>
                <a:cubicBezTo>
                  <a:pt x="1962" y="1229"/>
                  <a:pt x="1925" y="1248"/>
                  <a:pt x="1916" y="1248"/>
                </a:cubicBezTo>
                <a:cubicBezTo>
                  <a:pt x="1908" y="1248"/>
                  <a:pt x="1908" y="1248"/>
                  <a:pt x="1908" y="1248"/>
                </a:cubicBezTo>
                <a:cubicBezTo>
                  <a:pt x="1772" y="1302"/>
                  <a:pt x="1609" y="1365"/>
                  <a:pt x="1501" y="1491"/>
                </a:cubicBezTo>
                <a:cubicBezTo>
                  <a:pt x="1437" y="1564"/>
                  <a:pt x="1419" y="1654"/>
                  <a:pt x="1401" y="1736"/>
                </a:cubicBezTo>
                <a:cubicBezTo>
                  <a:pt x="1383" y="1799"/>
                  <a:pt x="1374" y="1853"/>
                  <a:pt x="1347" y="1889"/>
                </a:cubicBezTo>
                <a:cubicBezTo>
                  <a:pt x="1284" y="2007"/>
                  <a:pt x="1139" y="2061"/>
                  <a:pt x="1030" y="2079"/>
                </a:cubicBezTo>
                <a:cubicBezTo>
                  <a:pt x="976" y="2088"/>
                  <a:pt x="940" y="2115"/>
                  <a:pt x="922" y="2160"/>
                </a:cubicBezTo>
                <a:cubicBezTo>
                  <a:pt x="904" y="2206"/>
                  <a:pt x="913" y="2260"/>
                  <a:pt x="949" y="2296"/>
                </a:cubicBezTo>
                <a:cubicBezTo>
                  <a:pt x="1184" y="2567"/>
                  <a:pt x="1455" y="2820"/>
                  <a:pt x="1717" y="3073"/>
                </a:cubicBezTo>
                <a:cubicBezTo>
                  <a:pt x="1736" y="3082"/>
                  <a:pt x="1736" y="3082"/>
                  <a:pt x="1736" y="3082"/>
                </a:cubicBezTo>
                <a:cubicBezTo>
                  <a:pt x="1826" y="3173"/>
                  <a:pt x="1953" y="3200"/>
                  <a:pt x="2079" y="3236"/>
                </a:cubicBezTo>
                <a:cubicBezTo>
                  <a:pt x="2142" y="3254"/>
                  <a:pt x="2215" y="3272"/>
                  <a:pt x="2269" y="3299"/>
                </a:cubicBezTo>
                <a:cubicBezTo>
                  <a:pt x="2368" y="3336"/>
                  <a:pt x="2459" y="3363"/>
                  <a:pt x="2549" y="3363"/>
                </a:cubicBezTo>
                <a:cubicBezTo>
                  <a:pt x="2658" y="3363"/>
                  <a:pt x="2748" y="3327"/>
                  <a:pt x="2829" y="3272"/>
                </a:cubicBezTo>
                <a:cubicBezTo>
                  <a:pt x="2847" y="3254"/>
                  <a:pt x="2847" y="3254"/>
                  <a:pt x="2847" y="3254"/>
                </a:cubicBezTo>
                <a:cubicBezTo>
                  <a:pt x="2857" y="3245"/>
                  <a:pt x="2857" y="3245"/>
                  <a:pt x="2857" y="3245"/>
                </a:cubicBezTo>
                <a:cubicBezTo>
                  <a:pt x="2893" y="3182"/>
                  <a:pt x="2911" y="3110"/>
                  <a:pt x="2920" y="3046"/>
                </a:cubicBezTo>
                <a:cubicBezTo>
                  <a:pt x="2929" y="2911"/>
                  <a:pt x="2911" y="2766"/>
                  <a:pt x="2857" y="2612"/>
                </a:cubicBezTo>
                <a:cubicBezTo>
                  <a:pt x="2802" y="2477"/>
                  <a:pt x="2721" y="2377"/>
                  <a:pt x="2595" y="2305"/>
                </a:cubicBezTo>
                <a:cubicBezTo>
                  <a:pt x="2486" y="2233"/>
                  <a:pt x="2368" y="2197"/>
                  <a:pt x="2242" y="2152"/>
                </a:cubicBezTo>
                <a:cubicBezTo>
                  <a:pt x="2106" y="2097"/>
                  <a:pt x="1980" y="2052"/>
                  <a:pt x="1862" y="1971"/>
                </a:cubicBezTo>
                <a:cubicBezTo>
                  <a:pt x="1862" y="1971"/>
                  <a:pt x="1826" y="1944"/>
                  <a:pt x="1844" y="1916"/>
                </a:cubicBezTo>
                <a:cubicBezTo>
                  <a:pt x="1853" y="1907"/>
                  <a:pt x="1862" y="1898"/>
                  <a:pt x="1880" y="1898"/>
                </a:cubicBezTo>
                <a:cubicBezTo>
                  <a:pt x="1880" y="1889"/>
                  <a:pt x="1889" y="1889"/>
                  <a:pt x="1898" y="1898"/>
                </a:cubicBezTo>
                <a:cubicBezTo>
                  <a:pt x="2025" y="1989"/>
                  <a:pt x="2161" y="2034"/>
                  <a:pt x="2296" y="2088"/>
                </a:cubicBezTo>
                <a:cubicBezTo>
                  <a:pt x="2323" y="2088"/>
                  <a:pt x="2350" y="2097"/>
                  <a:pt x="2368" y="2106"/>
                </a:cubicBezTo>
                <a:cubicBezTo>
                  <a:pt x="2531" y="2169"/>
                  <a:pt x="2658" y="2224"/>
                  <a:pt x="2757" y="2314"/>
                </a:cubicBezTo>
                <a:cubicBezTo>
                  <a:pt x="2829" y="2377"/>
                  <a:pt x="2884" y="2459"/>
                  <a:pt x="2920" y="2567"/>
                </a:cubicBezTo>
                <a:cubicBezTo>
                  <a:pt x="2947" y="2612"/>
                  <a:pt x="2992" y="2648"/>
                  <a:pt x="3046" y="2640"/>
                </a:cubicBezTo>
                <a:cubicBezTo>
                  <a:pt x="3101" y="2631"/>
                  <a:pt x="3146" y="2594"/>
                  <a:pt x="3155" y="2540"/>
                </a:cubicBezTo>
                <a:cubicBezTo>
                  <a:pt x="3173" y="2414"/>
                  <a:pt x="3173" y="2305"/>
                  <a:pt x="3155" y="2188"/>
                </a:cubicBezTo>
                <a:cubicBezTo>
                  <a:pt x="3146" y="2097"/>
                  <a:pt x="3146" y="1998"/>
                  <a:pt x="3146" y="1871"/>
                </a:cubicBezTo>
                <a:cubicBezTo>
                  <a:pt x="3155" y="1745"/>
                  <a:pt x="3110" y="1627"/>
                  <a:pt x="3028" y="1537"/>
                </a:cubicBezTo>
                <a:cubicBezTo>
                  <a:pt x="2920" y="1419"/>
                  <a:pt x="2820" y="1284"/>
                  <a:pt x="2721" y="1139"/>
                </a:cubicBezTo>
                <a:cubicBezTo>
                  <a:pt x="2604" y="958"/>
                  <a:pt x="2504" y="759"/>
                  <a:pt x="2432" y="597"/>
                </a:cubicBezTo>
                <a:cubicBezTo>
                  <a:pt x="2387" y="515"/>
                  <a:pt x="2359" y="443"/>
                  <a:pt x="2323" y="389"/>
                </a:cubicBezTo>
                <a:cubicBezTo>
                  <a:pt x="2305" y="353"/>
                  <a:pt x="2287" y="325"/>
                  <a:pt x="2269" y="298"/>
                </a:cubicBezTo>
                <a:cubicBezTo>
                  <a:pt x="2260" y="289"/>
                  <a:pt x="2251" y="271"/>
                  <a:pt x="2233" y="262"/>
                </a:cubicBezTo>
                <a:cubicBezTo>
                  <a:pt x="2233" y="253"/>
                  <a:pt x="2233" y="253"/>
                  <a:pt x="2233" y="253"/>
                </a:cubicBezTo>
                <a:cubicBezTo>
                  <a:pt x="2233" y="253"/>
                  <a:pt x="2224" y="244"/>
                  <a:pt x="2215" y="235"/>
                </a:cubicBezTo>
                <a:cubicBezTo>
                  <a:pt x="2197" y="208"/>
                  <a:pt x="2179" y="190"/>
                  <a:pt x="2151" y="163"/>
                </a:cubicBezTo>
                <a:cubicBezTo>
                  <a:pt x="2142" y="153"/>
                  <a:pt x="2133" y="145"/>
                  <a:pt x="2124" y="136"/>
                </a:cubicBezTo>
                <a:cubicBezTo>
                  <a:pt x="2115" y="136"/>
                  <a:pt x="2115" y="127"/>
                  <a:pt x="2106" y="127"/>
                </a:cubicBezTo>
                <a:lnTo>
                  <a:pt x="2106" y="127"/>
                </a:lnTo>
                <a:cubicBezTo>
                  <a:pt x="2097" y="117"/>
                  <a:pt x="2097" y="117"/>
                  <a:pt x="2088" y="117"/>
                </a:cubicBezTo>
                <a:cubicBezTo>
                  <a:pt x="2070" y="99"/>
                  <a:pt x="2043" y="81"/>
                  <a:pt x="2016" y="63"/>
                </a:cubicBezTo>
                <a:cubicBezTo>
                  <a:pt x="1998" y="63"/>
                  <a:pt x="1989" y="54"/>
                  <a:pt x="1971" y="45"/>
                </a:cubicBezTo>
                <a:cubicBezTo>
                  <a:pt x="1962" y="45"/>
                  <a:pt x="1962" y="45"/>
                  <a:pt x="1962" y="45"/>
                </a:cubicBezTo>
                <a:cubicBezTo>
                  <a:pt x="1953" y="36"/>
                  <a:pt x="1953" y="36"/>
                  <a:pt x="1944" y="36"/>
                </a:cubicBezTo>
                <a:cubicBezTo>
                  <a:pt x="1908" y="18"/>
                  <a:pt x="1880" y="9"/>
                  <a:pt x="1844" y="0"/>
                </a:cubicBezTo>
                <a:cubicBezTo>
                  <a:pt x="1329" y="307"/>
                  <a:pt x="1329" y="307"/>
                  <a:pt x="1329" y="307"/>
                </a:cubicBezTo>
                <a:cubicBezTo>
                  <a:pt x="1392" y="434"/>
                  <a:pt x="1501" y="569"/>
                  <a:pt x="1636" y="6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7">
            <a:extLst>
              <a:ext uri="{FF2B5EF4-FFF2-40B4-BE49-F238E27FC236}">
                <a16:creationId xmlns:a16="http://schemas.microsoft.com/office/drawing/2014/main" id="{97BF039E-092E-3445-9504-A18A59603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6254" y="8483051"/>
            <a:ext cx="2294768" cy="4633854"/>
          </a:xfrm>
          <a:custGeom>
            <a:avLst/>
            <a:gdLst>
              <a:gd name="T0" fmla="*/ 54 w 2053"/>
              <a:gd name="T1" fmla="*/ 552 h 4151"/>
              <a:gd name="T2" fmla="*/ 63 w 2053"/>
              <a:gd name="T3" fmla="*/ 579 h 4151"/>
              <a:gd name="T4" fmla="*/ 63 w 2053"/>
              <a:gd name="T5" fmla="*/ 624 h 4151"/>
              <a:gd name="T6" fmla="*/ 63 w 2053"/>
              <a:gd name="T7" fmla="*/ 633 h 4151"/>
              <a:gd name="T8" fmla="*/ 45 w 2053"/>
              <a:gd name="T9" fmla="*/ 741 h 4151"/>
              <a:gd name="T10" fmla="*/ 18 w 2053"/>
              <a:gd name="T11" fmla="*/ 1094 h 4151"/>
              <a:gd name="T12" fmla="*/ 54 w 2053"/>
              <a:gd name="T13" fmla="*/ 1564 h 4151"/>
              <a:gd name="T14" fmla="*/ 73 w 2053"/>
              <a:gd name="T15" fmla="*/ 2116 h 4151"/>
              <a:gd name="T16" fmla="*/ 100 w 2053"/>
              <a:gd name="T17" fmla="*/ 2984 h 4151"/>
              <a:gd name="T18" fmla="*/ 235 w 2053"/>
              <a:gd name="T19" fmla="*/ 3562 h 4151"/>
              <a:gd name="T20" fmla="*/ 506 w 2053"/>
              <a:gd name="T21" fmla="*/ 3255 h 4151"/>
              <a:gd name="T22" fmla="*/ 994 w 2053"/>
              <a:gd name="T23" fmla="*/ 2875 h 4151"/>
              <a:gd name="T24" fmla="*/ 1365 w 2053"/>
              <a:gd name="T25" fmla="*/ 2568 h 4151"/>
              <a:gd name="T26" fmla="*/ 1374 w 2053"/>
              <a:gd name="T27" fmla="*/ 2550 h 4151"/>
              <a:gd name="T28" fmla="*/ 1383 w 2053"/>
              <a:gd name="T29" fmla="*/ 2523 h 4151"/>
              <a:gd name="T30" fmla="*/ 1392 w 2053"/>
              <a:gd name="T31" fmla="*/ 2477 h 4151"/>
              <a:gd name="T32" fmla="*/ 1392 w 2053"/>
              <a:gd name="T33" fmla="*/ 2459 h 4151"/>
              <a:gd name="T34" fmla="*/ 1365 w 2053"/>
              <a:gd name="T35" fmla="*/ 2188 h 4151"/>
              <a:gd name="T36" fmla="*/ 1347 w 2053"/>
              <a:gd name="T37" fmla="*/ 2152 h 4151"/>
              <a:gd name="T38" fmla="*/ 1311 w 2053"/>
              <a:gd name="T39" fmla="*/ 2089 h 4151"/>
              <a:gd name="T40" fmla="*/ 1293 w 2053"/>
              <a:gd name="T41" fmla="*/ 2061 h 4151"/>
              <a:gd name="T42" fmla="*/ 1257 w 2053"/>
              <a:gd name="T43" fmla="*/ 2016 h 4151"/>
              <a:gd name="T44" fmla="*/ 1230 w 2053"/>
              <a:gd name="T45" fmla="*/ 1998 h 4151"/>
              <a:gd name="T46" fmla="*/ 1211 w 2053"/>
              <a:gd name="T47" fmla="*/ 1980 h 4151"/>
              <a:gd name="T48" fmla="*/ 1175 w 2053"/>
              <a:gd name="T49" fmla="*/ 1971 h 4151"/>
              <a:gd name="T50" fmla="*/ 1148 w 2053"/>
              <a:gd name="T51" fmla="*/ 1962 h 4151"/>
              <a:gd name="T52" fmla="*/ 1121 w 2053"/>
              <a:gd name="T53" fmla="*/ 1953 h 4151"/>
              <a:gd name="T54" fmla="*/ 1103 w 2053"/>
              <a:gd name="T55" fmla="*/ 1953 h 4151"/>
              <a:gd name="T56" fmla="*/ 1067 w 2053"/>
              <a:gd name="T57" fmla="*/ 1953 h 4151"/>
              <a:gd name="T58" fmla="*/ 1031 w 2053"/>
              <a:gd name="T59" fmla="*/ 1908 h 4151"/>
              <a:gd name="T60" fmla="*/ 1428 w 2053"/>
              <a:gd name="T61" fmla="*/ 2143 h 4151"/>
              <a:gd name="T62" fmla="*/ 1094 w 2053"/>
              <a:gd name="T63" fmla="*/ 2920 h 4151"/>
              <a:gd name="T64" fmla="*/ 841 w 2053"/>
              <a:gd name="T65" fmla="*/ 3065 h 4151"/>
              <a:gd name="T66" fmla="*/ 326 w 2053"/>
              <a:gd name="T67" fmla="*/ 3869 h 4151"/>
              <a:gd name="T68" fmla="*/ 371 w 2053"/>
              <a:gd name="T69" fmla="*/ 4023 h 4151"/>
              <a:gd name="T70" fmla="*/ 994 w 2053"/>
              <a:gd name="T71" fmla="*/ 4095 h 4151"/>
              <a:gd name="T72" fmla="*/ 1528 w 2053"/>
              <a:gd name="T73" fmla="*/ 3878 h 4151"/>
              <a:gd name="T74" fmla="*/ 1826 w 2053"/>
              <a:gd name="T75" fmla="*/ 3598 h 4151"/>
              <a:gd name="T76" fmla="*/ 1853 w 2053"/>
              <a:gd name="T77" fmla="*/ 3517 h 4151"/>
              <a:gd name="T78" fmla="*/ 1799 w 2053"/>
              <a:gd name="T79" fmla="*/ 3065 h 4151"/>
              <a:gd name="T80" fmla="*/ 1917 w 2053"/>
              <a:gd name="T81" fmla="*/ 2559 h 4151"/>
              <a:gd name="T82" fmla="*/ 1745 w 2053"/>
              <a:gd name="T83" fmla="*/ 1157 h 4151"/>
              <a:gd name="T84" fmla="*/ 1392 w 2053"/>
              <a:gd name="T85" fmla="*/ 941 h 4151"/>
              <a:gd name="T86" fmla="*/ 814 w 2053"/>
              <a:gd name="T87" fmla="*/ 543 h 4151"/>
              <a:gd name="T88" fmla="*/ 579 w 2053"/>
              <a:gd name="T89" fmla="*/ 317 h 4151"/>
              <a:gd name="T90" fmla="*/ 54 w 2053"/>
              <a:gd name="T91" fmla="*/ 552 h 4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053" h="4151">
                <a:moveTo>
                  <a:pt x="54" y="552"/>
                </a:moveTo>
                <a:lnTo>
                  <a:pt x="54" y="552"/>
                </a:lnTo>
                <a:cubicBezTo>
                  <a:pt x="54" y="561"/>
                  <a:pt x="63" y="561"/>
                  <a:pt x="63" y="570"/>
                </a:cubicBezTo>
                <a:cubicBezTo>
                  <a:pt x="63" y="579"/>
                  <a:pt x="63" y="579"/>
                  <a:pt x="63" y="579"/>
                </a:cubicBezTo>
                <a:cubicBezTo>
                  <a:pt x="63" y="588"/>
                  <a:pt x="63" y="588"/>
                  <a:pt x="63" y="588"/>
                </a:cubicBezTo>
                <a:cubicBezTo>
                  <a:pt x="73" y="597"/>
                  <a:pt x="63" y="606"/>
                  <a:pt x="63" y="624"/>
                </a:cubicBezTo>
                <a:lnTo>
                  <a:pt x="63" y="624"/>
                </a:lnTo>
                <a:cubicBezTo>
                  <a:pt x="63" y="633"/>
                  <a:pt x="63" y="633"/>
                  <a:pt x="63" y="633"/>
                </a:cubicBezTo>
                <a:cubicBezTo>
                  <a:pt x="54" y="651"/>
                  <a:pt x="54" y="669"/>
                  <a:pt x="45" y="687"/>
                </a:cubicBezTo>
                <a:cubicBezTo>
                  <a:pt x="45" y="706"/>
                  <a:pt x="45" y="724"/>
                  <a:pt x="45" y="741"/>
                </a:cubicBezTo>
                <a:cubicBezTo>
                  <a:pt x="63" y="814"/>
                  <a:pt x="45" y="895"/>
                  <a:pt x="36" y="986"/>
                </a:cubicBezTo>
                <a:cubicBezTo>
                  <a:pt x="27" y="1022"/>
                  <a:pt x="27" y="1058"/>
                  <a:pt x="18" y="1094"/>
                </a:cubicBezTo>
                <a:cubicBezTo>
                  <a:pt x="9" y="1230"/>
                  <a:pt x="9" y="1365"/>
                  <a:pt x="18" y="1492"/>
                </a:cubicBezTo>
                <a:cubicBezTo>
                  <a:pt x="18" y="1519"/>
                  <a:pt x="27" y="1546"/>
                  <a:pt x="54" y="1564"/>
                </a:cubicBezTo>
                <a:cubicBezTo>
                  <a:pt x="54" y="1610"/>
                  <a:pt x="54" y="1655"/>
                  <a:pt x="54" y="1700"/>
                </a:cubicBezTo>
                <a:cubicBezTo>
                  <a:pt x="63" y="1836"/>
                  <a:pt x="63" y="1971"/>
                  <a:pt x="73" y="2116"/>
                </a:cubicBezTo>
                <a:cubicBezTo>
                  <a:pt x="73" y="2206"/>
                  <a:pt x="81" y="2297"/>
                  <a:pt x="90" y="2396"/>
                </a:cubicBezTo>
                <a:cubicBezTo>
                  <a:pt x="109" y="2604"/>
                  <a:pt x="127" y="2794"/>
                  <a:pt x="100" y="2984"/>
                </a:cubicBezTo>
                <a:cubicBezTo>
                  <a:pt x="73" y="3182"/>
                  <a:pt x="109" y="3354"/>
                  <a:pt x="136" y="3472"/>
                </a:cubicBezTo>
                <a:cubicBezTo>
                  <a:pt x="154" y="3517"/>
                  <a:pt x="190" y="3553"/>
                  <a:pt x="235" y="3562"/>
                </a:cubicBezTo>
                <a:cubicBezTo>
                  <a:pt x="281" y="3562"/>
                  <a:pt x="326" y="3544"/>
                  <a:pt x="344" y="3499"/>
                </a:cubicBezTo>
                <a:cubicBezTo>
                  <a:pt x="389" y="3418"/>
                  <a:pt x="443" y="3336"/>
                  <a:pt x="506" y="3255"/>
                </a:cubicBezTo>
                <a:cubicBezTo>
                  <a:pt x="624" y="3119"/>
                  <a:pt x="769" y="3002"/>
                  <a:pt x="940" y="2911"/>
                </a:cubicBezTo>
                <a:cubicBezTo>
                  <a:pt x="958" y="2902"/>
                  <a:pt x="977" y="2884"/>
                  <a:pt x="994" y="2875"/>
                </a:cubicBezTo>
                <a:cubicBezTo>
                  <a:pt x="1130" y="2803"/>
                  <a:pt x="1284" y="2721"/>
                  <a:pt x="1356" y="2586"/>
                </a:cubicBezTo>
                <a:cubicBezTo>
                  <a:pt x="1365" y="2577"/>
                  <a:pt x="1365" y="2577"/>
                  <a:pt x="1365" y="2568"/>
                </a:cubicBezTo>
                <a:cubicBezTo>
                  <a:pt x="1365" y="2568"/>
                  <a:pt x="1365" y="2559"/>
                  <a:pt x="1374" y="2559"/>
                </a:cubicBezTo>
                <a:cubicBezTo>
                  <a:pt x="1374" y="2550"/>
                  <a:pt x="1374" y="2550"/>
                  <a:pt x="1374" y="2550"/>
                </a:cubicBezTo>
                <a:lnTo>
                  <a:pt x="1374" y="2541"/>
                </a:lnTo>
                <a:cubicBezTo>
                  <a:pt x="1383" y="2523"/>
                  <a:pt x="1383" y="2523"/>
                  <a:pt x="1383" y="2523"/>
                </a:cubicBezTo>
                <a:cubicBezTo>
                  <a:pt x="1383" y="2514"/>
                  <a:pt x="1392" y="2504"/>
                  <a:pt x="1392" y="2486"/>
                </a:cubicBezTo>
                <a:lnTo>
                  <a:pt x="1392" y="2477"/>
                </a:lnTo>
                <a:cubicBezTo>
                  <a:pt x="1392" y="2468"/>
                  <a:pt x="1392" y="2468"/>
                  <a:pt x="1392" y="2468"/>
                </a:cubicBezTo>
                <a:cubicBezTo>
                  <a:pt x="1392" y="2459"/>
                  <a:pt x="1392" y="2459"/>
                  <a:pt x="1392" y="2459"/>
                </a:cubicBezTo>
                <a:cubicBezTo>
                  <a:pt x="1401" y="2432"/>
                  <a:pt x="1401" y="2414"/>
                  <a:pt x="1401" y="2396"/>
                </a:cubicBezTo>
                <a:cubicBezTo>
                  <a:pt x="1401" y="2315"/>
                  <a:pt x="1392" y="2269"/>
                  <a:pt x="1365" y="2188"/>
                </a:cubicBezTo>
                <a:cubicBezTo>
                  <a:pt x="1356" y="2170"/>
                  <a:pt x="1356" y="2170"/>
                  <a:pt x="1356" y="2170"/>
                </a:cubicBezTo>
                <a:cubicBezTo>
                  <a:pt x="1356" y="2161"/>
                  <a:pt x="1347" y="2161"/>
                  <a:pt x="1347" y="2152"/>
                </a:cubicBezTo>
                <a:cubicBezTo>
                  <a:pt x="1338" y="2143"/>
                  <a:pt x="1338" y="2143"/>
                  <a:pt x="1338" y="2143"/>
                </a:cubicBezTo>
                <a:cubicBezTo>
                  <a:pt x="1329" y="2125"/>
                  <a:pt x="1320" y="2107"/>
                  <a:pt x="1311" y="2089"/>
                </a:cubicBezTo>
                <a:cubicBezTo>
                  <a:pt x="1311" y="2080"/>
                  <a:pt x="1302" y="2070"/>
                  <a:pt x="1293" y="2061"/>
                </a:cubicBezTo>
                <a:lnTo>
                  <a:pt x="1293" y="2061"/>
                </a:lnTo>
                <a:cubicBezTo>
                  <a:pt x="1284" y="2052"/>
                  <a:pt x="1284" y="2052"/>
                  <a:pt x="1284" y="2052"/>
                </a:cubicBezTo>
                <a:cubicBezTo>
                  <a:pt x="1275" y="2034"/>
                  <a:pt x="1266" y="2025"/>
                  <a:pt x="1257" y="2016"/>
                </a:cubicBezTo>
                <a:cubicBezTo>
                  <a:pt x="1248" y="2007"/>
                  <a:pt x="1248" y="2007"/>
                  <a:pt x="1239" y="2007"/>
                </a:cubicBezTo>
                <a:cubicBezTo>
                  <a:pt x="1239" y="1998"/>
                  <a:pt x="1230" y="1998"/>
                  <a:pt x="1230" y="1998"/>
                </a:cubicBezTo>
                <a:cubicBezTo>
                  <a:pt x="1230" y="1998"/>
                  <a:pt x="1230" y="1998"/>
                  <a:pt x="1221" y="1989"/>
                </a:cubicBezTo>
                <a:cubicBezTo>
                  <a:pt x="1221" y="1989"/>
                  <a:pt x="1211" y="1989"/>
                  <a:pt x="1211" y="1980"/>
                </a:cubicBezTo>
                <a:lnTo>
                  <a:pt x="1202" y="1980"/>
                </a:lnTo>
                <a:cubicBezTo>
                  <a:pt x="1193" y="1971"/>
                  <a:pt x="1185" y="1971"/>
                  <a:pt x="1175" y="1971"/>
                </a:cubicBezTo>
                <a:cubicBezTo>
                  <a:pt x="1166" y="1962"/>
                  <a:pt x="1157" y="1962"/>
                  <a:pt x="1157" y="1962"/>
                </a:cubicBezTo>
                <a:cubicBezTo>
                  <a:pt x="1148" y="1962"/>
                  <a:pt x="1148" y="1962"/>
                  <a:pt x="1148" y="1962"/>
                </a:cubicBezTo>
                <a:cubicBezTo>
                  <a:pt x="1148" y="1962"/>
                  <a:pt x="1139" y="1953"/>
                  <a:pt x="1130" y="1953"/>
                </a:cubicBezTo>
                <a:cubicBezTo>
                  <a:pt x="1121" y="1953"/>
                  <a:pt x="1121" y="1953"/>
                  <a:pt x="1121" y="1953"/>
                </a:cubicBezTo>
                <a:lnTo>
                  <a:pt x="1121" y="1953"/>
                </a:lnTo>
                <a:cubicBezTo>
                  <a:pt x="1112" y="1953"/>
                  <a:pt x="1103" y="1953"/>
                  <a:pt x="1103" y="1953"/>
                </a:cubicBezTo>
                <a:lnTo>
                  <a:pt x="1094" y="1953"/>
                </a:lnTo>
                <a:cubicBezTo>
                  <a:pt x="1085" y="1953"/>
                  <a:pt x="1076" y="1953"/>
                  <a:pt x="1067" y="1953"/>
                </a:cubicBezTo>
                <a:cubicBezTo>
                  <a:pt x="1058" y="1953"/>
                  <a:pt x="1049" y="1944"/>
                  <a:pt x="1049" y="1944"/>
                </a:cubicBezTo>
                <a:cubicBezTo>
                  <a:pt x="1040" y="1935"/>
                  <a:pt x="1031" y="1926"/>
                  <a:pt x="1031" y="1908"/>
                </a:cubicBezTo>
                <a:cubicBezTo>
                  <a:pt x="1031" y="1890"/>
                  <a:pt x="1058" y="1872"/>
                  <a:pt x="1076" y="1872"/>
                </a:cubicBezTo>
                <a:cubicBezTo>
                  <a:pt x="1293" y="1853"/>
                  <a:pt x="1401" y="2080"/>
                  <a:pt x="1428" y="2143"/>
                </a:cubicBezTo>
                <a:cubicBezTo>
                  <a:pt x="1492" y="2287"/>
                  <a:pt x="1501" y="2441"/>
                  <a:pt x="1456" y="2559"/>
                </a:cubicBezTo>
                <a:cubicBezTo>
                  <a:pt x="1401" y="2721"/>
                  <a:pt x="1248" y="2830"/>
                  <a:pt x="1094" y="2920"/>
                </a:cubicBezTo>
                <a:cubicBezTo>
                  <a:pt x="1067" y="2929"/>
                  <a:pt x="1040" y="2948"/>
                  <a:pt x="1022" y="2956"/>
                </a:cubicBezTo>
                <a:cubicBezTo>
                  <a:pt x="958" y="2993"/>
                  <a:pt x="895" y="3020"/>
                  <a:pt x="841" y="3065"/>
                </a:cubicBezTo>
                <a:cubicBezTo>
                  <a:pt x="760" y="3119"/>
                  <a:pt x="687" y="3182"/>
                  <a:pt x="597" y="3273"/>
                </a:cubicBezTo>
                <a:cubicBezTo>
                  <a:pt x="425" y="3454"/>
                  <a:pt x="335" y="3661"/>
                  <a:pt x="326" y="3869"/>
                </a:cubicBezTo>
                <a:lnTo>
                  <a:pt x="326" y="3869"/>
                </a:lnTo>
                <a:cubicBezTo>
                  <a:pt x="317" y="3924"/>
                  <a:pt x="335" y="3978"/>
                  <a:pt x="371" y="4023"/>
                </a:cubicBezTo>
                <a:cubicBezTo>
                  <a:pt x="461" y="4114"/>
                  <a:pt x="579" y="4150"/>
                  <a:pt x="714" y="4150"/>
                </a:cubicBezTo>
                <a:cubicBezTo>
                  <a:pt x="796" y="4150"/>
                  <a:pt x="895" y="4132"/>
                  <a:pt x="994" y="4095"/>
                </a:cubicBezTo>
                <a:cubicBezTo>
                  <a:pt x="1049" y="4068"/>
                  <a:pt x="1112" y="4050"/>
                  <a:pt x="1185" y="4032"/>
                </a:cubicBezTo>
                <a:cubicBezTo>
                  <a:pt x="1311" y="3996"/>
                  <a:pt x="1438" y="3969"/>
                  <a:pt x="1528" y="3878"/>
                </a:cubicBezTo>
                <a:cubicBezTo>
                  <a:pt x="1537" y="3869"/>
                  <a:pt x="1537" y="3869"/>
                  <a:pt x="1537" y="3869"/>
                </a:cubicBezTo>
                <a:cubicBezTo>
                  <a:pt x="1636" y="3779"/>
                  <a:pt x="1736" y="3689"/>
                  <a:pt x="1826" y="3598"/>
                </a:cubicBezTo>
                <a:cubicBezTo>
                  <a:pt x="1862" y="3562"/>
                  <a:pt x="1862" y="3562"/>
                  <a:pt x="1862" y="3562"/>
                </a:cubicBezTo>
                <a:cubicBezTo>
                  <a:pt x="1853" y="3517"/>
                  <a:pt x="1853" y="3517"/>
                  <a:pt x="1853" y="3517"/>
                </a:cubicBezTo>
                <a:lnTo>
                  <a:pt x="1853" y="3517"/>
                </a:lnTo>
                <a:cubicBezTo>
                  <a:pt x="1808" y="3354"/>
                  <a:pt x="1790" y="3201"/>
                  <a:pt x="1799" y="3065"/>
                </a:cubicBezTo>
                <a:cubicBezTo>
                  <a:pt x="1808" y="2911"/>
                  <a:pt x="1853" y="2776"/>
                  <a:pt x="1889" y="2631"/>
                </a:cubicBezTo>
                <a:cubicBezTo>
                  <a:pt x="1898" y="2604"/>
                  <a:pt x="1908" y="2586"/>
                  <a:pt x="1917" y="2559"/>
                </a:cubicBezTo>
                <a:cubicBezTo>
                  <a:pt x="1980" y="2333"/>
                  <a:pt x="2052" y="2107"/>
                  <a:pt x="2052" y="1872"/>
                </a:cubicBezTo>
                <a:cubicBezTo>
                  <a:pt x="2043" y="1610"/>
                  <a:pt x="1935" y="1356"/>
                  <a:pt x="1745" y="1157"/>
                </a:cubicBezTo>
                <a:cubicBezTo>
                  <a:pt x="1645" y="1058"/>
                  <a:pt x="1555" y="995"/>
                  <a:pt x="1428" y="949"/>
                </a:cubicBezTo>
                <a:cubicBezTo>
                  <a:pt x="1419" y="949"/>
                  <a:pt x="1401" y="941"/>
                  <a:pt x="1392" y="941"/>
                </a:cubicBezTo>
                <a:cubicBezTo>
                  <a:pt x="1293" y="904"/>
                  <a:pt x="1193" y="868"/>
                  <a:pt x="1103" y="805"/>
                </a:cubicBezTo>
                <a:cubicBezTo>
                  <a:pt x="1004" y="733"/>
                  <a:pt x="913" y="642"/>
                  <a:pt x="814" y="543"/>
                </a:cubicBezTo>
                <a:cubicBezTo>
                  <a:pt x="741" y="470"/>
                  <a:pt x="669" y="398"/>
                  <a:pt x="588" y="326"/>
                </a:cubicBezTo>
                <a:cubicBezTo>
                  <a:pt x="579" y="326"/>
                  <a:pt x="579" y="326"/>
                  <a:pt x="579" y="317"/>
                </a:cubicBezTo>
                <a:cubicBezTo>
                  <a:pt x="27" y="0"/>
                  <a:pt x="27" y="0"/>
                  <a:pt x="27" y="0"/>
                </a:cubicBezTo>
                <a:cubicBezTo>
                  <a:pt x="0" y="181"/>
                  <a:pt x="0" y="362"/>
                  <a:pt x="54" y="5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8">
            <a:extLst>
              <a:ext uri="{FF2B5EF4-FFF2-40B4-BE49-F238E27FC236}">
                <a16:creationId xmlns:a16="http://schemas.microsoft.com/office/drawing/2014/main" id="{78C1CF74-F8D4-EF43-9C3B-C53F4C98D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5801" y="6336015"/>
            <a:ext cx="3919819" cy="4230054"/>
          </a:xfrm>
          <a:custGeom>
            <a:avLst/>
            <a:gdLst>
              <a:gd name="T0" fmla="*/ 552 w 3509"/>
              <a:gd name="T1" fmla="*/ 2241 h 3788"/>
              <a:gd name="T2" fmla="*/ 561 w 3509"/>
              <a:gd name="T3" fmla="*/ 2196 h 3788"/>
              <a:gd name="T4" fmla="*/ 841 w 3509"/>
              <a:gd name="T5" fmla="*/ 2413 h 3788"/>
              <a:gd name="T6" fmla="*/ 2450 w 3509"/>
              <a:gd name="T7" fmla="*/ 3335 h 3788"/>
              <a:gd name="T8" fmla="*/ 2441 w 3509"/>
              <a:gd name="T9" fmla="*/ 2584 h 3788"/>
              <a:gd name="T10" fmla="*/ 3038 w 3509"/>
              <a:gd name="T11" fmla="*/ 2196 h 3788"/>
              <a:gd name="T12" fmla="*/ 3074 w 3509"/>
              <a:gd name="T13" fmla="*/ 2241 h 3788"/>
              <a:gd name="T14" fmla="*/ 2450 w 3509"/>
              <a:gd name="T15" fmla="*/ 2865 h 3788"/>
              <a:gd name="T16" fmla="*/ 2550 w 3509"/>
              <a:gd name="T17" fmla="*/ 3353 h 3788"/>
              <a:gd name="T18" fmla="*/ 2577 w 3509"/>
              <a:gd name="T19" fmla="*/ 3407 h 3788"/>
              <a:gd name="T20" fmla="*/ 3472 w 3509"/>
              <a:gd name="T21" fmla="*/ 3109 h 3788"/>
              <a:gd name="T22" fmla="*/ 3390 w 3509"/>
              <a:gd name="T23" fmla="*/ 1789 h 3788"/>
              <a:gd name="T24" fmla="*/ 3426 w 3509"/>
              <a:gd name="T25" fmla="*/ 1400 h 3788"/>
              <a:gd name="T26" fmla="*/ 3237 w 3509"/>
              <a:gd name="T27" fmla="*/ 1328 h 3788"/>
              <a:gd name="T28" fmla="*/ 2269 w 3509"/>
              <a:gd name="T29" fmla="*/ 1753 h 3788"/>
              <a:gd name="T30" fmla="*/ 1456 w 3509"/>
              <a:gd name="T31" fmla="*/ 1246 h 3788"/>
              <a:gd name="T32" fmla="*/ 1528 w 3509"/>
              <a:gd name="T33" fmla="*/ 1219 h 3788"/>
              <a:gd name="T34" fmla="*/ 1935 w 3509"/>
              <a:gd name="T35" fmla="*/ 1545 h 3788"/>
              <a:gd name="T36" fmla="*/ 2739 w 3509"/>
              <a:gd name="T37" fmla="*/ 1581 h 3788"/>
              <a:gd name="T38" fmla="*/ 3327 w 3509"/>
              <a:gd name="T39" fmla="*/ 993 h 3788"/>
              <a:gd name="T40" fmla="*/ 3119 w 3509"/>
              <a:gd name="T41" fmla="*/ 235 h 3788"/>
              <a:gd name="T42" fmla="*/ 3110 w 3509"/>
              <a:gd name="T43" fmla="*/ 0 h 3788"/>
              <a:gd name="T44" fmla="*/ 2495 w 3509"/>
              <a:gd name="T45" fmla="*/ 442 h 3788"/>
              <a:gd name="T46" fmla="*/ 2170 w 3509"/>
              <a:gd name="T47" fmla="*/ 1075 h 3788"/>
              <a:gd name="T48" fmla="*/ 2143 w 3509"/>
              <a:gd name="T49" fmla="*/ 1002 h 3788"/>
              <a:gd name="T50" fmla="*/ 2414 w 3509"/>
              <a:gd name="T51" fmla="*/ 398 h 3788"/>
              <a:gd name="T52" fmla="*/ 805 w 3509"/>
              <a:gd name="T53" fmla="*/ 1509 h 3788"/>
              <a:gd name="T54" fmla="*/ 1483 w 3509"/>
              <a:gd name="T55" fmla="*/ 2024 h 3788"/>
              <a:gd name="T56" fmla="*/ 1429 w 3509"/>
              <a:gd name="T57" fmla="*/ 2087 h 3788"/>
              <a:gd name="T58" fmla="*/ 1194 w 3509"/>
              <a:gd name="T59" fmla="*/ 1816 h 3788"/>
              <a:gd name="T60" fmla="*/ 750 w 3509"/>
              <a:gd name="T61" fmla="*/ 1572 h 3788"/>
              <a:gd name="T62" fmla="*/ 27 w 3509"/>
              <a:gd name="T63" fmla="*/ 1780 h 3788"/>
              <a:gd name="T64" fmla="*/ 552 w 3509"/>
              <a:gd name="T65" fmla="*/ 2241 h 3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09" h="3788">
                <a:moveTo>
                  <a:pt x="552" y="2241"/>
                </a:moveTo>
                <a:lnTo>
                  <a:pt x="552" y="2241"/>
                </a:lnTo>
                <a:cubicBezTo>
                  <a:pt x="552" y="2241"/>
                  <a:pt x="552" y="2241"/>
                  <a:pt x="552" y="2232"/>
                </a:cubicBezTo>
                <a:cubicBezTo>
                  <a:pt x="552" y="2223"/>
                  <a:pt x="561" y="2205"/>
                  <a:pt x="561" y="2196"/>
                </a:cubicBezTo>
                <a:cubicBezTo>
                  <a:pt x="588" y="2177"/>
                  <a:pt x="624" y="2205"/>
                  <a:pt x="624" y="2205"/>
                </a:cubicBezTo>
                <a:cubicBezTo>
                  <a:pt x="705" y="2268"/>
                  <a:pt x="769" y="2331"/>
                  <a:pt x="841" y="2413"/>
                </a:cubicBezTo>
                <a:lnTo>
                  <a:pt x="841" y="2413"/>
                </a:lnTo>
                <a:cubicBezTo>
                  <a:pt x="2450" y="3335"/>
                  <a:pt x="2450" y="3335"/>
                  <a:pt x="2450" y="3335"/>
                </a:cubicBezTo>
                <a:cubicBezTo>
                  <a:pt x="2387" y="3190"/>
                  <a:pt x="2360" y="3073"/>
                  <a:pt x="2360" y="2955"/>
                </a:cubicBezTo>
                <a:cubicBezTo>
                  <a:pt x="2360" y="2828"/>
                  <a:pt x="2387" y="2702"/>
                  <a:pt x="2441" y="2584"/>
                </a:cubicBezTo>
                <a:cubicBezTo>
                  <a:pt x="2550" y="2358"/>
                  <a:pt x="2766" y="2214"/>
                  <a:pt x="3038" y="2196"/>
                </a:cubicBezTo>
                <a:lnTo>
                  <a:pt x="3038" y="2196"/>
                </a:lnTo>
                <a:cubicBezTo>
                  <a:pt x="3047" y="2196"/>
                  <a:pt x="3056" y="2205"/>
                  <a:pt x="3056" y="2205"/>
                </a:cubicBezTo>
                <a:cubicBezTo>
                  <a:pt x="3065" y="2214"/>
                  <a:pt x="3074" y="2232"/>
                  <a:pt x="3074" y="2241"/>
                </a:cubicBezTo>
                <a:cubicBezTo>
                  <a:pt x="3074" y="2268"/>
                  <a:pt x="3047" y="2277"/>
                  <a:pt x="3029" y="2286"/>
                </a:cubicBezTo>
                <a:cubicBezTo>
                  <a:pt x="2712" y="2304"/>
                  <a:pt x="2486" y="2539"/>
                  <a:pt x="2450" y="2865"/>
                </a:cubicBezTo>
                <a:cubicBezTo>
                  <a:pt x="2432" y="2964"/>
                  <a:pt x="2441" y="3045"/>
                  <a:pt x="2459" y="3118"/>
                </a:cubicBezTo>
                <a:cubicBezTo>
                  <a:pt x="2477" y="3199"/>
                  <a:pt x="2513" y="3280"/>
                  <a:pt x="2550" y="3353"/>
                </a:cubicBezTo>
                <a:cubicBezTo>
                  <a:pt x="2558" y="3380"/>
                  <a:pt x="2558" y="3380"/>
                  <a:pt x="2558" y="3380"/>
                </a:cubicBezTo>
                <a:cubicBezTo>
                  <a:pt x="2568" y="3389"/>
                  <a:pt x="2568" y="3398"/>
                  <a:pt x="2577" y="3407"/>
                </a:cubicBezTo>
                <a:cubicBezTo>
                  <a:pt x="3237" y="3787"/>
                  <a:pt x="3237" y="3787"/>
                  <a:pt x="3237" y="3787"/>
                </a:cubicBezTo>
                <a:cubicBezTo>
                  <a:pt x="3354" y="3597"/>
                  <a:pt x="3426" y="3371"/>
                  <a:pt x="3472" y="3109"/>
                </a:cubicBezTo>
                <a:cubicBezTo>
                  <a:pt x="3508" y="2856"/>
                  <a:pt x="3490" y="2584"/>
                  <a:pt x="3399" y="2313"/>
                </a:cubicBezTo>
                <a:cubicBezTo>
                  <a:pt x="3336" y="2150"/>
                  <a:pt x="3363" y="1979"/>
                  <a:pt x="3390" y="1789"/>
                </a:cubicBezTo>
                <a:cubicBezTo>
                  <a:pt x="3408" y="1689"/>
                  <a:pt x="3426" y="1581"/>
                  <a:pt x="3426" y="1481"/>
                </a:cubicBezTo>
                <a:cubicBezTo>
                  <a:pt x="3426" y="1454"/>
                  <a:pt x="3426" y="1427"/>
                  <a:pt x="3426" y="1400"/>
                </a:cubicBezTo>
                <a:cubicBezTo>
                  <a:pt x="3426" y="1355"/>
                  <a:pt x="3399" y="1319"/>
                  <a:pt x="3363" y="1301"/>
                </a:cubicBezTo>
                <a:cubicBezTo>
                  <a:pt x="3318" y="1282"/>
                  <a:pt x="3273" y="1292"/>
                  <a:pt x="3237" y="1328"/>
                </a:cubicBezTo>
                <a:cubicBezTo>
                  <a:pt x="3209" y="1364"/>
                  <a:pt x="3173" y="1391"/>
                  <a:pt x="3137" y="1427"/>
                </a:cubicBezTo>
                <a:cubicBezTo>
                  <a:pt x="2857" y="1662"/>
                  <a:pt x="2541" y="1789"/>
                  <a:pt x="2269" y="1753"/>
                </a:cubicBezTo>
                <a:cubicBezTo>
                  <a:pt x="1953" y="1716"/>
                  <a:pt x="1709" y="1490"/>
                  <a:pt x="1465" y="1274"/>
                </a:cubicBezTo>
                <a:cubicBezTo>
                  <a:pt x="1456" y="1256"/>
                  <a:pt x="1456" y="1246"/>
                  <a:pt x="1456" y="1246"/>
                </a:cubicBezTo>
                <a:cubicBezTo>
                  <a:pt x="1465" y="1228"/>
                  <a:pt x="1474" y="1210"/>
                  <a:pt x="1492" y="1201"/>
                </a:cubicBezTo>
                <a:cubicBezTo>
                  <a:pt x="1510" y="1201"/>
                  <a:pt x="1519" y="1201"/>
                  <a:pt x="1528" y="1219"/>
                </a:cubicBezTo>
                <a:cubicBezTo>
                  <a:pt x="1555" y="1237"/>
                  <a:pt x="1555" y="1237"/>
                  <a:pt x="1555" y="1237"/>
                </a:cubicBezTo>
                <a:cubicBezTo>
                  <a:pt x="1673" y="1346"/>
                  <a:pt x="1790" y="1454"/>
                  <a:pt x="1935" y="1545"/>
                </a:cubicBezTo>
                <a:cubicBezTo>
                  <a:pt x="2062" y="1626"/>
                  <a:pt x="2188" y="1671"/>
                  <a:pt x="2315" y="1671"/>
                </a:cubicBezTo>
                <a:cubicBezTo>
                  <a:pt x="2450" y="1680"/>
                  <a:pt x="2604" y="1644"/>
                  <a:pt x="2739" y="1581"/>
                </a:cubicBezTo>
                <a:cubicBezTo>
                  <a:pt x="2893" y="1509"/>
                  <a:pt x="3264" y="1310"/>
                  <a:pt x="3327" y="993"/>
                </a:cubicBezTo>
                <a:lnTo>
                  <a:pt x="3327" y="993"/>
                </a:lnTo>
                <a:cubicBezTo>
                  <a:pt x="3372" y="858"/>
                  <a:pt x="3363" y="722"/>
                  <a:pt x="3327" y="604"/>
                </a:cubicBezTo>
                <a:cubicBezTo>
                  <a:pt x="3273" y="469"/>
                  <a:pt x="3209" y="343"/>
                  <a:pt x="3119" y="235"/>
                </a:cubicBezTo>
                <a:cubicBezTo>
                  <a:pt x="3110" y="217"/>
                  <a:pt x="3101" y="208"/>
                  <a:pt x="3101" y="199"/>
                </a:cubicBezTo>
                <a:cubicBezTo>
                  <a:pt x="3110" y="126"/>
                  <a:pt x="3119" y="63"/>
                  <a:pt x="3110" y="0"/>
                </a:cubicBezTo>
                <a:cubicBezTo>
                  <a:pt x="2486" y="353"/>
                  <a:pt x="2486" y="353"/>
                  <a:pt x="2486" y="353"/>
                </a:cubicBezTo>
                <a:cubicBezTo>
                  <a:pt x="2495" y="379"/>
                  <a:pt x="2495" y="416"/>
                  <a:pt x="2495" y="442"/>
                </a:cubicBezTo>
                <a:cubicBezTo>
                  <a:pt x="2486" y="659"/>
                  <a:pt x="2387" y="876"/>
                  <a:pt x="2206" y="1066"/>
                </a:cubicBezTo>
                <a:cubicBezTo>
                  <a:pt x="2188" y="1084"/>
                  <a:pt x="2179" y="1075"/>
                  <a:pt x="2170" y="1075"/>
                </a:cubicBezTo>
                <a:cubicBezTo>
                  <a:pt x="2161" y="1075"/>
                  <a:pt x="2143" y="1057"/>
                  <a:pt x="2134" y="1039"/>
                </a:cubicBezTo>
                <a:cubicBezTo>
                  <a:pt x="2134" y="1029"/>
                  <a:pt x="2134" y="1020"/>
                  <a:pt x="2143" y="1002"/>
                </a:cubicBezTo>
                <a:cubicBezTo>
                  <a:pt x="2251" y="894"/>
                  <a:pt x="2333" y="767"/>
                  <a:pt x="2369" y="650"/>
                </a:cubicBezTo>
                <a:cubicBezTo>
                  <a:pt x="2405" y="559"/>
                  <a:pt x="2414" y="478"/>
                  <a:pt x="2414" y="398"/>
                </a:cubicBezTo>
                <a:cubicBezTo>
                  <a:pt x="642" y="1427"/>
                  <a:pt x="642" y="1427"/>
                  <a:pt x="642" y="1427"/>
                </a:cubicBezTo>
                <a:cubicBezTo>
                  <a:pt x="696" y="1454"/>
                  <a:pt x="750" y="1481"/>
                  <a:pt x="805" y="1509"/>
                </a:cubicBezTo>
                <a:cubicBezTo>
                  <a:pt x="850" y="1527"/>
                  <a:pt x="904" y="1554"/>
                  <a:pt x="941" y="1572"/>
                </a:cubicBezTo>
                <a:cubicBezTo>
                  <a:pt x="1148" y="1680"/>
                  <a:pt x="1383" y="1807"/>
                  <a:pt x="1483" y="2024"/>
                </a:cubicBezTo>
                <a:cubicBezTo>
                  <a:pt x="1483" y="2024"/>
                  <a:pt x="1501" y="2069"/>
                  <a:pt x="1465" y="2078"/>
                </a:cubicBezTo>
                <a:cubicBezTo>
                  <a:pt x="1465" y="2087"/>
                  <a:pt x="1447" y="2087"/>
                  <a:pt x="1429" y="2087"/>
                </a:cubicBezTo>
                <a:cubicBezTo>
                  <a:pt x="1420" y="2078"/>
                  <a:pt x="1420" y="2078"/>
                  <a:pt x="1420" y="2078"/>
                </a:cubicBezTo>
                <a:cubicBezTo>
                  <a:pt x="1374" y="1979"/>
                  <a:pt x="1293" y="1888"/>
                  <a:pt x="1194" y="1816"/>
                </a:cubicBezTo>
                <a:cubicBezTo>
                  <a:pt x="1085" y="1735"/>
                  <a:pt x="958" y="1671"/>
                  <a:pt x="859" y="1617"/>
                </a:cubicBezTo>
                <a:cubicBezTo>
                  <a:pt x="823" y="1608"/>
                  <a:pt x="787" y="1590"/>
                  <a:pt x="750" y="1572"/>
                </a:cubicBezTo>
                <a:cubicBezTo>
                  <a:pt x="678" y="1536"/>
                  <a:pt x="615" y="1509"/>
                  <a:pt x="552" y="1473"/>
                </a:cubicBezTo>
                <a:cubicBezTo>
                  <a:pt x="27" y="1780"/>
                  <a:pt x="27" y="1780"/>
                  <a:pt x="27" y="1780"/>
                </a:cubicBezTo>
                <a:cubicBezTo>
                  <a:pt x="18" y="1825"/>
                  <a:pt x="9" y="1870"/>
                  <a:pt x="0" y="1924"/>
                </a:cubicBezTo>
                <a:lnTo>
                  <a:pt x="552" y="224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9">
            <a:extLst>
              <a:ext uri="{FF2B5EF4-FFF2-40B4-BE49-F238E27FC236}">
                <a16:creationId xmlns:a16="http://schemas.microsoft.com/office/drawing/2014/main" id="{21FF1640-A4C0-E946-9A37-4CC5548E9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6362" y="9029657"/>
            <a:ext cx="2678871" cy="3240252"/>
          </a:xfrm>
          <a:custGeom>
            <a:avLst/>
            <a:gdLst>
              <a:gd name="T0" fmla="*/ 1853 w 2397"/>
              <a:gd name="T1" fmla="*/ 1446 h 2902"/>
              <a:gd name="T2" fmla="*/ 1853 w 2397"/>
              <a:gd name="T3" fmla="*/ 1446 h 2902"/>
              <a:gd name="T4" fmla="*/ 1817 w 2397"/>
              <a:gd name="T5" fmla="*/ 1491 h 2902"/>
              <a:gd name="T6" fmla="*/ 1781 w 2397"/>
              <a:gd name="T7" fmla="*/ 1473 h 2902"/>
              <a:gd name="T8" fmla="*/ 1772 w 2397"/>
              <a:gd name="T9" fmla="*/ 1455 h 2902"/>
              <a:gd name="T10" fmla="*/ 1654 w 2397"/>
              <a:gd name="T11" fmla="*/ 1021 h 2902"/>
              <a:gd name="T12" fmla="*/ 1618 w 2397"/>
              <a:gd name="T13" fmla="*/ 958 h 2902"/>
              <a:gd name="T14" fmla="*/ 1609 w 2397"/>
              <a:gd name="T15" fmla="*/ 922 h 2902"/>
              <a:gd name="T16" fmla="*/ 0 w 2397"/>
              <a:gd name="T17" fmla="*/ 0 h 2902"/>
              <a:gd name="T18" fmla="*/ 72 w 2397"/>
              <a:gd name="T19" fmla="*/ 63 h 2902"/>
              <a:gd name="T20" fmla="*/ 398 w 2397"/>
              <a:gd name="T21" fmla="*/ 316 h 2902"/>
              <a:gd name="T22" fmla="*/ 551 w 2397"/>
              <a:gd name="T23" fmla="*/ 379 h 2902"/>
              <a:gd name="T24" fmla="*/ 759 w 2397"/>
              <a:gd name="T25" fmla="*/ 460 h 2902"/>
              <a:gd name="T26" fmla="*/ 1013 w 2397"/>
              <a:gd name="T27" fmla="*/ 705 h 2902"/>
              <a:gd name="T28" fmla="*/ 1266 w 2397"/>
              <a:gd name="T29" fmla="*/ 1401 h 2902"/>
              <a:gd name="T30" fmla="*/ 1121 w 2397"/>
              <a:gd name="T31" fmla="*/ 2106 h 2902"/>
              <a:gd name="T32" fmla="*/ 1103 w 2397"/>
              <a:gd name="T33" fmla="*/ 2169 h 2902"/>
              <a:gd name="T34" fmla="*/ 1094 w 2397"/>
              <a:gd name="T35" fmla="*/ 2205 h 2902"/>
              <a:gd name="T36" fmla="*/ 1013 w 2397"/>
              <a:gd name="T37" fmla="*/ 2576 h 2902"/>
              <a:gd name="T38" fmla="*/ 1021 w 2397"/>
              <a:gd name="T39" fmla="*/ 2802 h 2902"/>
              <a:gd name="T40" fmla="*/ 1094 w 2397"/>
              <a:gd name="T41" fmla="*/ 2892 h 2902"/>
              <a:gd name="T42" fmla="*/ 1202 w 2397"/>
              <a:gd name="T43" fmla="*/ 2865 h 2902"/>
              <a:gd name="T44" fmla="*/ 1717 w 2397"/>
              <a:gd name="T45" fmla="*/ 2242 h 2902"/>
              <a:gd name="T46" fmla="*/ 1745 w 2397"/>
              <a:gd name="T47" fmla="*/ 2214 h 2902"/>
              <a:gd name="T48" fmla="*/ 2179 w 2397"/>
              <a:gd name="T49" fmla="*/ 1654 h 2902"/>
              <a:gd name="T50" fmla="*/ 2396 w 2397"/>
              <a:gd name="T51" fmla="*/ 1374 h 2902"/>
              <a:gd name="T52" fmla="*/ 1736 w 2397"/>
              <a:gd name="T53" fmla="*/ 994 h 2902"/>
              <a:gd name="T54" fmla="*/ 1853 w 2397"/>
              <a:gd name="T55" fmla="*/ 1446 h 2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397" h="2902">
                <a:moveTo>
                  <a:pt x="1853" y="1446"/>
                </a:moveTo>
                <a:lnTo>
                  <a:pt x="1853" y="1446"/>
                </a:lnTo>
                <a:cubicBezTo>
                  <a:pt x="1853" y="1446"/>
                  <a:pt x="1853" y="1491"/>
                  <a:pt x="1817" y="1491"/>
                </a:cubicBezTo>
                <a:cubicBezTo>
                  <a:pt x="1799" y="1491"/>
                  <a:pt x="1790" y="1482"/>
                  <a:pt x="1781" y="1473"/>
                </a:cubicBezTo>
                <a:cubicBezTo>
                  <a:pt x="1781" y="1473"/>
                  <a:pt x="1772" y="1464"/>
                  <a:pt x="1772" y="1455"/>
                </a:cubicBezTo>
                <a:cubicBezTo>
                  <a:pt x="1781" y="1292"/>
                  <a:pt x="1717" y="1148"/>
                  <a:pt x="1654" y="1021"/>
                </a:cubicBezTo>
                <a:cubicBezTo>
                  <a:pt x="1645" y="1003"/>
                  <a:pt x="1636" y="976"/>
                  <a:pt x="1618" y="958"/>
                </a:cubicBezTo>
                <a:cubicBezTo>
                  <a:pt x="1618" y="949"/>
                  <a:pt x="1609" y="931"/>
                  <a:pt x="1609" y="922"/>
                </a:cubicBezTo>
                <a:cubicBezTo>
                  <a:pt x="0" y="0"/>
                  <a:pt x="0" y="0"/>
                  <a:pt x="0" y="0"/>
                </a:cubicBezTo>
                <a:cubicBezTo>
                  <a:pt x="27" y="18"/>
                  <a:pt x="45" y="45"/>
                  <a:pt x="72" y="63"/>
                </a:cubicBezTo>
                <a:cubicBezTo>
                  <a:pt x="154" y="144"/>
                  <a:pt x="262" y="262"/>
                  <a:pt x="398" y="316"/>
                </a:cubicBezTo>
                <a:cubicBezTo>
                  <a:pt x="452" y="343"/>
                  <a:pt x="497" y="361"/>
                  <a:pt x="551" y="379"/>
                </a:cubicBezTo>
                <a:cubicBezTo>
                  <a:pt x="624" y="397"/>
                  <a:pt x="696" y="424"/>
                  <a:pt x="759" y="460"/>
                </a:cubicBezTo>
                <a:cubicBezTo>
                  <a:pt x="850" y="515"/>
                  <a:pt x="931" y="596"/>
                  <a:pt x="1013" y="705"/>
                </a:cubicBezTo>
                <a:cubicBezTo>
                  <a:pt x="1175" y="913"/>
                  <a:pt x="1266" y="1157"/>
                  <a:pt x="1266" y="1401"/>
                </a:cubicBezTo>
                <a:cubicBezTo>
                  <a:pt x="1266" y="1636"/>
                  <a:pt x="1193" y="1880"/>
                  <a:pt x="1121" y="2106"/>
                </a:cubicBezTo>
                <a:cubicBezTo>
                  <a:pt x="1112" y="2133"/>
                  <a:pt x="1112" y="2151"/>
                  <a:pt x="1103" y="2169"/>
                </a:cubicBezTo>
                <a:cubicBezTo>
                  <a:pt x="1094" y="2205"/>
                  <a:pt x="1094" y="2205"/>
                  <a:pt x="1094" y="2205"/>
                </a:cubicBezTo>
                <a:cubicBezTo>
                  <a:pt x="1058" y="2323"/>
                  <a:pt x="1021" y="2449"/>
                  <a:pt x="1013" y="2576"/>
                </a:cubicBezTo>
                <a:cubicBezTo>
                  <a:pt x="1004" y="2648"/>
                  <a:pt x="1013" y="2721"/>
                  <a:pt x="1021" y="2802"/>
                </a:cubicBezTo>
                <a:cubicBezTo>
                  <a:pt x="1021" y="2847"/>
                  <a:pt x="1049" y="2874"/>
                  <a:pt x="1094" y="2892"/>
                </a:cubicBezTo>
                <a:cubicBezTo>
                  <a:pt x="1130" y="2901"/>
                  <a:pt x="1175" y="2892"/>
                  <a:pt x="1202" y="2865"/>
                </a:cubicBezTo>
                <a:cubicBezTo>
                  <a:pt x="1419" y="2639"/>
                  <a:pt x="1582" y="2440"/>
                  <a:pt x="1717" y="2242"/>
                </a:cubicBezTo>
                <a:cubicBezTo>
                  <a:pt x="1745" y="2214"/>
                  <a:pt x="1745" y="2214"/>
                  <a:pt x="1745" y="2214"/>
                </a:cubicBezTo>
                <a:cubicBezTo>
                  <a:pt x="1880" y="2015"/>
                  <a:pt x="2007" y="1835"/>
                  <a:pt x="2179" y="1654"/>
                </a:cubicBezTo>
                <a:cubicBezTo>
                  <a:pt x="2260" y="1572"/>
                  <a:pt x="2332" y="1482"/>
                  <a:pt x="2396" y="1374"/>
                </a:cubicBezTo>
                <a:cubicBezTo>
                  <a:pt x="1736" y="994"/>
                  <a:pt x="1736" y="994"/>
                  <a:pt x="1736" y="994"/>
                </a:cubicBezTo>
                <a:cubicBezTo>
                  <a:pt x="1799" y="1139"/>
                  <a:pt x="1862" y="1292"/>
                  <a:pt x="1853" y="14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0">
            <a:extLst>
              <a:ext uri="{FF2B5EF4-FFF2-40B4-BE49-F238E27FC236}">
                <a16:creationId xmlns:a16="http://schemas.microsoft.com/office/drawing/2014/main" id="{E833E1A5-F7A4-EA45-8EA6-E1CCDCA78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5347" y="7700071"/>
            <a:ext cx="586005" cy="625400"/>
          </a:xfrm>
          <a:custGeom>
            <a:avLst/>
            <a:gdLst>
              <a:gd name="T0" fmla="*/ 163 w 526"/>
              <a:gd name="T1" fmla="*/ 0 h 562"/>
              <a:gd name="T2" fmla="*/ 163 w 526"/>
              <a:gd name="T3" fmla="*/ 0 h 562"/>
              <a:gd name="T4" fmla="*/ 127 w 526"/>
              <a:gd name="T5" fmla="*/ 109 h 562"/>
              <a:gd name="T6" fmla="*/ 127 w 526"/>
              <a:gd name="T7" fmla="*/ 118 h 562"/>
              <a:gd name="T8" fmla="*/ 109 w 526"/>
              <a:gd name="T9" fmla="*/ 172 h 562"/>
              <a:gd name="T10" fmla="*/ 0 w 526"/>
              <a:gd name="T11" fmla="*/ 561 h 562"/>
              <a:gd name="T12" fmla="*/ 525 w 526"/>
              <a:gd name="T13" fmla="*/ 254 h 562"/>
              <a:gd name="T14" fmla="*/ 253 w 526"/>
              <a:gd name="T15" fmla="*/ 73 h 562"/>
              <a:gd name="T16" fmla="*/ 163 w 526"/>
              <a:gd name="T17" fmla="*/ 0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6" h="562">
                <a:moveTo>
                  <a:pt x="163" y="0"/>
                </a:moveTo>
                <a:lnTo>
                  <a:pt x="163" y="0"/>
                </a:lnTo>
                <a:cubicBezTo>
                  <a:pt x="127" y="109"/>
                  <a:pt x="127" y="109"/>
                  <a:pt x="127" y="109"/>
                </a:cubicBezTo>
                <a:cubicBezTo>
                  <a:pt x="127" y="118"/>
                  <a:pt x="127" y="118"/>
                  <a:pt x="127" y="118"/>
                </a:cubicBezTo>
                <a:cubicBezTo>
                  <a:pt x="109" y="172"/>
                  <a:pt x="109" y="172"/>
                  <a:pt x="109" y="172"/>
                </a:cubicBezTo>
                <a:cubicBezTo>
                  <a:pt x="73" y="299"/>
                  <a:pt x="27" y="425"/>
                  <a:pt x="0" y="561"/>
                </a:cubicBezTo>
                <a:cubicBezTo>
                  <a:pt x="525" y="254"/>
                  <a:pt x="525" y="254"/>
                  <a:pt x="525" y="254"/>
                </a:cubicBezTo>
                <a:cubicBezTo>
                  <a:pt x="425" y="199"/>
                  <a:pt x="335" y="145"/>
                  <a:pt x="253" y="73"/>
                </a:cubicBezTo>
                <a:lnTo>
                  <a:pt x="16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1">
            <a:extLst>
              <a:ext uri="{FF2B5EF4-FFF2-40B4-BE49-F238E27FC236}">
                <a16:creationId xmlns:a16="http://schemas.microsoft.com/office/drawing/2014/main" id="{3413CA24-D4CB-9943-8A5E-5F382CCC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4591" y="3681764"/>
            <a:ext cx="3392910" cy="4249755"/>
          </a:xfrm>
          <a:custGeom>
            <a:avLst/>
            <a:gdLst>
              <a:gd name="T0" fmla="*/ 1744 w 3038"/>
              <a:gd name="T1" fmla="*/ 2134 h 3806"/>
              <a:gd name="T2" fmla="*/ 1744 w 3038"/>
              <a:gd name="T3" fmla="*/ 2134 h 3806"/>
              <a:gd name="T4" fmla="*/ 1753 w 3038"/>
              <a:gd name="T5" fmla="*/ 2134 h 3806"/>
              <a:gd name="T6" fmla="*/ 2151 w 3038"/>
              <a:gd name="T7" fmla="*/ 2287 h 3806"/>
              <a:gd name="T8" fmla="*/ 2413 w 3038"/>
              <a:gd name="T9" fmla="*/ 2731 h 3806"/>
              <a:gd name="T10" fmla="*/ 3037 w 3038"/>
              <a:gd name="T11" fmla="*/ 2378 h 3806"/>
              <a:gd name="T12" fmla="*/ 2757 w 3038"/>
              <a:gd name="T13" fmla="*/ 1619 h 3806"/>
              <a:gd name="T14" fmla="*/ 2558 w 3038"/>
              <a:gd name="T15" fmla="*/ 1212 h 3806"/>
              <a:gd name="T16" fmla="*/ 1636 w 3038"/>
              <a:gd name="T17" fmla="*/ 272 h 3806"/>
              <a:gd name="T18" fmla="*/ 1527 w 3038"/>
              <a:gd name="T19" fmla="*/ 272 h 3806"/>
              <a:gd name="T20" fmla="*/ 1464 w 3038"/>
              <a:gd name="T21" fmla="*/ 362 h 3806"/>
              <a:gd name="T22" fmla="*/ 1365 w 3038"/>
              <a:gd name="T23" fmla="*/ 923 h 3806"/>
              <a:gd name="T24" fmla="*/ 1157 w 3038"/>
              <a:gd name="T25" fmla="*/ 1212 h 3806"/>
              <a:gd name="T26" fmla="*/ 1003 w 3038"/>
              <a:gd name="T27" fmla="*/ 1411 h 3806"/>
              <a:gd name="T28" fmla="*/ 877 w 3038"/>
              <a:gd name="T29" fmla="*/ 1691 h 3806"/>
              <a:gd name="T30" fmla="*/ 849 w 3038"/>
              <a:gd name="T31" fmla="*/ 1980 h 3806"/>
              <a:gd name="T32" fmla="*/ 1039 w 3038"/>
              <a:gd name="T33" fmla="*/ 2441 h 3806"/>
              <a:gd name="T34" fmla="*/ 1509 w 3038"/>
              <a:gd name="T35" fmla="*/ 2658 h 3806"/>
              <a:gd name="T36" fmla="*/ 1536 w 3038"/>
              <a:gd name="T37" fmla="*/ 2667 h 3806"/>
              <a:gd name="T38" fmla="*/ 1536 w 3038"/>
              <a:gd name="T39" fmla="*/ 2721 h 3806"/>
              <a:gd name="T40" fmla="*/ 1500 w 3038"/>
              <a:gd name="T41" fmla="*/ 2740 h 3806"/>
              <a:gd name="T42" fmla="*/ 976 w 3038"/>
              <a:gd name="T43" fmla="*/ 2504 h 3806"/>
              <a:gd name="T44" fmla="*/ 894 w 3038"/>
              <a:gd name="T45" fmla="*/ 1429 h 3806"/>
              <a:gd name="T46" fmla="*/ 1066 w 3038"/>
              <a:gd name="T47" fmla="*/ 1194 h 3806"/>
              <a:gd name="T48" fmla="*/ 1292 w 3038"/>
              <a:gd name="T49" fmla="*/ 886 h 3806"/>
              <a:gd name="T50" fmla="*/ 1383 w 3038"/>
              <a:gd name="T51" fmla="*/ 245 h 3806"/>
              <a:gd name="T52" fmla="*/ 1383 w 3038"/>
              <a:gd name="T53" fmla="*/ 199 h 3806"/>
              <a:gd name="T54" fmla="*/ 1319 w 3038"/>
              <a:gd name="T55" fmla="*/ 91 h 3806"/>
              <a:gd name="T56" fmla="*/ 506 w 3038"/>
              <a:gd name="T57" fmla="*/ 19 h 3806"/>
              <a:gd name="T58" fmla="*/ 388 w 3038"/>
              <a:gd name="T59" fmla="*/ 19 h 3806"/>
              <a:gd name="T60" fmla="*/ 162 w 3038"/>
              <a:gd name="T61" fmla="*/ 118 h 3806"/>
              <a:gd name="T62" fmla="*/ 54 w 3038"/>
              <a:gd name="T63" fmla="*/ 525 h 3806"/>
              <a:gd name="T64" fmla="*/ 63 w 3038"/>
              <a:gd name="T65" fmla="*/ 1149 h 3806"/>
              <a:gd name="T66" fmla="*/ 63 w 3038"/>
              <a:gd name="T67" fmla="*/ 1492 h 3806"/>
              <a:gd name="T68" fmla="*/ 72 w 3038"/>
              <a:gd name="T69" fmla="*/ 1709 h 3806"/>
              <a:gd name="T70" fmla="*/ 81 w 3038"/>
              <a:gd name="T71" fmla="*/ 1872 h 3806"/>
              <a:gd name="T72" fmla="*/ 81 w 3038"/>
              <a:gd name="T73" fmla="*/ 2044 h 3806"/>
              <a:gd name="T74" fmla="*/ 90 w 3038"/>
              <a:gd name="T75" fmla="*/ 2378 h 3806"/>
              <a:gd name="T76" fmla="*/ 144 w 3038"/>
              <a:gd name="T77" fmla="*/ 2622 h 3806"/>
              <a:gd name="T78" fmla="*/ 162 w 3038"/>
              <a:gd name="T79" fmla="*/ 2694 h 3806"/>
              <a:gd name="T80" fmla="*/ 72 w 3038"/>
              <a:gd name="T81" fmla="*/ 3362 h 3806"/>
              <a:gd name="T82" fmla="*/ 81 w 3038"/>
              <a:gd name="T83" fmla="*/ 3462 h 3806"/>
              <a:gd name="T84" fmla="*/ 189 w 3038"/>
              <a:gd name="T85" fmla="*/ 3552 h 3806"/>
              <a:gd name="T86" fmla="*/ 217 w 3038"/>
              <a:gd name="T87" fmla="*/ 3570 h 3806"/>
              <a:gd name="T88" fmla="*/ 524 w 3038"/>
              <a:gd name="T89" fmla="*/ 3778 h 3806"/>
              <a:gd name="T90" fmla="*/ 569 w 3038"/>
              <a:gd name="T91" fmla="*/ 3805 h 3806"/>
              <a:gd name="T92" fmla="*/ 2341 w 3038"/>
              <a:gd name="T93" fmla="*/ 2776 h 3806"/>
              <a:gd name="T94" fmla="*/ 2323 w 3038"/>
              <a:gd name="T95" fmla="*/ 2676 h 3806"/>
              <a:gd name="T96" fmla="*/ 2260 w 3038"/>
              <a:gd name="T97" fmla="*/ 2514 h 3806"/>
              <a:gd name="T98" fmla="*/ 2232 w 3038"/>
              <a:gd name="T99" fmla="*/ 2477 h 3806"/>
              <a:gd name="T100" fmla="*/ 2223 w 3038"/>
              <a:gd name="T101" fmla="*/ 2468 h 3806"/>
              <a:gd name="T102" fmla="*/ 2214 w 3038"/>
              <a:gd name="T103" fmla="*/ 2459 h 3806"/>
              <a:gd name="T104" fmla="*/ 2205 w 3038"/>
              <a:gd name="T105" fmla="*/ 2441 h 3806"/>
              <a:gd name="T106" fmla="*/ 2124 w 3038"/>
              <a:gd name="T107" fmla="*/ 2369 h 3806"/>
              <a:gd name="T108" fmla="*/ 1970 w 3038"/>
              <a:gd name="T109" fmla="*/ 2278 h 3806"/>
              <a:gd name="T110" fmla="*/ 1717 w 3038"/>
              <a:gd name="T111" fmla="*/ 2206 h 3806"/>
              <a:gd name="T112" fmla="*/ 1708 w 3038"/>
              <a:gd name="T113" fmla="*/ 2197 h 3806"/>
              <a:gd name="T114" fmla="*/ 1699 w 3038"/>
              <a:gd name="T115" fmla="*/ 2161 h 3806"/>
              <a:gd name="T116" fmla="*/ 1744 w 3038"/>
              <a:gd name="T117" fmla="*/ 2134 h 3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038" h="3806">
                <a:moveTo>
                  <a:pt x="1744" y="2134"/>
                </a:moveTo>
                <a:lnTo>
                  <a:pt x="1744" y="2134"/>
                </a:lnTo>
                <a:cubicBezTo>
                  <a:pt x="1753" y="2134"/>
                  <a:pt x="1753" y="2134"/>
                  <a:pt x="1753" y="2134"/>
                </a:cubicBezTo>
                <a:cubicBezTo>
                  <a:pt x="1916" y="2161"/>
                  <a:pt x="2043" y="2206"/>
                  <a:pt x="2151" y="2287"/>
                </a:cubicBezTo>
                <a:cubicBezTo>
                  <a:pt x="2305" y="2396"/>
                  <a:pt x="2395" y="2559"/>
                  <a:pt x="2413" y="2731"/>
                </a:cubicBezTo>
                <a:cubicBezTo>
                  <a:pt x="3037" y="2378"/>
                  <a:pt x="3037" y="2378"/>
                  <a:pt x="3037" y="2378"/>
                </a:cubicBezTo>
                <a:cubicBezTo>
                  <a:pt x="3019" y="2089"/>
                  <a:pt x="2893" y="1845"/>
                  <a:pt x="2757" y="1619"/>
                </a:cubicBezTo>
                <a:cubicBezTo>
                  <a:pt x="2685" y="1483"/>
                  <a:pt x="2612" y="1347"/>
                  <a:pt x="2558" y="1212"/>
                </a:cubicBezTo>
                <a:cubicBezTo>
                  <a:pt x="2377" y="733"/>
                  <a:pt x="1979" y="489"/>
                  <a:pt x="1636" y="272"/>
                </a:cubicBezTo>
                <a:cubicBezTo>
                  <a:pt x="1600" y="254"/>
                  <a:pt x="1555" y="254"/>
                  <a:pt x="1527" y="272"/>
                </a:cubicBezTo>
                <a:cubicBezTo>
                  <a:pt x="1491" y="290"/>
                  <a:pt x="1464" y="326"/>
                  <a:pt x="1464" y="362"/>
                </a:cubicBezTo>
                <a:cubicBezTo>
                  <a:pt x="1464" y="534"/>
                  <a:pt x="1446" y="742"/>
                  <a:pt x="1365" y="923"/>
                </a:cubicBezTo>
                <a:cubicBezTo>
                  <a:pt x="1310" y="1031"/>
                  <a:pt x="1238" y="1121"/>
                  <a:pt x="1157" y="1212"/>
                </a:cubicBezTo>
                <a:cubicBezTo>
                  <a:pt x="1102" y="1275"/>
                  <a:pt x="1048" y="1338"/>
                  <a:pt x="1003" y="1411"/>
                </a:cubicBezTo>
                <a:cubicBezTo>
                  <a:pt x="940" y="1501"/>
                  <a:pt x="904" y="1591"/>
                  <a:pt x="877" y="1691"/>
                </a:cubicBezTo>
                <a:cubicBezTo>
                  <a:pt x="858" y="1781"/>
                  <a:pt x="840" y="1863"/>
                  <a:pt x="849" y="1980"/>
                </a:cubicBezTo>
                <a:cubicBezTo>
                  <a:pt x="868" y="2143"/>
                  <a:pt x="940" y="2324"/>
                  <a:pt x="1039" y="2441"/>
                </a:cubicBezTo>
                <a:cubicBezTo>
                  <a:pt x="1166" y="2595"/>
                  <a:pt x="1319" y="2667"/>
                  <a:pt x="1509" y="2658"/>
                </a:cubicBezTo>
                <a:cubicBezTo>
                  <a:pt x="1527" y="2658"/>
                  <a:pt x="1536" y="2667"/>
                  <a:pt x="1536" y="2667"/>
                </a:cubicBezTo>
                <a:cubicBezTo>
                  <a:pt x="1545" y="2685"/>
                  <a:pt x="1545" y="2703"/>
                  <a:pt x="1536" y="2721"/>
                </a:cubicBezTo>
                <a:cubicBezTo>
                  <a:pt x="1527" y="2740"/>
                  <a:pt x="1518" y="2740"/>
                  <a:pt x="1500" y="2740"/>
                </a:cubicBezTo>
                <a:cubicBezTo>
                  <a:pt x="1301" y="2749"/>
                  <a:pt x="1111" y="2658"/>
                  <a:pt x="976" y="2504"/>
                </a:cubicBezTo>
                <a:cubicBezTo>
                  <a:pt x="732" y="2197"/>
                  <a:pt x="696" y="1763"/>
                  <a:pt x="894" y="1429"/>
                </a:cubicBezTo>
                <a:cubicBezTo>
                  <a:pt x="940" y="1347"/>
                  <a:pt x="1003" y="1275"/>
                  <a:pt x="1066" y="1194"/>
                </a:cubicBezTo>
                <a:cubicBezTo>
                  <a:pt x="1148" y="1103"/>
                  <a:pt x="1229" y="1004"/>
                  <a:pt x="1292" y="886"/>
                </a:cubicBezTo>
                <a:cubicBezTo>
                  <a:pt x="1383" y="687"/>
                  <a:pt x="1383" y="453"/>
                  <a:pt x="1383" y="245"/>
                </a:cubicBezTo>
                <a:cubicBezTo>
                  <a:pt x="1383" y="199"/>
                  <a:pt x="1383" y="199"/>
                  <a:pt x="1383" y="199"/>
                </a:cubicBezTo>
                <a:cubicBezTo>
                  <a:pt x="1383" y="154"/>
                  <a:pt x="1356" y="109"/>
                  <a:pt x="1319" y="91"/>
                </a:cubicBezTo>
                <a:cubicBezTo>
                  <a:pt x="1075" y="0"/>
                  <a:pt x="777" y="9"/>
                  <a:pt x="506" y="19"/>
                </a:cubicBezTo>
                <a:cubicBezTo>
                  <a:pt x="470" y="19"/>
                  <a:pt x="434" y="19"/>
                  <a:pt x="388" y="19"/>
                </a:cubicBezTo>
                <a:cubicBezTo>
                  <a:pt x="298" y="28"/>
                  <a:pt x="217" y="54"/>
                  <a:pt x="162" y="118"/>
                </a:cubicBezTo>
                <a:cubicBezTo>
                  <a:pt x="81" y="199"/>
                  <a:pt x="45" y="344"/>
                  <a:pt x="54" y="525"/>
                </a:cubicBezTo>
                <a:cubicBezTo>
                  <a:pt x="63" y="733"/>
                  <a:pt x="63" y="941"/>
                  <a:pt x="63" y="1149"/>
                </a:cubicBezTo>
                <a:cubicBezTo>
                  <a:pt x="63" y="1266"/>
                  <a:pt x="63" y="1383"/>
                  <a:pt x="63" y="1492"/>
                </a:cubicBezTo>
                <a:cubicBezTo>
                  <a:pt x="63" y="1564"/>
                  <a:pt x="63" y="1637"/>
                  <a:pt x="72" y="1709"/>
                </a:cubicBezTo>
                <a:cubicBezTo>
                  <a:pt x="72" y="1763"/>
                  <a:pt x="81" y="1817"/>
                  <a:pt x="81" y="1872"/>
                </a:cubicBezTo>
                <a:cubicBezTo>
                  <a:pt x="81" y="1926"/>
                  <a:pt x="81" y="1989"/>
                  <a:pt x="81" y="2044"/>
                </a:cubicBezTo>
                <a:cubicBezTo>
                  <a:pt x="81" y="2152"/>
                  <a:pt x="81" y="2269"/>
                  <a:pt x="90" y="2378"/>
                </a:cubicBezTo>
                <a:cubicBezTo>
                  <a:pt x="99" y="2459"/>
                  <a:pt x="126" y="2541"/>
                  <a:pt x="144" y="2622"/>
                </a:cubicBezTo>
                <a:cubicBezTo>
                  <a:pt x="153" y="2640"/>
                  <a:pt x="162" y="2667"/>
                  <a:pt x="162" y="2694"/>
                </a:cubicBezTo>
                <a:cubicBezTo>
                  <a:pt x="0" y="2901"/>
                  <a:pt x="36" y="3136"/>
                  <a:pt x="72" y="3362"/>
                </a:cubicBezTo>
                <a:cubicBezTo>
                  <a:pt x="72" y="3389"/>
                  <a:pt x="81" y="3426"/>
                  <a:pt x="81" y="3462"/>
                </a:cubicBezTo>
                <a:cubicBezTo>
                  <a:pt x="90" y="3516"/>
                  <a:pt x="135" y="3552"/>
                  <a:pt x="189" y="3552"/>
                </a:cubicBezTo>
                <a:cubicBezTo>
                  <a:pt x="189" y="3552"/>
                  <a:pt x="198" y="3552"/>
                  <a:pt x="217" y="3570"/>
                </a:cubicBezTo>
                <a:cubicBezTo>
                  <a:pt x="298" y="3652"/>
                  <a:pt x="397" y="3715"/>
                  <a:pt x="524" y="3778"/>
                </a:cubicBezTo>
                <a:cubicBezTo>
                  <a:pt x="533" y="3787"/>
                  <a:pt x="551" y="3796"/>
                  <a:pt x="569" y="3805"/>
                </a:cubicBezTo>
                <a:cubicBezTo>
                  <a:pt x="2341" y="2776"/>
                  <a:pt x="2341" y="2776"/>
                  <a:pt x="2341" y="2776"/>
                </a:cubicBezTo>
                <a:cubicBezTo>
                  <a:pt x="2332" y="2740"/>
                  <a:pt x="2332" y="2712"/>
                  <a:pt x="2323" y="2676"/>
                </a:cubicBezTo>
                <a:cubicBezTo>
                  <a:pt x="2305" y="2604"/>
                  <a:pt x="2296" y="2577"/>
                  <a:pt x="2260" y="2514"/>
                </a:cubicBezTo>
                <a:cubicBezTo>
                  <a:pt x="2251" y="2504"/>
                  <a:pt x="2242" y="2486"/>
                  <a:pt x="2232" y="2477"/>
                </a:cubicBezTo>
                <a:cubicBezTo>
                  <a:pt x="2223" y="2468"/>
                  <a:pt x="2223" y="2468"/>
                  <a:pt x="2223" y="2468"/>
                </a:cubicBezTo>
                <a:lnTo>
                  <a:pt x="2214" y="2459"/>
                </a:lnTo>
                <a:cubicBezTo>
                  <a:pt x="2214" y="2450"/>
                  <a:pt x="2205" y="2441"/>
                  <a:pt x="2205" y="2441"/>
                </a:cubicBezTo>
                <a:cubicBezTo>
                  <a:pt x="2178" y="2414"/>
                  <a:pt x="2151" y="2396"/>
                  <a:pt x="2124" y="2369"/>
                </a:cubicBezTo>
                <a:cubicBezTo>
                  <a:pt x="2097" y="2342"/>
                  <a:pt x="2015" y="2297"/>
                  <a:pt x="1970" y="2278"/>
                </a:cubicBezTo>
                <a:cubicBezTo>
                  <a:pt x="1898" y="2251"/>
                  <a:pt x="1826" y="2224"/>
                  <a:pt x="1717" y="2206"/>
                </a:cubicBezTo>
                <a:lnTo>
                  <a:pt x="1708" y="2197"/>
                </a:lnTo>
                <a:cubicBezTo>
                  <a:pt x="1699" y="2179"/>
                  <a:pt x="1699" y="2170"/>
                  <a:pt x="1699" y="2161"/>
                </a:cubicBezTo>
                <a:cubicBezTo>
                  <a:pt x="1708" y="2134"/>
                  <a:pt x="1726" y="2134"/>
                  <a:pt x="1744" y="21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2">
            <a:extLst>
              <a:ext uri="{FF2B5EF4-FFF2-40B4-BE49-F238E27FC236}">
                <a16:creationId xmlns:a16="http://schemas.microsoft.com/office/drawing/2014/main" id="{235D1C51-3200-5A49-A63C-FD931ADFD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5203" y="5336361"/>
            <a:ext cx="1275417" cy="1275420"/>
          </a:xfrm>
          <a:custGeom>
            <a:avLst/>
            <a:gdLst>
              <a:gd name="T0" fmla="*/ 1140 w 1141"/>
              <a:gd name="T1" fmla="*/ 570 h 1140"/>
              <a:gd name="T2" fmla="*/ 1140 w 1141"/>
              <a:gd name="T3" fmla="*/ 570 h 1140"/>
              <a:gd name="T4" fmla="*/ 570 w 1141"/>
              <a:gd name="T5" fmla="*/ 1139 h 1140"/>
              <a:gd name="T6" fmla="*/ 0 w 1141"/>
              <a:gd name="T7" fmla="*/ 570 h 1140"/>
              <a:gd name="T8" fmla="*/ 570 w 1141"/>
              <a:gd name="T9" fmla="*/ 0 h 1140"/>
              <a:gd name="T10" fmla="*/ 1140 w 1141"/>
              <a:gd name="T11" fmla="*/ 57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1" h="1140">
                <a:moveTo>
                  <a:pt x="1140" y="570"/>
                </a:moveTo>
                <a:lnTo>
                  <a:pt x="1140" y="570"/>
                </a:lnTo>
                <a:cubicBezTo>
                  <a:pt x="1140" y="886"/>
                  <a:pt x="886" y="1139"/>
                  <a:pt x="570" y="1139"/>
                </a:cubicBezTo>
                <a:cubicBezTo>
                  <a:pt x="253" y="1139"/>
                  <a:pt x="0" y="886"/>
                  <a:pt x="0" y="570"/>
                </a:cubicBezTo>
                <a:cubicBezTo>
                  <a:pt x="0" y="253"/>
                  <a:pt x="253" y="0"/>
                  <a:pt x="570" y="0"/>
                </a:cubicBezTo>
                <a:cubicBezTo>
                  <a:pt x="886" y="0"/>
                  <a:pt x="1140" y="253"/>
                  <a:pt x="1140" y="57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3">
            <a:extLst>
              <a:ext uri="{FF2B5EF4-FFF2-40B4-BE49-F238E27FC236}">
                <a16:creationId xmlns:a16="http://schemas.microsoft.com/office/drawing/2014/main" id="{BC6B4641-CF2A-C344-8386-D30E391B8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114" y="7818256"/>
            <a:ext cx="1275417" cy="1275420"/>
          </a:xfrm>
          <a:custGeom>
            <a:avLst/>
            <a:gdLst>
              <a:gd name="T0" fmla="*/ 1139 w 1140"/>
              <a:gd name="T1" fmla="*/ 569 h 1140"/>
              <a:gd name="T2" fmla="*/ 1139 w 1140"/>
              <a:gd name="T3" fmla="*/ 569 h 1140"/>
              <a:gd name="T4" fmla="*/ 569 w 1140"/>
              <a:gd name="T5" fmla="*/ 1139 h 1140"/>
              <a:gd name="T6" fmla="*/ 0 w 1140"/>
              <a:gd name="T7" fmla="*/ 569 h 1140"/>
              <a:gd name="T8" fmla="*/ 569 w 1140"/>
              <a:gd name="T9" fmla="*/ 0 h 1140"/>
              <a:gd name="T10" fmla="*/ 1139 w 1140"/>
              <a:gd name="T11" fmla="*/ 569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0" h="1140">
                <a:moveTo>
                  <a:pt x="1139" y="569"/>
                </a:moveTo>
                <a:lnTo>
                  <a:pt x="1139" y="569"/>
                </a:lnTo>
                <a:cubicBezTo>
                  <a:pt x="1139" y="877"/>
                  <a:pt x="886" y="1139"/>
                  <a:pt x="569" y="1139"/>
                </a:cubicBezTo>
                <a:cubicBezTo>
                  <a:pt x="262" y="1139"/>
                  <a:pt x="0" y="877"/>
                  <a:pt x="0" y="569"/>
                </a:cubicBezTo>
                <a:cubicBezTo>
                  <a:pt x="0" y="253"/>
                  <a:pt x="262" y="0"/>
                  <a:pt x="569" y="0"/>
                </a:cubicBezTo>
                <a:cubicBezTo>
                  <a:pt x="886" y="0"/>
                  <a:pt x="1139" y="253"/>
                  <a:pt x="1139" y="569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4">
            <a:extLst>
              <a:ext uri="{FF2B5EF4-FFF2-40B4-BE49-F238E27FC236}">
                <a16:creationId xmlns:a16="http://schemas.microsoft.com/office/drawing/2014/main" id="{7485793F-F0DD-D74B-BE70-99540F5A0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0851" y="7818256"/>
            <a:ext cx="1275420" cy="1275420"/>
          </a:xfrm>
          <a:custGeom>
            <a:avLst/>
            <a:gdLst>
              <a:gd name="T0" fmla="*/ 1139 w 1140"/>
              <a:gd name="T1" fmla="*/ 569 h 1140"/>
              <a:gd name="T2" fmla="*/ 1139 w 1140"/>
              <a:gd name="T3" fmla="*/ 569 h 1140"/>
              <a:gd name="T4" fmla="*/ 569 w 1140"/>
              <a:gd name="T5" fmla="*/ 1139 h 1140"/>
              <a:gd name="T6" fmla="*/ 0 w 1140"/>
              <a:gd name="T7" fmla="*/ 569 h 1140"/>
              <a:gd name="T8" fmla="*/ 569 w 1140"/>
              <a:gd name="T9" fmla="*/ 0 h 1140"/>
              <a:gd name="T10" fmla="*/ 1139 w 1140"/>
              <a:gd name="T11" fmla="*/ 569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0" h="1140">
                <a:moveTo>
                  <a:pt x="1139" y="569"/>
                </a:moveTo>
                <a:lnTo>
                  <a:pt x="1139" y="569"/>
                </a:lnTo>
                <a:cubicBezTo>
                  <a:pt x="1139" y="877"/>
                  <a:pt x="886" y="1139"/>
                  <a:pt x="569" y="1139"/>
                </a:cubicBezTo>
                <a:cubicBezTo>
                  <a:pt x="253" y="1139"/>
                  <a:pt x="0" y="877"/>
                  <a:pt x="0" y="569"/>
                </a:cubicBezTo>
                <a:cubicBezTo>
                  <a:pt x="0" y="253"/>
                  <a:pt x="253" y="0"/>
                  <a:pt x="569" y="0"/>
                </a:cubicBezTo>
                <a:cubicBezTo>
                  <a:pt x="886" y="0"/>
                  <a:pt x="1139" y="253"/>
                  <a:pt x="1139" y="569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5">
            <a:extLst>
              <a:ext uri="{FF2B5EF4-FFF2-40B4-BE49-F238E27FC236}">
                <a16:creationId xmlns:a16="http://schemas.microsoft.com/office/drawing/2014/main" id="{C2272939-5D8E-5449-B094-D2AA5369A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5203" y="10172117"/>
            <a:ext cx="1275417" cy="1275420"/>
          </a:xfrm>
          <a:custGeom>
            <a:avLst/>
            <a:gdLst>
              <a:gd name="T0" fmla="*/ 1140 w 1141"/>
              <a:gd name="T1" fmla="*/ 570 h 1140"/>
              <a:gd name="T2" fmla="*/ 1140 w 1141"/>
              <a:gd name="T3" fmla="*/ 570 h 1140"/>
              <a:gd name="T4" fmla="*/ 570 w 1141"/>
              <a:gd name="T5" fmla="*/ 1139 h 1140"/>
              <a:gd name="T6" fmla="*/ 0 w 1141"/>
              <a:gd name="T7" fmla="*/ 570 h 1140"/>
              <a:gd name="T8" fmla="*/ 570 w 1141"/>
              <a:gd name="T9" fmla="*/ 0 h 1140"/>
              <a:gd name="T10" fmla="*/ 1140 w 1141"/>
              <a:gd name="T11" fmla="*/ 57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1" h="1140">
                <a:moveTo>
                  <a:pt x="1140" y="570"/>
                </a:moveTo>
                <a:lnTo>
                  <a:pt x="1140" y="570"/>
                </a:lnTo>
                <a:cubicBezTo>
                  <a:pt x="1140" y="877"/>
                  <a:pt x="886" y="1139"/>
                  <a:pt x="570" y="1139"/>
                </a:cubicBezTo>
                <a:cubicBezTo>
                  <a:pt x="253" y="1139"/>
                  <a:pt x="0" y="877"/>
                  <a:pt x="0" y="570"/>
                </a:cubicBezTo>
                <a:cubicBezTo>
                  <a:pt x="0" y="253"/>
                  <a:pt x="253" y="0"/>
                  <a:pt x="570" y="0"/>
                </a:cubicBezTo>
                <a:cubicBezTo>
                  <a:pt x="886" y="0"/>
                  <a:pt x="1140" y="253"/>
                  <a:pt x="1140" y="57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6">
            <a:extLst>
              <a:ext uri="{FF2B5EF4-FFF2-40B4-BE49-F238E27FC236}">
                <a16:creationId xmlns:a16="http://schemas.microsoft.com/office/drawing/2014/main" id="{B21923B2-54FE-C246-AB46-C3FC41036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3099" y="5336361"/>
            <a:ext cx="1275420" cy="1275420"/>
          </a:xfrm>
          <a:custGeom>
            <a:avLst/>
            <a:gdLst>
              <a:gd name="T0" fmla="*/ 1139 w 1140"/>
              <a:gd name="T1" fmla="*/ 570 h 1140"/>
              <a:gd name="T2" fmla="*/ 1139 w 1140"/>
              <a:gd name="T3" fmla="*/ 570 h 1140"/>
              <a:gd name="T4" fmla="*/ 569 w 1140"/>
              <a:gd name="T5" fmla="*/ 1139 h 1140"/>
              <a:gd name="T6" fmla="*/ 0 w 1140"/>
              <a:gd name="T7" fmla="*/ 570 h 1140"/>
              <a:gd name="T8" fmla="*/ 569 w 1140"/>
              <a:gd name="T9" fmla="*/ 0 h 1140"/>
              <a:gd name="T10" fmla="*/ 1139 w 1140"/>
              <a:gd name="T11" fmla="*/ 57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0" h="1140">
                <a:moveTo>
                  <a:pt x="1139" y="570"/>
                </a:moveTo>
                <a:lnTo>
                  <a:pt x="1139" y="570"/>
                </a:lnTo>
                <a:cubicBezTo>
                  <a:pt x="1139" y="886"/>
                  <a:pt x="886" y="1139"/>
                  <a:pt x="569" y="1139"/>
                </a:cubicBezTo>
                <a:cubicBezTo>
                  <a:pt x="262" y="1139"/>
                  <a:pt x="0" y="886"/>
                  <a:pt x="0" y="570"/>
                </a:cubicBezTo>
                <a:cubicBezTo>
                  <a:pt x="0" y="253"/>
                  <a:pt x="262" y="0"/>
                  <a:pt x="569" y="0"/>
                </a:cubicBezTo>
                <a:cubicBezTo>
                  <a:pt x="886" y="0"/>
                  <a:pt x="1139" y="253"/>
                  <a:pt x="1139" y="57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7">
            <a:extLst>
              <a:ext uri="{FF2B5EF4-FFF2-40B4-BE49-F238E27FC236}">
                <a16:creationId xmlns:a16="http://schemas.microsoft.com/office/drawing/2014/main" id="{B3ECCE75-FCF2-E34B-A70E-85E92A494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3099" y="10172117"/>
            <a:ext cx="1275420" cy="1275420"/>
          </a:xfrm>
          <a:custGeom>
            <a:avLst/>
            <a:gdLst>
              <a:gd name="T0" fmla="*/ 1139 w 1140"/>
              <a:gd name="T1" fmla="*/ 570 h 1140"/>
              <a:gd name="T2" fmla="*/ 1139 w 1140"/>
              <a:gd name="T3" fmla="*/ 570 h 1140"/>
              <a:gd name="T4" fmla="*/ 569 w 1140"/>
              <a:gd name="T5" fmla="*/ 1139 h 1140"/>
              <a:gd name="T6" fmla="*/ 0 w 1140"/>
              <a:gd name="T7" fmla="*/ 570 h 1140"/>
              <a:gd name="T8" fmla="*/ 569 w 1140"/>
              <a:gd name="T9" fmla="*/ 0 h 1140"/>
              <a:gd name="T10" fmla="*/ 1139 w 1140"/>
              <a:gd name="T11" fmla="*/ 570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0" h="1140">
                <a:moveTo>
                  <a:pt x="1139" y="570"/>
                </a:moveTo>
                <a:lnTo>
                  <a:pt x="1139" y="570"/>
                </a:lnTo>
                <a:cubicBezTo>
                  <a:pt x="1139" y="877"/>
                  <a:pt x="886" y="1139"/>
                  <a:pt x="569" y="1139"/>
                </a:cubicBezTo>
                <a:cubicBezTo>
                  <a:pt x="262" y="1139"/>
                  <a:pt x="0" y="877"/>
                  <a:pt x="0" y="570"/>
                </a:cubicBezTo>
                <a:cubicBezTo>
                  <a:pt x="0" y="253"/>
                  <a:pt x="262" y="0"/>
                  <a:pt x="569" y="0"/>
                </a:cubicBezTo>
                <a:cubicBezTo>
                  <a:pt x="886" y="0"/>
                  <a:pt x="1139" y="253"/>
                  <a:pt x="1139" y="57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Line 92">
            <a:extLst>
              <a:ext uri="{FF2B5EF4-FFF2-40B4-BE49-F238E27FC236}">
                <a16:creationId xmlns:a16="http://schemas.microsoft.com/office/drawing/2014/main" id="{5C0DFD70-08AF-124D-A73D-875A0F20E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83593" y="5991307"/>
            <a:ext cx="3584960" cy="492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2" name="Freeform 93">
            <a:extLst>
              <a:ext uri="{FF2B5EF4-FFF2-40B4-BE49-F238E27FC236}">
                <a16:creationId xmlns:a16="http://schemas.microsoft.com/office/drawing/2014/main" id="{83BE7139-E5BF-ED40-A2C0-A7CAA772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9763" y="5922365"/>
            <a:ext cx="152658" cy="152655"/>
          </a:xfrm>
          <a:custGeom>
            <a:avLst/>
            <a:gdLst>
              <a:gd name="T0" fmla="*/ 64 w 137"/>
              <a:gd name="T1" fmla="*/ 136 h 137"/>
              <a:gd name="T2" fmla="*/ 64 w 137"/>
              <a:gd name="T3" fmla="*/ 136 h 137"/>
              <a:gd name="T4" fmla="*/ 136 w 137"/>
              <a:gd name="T5" fmla="*/ 63 h 137"/>
              <a:gd name="T6" fmla="*/ 64 w 137"/>
              <a:gd name="T7" fmla="*/ 0 h 137"/>
              <a:gd name="T8" fmla="*/ 0 w 137"/>
              <a:gd name="T9" fmla="*/ 63 h 137"/>
              <a:gd name="T10" fmla="*/ 64 w 137"/>
              <a:gd name="T1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7">
                <a:moveTo>
                  <a:pt x="64" y="136"/>
                </a:moveTo>
                <a:lnTo>
                  <a:pt x="64" y="136"/>
                </a:lnTo>
                <a:cubicBezTo>
                  <a:pt x="109" y="136"/>
                  <a:pt x="136" y="100"/>
                  <a:pt x="136" y="63"/>
                </a:cubicBezTo>
                <a:cubicBezTo>
                  <a:pt x="136" y="27"/>
                  <a:pt x="109" y="0"/>
                  <a:pt x="64" y="0"/>
                </a:cubicBezTo>
                <a:cubicBezTo>
                  <a:pt x="28" y="0"/>
                  <a:pt x="0" y="27"/>
                  <a:pt x="0" y="63"/>
                </a:cubicBezTo>
                <a:cubicBezTo>
                  <a:pt x="0" y="100"/>
                  <a:pt x="28" y="136"/>
                  <a:pt x="64" y="13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Line 94">
            <a:extLst>
              <a:ext uri="{FF2B5EF4-FFF2-40B4-BE49-F238E27FC236}">
                <a16:creationId xmlns:a16="http://schemas.microsoft.com/office/drawing/2014/main" id="{4F7619E6-F812-9145-8743-F6ACFCB68F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81345" y="8423958"/>
            <a:ext cx="3575111" cy="492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4" name="Freeform 95">
            <a:extLst>
              <a:ext uri="{FF2B5EF4-FFF2-40B4-BE49-F238E27FC236}">
                <a16:creationId xmlns:a16="http://schemas.microsoft.com/office/drawing/2014/main" id="{08F10AE9-875F-FD45-9EE7-1F02C01B2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7666" y="8355017"/>
            <a:ext cx="162507" cy="152655"/>
          </a:xfrm>
          <a:custGeom>
            <a:avLst/>
            <a:gdLst>
              <a:gd name="T0" fmla="*/ 72 w 145"/>
              <a:gd name="T1" fmla="*/ 136 h 137"/>
              <a:gd name="T2" fmla="*/ 72 w 145"/>
              <a:gd name="T3" fmla="*/ 136 h 137"/>
              <a:gd name="T4" fmla="*/ 144 w 145"/>
              <a:gd name="T5" fmla="*/ 63 h 137"/>
              <a:gd name="T6" fmla="*/ 72 w 145"/>
              <a:gd name="T7" fmla="*/ 0 h 137"/>
              <a:gd name="T8" fmla="*/ 0 w 145"/>
              <a:gd name="T9" fmla="*/ 63 h 137"/>
              <a:gd name="T10" fmla="*/ 72 w 145"/>
              <a:gd name="T1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37">
                <a:moveTo>
                  <a:pt x="72" y="136"/>
                </a:moveTo>
                <a:lnTo>
                  <a:pt x="72" y="136"/>
                </a:lnTo>
                <a:cubicBezTo>
                  <a:pt x="108" y="136"/>
                  <a:pt x="144" y="108"/>
                  <a:pt x="144" y="63"/>
                </a:cubicBezTo>
                <a:cubicBezTo>
                  <a:pt x="144" y="27"/>
                  <a:pt x="108" y="0"/>
                  <a:pt x="72" y="0"/>
                </a:cubicBezTo>
                <a:cubicBezTo>
                  <a:pt x="36" y="0"/>
                  <a:pt x="0" y="27"/>
                  <a:pt x="0" y="63"/>
                </a:cubicBezTo>
                <a:cubicBezTo>
                  <a:pt x="0" y="108"/>
                  <a:pt x="36" y="136"/>
                  <a:pt x="72" y="13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Line 96">
            <a:extLst>
              <a:ext uri="{FF2B5EF4-FFF2-40B4-BE49-F238E27FC236}">
                <a16:creationId xmlns:a16="http://schemas.microsoft.com/office/drawing/2014/main" id="{3137992D-6ABE-CF42-ACD2-2F76F1527B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83593" y="10827063"/>
            <a:ext cx="3584960" cy="492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6" name="Freeform 97">
            <a:extLst>
              <a:ext uri="{FF2B5EF4-FFF2-40B4-BE49-F238E27FC236}">
                <a16:creationId xmlns:a16="http://schemas.microsoft.com/office/drawing/2014/main" id="{33ABB6CA-5A20-5F4D-BC0A-608808E05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9763" y="10758122"/>
            <a:ext cx="152658" cy="152655"/>
          </a:xfrm>
          <a:custGeom>
            <a:avLst/>
            <a:gdLst>
              <a:gd name="T0" fmla="*/ 64 w 137"/>
              <a:gd name="T1" fmla="*/ 136 h 137"/>
              <a:gd name="T2" fmla="*/ 64 w 137"/>
              <a:gd name="T3" fmla="*/ 136 h 137"/>
              <a:gd name="T4" fmla="*/ 136 w 137"/>
              <a:gd name="T5" fmla="*/ 64 h 137"/>
              <a:gd name="T6" fmla="*/ 64 w 137"/>
              <a:gd name="T7" fmla="*/ 0 h 137"/>
              <a:gd name="T8" fmla="*/ 0 w 137"/>
              <a:gd name="T9" fmla="*/ 64 h 137"/>
              <a:gd name="T10" fmla="*/ 64 w 137"/>
              <a:gd name="T1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7">
                <a:moveTo>
                  <a:pt x="64" y="136"/>
                </a:moveTo>
                <a:lnTo>
                  <a:pt x="64" y="136"/>
                </a:lnTo>
                <a:cubicBezTo>
                  <a:pt x="109" y="136"/>
                  <a:pt x="136" y="109"/>
                  <a:pt x="136" y="64"/>
                </a:cubicBezTo>
                <a:cubicBezTo>
                  <a:pt x="136" y="27"/>
                  <a:pt x="109" y="0"/>
                  <a:pt x="64" y="0"/>
                </a:cubicBezTo>
                <a:cubicBezTo>
                  <a:pt x="28" y="0"/>
                  <a:pt x="0" y="27"/>
                  <a:pt x="0" y="64"/>
                </a:cubicBezTo>
                <a:cubicBezTo>
                  <a:pt x="0" y="109"/>
                  <a:pt x="28" y="136"/>
                  <a:pt x="64" y="13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Line 98">
            <a:extLst>
              <a:ext uri="{FF2B5EF4-FFF2-40B4-BE49-F238E27FC236}">
                <a16:creationId xmlns:a16="http://schemas.microsoft.com/office/drawing/2014/main" id="{1754461B-7FEF-A747-BECC-1FEE8DC671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5770" y="6006079"/>
            <a:ext cx="3584960" cy="492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8" name="Freeform 99">
            <a:extLst>
              <a:ext uri="{FF2B5EF4-FFF2-40B4-BE49-F238E27FC236}">
                <a16:creationId xmlns:a16="http://schemas.microsoft.com/office/drawing/2014/main" id="{0BD05B12-A926-9445-8ED4-D5320BB10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906" y="5932214"/>
            <a:ext cx="162503" cy="152655"/>
          </a:xfrm>
          <a:custGeom>
            <a:avLst/>
            <a:gdLst>
              <a:gd name="T0" fmla="*/ 72 w 146"/>
              <a:gd name="T1" fmla="*/ 0 h 137"/>
              <a:gd name="T2" fmla="*/ 72 w 146"/>
              <a:gd name="T3" fmla="*/ 0 h 137"/>
              <a:gd name="T4" fmla="*/ 0 w 146"/>
              <a:gd name="T5" fmla="*/ 64 h 137"/>
              <a:gd name="T6" fmla="*/ 72 w 146"/>
              <a:gd name="T7" fmla="*/ 136 h 137"/>
              <a:gd name="T8" fmla="*/ 145 w 146"/>
              <a:gd name="T9" fmla="*/ 64 h 137"/>
              <a:gd name="T10" fmla="*/ 72 w 146"/>
              <a:gd name="T11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37">
                <a:moveTo>
                  <a:pt x="72" y="0"/>
                </a:moveTo>
                <a:lnTo>
                  <a:pt x="72" y="0"/>
                </a:lnTo>
                <a:cubicBezTo>
                  <a:pt x="36" y="0"/>
                  <a:pt x="0" y="28"/>
                  <a:pt x="0" y="64"/>
                </a:cubicBezTo>
                <a:cubicBezTo>
                  <a:pt x="0" y="100"/>
                  <a:pt x="36" y="136"/>
                  <a:pt x="72" y="136"/>
                </a:cubicBezTo>
                <a:cubicBezTo>
                  <a:pt x="108" y="136"/>
                  <a:pt x="145" y="100"/>
                  <a:pt x="145" y="64"/>
                </a:cubicBezTo>
                <a:cubicBezTo>
                  <a:pt x="145" y="28"/>
                  <a:pt x="108" y="0"/>
                  <a:pt x="72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Line 100">
            <a:extLst>
              <a:ext uri="{FF2B5EF4-FFF2-40B4-BE49-F238E27FC236}">
                <a16:creationId xmlns:a16="http://schemas.microsoft.com/office/drawing/2014/main" id="{C278102D-78F8-964D-938C-1E8FF7FEFB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8774" y="8463353"/>
            <a:ext cx="3584960" cy="492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0" name="Freeform 101">
            <a:extLst>
              <a:ext uri="{FF2B5EF4-FFF2-40B4-BE49-F238E27FC236}">
                <a16:creationId xmlns:a16="http://schemas.microsoft.com/office/drawing/2014/main" id="{D354C4E5-DE14-4745-8CF4-6416AF761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833" y="8394412"/>
            <a:ext cx="152658" cy="152655"/>
          </a:xfrm>
          <a:custGeom>
            <a:avLst/>
            <a:gdLst>
              <a:gd name="T0" fmla="*/ 64 w 137"/>
              <a:gd name="T1" fmla="*/ 0 h 137"/>
              <a:gd name="T2" fmla="*/ 64 w 137"/>
              <a:gd name="T3" fmla="*/ 0 h 137"/>
              <a:gd name="T4" fmla="*/ 0 w 137"/>
              <a:gd name="T5" fmla="*/ 63 h 137"/>
              <a:gd name="T6" fmla="*/ 64 w 137"/>
              <a:gd name="T7" fmla="*/ 136 h 137"/>
              <a:gd name="T8" fmla="*/ 136 w 137"/>
              <a:gd name="T9" fmla="*/ 63 h 137"/>
              <a:gd name="T10" fmla="*/ 64 w 137"/>
              <a:gd name="T11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7">
                <a:moveTo>
                  <a:pt x="64" y="0"/>
                </a:moveTo>
                <a:lnTo>
                  <a:pt x="64" y="0"/>
                </a:lnTo>
                <a:cubicBezTo>
                  <a:pt x="28" y="0"/>
                  <a:pt x="0" y="27"/>
                  <a:pt x="0" y="63"/>
                </a:cubicBezTo>
                <a:cubicBezTo>
                  <a:pt x="0" y="100"/>
                  <a:pt x="28" y="136"/>
                  <a:pt x="64" y="136"/>
                </a:cubicBezTo>
                <a:cubicBezTo>
                  <a:pt x="100" y="136"/>
                  <a:pt x="136" y="100"/>
                  <a:pt x="136" y="63"/>
                </a:cubicBezTo>
                <a:cubicBezTo>
                  <a:pt x="136" y="27"/>
                  <a:pt x="100" y="0"/>
                  <a:pt x="64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Line 102">
            <a:extLst>
              <a:ext uri="{FF2B5EF4-FFF2-40B4-BE49-F238E27FC236}">
                <a16:creationId xmlns:a16="http://schemas.microsoft.com/office/drawing/2014/main" id="{1B9EB058-FB3D-8744-8199-B9170A346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5770" y="10767970"/>
            <a:ext cx="3594809" cy="492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2" name="Freeform 103">
            <a:extLst>
              <a:ext uri="{FF2B5EF4-FFF2-40B4-BE49-F238E27FC236}">
                <a16:creationId xmlns:a16="http://schemas.microsoft.com/office/drawing/2014/main" id="{EEC6D321-0689-8F48-A77C-EB2618A6A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755" y="10694103"/>
            <a:ext cx="152655" cy="152658"/>
          </a:xfrm>
          <a:custGeom>
            <a:avLst/>
            <a:gdLst>
              <a:gd name="T0" fmla="*/ 72 w 137"/>
              <a:gd name="T1" fmla="*/ 0 h 137"/>
              <a:gd name="T2" fmla="*/ 72 w 137"/>
              <a:gd name="T3" fmla="*/ 0 h 137"/>
              <a:gd name="T4" fmla="*/ 0 w 137"/>
              <a:gd name="T5" fmla="*/ 64 h 137"/>
              <a:gd name="T6" fmla="*/ 72 w 137"/>
              <a:gd name="T7" fmla="*/ 136 h 137"/>
              <a:gd name="T8" fmla="*/ 136 w 137"/>
              <a:gd name="T9" fmla="*/ 64 h 137"/>
              <a:gd name="T10" fmla="*/ 72 w 137"/>
              <a:gd name="T11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7">
                <a:moveTo>
                  <a:pt x="72" y="0"/>
                </a:moveTo>
                <a:lnTo>
                  <a:pt x="72" y="0"/>
                </a:lnTo>
                <a:cubicBezTo>
                  <a:pt x="36" y="0"/>
                  <a:pt x="0" y="27"/>
                  <a:pt x="0" y="64"/>
                </a:cubicBezTo>
                <a:cubicBezTo>
                  <a:pt x="0" y="100"/>
                  <a:pt x="36" y="136"/>
                  <a:pt x="72" y="136"/>
                </a:cubicBezTo>
                <a:cubicBezTo>
                  <a:pt x="108" y="136"/>
                  <a:pt x="136" y="100"/>
                  <a:pt x="136" y="64"/>
                </a:cubicBezTo>
                <a:cubicBezTo>
                  <a:pt x="136" y="27"/>
                  <a:pt x="108" y="0"/>
                  <a:pt x="72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44">
            <a:extLst>
              <a:ext uri="{FF2B5EF4-FFF2-40B4-BE49-F238E27FC236}">
                <a16:creationId xmlns:a16="http://schemas.microsoft.com/office/drawing/2014/main" id="{E41FD2EE-5C84-7849-8B3F-327382CD7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1960" y="5991307"/>
            <a:ext cx="201902" cy="285615"/>
          </a:xfrm>
          <a:custGeom>
            <a:avLst/>
            <a:gdLst>
              <a:gd name="T0" fmla="*/ 181 w 182"/>
              <a:gd name="T1" fmla="*/ 254 h 255"/>
              <a:gd name="T2" fmla="*/ 181 w 182"/>
              <a:gd name="T3" fmla="*/ 254 h 255"/>
              <a:gd name="T4" fmla="*/ 0 w 182"/>
              <a:gd name="T5" fmla="*/ 254 h 255"/>
              <a:gd name="T6" fmla="*/ 0 w 182"/>
              <a:gd name="T7" fmla="*/ 37 h 255"/>
              <a:gd name="T8" fmla="*/ 37 w 182"/>
              <a:gd name="T9" fmla="*/ 0 h 255"/>
              <a:gd name="T10" fmla="*/ 136 w 182"/>
              <a:gd name="T11" fmla="*/ 0 h 255"/>
              <a:gd name="T12" fmla="*/ 181 w 182"/>
              <a:gd name="T13" fmla="*/ 37 h 255"/>
              <a:gd name="T14" fmla="*/ 181 w 182"/>
              <a:gd name="T15" fmla="*/ 254 h 255"/>
              <a:gd name="T16" fmla="*/ 37 w 182"/>
              <a:gd name="T17" fmla="*/ 217 h 255"/>
              <a:gd name="T18" fmla="*/ 37 w 182"/>
              <a:gd name="T19" fmla="*/ 217 h 255"/>
              <a:gd name="T20" fmla="*/ 145 w 182"/>
              <a:gd name="T21" fmla="*/ 217 h 255"/>
              <a:gd name="T22" fmla="*/ 145 w 182"/>
              <a:gd name="T23" fmla="*/ 37 h 255"/>
              <a:gd name="T24" fmla="*/ 136 w 182"/>
              <a:gd name="T25" fmla="*/ 37 h 255"/>
              <a:gd name="T26" fmla="*/ 37 w 182"/>
              <a:gd name="T27" fmla="*/ 37 h 255"/>
              <a:gd name="T28" fmla="*/ 37 w 182"/>
              <a:gd name="T29" fmla="*/ 37 h 255"/>
              <a:gd name="T30" fmla="*/ 37 w 182"/>
              <a:gd name="T31" fmla="*/ 217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255">
                <a:moveTo>
                  <a:pt x="181" y="254"/>
                </a:moveTo>
                <a:lnTo>
                  <a:pt x="181" y="254"/>
                </a:lnTo>
                <a:cubicBezTo>
                  <a:pt x="0" y="254"/>
                  <a:pt x="0" y="254"/>
                  <a:pt x="0" y="254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9"/>
                  <a:pt x="19" y="0"/>
                  <a:pt x="37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63" y="0"/>
                  <a:pt x="181" y="19"/>
                  <a:pt x="181" y="37"/>
                </a:cubicBezTo>
                <a:lnTo>
                  <a:pt x="181" y="254"/>
                </a:lnTo>
                <a:close/>
                <a:moveTo>
                  <a:pt x="37" y="217"/>
                </a:moveTo>
                <a:lnTo>
                  <a:pt x="37" y="217"/>
                </a:lnTo>
                <a:cubicBezTo>
                  <a:pt x="145" y="217"/>
                  <a:pt x="145" y="217"/>
                  <a:pt x="145" y="217"/>
                </a:cubicBezTo>
                <a:cubicBezTo>
                  <a:pt x="145" y="37"/>
                  <a:pt x="145" y="37"/>
                  <a:pt x="145" y="37"/>
                </a:cubicBezTo>
                <a:cubicBezTo>
                  <a:pt x="145" y="37"/>
                  <a:pt x="145" y="37"/>
                  <a:pt x="136" y="37"/>
                </a:cubicBezTo>
                <a:cubicBezTo>
                  <a:pt x="37" y="37"/>
                  <a:pt x="37" y="37"/>
                  <a:pt x="37" y="37"/>
                </a:cubicBezTo>
                <a:lnTo>
                  <a:pt x="37" y="37"/>
                </a:lnTo>
                <a:lnTo>
                  <a:pt x="37" y="2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45">
            <a:extLst>
              <a:ext uri="{FF2B5EF4-FFF2-40B4-BE49-F238E27FC236}">
                <a16:creationId xmlns:a16="http://schemas.microsoft.com/office/drawing/2014/main" id="{F377E9D0-D3E2-4448-956D-5486E8828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9759" y="5912517"/>
            <a:ext cx="586001" cy="374254"/>
          </a:xfrm>
          <a:custGeom>
            <a:avLst/>
            <a:gdLst>
              <a:gd name="T0" fmla="*/ 470 w 525"/>
              <a:gd name="T1" fmla="*/ 335 h 336"/>
              <a:gd name="T2" fmla="*/ 470 w 525"/>
              <a:gd name="T3" fmla="*/ 335 h 336"/>
              <a:gd name="T4" fmla="*/ 54 w 525"/>
              <a:gd name="T5" fmla="*/ 335 h 336"/>
              <a:gd name="T6" fmla="*/ 0 w 525"/>
              <a:gd name="T7" fmla="*/ 280 h 336"/>
              <a:gd name="T8" fmla="*/ 0 w 525"/>
              <a:gd name="T9" fmla="*/ 63 h 336"/>
              <a:gd name="T10" fmla="*/ 18 w 525"/>
              <a:gd name="T11" fmla="*/ 36 h 336"/>
              <a:gd name="T12" fmla="*/ 18 w 525"/>
              <a:gd name="T13" fmla="*/ 36 h 336"/>
              <a:gd name="T14" fmla="*/ 45 w 525"/>
              <a:gd name="T15" fmla="*/ 63 h 336"/>
              <a:gd name="T16" fmla="*/ 45 w 525"/>
              <a:gd name="T17" fmla="*/ 280 h 336"/>
              <a:gd name="T18" fmla="*/ 54 w 525"/>
              <a:gd name="T19" fmla="*/ 289 h 336"/>
              <a:gd name="T20" fmla="*/ 470 w 525"/>
              <a:gd name="T21" fmla="*/ 289 h 336"/>
              <a:gd name="T22" fmla="*/ 479 w 525"/>
              <a:gd name="T23" fmla="*/ 280 h 336"/>
              <a:gd name="T24" fmla="*/ 479 w 525"/>
              <a:gd name="T25" fmla="*/ 0 h 336"/>
              <a:gd name="T26" fmla="*/ 524 w 525"/>
              <a:gd name="T27" fmla="*/ 0 h 336"/>
              <a:gd name="T28" fmla="*/ 524 w 525"/>
              <a:gd name="T29" fmla="*/ 280 h 336"/>
              <a:gd name="T30" fmla="*/ 470 w 525"/>
              <a:gd name="T31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5" h="336">
                <a:moveTo>
                  <a:pt x="470" y="335"/>
                </a:moveTo>
                <a:lnTo>
                  <a:pt x="470" y="335"/>
                </a:lnTo>
                <a:cubicBezTo>
                  <a:pt x="54" y="335"/>
                  <a:pt x="54" y="335"/>
                  <a:pt x="54" y="335"/>
                </a:cubicBezTo>
                <a:cubicBezTo>
                  <a:pt x="18" y="335"/>
                  <a:pt x="0" y="308"/>
                  <a:pt x="0" y="28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46"/>
                  <a:pt x="9" y="36"/>
                  <a:pt x="18" y="36"/>
                </a:cubicBezTo>
                <a:lnTo>
                  <a:pt x="18" y="36"/>
                </a:lnTo>
                <a:cubicBezTo>
                  <a:pt x="36" y="36"/>
                  <a:pt x="45" y="46"/>
                  <a:pt x="45" y="63"/>
                </a:cubicBezTo>
                <a:cubicBezTo>
                  <a:pt x="45" y="280"/>
                  <a:pt x="45" y="280"/>
                  <a:pt x="45" y="280"/>
                </a:cubicBezTo>
                <a:cubicBezTo>
                  <a:pt x="45" y="280"/>
                  <a:pt x="45" y="289"/>
                  <a:pt x="54" y="289"/>
                </a:cubicBezTo>
                <a:cubicBezTo>
                  <a:pt x="470" y="289"/>
                  <a:pt x="470" y="289"/>
                  <a:pt x="470" y="289"/>
                </a:cubicBezTo>
                <a:lnTo>
                  <a:pt x="479" y="280"/>
                </a:lnTo>
                <a:cubicBezTo>
                  <a:pt x="479" y="0"/>
                  <a:pt x="479" y="0"/>
                  <a:pt x="479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524" y="280"/>
                  <a:pt x="524" y="280"/>
                  <a:pt x="524" y="280"/>
                </a:cubicBezTo>
                <a:cubicBezTo>
                  <a:pt x="524" y="308"/>
                  <a:pt x="497" y="335"/>
                  <a:pt x="470" y="3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46">
            <a:extLst>
              <a:ext uri="{FF2B5EF4-FFF2-40B4-BE49-F238E27FC236}">
                <a16:creationId xmlns:a16="http://schemas.microsoft.com/office/drawing/2014/main" id="{D2833A9A-FC5F-CB42-9A35-5DD88E567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515" y="5671220"/>
            <a:ext cx="674641" cy="275766"/>
          </a:xfrm>
          <a:custGeom>
            <a:avLst/>
            <a:gdLst>
              <a:gd name="T0" fmla="*/ 506 w 606"/>
              <a:gd name="T1" fmla="*/ 244 h 245"/>
              <a:gd name="T2" fmla="*/ 506 w 606"/>
              <a:gd name="T3" fmla="*/ 244 h 245"/>
              <a:gd name="T4" fmla="*/ 434 w 606"/>
              <a:gd name="T5" fmla="*/ 217 h 245"/>
              <a:gd name="T6" fmla="*/ 370 w 606"/>
              <a:gd name="T7" fmla="*/ 244 h 245"/>
              <a:gd name="T8" fmla="*/ 298 w 606"/>
              <a:gd name="T9" fmla="*/ 217 h 245"/>
              <a:gd name="T10" fmla="*/ 235 w 606"/>
              <a:gd name="T11" fmla="*/ 244 h 245"/>
              <a:gd name="T12" fmla="*/ 162 w 606"/>
              <a:gd name="T13" fmla="*/ 217 h 245"/>
              <a:gd name="T14" fmla="*/ 81 w 606"/>
              <a:gd name="T15" fmla="*/ 244 h 245"/>
              <a:gd name="T16" fmla="*/ 0 w 606"/>
              <a:gd name="T17" fmla="*/ 145 h 245"/>
              <a:gd name="T18" fmla="*/ 0 w 606"/>
              <a:gd name="T19" fmla="*/ 136 h 245"/>
              <a:gd name="T20" fmla="*/ 81 w 606"/>
              <a:gd name="T21" fmla="*/ 18 h 245"/>
              <a:gd name="T22" fmla="*/ 117 w 606"/>
              <a:gd name="T23" fmla="*/ 0 h 245"/>
              <a:gd name="T24" fmla="*/ 479 w 606"/>
              <a:gd name="T25" fmla="*/ 0 h 245"/>
              <a:gd name="T26" fmla="*/ 479 w 606"/>
              <a:gd name="T27" fmla="*/ 0 h 245"/>
              <a:gd name="T28" fmla="*/ 524 w 606"/>
              <a:gd name="T29" fmla="*/ 18 h 245"/>
              <a:gd name="T30" fmla="*/ 605 w 606"/>
              <a:gd name="T31" fmla="*/ 145 h 245"/>
              <a:gd name="T32" fmla="*/ 605 w 606"/>
              <a:gd name="T33" fmla="*/ 145 h 245"/>
              <a:gd name="T34" fmla="*/ 515 w 606"/>
              <a:gd name="T35" fmla="*/ 244 h 245"/>
              <a:gd name="T36" fmla="*/ 506 w 606"/>
              <a:gd name="T37" fmla="*/ 244 h 245"/>
              <a:gd name="T38" fmla="*/ 443 w 606"/>
              <a:gd name="T39" fmla="*/ 154 h 245"/>
              <a:gd name="T40" fmla="*/ 443 w 606"/>
              <a:gd name="T41" fmla="*/ 154 h 245"/>
              <a:gd name="T42" fmla="*/ 443 w 606"/>
              <a:gd name="T43" fmla="*/ 154 h 245"/>
              <a:gd name="T44" fmla="*/ 470 w 606"/>
              <a:gd name="T45" fmla="*/ 172 h 245"/>
              <a:gd name="T46" fmla="*/ 515 w 606"/>
              <a:gd name="T47" fmla="*/ 199 h 245"/>
              <a:gd name="T48" fmla="*/ 551 w 606"/>
              <a:gd name="T49" fmla="*/ 154 h 245"/>
              <a:gd name="T50" fmla="*/ 479 w 606"/>
              <a:gd name="T51" fmla="*/ 45 h 245"/>
              <a:gd name="T52" fmla="*/ 117 w 606"/>
              <a:gd name="T53" fmla="*/ 45 h 245"/>
              <a:gd name="T54" fmla="*/ 117 w 606"/>
              <a:gd name="T55" fmla="*/ 45 h 245"/>
              <a:gd name="T56" fmla="*/ 45 w 606"/>
              <a:gd name="T57" fmla="*/ 154 h 245"/>
              <a:gd name="T58" fmla="*/ 90 w 606"/>
              <a:gd name="T59" fmla="*/ 199 h 245"/>
              <a:gd name="T60" fmla="*/ 135 w 606"/>
              <a:gd name="T61" fmla="*/ 172 h 245"/>
              <a:gd name="T62" fmla="*/ 162 w 606"/>
              <a:gd name="T63" fmla="*/ 154 h 245"/>
              <a:gd name="T64" fmla="*/ 162 w 606"/>
              <a:gd name="T65" fmla="*/ 154 h 245"/>
              <a:gd name="T66" fmla="*/ 189 w 606"/>
              <a:gd name="T67" fmla="*/ 172 h 245"/>
              <a:gd name="T68" fmla="*/ 235 w 606"/>
              <a:gd name="T69" fmla="*/ 199 h 245"/>
              <a:gd name="T70" fmla="*/ 271 w 606"/>
              <a:gd name="T71" fmla="*/ 172 h 245"/>
              <a:gd name="T72" fmla="*/ 298 w 606"/>
              <a:gd name="T73" fmla="*/ 154 h 245"/>
              <a:gd name="T74" fmla="*/ 298 w 606"/>
              <a:gd name="T75" fmla="*/ 154 h 245"/>
              <a:gd name="T76" fmla="*/ 325 w 606"/>
              <a:gd name="T77" fmla="*/ 172 h 245"/>
              <a:gd name="T78" fmla="*/ 370 w 606"/>
              <a:gd name="T79" fmla="*/ 199 h 245"/>
              <a:gd name="T80" fmla="*/ 406 w 606"/>
              <a:gd name="T81" fmla="*/ 172 h 245"/>
              <a:gd name="T82" fmla="*/ 443 w 606"/>
              <a:gd name="T83" fmla="*/ 15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6" h="245">
                <a:moveTo>
                  <a:pt x="506" y="244"/>
                </a:moveTo>
                <a:lnTo>
                  <a:pt x="506" y="244"/>
                </a:lnTo>
                <a:cubicBezTo>
                  <a:pt x="479" y="244"/>
                  <a:pt x="452" y="235"/>
                  <a:pt x="434" y="217"/>
                </a:cubicBezTo>
                <a:cubicBezTo>
                  <a:pt x="424" y="235"/>
                  <a:pt x="397" y="244"/>
                  <a:pt x="370" y="244"/>
                </a:cubicBezTo>
                <a:cubicBezTo>
                  <a:pt x="343" y="244"/>
                  <a:pt x="316" y="235"/>
                  <a:pt x="298" y="217"/>
                </a:cubicBezTo>
                <a:cubicBezTo>
                  <a:pt x="280" y="235"/>
                  <a:pt x="262" y="244"/>
                  <a:pt x="235" y="244"/>
                </a:cubicBezTo>
                <a:cubicBezTo>
                  <a:pt x="207" y="244"/>
                  <a:pt x="181" y="235"/>
                  <a:pt x="162" y="217"/>
                </a:cubicBezTo>
                <a:cubicBezTo>
                  <a:pt x="144" y="235"/>
                  <a:pt x="117" y="244"/>
                  <a:pt x="81" y="244"/>
                </a:cubicBezTo>
                <a:cubicBezTo>
                  <a:pt x="36" y="244"/>
                  <a:pt x="0" y="199"/>
                  <a:pt x="0" y="145"/>
                </a:cubicBezTo>
                <a:cubicBezTo>
                  <a:pt x="0" y="136"/>
                  <a:pt x="0" y="136"/>
                  <a:pt x="0" y="136"/>
                </a:cubicBezTo>
                <a:cubicBezTo>
                  <a:pt x="81" y="18"/>
                  <a:pt x="81" y="18"/>
                  <a:pt x="81" y="18"/>
                </a:cubicBezTo>
                <a:cubicBezTo>
                  <a:pt x="90" y="9"/>
                  <a:pt x="99" y="0"/>
                  <a:pt x="117" y="0"/>
                </a:cubicBezTo>
                <a:cubicBezTo>
                  <a:pt x="479" y="0"/>
                  <a:pt x="479" y="0"/>
                  <a:pt x="479" y="0"/>
                </a:cubicBezTo>
                <a:lnTo>
                  <a:pt x="479" y="0"/>
                </a:lnTo>
                <a:cubicBezTo>
                  <a:pt x="497" y="0"/>
                  <a:pt x="515" y="0"/>
                  <a:pt x="524" y="18"/>
                </a:cubicBezTo>
                <a:cubicBezTo>
                  <a:pt x="605" y="145"/>
                  <a:pt x="605" y="145"/>
                  <a:pt x="605" y="145"/>
                </a:cubicBezTo>
                <a:lnTo>
                  <a:pt x="605" y="145"/>
                </a:lnTo>
                <a:cubicBezTo>
                  <a:pt x="605" y="199"/>
                  <a:pt x="560" y="244"/>
                  <a:pt x="515" y="244"/>
                </a:cubicBezTo>
                <a:lnTo>
                  <a:pt x="506" y="244"/>
                </a:lnTo>
                <a:close/>
                <a:moveTo>
                  <a:pt x="443" y="154"/>
                </a:moveTo>
                <a:lnTo>
                  <a:pt x="443" y="154"/>
                </a:lnTo>
                <a:lnTo>
                  <a:pt x="443" y="154"/>
                </a:lnTo>
                <a:cubicBezTo>
                  <a:pt x="452" y="154"/>
                  <a:pt x="461" y="163"/>
                  <a:pt x="470" y="172"/>
                </a:cubicBezTo>
                <a:cubicBezTo>
                  <a:pt x="470" y="190"/>
                  <a:pt x="488" y="199"/>
                  <a:pt x="515" y="199"/>
                </a:cubicBezTo>
                <a:cubicBezTo>
                  <a:pt x="533" y="199"/>
                  <a:pt x="551" y="181"/>
                  <a:pt x="551" y="154"/>
                </a:cubicBezTo>
                <a:cubicBezTo>
                  <a:pt x="479" y="45"/>
                  <a:pt x="479" y="45"/>
                  <a:pt x="479" y="45"/>
                </a:cubicBezTo>
                <a:cubicBezTo>
                  <a:pt x="117" y="45"/>
                  <a:pt x="117" y="45"/>
                  <a:pt x="117" y="45"/>
                </a:cubicBezTo>
                <a:lnTo>
                  <a:pt x="117" y="45"/>
                </a:lnTo>
                <a:cubicBezTo>
                  <a:pt x="45" y="154"/>
                  <a:pt x="45" y="154"/>
                  <a:pt x="45" y="154"/>
                </a:cubicBezTo>
                <a:cubicBezTo>
                  <a:pt x="54" y="172"/>
                  <a:pt x="63" y="190"/>
                  <a:pt x="90" y="199"/>
                </a:cubicBezTo>
                <a:cubicBezTo>
                  <a:pt x="108" y="199"/>
                  <a:pt x="126" y="190"/>
                  <a:pt x="135" y="172"/>
                </a:cubicBezTo>
                <a:cubicBezTo>
                  <a:pt x="135" y="154"/>
                  <a:pt x="153" y="154"/>
                  <a:pt x="162" y="154"/>
                </a:cubicBezTo>
                <a:lnTo>
                  <a:pt x="162" y="154"/>
                </a:lnTo>
                <a:cubicBezTo>
                  <a:pt x="171" y="154"/>
                  <a:pt x="181" y="154"/>
                  <a:pt x="189" y="172"/>
                </a:cubicBezTo>
                <a:cubicBezTo>
                  <a:pt x="198" y="181"/>
                  <a:pt x="217" y="199"/>
                  <a:pt x="235" y="199"/>
                </a:cubicBezTo>
                <a:cubicBezTo>
                  <a:pt x="253" y="199"/>
                  <a:pt x="262" y="181"/>
                  <a:pt x="271" y="172"/>
                </a:cubicBezTo>
                <a:cubicBezTo>
                  <a:pt x="280" y="154"/>
                  <a:pt x="289" y="154"/>
                  <a:pt x="298" y="154"/>
                </a:cubicBezTo>
                <a:lnTo>
                  <a:pt x="298" y="154"/>
                </a:lnTo>
                <a:cubicBezTo>
                  <a:pt x="316" y="154"/>
                  <a:pt x="325" y="154"/>
                  <a:pt x="325" y="172"/>
                </a:cubicBezTo>
                <a:cubicBezTo>
                  <a:pt x="334" y="181"/>
                  <a:pt x="352" y="199"/>
                  <a:pt x="370" y="199"/>
                </a:cubicBezTo>
                <a:cubicBezTo>
                  <a:pt x="388" y="199"/>
                  <a:pt x="406" y="181"/>
                  <a:pt x="406" y="172"/>
                </a:cubicBezTo>
                <a:cubicBezTo>
                  <a:pt x="415" y="154"/>
                  <a:pt x="424" y="154"/>
                  <a:pt x="443" y="1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47">
            <a:extLst>
              <a:ext uri="{FF2B5EF4-FFF2-40B4-BE49-F238E27FC236}">
                <a16:creationId xmlns:a16="http://schemas.microsoft.com/office/drawing/2014/main" id="{D6F450BE-5983-AD4C-AA6E-FC0B34F8D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2091" y="8463353"/>
            <a:ext cx="172355" cy="44318"/>
          </a:xfrm>
          <a:custGeom>
            <a:avLst/>
            <a:gdLst>
              <a:gd name="T0" fmla="*/ 154 w 155"/>
              <a:gd name="T1" fmla="*/ 37 h 38"/>
              <a:gd name="T2" fmla="*/ 0 w 155"/>
              <a:gd name="T3" fmla="*/ 37 h 38"/>
              <a:gd name="T4" fmla="*/ 0 w 155"/>
              <a:gd name="T5" fmla="*/ 0 h 38"/>
              <a:gd name="T6" fmla="*/ 154 w 155"/>
              <a:gd name="T7" fmla="*/ 0 h 38"/>
              <a:gd name="T8" fmla="*/ 154 w 155"/>
              <a:gd name="T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" h="38">
                <a:moveTo>
                  <a:pt x="154" y="37"/>
                </a:moveTo>
                <a:lnTo>
                  <a:pt x="0" y="37"/>
                </a:lnTo>
                <a:lnTo>
                  <a:pt x="0" y="0"/>
                </a:lnTo>
                <a:lnTo>
                  <a:pt x="154" y="0"/>
                </a:lnTo>
                <a:lnTo>
                  <a:pt x="154" y="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248">
            <a:extLst>
              <a:ext uri="{FF2B5EF4-FFF2-40B4-BE49-F238E27FC236}">
                <a16:creationId xmlns:a16="http://schemas.microsoft.com/office/drawing/2014/main" id="{150CA96D-73F2-6642-864F-24D23889A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6715" y="8345168"/>
            <a:ext cx="172352" cy="334859"/>
          </a:xfrm>
          <a:custGeom>
            <a:avLst/>
            <a:gdLst>
              <a:gd name="T0" fmla="*/ 63 w 155"/>
              <a:gd name="T1" fmla="*/ 0 h 299"/>
              <a:gd name="T2" fmla="*/ 63 w 155"/>
              <a:gd name="T3" fmla="*/ 0 h 299"/>
              <a:gd name="T4" fmla="*/ 0 w 155"/>
              <a:gd name="T5" fmla="*/ 0 h 299"/>
              <a:gd name="T6" fmla="*/ 0 w 155"/>
              <a:gd name="T7" fmla="*/ 36 h 299"/>
              <a:gd name="T8" fmla="*/ 45 w 155"/>
              <a:gd name="T9" fmla="*/ 36 h 299"/>
              <a:gd name="T10" fmla="*/ 63 w 155"/>
              <a:gd name="T11" fmla="*/ 45 h 299"/>
              <a:gd name="T12" fmla="*/ 118 w 155"/>
              <a:gd name="T13" fmla="*/ 117 h 299"/>
              <a:gd name="T14" fmla="*/ 118 w 155"/>
              <a:gd name="T15" fmla="*/ 262 h 299"/>
              <a:gd name="T16" fmla="*/ 27 w 155"/>
              <a:gd name="T17" fmla="*/ 262 h 299"/>
              <a:gd name="T18" fmla="*/ 27 w 155"/>
              <a:gd name="T19" fmla="*/ 271 h 299"/>
              <a:gd name="T20" fmla="*/ 27 w 155"/>
              <a:gd name="T21" fmla="*/ 298 h 299"/>
              <a:gd name="T22" fmla="*/ 118 w 155"/>
              <a:gd name="T23" fmla="*/ 298 h 299"/>
              <a:gd name="T24" fmla="*/ 154 w 155"/>
              <a:gd name="T25" fmla="*/ 262 h 299"/>
              <a:gd name="T26" fmla="*/ 154 w 155"/>
              <a:gd name="T27" fmla="*/ 99 h 299"/>
              <a:gd name="T28" fmla="*/ 154 w 155"/>
              <a:gd name="T29" fmla="*/ 99 h 299"/>
              <a:gd name="T30" fmla="*/ 81 w 155"/>
              <a:gd name="T31" fmla="*/ 9 h 299"/>
              <a:gd name="T32" fmla="*/ 63 w 155"/>
              <a:gd name="T33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5" h="299">
                <a:moveTo>
                  <a:pt x="63" y="0"/>
                </a:move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54" y="36"/>
                  <a:pt x="54" y="45"/>
                  <a:pt x="63" y="45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18" y="262"/>
                  <a:pt x="118" y="262"/>
                  <a:pt x="118" y="262"/>
                </a:cubicBezTo>
                <a:cubicBezTo>
                  <a:pt x="27" y="262"/>
                  <a:pt x="27" y="262"/>
                  <a:pt x="27" y="262"/>
                </a:cubicBezTo>
                <a:lnTo>
                  <a:pt x="27" y="271"/>
                </a:lnTo>
                <a:cubicBezTo>
                  <a:pt x="27" y="280"/>
                  <a:pt x="27" y="289"/>
                  <a:pt x="27" y="298"/>
                </a:cubicBezTo>
                <a:cubicBezTo>
                  <a:pt x="118" y="298"/>
                  <a:pt x="118" y="298"/>
                  <a:pt x="118" y="298"/>
                </a:cubicBezTo>
                <a:cubicBezTo>
                  <a:pt x="136" y="298"/>
                  <a:pt x="154" y="280"/>
                  <a:pt x="154" y="262"/>
                </a:cubicBezTo>
                <a:cubicBezTo>
                  <a:pt x="154" y="99"/>
                  <a:pt x="154" y="99"/>
                  <a:pt x="154" y="99"/>
                </a:cubicBezTo>
                <a:lnTo>
                  <a:pt x="154" y="99"/>
                </a:lnTo>
                <a:cubicBezTo>
                  <a:pt x="81" y="9"/>
                  <a:pt x="81" y="9"/>
                  <a:pt x="81" y="9"/>
                </a:cubicBezTo>
                <a:cubicBezTo>
                  <a:pt x="72" y="9"/>
                  <a:pt x="72" y="0"/>
                  <a:pt x="6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49">
            <a:extLst>
              <a:ext uri="{FF2B5EF4-FFF2-40B4-BE49-F238E27FC236}">
                <a16:creationId xmlns:a16="http://schemas.microsoft.com/office/drawing/2014/main" id="{28896AAE-D83D-754A-8B0E-F721EBCC9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0797" y="8625857"/>
            <a:ext cx="201899" cy="49244"/>
          </a:xfrm>
          <a:custGeom>
            <a:avLst/>
            <a:gdLst>
              <a:gd name="T0" fmla="*/ 181 w 182"/>
              <a:gd name="T1" fmla="*/ 0 h 46"/>
              <a:gd name="T2" fmla="*/ 181 w 182"/>
              <a:gd name="T3" fmla="*/ 0 h 46"/>
              <a:gd name="T4" fmla="*/ 0 w 182"/>
              <a:gd name="T5" fmla="*/ 0 h 46"/>
              <a:gd name="T6" fmla="*/ 9 w 182"/>
              <a:gd name="T7" fmla="*/ 18 h 46"/>
              <a:gd name="T8" fmla="*/ 0 w 182"/>
              <a:gd name="T9" fmla="*/ 45 h 46"/>
              <a:gd name="T10" fmla="*/ 181 w 182"/>
              <a:gd name="T11" fmla="*/ 45 h 46"/>
              <a:gd name="T12" fmla="*/ 172 w 182"/>
              <a:gd name="T13" fmla="*/ 18 h 46"/>
              <a:gd name="T14" fmla="*/ 181 w 182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46">
                <a:moveTo>
                  <a:pt x="181" y="0"/>
                </a:moveTo>
                <a:lnTo>
                  <a:pt x="181" y="0"/>
                </a:lnTo>
                <a:cubicBezTo>
                  <a:pt x="0" y="0"/>
                  <a:pt x="0" y="0"/>
                  <a:pt x="0" y="0"/>
                </a:cubicBezTo>
                <a:cubicBezTo>
                  <a:pt x="0" y="9"/>
                  <a:pt x="9" y="18"/>
                  <a:pt x="9" y="18"/>
                </a:cubicBezTo>
                <a:cubicBezTo>
                  <a:pt x="9" y="27"/>
                  <a:pt x="0" y="36"/>
                  <a:pt x="0" y="45"/>
                </a:cubicBezTo>
                <a:cubicBezTo>
                  <a:pt x="181" y="45"/>
                  <a:pt x="181" y="45"/>
                  <a:pt x="181" y="45"/>
                </a:cubicBezTo>
                <a:cubicBezTo>
                  <a:pt x="172" y="36"/>
                  <a:pt x="172" y="27"/>
                  <a:pt x="172" y="18"/>
                </a:cubicBezTo>
                <a:cubicBezTo>
                  <a:pt x="172" y="9"/>
                  <a:pt x="172" y="9"/>
                  <a:pt x="18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250">
            <a:extLst>
              <a:ext uri="{FF2B5EF4-FFF2-40B4-BE49-F238E27FC236}">
                <a16:creationId xmlns:a16="http://schemas.microsoft.com/office/drawing/2014/main" id="{6950E376-69A4-D64A-B32A-B575D6BB1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9500" y="8241754"/>
            <a:ext cx="507214" cy="364405"/>
          </a:xfrm>
          <a:custGeom>
            <a:avLst/>
            <a:gdLst>
              <a:gd name="T0" fmla="*/ 434 w 453"/>
              <a:gd name="T1" fmla="*/ 317 h 327"/>
              <a:gd name="T2" fmla="*/ 434 w 453"/>
              <a:gd name="T3" fmla="*/ 317 h 327"/>
              <a:gd name="T4" fmla="*/ 452 w 453"/>
              <a:gd name="T5" fmla="*/ 326 h 327"/>
              <a:gd name="T6" fmla="*/ 452 w 453"/>
              <a:gd name="T7" fmla="*/ 127 h 327"/>
              <a:gd name="T8" fmla="*/ 452 w 453"/>
              <a:gd name="T9" fmla="*/ 91 h 327"/>
              <a:gd name="T10" fmla="*/ 452 w 453"/>
              <a:gd name="T11" fmla="*/ 46 h 327"/>
              <a:gd name="T12" fmla="*/ 407 w 453"/>
              <a:gd name="T13" fmla="*/ 0 h 327"/>
              <a:gd name="T14" fmla="*/ 18 w 453"/>
              <a:gd name="T15" fmla="*/ 0 h 327"/>
              <a:gd name="T16" fmla="*/ 0 w 453"/>
              <a:gd name="T17" fmla="*/ 28 h 327"/>
              <a:gd name="T18" fmla="*/ 18 w 453"/>
              <a:gd name="T19" fmla="*/ 55 h 327"/>
              <a:gd name="T20" fmla="*/ 407 w 453"/>
              <a:gd name="T21" fmla="*/ 55 h 327"/>
              <a:gd name="T22" fmla="*/ 407 w 453"/>
              <a:gd name="T23" fmla="*/ 326 h 327"/>
              <a:gd name="T24" fmla="*/ 434 w 453"/>
              <a:gd name="T25" fmla="*/ 317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3" h="327">
                <a:moveTo>
                  <a:pt x="434" y="317"/>
                </a:moveTo>
                <a:lnTo>
                  <a:pt x="434" y="317"/>
                </a:lnTo>
                <a:cubicBezTo>
                  <a:pt x="443" y="317"/>
                  <a:pt x="452" y="317"/>
                  <a:pt x="452" y="326"/>
                </a:cubicBezTo>
                <a:cubicBezTo>
                  <a:pt x="452" y="127"/>
                  <a:pt x="452" y="127"/>
                  <a:pt x="452" y="127"/>
                </a:cubicBezTo>
                <a:cubicBezTo>
                  <a:pt x="452" y="91"/>
                  <a:pt x="452" y="91"/>
                  <a:pt x="452" y="91"/>
                </a:cubicBezTo>
                <a:cubicBezTo>
                  <a:pt x="452" y="46"/>
                  <a:pt x="452" y="46"/>
                  <a:pt x="452" y="46"/>
                </a:cubicBezTo>
                <a:cubicBezTo>
                  <a:pt x="452" y="28"/>
                  <a:pt x="434" y="0"/>
                  <a:pt x="407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19"/>
                  <a:pt x="0" y="28"/>
                </a:cubicBezTo>
                <a:cubicBezTo>
                  <a:pt x="0" y="37"/>
                  <a:pt x="9" y="55"/>
                  <a:pt x="18" y="55"/>
                </a:cubicBezTo>
                <a:cubicBezTo>
                  <a:pt x="407" y="55"/>
                  <a:pt x="407" y="55"/>
                  <a:pt x="407" y="55"/>
                </a:cubicBezTo>
                <a:cubicBezTo>
                  <a:pt x="407" y="326"/>
                  <a:pt x="407" y="326"/>
                  <a:pt x="407" y="326"/>
                </a:cubicBezTo>
                <a:cubicBezTo>
                  <a:pt x="416" y="326"/>
                  <a:pt x="425" y="317"/>
                  <a:pt x="434" y="3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251">
            <a:extLst>
              <a:ext uri="{FF2B5EF4-FFF2-40B4-BE49-F238E27FC236}">
                <a16:creationId xmlns:a16="http://schemas.microsoft.com/office/drawing/2014/main" id="{A9D47B0B-A7C3-1B4E-B63D-EDAB45B3B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744" y="8443656"/>
            <a:ext cx="103414" cy="231445"/>
          </a:xfrm>
          <a:custGeom>
            <a:avLst/>
            <a:gdLst>
              <a:gd name="T0" fmla="*/ 91 w 92"/>
              <a:gd name="T1" fmla="*/ 163 h 209"/>
              <a:gd name="T2" fmla="*/ 91 w 92"/>
              <a:gd name="T3" fmla="*/ 163 h 209"/>
              <a:gd name="T4" fmla="*/ 46 w 92"/>
              <a:gd name="T5" fmla="*/ 163 h 209"/>
              <a:gd name="T6" fmla="*/ 46 w 92"/>
              <a:gd name="T7" fmla="*/ 0 h 209"/>
              <a:gd name="T8" fmla="*/ 0 w 92"/>
              <a:gd name="T9" fmla="*/ 0 h 209"/>
              <a:gd name="T10" fmla="*/ 0 w 92"/>
              <a:gd name="T11" fmla="*/ 163 h 209"/>
              <a:gd name="T12" fmla="*/ 9 w 92"/>
              <a:gd name="T13" fmla="*/ 190 h 209"/>
              <a:gd name="T14" fmla="*/ 46 w 92"/>
              <a:gd name="T15" fmla="*/ 208 h 209"/>
              <a:gd name="T16" fmla="*/ 46 w 92"/>
              <a:gd name="T17" fmla="*/ 208 h 209"/>
              <a:gd name="T18" fmla="*/ 91 w 92"/>
              <a:gd name="T19" fmla="*/ 208 h 209"/>
              <a:gd name="T20" fmla="*/ 82 w 92"/>
              <a:gd name="T21" fmla="*/ 181 h 209"/>
              <a:gd name="T22" fmla="*/ 91 w 92"/>
              <a:gd name="T23" fmla="*/ 16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" h="209">
                <a:moveTo>
                  <a:pt x="91" y="163"/>
                </a:moveTo>
                <a:lnTo>
                  <a:pt x="91" y="163"/>
                </a:lnTo>
                <a:cubicBezTo>
                  <a:pt x="46" y="163"/>
                  <a:pt x="46" y="163"/>
                  <a:pt x="46" y="163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72"/>
                  <a:pt x="9" y="190"/>
                  <a:pt x="9" y="190"/>
                </a:cubicBezTo>
                <a:cubicBezTo>
                  <a:pt x="18" y="208"/>
                  <a:pt x="36" y="208"/>
                  <a:pt x="46" y="208"/>
                </a:cubicBezTo>
                <a:lnTo>
                  <a:pt x="46" y="208"/>
                </a:lnTo>
                <a:cubicBezTo>
                  <a:pt x="91" y="208"/>
                  <a:pt x="91" y="208"/>
                  <a:pt x="91" y="208"/>
                </a:cubicBezTo>
                <a:cubicBezTo>
                  <a:pt x="91" y="208"/>
                  <a:pt x="82" y="190"/>
                  <a:pt x="82" y="181"/>
                </a:cubicBezTo>
                <a:cubicBezTo>
                  <a:pt x="82" y="181"/>
                  <a:pt x="91" y="172"/>
                  <a:pt x="91" y="1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252">
            <a:extLst>
              <a:ext uri="{FF2B5EF4-FFF2-40B4-BE49-F238E27FC236}">
                <a16:creationId xmlns:a16="http://schemas.microsoft.com/office/drawing/2014/main" id="{7B7841B6-67FB-FE4A-92EE-DB984D68D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150" y="8576613"/>
            <a:ext cx="142809" cy="142809"/>
          </a:xfrm>
          <a:custGeom>
            <a:avLst/>
            <a:gdLst>
              <a:gd name="T0" fmla="*/ 63 w 127"/>
              <a:gd name="T1" fmla="*/ 126 h 127"/>
              <a:gd name="T2" fmla="*/ 63 w 127"/>
              <a:gd name="T3" fmla="*/ 126 h 127"/>
              <a:gd name="T4" fmla="*/ 0 w 127"/>
              <a:gd name="T5" fmla="*/ 63 h 127"/>
              <a:gd name="T6" fmla="*/ 63 w 127"/>
              <a:gd name="T7" fmla="*/ 0 h 127"/>
              <a:gd name="T8" fmla="*/ 126 w 127"/>
              <a:gd name="T9" fmla="*/ 63 h 127"/>
              <a:gd name="T10" fmla="*/ 63 w 127"/>
              <a:gd name="T11" fmla="*/ 126 h 127"/>
              <a:gd name="T12" fmla="*/ 63 w 127"/>
              <a:gd name="T13" fmla="*/ 36 h 127"/>
              <a:gd name="T14" fmla="*/ 63 w 127"/>
              <a:gd name="T15" fmla="*/ 36 h 127"/>
              <a:gd name="T16" fmla="*/ 36 w 127"/>
              <a:gd name="T17" fmla="*/ 63 h 127"/>
              <a:gd name="T18" fmla="*/ 63 w 127"/>
              <a:gd name="T19" fmla="*/ 90 h 127"/>
              <a:gd name="T20" fmla="*/ 90 w 127"/>
              <a:gd name="T21" fmla="*/ 63 h 127"/>
              <a:gd name="T22" fmla="*/ 63 w 127"/>
              <a:gd name="T23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27">
                <a:moveTo>
                  <a:pt x="63" y="126"/>
                </a:moveTo>
                <a:lnTo>
                  <a:pt x="63" y="126"/>
                </a:lnTo>
                <a:cubicBezTo>
                  <a:pt x="27" y="126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27"/>
                  <a:pt x="126" y="63"/>
                </a:cubicBezTo>
                <a:cubicBezTo>
                  <a:pt x="126" y="99"/>
                  <a:pt x="99" y="126"/>
                  <a:pt x="63" y="126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54"/>
                  <a:pt x="36" y="63"/>
                </a:cubicBezTo>
                <a:cubicBezTo>
                  <a:pt x="36" y="81"/>
                  <a:pt x="45" y="90"/>
                  <a:pt x="63" y="90"/>
                </a:cubicBezTo>
                <a:cubicBezTo>
                  <a:pt x="81" y="90"/>
                  <a:pt x="90" y="81"/>
                  <a:pt x="90" y="63"/>
                </a:cubicBezTo>
                <a:cubicBezTo>
                  <a:pt x="90" y="54"/>
                  <a:pt x="81" y="36"/>
                  <a:pt x="6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253">
            <a:extLst>
              <a:ext uri="{FF2B5EF4-FFF2-40B4-BE49-F238E27FC236}">
                <a16:creationId xmlns:a16="http://schemas.microsoft.com/office/drawing/2014/main" id="{B454525D-9758-A040-8065-B56BD8F6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2612" y="8576613"/>
            <a:ext cx="152655" cy="142809"/>
          </a:xfrm>
          <a:custGeom>
            <a:avLst/>
            <a:gdLst>
              <a:gd name="T0" fmla="*/ 73 w 137"/>
              <a:gd name="T1" fmla="*/ 126 h 127"/>
              <a:gd name="T2" fmla="*/ 73 w 137"/>
              <a:gd name="T3" fmla="*/ 126 h 127"/>
              <a:gd name="T4" fmla="*/ 0 w 137"/>
              <a:gd name="T5" fmla="*/ 63 h 127"/>
              <a:gd name="T6" fmla="*/ 73 w 137"/>
              <a:gd name="T7" fmla="*/ 0 h 127"/>
              <a:gd name="T8" fmla="*/ 136 w 137"/>
              <a:gd name="T9" fmla="*/ 63 h 127"/>
              <a:gd name="T10" fmla="*/ 73 w 137"/>
              <a:gd name="T11" fmla="*/ 126 h 127"/>
              <a:gd name="T12" fmla="*/ 73 w 137"/>
              <a:gd name="T13" fmla="*/ 36 h 127"/>
              <a:gd name="T14" fmla="*/ 73 w 137"/>
              <a:gd name="T15" fmla="*/ 36 h 127"/>
              <a:gd name="T16" fmla="*/ 37 w 137"/>
              <a:gd name="T17" fmla="*/ 63 h 127"/>
              <a:gd name="T18" fmla="*/ 73 w 137"/>
              <a:gd name="T19" fmla="*/ 90 h 127"/>
              <a:gd name="T20" fmla="*/ 100 w 137"/>
              <a:gd name="T21" fmla="*/ 63 h 127"/>
              <a:gd name="T22" fmla="*/ 73 w 137"/>
              <a:gd name="T23" fmla="*/ 3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27">
                <a:moveTo>
                  <a:pt x="73" y="126"/>
                </a:moveTo>
                <a:lnTo>
                  <a:pt x="73" y="126"/>
                </a:lnTo>
                <a:cubicBezTo>
                  <a:pt x="37" y="126"/>
                  <a:pt x="0" y="99"/>
                  <a:pt x="0" y="63"/>
                </a:cubicBezTo>
                <a:cubicBezTo>
                  <a:pt x="0" y="27"/>
                  <a:pt x="37" y="0"/>
                  <a:pt x="73" y="0"/>
                </a:cubicBezTo>
                <a:cubicBezTo>
                  <a:pt x="100" y="0"/>
                  <a:pt x="136" y="27"/>
                  <a:pt x="136" y="63"/>
                </a:cubicBezTo>
                <a:cubicBezTo>
                  <a:pt x="136" y="99"/>
                  <a:pt x="100" y="126"/>
                  <a:pt x="73" y="126"/>
                </a:cubicBezTo>
                <a:close/>
                <a:moveTo>
                  <a:pt x="73" y="36"/>
                </a:moveTo>
                <a:lnTo>
                  <a:pt x="73" y="36"/>
                </a:lnTo>
                <a:cubicBezTo>
                  <a:pt x="55" y="36"/>
                  <a:pt x="37" y="54"/>
                  <a:pt x="37" y="63"/>
                </a:cubicBezTo>
                <a:cubicBezTo>
                  <a:pt x="37" y="81"/>
                  <a:pt x="55" y="90"/>
                  <a:pt x="73" y="90"/>
                </a:cubicBezTo>
                <a:cubicBezTo>
                  <a:pt x="82" y="90"/>
                  <a:pt x="100" y="81"/>
                  <a:pt x="100" y="63"/>
                </a:cubicBezTo>
                <a:cubicBezTo>
                  <a:pt x="100" y="54"/>
                  <a:pt x="82" y="36"/>
                  <a:pt x="7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254">
            <a:extLst>
              <a:ext uri="{FF2B5EF4-FFF2-40B4-BE49-F238E27FC236}">
                <a16:creationId xmlns:a16="http://schemas.microsoft.com/office/drawing/2014/main" id="{C1DD996D-A87C-E048-A5DB-E91F2E275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9349" y="8345168"/>
            <a:ext cx="211751" cy="39395"/>
          </a:xfrm>
          <a:custGeom>
            <a:avLst/>
            <a:gdLst>
              <a:gd name="T0" fmla="*/ 172 w 191"/>
              <a:gd name="T1" fmla="*/ 36 h 37"/>
              <a:gd name="T2" fmla="*/ 172 w 191"/>
              <a:gd name="T3" fmla="*/ 36 h 37"/>
              <a:gd name="T4" fmla="*/ 18 w 191"/>
              <a:gd name="T5" fmla="*/ 36 h 37"/>
              <a:gd name="T6" fmla="*/ 0 w 191"/>
              <a:gd name="T7" fmla="*/ 18 h 37"/>
              <a:gd name="T8" fmla="*/ 0 w 191"/>
              <a:gd name="T9" fmla="*/ 18 h 37"/>
              <a:gd name="T10" fmla="*/ 18 w 191"/>
              <a:gd name="T11" fmla="*/ 0 h 37"/>
              <a:gd name="T12" fmla="*/ 172 w 191"/>
              <a:gd name="T13" fmla="*/ 0 h 37"/>
              <a:gd name="T14" fmla="*/ 190 w 191"/>
              <a:gd name="T15" fmla="*/ 18 h 37"/>
              <a:gd name="T16" fmla="*/ 190 w 191"/>
              <a:gd name="T17" fmla="*/ 18 h 37"/>
              <a:gd name="T18" fmla="*/ 172 w 191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37">
                <a:moveTo>
                  <a:pt x="172" y="36"/>
                </a:moveTo>
                <a:lnTo>
                  <a:pt x="17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90" y="9"/>
                  <a:pt x="190" y="18"/>
                </a:cubicBezTo>
                <a:lnTo>
                  <a:pt x="190" y="18"/>
                </a:lnTo>
                <a:cubicBezTo>
                  <a:pt x="190" y="27"/>
                  <a:pt x="181" y="36"/>
                  <a:pt x="172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55">
            <a:extLst>
              <a:ext uri="{FF2B5EF4-FFF2-40B4-BE49-F238E27FC236}">
                <a16:creationId xmlns:a16="http://schemas.microsoft.com/office/drawing/2014/main" id="{43A2F84F-894E-484A-AFD8-462C75647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8896" y="8414109"/>
            <a:ext cx="113263" cy="49244"/>
          </a:xfrm>
          <a:custGeom>
            <a:avLst/>
            <a:gdLst>
              <a:gd name="T0" fmla="*/ 81 w 101"/>
              <a:gd name="T1" fmla="*/ 45 h 46"/>
              <a:gd name="T2" fmla="*/ 81 w 101"/>
              <a:gd name="T3" fmla="*/ 45 h 46"/>
              <a:gd name="T4" fmla="*/ 18 w 101"/>
              <a:gd name="T5" fmla="*/ 36 h 46"/>
              <a:gd name="T6" fmla="*/ 0 w 101"/>
              <a:gd name="T7" fmla="*/ 18 h 46"/>
              <a:gd name="T8" fmla="*/ 0 w 101"/>
              <a:gd name="T9" fmla="*/ 18 h 46"/>
              <a:gd name="T10" fmla="*/ 18 w 101"/>
              <a:gd name="T11" fmla="*/ 0 h 46"/>
              <a:gd name="T12" fmla="*/ 81 w 101"/>
              <a:gd name="T13" fmla="*/ 9 h 46"/>
              <a:gd name="T14" fmla="*/ 100 w 101"/>
              <a:gd name="T15" fmla="*/ 27 h 46"/>
              <a:gd name="T16" fmla="*/ 100 w 101"/>
              <a:gd name="T17" fmla="*/ 27 h 46"/>
              <a:gd name="T18" fmla="*/ 81 w 101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46">
                <a:moveTo>
                  <a:pt x="81" y="45"/>
                </a:moveTo>
                <a:lnTo>
                  <a:pt x="81" y="45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81" y="9"/>
                  <a:pt x="81" y="9"/>
                  <a:pt x="81" y="9"/>
                </a:cubicBezTo>
                <a:cubicBezTo>
                  <a:pt x="91" y="9"/>
                  <a:pt x="100" y="9"/>
                  <a:pt x="100" y="27"/>
                </a:cubicBezTo>
                <a:lnTo>
                  <a:pt x="100" y="27"/>
                </a:lnTo>
                <a:cubicBezTo>
                  <a:pt x="100" y="36"/>
                  <a:pt x="91" y="45"/>
                  <a:pt x="81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256">
            <a:extLst>
              <a:ext uri="{FF2B5EF4-FFF2-40B4-BE49-F238E27FC236}">
                <a16:creationId xmlns:a16="http://schemas.microsoft.com/office/drawing/2014/main" id="{D82B7E6C-A53C-0341-B813-13CB464D1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9910" y="10728575"/>
            <a:ext cx="615548" cy="73864"/>
          </a:xfrm>
          <a:custGeom>
            <a:avLst/>
            <a:gdLst>
              <a:gd name="T0" fmla="*/ 551 w 552"/>
              <a:gd name="T1" fmla="*/ 63 h 64"/>
              <a:gd name="T2" fmla="*/ 0 w 552"/>
              <a:gd name="T3" fmla="*/ 63 h 64"/>
              <a:gd name="T4" fmla="*/ 0 w 552"/>
              <a:gd name="T5" fmla="*/ 0 h 64"/>
              <a:gd name="T6" fmla="*/ 551 w 552"/>
              <a:gd name="T7" fmla="*/ 0 h 64"/>
              <a:gd name="T8" fmla="*/ 551 w 552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" h="64">
                <a:moveTo>
                  <a:pt x="551" y="63"/>
                </a:moveTo>
                <a:lnTo>
                  <a:pt x="0" y="63"/>
                </a:lnTo>
                <a:lnTo>
                  <a:pt x="0" y="0"/>
                </a:lnTo>
                <a:lnTo>
                  <a:pt x="551" y="0"/>
                </a:lnTo>
                <a:lnTo>
                  <a:pt x="551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257">
            <a:extLst>
              <a:ext uri="{FF2B5EF4-FFF2-40B4-BE49-F238E27FC236}">
                <a16:creationId xmlns:a16="http://schemas.microsoft.com/office/drawing/2014/main" id="{1E279E6B-AA26-2747-B0E5-2BF0A0557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9003" y="10910776"/>
            <a:ext cx="132957" cy="49244"/>
          </a:xfrm>
          <a:custGeom>
            <a:avLst/>
            <a:gdLst>
              <a:gd name="T0" fmla="*/ 99 w 118"/>
              <a:gd name="T1" fmla="*/ 45 h 46"/>
              <a:gd name="T2" fmla="*/ 99 w 118"/>
              <a:gd name="T3" fmla="*/ 45 h 46"/>
              <a:gd name="T4" fmla="*/ 27 w 118"/>
              <a:gd name="T5" fmla="*/ 45 h 46"/>
              <a:gd name="T6" fmla="*/ 0 w 118"/>
              <a:gd name="T7" fmla="*/ 18 h 46"/>
              <a:gd name="T8" fmla="*/ 0 w 118"/>
              <a:gd name="T9" fmla="*/ 18 h 46"/>
              <a:gd name="T10" fmla="*/ 27 w 118"/>
              <a:gd name="T11" fmla="*/ 0 h 46"/>
              <a:gd name="T12" fmla="*/ 99 w 118"/>
              <a:gd name="T13" fmla="*/ 0 h 46"/>
              <a:gd name="T14" fmla="*/ 117 w 118"/>
              <a:gd name="T15" fmla="*/ 18 h 46"/>
              <a:gd name="T16" fmla="*/ 117 w 118"/>
              <a:gd name="T17" fmla="*/ 18 h 46"/>
              <a:gd name="T18" fmla="*/ 99 w 118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6">
                <a:moveTo>
                  <a:pt x="99" y="45"/>
                </a:moveTo>
                <a:lnTo>
                  <a:pt x="99" y="45"/>
                </a:ln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18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18"/>
                </a:cubicBezTo>
                <a:lnTo>
                  <a:pt x="117" y="18"/>
                </a:lnTo>
                <a:cubicBezTo>
                  <a:pt x="117" y="36"/>
                  <a:pt x="108" y="45"/>
                  <a:pt x="99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258">
            <a:extLst>
              <a:ext uri="{FF2B5EF4-FFF2-40B4-BE49-F238E27FC236}">
                <a16:creationId xmlns:a16="http://schemas.microsoft.com/office/drawing/2014/main" id="{1A7E232C-479E-074D-8932-F4819DC97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515" y="10546371"/>
            <a:ext cx="674641" cy="517063"/>
          </a:xfrm>
          <a:custGeom>
            <a:avLst/>
            <a:gdLst>
              <a:gd name="T0" fmla="*/ 515 w 606"/>
              <a:gd name="T1" fmla="*/ 461 h 462"/>
              <a:gd name="T2" fmla="*/ 515 w 606"/>
              <a:gd name="T3" fmla="*/ 461 h 462"/>
              <a:gd name="T4" fmla="*/ 90 w 606"/>
              <a:gd name="T5" fmla="*/ 461 h 462"/>
              <a:gd name="T6" fmla="*/ 0 w 606"/>
              <a:gd name="T7" fmla="*/ 370 h 462"/>
              <a:gd name="T8" fmla="*/ 0 w 606"/>
              <a:gd name="T9" fmla="*/ 90 h 462"/>
              <a:gd name="T10" fmla="*/ 90 w 606"/>
              <a:gd name="T11" fmla="*/ 0 h 462"/>
              <a:gd name="T12" fmla="*/ 515 w 606"/>
              <a:gd name="T13" fmla="*/ 0 h 462"/>
              <a:gd name="T14" fmla="*/ 605 w 606"/>
              <a:gd name="T15" fmla="*/ 90 h 462"/>
              <a:gd name="T16" fmla="*/ 605 w 606"/>
              <a:gd name="T17" fmla="*/ 370 h 462"/>
              <a:gd name="T18" fmla="*/ 515 w 606"/>
              <a:gd name="T19" fmla="*/ 461 h 462"/>
              <a:gd name="T20" fmla="*/ 90 w 606"/>
              <a:gd name="T21" fmla="*/ 45 h 462"/>
              <a:gd name="T22" fmla="*/ 90 w 606"/>
              <a:gd name="T23" fmla="*/ 45 h 462"/>
              <a:gd name="T24" fmla="*/ 54 w 606"/>
              <a:gd name="T25" fmla="*/ 90 h 462"/>
              <a:gd name="T26" fmla="*/ 54 w 606"/>
              <a:gd name="T27" fmla="*/ 370 h 462"/>
              <a:gd name="T28" fmla="*/ 90 w 606"/>
              <a:gd name="T29" fmla="*/ 415 h 462"/>
              <a:gd name="T30" fmla="*/ 515 w 606"/>
              <a:gd name="T31" fmla="*/ 415 h 462"/>
              <a:gd name="T32" fmla="*/ 560 w 606"/>
              <a:gd name="T33" fmla="*/ 370 h 462"/>
              <a:gd name="T34" fmla="*/ 560 w 606"/>
              <a:gd name="T35" fmla="*/ 90 h 462"/>
              <a:gd name="T36" fmla="*/ 515 w 606"/>
              <a:gd name="T37" fmla="*/ 45 h 462"/>
              <a:gd name="T38" fmla="*/ 90 w 606"/>
              <a:gd name="T39" fmla="*/ 45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6" h="462">
                <a:moveTo>
                  <a:pt x="515" y="461"/>
                </a:moveTo>
                <a:lnTo>
                  <a:pt x="515" y="461"/>
                </a:lnTo>
                <a:cubicBezTo>
                  <a:pt x="90" y="461"/>
                  <a:pt x="90" y="461"/>
                  <a:pt x="90" y="461"/>
                </a:cubicBezTo>
                <a:cubicBezTo>
                  <a:pt x="45" y="461"/>
                  <a:pt x="0" y="424"/>
                  <a:pt x="0" y="37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45" y="0"/>
                  <a:pt x="90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69" y="0"/>
                  <a:pt x="605" y="45"/>
                  <a:pt x="605" y="90"/>
                </a:cubicBezTo>
                <a:cubicBezTo>
                  <a:pt x="605" y="370"/>
                  <a:pt x="605" y="370"/>
                  <a:pt x="605" y="370"/>
                </a:cubicBezTo>
                <a:cubicBezTo>
                  <a:pt x="605" y="424"/>
                  <a:pt x="569" y="461"/>
                  <a:pt x="515" y="461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72" y="45"/>
                  <a:pt x="54" y="63"/>
                  <a:pt x="54" y="90"/>
                </a:cubicBezTo>
                <a:cubicBezTo>
                  <a:pt x="54" y="370"/>
                  <a:pt x="54" y="370"/>
                  <a:pt x="54" y="370"/>
                </a:cubicBezTo>
                <a:cubicBezTo>
                  <a:pt x="54" y="397"/>
                  <a:pt x="72" y="415"/>
                  <a:pt x="90" y="415"/>
                </a:cubicBezTo>
                <a:cubicBezTo>
                  <a:pt x="515" y="415"/>
                  <a:pt x="515" y="415"/>
                  <a:pt x="515" y="415"/>
                </a:cubicBezTo>
                <a:cubicBezTo>
                  <a:pt x="542" y="415"/>
                  <a:pt x="560" y="397"/>
                  <a:pt x="560" y="370"/>
                </a:cubicBezTo>
                <a:cubicBezTo>
                  <a:pt x="560" y="90"/>
                  <a:pt x="560" y="90"/>
                  <a:pt x="560" y="90"/>
                </a:cubicBezTo>
                <a:cubicBezTo>
                  <a:pt x="560" y="63"/>
                  <a:pt x="542" y="45"/>
                  <a:pt x="515" y="45"/>
                </a:cubicBezTo>
                <a:lnTo>
                  <a:pt x="9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259">
            <a:extLst>
              <a:ext uri="{FF2B5EF4-FFF2-40B4-BE49-F238E27FC236}">
                <a16:creationId xmlns:a16="http://schemas.microsoft.com/office/drawing/2014/main" id="{AB79CD6C-1169-F843-A227-CF04E0A85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8499" y="5823878"/>
            <a:ext cx="221596" cy="251143"/>
          </a:xfrm>
          <a:custGeom>
            <a:avLst/>
            <a:gdLst>
              <a:gd name="T0" fmla="*/ 9 w 200"/>
              <a:gd name="T1" fmla="*/ 217 h 227"/>
              <a:gd name="T2" fmla="*/ 9 w 200"/>
              <a:gd name="T3" fmla="*/ 217 h 227"/>
              <a:gd name="T4" fmla="*/ 9 w 200"/>
              <a:gd name="T5" fmla="*/ 217 h 227"/>
              <a:gd name="T6" fmla="*/ 9 w 200"/>
              <a:gd name="T7" fmla="*/ 190 h 227"/>
              <a:gd name="T8" fmla="*/ 163 w 200"/>
              <a:gd name="T9" fmla="*/ 9 h 227"/>
              <a:gd name="T10" fmla="*/ 190 w 200"/>
              <a:gd name="T11" fmla="*/ 9 h 227"/>
              <a:gd name="T12" fmla="*/ 190 w 200"/>
              <a:gd name="T13" fmla="*/ 9 h 227"/>
              <a:gd name="T14" fmla="*/ 190 w 200"/>
              <a:gd name="T15" fmla="*/ 36 h 227"/>
              <a:gd name="T16" fmla="*/ 36 w 200"/>
              <a:gd name="T17" fmla="*/ 217 h 227"/>
              <a:gd name="T18" fmla="*/ 9 w 200"/>
              <a:gd name="T19" fmla="*/ 21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" h="227">
                <a:moveTo>
                  <a:pt x="9" y="217"/>
                </a:moveTo>
                <a:lnTo>
                  <a:pt x="9" y="217"/>
                </a:lnTo>
                <a:lnTo>
                  <a:pt x="9" y="217"/>
                </a:lnTo>
                <a:cubicBezTo>
                  <a:pt x="0" y="208"/>
                  <a:pt x="0" y="199"/>
                  <a:pt x="9" y="190"/>
                </a:cubicBezTo>
                <a:cubicBezTo>
                  <a:pt x="163" y="9"/>
                  <a:pt x="163" y="9"/>
                  <a:pt x="163" y="9"/>
                </a:cubicBezTo>
                <a:cubicBezTo>
                  <a:pt x="172" y="0"/>
                  <a:pt x="181" y="0"/>
                  <a:pt x="190" y="9"/>
                </a:cubicBezTo>
                <a:lnTo>
                  <a:pt x="190" y="9"/>
                </a:lnTo>
                <a:cubicBezTo>
                  <a:pt x="199" y="18"/>
                  <a:pt x="199" y="27"/>
                  <a:pt x="190" y="36"/>
                </a:cubicBezTo>
                <a:cubicBezTo>
                  <a:pt x="36" y="217"/>
                  <a:pt x="36" y="217"/>
                  <a:pt x="36" y="217"/>
                </a:cubicBezTo>
                <a:cubicBezTo>
                  <a:pt x="27" y="217"/>
                  <a:pt x="18" y="226"/>
                  <a:pt x="9" y="2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260">
            <a:extLst>
              <a:ext uri="{FF2B5EF4-FFF2-40B4-BE49-F238E27FC236}">
                <a16:creationId xmlns:a16="http://schemas.microsoft.com/office/drawing/2014/main" id="{81DA3123-02FA-7E4E-B974-71A2F6C77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1607" y="5961761"/>
            <a:ext cx="132960" cy="132957"/>
          </a:xfrm>
          <a:custGeom>
            <a:avLst/>
            <a:gdLst>
              <a:gd name="T0" fmla="*/ 54 w 118"/>
              <a:gd name="T1" fmla="*/ 117 h 118"/>
              <a:gd name="T2" fmla="*/ 54 w 118"/>
              <a:gd name="T3" fmla="*/ 117 h 118"/>
              <a:gd name="T4" fmla="*/ 0 w 118"/>
              <a:gd name="T5" fmla="*/ 54 h 118"/>
              <a:gd name="T6" fmla="*/ 54 w 118"/>
              <a:gd name="T7" fmla="*/ 0 h 118"/>
              <a:gd name="T8" fmla="*/ 117 w 118"/>
              <a:gd name="T9" fmla="*/ 54 h 118"/>
              <a:gd name="T10" fmla="*/ 54 w 118"/>
              <a:gd name="T11" fmla="*/ 117 h 118"/>
              <a:gd name="T12" fmla="*/ 54 w 118"/>
              <a:gd name="T13" fmla="*/ 36 h 118"/>
              <a:gd name="T14" fmla="*/ 54 w 118"/>
              <a:gd name="T15" fmla="*/ 36 h 118"/>
              <a:gd name="T16" fmla="*/ 36 w 118"/>
              <a:gd name="T17" fmla="*/ 54 h 118"/>
              <a:gd name="T18" fmla="*/ 54 w 118"/>
              <a:gd name="T19" fmla="*/ 81 h 118"/>
              <a:gd name="T20" fmla="*/ 81 w 118"/>
              <a:gd name="T21" fmla="*/ 54 h 118"/>
              <a:gd name="T22" fmla="*/ 54 w 118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8">
                <a:moveTo>
                  <a:pt x="54" y="117"/>
                </a:moveTo>
                <a:lnTo>
                  <a:pt x="54" y="117"/>
                </a:lnTo>
                <a:cubicBezTo>
                  <a:pt x="18" y="117"/>
                  <a:pt x="0" y="90"/>
                  <a:pt x="0" y="54"/>
                </a:cubicBezTo>
                <a:cubicBezTo>
                  <a:pt x="0" y="26"/>
                  <a:pt x="18" y="0"/>
                  <a:pt x="54" y="0"/>
                </a:cubicBezTo>
                <a:cubicBezTo>
                  <a:pt x="90" y="0"/>
                  <a:pt x="117" y="26"/>
                  <a:pt x="117" y="54"/>
                </a:cubicBezTo>
                <a:cubicBezTo>
                  <a:pt x="117" y="90"/>
                  <a:pt x="90" y="117"/>
                  <a:pt x="54" y="117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72"/>
                  <a:pt x="45" y="81"/>
                  <a:pt x="54" y="81"/>
                </a:cubicBezTo>
                <a:cubicBezTo>
                  <a:pt x="72" y="81"/>
                  <a:pt x="81" y="72"/>
                  <a:pt x="81" y="54"/>
                </a:cubicBezTo>
                <a:cubicBezTo>
                  <a:pt x="81" y="45"/>
                  <a:pt x="72" y="36"/>
                  <a:pt x="5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261">
            <a:extLst>
              <a:ext uri="{FF2B5EF4-FFF2-40B4-BE49-F238E27FC236}">
                <a16:creationId xmlns:a16="http://schemas.microsoft.com/office/drawing/2014/main" id="{1B2886CB-C730-624B-AC7D-38D35F45C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9104" y="5804180"/>
            <a:ext cx="132957" cy="132957"/>
          </a:xfrm>
          <a:custGeom>
            <a:avLst/>
            <a:gdLst>
              <a:gd name="T0" fmla="*/ 63 w 118"/>
              <a:gd name="T1" fmla="*/ 117 h 118"/>
              <a:gd name="T2" fmla="*/ 63 w 118"/>
              <a:gd name="T3" fmla="*/ 117 h 118"/>
              <a:gd name="T4" fmla="*/ 0 w 118"/>
              <a:gd name="T5" fmla="*/ 63 h 118"/>
              <a:gd name="T6" fmla="*/ 63 w 118"/>
              <a:gd name="T7" fmla="*/ 0 h 118"/>
              <a:gd name="T8" fmla="*/ 117 w 118"/>
              <a:gd name="T9" fmla="*/ 63 h 118"/>
              <a:gd name="T10" fmla="*/ 63 w 118"/>
              <a:gd name="T11" fmla="*/ 117 h 118"/>
              <a:gd name="T12" fmla="*/ 63 w 118"/>
              <a:gd name="T13" fmla="*/ 36 h 118"/>
              <a:gd name="T14" fmla="*/ 63 w 118"/>
              <a:gd name="T15" fmla="*/ 36 h 118"/>
              <a:gd name="T16" fmla="*/ 36 w 118"/>
              <a:gd name="T17" fmla="*/ 63 h 118"/>
              <a:gd name="T18" fmla="*/ 63 w 118"/>
              <a:gd name="T19" fmla="*/ 81 h 118"/>
              <a:gd name="T20" fmla="*/ 81 w 118"/>
              <a:gd name="T21" fmla="*/ 63 h 118"/>
              <a:gd name="T22" fmla="*/ 63 w 118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8">
                <a:moveTo>
                  <a:pt x="63" y="117"/>
                </a:moveTo>
                <a:lnTo>
                  <a:pt x="63" y="117"/>
                </a:lnTo>
                <a:cubicBezTo>
                  <a:pt x="27" y="117"/>
                  <a:pt x="0" y="90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0"/>
                  <a:pt x="90" y="117"/>
                  <a:pt x="63" y="117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45"/>
                  <a:pt x="36" y="63"/>
                </a:cubicBezTo>
                <a:cubicBezTo>
                  <a:pt x="36" y="72"/>
                  <a:pt x="45" y="81"/>
                  <a:pt x="63" y="81"/>
                </a:cubicBezTo>
                <a:cubicBezTo>
                  <a:pt x="72" y="81"/>
                  <a:pt x="81" y="72"/>
                  <a:pt x="81" y="63"/>
                </a:cubicBezTo>
                <a:cubicBezTo>
                  <a:pt x="81" y="45"/>
                  <a:pt x="72" y="36"/>
                  <a:pt x="6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262">
            <a:extLst>
              <a:ext uri="{FF2B5EF4-FFF2-40B4-BE49-F238E27FC236}">
                <a16:creationId xmlns:a16="http://schemas.microsoft.com/office/drawing/2014/main" id="{EFC783C9-9F24-404C-B72C-CC181011E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5539" y="5759859"/>
            <a:ext cx="34472" cy="39395"/>
          </a:xfrm>
          <a:custGeom>
            <a:avLst/>
            <a:gdLst>
              <a:gd name="T0" fmla="*/ 28 w 29"/>
              <a:gd name="T1" fmla="*/ 36 h 37"/>
              <a:gd name="T2" fmla="*/ 0 w 29"/>
              <a:gd name="T3" fmla="*/ 36 h 37"/>
              <a:gd name="T4" fmla="*/ 0 w 29"/>
              <a:gd name="T5" fmla="*/ 0 h 37"/>
              <a:gd name="T6" fmla="*/ 28 w 29"/>
              <a:gd name="T7" fmla="*/ 0 h 37"/>
              <a:gd name="T8" fmla="*/ 28 w 29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37">
                <a:moveTo>
                  <a:pt x="28" y="36"/>
                </a:moveTo>
                <a:lnTo>
                  <a:pt x="0" y="36"/>
                </a:lnTo>
                <a:lnTo>
                  <a:pt x="0" y="0"/>
                </a:lnTo>
                <a:lnTo>
                  <a:pt x="28" y="0"/>
                </a:lnTo>
                <a:lnTo>
                  <a:pt x="28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263">
            <a:extLst>
              <a:ext uri="{FF2B5EF4-FFF2-40B4-BE49-F238E27FC236}">
                <a16:creationId xmlns:a16="http://schemas.microsoft.com/office/drawing/2014/main" id="{63AD63D6-46A6-1E41-939B-1A9577AC5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5539" y="5843575"/>
            <a:ext cx="34472" cy="83713"/>
          </a:xfrm>
          <a:custGeom>
            <a:avLst/>
            <a:gdLst>
              <a:gd name="T0" fmla="*/ 28 w 29"/>
              <a:gd name="T1" fmla="*/ 72 h 73"/>
              <a:gd name="T2" fmla="*/ 0 w 29"/>
              <a:gd name="T3" fmla="*/ 72 h 73"/>
              <a:gd name="T4" fmla="*/ 0 w 29"/>
              <a:gd name="T5" fmla="*/ 0 h 73"/>
              <a:gd name="T6" fmla="*/ 28 w 29"/>
              <a:gd name="T7" fmla="*/ 0 h 73"/>
              <a:gd name="T8" fmla="*/ 28 w 29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73">
                <a:moveTo>
                  <a:pt x="28" y="72"/>
                </a:moveTo>
                <a:lnTo>
                  <a:pt x="0" y="72"/>
                </a:lnTo>
                <a:lnTo>
                  <a:pt x="0" y="0"/>
                </a:lnTo>
                <a:lnTo>
                  <a:pt x="28" y="0"/>
                </a:lnTo>
                <a:lnTo>
                  <a:pt x="28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264">
            <a:extLst>
              <a:ext uri="{FF2B5EF4-FFF2-40B4-BE49-F238E27FC236}">
                <a16:creationId xmlns:a16="http://schemas.microsoft.com/office/drawing/2014/main" id="{0F3851CC-8EB1-7B46-B16C-310A2DCFC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5539" y="5961761"/>
            <a:ext cx="34472" cy="83713"/>
          </a:xfrm>
          <a:custGeom>
            <a:avLst/>
            <a:gdLst>
              <a:gd name="T0" fmla="*/ 28 w 29"/>
              <a:gd name="T1" fmla="*/ 72 h 73"/>
              <a:gd name="T2" fmla="*/ 0 w 29"/>
              <a:gd name="T3" fmla="*/ 72 h 73"/>
              <a:gd name="T4" fmla="*/ 0 w 29"/>
              <a:gd name="T5" fmla="*/ 0 h 73"/>
              <a:gd name="T6" fmla="*/ 28 w 29"/>
              <a:gd name="T7" fmla="*/ 0 h 73"/>
              <a:gd name="T8" fmla="*/ 28 w 29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73">
                <a:moveTo>
                  <a:pt x="28" y="72"/>
                </a:moveTo>
                <a:lnTo>
                  <a:pt x="0" y="72"/>
                </a:lnTo>
                <a:lnTo>
                  <a:pt x="0" y="0"/>
                </a:lnTo>
                <a:lnTo>
                  <a:pt x="28" y="0"/>
                </a:lnTo>
                <a:lnTo>
                  <a:pt x="28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265">
            <a:extLst>
              <a:ext uri="{FF2B5EF4-FFF2-40B4-BE49-F238E27FC236}">
                <a16:creationId xmlns:a16="http://schemas.microsoft.com/office/drawing/2014/main" id="{4BFE5F0B-0529-E54F-B4F3-B87BE9028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5539" y="6084869"/>
            <a:ext cx="34472" cy="49244"/>
          </a:xfrm>
          <a:custGeom>
            <a:avLst/>
            <a:gdLst>
              <a:gd name="T0" fmla="*/ 28 w 29"/>
              <a:gd name="T1" fmla="*/ 45 h 46"/>
              <a:gd name="T2" fmla="*/ 0 w 29"/>
              <a:gd name="T3" fmla="*/ 45 h 46"/>
              <a:gd name="T4" fmla="*/ 0 w 29"/>
              <a:gd name="T5" fmla="*/ 0 h 46"/>
              <a:gd name="T6" fmla="*/ 28 w 29"/>
              <a:gd name="T7" fmla="*/ 0 h 46"/>
              <a:gd name="T8" fmla="*/ 28 w 2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46">
                <a:moveTo>
                  <a:pt x="28" y="45"/>
                </a:moveTo>
                <a:lnTo>
                  <a:pt x="0" y="45"/>
                </a:lnTo>
                <a:lnTo>
                  <a:pt x="0" y="0"/>
                </a:lnTo>
                <a:lnTo>
                  <a:pt x="28" y="0"/>
                </a:lnTo>
                <a:lnTo>
                  <a:pt x="28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266">
            <a:extLst>
              <a:ext uri="{FF2B5EF4-FFF2-40B4-BE49-F238E27FC236}">
                <a16:creationId xmlns:a16="http://schemas.microsoft.com/office/drawing/2014/main" id="{1EBA4E74-3755-1E4C-97C6-0FEB39739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8412" y="5700766"/>
            <a:ext cx="674644" cy="497365"/>
          </a:xfrm>
          <a:custGeom>
            <a:avLst/>
            <a:gdLst>
              <a:gd name="T0" fmla="*/ 533 w 606"/>
              <a:gd name="T1" fmla="*/ 443 h 444"/>
              <a:gd name="T2" fmla="*/ 533 w 606"/>
              <a:gd name="T3" fmla="*/ 443 h 444"/>
              <a:gd name="T4" fmla="*/ 27 w 606"/>
              <a:gd name="T5" fmla="*/ 443 h 444"/>
              <a:gd name="T6" fmla="*/ 0 w 606"/>
              <a:gd name="T7" fmla="*/ 416 h 444"/>
              <a:gd name="T8" fmla="*/ 0 w 606"/>
              <a:gd name="T9" fmla="*/ 317 h 444"/>
              <a:gd name="T10" fmla="*/ 18 w 606"/>
              <a:gd name="T11" fmla="*/ 290 h 444"/>
              <a:gd name="T12" fmla="*/ 90 w 606"/>
              <a:gd name="T13" fmla="*/ 217 h 444"/>
              <a:gd name="T14" fmla="*/ 27 w 606"/>
              <a:gd name="T15" fmla="*/ 145 h 444"/>
              <a:gd name="T16" fmla="*/ 0 w 606"/>
              <a:gd name="T17" fmla="*/ 118 h 444"/>
              <a:gd name="T18" fmla="*/ 0 w 606"/>
              <a:gd name="T19" fmla="*/ 18 h 444"/>
              <a:gd name="T20" fmla="*/ 27 w 606"/>
              <a:gd name="T21" fmla="*/ 0 h 444"/>
              <a:gd name="T22" fmla="*/ 533 w 606"/>
              <a:gd name="T23" fmla="*/ 0 h 444"/>
              <a:gd name="T24" fmla="*/ 605 w 606"/>
              <a:gd name="T25" fmla="*/ 64 h 444"/>
              <a:gd name="T26" fmla="*/ 605 w 606"/>
              <a:gd name="T27" fmla="*/ 371 h 444"/>
              <a:gd name="T28" fmla="*/ 533 w 606"/>
              <a:gd name="T29" fmla="*/ 443 h 444"/>
              <a:gd name="T30" fmla="*/ 45 w 606"/>
              <a:gd name="T31" fmla="*/ 398 h 444"/>
              <a:gd name="T32" fmla="*/ 45 w 606"/>
              <a:gd name="T33" fmla="*/ 398 h 444"/>
              <a:gd name="T34" fmla="*/ 533 w 606"/>
              <a:gd name="T35" fmla="*/ 398 h 444"/>
              <a:gd name="T36" fmla="*/ 551 w 606"/>
              <a:gd name="T37" fmla="*/ 371 h 444"/>
              <a:gd name="T38" fmla="*/ 551 w 606"/>
              <a:gd name="T39" fmla="*/ 64 h 444"/>
              <a:gd name="T40" fmla="*/ 533 w 606"/>
              <a:gd name="T41" fmla="*/ 46 h 444"/>
              <a:gd name="T42" fmla="*/ 45 w 606"/>
              <a:gd name="T43" fmla="*/ 46 h 444"/>
              <a:gd name="T44" fmla="*/ 45 w 606"/>
              <a:gd name="T45" fmla="*/ 100 h 444"/>
              <a:gd name="T46" fmla="*/ 135 w 606"/>
              <a:gd name="T47" fmla="*/ 217 h 444"/>
              <a:gd name="T48" fmla="*/ 45 w 606"/>
              <a:gd name="T49" fmla="*/ 335 h 444"/>
              <a:gd name="T50" fmla="*/ 45 w 606"/>
              <a:gd name="T51" fmla="*/ 398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6" h="444">
                <a:moveTo>
                  <a:pt x="533" y="443"/>
                </a:moveTo>
                <a:lnTo>
                  <a:pt x="533" y="443"/>
                </a:lnTo>
                <a:cubicBezTo>
                  <a:pt x="27" y="443"/>
                  <a:pt x="27" y="443"/>
                  <a:pt x="27" y="443"/>
                </a:cubicBezTo>
                <a:cubicBezTo>
                  <a:pt x="9" y="443"/>
                  <a:pt x="0" y="434"/>
                  <a:pt x="0" y="416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308"/>
                  <a:pt x="9" y="299"/>
                  <a:pt x="18" y="290"/>
                </a:cubicBezTo>
                <a:cubicBezTo>
                  <a:pt x="63" y="290"/>
                  <a:pt x="90" y="253"/>
                  <a:pt x="90" y="217"/>
                </a:cubicBezTo>
                <a:cubicBezTo>
                  <a:pt x="90" y="181"/>
                  <a:pt x="63" y="154"/>
                  <a:pt x="27" y="145"/>
                </a:cubicBezTo>
                <a:cubicBezTo>
                  <a:pt x="9" y="145"/>
                  <a:pt x="0" y="136"/>
                  <a:pt x="0" y="1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69" y="0"/>
                  <a:pt x="605" y="28"/>
                  <a:pt x="605" y="64"/>
                </a:cubicBezTo>
                <a:cubicBezTo>
                  <a:pt x="605" y="371"/>
                  <a:pt x="605" y="371"/>
                  <a:pt x="605" y="371"/>
                </a:cubicBezTo>
                <a:cubicBezTo>
                  <a:pt x="605" y="407"/>
                  <a:pt x="569" y="443"/>
                  <a:pt x="533" y="443"/>
                </a:cubicBezTo>
                <a:close/>
                <a:moveTo>
                  <a:pt x="45" y="398"/>
                </a:moveTo>
                <a:lnTo>
                  <a:pt x="45" y="398"/>
                </a:lnTo>
                <a:cubicBezTo>
                  <a:pt x="533" y="398"/>
                  <a:pt x="533" y="398"/>
                  <a:pt x="533" y="398"/>
                </a:cubicBezTo>
                <a:cubicBezTo>
                  <a:pt x="542" y="398"/>
                  <a:pt x="551" y="380"/>
                  <a:pt x="551" y="371"/>
                </a:cubicBezTo>
                <a:cubicBezTo>
                  <a:pt x="551" y="64"/>
                  <a:pt x="551" y="64"/>
                  <a:pt x="551" y="64"/>
                </a:cubicBezTo>
                <a:cubicBezTo>
                  <a:pt x="551" y="55"/>
                  <a:pt x="542" y="46"/>
                  <a:pt x="533" y="46"/>
                </a:cubicBezTo>
                <a:cubicBezTo>
                  <a:pt x="45" y="46"/>
                  <a:pt x="45" y="46"/>
                  <a:pt x="45" y="46"/>
                </a:cubicBezTo>
                <a:cubicBezTo>
                  <a:pt x="45" y="100"/>
                  <a:pt x="45" y="100"/>
                  <a:pt x="45" y="100"/>
                </a:cubicBezTo>
                <a:cubicBezTo>
                  <a:pt x="99" y="118"/>
                  <a:pt x="135" y="163"/>
                  <a:pt x="135" y="217"/>
                </a:cubicBezTo>
                <a:cubicBezTo>
                  <a:pt x="135" y="272"/>
                  <a:pt x="99" y="326"/>
                  <a:pt x="45" y="335"/>
                </a:cubicBezTo>
                <a:lnTo>
                  <a:pt x="45" y="3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267">
            <a:extLst>
              <a:ext uri="{FF2B5EF4-FFF2-40B4-BE49-F238E27FC236}">
                <a16:creationId xmlns:a16="http://schemas.microsoft.com/office/drawing/2014/main" id="{81CC5CC4-3FC7-F446-934A-173C23F4D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6748" y="11112678"/>
            <a:ext cx="443196" cy="49244"/>
          </a:xfrm>
          <a:custGeom>
            <a:avLst/>
            <a:gdLst>
              <a:gd name="T0" fmla="*/ 398 w 399"/>
              <a:gd name="T1" fmla="*/ 45 h 46"/>
              <a:gd name="T2" fmla="*/ 0 w 399"/>
              <a:gd name="T3" fmla="*/ 45 h 46"/>
              <a:gd name="T4" fmla="*/ 0 w 399"/>
              <a:gd name="T5" fmla="*/ 0 h 46"/>
              <a:gd name="T6" fmla="*/ 398 w 399"/>
              <a:gd name="T7" fmla="*/ 0 h 46"/>
              <a:gd name="T8" fmla="*/ 398 w 39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" h="46">
                <a:moveTo>
                  <a:pt x="398" y="45"/>
                </a:moveTo>
                <a:lnTo>
                  <a:pt x="0" y="45"/>
                </a:lnTo>
                <a:lnTo>
                  <a:pt x="0" y="0"/>
                </a:lnTo>
                <a:lnTo>
                  <a:pt x="398" y="0"/>
                </a:lnTo>
                <a:lnTo>
                  <a:pt x="398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268">
            <a:extLst>
              <a:ext uri="{FF2B5EF4-FFF2-40B4-BE49-F238E27FC236}">
                <a16:creationId xmlns:a16="http://schemas.microsoft.com/office/drawing/2014/main" id="{0AD3402A-A7D1-A94E-929C-4FB7104EB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8109" y="10546371"/>
            <a:ext cx="615551" cy="615551"/>
          </a:xfrm>
          <a:custGeom>
            <a:avLst/>
            <a:gdLst>
              <a:gd name="T0" fmla="*/ 479 w 552"/>
              <a:gd name="T1" fmla="*/ 551 h 552"/>
              <a:gd name="T2" fmla="*/ 479 w 552"/>
              <a:gd name="T3" fmla="*/ 551 h 552"/>
              <a:gd name="T4" fmla="*/ 479 w 552"/>
              <a:gd name="T5" fmla="*/ 506 h 552"/>
              <a:gd name="T6" fmla="*/ 506 w 552"/>
              <a:gd name="T7" fmla="*/ 479 h 552"/>
              <a:gd name="T8" fmla="*/ 506 w 552"/>
              <a:gd name="T9" fmla="*/ 433 h 552"/>
              <a:gd name="T10" fmla="*/ 181 w 552"/>
              <a:gd name="T11" fmla="*/ 433 h 552"/>
              <a:gd name="T12" fmla="*/ 181 w 552"/>
              <a:gd name="T13" fmla="*/ 461 h 552"/>
              <a:gd name="T14" fmla="*/ 90 w 552"/>
              <a:gd name="T15" fmla="*/ 551 h 552"/>
              <a:gd name="T16" fmla="*/ 0 w 552"/>
              <a:gd name="T17" fmla="*/ 461 h 552"/>
              <a:gd name="T18" fmla="*/ 0 w 552"/>
              <a:gd name="T19" fmla="*/ 36 h 552"/>
              <a:gd name="T20" fmla="*/ 36 w 552"/>
              <a:gd name="T21" fmla="*/ 0 h 552"/>
              <a:gd name="T22" fmla="*/ 425 w 552"/>
              <a:gd name="T23" fmla="*/ 0 h 552"/>
              <a:gd name="T24" fmla="*/ 470 w 552"/>
              <a:gd name="T25" fmla="*/ 36 h 552"/>
              <a:gd name="T26" fmla="*/ 470 w 552"/>
              <a:gd name="T27" fmla="*/ 388 h 552"/>
              <a:gd name="T28" fmla="*/ 524 w 552"/>
              <a:gd name="T29" fmla="*/ 388 h 552"/>
              <a:gd name="T30" fmla="*/ 551 w 552"/>
              <a:gd name="T31" fmla="*/ 406 h 552"/>
              <a:gd name="T32" fmla="*/ 551 w 552"/>
              <a:gd name="T33" fmla="*/ 479 h 552"/>
              <a:gd name="T34" fmla="*/ 479 w 552"/>
              <a:gd name="T35" fmla="*/ 551 h 552"/>
              <a:gd name="T36" fmla="*/ 45 w 552"/>
              <a:gd name="T37" fmla="*/ 45 h 552"/>
              <a:gd name="T38" fmla="*/ 45 w 552"/>
              <a:gd name="T39" fmla="*/ 45 h 552"/>
              <a:gd name="T40" fmla="*/ 45 w 552"/>
              <a:gd name="T41" fmla="*/ 461 h 552"/>
              <a:gd name="T42" fmla="*/ 90 w 552"/>
              <a:gd name="T43" fmla="*/ 506 h 552"/>
              <a:gd name="T44" fmla="*/ 127 w 552"/>
              <a:gd name="T45" fmla="*/ 461 h 552"/>
              <a:gd name="T46" fmla="*/ 127 w 552"/>
              <a:gd name="T47" fmla="*/ 406 h 552"/>
              <a:gd name="T48" fmla="*/ 153 w 552"/>
              <a:gd name="T49" fmla="*/ 388 h 552"/>
              <a:gd name="T50" fmla="*/ 416 w 552"/>
              <a:gd name="T51" fmla="*/ 388 h 552"/>
              <a:gd name="T52" fmla="*/ 416 w 552"/>
              <a:gd name="T53" fmla="*/ 45 h 552"/>
              <a:gd name="T54" fmla="*/ 45 w 552"/>
              <a:gd name="T55" fmla="*/ 45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2" h="552">
                <a:moveTo>
                  <a:pt x="479" y="551"/>
                </a:moveTo>
                <a:lnTo>
                  <a:pt x="479" y="551"/>
                </a:lnTo>
                <a:cubicBezTo>
                  <a:pt x="479" y="506"/>
                  <a:pt x="479" y="506"/>
                  <a:pt x="479" y="506"/>
                </a:cubicBezTo>
                <a:cubicBezTo>
                  <a:pt x="488" y="506"/>
                  <a:pt x="506" y="488"/>
                  <a:pt x="506" y="479"/>
                </a:cubicBezTo>
                <a:cubicBezTo>
                  <a:pt x="506" y="433"/>
                  <a:pt x="506" y="433"/>
                  <a:pt x="506" y="433"/>
                </a:cubicBezTo>
                <a:cubicBezTo>
                  <a:pt x="181" y="433"/>
                  <a:pt x="181" y="433"/>
                  <a:pt x="181" y="433"/>
                </a:cubicBezTo>
                <a:cubicBezTo>
                  <a:pt x="181" y="461"/>
                  <a:pt x="181" y="461"/>
                  <a:pt x="181" y="461"/>
                </a:cubicBezTo>
                <a:cubicBezTo>
                  <a:pt x="181" y="515"/>
                  <a:pt x="135" y="551"/>
                  <a:pt x="90" y="551"/>
                </a:cubicBezTo>
                <a:cubicBezTo>
                  <a:pt x="36" y="551"/>
                  <a:pt x="0" y="515"/>
                  <a:pt x="0" y="46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52" y="0"/>
                  <a:pt x="470" y="18"/>
                  <a:pt x="470" y="36"/>
                </a:cubicBezTo>
                <a:cubicBezTo>
                  <a:pt x="470" y="388"/>
                  <a:pt x="470" y="388"/>
                  <a:pt x="470" y="388"/>
                </a:cubicBezTo>
                <a:cubicBezTo>
                  <a:pt x="524" y="388"/>
                  <a:pt x="524" y="388"/>
                  <a:pt x="524" y="388"/>
                </a:cubicBezTo>
                <a:cubicBezTo>
                  <a:pt x="542" y="388"/>
                  <a:pt x="551" y="397"/>
                  <a:pt x="551" y="406"/>
                </a:cubicBezTo>
                <a:cubicBezTo>
                  <a:pt x="551" y="479"/>
                  <a:pt x="551" y="479"/>
                  <a:pt x="551" y="479"/>
                </a:cubicBezTo>
                <a:cubicBezTo>
                  <a:pt x="551" y="515"/>
                  <a:pt x="515" y="551"/>
                  <a:pt x="479" y="551"/>
                </a:cubicBezTo>
                <a:close/>
                <a:moveTo>
                  <a:pt x="45" y="45"/>
                </a:moveTo>
                <a:lnTo>
                  <a:pt x="45" y="45"/>
                </a:lnTo>
                <a:cubicBezTo>
                  <a:pt x="45" y="461"/>
                  <a:pt x="45" y="461"/>
                  <a:pt x="45" y="461"/>
                </a:cubicBezTo>
                <a:cubicBezTo>
                  <a:pt x="45" y="488"/>
                  <a:pt x="63" y="506"/>
                  <a:pt x="90" y="506"/>
                </a:cubicBezTo>
                <a:cubicBezTo>
                  <a:pt x="108" y="506"/>
                  <a:pt x="127" y="488"/>
                  <a:pt x="127" y="461"/>
                </a:cubicBezTo>
                <a:cubicBezTo>
                  <a:pt x="127" y="406"/>
                  <a:pt x="127" y="406"/>
                  <a:pt x="127" y="406"/>
                </a:cubicBezTo>
                <a:cubicBezTo>
                  <a:pt x="127" y="397"/>
                  <a:pt x="135" y="388"/>
                  <a:pt x="153" y="388"/>
                </a:cubicBezTo>
                <a:cubicBezTo>
                  <a:pt x="416" y="388"/>
                  <a:pt x="416" y="388"/>
                  <a:pt x="416" y="388"/>
                </a:cubicBezTo>
                <a:cubicBezTo>
                  <a:pt x="416" y="45"/>
                  <a:pt x="416" y="45"/>
                  <a:pt x="416" y="45"/>
                </a:cubicBezTo>
                <a:lnTo>
                  <a:pt x="45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269">
            <a:extLst>
              <a:ext uri="{FF2B5EF4-FFF2-40B4-BE49-F238E27FC236}">
                <a16:creationId xmlns:a16="http://schemas.microsoft.com/office/drawing/2014/main" id="{34959368-5CCB-D249-8380-146A9FB9A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6295" y="10694103"/>
            <a:ext cx="265917" cy="39395"/>
          </a:xfrm>
          <a:custGeom>
            <a:avLst/>
            <a:gdLst>
              <a:gd name="T0" fmla="*/ 217 w 236"/>
              <a:gd name="T1" fmla="*/ 36 h 37"/>
              <a:gd name="T2" fmla="*/ 217 w 236"/>
              <a:gd name="T3" fmla="*/ 36 h 37"/>
              <a:gd name="T4" fmla="*/ 19 w 236"/>
              <a:gd name="T5" fmla="*/ 36 h 37"/>
              <a:gd name="T6" fmla="*/ 0 w 236"/>
              <a:gd name="T7" fmla="*/ 18 h 37"/>
              <a:gd name="T8" fmla="*/ 0 w 236"/>
              <a:gd name="T9" fmla="*/ 18 h 37"/>
              <a:gd name="T10" fmla="*/ 19 w 236"/>
              <a:gd name="T11" fmla="*/ 0 h 37"/>
              <a:gd name="T12" fmla="*/ 217 w 236"/>
              <a:gd name="T13" fmla="*/ 0 h 37"/>
              <a:gd name="T14" fmla="*/ 235 w 236"/>
              <a:gd name="T15" fmla="*/ 18 h 37"/>
              <a:gd name="T16" fmla="*/ 235 w 236"/>
              <a:gd name="T17" fmla="*/ 18 h 37"/>
              <a:gd name="T18" fmla="*/ 217 w 23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9" y="36"/>
                  <a:pt x="19" y="36"/>
                  <a:pt x="19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9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35" y="0"/>
                  <a:pt x="235" y="9"/>
                  <a:pt x="235" y="18"/>
                </a:cubicBezTo>
                <a:lnTo>
                  <a:pt x="235" y="18"/>
                </a:lnTo>
                <a:cubicBezTo>
                  <a:pt x="235" y="27"/>
                  <a:pt x="235" y="36"/>
                  <a:pt x="217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270">
            <a:extLst>
              <a:ext uri="{FF2B5EF4-FFF2-40B4-BE49-F238E27FC236}">
                <a16:creationId xmlns:a16="http://schemas.microsoft.com/office/drawing/2014/main" id="{4C9F8561-5CA1-5840-87F6-DE7C8EB83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6295" y="10777819"/>
            <a:ext cx="265917" cy="44318"/>
          </a:xfrm>
          <a:custGeom>
            <a:avLst/>
            <a:gdLst>
              <a:gd name="T0" fmla="*/ 217 w 236"/>
              <a:gd name="T1" fmla="*/ 37 h 38"/>
              <a:gd name="T2" fmla="*/ 217 w 236"/>
              <a:gd name="T3" fmla="*/ 37 h 38"/>
              <a:gd name="T4" fmla="*/ 19 w 236"/>
              <a:gd name="T5" fmla="*/ 37 h 38"/>
              <a:gd name="T6" fmla="*/ 0 w 236"/>
              <a:gd name="T7" fmla="*/ 18 h 38"/>
              <a:gd name="T8" fmla="*/ 0 w 236"/>
              <a:gd name="T9" fmla="*/ 18 h 38"/>
              <a:gd name="T10" fmla="*/ 19 w 236"/>
              <a:gd name="T11" fmla="*/ 0 h 38"/>
              <a:gd name="T12" fmla="*/ 217 w 236"/>
              <a:gd name="T13" fmla="*/ 0 h 38"/>
              <a:gd name="T14" fmla="*/ 235 w 236"/>
              <a:gd name="T15" fmla="*/ 18 h 38"/>
              <a:gd name="T16" fmla="*/ 235 w 236"/>
              <a:gd name="T17" fmla="*/ 18 h 38"/>
              <a:gd name="T18" fmla="*/ 217 w 236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38">
                <a:moveTo>
                  <a:pt x="217" y="37"/>
                </a:moveTo>
                <a:lnTo>
                  <a:pt x="217" y="37"/>
                </a:lnTo>
                <a:cubicBezTo>
                  <a:pt x="19" y="37"/>
                  <a:pt x="19" y="37"/>
                  <a:pt x="19" y="37"/>
                </a:cubicBezTo>
                <a:cubicBezTo>
                  <a:pt x="9" y="37"/>
                  <a:pt x="0" y="28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9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35" y="0"/>
                  <a:pt x="235" y="9"/>
                  <a:pt x="235" y="18"/>
                </a:cubicBezTo>
                <a:lnTo>
                  <a:pt x="235" y="18"/>
                </a:lnTo>
                <a:cubicBezTo>
                  <a:pt x="235" y="28"/>
                  <a:pt x="235" y="37"/>
                  <a:pt x="217" y="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271">
            <a:extLst>
              <a:ext uri="{FF2B5EF4-FFF2-40B4-BE49-F238E27FC236}">
                <a16:creationId xmlns:a16="http://schemas.microsoft.com/office/drawing/2014/main" id="{530381B1-B91D-2E45-82CB-3FE0E9935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6295" y="10866458"/>
            <a:ext cx="172355" cy="39395"/>
          </a:xfrm>
          <a:custGeom>
            <a:avLst/>
            <a:gdLst>
              <a:gd name="T0" fmla="*/ 136 w 155"/>
              <a:gd name="T1" fmla="*/ 36 h 37"/>
              <a:gd name="T2" fmla="*/ 136 w 155"/>
              <a:gd name="T3" fmla="*/ 36 h 37"/>
              <a:gd name="T4" fmla="*/ 19 w 155"/>
              <a:gd name="T5" fmla="*/ 36 h 37"/>
              <a:gd name="T6" fmla="*/ 0 w 155"/>
              <a:gd name="T7" fmla="*/ 18 h 37"/>
              <a:gd name="T8" fmla="*/ 0 w 155"/>
              <a:gd name="T9" fmla="*/ 18 h 37"/>
              <a:gd name="T10" fmla="*/ 19 w 155"/>
              <a:gd name="T11" fmla="*/ 0 h 37"/>
              <a:gd name="T12" fmla="*/ 136 w 155"/>
              <a:gd name="T13" fmla="*/ 0 h 37"/>
              <a:gd name="T14" fmla="*/ 154 w 155"/>
              <a:gd name="T15" fmla="*/ 18 h 37"/>
              <a:gd name="T16" fmla="*/ 154 w 155"/>
              <a:gd name="T17" fmla="*/ 18 h 37"/>
              <a:gd name="T18" fmla="*/ 136 w 155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" h="37">
                <a:moveTo>
                  <a:pt x="136" y="36"/>
                </a:moveTo>
                <a:lnTo>
                  <a:pt x="136" y="36"/>
                </a:lnTo>
                <a:cubicBezTo>
                  <a:pt x="19" y="36"/>
                  <a:pt x="19" y="36"/>
                  <a:pt x="19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0"/>
                  <a:pt x="9" y="0"/>
                  <a:pt x="19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0"/>
                  <a:pt x="154" y="18"/>
                </a:cubicBezTo>
                <a:lnTo>
                  <a:pt x="154" y="18"/>
                </a:lnTo>
                <a:cubicBezTo>
                  <a:pt x="154" y="27"/>
                  <a:pt x="145" y="36"/>
                  <a:pt x="136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272">
            <a:extLst>
              <a:ext uri="{FF2B5EF4-FFF2-40B4-BE49-F238E27FC236}">
                <a16:creationId xmlns:a16="http://schemas.microsoft.com/office/drawing/2014/main" id="{28BD1207-FC70-AE4C-8664-87187B475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3744" y="8123569"/>
            <a:ext cx="162507" cy="172355"/>
          </a:xfrm>
          <a:custGeom>
            <a:avLst/>
            <a:gdLst>
              <a:gd name="T0" fmla="*/ 145 w 146"/>
              <a:gd name="T1" fmla="*/ 154 h 155"/>
              <a:gd name="T2" fmla="*/ 145 w 146"/>
              <a:gd name="T3" fmla="*/ 154 h 155"/>
              <a:gd name="T4" fmla="*/ 73 w 146"/>
              <a:gd name="T5" fmla="*/ 154 h 155"/>
              <a:gd name="T6" fmla="*/ 0 w 146"/>
              <a:gd name="T7" fmla="*/ 81 h 155"/>
              <a:gd name="T8" fmla="*/ 0 w 146"/>
              <a:gd name="T9" fmla="*/ 72 h 155"/>
              <a:gd name="T10" fmla="*/ 73 w 146"/>
              <a:gd name="T11" fmla="*/ 0 h 155"/>
              <a:gd name="T12" fmla="*/ 145 w 146"/>
              <a:gd name="T13" fmla="*/ 72 h 155"/>
              <a:gd name="T14" fmla="*/ 145 w 146"/>
              <a:gd name="T15" fmla="*/ 154 h 155"/>
              <a:gd name="T16" fmla="*/ 73 w 146"/>
              <a:gd name="T17" fmla="*/ 45 h 155"/>
              <a:gd name="T18" fmla="*/ 73 w 146"/>
              <a:gd name="T19" fmla="*/ 45 h 155"/>
              <a:gd name="T20" fmla="*/ 46 w 146"/>
              <a:gd name="T21" fmla="*/ 72 h 155"/>
              <a:gd name="T22" fmla="*/ 46 w 146"/>
              <a:gd name="T23" fmla="*/ 81 h 155"/>
              <a:gd name="T24" fmla="*/ 73 w 146"/>
              <a:gd name="T25" fmla="*/ 108 h 155"/>
              <a:gd name="T26" fmla="*/ 100 w 146"/>
              <a:gd name="T27" fmla="*/ 108 h 155"/>
              <a:gd name="T28" fmla="*/ 100 w 146"/>
              <a:gd name="T29" fmla="*/ 72 h 155"/>
              <a:gd name="T30" fmla="*/ 73 w 146"/>
              <a:gd name="T31" fmla="*/ 4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6" h="155">
                <a:moveTo>
                  <a:pt x="145" y="154"/>
                </a:moveTo>
                <a:lnTo>
                  <a:pt x="145" y="154"/>
                </a:lnTo>
                <a:cubicBezTo>
                  <a:pt x="73" y="154"/>
                  <a:pt x="73" y="154"/>
                  <a:pt x="73" y="154"/>
                </a:cubicBezTo>
                <a:cubicBezTo>
                  <a:pt x="28" y="154"/>
                  <a:pt x="0" y="127"/>
                  <a:pt x="0" y="8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28" y="0"/>
                  <a:pt x="73" y="0"/>
                </a:cubicBezTo>
                <a:cubicBezTo>
                  <a:pt x="118" y="0"/>
                  <a:pt x="145" y="27"/>
                  <a:pt x="145" y="72"/>
                </a:cubicBezTo>
                <a:lnTo>
                  <a:pt x="145" y="154"/>
                </a:lnTo>
                <a:close/>
                <a:moveTo>
                  <a:pt x="73" y="45"/>
                </a:moveTo>
                <a:lnTo>
                  <a:pt x="73" y="45"/>
                </a:lnTo>
                <a:cubicBezTo>
                  <a:pt x="55" y="45"/>
                  <a:pt x="46" y="54"/>
                  <a:pt x="46" y="72"/>
                </a:cubicBezTo>
                <a:cubicBezTo>
                  <a:pt x="46" y="81"/>
                  <a:pt x="46" y="81"/>
                  <a:pt x="46" y="81"/>
                </a:cubicBezTo>
                <a:cubicBezTo>
                  <a:pt x="46" y="99"/>
                  <a:pt x="55" y="108"/>
                  <a:pt x="73" y="108"/>
                </a:cubicBezTo>
                <a:cubicBezTo>
                  <a:pt x="100" y="108"/>
                  <a:pt x="100" y="108"/>
                  <a:pt x="100" y="108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54"/>
                  <a:pt x="91" y="45"/>
                  <a:pt x="73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273">
            <a:extLst>
              <a:ext uri="{FF2B5EF4-FFF2-40B4-BE49-F238E27FC236}">
                <a16:creationId xmlns:a16="http://schemas.microsoft.com/office/drawing/2014/main" id="{CD71E996-CE28-094D-ACD0-E42990049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6402" y="8123569"/>
            <a:ext cx="172352" cy="172355"/>
          </a:xfrm>
          <a:custGeom>
            <a:avLst/>
            <a:gdLst>
              <a:gd name="T0" fmla="*/ 81 w 155"/>
              <a:gd name="T1" fmla="*/ 154 h 155"/>
              <a:gd name="T2" fmla="*/ 81 w 155"/>
              <a:gd name="T3" fmla="*/ 154 h 155"/>
              <a:gd name="T4" fmla="*/ 0 w 155"/>
              <a:gd name="T5" fmla="*/ 154 h 155"/>
              <a:gd name="T6" fmla="*/ 0 w 155"/>
              <a:gd name="T7" fmla="*/ 72 h 155"/>
              <a:gd name="T8" fmla="*/ 81 w 155"/>
              <a:gd name="T9" fmla="*/ 0 h 155"/>
              <a:gd name="T10" fmla="*/ 154 w 155"/>
              <a:gd name="T11" fmla="*/ 72 h 155"/>
              <a:gd name="T12" fmla="*/ 154 w 155"/>
              <a:gd name="T13" fmla="*/ 81 h 155"/>
              <a:gd name="T14" fmla="*/ 81 w 155"/>
              <a:gd name="T15" fmla="*/ 154 h 155"/>
              <a:gd name="T16" fmla="*/ 55 w 155"/>
              <a:gd name="T17" fmla="*/ 108 h 155"/>
              <a:gd name="T18" fmla="*/ 55 w 155"/>
              <a:gd name="T19" fmla="*/ 108 h 155"/>
              <a:gd name="T20" fmla="*/ 81 w 155"/>
              <a:gd name="T21" fmla="*/ 108 h 155"/>
              <a:gd name="T22" fmla="*/ 109 w 155"/>
              <a:gd name="T23" fmla="*/ 81 h 155"/>
              <a:gd name="T24" fmla="*/ 109 w 155"/>
              <a:gd name="T25" fmla="*/ 72 h 155"/>
              <a:gd name="T26" fmla="*/ 81 w 155"/>
              <a:gd name="T27" fmla="*/ 45 h 155"/>
              <a:gd name="T28" fmla="*/ 55 w 155"/>
              <a:gd name="T29" fmla="*/ 72 h 155"/>
              <a:gd name="T30" fmla="*/ 55 w 155"/>
              <a:gd name="T31" fmla="*/ 108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55">
                <a:moveTo>
                  <a:pt x="81" y="154"/>
                </a:moveTo>
                <a:lnTo>
                  <a:pt x="81" y="154"/>
                </a:lnTo>
                <a:cubicBezTo>
                  <a:pt x="0" y="154"/>
                  <a:pt x="0" y="154"/>
                  <a:pt x="0" y="154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36" y="0"/>
                  <a:pt x="81" y="0"/>
                </a:cubicBezTo>
                <a:cubicBezTo>
                  <a:pt x="118" y="0"/>
                  <a:pt x="154" y="27"/>
                  <a:pt x="154" y="72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4" y="127"/>
                  <a:pt x="127" y="154"/>
                  <a:pt x="81" y="154"/>
                </a:cubicBezTo>
                <a:close/>
                <a:moveTo>
                  <a:pt x="55" y="108"/>
                </a:moveTo>
                <a:lnTo>
                  <a:pt x="55" y="108"/>
                </a:lnTo>
                <a:cubicBezTo>
                  <a:pt x="81" y="108"/>
                  <a:pt x="81" y="108"/>
                  <a:pt x="81" y="108"/>
                </a:cubicBezTo>
                <a:cubicBezTo>
                  <a:pt x="100" y="108"/>
                  <a:pt x="109" y="99"/>
                  <a:pt x="109" y="81"/>
                </a:cubicBezTo>
                <a:cubicBezTo>
                  <a:pt x="109" y="72"/>
                  <a:pt x="109" y="72"/>
                  <a:pt x="109" y="72"/>
                </a:cubicBezTo>
                <a:cubicBezTo>
                  <a:pt x="109" y="54"/>
                  <a:pt x="91" y="45"/>
                  <a:pt x="81" y="45"/>
                </a:cubicBezTo>
                <a:cubicBezTo>
                  <a:pt x="63" y="45"/>
                  <a:pt x="55" y="54"/>
                  <a:pt x="55" y="72"/>
                </a:cubicBezTo>
                <a:lnTo>
                  <a:pt x="55" y="1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274">
            <a:extLst>
              <a:ext uri="{FF2B5EF4-FFF2-40B4-BE49-F238E27FC236}">
                <a16:creationId xmlns:a16="http://schemas.microsoft.com/office/drawing/2014/main" id="{F98772A9-4ABF-8F4F-9F5E-07E8DDC15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6856" y="8463353"/>
            <a:ext cx="59093" cy="241294"/>
          </a:xfrm>
          <a:custGeom>
            <a:avLst/>
            <a:gdLst>
              <a:gd name="T0" fmla="*/ 54 w 55"/>
              <a:gd name="T1" fmla="*/ 217 h 218"/>
              <a:gd name="T2" fmla="*/ 54 w 55"/>
              <a:gd name="T3" fmla="*/ 217 h 218"/>
              <a:gd name="T4" fmla="*/ 0 w 55"/>
              <a:gd name="T5" fmla="*/ 217 h 218"/>
              <a:gd name="T6" fmla="*/ 0 w 55"/>
              <a:gd name="T7" fmla="*/ 27 h 218"/>
              <a:gd name="T8" fmla="*/ 27 w 55"/>
              <a:gd name="T9" fmla="*/ 0 h 218"/>
              <a:gd name="T10" fmla="*/ 27 w 55"/>
              <a:gd name="T11" fmla="*/ 0 h 218"/>
              <a:gd name="T12" fmla="*/ 54 w 55"/>
              <a:gd name="T13" fmla="*/ 27 h 218"/>
              <a:gd name="T14" fmla="*/ 54 w 55"/>
              <a:gd name="T15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18">
                <a:moveTo>
                  <a:pt x="54" y="217"/>
                </a:moveTo>
                <a:lnTo>
                  <a:pt x="54" y="217"/>
                </a:lnTo>
                <a:cubicBezTo>
                  <a:pt x="0" y="217"/>
                  <a:pt x="0" y="217"/>
                  <a:pt x="0" y="21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36" y="0"/>
                  <a:pt x="54" y="9"/>
                  <a:pt x="54" y="27"/>
                </a:cubicBezTo>
                <a:lnTo>
                  <a:pt x="54" y="2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275">
            <a:extLst>
              <a:ext uri="{FF2B5EF4-FFF2-40B4-BE49-F238E27FC236}">
                <a16:creationId xmlns:a16="http://schemas.microsoft.com/office/drawing/2014/main" id="{E4506B57-56CA-D441-B24E-E38174760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6705" y="8276226"/>
            <a:ext cx="49244" cy="142806"/>
          </a:xfrm>
          <a:custGeom>
            <a:avLst/>
            <a:gdLst>
              <a:gd name="T0" fmla="*/ 45 w 46"/>
              <a:gd name="T1" fmla="*/ 126 h 127"/>
              <a:gd name="T2" fmla="*/ 0 w 46"/>
              <a:gd name="T3" fmla="*/ 126 h 127"/>
              <a:gd name="T4" fmla="*/ 0 w 46"/>
              <a:gd name="T5" fmla="*/ 0 h 127"/>
              <a:gd name="T6" fmla="*/ 45 w 46"/>
              <a:gd name="T7" fmla="*/ 0 h 127"/>
              <a:gd name="T8" fmla="*/ 45 w 46"/>
              <a:gd name="T9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27">
                <a:moveTo>
                  <a:pt x="45" y="126"/>
                </a:moveTo>
                <a:lnTo>
                  <a:pt x="0" y="126"/>
                </a:lnTo>
                <a:lnTo>
                  <a:pt x="0" y="0"/>
                </a:lnTo>
                <a:lnTo>
                  <a:pt x="45" y="0"/>
                </a:lnTo>
                <a:lnTo>
                  <a:pt x="45" y="1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276">
            <a:extLst>
              <a:ext uri="{FF2B5EF4-FFF2-40B4-BE49-F238E27FC236}">
                <a16:creationId xmlns:a16="http://schemas.microsoft.com/office/drawing/2014/main" id="{D6628171-C95D-C449-9FF6-D4ECE0BA4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5559" y="8384563"/>
            <a:ext cx="566307" cy="364405"/>
          </a:xfrm>
          <a:custGeom>
            <a:avLst/>
            <a:gdLst>
              <a:gd name="T0" fmla="*/ 54 w 507"/>
              <a:gd name="T1" fmla="*/ 0 h 327"/>
              <a:gd name="T2" fmla="*/ 54 w 507"/>
              <a:gd name="T3" fmla="*/ 0 h 327"/>
              <a:gd name="T4" fmla="*/ 45 w 507"/>
              <a:gd name="T5" fmla="*/ 45 h 327"/>
              <a:gd name="T6" fmla="*/ 452 w 507"/>
              <a:gd name="T7" fmla="*/ 45 h 327"/>
              <a:gd name="T8" fmla="*/ 452 w 507"/>
              <a:gd name="T9" fmla="*/ 271 h 327"/>
              <a:gd name="T10" fmla="*/ 452 w 507"/>
              <a:gd name="T11" fmla="*/ 271 h 327"/>
              <a:gd name="T12" fmla="*/ 45 w 507"/>
              <a:gd name="T13" fmla="*/ 271 h 327"/>
              <a:gd name="T14" fmla="*/ 45 w 507"/>
              <a:gd name="T15" fmla="*/ 90 h 327"/>
              <a:gd name="T16" fmla="*/ 27 w 507"/>
              <a:gd name="T17" fmla="*/ 63 h 327"/>
              <a:gd name="T18" fmla="*/ 27 w 507"/>
              <a:gd name="T19" fmla="*/ 63 h 327"/>
              <a:gd name="T20" fmla="*/ 0 w 507"/>
              <a:gd name="T21" fmla="*/ 90 h 327"/>
              <a:gd name="T22" fmla="*/ 0 w 507"/>
              <a:gd name="T23" fmla="*/ 271 h 327"/>
              <a:gd name="T24" fmla="*/ 54 w 507"/>
              <a:gd name="T25" fmla="*/ 326 h 327"/>
              <a:gd name="T26" fmla="*/ 452 w 507"/>
              <a:gd name="T27" fmla="*/ 326 h 327"/>
              <a:gd name="T28" fmla="*/ 506 w 507"/>
              <a:gd name="T29" fmla="*/ 271 h 327"/>
              <a:gd name="T30" fmla="*/ 506 w 507"/>
              <a:gd name="T31" fmla="*/ 0 h 327"/>
              <a:gd name="T32" fmla="*/ 54 w 507"/>
              <a:gd name="T33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7" h="327">
                <a:moveTo>
                  <a:pt x="54" y="0"/>
                </a:moveTo>
                <a:lnTo>
                  <a:pt x="54" y="0"/>
                </a:lnTo>
                <a:cubicBezTo>
                  <a:pt x="45" y="45"/>
                  <a:pt x="45" y="45"/>
                  <a:pt x="45" y="45"/>
                </a:cubicBezTo>
                <a:cubicBezTo>
                  <a:pt x="452" y="45"/>
                  <a:pt x="452" y="45"/>
                  <a:pt x="452" y="45"/>
                </a:cubicBezTo>
                <a:cubicBezTo>
                  <a:pt x="452" y="271"/>
                  <a:pt x="452" y="271"/>
                  <a:pt x="452" y="271"/>
                </a:cubicBezTo>
                <a:lnTo>
                  <a:pt x="452" y="271"/>
                </a:lnTo>
                <a:cubicBezTo>
                  <a:pt x="45" y="271"/>
                  <a:pt x="45" y="271"/>
                  <a:pt x="45" y="271"/>
                </a:cubicBezTo>
                <a:cubicBezTo>
                  <a:pt x="45" y="90"/>
                  <a:pt x="45" y="90"/>
                  <a:pt x="45" y="90"/>
                </a:cubicBezTo>
                <a:cubicBezTo>
                  <a:pt x="45" y="72"/>
                  <a:pt x="36" y="63"/>
                  <a:pt x="27" y="63"/>
                </a:cubicBezTo>
                <a:lnTo>
                  <a:pt x="27" y="63"/>
                </a:lnTo>
                <a:cubicBezTo>
                  <a:pt x="9" y="63"/>
                  <a:pt x="0" y="72"/>
                  <a:pt x="0" y="9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98"/>
                  <a:pt x="27" y="326"/>
                  <a:pt x="54" y="326"/>
                </a:cubicBezTo>
                <a:cubicBezTo>
                  <a:pt x="452" y="326"/>
                  <a:pt x="452" y="326"/>
                  <a:pt x="452" y="326"/>
                </a:cubicBezTo>
                <a:cubicBezTo>
                  <a:pt x="479" y="326"/>
                  <a:pt x="506" y="298"/>
                  <a:pt x="506" y="271"/>
                </a:cubicBezTo>
                <a:cubicBezTo>
                  <a:pt x="506" y="0"/>
                  <a:pt x="506" y="0"/>
                  <a:pt x="506" y="0"/>
                </a:cubicBezTo>
                <a:lnTo>
                  <a:pt x="54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277">
            <a:extLst>
              <a:ext uri="{FF2B5EF4-FFF2-40B4-BE49-F238E27FC236}">
                <a16:creationId xmlns:a16="http://schemas.microsoft.com/office/drawing/2014/main" id="{6E028867-AD17-A54C-9212-366ABC6F3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1543" y="8241754"/>
            <a:ext cx="689415" cy="192053"/>
          </a:xfrm>
          <a:custGeom>
            <a:avLst/>
            <a:gdLst>
              <a:gd name="T0" fmla="*/ 542 w 616"/>
              <a:gd name="T1" fmla="*/ 172 h 173"/>
              <a:gd name="T2" fmla="*/ 542 w 616"/>
              <a:gd name="T3" fmla="*/ 172 h 173"/>
              <a:gd name="T4" fmla="*/ 72 w 616"/>
              <a:gd name="T5" fmla="*/ 172 h 173"/>
              <a:gd name="T6" fmla="*/ 0 w 616"/>
              <a:gd name="T7" fmla="*/ 109 h 173"/>
              <a:gd name="T8" fmla="*/ 0 w 616"/>
              <a:gd name="T9" fmla="*/ 73 h 173"/>
              <a:gd name="T10" fmla="*/ 72 w 616"/>
              <a:gd name="T11" fmla="*/ 0 h 173"/>
              <a:gd name="T12" fmla="*/ 542 w 616"/>
              <a:gd name="T13" fmla="*/ 0 h 173"/>
              <a:gd name="T14" fmla="*/ 615 w 616"/>
              <a:gd name="T15" fmla="*/ 73 h 173"/>
              <a:gd name="T16" fmla="*/ 615 w 616"/>
              <a:gd name="T17" fmla="*/ 109 h 173"/>
              <a:gd name="T18" fmla="*/ 542 w 616"/>
              <a:gd name="T19" fmla="*/ 172 h 173"/>
              <a:gd name="T20" fmla="*/ 72 w 616"/>
              <a:gd name="T21" fmla="*/ 46 h 173"/>
              <a:gd name="T22" fmla="*/ 72 w 616"/>
              <a:gd name="T23" fmla="*/ 46 h 173"/>
              <a:gd name="T24" fmla="*/ 45 w 616"/>
              <a:gd name="T25" fmla="*/ 73 h 173"/>
              <a:gd name="T26" fmla="*/ 45 w 616"/>
              <a:gd name="T27" fmla="*/ 109 h 173"/>
              <a:gd name="T28" fmla="*/ 72 w 616"/>
              <a:gd name="T29" fmla="*/ 127 h 173"/>
              <a:gd name="T30" fmla="*/ 542 w 616"/>
              <a:gd name="T31" fmla="*/ 127 h 173"/>
              <a:gd name="T32" fmla="*/ 560 w 616"/>
              <a:gd name="T33" fmla="*/ 109 h 173"/>
              <a:gd name="T34" fmla="*/ 560 w 616"/>
              <a:gd name="T35" fmla="*/ 73 h 173"/>
              <a:gd name="T36" fmla="*/ 542 w 616"/>
              <a:gd name="T37" fmla="*/ 46 h 173"/>
              <a:gd name="T38" fmla="*/ 72 w 616"/>
              <a:gd name="T39" fmla="*/ 46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6" h="173">
                <a:moveTo>
                  <a:pt x="542" y="172"/>
                </a:moveTo>
                <a:lnTo>
                  <a:pt x="542" y="172"/>
                </a:lnTo>
                <a:cubicBezTo>
                  <a:pt x="72" y="172"/>
                  <a:pt x="72" y="172"/>
                  <a:pt x="72" y="172"/>
                </a:cubicBezTo>
                <a:cubicBezTo>
                  <a:pt x="27" y="172"/>
                  <a:pt x="0" y="145"/>
                  <a:pt x="0" y="109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7"/>
                  <a:pt x="27" y="0"/>
                  <a:pt x="72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78" y="0"/>
                  <a:pt x="615" y="37"/>
                  <a:pt x="615" y="73"/>
                </a:cubicBezTo>
                <a:cubicBezTo>
                  <a:pt x="615" y="109"/>
                  <a:pt x="615" y="109"/>
                  <a:pt x="615" y="109"/>
                </a:cubicBezTo>
                <a:cubicBezTo>
                  <a:pt x="615" y="145"/>
                  <a:pt x="578" y="172"/>
                  <a:pt x="542" y="172"/>
                </a:cubicBezTo>
                <a:close/>
                <a:moveTo>
                  <a:pt x="72" y="46"/>
                </a:moveTo>
                <a:lnTo>
                  <a:pt x="72" y="46"/>
                </a:lnTo>
                <a:cubicBezTo>
                  <a:pt x="54" y="46"/>
                  <a:pt x="45" y="55"/>
                  <a:pt x="45" y="73"/>
                </a:cubicBezTo>
                <a:cubicBezTo>
                  <a:pt x="45" y="109"/>
                  <a:pt x="45" y="109"/>
                  <a:pt x="45" y="109"/>
                </a:cubicBezTo>
                <a:cubicBezTo>
                  <a:pt x="45" y="118"/>
                  <a:pt x="54" y="127"/>
                  <a:pt x="72" y="127"/>
                </a:cubicBezTo>
                <a:cubicBezTo>
                  <a:pt x="542" y="127"/>
                  <a:pt x="542" y="127"/>
                  <a:pt x="542" y="127"/>
                </a:cubicBezTo>
                <a:cubicBezTo>
                  <a:pt x="551" y="127"/>
                  <a:pt x="560" y="118"/>
                  <a:pt x="560" y="109"/>
                </a:cubicBezTo>
                <a:cubicBezTo>
                  <a:pt x="560" y="73"/>
                  <a:pt x="560" y="73"/>
                  <a:pt x="560" y="73"/>
                </a:cubicBezTo>
                <a:cubicBezTo>
                  <a:pt x="560" y="55"/>
                  <a:pt x="551" y="46"/>
                  <a:pt x="542" y="46"/>
                </a:cubicBezTo>
                <a:lnTo>
                  <a:pt x="72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97" name="Grupo 396">
            <a:extLst>
              <a:ext uri="{FF2B5EF4-FFF2-40B4-BE49-F238E27FC236}">
                <a16:creationId xmlns:a16="http://schemas.microsoft.com/office/drawing/2014/main" id="{65782A59-3DDC-EF46-8FD1-D7B16D639786}"/>
              </a:ext>
            </a:extLst>
          </p:cNvPr>
          <p:cNvGrpSpPr/>
          <p:nvPr/>
        </p:nvGrpSpPr>
        <p:grpSpPr>
          <a:xfrm>
            <a:off x="2668308" y="374834"/>
            <a:ext cx="19041035" cy="2561450"/>
            <a:chOff x="2668308" y="861425"/>
            <a:chExt cx="19041035" cy="2561450"/>
          </a:xfrm>
        </p:grpSpPr>
        <p:sp>
          <p:nvSpPr>
            <p:cNvPr id="398" name="CuadroTexto 397">
              <a:extLst>
                <a:ext uri="{FF2B5EF4-FFF2-40B4-BE49-F238E27FC236}">
                  <a16:creationId xmlns:a16="http://schemas.microsoft.com/office/drawing/2014/main" id="{2411CCC6-A123-284C-BDBF-87286F1B4421}"/>
                </a:ext>
              </a:extLst>
            </p:cNvPr>
            <p:cNvSpPr txBox="1"/>
            <p:nvPr/>
          </p:nvSpPr>
          <p:spPr>
            <a:xfrm>
              <a:off x="10875813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Brain</a:t>
              </a:r>
            </a:p>
          </p:txBody>
        </p:sp>
        <p:sp>
          <p:nvSpPr>
            <p:cNvPr id="399" name="CuadroTexto 398">
              <a:extLst>
                <a:ext uri="{FF2B5EF4-FFF2-40B4-BE49-F238E27FC236}">
                  <a16:creationId xmlns:a16="http://schemas.microsoft.com/office/drawing/2014/main" id="{E4C9F9DE-ADD3-C24D-8055-D8E85E3865E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00" name="Grupo 399">
            <a:extLst>
              <a:ext uri="{FF2B5EF4-FFF2-40B4-BE49-F238E27FC236}">
                <a16:creationId xmlns:a16="http://schemas.microsoft.com/office/drawing/2014/main" id="{EEFC38F8-8883-FE4D-9175-379EFD100088}"/>
              </a:ext>
            </a:extLst>
          </p:cNvPr>
          <p:cNvGrpSpPr/>
          <p:nvPr/>
        </p:nvGrpSpPr>
        <p:grpSpPr>
          <a:xfrm>
            <a:off x="18327788" y="5303215"/>
            <a:ext cx="4236804" cy="1390954"/>
            <a:chOff x="4247967" y="10620441"/>
            <a:chExt cx="4236804" cy="1390954"/>
          </a:xfrm>
        </p:grpSpPr>
        <p:sp>
          <p:nvSpPr>
            <p:cNvPr id="401" name="CuadroTexto 395">
              <a:extLst>
                <a:ext uri="{FF2B5EF4-FFF2-40B4-BE49-F238E27FC236}">
                  <a16:creationId xmlns:a16="http://schemas.microsoft.com/office/drawing/2014/main" id="{BFE88A92-3586-944B-A1EF-78099D99A7A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02" name="Rectangle 40">
              <a:extLst>
                <a:ext uri="{FF2B5EF4-FFF2-40B4-BE49-F238E27FC236}">
                  <a16:creationId xmlns:a16="http://schemas.microsoft.com/office/drawing/2014/main" id="{2E166B79-13CB-6649-BC34-5400C6A035DF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3" name="Grupo 402">
            <a:extLst>
              <a:ext uri="{FF2B5EF4-FFF2-40B4-BE49-F238E27FC236}">
                <a16:creationId xmlns:a16="http://schemas.microsoft.com/office/drawing/2014/main" id="{3A7208E5-01A8-324D-BBBF-0CF28872D05B}"/>
              </a:ext>
            </a:extLst>
          </p:cNvPr>
          <p:cNvGrpSpPr/>
          <p:nvPr/>
        </p:nvGrpSpPr>
        <p:grpSpPr>
          <a:xfrm>
            <a:off x="18327788" y="10098408"/>
            <a:ext cx="4236804" cy="1390954"/>
            <a:chOff x="4247967" y="10620441"/>
            <a:chExt cx="4236804" cy="1390954"/>
          </a:xfrm>
        </p:grpSpPr>
        <p:sp>
          <p:nvSpPr>
            <p:cNvPr id="404" name="CuadroTexto 395">
              <a:extLst>
                <a:ext uri="{FF2B5EF4-FFF2-40B4-BE49-F238E27FC236}">
                  <a16:creationId xmlns:a16="http://schemas.microsoft.com/office/drawing/2014/main" id="{09B90991-4F87-4248-B69C-F50B3E48F371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05" name="Rectangle 40">
              <a:extLst>
                <a:ext uri="{FF2B5EF4-FFF2-40B4-BE49-F238E27FC236}">
                  <a16:creationId xmlns:a16="http://schemas.microsoft.com/office/drawing/2014/main" id="{7F3D3226-F8A3-2747-BE37-9CD34171838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6" name="Grupo 405">
            <a:extLst>
              <a:ext uri="{FF2B5EF4-FFF2-40B4-BE49-F238E27FC236}">
                <a16:creationId xmlns:a16="http://schemas.microsoft.com/office/drawing/2014/main" id="{8AA0FC0F-574A-634A-8D84-01071BA9DA0A}"/>
              </a:ext>
            </a:extLst>
          </p:cNvPr>
          <p:cNvGrpSpPr/>
          <p:nvPr/>
        </p:nvGrpSpPr>
        <p:grpSpPr>
          <a:xfrm>
            <a:off x="2016804" y="5303215"/>
            <a:ext cx="4289833" cy="1390954"/>
            <a:chOff x="4247967" y="10620441"/>
            <a:chExt cx="4289833" cy="1390954"/>
          </a:xfrm>
        </p:grpSpPr>
        <p:sp>
          <p:nvSpPr>
            <p:cNvPr id="407" name="CuadroTexto 395">
              <a:extLst>
                <a:ext uri="{FF2B5EF4-FFF2-40B4-BE49-F238E27FC236}">
                  <a16:creationId xmlns:a16="http://schemas.microsoft.com/office/drawing/2014/main" id="{5F15445F-677F-4045-B5A4-4DD87B53D8FF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08" name="Rectangle 40">
              <a:extLst>
                <a:ext uri="{FF2B5EF4-FFF2-40B4-BE49-F238E27FC236}">
                  <a16:creationId xmlns:a16="http://schemas.microsoft.com/office/drawing/2014/main" id="{E086011B-82C7-DB4F-AB9A-C8326414088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9" name="Grupo 408">
            <a:extLst>
              <a:ext uri="{FF2B5EF4-FFF2-40B4-BE49-F238E27FC236}">
                <a16:creationId xmlns:a16="http://schemas.microsoft.com/office/drawing/2014/main" id="{9E23C101-147C-BC41-89A1-AA61800F2349}"/>
              </a:ext>
            </a:extLst>
          </p:cNvPr>
          <p:cNvGrpSpPr/>
          <p:nvPr/>
        </p:nvGrpSpPr>
        <p:grpSpPr>
          <a:xfrm>
            <a:off x="1963775" y="10070030"/>
            <a:ext cx="4289833" cy="1390954"/>
            <a:chOff x="4247967" y="10620441"/>
            <a:chExt cx="4289833" cy="1390954"/>
          </a:xfrm>
        </p:grpSpPr>
        <p:sp>
          <p:nvSpPr>
            <p:cNvPr id="410" name="CuadroTexto 395">
              <a:extLst>
                <a:ext uri="{FF2B5EF4-FFF2-40B4-BE49-F238E27FC236}">
                  <a16:creationId xmlns:a16="http://schemas.microsoft.com/office/drawing/2014/main" id="{F99ECF48-7F07-6B42-AAAB-69F9B33D849A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11" name="Rectangle 40">
              <a:extLst>
                <a:ext uri="{FF2B5EF4-FFF2-40B4-BE49-F238E27FC236}">
                  <a16:creationId xmlns:a16="http://schemas.microsoft.com/office/drawing/2014/main" id="{35D8EA3B-9B0F-C04C-9BE2-79C74BD33EEF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2" name="Grupo 411">
            <a:extLst>
              <a:ext uri="{FF2B5EF4-FFF2-40B4-BE49-F238E27FC236}">
                <a16:creationId xmlns:a16="http://schemas.microsoft.com/office/drawing/2014/main" id="{DB77E014-CCF1-CA46-911B-FCA6E26FE07E}"/>
              </a:ext>
            </a:extLst>
          </p:cNvPr>
          <p:cNvGrpSpPr/>
          <p:nvPr/>
        </p:nvGrpSpPr>
        <p:grpSpPr>
          <a:xfrm>
            <a:off x="19156843" y="7735867"/>
            <a:ext cx="4236804" cy="1390954"/>
            <a:chOff x="4247967" y="10620441"/>
            <a:chExt cx="4236804" cy="1390954"/>
          </a:xfrm>
        </p:grpSpPr>
        <p:sp>
          <p:nvSpPr>
            <p:cNvPr id="413" name="CuadroTexto 395">
              <a:extLst>
                <a:ext uri="{FF2B5EF4-FFF2-40B4-BE49-F238E27FC236}">
                  <a16:creationId xmlns:a16="http://schemas.microsoft.com/office/drawing/2014/main" id="{2606A36E-8F97-AA49-981D-BE2235E20AA6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14" name="Rectangle 40">
              <a:extLst>
                <a:ext uri="{FF2B5EF4-FFF2-40B4-BE49-F238E27FC236}">
                  <a16:creationId xmlns:a16="http://schemas.microsoft.com/office/drawing/2014/main" id="{88A78894-EA75-1649-BC6C-2D6115385A6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5" name="Grupo 414">
            <a:extLst>
              <a:ext uri="{FF2B5EF4-FFF2-40B4-BE49-F238E27FC236}">
                <a16:creationId xmlns:a16="http://schemas.microsoft.com/office/drawing/2014/main" id="{512C5B96-62EA-9242-9F25-6D6F6A46AD26}"/>
              </a:ext>
            </a:extLst>
          </p:cNvPr>
          <p:cNvGrpSpPr/>
          <p:nvPr/>
        </p:nvGrpSpPr>
        <p:grpSpPr>
          <a:xfrm>
            <a:off x="1156882" y="7747553"/>
            <a:ext cx="4321364" cy="1390954"/>
            <a:chOff x="4247967" y="10620441"/>
            <a:chExt cx="4321364" cy="1390954"/>
          </a:xfrm>
        </p:grpSpPr>
        <p:sp>
          <p:nvSpPr>
            <p:cNvPr id="416" name="CuadroTexto 415">
              <a:extLst>
                <a:ext uri="{FF2B5EF4-FFF2-40B4-BE49-F238E27FC236}">
                  <a16:creationId xmlns:a16="http://schemas.microsoft.com/office/drawing/2014/main" id="{B6040E3A-9415-EE4F-89B6-C5EFB4A97787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17" name="Rectangle 40">
              <a:extLst>
                <a:ext uri="{FF2B5EF4-FFF2-40B4-BE49-F238E27FC236}">
                  <a16:creationId xmlns:a16="http://schemas.microsoft.com/office/drawing/2014/main" id="{E51AC118-05F4-794A-A639-CAB5E917B42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9358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reeform 85">
            <a:extLst>
              <a:ext uri="{FF2B5EF4-FFF2-40B4-BE49-F238E27FC236}">
                <a16:creationId xmlns:a16="http://schemas.microsoft.com/office/drawing/2014/main" id="{CDF14026-7787-3448-B85F-14B8E3BFE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2945" y="12610653"/>
            <a:ext cx="4570599" cy="4777"/>
          </a:xfrm>
          <a:custGeom>
            <a:avLst/>
            <a:gdLst>
              <a:gd name="T0" fmla="*/ 0 w 4220"/>
              <a:gd name="T1" fmla="*/ 0 h 1"/>
              <a:gd name="T2" fmla="*/ 4219 w 4220"/>
              <a:gd name="T3" fmla="*/ 0 h 1"/>
              <a:gd name="T4" fmla="*/ 4219 w 4220"/>
              <a:gd name="T5" fmla="*/ 0 h 1"/>
              <a:gd name="T6" fmla="*/ 0 w 4220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20" h="1">
                <a:moveTo>
                  <a:pt x="0" y="0"/>
                </a:moveTo>
                <a:lnTo>
                  <a:pt x="4219" y="0"/>
                </a:lnTo>
                <a:lnTo>
                  <a:pt x="4219" y="0"/>
                </a:lnTo>
                <a:lnTo>
                  <a:pt x="0" y="0"/>
                </a:lnTo>
              </a:path>
            </a:pathLst>
          </a:custGeom>
          <a:solidFill>
            <a:srgbClr val="FEEC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86">
            <a:extLst>
              <a:ext uri="{FF2B5EF4-FFF2-40B4-BE49-F238E27FC236}">
                <a16:creationId xmlns:a16="http://schemas.microsoft.com/office/drawing/2014/main" id="{ECF985EF-F34F-C24E-ACFB-B11037725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7548" y="1100571"/>
            <a:ext cx="7951984" cy="2302016"/>
          </a:xfrm>
          <a:custGeom>
            <a:avLst/>
            <a:gdLst>
              <a:gd name="T0" fmla="*/ 0 w 7342"/>
              <a:gd name="T1" fmla="*/ 0 h 2127"/>
              <a:gd name="T2" fmla="*/ 0 w 7342"/>
              <a:gd name="T3" fmla="*/ 0 h 2127"/>
              <a:gd name="T4" fmla="*/ 3230 w 7342"/>
              <a:gd name="T5" fmla="*/ 2126 h 2127"/>
              <a:gd name="T6" fmla="*/ 7341 w 7342"/>
              <a:gd name="T7" fmla="*/ 2126 h 2127"/>
              <a:gd name="T8" fmla="*/ 7341 w 7342"/>
              <a:gd name="T9" fmla="*/ 0 h 2127"/>
              <a:gd name="T10" fmla="*/ 0 w 7342"/>
              <a:gd name="T11" fmla="*/ 0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42" h="2127">
                <a:moveTo>
                  <a:pt x="0" y="0"/>
                </a:moveTo>
                <a:lnTo>
                  <a:pt x="0" y="0"/>
                </a:lnTo>
                <a:cubicBezTo>
                  <a:pt x="1453" y="0"/>
                  <a:pt x="2690" y="880"/>
                  <a:pt x="3230" y="2126"/>
                </a:cubicBezTo>
                <a:cubicBezTo>
                  <a:pt x="7341" y="2126"/>
                  <a:pt x="7341" y="2126"/>
                  <a:pt x="7341" y="2126"/>
                </a:cubicBezTo>
                <a:cubicBezTo>
                  <a:pt x="7341" y="0"/>
                  <a:pt x="7341" y="0"/>
                  <a:pt x="7341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87">
            <a:extLst>
              <a:ext uri="{FF2B5EF4-FFF2-40B4-BE49-F238E27FC236}">
                <a16:creationId xmlns:a16="http://schemas.microsoft.com/office/drawing/2014/main" id="{FAE0A46D-0520-2647-A4FF-5E18E44B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1092" y="1100571"/>
            <a:ext cx="6987239" cy="2302016"/>
          </a:xfrm>
          <a:custGeom>
            <a:avLst/>
            <a:gdLst>
              <a:gd name="T0" fmla="*/ 0 w 6452"/>
              <a:gd name="T1" fmla="*/ 2126 h 2127"/>
              <a:gd name="T2" fmla="*/ 0 w 6452"/>
              <a:gd name="T3" fmla="*/ 2126 h 2127"/>
              <a:gd name="T4" fmla="*/ 6451 w 6452"/>
              <a:gd name="T5" fmla="*/ 2126 h 2127"/>
              <a:gd name="T6" fmla="*/ 3221 w 6452"/>
              <a:gd name="T7" fmla="*/ 0 h 2127"/>
              <a:gd name="T8" fmla="*/ 3221 w 6452"/>
              <a:gd name="T9" fmla="*/ 0 h 2127"/>
              <a:gd name="T10" fmla="*/ 0 w 6452"/>
              <a:gd name="T11" fmla="*/ 2126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52" h="2127">
                <a:moveTo>
                  <a:pt x="0" y="2126"/>
                </a:moveTo>
                <a:lnTo>
                  <a:pt x="0" y="2126"/>
                </a:lnTo>
                <a:cubicBezTo>
                  <a:pt x="6451" y="2126"/>
                  <a:pt x="6451" y="2126"/>
                  <a:pt x="6451" y="2126"/>
                </a:cubicBezTo>
                <a:cubicBezTo>
                  <a:pt x="5911" y="880"/>
                  <a:pt x="4674" y="0"/>
                  <a:pt x="3221" y="0"/>
                </a:cubicBezTo>
                <a:lnTo>
                  <a:pt x="3221" y="0"/>
                </a:lnTo>
                <a:cubicBezTo>
                  <a:pt x="1776" y="0"/>
                  <a:pt x="540" y="880"/>
                  <a:pt x="0" y="2126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88">
            <a:extLst>
              <a:ext uri="{FF2B5EF4-FFF2-40B4-BE49-F238E27FC236}">
                <a16:creationId xmlns:a16="http://schemas.microsoft.com/office/drawing/2014/main" id="{CC37A9BC-F152-2247-B451-03DFEC0B2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3556" y="3402587"/>
            <a:ext cx="4451202" cy="2302016"/>
          </a:xfrm>
          <a:custGeom>
            <a:avLst/>
            <a:gdLst>
              <a:gd name="T0" fmla="*/ 291 w 4112"/>
              <a:gd name="T1" fmla="*/ 1395 h 2126"/>
              <a:gd name="T2" fmla="*/ 291 w 4112"/>
              <a:gd name="T3" fmla="*/ 1395 h 2126"/>
              <a:gd name="T4" fmla="*/ 291 w 4112"/>
              <a:gd name="T5" fmla="*/ 2125 h 2126"/>
              <a:gd name="T6" fmla="*/ 4111 w 4112"/>
              <a:gd name="T7" fmla="*/ 2125 h 2126"/>
              <a:gd name="T8" fmla="*/ 4111 w 4112"/>
              <a:gd name="T9" fmla="*/ 0 h 2126"/>
              <a:gd name="T10" fmla="*/ 0 w 4112"/>
              <a:gd name="T11" fmla="*/ 0 h 2126"/>
              <a:gd name="T12" fmla="*/ 291 w 4112"/>
              <a:gd name="T13" fmla="*/ 1395 h 2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12" h="2126">
                <a:moveTo>
                  <a:pt x="291" y="1395"/>
                </a:moveTo>
                <a:lnTo>
                  <a:pt x="291" y="1395"/>
                </a:lnTo>
                <a:cubicBezTo>
                  <a:pt x="291" y="2125"/>
                  <a:pt x="291" y="2125"/>
                  <a:pt x="291" y="2125"/>
                </a:cubicBezTo>
                <a:cubicBezTo>
                  <a:pt x="4111" y="2125"/>
                  <a:pt x="4111" y="2125"/>
                  <a:pt x="4111" y="2125"/>
                </a:cubicBezTo>
                <a:cubicBezTo>
                  <a:pt x="4111" y="0"/>
                  <a:pt x="4111" y="0"/>
                  <a:pt x="4111" y="0"/>
                </a:cubicBezTo>
                <a:cubicBezTo>
                  <a:pt x="0" y="0"/>
                  <a:pt x="0" y="0"/>
                  <a:pt x="0" y="0"/>
                </a:cubicBezTo>
                <a:cubicBezTo>
                  <a:pt x="183" y="431"/>
                  <a:pt x="291" y="896"/>
                  <a:pt x="291" y="13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89">
            <a:extLst>
              <a:ext uri="{FF2B5EF4-FFF2-40B4-BE49-F238E27FC236}">
                <a16:creationId xmlns:a16="http://schemas.microsoft.com/office/drawing/2014/main" id="{E32BAEFF-3520-2A4F-AAA3-EF02FFD82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5878" y="3402587"/>
            <a:ext cx="7617667" cy="2302016"/>
          </a:xfrm>
          <a:custGeom>
            <a:avLst/>
            <a:gdLst>
              <a:gd name="T0" fmla="*/ 0 w 7034"/>
              <a:gd name="T1" fmla="*/ 1386 h 2126"/>
              <a:gd name="T2" fmla="*/ 0 w 7034"/>
              <a:gd name="T3" fmla="*/ 1386 h 2126"/>
              <a:gd name="T4" fmla="*/ 0 w 7034"/>
              <a:gd name="T5" fmla="*/ 2125 h 2126"/>
              <a:gd name="T6" fmla="*/ 7033 w 7034"/>
              <a:gd name="T7" fmla="*/ 2125 h 2126"/>
              <a:gd name="T8" fmla="*/ 7033 w 7034"/>
              <a:gd name="T9" fmla="*/ 1395 h 2126"/>
              <a:gd name="T10" fmla="*/ 6742 w 7034"/>
              <a:gd name="T11" fmla="*/ 0 h 2126"/>
              <a:gd name="T12" fmla="*/ 291 w 7034"/>
              <a:gd name="T13" fmla="*/ 0 h 2126"/>
              <a:gd name="T14" fmla="*/ 0 w 7034"/>
              <a:gd name="T15" fmla="*/ 1386 h 2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34" h="2126">
                <a:moveTo>
                  <a:pt x="0" y="1386"/>
                </a:moveTo>
                <a:lnTo>
                  <a:pt x="0" y="1386"/>
                </a:lnTo>
                <a:cubicBezTo>
                  <a:pt x="0" y="2125"/>
                  <a:pt x="0" y="2125"/>
                  <a:pt x="0" y="2125"/>
                </a:cubicBezTo>
                <a:cubicBezTo>
                  <a:pt x="7033" y="2125"/>
                  <a:pt x="7033" y="2125"/>
                  <a:pt x="7033" y="2125"/>
                </a:cubicBezTo>
                <a:cubicBezTo>
                  <a:pt x="7033" y="1395"/>
                  <a:pt x="7033" y="1395"/>
                  <a:pt x="7033" y="1395"/>
                </a:cubicBezTo>
                <a:cubicBezTo>
                  <a:pt x="7033" y="896"/>
                  <a:pt x="6925" y="431"/>
                  <a:pt x="6742" y="0"/>
                </a:cubicBezTo>
                <a:cubicBezTo>
                  <a:pt x="291" y="0"/>
                  <a:pt x="291" y="0"/>
                  <a:pt x="291" y="0"/>
                </a:cubicBezTo>
                <a:cubicBezTo>
                  <a:pt x="108" y="423"/>
                  <a:pt x="0" y="896"/>
                  <a:pt x="0" y="1386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90">
            <a:extLst>
              <a:ext uri="{FF2B5EF4-FFF2-40B4-BE49-F238E27FC236}">
                <a16:creationId xmlns:a16="http://schemas.microsoft.com/office/drawing/2014/main" id="{87EF5C5D-3A58-0B4A-96D1-6D3312319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8770" y="5704604"/>
            <a:ext cx="4135988" cy="2302016"/>
          </a:xfrm>
          <a:custGeom>
            <a:avLst/>
            <a:gdLst>
              <a:gd name="T0" fmla="*/ 0 w 3821"/>
              <a:gd name="T1" fmla="*/ 2125 h 2126"/>
              <a:gd name="T2" fmla="*/ 3820 w 3821"/>
              <a:gd name="T3" fmla="*/ 2125 h 2126"/>
              <a:gd name="T4" fmla="*/ 3820 w 3821"/>
              <a:gd name="T5" fmla="*/ 0 h 2126"/>
              <a:gd name="T6" fmla="*/ 0 w 3821"/>
              <a:gd name="T7" fmla="*/ 0 h 2126"/>
              <a:gd name="T8" fmla="*/ 0 w 3821"/>
              <a:gd name="T9" fmla="*/ 2125 h 2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21" h="2126">
                <a:moveTo>
                  <a:pt x="0" y="2125"/>
                </a:moveTo>
                <a:lnTo>
                  <a:pt x="3820" y="2125"/>
                </a:lnTo>
                <a:lnTo>
                  <a:pt x="3820" y="0"/>
                </a:lnTo>
                <a:lnTo>
                  <a:pt x="0" y="0"/>
                </a:lnTo>
                <a:lnTo>
                  <a:pt x="0" y="212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91">
            <a:extLst>
              <a:ext uri="{FF2B5EF4-FFF2-40B4-BE49-F238E27FC236}">
                <a16:creationId xmlns:a16="http://schemas.microsoft.com/office/drawing/2014/main" id="{458C779C-9B56-2041-801D-CFD72C951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699" y="5704604"/>
            <a:ext cx="8615845" cy="2302016"/>
          </a:xfrm>
          <a:custGeom>
            <a:avLst/>
            <a:gdLst>
              <a:gd name="T0" fmla="*/ 922 w 7956"/>
              <a:gd name="T1" fmla="*/ 266 h 2126"/>
              <a:gd name="T2" fmla="*/ 922 w 7956"/>
              <a:gd name="T3" fmla="*/ 266 h 2126"/>
              <a:gd name="T4" fmla="*/ 108 w 7956"/>
              <a:gd name="T5" fmla="*/ 1668 h 2126"/>
              <a:gd name="T6" fmla="*/ 308 w 7956"/>
              <a:gd name="T7" fmla="*/ 2125 h 2126"/>
              <a:gd name="T8" fmla="*/ 7955 w 7956"/>
              <a:gd name="T9" fmla="*/ 2125 h 2126"/>
              <a:gd name="T10" fmla="*/ 7955 w 7956"/>
              <a:gd name="T11" fmla="*/ 0 h 2126"/>
              <a:gd name="T12" fmla="*/ 922 w 7956"/>
              <a:gd name="T13" fmla="*/ 0 h 2126"/>
              <a:gd name="T14" fmla="*/ 922 w 7956"/>
              <a:gd name="T15" fmla="*/ 266 h 2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56" h="2126">
                <a:moveTo>
                  <a:pt x="922" y="266"/>
                </a:moveTo>
                <a:lnTo>
                  <a:pt x="922" y="266"/>
                </a:lnTo>
                <a:cubicBezTo>
                  <a:pt x="108" y="1668"/>
                  <a:pt x="108" y="1668"/>
                  <a:pt x="108" y="1668"/>
                </a:cubicBezTo>
                <a:cubicBezTo>
                  <a:pt x="0" y="1851"/>
                  <a:pt x="116" y="2084"/>
                  <a:pt x="308" y="2125"/>
                </a:cubicBezTo>
                <a:cubicBezTo>
                  <a:pt x="7955" y="2125"/>
                  <a:pt x="7955" y="2125"/>
                  <a:pt x="7955" y="2125"/>
                </a:cubicBezTo>
                <a:cubicBezTo>
                  <a:pt x="7955" y="0"/>
                  <a:pt x="7955" y="0"/>
                  <a:pt x="7955" y="0"/>
                </a:cubicBezTo>
                <a:cubicBezTo>
                  <a:pt x="922" y="0"/>
                  <a:pt x="922" y="0"/>
                  <a:pt x="922" y="0"/>
                </a:cubicBezTo>
                <a:lnTo>
                  <a:pt x="922" y="266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92">
            <a:extLst>
              <a:ext uri="{FF2B5EF4-FFF2-40B4-BE49-F238E27FC236}">
                <a16:creationId xmlns:a16="http://schemas.microsoft.com/office/drawing/2014/main" id="{7BE78DD8-F3FD-2E4D-94FD-93CB75CE7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8770" y="8006620"/>
            <a:ext cx="4135988" cy="2302016"/>
          </a:xfrm>
          <a:custGeom>
            <a:avLst/>
            <a:gdLst>
              <a:gd name="T0" fmla="*/ 0 w 3821"/>
              <a:gd name="T1" fmla="*/ 2126 h 2127"/>
              <a:gd name="T2" fmla="*/ 3820 w 3821"/>
              <a:gd name="T3" fmla="*/ 2126 h 2127"/>
              <a:gd name="T4" fmla="*/ 3820 w 3821"/>
              <a:gd name="T5" fmla="*/ 0 h 2127"/>
              <a:gd name="T6" fmla="*/ 0 w 3821"/>
              <a:gd name="T7" fmla="*/ 0 h 2127"/>
              <a:gd name="T8" fmla="*/ 0 w 3821"/>
              <a:gd name="T9" fmla="*/ 2126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21" h="2127">
                <a:moveTo>
                  <a:pt x="0" y="2126"/>
                </a:moveTo>
                <a:lnTo>
                  <a:pt x="3820" y="2126"/>
                </a:lnTo>
                <a:lnTo>
                  <a:pt x="3820" y="0"/>
                </a:lnTo>
                <a:lnTo>
                  <a:pt x="0" y="0"/>
                </a:lnTo>
                <a:lnTo>
                  <a:pt x="0" y="212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93">
            <a:extLst>
              <a:ext uri="{FF2B5EF4-FFF2-40B4-BE49-F238E27FC236}">
                <a16:creationId xmlns:a16="http://schemas.microsoft.com/office/drawing/2014/main" id="{B7FA0F28-C444-B245-97F8-8D4990A74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7242" y="8006620"/>
            <a:ext cx="8281528" cy="2302016"/>
          </a:xfrm>
          <a:custGeom>
            <a:avLst/>
            <a:gdLst>
              <a:gd name="T0" fmla="*/ 66 w 7648"/>
              <a:gd name="T1" fmla="*/ 8 h 2127"/>
              <a:gd name="T2" fmla="*/ 66 w 7648"/>
              <a:gd name="T3" fmla="*/ 8 h 2127"/>
              <a:gd name="T4" fmla="*/ 614 w 7648"/>
              <a:gd name="T5" fmla="*/ 8 h 2127"/>
              <a:gd name="T6" fmla="*/ 614 w 7648"/>
              <a:gd name="T7" fmla="*/ 42 h 2127"/>
              <a:gd name="T8" fmla="*/ 1494 w 7648"/>
              <a:gd name="T9" fmla="*/ 2126 h 2127"/>
              <a:gd name="T10" fmla="*/ 7647 w 7648"/>
              <a:gd name="T11" fmla="*/ 2126 h 2127"/>
              <a:gd name="T12" fmla="*/ 7647 w 7648"/>
              <a:gd name="T13" fmla="*/ 0 h 2127"/>
              <a:gd name="T14" fmla="*/ 0 w 7648"/>
              <a:gd name="T15" fmla="*/ 0 h 2127"/>
              <a:gd name="T16" fmla="*/ 66 w 7648"/>
              <a:gd name="T17" fmla="*/ 8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48" h="2127">
                <a:moveTo>
                  <a:pt x="66" y="8"/>
                </a:moveTo>
                <a:lnTo>
                  <a:pt x="66" y="8"/>
                </a:lnTo>
                <a:cubicBezTo>
                  <a:pt x="614" y="8"/>
                  <a:pt x="614" y="8"/>
                  <a:pt x="614" y="8"/>
                </a:cubicBezTo>
                <a:cubicBezTo>
                  <a:pt x="614" y="42"/>
                  <a:pt x="614" y="42"/>
                  <a:pt x="614" y="42"/>
                </a:cubicBezTo>
                <a:cubicBezTo>
                  <a:pt x="614" y="864"/>
                  <a:pt x="955" y="1595"/>
                  <a:pt x="1494" y="2126"/>
                </a:cubicBezTo>
                <a:cubicBezTo>
                  <a:pt x="7647" y="2126"/>
                  <a:pt x="7647" y="2126"/>
                  <a:pt x="7647" y="2126"/>
                </a:cubicBezTo>
                <a:cubicBezTo>
                  <a:pt x="7647" y="0"/>
                  <a:pt x="7647" y="0"/>
                  <a:pt x="7647" y="0"/>
                </a:cubicBezTo>
                <a:cubicBezTo>
                  <a:pt x="0" y="0"/>
                  <a:pt x="0" y="0"/>
                  <a:pt x="0" y="0"/>
                </a:cubicBezTo>
                <a:cubicBezTo>
                  <a:pt x="24" y="0"/>
                  <a:pt x="49" y="8"/>
                  <a:pt x="66" y="8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94">
            <a:extLst>
              <a:ext uri="{FF2B5EF4-FFF2-40B4-BE49-F238E27FC236}">
                <a16:creationId xmlns:a16="http://schemas.microsoft.com/office/drawing/2014/main" id="{2A7CC9CE-731D-EB44-8FCF-6F8FB83E8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8770" y="10308636"/>
            <a:ext cx="4135988" cy="2302016"/>
          </a:xfrm>
          <a:custGeom>
            <a:avLst/>
            <a:gdLst>
              <a:gd name="T0" fmla="*/ 0 w 3821"/>
              <a:gd name="T1" fmla="*/ 814 h 2127"/>
              <a:gd name="T2" fmla="*/ 0 w 3821"/>
              <a:gd name="T3" fmla="*/ 2126 h 2127"/>
              <a:gd name="T4" fmla="*/ 3820 w 3821"/>
              <a:gd name="T5" fmla="*/ 2126 h 2127"/>
              <a:gd name="T6" fmla="*/ 3820 w 3821"/>
              <a:gd name="T7" fmla="*/ 0 h 2127"/>
              <a:gd name="T8" fmla="*/ 0 w 3821"/>
              <a:gd name="T9" fmla="*/ 0 h 2127"/>
              <a:gd name="T10" fmla="*/ 0 w 3821"/>
              <a:gd name="T11" fmla="*/ 814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21" h="2127">
                <a:moveTo>
                  <a:pt x="0" y="814"/>
                </a:moveTo>
                <a:lnTo>
                  <a:pt x="0" y="2126"/>
                </a:lnTo>
                <a:lnTo>
                  <a:pt x="3820" y="2126"/>
                </a:lnTo>
                <a:lnTo>
                  <a:pt x="3820" y="0"/>
                </a:lnTo>
                <a:lnTo>
                  <a:pt x="0" y="0"/>
                </a:lnTo>
                <a:lnTo>
                  <a:pt x="0" y="81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95">
            <a:extLst>
              <a:ext uri="{FF2B5EF4-FFF2-40B4-BE49-F238E27FC236}">
                <a16:creationId xmlns:a16="http://schemas.microsoft.com/office/drawing/2014/main" id="{1219E630-F01E-B545-866E-5AB6084AF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6294" y="10308636"/>
            <a:ext cx="6667251" cy="2302016"/>
          </a:xfrm>
          <a:custGeom>
            <a:avLst/>
            <a:gdLst>
              <a:gd name="T0" fmla="*/ 6153 w 6154"/>
              <a:gd name="T1" fmla="*/ 0 h 2127"/>
              <a:gd name="T2" fmla="*/ 6153 w 6154"/>
              <a:gd name="T3" fmla="*/ 0 h 2127"/>
              <a:gd name="T4" fmla="*/ 0 w 6154"/>
              <a:gd name="T5" fmla="*/ 0 h 2127"/>
              <a:gd name="T6" fmla="*/ 2017 w 6154"/>
              <a:gd name="T7" fmla="*/ 814 h 2127"/>
              <a:gd name="T8" fmla="*/ 1934 w 6154"/>
              <a:gd name="T9" fmla="*/ 814 h 2127"/>
              <a:gd name="T10" fmla="*/ 1934 w 6154"/>
              <a:gd name="T11" fmla="*/ 2126 h 2127"/>
              <a:gd name="T12" fmla="*/ 6153 w 6154"/>
              <a:gd name="T13" fmla="*/ 2126 h 2127"/>
              <a:gd name="T14" fmla="*/ 6153 w 6154"/>
              <a:gd name="T15" fmla="*/ 814 h 2127"/>
              <a:gd name="T16" fmla="*/ 6153 w 6154"/>
              <a:gd name="T17" fmla="*/ 0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54" h="2127">
                <a:moveTo>
                  <a:pt x="6153" y="0"/>
                </a:moveTo>
                <a:lnTo>
                  <a:pt x="6153" y="0"/>
                </a:lnTo>
                <a:cubicBezTo>
                  <a:pt x="0" y="0"/>
                  <a:pt x="0" y="0"/>
                  <a:pt x="0" y="0"/>
                </a:cubicBezTo>
                <a:cubicBezTo>
                  <a:pt x="523" y="498"/>
                  <a:pt x="1237" y="814"/>
                  <a:pt x="2017" y="814"/>
                </a:cubicBezTo>
                <a:cubicBezTo>
                  <a:pt x="1934" y="814"/>
                  <a:pt x="1934" y="814"/>
                  <a:pt x="1934" y="814"/>
                </a:cubicBezTo>
                <a:cubicBezTo>
                  <a:pt x="1934" y="2126"/>
                  <a:pt x="1934" y="2126"/>
                  <a:pt x="1934" y="2126"/>
                </a:cubicBezTo>
                <a:cubicBezTo>
                  <a:pt x="6153" y="2126"/>
                  <a:pt x="6153" y="2126"/>
                  <a:pt x="6153" y="2126"/>
                </a:cubicBezTo>
                <a:cubicBezTo>
                  <a:pt x="6153" y="814"/>
                  <a:pt x="6153" y="814"/>
                  <a:pt x="6153" y="814"/>
                </a:cubicBezTo>
                <a:lnTo>
                  <a:pt x="6153" y="0"/>
                </a:ln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61">
            <a:extLst>
              <a:ext uri="{FF2B5EF4-FFF2-40B4-BE49-F238E27FC236}">
                <a16:creationId xmlns:a16="http://schemas.microsoft.com/office/drawing/2014/main" id="{B593D5C1-B487-C24C-82BF-DB045D75B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8717" y="6917699"/>
            <a:ext cx="281784" cy="66864"/>
          </a:xfrm>
          <a:custGeom>
            <a:avLst/>
            <a:gdLst>
              <a:gd name="T0" fmla="*/ 258 w 259"/>
              <a:gd name="T1" fmla="*/ 59 h 60"/>
              <a:gd name="T2" fmla="*/ 0 w 259"/>
              <a:gd name="T3" fmla="*/ 59 h 60"/>
              <a:gd name="T4" fmla="*/ 0 w 259"/>
              <a:gd name="T5" fmla="*/ 0 h 60"/>
              <a:gd name="T6" fmla="*/ 258 w 259"/>
              <a:gd name="T7" fmla="*/ 0 h 60"/>
              <a:gd name="T8" fmla="*/ 258 w 259"/>
              <a:gd name="T9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" h="60">
                <a:moveTo>
                  <a:pt x="258" y="59"/>
                </a:moveTo>
                <a:lnTo>
                  <a:pt x="0" y="59"/>
                </a:lnTo>
                <a:lnTo>
                  <a:pt x="0" y="0"/>
                </a:lnTo>
                <a:lnTo>
                  <a:pt x="258" y="0"/>
                </a:lnTo>
                <a:lnTo>
                  <a:pt x="258" y="5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62">
            <a:extLst>
              <a:ext uri="{FF2B5EF4-FFF2-40B4-BE49-F238E27FC236}">
                <a16:creationId xmlns:a16="http://schemas.microsoft.com/office/drawing/2014/main" id="{6AC63536-E9E3-C046-B797-F66E1E920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2151" y="6736213"/>
            <a:ext cx="281781" cy="511030"/>
          </a:xfrm>
          <a:custGeom>
            <a:avLst/>
            <a:gdLst>
              <a:gd name="T0" fmla="*/ 108 w 259"/>
              <a:gd name="T1" fmla="*/ 0 h 474"/>
              <a:gd name="T2" fmla="*/ 108 w 259"/>
              <a:gd name="T3" fmla="*/ 0 h 474"/>
              <a:gd name="T4" fmla="*/ 0 w 259"/>
              <a:gd name="T5" fmla="*/ 0 h 474"/>
              <a:gd name="T6" fmla="*/ 0 w 259"/>
              <a:gd name="T7" fmla="*/ 59 h 474"/>
              <a:gd name="T8" fmla="*/ 75 w 259"/>
              <a:gd name="T9" fmla="*/ 59 h 474"/>
              <a:gd name="T10" fmla="*/ 100 w 259"/>
              <a:gd name="T11" fmla="*/ 67 h 474"/>
              <a:gd name="T12" fmla="*/ 200 w 259"/>
              <a:gd name="T13" fmla="*/ 174 h 474"/>
              <a:gd name="T14" fmla="*/ 200 w 259"/>
              <a:gd name="T15" fmla="*/ 414 h 474"/>
              <a:gd name="T16" fmla="*/ 42 w 259"/>
              <a:gd name="T17" fmla="*/ 414 h 474"/>
              <a:gd name="T18" fmla="*/ 50 w 259"/>
              <a:gd name="T19" fmla="*/ 439 h 474"/>
              <a:gd name="T20" fmla="*/ 42 w 259"/>
              <a:gd name="T21" fmla="*/ 473 h 474"/>
              <a:gd name="T22" fmla="*/ 200 w 259"/>
              <a:gd name="T23" fmla="*/ 473 h 474"/>
              <a:gd name="T24" fmla="*/ 258 w 259"/>
              <a:gd name="T25" fmla="*/ 414 h 474"/>
              <a:gd name="T26" fmla="*/ 258 w 259"/>
              <a:gd name="T27" fmla="*/ 157 h 474"/>
              <a:gd name="T28" fmla="*/ 250 w 259"/>
              <a:gd name="T29" fmla="*/ 149 h 474"/>
              <a:gd name="T30" fmla="*/ 133 w 259"/>
              <a:gd name="T31" fmla="*/ 9 h 474"/>
              <a:gd name="T32" fmla="*/ 108 w 259"/>
              <a:gd name="T33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9" h="474">
                <a:moveTo>
                  <a:pt x="108" y="0"/>
                </a:moveTo>
                <a:lnTo>
                  <a:pt x="108" y="0"/>
                </a:lnTo>
                <a:cubicBezTo>
                  <a:pt x="0" y="0"/>
                  <a:pt x="0" y="0"/>
                  <a:pt x="0" y="0"/>
                </a:cubicBezTo>
                <a:cubicBezTo>
                  <a:pt x="0" y="59"/>
                  <a:pt x="0" y="59"/>
                  <a:pt x="0" y="59"/>
                </a:cubicBezTo>
                <a:cubicBezTo>
                  <a:pt x="75" y="59"/>
                  <a:pt x="75" y="59"/>
                  <a:pt x="75" y="59"/>
                </a:cubicBezTo>
                <a:cubicBezTo>
                  <a:pt x="83" y="59"/>
                  <a:pt x="100" y="59"/>
                  <a:pt x="100" y="67"/>
                </a:cubicBezTo>
                <a:cubicBezTo>
                  <a:pt x="200" y="174"/>
                  <a:pt x="200" y="174"/>
                  <a:pt x="200" y="174"/>
                </a:cubicBezTo>
                <a:cubicBezTo>
                  <a:pt x="200" y="414"/>
                  <a:pt x="200" y="414"/>
                  <a:pt x="200" y="414"/>
                </a:cubicBezTo>
                <a:cubicBezTo>
                  <a:pt x="42" y="414"/>
                  <a:pt x="42" y="414"/>
                  <a:pt x="42" y="414"/>
                </a:cubicBezTo>
                <a:cubicBezTo>
                  <a:pt x="50" y="423"/>
                  <a:pt x="50" y="431"/>
                  <a:pt x="50" y="439"/>
                </a:cubicBezTo>
                <a:cubicBezTo>
                  <a:pt x="50" y="448"/>
                  <a:pt x="42" y="464"/>
                  <a:pt x="42" y="473"/>
                </a:cubicBezTo>
                <a:cubicBezTo>
                  <a:pt x="200" y="473"/>
                  <a:pt x="200" y="473"/>
                  <a:pt x="200" y="473"/>
                </a:cubicBezTo>
                <a:cubicBezTo>
                  <a:pt x="225" y="473"/>
                  <a:pt x="258" y="448"/>
                  <a:pt x="258" y="414"/>
                </a:cubicBezTo>
                <a:cubicBezTo>
                  <a:pt x="258" y="157"/>
                  <a:pt x="258" y="157"/>
                  <a:pt x="258" y="157"/>
                </a:cubicBezTo>
                <a:cubicBezTo>
                  <a:pt x="258" y="157"/>
                  <a:pt x="258" y="157"/>
                  <a:pt x="250" y="149"/>
                </a:cubicBezTo>
                <a:cubicBezTo>
                  <a:pt x="133" y="9"/>
                  <a:pt x="133" y="9"/>
                  <a:pt x="133" y="9"/>
                </a:cubicBezTo>
                <a:cubicBezTo>
                  <a:pt x="125" y="0"/>
                  <a:pt x="117" y="0"/>
                  <a:pt x="108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63">
            <a:extLst>
              <a:ext uri="{FF2B5EF4-FFF2-40B4-BE49-F238E27FC236}">
                <a16:creationId xmlns:a16="http://schemas.microsoft.com/office/drawing/2014/main" id="{BB32CA60-834E-7F4E-80F1-B0E72260C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6640" y="7175602"/>
            <a:ext cx="315214" cy="81193"/>
          </a:xfrm>
          <a:custGeom>
            <a:avLst/>
            <a:gdLst>
              <a:gd name="T0" fmla="*/ 291 w 292"/>
              <a:gd name="T1" fmla="*/ 0 h 76"/>
              <a:gd name="T2" fmla="*/ 291 w 292"/>
              <a:gd name="T3" fmla="*/ 0 h 76"/>
              <a:gd name="T4" fmla="*/ 0 w 292"/>
              <a:gd name="T5" fmla="*/ 0 h 76"/>
              <a:gd name="T6" fmla="*/ 9 w 292"/>
              <a:gd name="T7" fmla="*/ 33 h 76"/>
              <a:gd name="T8" fmla="*/ 0 w 292"/>
              <a:gd name="T9" fmla="*/ 75 h 76"/>
              <a:gd name="T10" fmla="*/ 291 w 292"/>
              <a:gd name="T11" fmla="*/ 75 h 76"/>
              <a:gd name="T12" fmla="*/ 283 w 292"/>
              <a:gd name="T13" fmla="*/ 33 h 76"/>
              <a:gd name="T14" fmla="*/ 291 w 292"/>
              <a:gd name="T15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2" h="76">
                <a:moveTo>
                  <a:pt x="291" y="0"/>
                </a:moveTo>
                <a:lnTo>
                  <a:pt x="291" y="0"/>
                </a:lnTo>
                <a:cubicBezTo>
                  <a:pt x="0" y="0"/>
                  <a:pt x="0" y="0"/>
                  <a:pt x="0" y="0"/>
                </a:cubicBezTo>
                <a:cubicBezTo>
                  <a:pt x="9" y="8"/>
                  <a:pt x="9" y="17"/>
                  <a:pt x="9" y="33"/>
                </a:cubicBezTo>
                <a:cubicBezTo>
                  <a:pt x="9" y="50"/>
                  <a:pt x="9" y="67"/>
                  <a:pt x="0" y="75"/>
                </a:cubicBezTo>
                <a:cubicBezTo>
                  <a:pt x="291" y="75"/>
                  <a:pt x="291" y="75"/>
                  <a:pt x="291" y="75"/>
                </a:cubicBezTo>
                <a:cubicBezTo>
                  <a:pt x="283" y="67"/>
                  <a:pt x="283" y="50"/>
                  <a:pt x="283" y="33"/>
                </a:cubicBezTo>
                <a:cubicBezTo>
                  <a:pt x="283" y="17"/>
                  <a:pt x="283" y="8"/>
                  <a:pt x="29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64">
            <a:extLst>
              <a:ext uri="{FF2B5EF4-FFF2-40B4-BE49-F238E27FC236}">
                <a16:creationId xmlns:a16="http://schemas.microsoft.com/office/drawing/2014/main" id="{AC242055-1E79-4244-9D8A-F75B83E64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788" y="6578607"/>
            <a:ext cx="802363" cy="573116"/>
          </a:xfrm>
          <a:custGeom>
            <a:avLst/>
            <a:gdLst>
              <a:gd name="T0" fmla="*/ 715 w 740"/>
              <a:gd name="T1" fmla="*/ 514 h 531"/>
              <a:gd name="T2" fmla="*/ 715 w 740"/>
              <a:gd name="T3" fmla="*/ 514 h 531"/>
              <a:gd name="T4" fmla="*/ 739 w 740"/>
              <a:gd name="T5" fmla="*/ 522 h 531"/>
              <a:gd name="T6" fmla="*/ 739 w 740"/>
              <a:gd name="T7" fmla="*/ 208 h 531"/>
              <a:gd name="T8" fmla="*/ 739 w 740"/>
              <a:gd name="T9" fmla="*/ 149 h 531"/>
              <a:gd name="T10" fmla="*/ 739 w 740"/>
              <a:gd name="T11" fmla="*/ 75 h 531"/>
              <a:gd name="T12" fmla="*/ 673 w 740"/>
              <a:gd name="T13" fmla="*/ 0 h 531"/>
              <a:gd name="T14" fmla="*/ 33 w 740"/>
              <a:gd name="T15" fmla="*/ 0 h 531"/>
              <a:gd name="T16" fmla="*/ 0 w 740"/>
              <a:gd name="T17" fmla="*/ 41 h 531"/>
              <a:gd name="T18" fmla="*/ 33 w 740"/>
              <a:gd name="T19" fmla="*/ 75 h 531"/>
              <a:gd name="T20" fmla="*/ 665 w 740"/>
              <a:gd name="T21" fmla="*/ 75 h 531"/>
              <a:gd name="T22" fmla="*/ 665 w 740"/>
              <a:gd name="T23" fmla="*/ 530 h 531"/>
              <a:gd name="T24" fmla="*/ 715 w 740"/>
              <a:gd name="T25" fmla="*/ 514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0" h="531">
                <a:moveTo>
                  <a:pt x="715" y="514"/>
                </a:moveTo>
                <a:lnTo>
                  <a:pt x="715" y="514"/>
                </a:lnTo>
                <a:cubicBezTo>
                  <a:pt x="723" y="514"/>
                  <a:pt x="731" y="514"/>
                  <a:pt x="739" y="522"/>
                </a:cubicBezTo>
                <a:cubicBezTo>
                  <a:pt x="739" y="208"/>
                  <a:pt x="739" y="208"/>
                  <a:pt x="739" y="208"/>
                </a:cubicBezTo>
                <a:cubicBezTo>
                  <a:pt x="739" y="149"/>
                  <a:pt x="739" y="149"/>
                  <a:pt x="739" y="149"/>
                </a:cubicBezTo>
                <a:cubicBezTo>
                  <a:pt x="739" y="75"/>
                  <a:pt x="739" y="75"/>
                  <a:pt x="739" y="75"/>
                </a:cubicBezTo>
                <a:cubicBezTo>
                  <a:pt x="739" y="33"/>
                  <a:pt x="706" y="0"/>
                  <a:pt x="67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17" y="0"/>
                  <a:pt x="0" y="16"/>
                  <a:pt x="0" y="41"/>
                </a:cubicBezTo>
                <a:cubicBezTo>
                  <a:pt x="0" y="58"/>
                  <a:pt x="17" y="75"/>
                  <a:pt x="33" y="75"/>
                </a:cubicBezTo>
                <a:cubicBezTo>
                  <a:pt x="665" y="75"/>
                  <a:pt x="665" y="75"/>
                  <a:pt x="665" y="75"/>
                </a:cubicBezTo>
                <a:cubicBezTo>
                  <a:pt x="665" y="530"/>
                  <a:pt x="665" y="530"/>
                  <a:pt x="665" y="530"/>
                </a:cubicBezTo>
                <a:cubicBezTo>
                  <a:pt x="681" y="522"/>
                  <a:pt x="690" y="514"/>
                  <a:pt x="715" y="5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65">
            <a:extLst>
              <a:ext uri="{FF2B5EF4-FFF2-40B4-BE49-F238E27FC236}">
                <a16:creationId xmlns:a16="http://schemas.microsoft.com/office/drawing/2014/main" id="{C010DB3F-C144-4542-9FF6-C8E167325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0530" y="6889044"/>
            <a:ext cx="162383" cy="372525"/>
          </a:xfrm>
          <a:custGeom>
            <a:avLst/>
            <a:gdLst>
              <a:gd name="T0" fmla="*/ 142 w 151"/>
              <a:gd name="T1" fmla="*/ 266 h 342"/>
              <a:gd name="T2" fmla="*/ 142 w 151"/>
              <a:gd name="T3" fmla="*/ 266 h 342"/>
              <a:gd name="T4" fmla="*/ 75 w 151"/>
              <a:gd name="T5" fmla="*/ 266 h 342"/>
              <a:gd name="T6" fmla="*/ 75 w 151"/>
              <a:gd name="T7" fmla="*/ 0 h 342"/>
              <a:gd name="T8" fmla="*/ 0 w 151"/>
              <a:gd name="T9" fmla="*/ 0 h 342"/>
              <a:gd name="T10" fmla="*/ 0 w 151"/>
              <a:gd name="T11" fmla="*/ 266 h 342"/>
              <a:gd name="T12" fmla="*/ 9 w 151"/>
              <a:gd name="T13" fmla="*/ 316 h 342"/>
              <a:gd name="T14" fmla="*/ 67 w 151"/>
              <a:gd name="T15" fmla="*/ 341 h 342"/>
              <a:gd name="T16" fmla="*/ 67 w 151"/>
              <a:gd name="T17" fmla="*/ 341 h 342"/>
              <a:gd name="T18" fmla="*/ 150 w 151"/>
              <a:gd name="T19" fmla="*/ 341 h 342"/>
              <a:gd name="T20" fmla="*/ 133 w 151"/>
              <a:gd name="T21" fmla="*/ 299 h 342"/>
              <a:gd name="T22" fmla="*/ 142 w 151"/>
              <a:gd name="T23" fmla="*/ 266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1" h="342">
                <a:moveTo>
                  <a:pt x="142" y="266"/>
                </a:moveTo>
                <a:lnTo>
                  <a:pt x="142" y="266"/>
                </a:lnTo>
                <a:cubicBezTo>
                  <a:pt x="75" y="266"/>
                  <a:pt x="75" y="266"/>
                  <a:pt x="75" y="266"/>
                </a:cubicBezTo>
                <a:cubicBezTo>
                  <a:pt x="75" y="0"/>
                  <a:pt x="75" y="0"/>
                  <a:pt x="7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83"/>
                  <a:pt x="0" y="299"/>
                  <a:pt x="9" y="316"/>
                </a:cubicBezTo>
                <a:cubicBezTo>
                  <a:pt x="25" y="333"/>
                  <a:pt x="50" y="341"/>
                  <a:pt x="67" y="341"/>
                </a:cubicBezTo>
                <a:lnTo>
                  <a:pt x="67" y="341"/>
                </a:lnTo>
                <a:cubicBezTo>
                  <a:pt x="150" y="341"/>
                  <a:pt x="150" y="341"/>
                  <a:pt x="150" y="341"/>
                </a:cubicBezTo>
                <a:cubicBezTo>
                  <a:pt x="142" y="333"/>
                  <a:pt x="133" y="316"/>
                  <a:pt x="133" y="299"/>
                </a:cubicBezTo>
                <a:cubicBezTo>
                  <a:pt x="133" y="283"/>
                  <a:pt x="133" y="274"/>
                  <a:pt x="142" y="26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66">
            <a:extLst>
              <a:ext uri="{FF2B5EF4-FFF2-40B4-BE49-F238E27FC236}">
                <a16:creationId xmlns:a16="http://schemas.microsoft.com/office/drawing/2014/main" id="{B35FE753-BF94-F44A-AB6D-F4C3DCD73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8872" y="7099186"/>
            <a:ext cx="224469" cy="224472"/>
          </a:xfrm>
          <a:custGeom>
            <a:avLst/>
            <a:gdLst>
              <a:gd name="T0" fmla="*/ 109 w 209"/>
              <a:gd name="T1" fmla="*/ 207 h 208"/>
              <a:gd name="T2" fmla="*/ 109 w 209"/>
              <a:gd name="T3" fmla="*/ 207 h 208"/>
              <a:gd name="T4" fmla="*/ 0 w 209"/>
              <a:gd name="T5" fmla="*/ 107 h 208"/>
              <a:gd name="T6" fmla="*/ 109 w 209"/>
              <a:gd name="T7" fmla="*/ 0 h 208"/>
              <a:gd name="T8" fmla="*/ 208 w 209"/>
              <a:gd name="T9" fmla="*/ 107 h 208"/>
              <a:gd name="T10" fmla="*/ 109 w 209"/>
              <a:gd name="T11" fmla="*/ 207 h 208"/>
              <a:gd name="T12" fmla="*/ 109 w 209"/>
              <a:gd name="T13" fmla="*/ 58 h 208"/>
              <a:gd name="T14" fmla="*/ 109 w 209"/>
              <a:gd name="T15" fmla="*/ 58 h 208"/>
              <a:gd name="T16" fmla="*/ 59 w 209"/>
              <a:gd name="T17" fmla="*/ 107 h 208"/>
              <a:gd name="T18" fmla="*/ 109 w 209"/>
              <a:gd name="T19" fmla="*/ 149 h 208"/>
              <a:gd name="T20" fmla="*/ 150 w 209"/>
              <a:gd name="T21" fmla="*/ 107 h 208"/>
              <a:gd name="T22" fmla="*/ 109 w 209"/>
              <a:gd name="T23" fmla="*/ 5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9" h="208">
                <a:moveTo>
                  <a:pt x="109" y="207"/>
                </a:moveTo>
                <a:lnTo>
                  <a:pt x="109" y="207"/>
                </a:lnTo>
                <a:cubicBezTo>
                  <a:pt x="50" y="207"/>
                  <a:pt x="0" y="166"/>
                  <a:pt x="0" y="107"/>
                </a:cubicBezTo>
                <a:cubicBezTo>
                  <a:pt x="0" y="49"/>
                  <a:pt x="50" y="0"/>
                  <a:pt x="109" y="0"/>
                </a:cubicBezTo>
                <a:cubicBezTo>
                  <a:pt x="166" y="0"/>
                  <a:pt x="208" y="49"/>
                  <a:pt x="208" y="107"/>
                </a:cubicBezTo>
                <a:cubicBezTo>
                  <a:pt x="208" y="166"/>
                  <a:pt x="166" y="207"/>
                  <a:pt x="109" y="207"/>
                </a:cubicBezTo>
                <a:close/>
                <a:moveTo>
                  <a:pt x="109" y="58"/>
                </a:moveTo>
                <a:lnTo>
                  <a:pt x="109" y="58"/>
                </a:lnTo>
                <a:cubicBezTo>
                  <a:pt x="84" y="58"/>
                  <a:pt x="59" y="82"/>
                  <a:pt x="59" y="107"/>
                </a:cubicBezTo>
                <a:cubicBezTo>
                  <a:pt x="59" y="132"/>
                  <a:pt x="84" y="149"/>
                  <a:pt x="109" y="149"/>
                </a:cubicBezTo>
                <a:cubicBezTo>
                  <a:pt x="133" y="149"/>
                  <a:pt x="150" y="132"/>
                  <a:pt x="150" y="107"/>
                </a:cubicBezTo>
                <a:cubicBezTo>
                  <a:pt x="150" y="82"/>
                  <a:pt x="133" y="58"/>
                  <a:pt x="109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67">
            <a:extLst>
              <a:ext uri="{FF2B5EF4-FFF2-40B4-BE49-F238E27FC236}">
                <a16:creationId xmlns:a16="http://schemas.microsoft.com/office/drawing/2014/main" id="{19301CBF-6190-7944-B0A0-2B186B6FC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9931" y="7099186"/>
            <a:ext cx="224469" cy="224472"/>
          </a:xfrm>
          <a:custGeom>
            <a:avLst/>
            <a:gdLst>
              <a:gd name="T0" fmla="*/ 100 w 209"/>
              <a:gd name="T1" fmla="*/ 207 h 208"/>
              <a:gd name="T2" fmla="*/ 100 w 209"/>
              <a:gd name="T3" fmla="*/ 207 h 208"/>
              <a:gd name="T4" fmla="*/ 0 w 209"/>
              <a:gd name="T5" fmla="*/ 107 h 208"/>
              <a:gd name="T6" fmla="*/ 100 w 209"/>
              <a:gd name="T7" fmla="*/ 0 h 208"/>
              <a:gd name="T8" fmla="*/ 208 w 209"/>
              <a:gd name="T9" fmla="*/ 107 h 208"/>
              <a:gd name="T10" fmla="*/ 100 w 209"/>
              <a:gd name="T11" fmla="*/ 207 h 208"/>
              <a:gd name="T12" fmla="*/ 100 w 209"/>
              <a:gd name="T13" fmla="*/ 58 h 208"/>
              <a:gd name="T14" fmla="*/ 100 w 209"/>
              <a:gd name="T15" fmla="*/ 58 h 208"/>
              <a:gd name="T16" fmla="*/ 59 w 209"/>
              <a:gd name="T17" fmla="*/ 107 h 208"/>
              <a:gd name="T18" fmla="*/ 100 w 209"/>
              <a:gd name="T19" fmla="*/ 149 h 208"/>
              <a:gd name="T20" fmla="*/ 150 w 209"/>
              <a:gd name="T21" fmla="*/ 107 h 208"/>
              <a:gd name="T22" fmla="*/ 100 w 209"/>
              <a:gd name="T23" fmla="*/ 5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9" h="208">
                <a:moveTo>
                  <a:pt x="100" y="207"/>
                </a:moveTo>
                <a:lnTo>
                  <a:pt x="100" y="207"/>
                </a:lnTo>
                <a:cubicBezTo>
                  <a:pt x="42" y="207"/>
                  <a:pt x="0" y="166"/>
                  <a:pt x="0" y="107"/>
                </a:cubicBezTo>
                <a:cubicBezTo>
                  <a:pt x="0" y="49"/>
                  <a:pt x="42" y="0"/>
                  <a:pt x="100" y="0"/>
                </a:cubicBezTo>
                <a:cubicBezTo>
                  <a:pt x="158" y="0"/>
                  <a:pt x="208" y="49"/>
                  <a:pt x="208" y="107"/>
                </a:cubicBezTo>
                <a:cubicBezTo>
                  <a:pt x="208" y="166"/>
                  <a:pt x="158" y="207"/>
                  <a:pt x="100" y="207"/>
                </a:cubicBezTo>
                <a:close/>
                <a:moveTo>
                  <a:pt x="100" y="58"/>
                </a:moveTo>
                <a:lnTo>
                  <a:pt x="100" y="58"/>
                </a:lnTo>
                <a:cubicBezTo>
                  <a:pt x="75" y="58"/>
                  <a:pt x="59" y="82"/>
                  <a:pt x="59" y="107"/>
                </a:cubicBezTo>
                <a:cubicBezTo>
                  <a:pt x="59" y="132"/>
                  <a:pt x="75" y="149"/>
                  <a:pt x="100" y="149"/>
                </a:cubicBezTo>
                <a:cubicBezTo>
                  <a:pt x="125" y="149"/>
                  <a:pt x="150" y="132"/>
                  <a:pt x="150" y="107"/>
                </a:cubicBezTo>
                <a:cubicBezTo>
                  <a:pt x="150" y="82"/>
                  <a:pt x="125" y="58"/>
                  <a:pt x="100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68">
            <a:extLst>
              <a:ext uri="{FF2B5EF4-FFF2-40B4-BE49-F238E27FC236}">
                <a16:creationId xmlns:a16="http://schemas.microsoft.com/office/drawing/2014/main" id="{9DF2CD12-1C8F-0647-81A6-8FE5868CC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8892" y="6726661"/>
            <a:ext cx="334318" cy="71641"/>
          </a:xfrm>
          <a:custGeom>
            <a:avLst/>
            <a:gdLst>
              <a:gd name="T0" fmla="*/ 274 w 308"/>
              <a:gd name="T1" fmla="*/ 67 h 68"/>
              <a:gd name="T2" fmla="*/ 274 w 308"/>
              <a:gd name="T3" fmla="*/ 67 h 68"/>
              <a:gd name="T4" fmla="*/ 33 w 308"/>
              <a:gd name="T5" fmla="*/ 67 h 68"/>
              <a:gd name="T6" fmla="*/ 0 w 308"/>
              <a:gd name="T7" fmla="*/ 33 h 68"/>
              <a:gd name="T8" fmla="*/ 0 w 308"/>
              <a:gd name="T9" fmla="*/ 33 h 68"/>
              <a:gd name="T10" fmla="*/ 33 w 308"/>
              <a:gd name="T11" fmla="*/ 0 h 68"/>
              <a:gd name="T12" fmla="*/ 274 w 308"/>
              <a:gd name="T13" fmla="*/ 0 h 68"/>
              <a:gd name="T14" fmla="*/ 307 w 308"/>
              <a:gd name="T15" fmla="*/ 33 h 68"/>
              <a:gd name="T16" fmla="*/ 307 w 308"/>
              <a:gd name="T17" fmla="*/ 33 h 68"/>
              <a:gd name="T18" fmla="*/ 274 w 308"/>
              <a:gd name="T19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8" h="68">
                <a:moveTo>
                  <a:pt x="274" y="67"/>
                </a:moveTo>
                <a:lnTo>
                  <a:pt x="274" y="67"/>
                </a:lnTo>
                <a:cubicBezTo>
                  <a:pt x="33" y="67"/>
                  <a:pt x="33" y="67"/>
                  <a:pt x="33" y="67"/>
                </a:cubicBezTo>
                <a:cubicBezTo>
                  <a:pt x="16" y="67"/>
                  <a:pt x="0" y="50"/>
                  <a:pt x="0" y="33"/>
                </a:cubicBezTo>
                <a:lnTo>
                  <a:pt x="0" y="33"/>
                </a:lnTo>
                <a:cubicBezTo>
                  <a:pt x="0" y="8"/>
                  <a:pt x="16" y="0"/>
                  <a:pt x="33" y="0"/>
                </a:cubicBezTo>
                <a:cubicBezTo>
                  <a:pt x="274" y="0"/>
                  <a:pt x="274" y="0"/>
                  <a:pt x="274" y="0"/>
                </a:cubicBezTo>
                <a:cubicBezTo>
                  <a:pt x="290" y="0"/>
                  <a:pt x="307" y="8"/>
                  <a:pt x="307" y="33"/>
                </a:cubicBezTo>
                <a:lnTo>
                  <a:pt x="307" y="33"/>
                </a:lnTo>
                <a:cubicBezTo>
                  <a:pt x="307" y="50"/>
                  <a:pt x="290" y="67"/>
                  <a:pt x="274" y="6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69">
            <a:extLst>
              <a:ext uri="{FF2B5EF4-FFF2-40B4-BE49-F238E27FC236}">
                <a16:creationId xmlns:a16="http://schemas.microsoft.com/office/drawing/2014/main" id="{FD7C1164-1E04-1A42-87AA-558360634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6204" y="6846061"/>
            <a:ext cx="171935" cy="71638"/>
          </a:xfrm>
          <a:custGeom>
            <a:avLst/>
            <a:gdLst>
              <a:gd name="T0" fmla="*/ 124 w 159"/>
              <a:gd name="T1" fmla="*/ 65 h 66"/>
              <a:gd name="T2" fmla="*/ 124 w 159"/>
              <a:gd name="T3" fmla="*/ 65 h 66"/>
              <a:gd name="T4" fmla="*/ 33 w 159"/>
              <a:gd name="T5" fmla="*/ 57 h 66"/>
              <a:gd name="T6" fmla="*/ 0 w 159"/>
              <a:gd name="T7" fmla="*/ 32 h 66"/>
              <a:gd name="T8" fmla="*/ 0 w 159"/>
              <a:gd name="T9" fmla="*/ 32 h 66"/>
              <a:gd name="T10" fmla="*/ 33 w 159"/>
              <a:gd name="T11" fmla="*/ 0 h 66"/>
              <a:gd name="T12" fmla="*/ 133 w 159"/>
              <a:gd name="T13" fmla="*/ 8 h 66"/>
              <a:gd name="T14" fmla="*/ 158 w 159"/>
              <a:gd name="T15" fmla="*/ 32 h 66"/>
              <a:gd name="T16" fmla="*/ 158 w 159"/>
              <a:gd name="T17" fmla="*/ 32 h 66"/>
              <a:gd name="T18" fmla="*/ 124 w 159"/>
              <a:gd name="T1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" h="66">
                <a:moveTo>
                  <a:pt x="124" y="65"/>
                </a:moveTo>
                <a:lnTo>
                  <a:pt x="124" y="65"/>
                </a:lnTo>
                <a:cubicBezTo>
                  <a:pt x="33" y="57"/>
                  <a:pt x="33" y="57"/>
                  <a:pt x="33" y="57"/>
                </a:cubicBezTo>
                <a:cubicBezTo>
                  <a:pt x="16" y="57"/>
                  <a:pt x="0" y="49"/>
                  <a:pt x="0" y="32"/>
                </a:cubicBezTo>
                <a:lnTo>
                  <a:pt x="0" y="32"/>
                </a:lnTo>
                <a:cubicBezTo>
                  <a:pt x="0" y="15"/>
                  <a:pt x="16" y="0"/>
                  <a:pt x="33" y="0"/>
                </a:cubicBezTo>
                <a:cubicBezTo>
                  <a:pt x="133" y="8"/>
                  <a:pt x="133" y="8"/>
                  <a:pt x="133" y="8"/>
                </a:cubicBezTo>
                <a:cubicBezTo>
                  <a:pt x="141" y="8"/>
                  <a:pt x="158" y="15"/>
                  <a:pt x="158" y="32"/>
                </a:cubicBezTo>
                <a:lnTo>
                  <a:pt x="158" y="32"/>
                </a:lnTo>
                <a:cubicBezTo>
                  <a:pt x="158" y="49"/>
                  <a:pt x="141" y="65"/>
                  <a:pt x="124" y="6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70">
            <a:extLst>
              <a:ext uri="{FF2B5EF4-FFF2-40B4-BE49-F238E27FC236}">
                <a16:creationId xmlns:a16="http://schemas.microsoft.com/office/drawing/2014/main" id="{9B44A304-4FBA-2E49-B01F-398CA28AD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0082" y="2528587"/>
            <a:ext cx="601772" cy="62086"/>
          </a:xfrm>
          <a:custGeom>
            <a:avLst/>
            <a:gdLst>
              <a:gd name="T0" fmla="*/ 556 w 557"/>
              <a:gd name="T1" fmla="*/ 58 h 59"/>
              <a:gd name="T2" fmla="*/ 556 w 557"/>
              <a:gd name="T3" fmla="*/ 58 h 59"/>
              <a:gd name="T4" fmla="*/ 25 w 557"/>
              <a:gd name="T5" fmla="*/ 58 h 59"/>
              <a:gd name="T6" fmla="*/ 0 w 557"/>
              <a:gd name="T7" fmla="*/ 25 h 59"/>
              <a:gd name="T8" fmla="*/ 0 w 557"/>
              <a:gd name="T9" fmla="*/ 25 h 59"/>
              <a:gd name="T10" fmla="*/ 25 w 557"/>
              <a:gd name="T11" fmla="*/ 0 h 59"/>
              <a:gd name="T12" fmla="*/ 556 w 557"/>
              <a:gd name="T13" fmla="*/ 0 h 59"/>
              <a:gd name="T14" fmla="*/ 556 w 557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7" h="59">
                <a:moveTo>
                  <a:pt x="556" y="58"/>
                </a:moveTo>
                <a:lnTo>
                  <a:pt x="556" y="58"/>
                </a:lnTo>
                <a:cubicBezTo>
                  <a:pt x="25" y="58"/>
                  <a:pt x="25" y="58"/>
                  <a:pt x="25" y="58"/>
                </a:cubicBezTo>
                <a:cubicBezTo>
                  <a:pt x="8" y="58"/>
                  <a:pt x="0" y="42"/>
                  <a:pt x="0" y="25"/>
                </a:cubicBezTo>
                <a:lnTo>
                  <a:pt x="0" y="25"/>
                </a:lnTo>
                <a:cubicBezTo>
                  <a:pt x="0" y="8"/>
                  <a:pt x="8" y="0"/>
                  <a:pt x="25" y="0"/>
                </a:cubicBezTo>
                <a:cubicBezTo>
                  <a:pt x="556" y="0"/>
                  <a:pt x="556" y="0"/>
                  <a:pt x="556" y="0"/>
                </a:cubicBezTo>
                <a:lnTo>
                  <a:pt x="556" y="5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71">
            <a:extLst>
              <a:ext uri="{FF2B5EF4-FFF2-40B4-BE49-F238E27FC236}">
                <a16:creationId xmlns:a16="http://schemas.microsoft.com/office/drawing/2014/main" id="{8476DEBA-C6C9-3E45-B24C-D57DB3A52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5907" y="1898159"/>
            <a:ext cx="773707" cy="874001"/>
          </a:xfrm>
          <a:custGeom>
            <a:avLst/>
            <a:gdLst>
              <a:gd name="T0" fmla="*/ 548 w 716"/>
              <a:gd name="T1" fmla="*/ 805 h 806"/>
              <a:gd name="T2" fmla="*/ 548 w 716"/>
              <a:gd name="T3" fmla="*/ 805 h 806"/>
              <a:gd name="T4" fmla="*/ 166 w 716"/>
              <a:gd name="T5" fmla="*/ 805 h 806"/>
              <a:gd name="T6" fmla="*/ 50 w 716"/>
              <a:gd name="T7" fmla="*/ 755 h 806"/>
              <a:gd name="T8" fmla="*/ 9 w 716"/>
              <a:gd name="T9" fmla="*/ 631 h 806"/>
              <a:gd name="T10" fmla="*/ 33 w 716"/>
              <a:gd name="T11" fmla="*/ 108 h 806"/>
              <a:gd name="T12" fmla="*/ 158 w 716"/>
              <a:gd name="T13" fmla="*/ 0 h 806"/>
              <a:gd name="T14" fmla="*/ 565 w 716"/>
              <a:gd name="T15" fmla="*/ 0 h 806"/>
              <a:gd name="T16" fmla="*/ 681 w 716"/>
              <a:gd name="T17" fmla="*/ 108 h 806"/>
              <a:gd name="T18" fmla="*/ 715 w 716"/>
              <a:gd name="T19" fmla="*/ 631 h 806"/>
              <a:gd name="T20" fmla="*/ 673 w 716"/>
              <a:gd name="T21" fmla="*/ 755 h 806"/>
              <a:gd name="T22" fmla="*/ 548 w 716"/>
              <a:gd name="T23" fmla="*/ 805 h 806"/>
              <a:gd name="T24" fmla="*/ 158 w 716"/>
              <a:gd name="T25" fmla="*/ 75 h 806"/>
              <a:gd name="T26" fmla="*/ 158 w 716"/>
              <a:gd name="T27" fmla="*/ 75 h 806"/>
              <a:gd name="T28" fmla="*/ 117 w 716"/>
              <a:gd name="T29" fmla="*/ 116 h 806"/>
              <a:gd name="T30" fmla="*/ 83 w 716"/>
              <a:gd name="T31" fmla="*/ 639 h 806"/>
              <a:gd name="T32" fmla="*/ 108 w 716"/>
              <a:gd name="T33" fmla="*/ 706 h 806"/>
              <a:gd name="T34" fmla="*/ 166 w 716"/>
              <a:gd name="T35" fmla="*/ 730 h 806"/>
              <a:gd name="T36" fmla="*/ 548 w 716"/>
              <a:gd name="T37" fmla="*/ 730 h 806"/>
              <a:gd name="T38" fmla="*/ 615 w 716"/>
              <a:gd name="T39" fmla="*/ 706 h 806"/>
              <a:gd name="T40" fmla="*/ 640 w 716"/>
              <a:gd name="T41" fmla="*/ 639 h 806"/>
              <a:gd name="T42" fmla="*/ 607 w 716"/>
              <a:gd name="T43" fmla="*/ 116 h 806"/>
              <a:gd name="T44" fmla="*/ 565 w 716"/>
              <a:gd name="T45" fmla="*/ 75 h 806"/>
              <a:gd name="T46" fmla="*/ 158 w 716"/>
              <a:gd name="T47" fmla="*/ 75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16" h="806">
                <a:moveTo>
                  <a:pt x="548" y="805"/>
                </a:moveTo>
                <a:lnTo>
                  <a:pt x="548" y="805"/>
                </a:lnTo>
                <a:cubicBezTo>
                  <a:pt x="166" y="805"/>
                  <a:pt x="166" y="805"/>
                  <a:pt x="166" y="805"/>
                </a:cubicBezTo>
                <a:cubicBezTo>
                  <a:pt x="125" y="805"/>
                  <a:pt x="83" y="789"/>
                  <a:pt x="50" y="755"/>
                </a:cubicBezTo>
                <a:cubicBezTo>
                  <a:pt x="17" y="722"/>
                  <a:pt x="0" y="681"/>
                  <a:pt x="9" y="631"/>
                </a:cubicBezTo>
                <a:cubicBezTo>
                  <a:pt x="33" y="108"/>
                  <a:pt x="33" y="108"/>
                  <a:pt x="33" y="108"/>
                </a:cubicBezTo>
                <a:cubicBezTo>
                  <a:pt x="42" y="50"/>
                  <a:pt x="92" y="0"/>
                  <a:pt x="158" y="0"/>
                </a:cubicBezTo>
                <a:cubicBezTo>
                  <a:pt x="565" y="0"/>
                  <a:pt x="565" y="0"/>
                  <a:pt x="565" y="0"/>
                </a:cubicBezTo>
                <a:cubicBezTo>
                  <a:pt x="631" y="0"/>
                  <a:pt x="681" y="50"/>
                  <a:pt x="681" y="108"/>
                </a:cubicBezTo>
                <a:cubicBezTo>
                  <a:pt x="715" y="631"/>
                  <a:pt x="715" y="631"/>
                  <a:pt x="715" y="631"/>
                </a:cubicBezTo>
                <a:cubicBezTo>
                  <a:pt x="715" y="681"/>
                  <a:pt x="698" y="722"/>
                  <a:pt x="673" y="755"/>
                </a:cubicBezTo>
                <a:cubicBezTo>
                  <a:pt x="640" y="789"/>
                  <a:pt x="598" y="805"/>
                  <a:pt x="548" y="805"/>
                </a:cubicBezTo>
                <a:close/>
                <a:moveTo>
                  <a:pt x="158" y="75"/>
                </a:moveTo>
                <a:lnTo>
                  <a:pt x="158" y="75"/>
                </a:lnTo>
                <a:cubicBezTo>
                  <a:pt x="133" y="75"/>
                  <a:pt x="117" y="91"/>
                  <a:pt x="117" y="116"/>
                </a:cubicBezTo>
                <a:cubicBezTo>
                  <a:pt x="83" y="639"/>
                  <a:pt x="83" y="639"/>
                  <a:pt x="83" y="639"/>
                </a:cubicBezTo>
                <a:cubicBezTo>
                  <a:pt x="83" y="664"/>
                  <a:pt x="92" y="681"/>
                  <a:pt x="108" y="706"/>
                </a:cubicBezTo>
                <a:cubicBezTo>
                  <a:pt x="125" y="722"/>
                  <a:pt x="142" y="730"/>
                  <a:pt x="166" y="730"/>
                </a:cubicBezTo>
                <a:cubicBezTo>
                  <a:pt x="548" y="730"/>
                  <a:pt x="548" y="730"/>
                  <a:pt x="548" y="730"/>
                </a:cubicBezTo>
                <a:cubicBezTo>
                  <a:pt x="573" y="730"/>
                  <a:pt x="598" y="722"/>
                  <a:pt x="615" y="706"/>
                </a:cubicBezTo>
                <a:cubicBezTo>
                  <a:pt x="631" y="681"/>
                  <a:pt x="640" y="664"/>
                  <a:pt x="640" y="639"/>
                </a:cubicBezTo>
                <a:cubicBezTo>
                  <a:pt x="607" y="116"/>
                  <a:pt x="607" y="116"/>
                  <a:pt x="607" y="116"/>
                </a:cubicBezTo>
                <a:cubicBezTo>
                  <a:pt x="607" y="91"/>
                  <a:pt x="590" y="75"/>
                  <a:pt x="565" y="75"/>
                </a:cubicBezTo>
                <a:lnTo>
                  <a:pt x="158" y="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72">
            <a:extLst>
              <a:ext uri="{FF2B5EF4-FFF2-40B4-BE49-F238E27FC236}">
                <a16:creationId xmlns:a16="http://schemas.microsoft.com/office/drawing/2014/main" id="{567189DC-830F-A843-B271-2B3DD366D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1275" y="1692791"/>
            <a:ext cx="377300" cy="405959"/>
          </a:xfrm>
          <a:custGeom>
            <a:avLst/>
            <a:gdLst>
              <a:gd name="T0" fmla="*/ 308 w 350"/>
              <a:gd name="T1" fmla="*/ 373 h 374"/>
              <a:gd name="T2" fmla="*/ 308 w 350"/>
              <a:gd name="T3" fmla="*/ 373 h 374"/>
              <a:gd name="T4" fmla="*/ 308 w 350"/>
              <a:gd name="T5" fmla="*/ 373 h 374"/>
              <a:gd name="T6" fmla="*/ 274 w 350"/>
              <a:gd name="T7" fmla="*/ 332 h 374"/>
              <a:gd name="T8" fmla="*/ 274 w 350"/>
              <a:gd name="T9" fmla="*/ 182 h 374"/>
              <a:gd name="T10" fmla="*/ 183 w 350"/>
              <a:gd name="T11" fmla="*/ 83 h 374"/>
              <a:gd name="T12" fmla="*/ 75 w 350"/>
              <a:gd name="T13" fmla="*/ 182 h 374"/>
              <a:gd name="T14" fmla="*/ 75 w 350"/>
              <a:gd name="T15" fmla="*/ 332 h 374"/>
              <a:gd name="T16" fmla="*/ 34 w 350"/>
              <a:gd name="T17" fmla="*/ 373 h 374"/>
              <a:gd name="T18" fmla="*/ 34 w 350"/>
              <a:gd name="T19" fmla="*/ 373 h 374"/>
              <a:gd name="T20" fmla="*/ 0 w 350"/>
              <a:gd name="T21" fmla="*/ 332 h 374"/>
              <a:gd name="T22" fmla="*/ 0 w 350"/>
              <a:gd name="T23" fmla="*/ 191 h 374"/>
              <a:gd name="T24" fmla="*/ 158 w 350"/>
              <a:gd name="T25" fmla="*/ 8 h 374"/>
              <a:gd name="T26" fmla="*/ 349 w 350"/>
              <a:gd name="T27" fmla="*/ 182 h 374"/>
              <a:gd name="T28" fmla="*/ 349 w 350"/>
              <a:gd name="T29" fmla="*/ 332 h 374"/>
              <a:gd name="T30" fmla="*/ 308 w 350"/>
              <a:gd name="T31" fmla="*/ 373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0" h="374">
                <a:moveTo>
                  <a:pt x="308" y="373"/>
                </a:moveTo>
                <a:lnTo>
                  <a:pt x="308" y="373"/>
                </a:lnTo>
                <a:lnTo>
                  <a:pt x="308" y="373"/>
                </a:lnTo>
                <a:cubicBezTo>
                  <a:pt x="291" y="373"/>
                  <a:pt x="274" y="357"/>
                  <a:pt x="274" y="332"/>
                </a:cubicBezTo>
                <a:cubicBezTo>
                  <a:pt x="274" y="182"/>
                  <a:pt x="274" y="182"/>
                  <a:pt x="274" y="182"/>
                </a:cubicBezTo>
                <a:cubicBezTo>
                  <a:pt x="274" y="133"/>
                  <a:pt x="233" y="91"/>
                  <a:pt x="183" y="83"/>
                </a:cubicBezTo>
                <a:cubicBezTo>
                  <a:pt x="125" y="75"/>
                  <a:pt x="75" y="124"/>
                  <a:pt x="75" y="182"/>
                </a:cubicBezTo>
                <a:cubicBezTo>
                  <a:pt x="75" y="332"/>
                  <a:pt x="75" y="332"/>
                  <a:pt x="75" y="332"/>
                </a:cubicBezTo>
                <a:cubicBezTo>
                  <a:pt x="75" y="357"/>
                  <a:pt x="59" y="373"/>
                  <a:pt x="34" y="373"/>
                </a:cubicBezTo>
                <a:lnTo>
                  <a:pt x="34" y="373"/>
                </a:lnTo>
                <a:cubicBezTo>
                  <a:pt x="17" y="373"/>
                  <a:pt x="0" y="357"/>
                  <a:pt x="0" y="332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91"/>
                  <a:pt x="67" y="8"/>
                  <a:pt x="158" y="8"/>
                </a:cubicBezTo>
                <a:cubicBezTo>
                  <a:pt x="266" y="0"/>
                  <a:pt x="349" y="83"/>
                  <a:pt x="349" y="182"/>
                </a:cubicBezTo>
                <a:cubicBezTo>
                  <a:pt x="349" y="332"/>
                  <a:pt x="349" y="332"/>
                  <a:pt x="349" y="332"/>
                </a:cubicBezTo>
                <a:cubicBezTo>
                  <a:pt x="349" y="357"/>
                  <a:pt x="333" y="373"/>
                  <a:pt x="308" y="37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73">
            <a:extLst>
              <a:ext uri="{FF2B5EF4-FFF2-40B4-BE49-F238E27FC236}">
                <a16:creationId xmlns:a16="http://schemas.microsoft.com/office/drawing/2014/main" id="{F4177427-B1FC-4A4D-B6B2-4F804DB90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4554" y="4515389"/>
            <a:ext cx="315214" cy="458493"/>
          </a:xfrm>
          <a:custGeom>
            <a:avLst/>
            <a:gdLst>
              <a:gd name="T0" fmla="*/ 291 w 292"/>
              <a:gd name="T1" fmla="*/ 424 h 425"/>
              <a:gd name="T2" fmla="*/ 291 w 292"/>
              <a:gd name="T3" fmla="*/ 424 h 425"/>
              <a:gd name="T4" fmla="*/ 0 w 292"/>
              <a:gd name="T5" fmla="*/ 424 h 425"/>
              <a:gd name="T6" fmla="*/ 0 w 292"/>
              <a:gd name="T7" fmla="*/ 67 h 425"/>
              <a:gd name="T8" fmla="*/ 58 w 292"/>
              <a:gd name="T9" fmla="*/ 0 h 425"/>
              <a:gd name="T10" fmla="*/ 233 w 292"/>
              <a:gd name="T11" fmla="*/ 0 h 425"/>
              <a:gd name="T12" fmla="*/ 291 w 292"/>
              <a:gd name="T13" fmla="*/ 67 h 425"/>
              <a:gd name="T14" fmla="*/ 291 w 292"/>
              <a:gd name="T15" fmla="*/ 424 h 425"/>
              <a:gd name="T16" fmla="*/ 58 w 292"/>
              <a:gd name="T17" fmla="*/ 366 h 425"/>
              <a:gd name="T18" fmla="*/ 58 w 292"/>
              <a:gd name="T19" fmla="*/ 366 h 425"/>
              <a:gd name="T20" fmla="*/ 233 w 292"/>
              <a:gd name="T21" fmla="*/ 366 h 425"/>
              <a:gd name="T22" fmla="*/ 233 w 292"/>
              <a:gd name="T23" fmla="*/ 67 h 425"/>
              <a:gd name="T24" fmla="*/ 233 w 292"/>
              <a:gd name="T25" fmla="*/ 58 h 425"/>
              <a:gd name="T26" fmla="*/ 58 w 292"/>
              <a:gd name="T27" fmla="*/ 58 h 425"/>
              <a:gd name="T28" fmla="*/ 58 w 292"/>
              <a:gd name="T29" fmla="*/ 67 h 425"/>
              <a:gd name="T30" fmla="*/ 58 w 292"/>
              <a:gd name="T31" fmla="*/ 366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2" h="425">
                <a:moveTo>
                  <a:pt x="291" y="424"/>
                </a:moveTo>
                <a:lnTo>
                  <a:pt x="291" y="424"/>
                </a:lnTo>
                <a:cubicBezTo>
                  <a:pt x="0" y="424"/>
                  <a:pt x="0" y="424"/>
                  <a:pt x="0" y="424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33"/>
                  <a:pt x="25" y="0"/>
                  <a:pt x="58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66" y="0"/>
                  <a:pt x="291" y="33"/>
                  <a:pt x="291" y="67"/>
                </a:cubicBezTo>
                <a:lnTo>
                  <a:pt x="291" y="424"/>
                </a:lnTo>
                <a:close/>
                <a:moveTo>
                  <a:pt x="58" y="366"/>
                </a:moveTo>
                <a:lnTo>
                  <a:pt x="58" y="366"/>
                </a:lnTo>
                <a:cubicBezTo>
                  <a:pt x="233" y="366"/>
                  <a:pt x="233" y="366"/>
                  <a:pt x="233" y="366"/>
                </a:cubicBezTo>
                <a:cubicBezTo>
                  <a:pt x="233" y="67"/>
                  <a:pt x="233" y="67"/>
                  <a:pt x="233" y="67"/>
                </a:cubicBezTo>
                <a:lnTo>
                  <a:pt x="233" y="58"/>
                </a:lnTo>
                <a:cubicBezTo>
                  <a:pt x="58" y="58"/>
                  <a:pt x="58" y="58"/>
                  <a:pt x="58" y="58"/>
                </a:cubicBezTo>
                <a:lnTo>
                  <a:pt x="58" y="67"/>
                </a:lnTo>
                <a:lnTo>
                  <a:pt x="58" y="3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74">
            <a:extLst>
              <a:ext uri="{FF2B5EF4-FFF2-40B4-BE49-F238E27FC236}">
                <a16:creationId xmlns:a16="http://schemas.microsoft.com/office/drawing/2014/main" id="{5B239C56-9791-9A44-954D-F2B5072A5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7996" y="4400766"/>
            <a:ext cx="926538" cy="587442"/>
          </a:xfrm>
          <a:custGeom>
            <a:avLst/>
            <a:gdLst>
              <a:gd name="T0" fmla="*/ 764 w 857"/>
              <a:gd name="T1" fmla="*/ 540 h 541"/>
              <a:gd name="T2" fmla="*/ 764 w 857"/>
              <a:gd name="T3" fmla="*/ 540 h 541"/>
              <a:gd name="T4" fmla="*/ 92 w 857"/>
              <a:gd name="T5" fmla="*/ 540 h 541"/>
              <a:gd name="T6" fmla="*/ 0 w 857"/>
              <a:gd name="T7" fmla="*/ 449 h 541"/>
              <a:gd name="T8" fmla="*/ 0 w 857"/>
              <a:gd name="T9" fmla="*/ 100 h 541"/>
              <a:gd name="T10" fmla="*/ 34 w 857"/>
              <a:gd name="T11" fmla="*/ 59 h 541"/>
              <a:gd name="T12" fmla="*/ 34 w 857"/>
              <a:gd name="T13" fmla="*/ 59 h 541"/>
              <a:gd name="T14" fmla="*/ 75 w 857"/>
              <a:gd name="T15" fmla="*/ 100 h 541"/>
              <a:gd name="T16" fmla="*/ 75 w 857"/>
              <a:gd name="T17" fmla="*/ 449 h 541"/>
              <a:gd name="T18" fmla="*/ 92 w 857"/>
              <a:gd name="T19" fmla="*/ 465 h 541"/>
              <a:gd name="T20" fmla="*/ 764 w 857"/>
              <a:gd name="T21" fmla="*/ 465 h 541"/>
              <a:gd name="T22" fmla="*/ 781 w 857"/>
              <a:gd name="T23" fmla="*/ 449 h 541"/>
              <a:gd name="T24" fmla="*/ 781 w 857"/>
              <a:gd name="T25" fmla="*/ 0 h 541"/>
              <a:gd name="T26" fmla="*/ 856 w 857"/>
              <a:gd name="T27" fmla="*/ 0 h 541"/>
              <a:gd name="T28" fmla="*/ 856 w 857"/>
              <a:gd name="T29" fmla="*/ 449 h 541"/>
              <a:gd name="T30" fmla="*/ 764 w 857"/>
              <a:gd name="T31" fmla="*/ 540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57" h="541">
                <a:moveTo>
                  <a:pt x="764" y="540"/>
                </a:moveTo>
                <a:lnTo>
                  <a:pt x="764" y="540"/>
                </a:lnTo>
                <a:cubicBezTo>
                  <a:pt x="92" y="540"/>
                  <a:pt x="92" y="540"/>
                  <a:pt x="92" y="540"/>
                </a:cubicBezTo>
                <a:cubicBezTo>
                  <a:pt x="42" y="540"/>
                  <a:pt x="0" y="499"/>
                  <a:pt x="0" y="449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75"/>
                  <a:pt x="17" y="59"/>
                  <a:pt x="34" y="59"/>
                </a:cubicBezTo>
                <a:lnTo>
                  <a:pt x="34" y="59"/>
                </a:lnTo>
                <a:cubicBezTo>
                  <a:pt x="59" y="59"/>
                  <a:pt x="75" y="75"/>
                  <a:pt x="75" y="100"/>
                </a:cubicBezTo>
                <a:cubicBezTo>
                  <a:pt x="75" y="449"/>
                  <a:pt x="75" y="449"/>
                  <a:pt x="75" y="449"/>
                </a:cubicBezTo>
                <a:cubicBezTo>
                  <a:pt x="75" y="457"/>
                  <a:pt x="84" y="465"/>
                  <a:pt x="92" y="465"/>
                </a:cubicBezTo>
                <a:cubicBezTo>
                  <a:pt x="764" y="465"/>
                  <a:pt x="764" y="465"/>
                  <a:pt x="764" y="465"/>
                </a:cubicBezTo>
                <a:cubicBezTo>
                  <a:pt x="773" y="465"/>
                  <a:pt x="781" y="457"/>
                  <a:pt x="781" y="449"/>
                </a:cubicBezTo>
                <a:cubicBezTo>
                  <a:pt x="781" y="0"/>
                  <a:pt x="781" y="0"/>
                  <a:pt x="781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856" y="449"/>
                  <a:pt x="856" y="449"/>
                  <a:pt x="856" y="449"/>
                </a:cubicBezTo>
                <a:cubicBezTo>
                  <a:pt x="856" y="499"/>
                  <a:pt x="814" y="540"/>
                  <a:pt x="764" y="54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75">
            <a:extLst>
              <a:ext uri="{FF2B5EF4-FFF2-40B4-BE49-F238E27FC236}">
                <a16:creationId xmlns:a16="http://schemas.microsoft.com/office/drawing/2014/main" id="{277E612F-2010-024D-9769-6D0A77969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6803" y="4004359"/>
            <a:ext cx="1069817" cy="444166"/>
          </a:xfrm>
          <a:custGeom>
            <a:avLst/>
            <a:gdLst>
              <a:gd name="T0" fmla="*/ 830 w 989"/>
              <a:gd name="T1" fmla="*/ 407 h 408"/>
              <a:gd name="T2" fmla="*/ 830 w 989"/>
              <a:gd name="T3" fmla="*/ 407 h 408"/>
              <a:gd name="T4" fmla="*/ 722 w 989"/>
              <a:gd name="T5" fmla="*/ 357 h 408"/>
              <a:gd name="T6" fmla="*/ 606 w 989"/>
              <a:gd name="T7" fmla="*/ 407 h 408"/>
              <a:gd name="T8" fmla="*/ 498 w 989"/>
              <a:gd name="T9" fmla="*/ 357 h 408"/>
              <a:gd name="T10" fmla="*/ 382 w 989"/>
              <a:gd name="T11" fmla="*/ 407 h 408"/>
              <a:gd name="T12" fmla="*/ 266 w 989"/>
              <a:gd name="T13" fmla="*/ 357 h 408"/>
              <a:gd name="T14" fmla="*/ 149 w 989"/>
              <a:gd name="T15" fmla="*/ 407 h 408"/>
              <a:gd name="T16" fmla="*/ 0 w 989"/>
              <a:gd name="T17" fmla="*/ 249 h 408"/>
              <a:gd name="T18" fmla="*/ 0 w 989"/>
              <a:gd name="T19" fmla="*/ 232 h 408"/>
              <a:gd name="T20" fmla="*/ 133 w 989"/>
              <a:gd name="T21" fmla="*/ 41 h 408"/>
              <a:gd name="T22" fmla="*/ 199 w 989"/>
              <a:gd name="T23" fmla="*/ 8 h 408"/>
              <a:gd name="T24" fmla="*/ 789 w 989"/>
              <a:gd name="T25" fmla="*/ 0 h 408"/>
              <a:gd name="T26" fmla="*/ 789 w 989"/>
              <a:gd name="T27" fmla="*/ 0 h 408"/>
              <a:gd name="T28" fmla="*/ 855 w 989"/>
              <a:gd name="T29" fmla="*/ 41 h 408"/>
              <a:gd name="T30" fmla="*/ 988 w 989"/>
              <a:gd name="T31" fmla="*/ 241 h 408"/>
              <a:gd name="T32" fmla="*/ 988 w 989"/>
              <a:gd name="T33" fmla="*/ 249 h 408"/>
              <a:gd name="T34" fmla="*/ 847 w 989"/>
              <a:gd name="T35" fmla="*/ 407 h 408"/>
              <a:gd name="T36" fmla="*/ 830 w 989"/>
              <a:gd name="T37" fmla="*/ 407 h 408"/>
              <a:gd name="T38" fmla="*/ 722 w 989"/>
              <a:gd name="T39" fmla="*/ 257 h 408"/>
              <a:gd name="T40" fmla="*/ 722 w 989"/>
              <a:gd name="T41" fmla="*/ 257 h 408"/>
              <a:gd name="T42" fmla="*/ 722 w 989"/>
              <a:gd name="T43" fmla="*/ 257 h 408"/>
              <a:gd name="T44" fmla="*/ 764 w 989"/>
              <a:gd name="T45" fmla="*/ 282 h 408"/>
              <a:gd name="T46" fmla="*/ 838 w 989"/>
              <a:gd name="T47" fmla="*/ 332 h 408"/>
              <a:gd name="T48" fmla="*/ 905 w 989"/>
              <a:gd name="T49" fmla="*/ 266 h 408"/>
              <a:gd name="T50" fmla="*/ 789 w 989"/>
              <a:gd name="T51" fmla="*/ 83 h 408"/>
              <a:gd name="T52" fmla="*/ 199 w 989"/>
              <a:gd name="T53" fmla="*/ 83 h 408"/>
              <a:gd name="T54" fmla="*/ 199 w 989"/>
              <a:gd name="T55" fmla="*/ 83 h 408"/>
              <a:gd name="T56" fmla="*/ 83 w 989"/>
              <a:gd name="T57" fmla="*/ 257 h 408"/>
              <a:gd name="T58" fmla="*/ 149 w 989"/>
              <a:gd name="T59" fmla="*/ 332 h 408"/>
              <a:gd name="T60" fmla="*/ 224 w 989"/>
              <a:gd name="T61" fmla="*/ 282 h 408"/>
              <a:gd name="T62" fmla="*/ 266 w 989"/>
              <a:gd name="T63" fmla="*/ 257 h 408"/>
              <a:gd name="T64" fmla="*/ 266 w 989"/>
              <a:gd name="T65" fmla="*/ 257 h 408"/>
              <a:gd name="T66" fmla="*/ 315 w 989"/>
              <a:gd name="T67" fmla="*/ 282 h 408"/>
              <a:gd name="T68" fmla="*/ 382 w 989"/>
              <a:gd name="T69" fmla="*/ 332 h 408"/>
              <a:gd name="T70" fmla="*/ 448 w 989"/>
              <a:gd name="T71" fmla="*/ 282 h 408"/>
              <a:gd name="T72" fmla="*/ 498 w 989"/>
              <a:gd name="T73" fmla="*/ 257 h 408"/>
              <a:gd name="T74" fmla="*/ 498 w 989"/>
              <a:gd name="T75" fmla="*/ 257 h 408"/>
              <a:gd name="T76" fmla="*/ 540 w 989"/>
              <a:gd name="T77" fmla="*/ 282 h 408"/>
              <a:gd name="T78" fmla="*/ 606 w 989"/>
              <a:gd name="T79" fmla="*/ 332 h 408"/>
              <a:gd name="T80" fmla="*/ 672 w 989"/>
              <a:gd name="T81" fmla="*/ 282 h 408"/>
              <a:gd name="T82" fmla="*/ 722 w 989"/>
              <a:gd name="T83" fmla="*/ 25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89" h="408">
                <a:moveTo>
                  <a:pt x="830" y="407"/>
                </a:moveTo>
                <a:lnTo>
                  <a:pt x="830" y="407"/>
                </a:lnTo>
                <a:cubicBezTo>
                  <a:pt x="789" y="407"/>
                  <a:pt x="747" y="390"/>
                  <a:pt x="722" y="357"/>
                </a:cubicBezTo>
                <a:cubicBezTo>
                  <a:pt x="689" y="390"/>
                  <a:pt x="647" y="407"/>
                  <a:pt x="606" y="407"/>
                </a:cubicBezTo>
                <a:cubicBezTo>
                  <a:pt x="564" y="407"/>
                  <a:pt x="523" y="390"/>
                  <a:pt x="498" y="357"/>
                </a:cubicBezTo>
                <a:cubicBezTo>
                  <a:pt x="465" y="390"/>
                  <a:pt x="423" y="407"/>
                  <a:pt x="382" y="407"/>
                </a:cubicBezTo>
                <a:cubicBezTo>
                  <a:pt x="340" y="407"/>
                  <a:pt x="299" y="390"/>
                  <a:pt x="266" y="357"/>
                </a:cubicBezTo>
                <a:cubicBezTo>
                  <a:pt x="241" y="390"/>
                  <a:pt x="191" y="407"/>
                  <a:pt x="149" y="407"/>
                </a:cubicBezTo>
                <a:cubicBezTo>
                  <a:pt x="66" y="399"/>
                  <a:pt x="0" y="332"/>
                  <a:pt x="0" y="249"/>
                </a:cubicBezTo>
                <a:cubicBezTo>
                  <a:pt x="0" y="232"/>
                  <a:pt x="0" y="232"/>
                  <a:pt x="0" y="232"/>
                </a:cubicBezTo>
                <a:cubicBezTo>
                  <a:pt x="133" y="41"/>
                  <a:pt x="133" y="41"/>
                  <a:pt x="133" y="41"/>
                </a:cubicBezTo>
                <a:cubicBezTo>
                  <a:pt x="149" y="16"/>
                  <a:pt x="174" y="8"/>
                  <a:pt x="199" y="8"/>
                </a:cubicBezTo>
                <a:cubicBezTo>
                  <a:pt x="789" y="0"/>
                  <a:pt x="789" y="0"/>
                  <a:pt x="789" y="0"/>
                </a:cubicBezTo>
                <a:lnTo>
                  <a:pt x="789" y="0"/>
                </a:lnTo>
                <a:cubicBezTo>
                  <a:pt x="813" y="0"/>
                  <a:pt x="838" y="16"/>
                  <a:pt x="855" y="41"/>
                </a:cubicBezTo>
                <a:cubicBezTo>
                  <a:pt x="988" y="241"/>
                  <a:pt x="988" y="241"/>
                  <a:pt x="988" y="241"/>
                </a:cubicBezTo>
                <a:cubicBezTo>
                  <a:pt x="988" y="249"/>
                  <a:pt x="988" y="249"/>
                  <a:pt x="988" y="249"/>
                </a:cubicBezTo>
                <a:cubicBezTo>
                  <a:pt x="988" y="332"/>
                  <a:pt x="922" y="407"/>
                  <a:pt x="847" y="407"/>
                </a:cubicBezTo>
                <a:cubicBezTo>
                  <a:pt x="838" y="407"/>
                  <a:pt x="838" y="407"/>
                  <a:pt x="830" y="407"/>
                </a:cubicBezTo>
                <a:close/>
                <a:moveTo>
                  <a:pt x="722" y="257"/>
                </a:moveTo>
                <a:lnTo>
                  <a:pt x="722" y="257"/>
                </a:lnTo>
                <a:lnTo>
                  <a:pt x="722" y="257"/>
                </a:lnTo>
                <a:cubicBezTo>
                  <a:pt x="739" y="257"/>
                  <a:pt x="756" y="266"/>
                  <a:pt x="764" y="282"/>
                </a:cubicBezTo>
                <a:cubicBezTo>
                  <a:pt x="780" y="315"/>
                  <a:pt x="805" y="332"/>
                  <a:pt x="838" y="332"/>
                </a:cubicBezTo>
                <a:cubicBezTo>
                  <a:pt x="872" y="332"/>
                  <a:pt x="905" y="299"/>
                  <a:pt x="905" y="266"/>
                </a:cubicBezTo>
                <a:cubicBezTo>
                  <a:pt x="789" y="83"/>
                  <a:pt x="789" y="83"/>
                  <a:pt x="789" y="83"/>
                </a:cubicBezTo>
                <a:cubicBezTo>
                  <a:pt x="199" y="83"/>
                  <a:pt x="199" y="83"/>
                  <a:pt x="199" y="83"/>
                </a:cubicBezTo>
                <a:lnTo>
                  <a:pt x="199" y="83"/>
                </a:lnTo>
                <a:cubicBezTo>
                  <a:pt x="83" y="257"/>
                  <a:pt x="83" y="257"/>
                  <a:pt x="83" y="257"/>
                </a:cubicBezTo>
                <a:cubicBezTo>
                  <a:pt x="91" y="299"/>
                  <a:pt x="116" y="324"/>
                  <a:pt x="149" y="332"/>
                </a:cubicBezTo>
                <a:cubicBezTo>
                  <a:pt x="182" y="332"/>
                  <a:pt x="207" y="315"/>
                  <a:pt x="224" y="282"/>
                </a:cubicBezTo>
                <a:cubicBezTo>
                  <a:pt x="232" y="266"/>
                  <a:pt x="249" y="257"/>
                  <a:pt x="266" y="257"/>
                </a:cubicBezTo>
                <a:lnTo>
                  <a:pt x="266" y="257"/>
                </a:lnTo>
                <a:cubicBezTo>
                  <a:pt x="291" y="257"/>
                  <a:pt x="307" y="266"/>
                  <a:pt x="315" y="282"/>
                </a:cubicBezTo>
                <a:cubicBezTo>
                  <a:pt x="324" y="307"/>
                  <a:pt x="357" y="332"/>
                  <a:pt x="382" y="332"/>
                </a:cubicBezTo>
                <a:cubicBezTo>
                  <a:pt x="415" y="332"/>
                  <a:pt x="440" y="307"/>
                  <a:pt x="448" y="282"/>
                </a:cubicBezTo>
                <a:cubicBezTo>
                  <a:pt x="457" y="266"/>
                  <a:pt x="473" y="257"/>
                  <a:pt x="498" y="257"/>
                </a:cubicBezTo>
                <a:lnTo>
                  <a:pt x="498" y="257"/>
                </a:lnTo>
                <a:cubicBezTo>
                  <a:pt x="515" y="257"/>
                  <a:pt x="531" y="266"/>
                  <a:pt x="540" y="282"/>
                </a:cubicBezTo>
                <a:cubicBezTo>
                  <a:pt x="548" y="307"/>
                  <a:pt x="581" y="332"/>
                  <a:pt x="606" y="332"/>
                </a:cubicBezTo>
                <a:cubicBezTo>
                  <a:pt x="639" y="332"/>
                  <a:pt x="664" y="315"/>
                  <a:pt x="672" y="282"/>
                </a:cubicBezTo>
                <a:cubicBezTo>
                  <a:pt x="681" y="266"/>
                  <a:pt x="697" y="257"/>
                  <a:pt x="722" y="2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76">
            <a:extLst>
              <a:ext uri="{FF2B5EF4-FFF2-40B4-BE49-F238E27FC236}">
                <a16:creationId xmlns:a16="http://schemas.microsoft.com/office/drawing/2014/main" id="{F3F97CBB-1393-F746-8ED3-109DA7855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4106" y="11846498"/>
            <a:ext cx="678187" cy="81193"/>
          </a:xfrm>
          <a:custGeom>
            <a:avLst/>
            <a:gdLst>
              <a:gd name="T0" fmla="*/ 623 w 624"/>
              <a:gd name="T1" fmla="*/ 75 h 76"/>
              <a:gd name="T2" fmla="*/ 0 w 624"/>
              <a:gd name="T3" fmla="*/ 75 h 76"/>
              <a:gd name="T4" fmla="*/ 0 w 624"/>
              <a:gd name="T5" fmla="*/ 0 h 76"/>
              <a:gd name="T6" fmla="*/ 623 w 624"/>
              <a:gd name="T7" fmla="*/ 0 h 76"/>
              <a:gd name="T8" fmla="*/ 623 w 624"/>
              <a:gd name="T9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4" h="76">
                <a:moveTo>
                  <a:pt x="623" y="75"/>
                </a:moveTo>
                <a:lnTo>
                  <a:pt x="0" y="75"/>
                </a:lnTo>
                <a:lnTo>
                  <a:pt x="0" y="0"/>
                </a:lnTo>
                <a:lnTo>
                  <a:pt x="623" y="0"/>
                </a:lnTo>
                <a:lnTo>
                  <a:pt x="623" y="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77">
            <a:extLst>
              <a:ext uri="{FF2B5EF4-FFF2-40B4-BE49-F238E27FC236}">
                <a16:creationId xmlns:a16="http://schemas.microsoft.com/office/drawing/2014/main" id="{57B958BA-CADB-C646-846C-42402A6DA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0379" y="10991601"/>
            <a:ext cx="926538" cy="936090"/>
          </a:xfrm>
          <a:custGeom>
            <a:avLst/>
            <a:gdLst>
              <a:gd name="T0" fmla="*/ 739 w 856"/>
              <a:gd name="T1" fmla="*/ 864 h 865"/>
              <a:gd name="T2" fmla="*/ 739 w 856"/>
              <a:gd name="T3" fmla="*/ 864 h 865"/>
              <a:gd name="T4" fmla="*/ 739 w 856"/>
              <a:gd name="T5" fmla="*/ 789 h 865"/>
              <a:gd name="T6" fmla="*/ 781 w 856"/>
              <a:gd name="T7" fmla="*/ 739 h 865"/>
              <a:gd name="T8" fmla="*/ 781 w 856"/>
              <a:gd name="T9" fmla="*/ 673 h 865"/>
              <a:gd name="T10" fmla="*/ 274 w 856"/>
              <a:gd name="T11" fmla="*/ 673 h 865"/>
              <a:gd name="T12" fmla="*/ 274 w 856"/>
              <a:gd name="T13" fmla="*/ 723 h 865"/>
              <a:gd name="T14" fmla="*/ 141 w 856"/>
              <a:gd name="T15" fmla="*/ 864 h 865"/>
              <a:gd name="T16" fmla="*/ 0 w 856"/>
              <a:gd name="T17" fmla="*/ 723 h 865"/>
              <a:gd name="T18" fmla="*/ 0 w 856"/>
              <a:gd name="T19" fmla="*/ 58 h 865"/>
              <a:gd name="T20" fmla="*/ 58 w 856"/>
              <a:gd name="T21" fmla="*/ 0 h 865"/>
              <a:gd name="T22" fmla="*/ 664 w 856"/>
              <a:gd name="T23" fmla="*/ 0 h 865"/>
              <a:gd name="T24" fmla="*/ 722 w 856"/>
              <a:gd name="T25" fmla="*/ 58 h 865"/>
              <a:gd name="T26" fmla="*/ 722 w 856"/>
              <a:gd name="T27" fmla="*/ 598 h 865"/>
              <a:gd name="T28" fmla="*/ 814 w 856"/>
              <a:gd name="T29" fmla="*/ 598 h 865"/>
              <a:gd name="T30" fmla="*/ 855 w 856"/>
              <a:gd name="T31" fmla="*/ 639 h 865"/>
              <a:gd name="T32" fmla="*/ 855 w 856"/>
              <a:gd name="T33" fmla="*/ 739 h 865"/>
              <a:gd name="T34" fmla="*/ 739 w 856"/>
              <a:gd name="T35" fmla="*/ 864 h 865"/>
              <a:gd name="T36" fmla="*/ 75 w 856"/>
              <a:gd name="T37" fmla="*/ 75 h 865"/>
              <a:gd name="T38" fmla="*/ 75 w 856"/>
              <a:gd name="T39" fmla="*/ 75 h 865"/>
              <a:gd name="T40" fmla="*/ 75 w 856"/>
              <a:gd name="T41" fmla="*/ 723 h 865"/>
              <a:gd name="T42" fmla="*/ 141 w 856"/>
              <a:gd name="T43" fmla="*/ 789 h 865"/>
              <a:gd name="T44" fmla="*/ 199 w 856"/>
              <a:gd name="T45" fmla="*/ 723 h 865"/>
              <a:gd name="T46" fmla="*/ 199 w 856"/>
              <a:gd name="T47" fmla="*/ 639 h 865"/>
              <a:gd name="T48" fmla="*/ 241 w 856"/>
              <a:gd name="T49" fmla="*/ 598 h 865"/>
              <a:gd name="T50" fmla="*/ 648 w 856"/>
              <a:gd name="T51" fmla="*/ 598 h 865"/>
              <a:gd name="T52" fmla="*/ 648 w 856"/>
              <a:gd name="T53" fmla="*/ 75 h 865"/>
              <a:gd name="T54" fmla="*/ 75 w 856"/>
              <a:gd name="T55" fmla="*/ 75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56" h="865">
                <a:moveTo>
                  <a:pt x="739" y="864"/>
                </a:moveTo>
                <a:lnTo>
                  <a:pt x="739" y="864"/>
                </a:lnTo>
                <a:cubicBezTo>
                  <a:pt x="739" y="789"/>
                  <a:pt x="739" y="789"/>
                  <a:pt x="739" y="789"/>
                </a:cubicBezTo>
                <a:cubicBezTo>
                  <a:pt x="764" y="789"/>
                  <a:pt x="781" y="764"/>
                  <a:pt x="781" y="739"/>
                </a:cubicBezTo>
                <a:cubicBezTo>
                  <a:pt x="781" y="673"/>
                  <a:pt x="781" y="673"/>
                  <a:pt x="781" y="673"/>
                </a:cubicBezTo>
                <a:cubicBezTo>
                  <a:pt x="274" y="673"/>
                  <a:pt x="274" y="673"/>
                  <a:pt x="274" y="673"/>
                </a:cubicBezTo>
                <a:cubicBezTo>
                  <a:pt x="274" y="723"/>
                  <a:pt x="274" y="723"/>
                  <a:pt x="274" y="723"/>
                </a:cubicBezTo>
                <a:cubicBezTo>
                  <a:pt x="274" y="797"/>
                  <a:pt x="216" y="864"/>
                  <a:pt x="141" y="864"/>
                </a:cubicBezTo>
                <a:cubicBezTo>
                  <a:pt x="58" y="864"/>
                  <a:pt x="0" y="797"/>
                  <a:pt x="0" y="723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5"/>
                  <a:pt x="25" y="0"/>
                  <a:pt x="58" y="0"/>
                </a:cubicBezTo>
                <a:cubicBezTo>
                  <a:pt x="664" y="0"/>
                  <a:pt x="664" y="0"/>
                  <a:pt x="664" y="0"/>
                </a:cubicBezTo>
                <a:cubicBezTo>
                  <a:pt x="698" y="0"/>
                  <a:pt x="722" y="25"/>
                  <a:pt x="722" y="58"/>
                </a:cubicBezTo>
                <a:cubicBezTo>
                  <a:pt x="722" y="598"/>
                  <a:pt x="722" y="598"/>
                  <a:pt x="722" y="598"/>
                </a:cubicBezTo>
                <a:cubicBezTo>
                  <a:pt x="814" y="598"/>
                  <a:pt x="814" y="598"/>
                  <a:pt x="814" y="598"/>
                </a:cubicBezTo>
                <a:cubicBezTo>
                  <a:pt x="839" y="598"/>
                  <a:pt x="855" y="615"/>
                  <a:pt x="855" y="639"/>
                </a:cubicBezTo>
                <a:cubicBezTo>
                  <a:pt x="855" y="739"/>
                  <a:pt x="855" y="739"/>
                  <a:pt x="855" y="739"/>
                </a:cubicBezTo>
                <a:cubicBezTo>
                  <a:pt x="855" y="805"/>
                  <a:pt x="806" y="864"/>
                  <a:pt x="739" y="864"/>
                </a:cubicBezTo>
                <a:close/>
                <a:moveTo>
                  <a:pt x="75" y="75"/>
                </a:moveTo>
                <a:lnTo>
                  <a:pt x="75" y="75"/>
                </a:lnTo>
                <a:cubicBezTo>
                  <a:pt x="75" y="723"/>
                  <a:pt x="75" y="723"/>
                  <a:pt x="75" y="723"/>
                </a:cubicBezTo>
                <a:cubicBezTo>
                  <a:pt x="75" y="756"/>
                  <a:pt x="100" y="789"/>
                  <a:pt x="141" y="789"/>
                </a:cubicBezTo>
                <a:cubicBezTo>
                  <a:pt x="174" y="789"/>
                  <a:pt x="199" y="756"/>
                  <a:pt x="199" y="723"/>
                </a:cubicBezTo>
                <a:cubicBezTo>
                  <a:pt x="199" y="639"/>
                  <a:pt x="199" y="639"/>
                  <a:pt x="199" y="639"/>
                </a:cubicBezTo>
                <a:cubicBezTo>
                  <a:pt x="199" y="615"/>
                  <a:pt x="216" y="598"/>
                  <a:pt x="241" y="598"/>
                </a:cubicBezTo>
                <a:cubicBezTo>
                  <a:pt x="648" y="598"/>
                  <a:pt x="648" y="598"/>
                  <a:pt x="648" y="598"/>
                </a:cubicBezTo>
                <a:cubicBezTo>
                  <a:pt x="648" y="75"/>
                  <a:pt x="648" y="75"/>
                  <a:pt x="648" y="75"/>
                </a:cubicBezTo>
                <a:lnTo>
                  <a:pt x="75" y="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178">
            <a:extLst>
              <a:ext uri="{FF2B5EF4-FFF2-40B4-BE49-F238E27FC236}">
                <a16:creationId xmlns:a16="http://schemas.microsoft.com/office/drawing/2014/main" id="{CA763998-05E7-BE4B-AD29-B48419028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6640" y="11216070"/>
            <a:ext cx="396407" cy="62089"/>
          </a:xfrm>
          <a:custGeom>
            <a:avLst/>
            <a:gdLst>
              <a:gd name="T0" fmla="*/ 341 w 367"/>
              <a:gd name="T1" fmla="*/ 58 h 59"/>
              <a:gd name="T2" fmla="*/ 341 w 367"/>
              <a:gd name="T3" fmla="*/ 58 h 59"/>
              <a:gd name="T4" fmla="*/ 25 w 367"/>
              <a:gd name="T5" fmla="*/ 58 h 59"/>
              <a:gd name="T6" fmla="*/ 0 w 367"/>
              <a:gd name="T7" fmla="*/ 25 h 59"/>
              <a:gd name="T8" fmla="*/ 0 w 367"/>
              <a:gd name="T9" fmla="*/ 25 h 59"/>
              <a:gd name="T10" fmla="*/ 25 w 367"/>
              <a:gd name="T11" fmla="*/ 0 h 59"/>
              <a:gd name="T12" fmla="*/ 341 w 367"/>
              <a:gd name="T13" fmla="*/ 0 h 59"/>
              <a:gd name="T14" fmla="*/ 366 w 367"/>
              <a:gd name="T15" fmla="*/ 25 h 59"/>
              <a:gd name="T16" fmla="*/ 366 w 367"/>
              <a:gd name="T17" fmla="*/ 25 h 59"/>
              <a:gd name="T18" fmla="*/ 341 w 367"/>
              <a:gd name="T19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7" h="59">
                <a:moveTo>
                  <a:pt x="341" y="58"/>
                </a:moveTo>
                <a:lnTo>
                  <a:pt x="341" y="58"/>
                </a:lnTo>
                <a:cubicBezTo>
                  <a:pt x="25" y="58"/>
                  <a:pt x="25" y="58"/>
                  <a:pt x="25" y="58"/>
                </a:cubicBezTo>
                <a:cubicBezTo>
                  <a:pt x="9" y="58"/>
                  <a:pt x="0" y="41"/>
                  <a:pt x="0" y="25"/>
                </a:cubicBezTo>
                <a:lnTo>
                  <a:pt x="0" y="25"/>
                </a:lnTo>
                <a:cubicBezTo>
                  <a:pt x="0" y="8"/>
                  <a:pt x="9" y="0"/>
                  <a:pt x="25" y="0"/>
                </a:cubicBezTo>
                <a:cubicBezTo>
                  <a:pt x="341" y="0"/>
                  <a:pt x="341" y="0"/>
                  <a:pt x="341" y="0"/>
                </a:cubicBezTo>
                <a:cubicBezTo>
                  <a:pt x="349" y="0"/>
                  <a:pt x="366" y="8"/>
                  <a:pt x="366" y="25"/>
                </a:cubicBezTo>
                <a:lnTo>
                  <a:pt x="366" y="25"/>
                </a:lnTo>
                <a:cubicBezTo>
                  <a:pt x="366" y="41"/>
                  <a:pt x="349" y="58"/>
                  <a:pt x="341" y="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79">
            <a:extLst>
              <a:ext uri="{FF2B5EF4-FFF2-40B4-BE49-F238E27FC236}">
                <a16:creationId xmlns:a16="http://schemas.microsoft.com/office/drawing/2014/main" id="{9F6A1A4D-C69A-CB49-BCBB-AAF862419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6640" y="11340245"/>
            <a:ext cx="396407" cy="62089"/>
          </a:xfrm>
          <a:custGeom>
            <a:avLst/>
            <a:gdLst>
              <a:gd name="T0" fmla="*/ 341 w 367"/>
              <a:gd name="T1" fmla="*/ 58 h 59"/>
              <a:gd name="T2" fmla="*/ 341 w 367"/>
              <a:gd name="T3" fmla="*/ 58 h 59"/>
              <a:gd name="T4" fmla="*/ 25 w 367"/>
              <a:gd name="T5" fmla="*/ 58 h 59"/>
              <a:gd name="T6" fmla="*/ 0 w 367"/>
              <a:gd name="T7" fmla="*/ 33 h 59"/>
              <a:gd name="T8" fmla="*/ 0 w 367"/>
              <a:gd name="T9" fmla="*/ 33 h 59"/>
              <a:gd name="T10" fmla="*/ 25 w 367"/>
              <a:gd name="T11" fmla="*/ 0 h 59"/>
              <a:gd name="T12" fmla="*/ 341 w 367"/>
              <a:gd name="T13" fmla="*/ 0 h 59"/>
              <a:gd name="T14" fmla="*/ 366 w 367"/>
              <a:gd name="T15" fmla="*/ 33 h 59"/>
              <a:gd name="T16" fmla="*/ 366 w 367"/>
              <a:gd name="T17" fmla="*/ 33 h 59"/>
              <a:gd name="T18" fmla="*/ 341 w 367"/>
              <a:gd name="T19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7" h="59">
                <a:moveTo>
                  <a:pt x="341" y="58"/>
                </a:moveTo>
                <a:lnTo>
                  <a:pt x="341" y="58"/>
                </a:lnTo>
                <a:cubicBezTo>
                  <a:pt x="25" y="58"/>
                  <a:pt x="25" y="58"/>
                  <a:pt x="25" y="58"/>
                </a:cubicBezTo>
                <a:cubicBezTo>
                  <a:pt x="9" y="58"/>
                  <a:pt x="0" y="41"/>
                  <a:pt x="0" y="33"/>
                </a:cubicBezTo>
                <a:lnTo>
                  <a:pt x="0" y="33"/>
                </a:lnTo>
                <a:cubicBezTo>
                  <a:pt x="0" y="16"/>
                  <a:pt x="9" y="0"/>
                  <a:pt x="25" y="0"/>
                </a:cubicBezTo>
                <a:cubicBezTo>
                  <a:pt x="341" y="0"/>
                  <a:pt x="341" y="0"/>
                  <a:pt x="341" y="0"/>
                </a:cubicBezTo>
                <a:cubicBezTo>
                  <a:pt x="349" y="0"/>
                  <a:pt x="366" y="16"/>
                  <a:pt x="366" y="33"/>
                </a:cubicBezTo>
                <a:lnTo>
                  <a:pt x="366" y="33"/>
                </a:lnTo>
                <a:cubicBezTo>
                  <a:pt x="366" y="41"/>
                  <a:pt x="349" y="58"/>
                  <a:pt x="341" y="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80">
            <a:extLst>
              <a:ext uri="{FF2B5EF4-FFF2-40B4-BE49-F238E27FC236}">
                <a16:creationId xmlns:a16="http://schemas.microsoft.com/office/drawing/2014/main" id="{517DF358-1065-E24E-9AD8-943929A44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6640" y="11469198"/>
            <a:ext cx="253128" cy="62086"/>
          </a:xfrm>
          <a:custGeom>
            <a:avLst/>
            <a:gdLst>
              <a:gd name="T0" fmla="*/ 208 w 234"/>
              <a:gd name="T1" fmla="*/ 58 h 59"/>
              <a:gd name="T2" fmla="*/ 208 w 234"/>
              <a:gd name="T3" fmla="*/ 58 h 59"/>
              <a:gd name="T4" fmla="*/ 25 w 234"/>
              <a:gd name="T5" fmla="*/ 58 h 59"/>
              <a:gd name="T6" fmla="*/ 0 w 234"/>
              <a:gd name="T7" fmla="*/ 33 h 59"/>
              <a:gd name="T8" fmla="*/ 0 w 234"/>
              <a:gd name="T9" fmla="*/ 33 h 59"/>
              <a:gd name="T10" fmla="*/ 25 w 234"/>
              <a:gd name="T11" fmla="*/ 0 h 59"/>
              <a:gd name="T12" fmla="*/ 208 w 234"/>
              <a:gd name="T13" fmla="*/ 0 h 59"/>
              <a:gd name="T14" fmla="*/ 233 w 234"/>
              <a:gd name="T15" fmla="*/ 33 h 59"/>
              <a:gd name="T16" fmla="*/ 233 w 234"/>
              <a:gd name="T17" fmla="*/ 33 h 59"/>
              <a:gd name="T18" fmla="*/ 208 w 234"/>
              <a:gd name="T19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4" h="59">
                <a:moveTo>
                  <a:pt x="208" y="58"/>
                </a:moveTo>
                <a:lnTo>
                  <a:pt x="208" y="58"/>
                </a:lnTo>
                <a:cubicBezTo>
                  <a:pt x="25" y="58"/>
                  <a:pt x="25" y="58"/>
                  <a:pt x="25" y="58"/>
                </a:cubicBezTo>
                <a:cubicBezTo>
                  <a:pt x="9" y="58"/>
                  <a:pt x="0" y="50"/>
                  <a:pt x="0" y="33"/>
                </a:cubicBezTo>
                <a:lnTo>
                  <a:pt x="0" y="33"/>
                </a:lnTo>
                <a:cubicBezTo>
                  <a:pt x="0" y="17"/>
                  <a:pt x="9" y="0"/>
                  <a:pt x="25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25" y="0"/>
                  <a:pt x="233" y="17"/>
                  <a:pt x="233" y="33"/>
                </a:cubicBezTo>
                <a:lnTo>
                  <a:pt x="233" y="33"/>
                </a:lnTo>
                <a:cubicBezTo>
                  <a:pt x="233" y="50"/>
                  <a:pt x="225" y="58"/>
                  <a:pt x="208" y="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81">
            <a:extLst>
              <a:ext uri="{FF2B5EF4-FFF2-40B4-BE49-F238E27FC236}">
                <a16:creationId xmlns:a16="http://schemas.microsoft.com/office/drawing/2014/main" id="{2FD15C8A-7CAE-CF44-B09F-E90F8EDFB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2762" y="8813760"/>
            <a:ext cx="262677" cy="272229"/>
          </a:xfrm>
          <a:custGeom>
            <a:avLst/>
            <a:gdLst>
              <a:gd name="T0" fmla="*/ 241 w 242"/>
              <a:gd name="T1" fmla="*/ 250 h 251"/>
              <a:gd name="T2" fmla="*/ 241 w 242"/>
              <a:gd name="T3" fmla="*/ 250 h 251"/>
              <a:gd name="T4" fmla="*/ 117 w 242"/>
              <a:gd name="T5" fmla="*/ 250 h 251"/>
              <a:gd name="T6" fmla="*/ 0 w 242"/>
              <a:gd name="T7" fmla="*/ 133 h 251"/>
              <a:gd name="T8" fmla="*/ 0 w 242"/>
              <a:gd name="T9" fmla="*/ 117 h 251"/>
              <a:gd name="T10" fmla="*/ 125 w 242"/>
              <a:gd name="T11" fmla="*/ 0 h 251"/>
              <a:gd name="T12" fmla="*/ 241 w 242"/>
              <a:gd name="T13" fmla="*/ 117 h 251"/>
              <a:gd name="T14" fmla="*/ 241 w 242"/>
              <a:gd name="T15" fmla="*/ 250 h 251"/>
              <a:gd name="T16" fmla="*/ 125 w 242"/>
              <a:gd name="T17" fmla="*/ 75 h 251"/>
              <a:gd name="T18" fmla="*/ 125 w 242"/>
              <a:gd name="T19" fmla="*/ 75 h 251"/>
              <a:gd name="T20" fmla="*/ 75 w 242"/>
              <a:gd name="T21" fmla="*/ 117 h 251"/>
              <a:gd name="T22" fmla="*/ 75 w 242"/>
              <a:gd name="T23" fmla="*/ 133 h 251"/>
              <a:gd name="T24" fmla="*/ 117 w 242"/>
              <a:gd name="T25" fmla="*/ 175 h 251"/>
              <a:gd name="T26" fmla="*/ 167 w 242"/>
              <a:gd name="T27" fmla="*/ 175 h 251"/>
              <a:gd name="T28" fmla="*/ 167 w 242"/>
              <a:gd name="T29" fmla="*/ 117 h 251"/>
              <a:gd name="T30" fmla="*/ 125 w 242"/>
              <a:gd name="T31" fmla="*/ 75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2" h="251">
                <a:moveTo>
                  <a:pt x="241" y="250"/>
                </a:moveTo>
                <a:lnTo>
                  <a:pt x="241" y="250"/>
                </a:lnTo>
                <a:cubicBezTo>
                  <a:pt x="117" y="250"/>
                  <a:pt x="117" y="250"/>
                  <a:pt x="117" y="250"/>
                </a:cubicBezTo>
                <a:cubicBezTo>
                  <a:pt x="59" y="250"/>
                  <a:pt x="0" y="200"/>
                  <a:pt x="0" y="13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0"/>
                  <a:pt x="59" y="0"/>
                  <a:pt x="125" y="0"/>
                </a:cubicBezTo>
                <a:cubicBezTo>
                  <a:pt x="191" y="0"/>
                  <a:pt x="241" y="50"/>
                  <a:pt x="241" y="117"/>
                </a:cubicBezTo>
                <a:lnTo>
                  <a:pt x="241" y="250"/>
                </a:lnTo>
                <a:close/>
                <a:moveTo>
                  <a:pt x="125" y="75"/>
                </a:moveTo>
                <a:lnTo>
                  <a:pt x="125" y="75"/>
                </a:lnTo>
                <a:cubicBezTo>
                  <a:pt x="100" y="75"/>
                  <a:pt x="75" y="92"/>
                  <a:pt x="75" y="117"/>
                </a:cubicBezTo>
                <a:cubicBezTo>
                  <a:pt x="75" y="133"/>
                  <a:pt x="75" y="133"/>
                  <a:pt x="75" y="133"/>
                </a:cubicBezTo>
                <a:cubicBezTo>
                  <a:pt x="75" y="158"/>
                  <a:pt x="100" y="175"/>
                  <a:pt x="117" y="175"/>
                </a:cubicBezTo>
                <a:cubicBezTo>
                  <a:pt x="167" y="175"/>
                  <a:pt x="167" y="175"/>
                  <a:pt x="167" y="175"/>
                </a:cubicBezTo>
                <a:cubicBezTo>
                  <a:pt x="167" y="117"/>
                  <a:pt x="167" y="117"/>
                  <a:pt x="167" y="117"/>
                </a:cubicBezTo>
                <a:cubicBezTo>
                  <a:pt x="167" y="92"/>
                  <a:pt x="150" y="75"/>
                  <a:pt x="125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182">
            <a:extLst>
              <a:ext uri="{FF2B5EF4-FFF2-40B4-BE49-F238E27FC236}">
                <a16:creationId xmlns:a16="http://schemas.microsoft.com/office/drawing/2014/main" id="{CC889C86-2AB2-C04F-AD3F-DD4AA8C78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6334" y="8813760"/>
            <a:ext cx="262680" cy="272229"/>
          </a:xfrm>
          <a:custGeom>
            <a:avLst/>
            <a:gdLst>
              <a:gd name="T0" fmla="*/ 124 w 241"/>
              <a:gd name="T1" fmla="*/ 250 h 251"/>
              <a:gd name="T2" fmla="*/ 124 w 241"/>
              <a:gd name="T3" fmla="*/ 250 h 251"/>
              <a:gd name="T4" fmla="*/ 0 w 241"/>
              <a:gd name="T5" fmla="*/ 250 h 251"/>
              <a:gd name="T6" fmla="*/ 0 w 241"/>
              <a:gd name="T7" fmla="*/ 117 h 251"/>
              <a:gd name="T8" fmla="*/ 116 w 241"/>
              <a:gd name="T9" fmla="*/ 0 h 251"/>
              <a:gd name="T10" fmla="*/ 240 w 241"/>
              <a:gd name="T11" fmla="*/ 117 h 251"/>
              <a:gd name="T12" fmla="*/ 240 w 241"/>
              <a:gd name="T13" fmla="*/ 133 h 251"/>
              <a:gd name="T14" fmla="*/ 124 w 241"/>
              <a:gd name="T15" fmla="*/ 250 h 251"/>
              <a:gd name="T16" fmla="*/ 74 w 241"/>
              <a:gd name="T17" fmla="*/ 175 h 251"/>
              <a:gd name="T18" fmla="*/ 74 w 241"/>
              <a:gd name="T19" fmla="*/ 175 h 251"/>
              <a:gd name="T20" fmla="*/ 124 w 241"/>
              <a:gd name="T21" fmla="*/ 175 h 251"/>
              <a:gd name="T22" fmla="*/ 166 w 241"/>
              <a:gd name="T23" fmla="*/ 133 h 251"/>
              <a:gd name="T24" fmla="*/ 166 w 241"/>
              <a:gd name="T25" fmla="*/ 117 h 251"/>
              <a:gd name="T26" fmla="*/ 116 w 241"/>
              <a:gd name="T27" fmla="*/ 75 h 251"/>
              <a:gd name="T28" fmla="*/ 74 w 241"/>
              <a:gd name="T29" fmla="*/ 117 h 251"/>
              <a:gd name="T30" fmla="*/ 74 w 241"/>
              <a:gd name="T31" fmla="*/ 175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1" h="251">
                <a:moveTo>
                  <a:pt x="124" y="250"/>
                </a:moveTo>
                <a:lnTo>
                  <a:pt x="124" y="250"/>
                </a:lnTo>
                <a:cubicBezTo>
                  <a:pt x="0" y="250"/>
                  <a:pt x="0" y="250"/>
                  <a:pt x="0" y="250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0"/>
                  <a:pt x="58" y="0"/>
                  <a:pt x="116" y="0"/>
                </a:cubicBezTo>
                <a:cubicBezTo>
                  <a:pt x="182" y="0"/>
                  <a:pt x="240" y="50"/>
                  <a:pt x="240" y="117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40" y="200"/>
                  <a:pt x="182" y="250"/>
                  <a:pt x="124" y="250"/>
                </a:cubicBezTo>
                <a:close/>
                <a:moveTo>
                  <a:pt x="74" y="175"/>
                </a:moveTo>
                <a:lnTo>
                  <a:pt x="74" y="175"/>
                </a:lnTo>
                <a:cubicBezTo>
                  <a:pt x="124" y="175"/>
                  <a:pt x="124" y="175"/>
                  <a:pt x="124" y="175"/>
                </a:cubicBezTo>
                <a:cubicBezTo>
                  <a:pt x="141" y="175"/>
                  <a:pt x="166" y="158"/>
                  <a:pt x="166" y="133"/>
                </a:cubicBezTo>
                <a:cubicBezTo>
                  <a:pt x="166" y="117"/>
                  <a:pt x="166" y="117"/>
                  <a:pt x="166" y="117"/>
                </a:cubicBezTo>
                <a:cubicBezTo>
                  <a:pt x="166" y="92"/>
                  <a:pt x="141" y="75"/>
                  <a:pt x="116" y="75"/>
                </a:cubicBezTo>
                <a:cubicBezTo>
                  <a:pt x="91" y="75"/>
                  <a:pt x="74" y="92"/>
                  <a:pt x="74" y="117"/>
                </a:cubicBezTo>
                <a:lnTo>
                  <a:pt x="74" y="1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183">
            <a:extLst>
              <a:ext uri="{FF2B5EF4-FFF2-40B4-BE49-F238E27FC236}">
                <a16:creationId xmlns:a16="http://schemas.microsoft.com/office/drawing/2014/main" id="{DAB7B1DB-7580-C94D-93F6-16FE3FFA0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8575" y="9334339"/>
            <a:ext cx="81193" cy="372525"/>
          </a:xfrm>
          <a:custGeom>
            <a:avLst/>
            <a:gdLst>
              <a:gd name="T0" fmla="*/ 75 w 76"/>
              <a:gd name="T1" fmla="*/ 341 h 342"/>
              <a:gd name="T2" fmla="*/ 75 w 76"/>
              <a:gd name="T3" fmla="*/ 341 h 342"/>
              <a:gd name="T4" fmla="*/ 0 w 76"/>
              <a:gd name="T5" fmla="*/ 341 h 342"/>
              <a:gd name="T6" fmla="*/ 0 w 76"/>
              <a:gd name="T7" fmla="*/ 33 h 342"/>
              <a:gd name="T8" fmla="*/ 42 w 76"/>
              <a:gd name="T9" fmla="*/ 0 h 342"/>
              <a:gd name="T10" fmla="*/ 42 w 76"/>
              <a:gd name="T11" fmla="*/ 0 h 342"/>
              <a:gd name="T12" fmla="*/ 75 w 76"/>
              <a:gd name="T13" fmla="*/ 33 h 342"/>
              <a:gd name="T14" fmla="*/ 75 w 76"/>
              <a:gd name="T15" fmla="*/ 341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" h="342">
                <a:moveTo>
                  <a:pt x="75" y="341"/>
                </a:moveTo>
                <a:lnTo>
                  <a:pt x="75" y="341"/>
                </a:lnTo>
                <a:cubicBezTo>
                  <a:pt x="0" y="341"/>
                  <a:pt x="0" y="341"/>
                  <a:pt x="0" y="34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17" y="0"/>
                  <a:pt x="42" y="0"/>
                </a:cubicBezTo>
                <a:lnTo>
                  <a:pt x="42" y="0"/>
                </a:lnTo>
                <a:cubicBezTo>
                  <a:pt x="58" y="0"/>
                  <a:pt x="75" y="17"/>
                  <a:pt x="75" y="33"/>
                </a:cubicBezTo>
                <a:lnTo>
                  <a:pt x="75" y="34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184">
            <a:extLst>
              <a:ext uri="{FF2B5EF4-FFF2-40B4-BE49-F238E27FC236}">
                <a16:creationId xmlns:a16="http://schemas.microsoft.com/office/drawing/2014/main" id="{0B1B5779-A2ED-324F-89CC-36C1A824B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8127" y="9047781"/>
            <a:ext cx="81193" cy="210143"/>
          </a:xfrm>
          <a:custGeom>
            <a:avLst/>
            <a:gdLst>
              <a:gd name="T0" fmla="*/ 75 w 76"/>
              <a:gd name="T1" fmla="*/ 191 h 192"/>
              <a:gd name="T2" fmla="*/ 0 w 76"/>
              <a:gd name="T3" fmla="*/ 191 h 192"/>
              <a:gd name="T4" fmla="*/ 0 w 76"/>
              <a:gd name="T5" fmla="*/ 0 h 192"/>
              <a:gd name="T6" fmla="*/ 75 w 76"/>
              <a:gd name="T7" fmla="*/ 0 h 192"/>
              <a:gd name="T8" fmla="*/ 75 w 76"/>
              <a:gd name="T9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192">
                <a:moveTo>
                  <a:pt x="75" y="191"/>
                </a:moveTo>
                <a:lnTo>
                  <a:pt x="0" y="191"/>
                </a:lnTo>
                <a:lnTo>
                  <a:pt x="0" y="0"/>
                </a:lnTo>
                <a:lnTo>
                  <a:pt x="75" y="0"/>
                </a:lnTo>
                <a:lnTo>
                  <a:pt x="75" y="19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185">
            <a:extLst>
              <a:ext uri="{FF2B5EF4-FFF2-40B4-BE49-F238E27FC236}">
                <a16:creationId xmlns:a16="http://schemas.microsoft.com/office/drawing/2014/main" id="{DF2DD043-C4F1-274E-B596-8BA19CBC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0827" y="9219716"/>
            <a:ext cx="845345" cy="539686"/>
          </a:xfrm>
          <a:custGeom>
            <a:avLst/>
            <a:gdLst>
              <a:gd name="T0" fmla="*/ 83 w 781"/>
              <a:gd name="T1" fmla="*/ 0 h 499"/>
              <a:gd name="T2" fmla="*/ 83 w 781"/>
              <a:gd name="T3" fmla="*/ 0 h 499"/>
              <a:gd name="T4" fmla="*/ 75 w 781"/>
              <a:gd name="T5" fmla="*/ 75 h 499"/>
              <a:gd name="T6" fmla="*/ 706 w 781"/>
              <a:gd name="T7" fmla="*/ 75 h 499"/>
              <a:gd name="T8" fmla="*/ 706 w 781"/>
              <a:gd name="T9" fmla="*/ 415 h 499"/>
              <a:gd name="T10" fmla="*/ 706 w 781"/>
              <a:gd name="T11" fmla="*/ 424 h 499"/>
              <a:gd name="T12" fmla="*/ 75 w 781"/>
              <a:gd name="T13" fmla="*/ 415 h 499"/>
              <a:gd name="T14" fmla="*/ 75 w 781"/>
              <a:gd name="T15" fmla="*/ 133 h 499"/>
              <a:gd name="T16" fmla="*/ 41 w 781"/>
              <a:gd name="T17" fmla="*/ 100 h 499"/>
              <a:gd name="T18" fmla="*/ 41 w 781"/>
              <a:gd name="T19" fmla="*/ 100 h 499"/>
              <a:gd name="T20" fmla="*/ 0 w 781"/>
              <a:gd name="T21" fmla="*/ 133 h 499"/>
              <a:gd name="T22" fmla="*/ 0 w 781"/>
              <a:gd name="T23" fmla="*/ 415 h 499"/>
              <a:gd name="T24" fmla="*/ 75 w 781"/>
              <a:gd name="T25" fmla="*/ 498 h 499"/>
              <a:gd name="T26" fmla="*/ 706 w 781"/>
              <a:gd name="T27" fmla="*/ 498 h 499"/>
              <a:gd name="T28" fmla="*/ 780 w 781"/>
              <a:gd name="T29" fmla="*/ 415 h 499"/>
              <a:gd name="T30" fmla="*/ 780 w 781"/>
              <a:gd name="T31" fmla="*/ 0 h 499"/>
              <a:gd name="T32" fmla="*/ 83 w 781"/>
              <a:gd name="T3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81" h="499">
                <a:moveTo>
                  <a:pt x="83" y="0"/>
                </a:moveTo>
                <a:lnTo>
                  <a:pt x="83" y="0"/>
                </a:lnTo>
                <a:cubicBezTo>
                  <a:pt x="75" y="75"/>
                  <a:pt x="75" y="75"/>
                  <a:pt x="75" y="75"/>
                </a:cubicBezTo>
                <a:cubicBezTo>
                  <a:pt x="706" y="75"/>
                  <a:pt x="706" y="75"/>
                  <a:pt x="706" y="75"/>
                </a:cubicBezTo>
                <a:cubicBezTo>
                  <a:pt x="706" y="415"/>
                  <a:pt x="706" y="415"/>
                  <a:pt x="706" y="415"/>
                </a:cubicBezTo>
                <a:cubicBezTo>
                  <a:pt x="706" y="415"/>
                  <a:pt x="706" y="415"/>
                  <a:pt x="706" y="424"/>
                </a:cubicBezTo>
                <a:cubicBezTo>
                  <a:pt x="75" y="415"/>
                  <a:pt x="75" y="415"/>
                  <a:pt x="75" y="415"/>
                </a:cubicBezTo>
                <a:cubicBezTo>
                  <a:pt x="75" y="133"/>
                  <a:pt x="75" y="133"/>
                  <a:pt x="75" y="133"/>
                </a:cubicBezTo>
                <a:cubicBezTo>
                  <a:pt x="75" y="116"/>
                  <a:pt x="58" y="100"/>
                  <a:pt x="41" y="100"/>
                </a:cubicBezTo>
                <a:lnTo>
                  <a:pt x="41" y="100"/>
                </a:lnTo>
                <a:cubicBezTo>
                  <a:pt x="16" y="100"/>
                  <a:pt x="0" y="116"/>
                  <a:pt x="0" y="133"/>
                </a:cubicBezTo>
                <a:cubicBezTo>
                  <a:pt x="0" y="415"/>
                  <a:pt x="0" y="415"/>
                  <a:pt x="0" y="415"/>
                </a:cubicBezTo>
                <a:cubicBezTo>
                  <a:pt x="0" y="457"/>
                  <a:pt x="33" y="498"/>
                  <a:pt x="75" y="498"/>
                </a:cubicBezTo>
                <a:cubicBezTo>
                  <a:pt x="706" y="498"/>
                  <a:pt x="706" y="498"/>
                  <a:pt x="706" y="498"/>
                </a:cubicBezTo>
                <a:cubicBezTo>
                  <a:pt x="747" y="498"/>
                  <a:pt x="780" y="457"/>
                  <a:pt x="780" y="415"/>
                </a:cubicBezTo>
                <a:cubicBezTo>
                  <a:pt x="780" y="0"/>
                  <a:pt x="780" y="0"/>
                  <a:pt x="780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86">
            <a:extLst>
              <a:ext uri="{FF2B5EF4-FFF2-40B4-BE49-F238E27FC236}">
                <a16:creationId xmlns:a16="http://schemas.microsoft.com/office/drawing/2014/main" id="{3EF2976F-03D0-0447-AC4A-55CABC0C0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0082" y="9004799"/>
            <a:ext cx="1026834" cy="296110"/>
          </a:xfrm>
          <a:custGeom>
            <a:avLst/>
            <a:gdLst>
              <a:gd name="T0" fmla="*/ 838 w 947"/>
              <a:gd name="T1" fmla="*/ 274 h 275"/>
              <a:gd name="T2" fmla="*/ 838 w 947"/>
              <a:gd name="T3" fmla="*/ 274 h 275"/>
              <a:gd name="T4" fmla="*/ 108 w 947"/>
              <a:gd name="T5" fmla="*/ 274 h 275"/>
              <a:gd name="T6" fmla="*/ 0 w 947"/>
              <a:gd name="T7" fmla="*/ 166 h 275"/>
              <a:gd name="T8" fmla="*/ 0 w 947"/>
              <a:gd name="T9" fmla="*/ 108 h 275"/>
              <a:gd name="T10" fmla="*/ 108 w 947"/>
              <a:gd name="T11" fmla="*/ 0 h 275"/>
              <a:gd name="T12" fmla="*/ 838 w 947"/>
              <a:gd name="T13" fmla="*/ 0 h 275"/>
              <a:gd name="T14" fmla="*/ 946 w 947"/>
              <a:gd name="T15" fmla="*/ 108 h 275"/>
              <a:gd name="T16" fmla="*/ 946 w 947"/>
              <a:gd name="T17" fmla="*/ 166 h 275"/>
              <a:gd name="T18" fmla="*/ 838 w 947"/>
              <a:gd name="T19" fmla="*/ 274 h 275"/>
              <a:gd name="T20" fmla="*/ 108 w 947"/>
              <a:gd name="T21" fmla="*/ 75 h 275"/>
              <a:gd name="T22" fmla="*/ 108 w 947"/>
              <a:gd name="T23" fmla="*/ 75 h 275"/>
              <a:gd name="T24" fmla="*/ 74 w 947"/>
              <a:gd name="T25" fmla="*/ 108 h 275"/>
              <a:gd name="T26" fmla="*/ 74 w 947"/>
              <a:gd name="T27" fmla="*/ 166 h 275"/>
              <a:gd name="T28" fmla="*/ 108 w 947"/>
              <a:gd name="T29" fmla="*/ 199 h 275"/>
              <a:gd name="T30" fmla="*/ 838 w 947"/>
              <a:gd name="T31" fmla="*/ 199 h 275"/>
              <a:gd name="T32" fmla="*/ 872 w 947"/>
              <a:gd name="T33" fmla="*/ 166 h 275"/>
              <a:gd name="T34" fmla="*/ 872 w 947"/>
              <a:gd name="T35" fmla="*/ 108 h 275"/>
              <a:gd name="T36" fmla="*/ 838 w 947"/>
              <a:gd name="T37" fmla="*/ 75 h 275"/>
              <a:gd name="T38" fmla="*/ 108 w 947"/>
              <a:gd name="T39" fmla="*/ 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47" h="275">
                <a:moveTo>
                  <a:pt x="838" y="274"/>
                </a:moveTo>
                <a:lnTo>
                  <a:pt x="838" y="274"/>
                </a:lnTo>
                <a:cubicBezTo>
                  <a:pt x="108" y="274"/>
                  <a:pt x="108" y="274"/>
                  <a:pt x="108" y="274"/>
                </a:cubicBezTo>
                <a:cubicBezTo>
                  <a:pt x="49" y="274"/>
                  <a:pt x="0" y="224"/>
                  <a:pt x="0" y="166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50"/>
                  <a:pt x="49" y="0"/>
                  <a:pt x="108" y="0"/>
                </a:cubicBezTo>
                <a:cubicBezTo>
                  <a:pt x="838" y="0"/>
                  <a:pt x="838" y="0"/>
                  <a:pt x="838" y="0"/>
                </a:cubicBezTo>
                <a:cubicBezTo>
                  <a:pt x="905" y="0"/>
                  <a:pt x="946" y="50"/>
                  <a:pt x="946" y="108"/>
                </a:cubicBezTo>
                <a:cubicBezTo>
                  <a:pt x="946" y="166"/>
                  <a:pt x="946" y="166"/>
                  <a:pt x="946" y="166"/>
                </a:cubicBezTo>
                <a:cubicBezTo>
                  <a:pt x="946" y="224"/>
                  <a:pt x="905" y="274"/>
                  <a:pt x="838" y="274"/>
                </a:cubicBezTo>
                <a:close/>
                <a:moveTo>
                  <a:pt x="108" y="75"/>
                </a:moveTo>
                <a:lnTo>
                  <a:pt x="108" y="75"/>
                </a:lnTo>
                <a:cubicBezTo>
                  <a:pt x="91" y="75"/>
                  <a:pt x="74" y="91"/>
                  <a:pt x="74" y="108"/>
                </a:cubicBezTo>
                <a:cubicBezTo>
                  <a:pt x="74" y="166"/>
                  <a:pt x="74" y="166"/>
                  <a:pt x="74" y="166"/>
                </a:cubicBezTo>
                <a:cubicBezTo>
                  <a:pt x="74" y="183"/>
                  <a:pt x="91" y="199"/>
                  <a:pt x="108" y="199"/>
                </a:cubicBezTo>
                <a:cubicBezTo>
                  <a:pt x="838" y="199"/>
                  <a:pt x="838" y="199"/>
                  <a:pt x="838" y="199"/>
                </a:cubicBezTo>
                <a:cubicBezTo>
                  <a:pt x="863" y="199"/>
                  <a:pt x="872" y="183"/>
                  <a:pt x="872" y="166"/>
                </a:cubicBezTo>
                <a:cubicBezTo>
                  <a:pt x="872" y="108"/>
                  <a:pt x="872" y="108"/>
                  <a:pt x="872" y="108"/>
                </a:cubicBezTo>
                <a:cubicBezTo>
                  <a:pt x="872" y="91"/>
                  <a:pt x="863" y="75"/>
                  <a:pt x="838" y="75"/>
                </a:cubicBezTo>
                <a:lnTo>
                  <a:pt x="108" y="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84" name="Group 71">
            <a:extLst>
              <a:ext uri="{FF2B5EF4-FFF2-40B4-BE49-F238E27FC236}">
                <a16:creationId xmlns:a16="http://schemas.microsoft.com/office/drawing/2014/main" id="{E44FC189-8F8B-1C40-AA63-21EA09389B63}"/>
              </a:ext>
            </a:extLst>
          </p:cNvPr>
          <p:cNvGrpSpPr/>
          <p:nvPr/>
        </p:nvGrpSpPr>
        <p:grpSpPr>
          <a:xfrm>
            <a:off x="1468652" y="1574014"/>
            <a:ext cx="8909115" cy="2500601"/>
            <a:chOff x="2232442" y="3643574"/>
            <a:chExt cx="8954788" cy="2500601"/>
          </a:xfrm>
        </p:grpSpPr>
        <p:sp>
          <p:nvSpPr>
            <p:cNvPr id="285" name="CuadroTexto 598">
              <a:extLst>
                <a:ext uri="{FF2B5EF4-FFF2-40B4-BE49-F238E27FC236}">
                  <a16:creationId xmlns:a16="http://schemas.microsoft.com/office/drawing/2014/main" id="{AD1CFFE0-6D74-7F4A-9987-761EA6414501}"/>
                </a:ext>
              </a:extLst>
            </p:cNvPr>
            <p:cNvSpPr txBox="1"/>
            <p:nvPr/>
          </p:nvSpPr>
          <p:spPr>
            <a:xfrm>
              <a:off x="2232442" y="3643574"/>
              <a:ext cx="26395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Brain</a:t>
              </a:r>
            </a:p>
          </p:txBody>
        </p:sp>
        <p:sp>
          <p:nvSpPr>
            <p:cNvPr id="286" name="CuadroTexto 599">
              <a:extLst>
                <a:ext uri="{FF2B5EF4-FFF2-40B4-BE49-F238E27FC236}">
                  <a16:creationId xmlns:a16="http://schemas.microsoft.com/office/drawing/2014/main" id="{50A3AA24-4B61-0343-86FE-ADF3ED56A311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87" name="Grupo 286">
            <a:extLst>
              <a:ext uri="{FF2B5EF4-FFF2-40B4-BE49-F238E27FC236}">
                <a16:creationId xmlns:a16="http://schemas.microsoft.com/office/drawing/2014/main" id="{546CADF7-4190-4F48-9205-596B3C19A7C5}"/>
              </a:ext>
            </a:extLst>
          </p:cNvPr>
          <p:cNvGrpSpPr/>
          <p:nvPr/>
        </p:nvGrpSpPr>
        <p:grpSpPr>
          <a:xfrm>
            <a:off x="19226357" y="1667076"/>
            <a:ext cx="3135681" cy="1157007"/>
            <a:chOff x="4247967" y="10731277"/>
            <a:chExt cx="4236804" cy="1157007"/>
          </a:xfrm>
        </p:grpSpPr>
        <p:sp>
          <p:nvSpPr>
            <p:cNvPr id="288" name="CuadroTexto 395">
              <a:extLst>
                <a:ext uri="{FF2B5EF4-FFF2-40B4-BE49-F238E27FC236}">
                  <a16:creationId xmlns:a16="http://schemas.microsoft.com/office/drawing/2014/main" id="{E2D34E8A-9205-2741-B43A-4549C5C75350}"/>
                </a:ext>
              </a:extLst>
            </p:cNvPr>
            <p:cNvSpPr txBox="1"/>
            <p:nvPr/>
          </p:nvSpPr>
          <p:spPr>
            <a:xfrm flipH="1">
              <a:off x="4263265" y="1073127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89" name="Rectangle 40">
              <a:extLst>
                <a:ext uri="{FF2B5EF4-FFF2-40B4-BE49-F238E27FC236}">
                  <a16:creationId xmlns:a16="http://schemas.microsoft.com/office/drawing/2014/main" id="{4AD29EAC-34E4-3548-9CD8-BE814A113627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0" name="Grupo 289">
            <a:extLst>
              <a:ext uri="{FF2B5EF4-FFF2-40B4-BE49-F238E27FC236}">
                <a16:creationId xmlns:a16="http://schemas.microsoft.com/office/drawing/2014/main" id="{24555A26-6F51-6742-851C-D1C8F881281F}"/>
              </a:ext>
            </a:extLst>
          </p:cNvPr>
          <p:cNvGrpSpPr/>
          <p:nvPr/>
        </p:nvGrpSpPr>
        <p:grpSpPr>
          <a:xfrm>
            <a:off x="19218789" y="3981091"/>
            <a:ext cx="3135681" cy="1157007"/>
            <a:chOff x="4247967" y="10731277"/>
            <a:chExt cx="4236804" cy="1157007"/>
          </a:xfrm>
        </p:grpSpPr>
        <p:sp>
          <p:nvSpPr>
            <p:cNvPr id="291" name="CuadroTexto 395">
              <a:extLst>
                <a:ext uri="{FF2B5EF4-FFF2-40B4-BE49-F238E27FC236}">
                  <a16:creationId xmlns:a16="http://schemas.microsoft.com/office/drawing/2014/main" id="{07D950CB-C855-5E44-AAB1-DAA69E235BC4}"/>
                </a:ext>
              </a:extLst>
            </p:cNvPr>
            <p:cNvSpPr txBox="1"/>
            <p:nvPr/>
          </p:nvSpPr>
          <p:spPr>
            <a:xfrm flipH="1">
              <a:off x="4263265" y="1073127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92" name="Rectangle 40">
              <a:extLst>
                <a:ext uri="{FF2B5EF4-FFF2-40B4-BE49-F238E27FC236}">
                  <a16:creationId xmlns:a16="http://schemas.microsoft.com/office/drawing/2014/main" id="{DA27E5B9-07CC-7648-80F7-F845F12DF6C0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3" name="Grupo 292">
            <a:extLst>
              <a:ext uri="{FF2B5EF4-FFF2-40B4-BE49-F238E27FC236}">
                <a16:creationId xmlns:a16="http://schemas.microsoft.com/office/drawing/2014/main" id="{4ADB2DC0-0FE5-7D4B-A76E-91A45F4E1B25}"/>
              </a:ext>
            </a:extLst>
          </p:cNvPr>
          <p:cNvGrpSpPr/>
          <p:nvPr/>
        </p:nvGrpSpPr>
        <p:grpSpPr>
          <a:xfrm>
            <a:off x="19199453" y="6267557"/>
            <a:ext cx="3135681" cy="1157007"/>
            <a:chOff x="4247967" y="10731277"/>
            <a:chExt cx="4236804" cy="1157007"/>
          </a:xfrm>
        </p:grpSpPr>
        <p:sp>
          <p:nvSpPr>
            <p:cNvPr id="294" name="CuadroTexto 395">
              <a:extLst>
                <a:ext uri="{FF2B5EF4-FFF2-40B4-BE49-F238E27FC236}">
                  <a16:creationId xmlns:a16="http://schemas.microsoft.com/office/drawing/2014/main" id="{18C1CE77-06EA-284F-93E8-BE2EE77A6F94}"/>
                </a:ext>
              </a:extLst>
            </p:cNvPr>
            <p:cNvSpPr txBox="1"/>
            <p:nvPr/>
          </p:nvSpPr>
          <p:spPr>
            <a:xfrm flipH="1">
              <a:off x="4263265" y="1073127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95" name="Rectangle 40">
              <a:extLst>
                <a:ext uri="{FF2B5EF4-FFF2-40B4-BE49-F238E27FC236}">
                  <a16:creationId xmlns:a16="http://schemas.microsoft.com/office/drawing/2014/main" id="{85DBE239-A057-6246-960E-2C74BF230E9F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83807117-8B89-294E-94CE-42059C2E4FDE}"/>
              </a:ext>
            </a:extLst>
          </p:cNvPr>
          <p:cNvGrpSpPr/>
          <p:nvPr/>
        </p:nvGrpSpPr>
        <p:grpSpPr>
          <a:xfrm>
            <a:off x="19190560" y="8551415"/>
            <a:ext cx="3135681" cy="1157007"/>
            <a:chOff x="4247967" y="10731277"/>
            <a:chExt cx="4236804" cy="1157007"/>
          </a:xfrm>
        </p:grpSpPr>
        <p:sp>
          <p:nvSpPr>
            <p:cNvPr id="297" name="CuadroTexto 395">
              <a:extLst>
                <a:ext uri="{FF2B5EF4-FFF2-40B4-BE49-F238E27FC236}">
                  <a16:creationId xmlns:a16="http://schemas.microsoft.com/office/drawing/2014/main" id="{37E00500-FF66-9743-86D3-23D8D650EEA3}"/>
                </a:ext>
              </a:extLst>
            </p:cNvPr>
            <p:cNvSpPr txBox="1"/>
            <p:nvPr/>
          </p:nvSpPr>
          <p:spPr>
            <a:xfrm flipH="1">
              <a:off x="4263265" y="1073127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98" name="Rectangle 40">
              <a:extLst>
                <a:ext uri="{FF2B5EF4-FFF2-40B4-BE49-F238E27FC236}">
                  <a16:creationId xmlns:a16="http://schemas.microsoft.com/office/drawing/2014/main" id="{46E6C8AC-F3AD-0C46-A63B-5D096249E20F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9" name="Grupo 298">
            <a:extLst>
              <a:ext uri="{FF2B5EF4-FFF2-40B4-BE49-F238E27FC236}">
                <a16:creationId xmlns:a16="http://schemas.microsoft.com/office/drawing/2014/main" id="{D5FF8D32-C333-234E-8884-2F90ACA08636}"/>
              </a:ext>
            </a:extLst>
          </p:cNvPr>
          <p:cNvGrpSpPr/>
          <p:nvPr/>
        </p:nvGrpSpPr>
        <p:grpSpPr>
          <a:xfrm>
            <a:off x="19198648" y="10875142"/>
            <a:ext cx="3135681" cy="1157007"/>
            <a:chOff x="4247967" y="10731277"/>
            <a:chExt cx="4236804" cy="1157007"/>
          </a:xfrm>
        </p:grpSpPr>
        <p:sp>
          <p:nvSpPr>
            <p:cNvPr id="300" name="CuadroTexto 395">
              <a:extLst>
                <a:ext uri="{FF2B5EF4-FFF2-40B4-BE49-F238E27FC236}">
                  <a16:creationId xmlns:a16="http://schemas.microsoft.com/office/drawing/2014/main" id="{D790D7E2-30D9-BA43-8E61-DCDACEDABC1D}"/>
                </a:ext>
              </a:extLst>
            </p:cNvPr>
            <p:cNvSpPr txBox="1"/>
            <p:nvPr/>
          </p:nvSpPr>
          <p:spPr>
            <a:xfrm flipH="1">
              <a:off x="4263265" y="1073127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01" name="Rectangle 40">
              <a:extLst>
                <a:ext uri="{FF2B5EF4-FFF2-40B4-BE49-F238E27FC236}">
                  <a16:creationId xmlns:a16="http://schemas.microsoft.com/office/drawing/2014/main" id="{9722FEF9-8D1D-EF4D-A440-813980B3191A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198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61">
      <a:dk1>
        <a:srgbClr val="989998"/>
      </a:dk1>
      <a:lt1>
        <a:srgbClr val="FFFFFF"/>
      </a:lt1>
      <a:dk2>
        <a:srgbClr val="363E48"/>
      </a:dk2>
      <a:lt2>
        <a:srgbClr val="FEFFFF"/>
      </a:lt2>
      <a:accent1>
        <a:srgbClr val="F7E76D"/>
      </a:accent1>
      <a:accent2>
        <a:srgbClr val="43EBC8"/>
      </a:accent2>
      <a:accent3>
        <a:srgbClr val="3E9CE2"/>
      </a:accent3>
      <a:accent4>
        <a:srgbClr val="495B7D"/>
      </a:accent4>
      <a:accent5>
        <a:srgbClr val="5AC7D7"/>
      </a:accent5>
      <a:accent6>
        <a:srgbClr val="D5D5D5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92049</TotalTime>
  <Words>573</Words>
  <Application>Microsoft Macintosh PowerPoint</Application>
  <PresentationFormat>Personalizado</PresentationFormat>
  <Paragraphs>160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Lato Regular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16560</cp:revision>
  <dcterms:created xsi:type="dcterms:W3CDTF">2014-11-12T21:47:38Z</dcterms:created>
  <dcterms:modified xsi:type="dcterms:W3CDTF">2019-10-07T14:22:18Z</dcterms:modified>
  <cp:category/>
</cp:coreProperties>
</file>