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311" r:id="rId2"/>
    <p:sldId id="312" r:id="rId3"/>
    <p:sldId id="313" r:id="rId4"/>
    <p:sldId id="314" r:id="rId5"/>
    <p:sldId id="315" r:id="rId6"/>
    <p:sldId id="316" r:id="rId7"/>
    <p:sldId id="317" r:id="rId8"/>
    <p:sldId id="318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93" autoAdjust="0"/>
    <p:restoredTop sz="86429" autoAdjust="0"/>
  </p:normalViewPr>
  <p:slideViewPr>
    <p:cSldViewPr snapToGrid="0" snapToObjects="1">
      <p:cViewPr>
        <p:scale>
          <a:sx n="42" d="100"/>
          <a:sy n="42" d="100"/>
        </p:scale>
        <p:origin x="360" y="4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72" d="100"/>
          <a:sy n="72" d="100"/>
        </p:scale>
        <p:origin x="35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10/7/19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422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076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22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035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398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187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3582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27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reeform 51">
            <a:extLst>
              <a:ext uri="{FF2B5EF4-FFF2-40B4-BE49-F238E27FC236}">
                <a16:creationId xmlns:a16="http://schemas.microsoft.com/office/drawing/2014/main" id="{4605519A-2D66-0A48-B0FE-DE2605429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4654" y="4367909"/>
            <a:ext cx="8452951" cy="8443411"/>
          </a:xfrm>
          <a:custGeom>
            <a:avLst/>
            <a:gdLst>
              <a:gd name="T0" fmla="*/ 7815 w 7816"/>
              <a:gd name="T1" fmla="*/ 3902 h 7806"/>
              <a:gd name="T2" fmla="*/ 7815 w 7816"/>
              <a:gd name="T3" fmla="*/ 3902 h 7806"/>
              <a:gd name="T4" fmla="*/ 3902 w 7816"/>
              <a:gd name="T5" fmla="*/ 7805 h 7806"/>
              <a:gd name="T6" fmla="*/ 0 w 7816"/>
              <a:gd name="T7" fmla="*/ 3902 h 7806"/>
              <a:gd name="T8" fmla="*/ 3902 w 7816"/>
              <a:gd name="T9" fmla="*/ 0 h 7806"/>
              <a:gd name="T10" fmla="*/ 7815 w 7816"/>
              <a:gd name="T11" fmla="*/ 3902 h 7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16" h="7806">
                <a:moveTo>
                  <a:pt x="7815" y="3902"/>
                </a:moveTo>
                <a:lnTo>
                  <a:pt x="7815" y="3902"/>
                </a:lnTo>
                <a:cubicBezTo>
                  <a:pt x="7815" y="6062"/>
                  <a:pt x="6062" y="7805"/>
                  <a:pt x="3902" y="7805"/>
                </a:cubicBezTo>
                <a:cubicBezTo>
                  <a:pt x="1753" y="7805"/>
                  <a:pt x="0" y="6062"/>
                  <a:pt x="0" y="3902"/>
                </a:cubicBezTo>
                <a:cubicBezTo>
                  <a:pt x="0" y="1744"/>
                  <a:pt x="1753" y="0"/>
                  <a:pt x="3902" y="0"/>
                </a:cubicBezTo>
                <a:cubicBezTo>
                  <a:pt x="6062" y="0"/>
                  <a:pt x="7815" y="1744"/>
                  <a:pt x="7815" y="3902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8" name="Freeform 234">
            <a:extLst>
              <a:ext uri="{FF2B5EF4-FFF2-40B4-BE49-F238E27FC236}">
                <a16:creationId xmlns:a16="http://schemas.microsoft.com/office/drawing/2014/main" id="{E6730DE1-B739-2D4F-8CE9-BDB52DE900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394" y="5516070"/>
            <a:ext cx="1602451" cy="1434042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" name="Freeform 234">
            <a:extLst>
              <a:ext uri="{FF2B5EF4-FFF2-40B4-BE49-F238E27FC236}">
                <a16:creationId xmlns:a16="http://schemas.microsoft.com/office/drawing/2014/main" id="{3BCCEC3B-9432-D44C-BD6E-4615792E7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29794" y="5553282"/>
            <a:ext cx="1602451" cy="1434042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" name="Freeform 234">
            <a:extLst>
              <a:ext uri="{FF2B5EF4-FFF2-40B4-BE49-F238E27FC236}">
                <a16:creationId xmlns:a16="http://schemas.microsoft.com/office/drawing/2014/main" id="{5E7B6545-912E-5E43-8877-E171D77B1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82293" y="10279063"/>
            <a:ext cx="1602451" cy="1434042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" name="Freeform 234">
            <a:extLst>
              <a:ext uri="{FF2B5EF4-FFF2-40B4-BE49-F238E27FC236}">
                <a16:creationId xmlns:a16="http://schemas.microsoft.com/office/drawing/2014/main" id="{437192B6-7971-8747-8603-88FBE3517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0020" y="10279063"/>
            <a:ext cx="1602451" cy="1434042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" name="Freeform 198">
            <a:extLst>
              <a:ext uri="{FF2B5EF4-FFF2-40B4-BE49-F238E27FC236}">
                <a16:creationId xmlns:a16="http://schemas.microsoft.com/office/drawing/2014/main" id="{217C4AB8-87E2-A84F-8BCA-D4E4A86E7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23655" y="10717162"/>
            <a:ext cx="643990" cy="634450"/>
          </a:xfrm>
          <a:custGeom>
            <a:avLst/>
            <a:gdLst>
              <a:gd name="T0" fmla="*/ 298 w 597"/>
              <a:gd name="T1" fmla="*/ 587 h 588"/>
              <a:gd name="T2" fmla="*/ 298 w 597"/>
              <a:gd name="T3" fmla="*/ 587 h 588"/>
              <a:gd name="T4" fmla="*/ 216 w 597"/>
              <a:gd name="T5" fmla="*/ 551 h 588"/>
              <a:gd name="T6" fmla="*/ 45 w 597"/>
              <a:gd name="T7" fmla="*/ 389 h 588"/>
              <a:gd name="T8" fmla="*/ 45 w 597"/>
              <a:gd name="T9" fmla="*/ 217 h 588"/>
              <a:gd name="T10" fmla="*/ 253 w 597"/>
              <a:gd name="T11" fmla="*/ 9 h 588"/>
              <a:gd name="T12" fmla="*/ 270 w 597"/>
              <a:gd name="T13" fmla="*/ 0 h 588"/>
              <a:gd name="T14" fmla="*/ 532 w 597"/>
              <a:gd name="T15" fmla="*/ 0 h 588"/>
              <a:gd name="T16" fmla="*/ 596 w 597"/>
              <a:gd name="T17" fmla="*/ 54 h 588"/>
              <a:gd name="T18" fmla="*/ 596 w 597"/>
              <a:gd name="T19" fmla="*/ 316 h 588"/>
              <a:gd name="T20" fmla="*/ 587 w 597"/>
              <a:gd name="T21" fmla="*/ 343 h 588"/>
              <a:gd name="T22" fmla="*/ 379 w 597"/>
              <a:gd name="T23" fmla="*/ 551 h 588"/>
              <a:gd name="T24" fmla="*/ 298 w 597"/>
              <a:gd name="T25" fmla="*/ 587 h 588"/>
              <a:gd name="T26" fmla="*/ 289 w 597"/>
              <a:gd name="T27" fmla="*/ 63 h 588"/>
              <a:gd name="T28" fmla="*/ 289 w 597"/>
              <a:gd name="T29" fmla="*/ 63 h 588"/>
              <a:gd name="T30" fmla="*/ 90 w 597"/>
              <a:gd name="T31" fmla="*/ 262 h 588"/>
              <a:gd name="T32" fmla="*/ 90 w 597"/>
              <a:gd name="T33" fmla="*/ 343 h 588"/>
              <a:gd name="T34" fmla="*/ 253 w 597"/>
              <a:gd name="T35" fmla="*/ 506 h 588"/>
              <a:gd name="T36" fmla="*/ 334 w 597"/>
              <a:gd name="T37" fmla="*/ 506 h 588"/>
              <a:gd name="T38" fmla="*/ 532 w 597"/>
              <a:gd name="T39" fmla="*/ 307 h 588"/>
              <a:gd name="T40" fmla="*/ 532 w 597"/>
              <a:gd name="T41" fmla="*/ 54 h 588"/>
              <a:gd name="T42" fmla="*/ 289 w 597"/>
              <a:gd name="T43" fmla="*/ 6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97" h="588">
                <a:moveTo>
                  <a:pt x="298" y="587"/>
                </a:moveTo>
                <a:lnTo>
                  <a:pt x="298" y="587"/>
                </a:lnTo>
                <a:cubicBezTo>
                  <a:pt x="270" y="587"/>
                  <a:pt x="234" y="578"/>
                  <a:pt x="216" y="551"/>
                </a:cubicBezTo>
                <a:cubicBezTo>
                  <a:pt x="45" y="389"/>
                  <a:pt x="45" y="389"/>
                  <a:pt x="45" y="389"/>
                </a:cubicBezTo>
                <a:cubicBezTo>
                  <a:pt x="0" y="343"/>
                  <a:pt x="0" y="262"/>
                  <a:pt x="45" y="217"/>
                </a:cubicBezTo>
                <a:cubicBezTo>
                  <a:pt x="253" y="9"/>
                  <a:pt x="253" y="9"/>
                  <a:pt x="253" y="9"/>
                </a:cubicBezTo>
                <a:cubicBezTo>
                  <a:pt x="262" y="0"/>
                  <a:pt x="262" y="0"/>
                  <a:pt x="270" y="0"/>
                </a:cubicBezTo>
                <a:cubicBezTo>
                  <a:pt x="532" y="0"/>
                  <a:pt x="532" y="0"/>
                  <a:pt x="532" y="0"/>
                </a:cubicBezTo>
                <a:cubicBezTo>
                  <a:pt x="569" y="0"/>
                  <a:pt x="596" y="27"/>
                  <a:pt x="596" y="54"/>
                </a:cubicBezTo>
                <a:cubicBezTo>
                  <a:pt x="596" y="316"/>
                  <a:pt x="596" y="316"/>
                  <a:pt x="596" y="316"/>
                </a:cubicBezTo>
                <a:cubicBezTo>
                  <a:pt x="596" y="325"/>
                  <a:pt x="596" y="334"/>
                  <a:pt x="587" y="343"/>
                </a:cubicBezTo>
                <a:cubicBezTo>
                  <a:pt x="379" y="551"/>
                  <a:pt x="379" y="551"/>
                  <a:pt x="379" y="551"/>
                </a:cubicBezTo>
                <a:cubicBezTo>
                  <a:pt x="361" y="578"/>
                  <a:pt x="325" y="587"/>
                  <a:pt x="298" y="587"/>
                </a:cubicBezTo>
                <a:close/>
                <a:moveTo>
                  <a:pt x="289" y="63"/>
                </a:moveTo>
                <a:lnTo>
                  <a:pt x="289" y="63"/>
                </a:lnTo>
                <a:cubicBezTo>
                  <a:pt x="90" y="262"/>
                  <a:pt x="90" y="262"/>
                  <a:pt x="90" y="262"/>
                </a:cubicBezTo>
                <a:cubicBezTo>
                  <a:pt x="63" y="280"/>
                  <a:pt x="63" y="325"/>
                  <a:pt x="90" y="343"/>
                </a:cubicBezTo>
                <a:cubicBezTo>
                  <a:pt x="253" y="506"/>
                  <a:pt x="253" y="506"/>
                  <a:pt x="253" y="506"/>
                </a:cubicBezTo>
                <a:cubicBezTo>
                  <a:pt x="279" y="533"/>
                  <a:pt x="316" y="533"/>
                  <a:pt x="334" y="506"/>
                </a:cubicBezTo>
                <a:cubicBezTo>
                  <a:pt x="532" y="307"/>
                  <a:pt x="532" y="307"/>
                  <a:pt x="532" y="307"/>
                </a:cubicBezTo>
                <a:cubicBezTo>
                  <a:pt x="532" y="54"/>
                  <a:pt x="532" y="54"/>
                  <a:pt x="532" y="54"/>
                </a:cubicBezTo>
                <a:lnTo>
                  <a:pt x="289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3" name="Freeform 199">
            <a:extLst>
              <a:ext uri="{FF2B5EF4-FFF2-40B4-BE49-F238E27FC236}">
                <a16:creationId xmlns:a16="http://schemas.microsoft.com/office/drawing/2014/main" id="{28D8AE9A-34B7-5A4C-9FBB-C9D2F090B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33900" y="10855502"/>
            <a:ext cx="109718" cy="109715"/>
          </a:xfrm>
          <a:custGeom>
            <a:avLst/>
            <a:gdLst>
              <a:gd name="T0" fmla="*/ 81 w 100"/>
              <a:gd name="T1" fmla="*/ 82 h 101"/>
              <a:gd name="T2" fmla="*/ 81 w 100"/>
              <a:gd name="T3" fmla="*/ 82 h 101"/>
              <a:gd name="T4" fmla="*/ 18 w 100"/>
              <a:gd name="T5" fmla="*/ 82 h 101"/>
              <a:gd name="T6" fmla="*/ 18 w 100"/>
              <a:gd name="T7" fmla="*/ 19 h 101"/>
              <a:gd name="T8" fmla="*/ 81 w 100"/>
              <a:gd name="T9" fmla="*/ 19 h 101"/>
              <a:gd name="T10" fmla="*/ 81 w 100"/>
              <a:gd name="T11" fmla="*/ 82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" h="101">
                <a:moveTo>
                  <a:pt x="81" y="82"/>
                </a:moveTo>
                <a:lnTo>
                  <a:pt x="81" y="82"/>
                </a:lnTo>
                <a:cubicBezTo>
                  <a:pt x="63" y="100"/>
                  <a:pt x="36" y="100"/>
                  <a:pt x="18" y="82"/>
                </a:cubicBezTo>
                <a:cubicBezTo>
                  <a:pt x="0" y="64"/>
                  <a:pt x="0" y="37"/>
                  <a:pt x="18" y="19"/>
                </a:cubicBezTo>
                <a:cubicBezTo>
                  <a:pt x="36" y="0"/>
                  <a:pt x="63" y="0"/>
                  <a:pt x="81" y="19"/>
                </a:cubicBezTo>
                <a:cubicBezTo>
                  <a:pt x="99" y="37"/>
                  <a:pt x="99" y="64"/>
                  <a:pt x="81" y="8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4" name="Freeform 200">
            <a:extLst>
              <a:ext uri="{FF2B5EF4-FFF2-40B4-BE49-F238E27FC236}">
                <a16:creationId xmlns:a16="http://schemas.microsoft.com/office/drawing/2014/main" id="{9FE15E29-7A36-9742-B608-145C7B0E1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3061" y="5918252"/>
            <a:ext cx="677381" cy="419785"/>
          </a:xfrm>
          <a:custGeom>
            <a:avLst/>
            <a:gdLst>
              <a:gd name="T0" fmla="*/ 506 w 625"/>
              <a:gd name="T1" fmla="*/ 389 h 390"/>
              <a:gd name="T2" fmla="*/ 506 w 625"/>
              <a:gd name="T3" fmla="*/ 389 h 390"/>
              <a:gd name="T4" fmla="*/ 235 w 625"/>
              <a:gd name="T5" fmla="*/ 389 h 390"/>
              <a:gd name="T6" fmla="*/ 172 w 625"/>
              <a:gd name="T7" fmla="*/ 335 h 390"/>
              <a:gd name="T8" fmla="*/ 91 w 625"/>
              <a:gd name="T9" fmla="*/ 55 h 390"/>
              <a:gd name="T10" fmla="*/ 27 w 625"/>
              <a:gd name="T11" fmla="*/ 55 h 390"/>
              <a:gd name="T12" fmla="*/ 0 w 625"/>
              <a:gd name="T13" fmla="*/ 28 h 390"/>
              <a:gd name="T14" fmla="*/ 27 w 625"/>
              <a:gd name="T15" fmla="*/ 0 h 390"/>
              <a:gd name="T16" fmla="*/ 118 w 625"/>
              <a:gd name="T17" fmla="*/ 0 h 390"/>
              <a:gd name="T18" fmla="*/ 145 w 625"/>
              <a:gd name="T19" fmla="*/ 19 h 390"/>
              <a:gd name="T20" fmla="*/ 235 w 625"/>
              <a:gd name="T21" fmla="*/ 317 h 390"/>
              <a:gd name="T22" fmla="*/ 235 w 625"/>
              <a:gd name="T23" fmla="*/ 326 h 390"/>
              <a:gd name="T24" fmla="*/ 506 w 625"/>
              <a:gd name="T25" fmla="*/ 326 h 390"/>
              <a:gd name="T26" fmla="*/ 506 w 625"/>
              <a:gd name="T27" fmla="*/ 317 h 390"/>
              <a:gd name="T28" fmla="*/ 552 w 625"/>
              <a:gd name="T29" fmla="*/ 145 h 390"/>
              <a:gd name="T30" fmla="*/ 326 w 625"/>
              <a:gd name="T31" fmla="*/ 145 h 390"/>
              <a:gd name="T32" fmla="*/ 299 w 625"/>
              <a:gd name="T33" fmla="*/ 118 h 390"/>
              <a:gd name="T34" fmla="*/ 326 w 625"/>
              <a:gd name="T35" fmla="*/ 91 h 390"/>
              <a:gd name="T36" fmla="*/ 588 w 625"/>
              <a:gd name="T37" fmla="*/ 91 h 390"/>
              <a:gd name="T38" fmla="*/ 615 w 625"/>
              <a:gd name="T39" fmla="*/ 100 h 390"/>
              <a:gd name="T40" fmla="*/ 624 w 625"/>
              <a:gd name="T41" fmla="*/ 127 h 390"/>
              <a:gd name="T42" fmla="*/ 561 w 625"/>
              <a:gd name="T43" fmla="*/ 335 h 390"/>
              <a:gd name="T44" fmla="*/ 506 w 625"/>
              <a:gd name="T45" fmla="*/ 389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5" h="390">
                <a:moveTo>
                  <a:pt x="506" y="389"/>
                </a:moveTo>
                <a:lnTo>
                  <a:pt x="506" y="389"/>
                </a:lnTo>
                <a:cubicBezTo>
                  <a:pt x="235" y="389"/>
                  <a:pt x="235" y="389"/>
                  <a:pt x="235" y="389"/>
                </a:cubicBezTo>
                <a:cubicBezTo>
                  <a:pt x="199" y="389"/>
                  <a:pt x="181" y="362"/>
                  <a:pt x="172" y="335"/>
                </a:cubicBezTo>
                <a:cubicBezTo>
                  <a:pt x="91" y="55"/>
                  <a:pt x="91" y="55"/>
                  <a:pt x="91" y="55"/>
                </a:cubicBezTo>
                <a:cubicBezTo>
                  <a:pt x="27" y="55"/>
                  <a:pt x="27" y="55"/>
                  <a:pt x="27" y="55"/>
                </a:cubicBezTo>
                <a:cubicBezTo>
                  <a:pt x="9" y="55"/>
                  <a:pt x="0" y="46"/>
                  <a:pt x="0" y="28"/>
                </a:cubicBezTo>
                <a:cubicBezTo>
                  <a:pt x="0" y="9"/>
                  <a:pt x="9" y="0"/>
                  <a:pt x="27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27" y="0"/>
                  <a:pt x="145" y="9"/>
                  <a:pt x="145" y="19"/>
                </a:cubicBezTo>
                <a:cubicBezTo>
                  <a:pt x="235" y="317"/>
                  <a:pt x="235" y="317"/>
                  <a:pt x="235" y="317"/>
                </a:cubicBezTo>
                <a:cubicBezTo>
                  <a:pt x="235" y="326"/>
                  <a:pt x="235" y="326"/>
                  <a:pt x="235" y="326"/>
                </a:cubicBezTo>
                <a:cubicBezTo>
                  <a:pt x="506" y="326"/>
                  <a:pt x="506" y="326"/>
                  <a:pt x="506" y="326"/>
                </a:cubicBezTo>
                <a:cubicBezTo>
                  <a:pt x="506" y="326"/>
                  <a:pt x="506" y="326"/>
                  <a:pt x="506" y="317"/>
                </a:cubicBezTo>
                <a:cubicBezTo>
                  <a:pt x="552" y="145"/>
                  <a:pt x="552" y="145"/>
                  <a:pt x="552" y="145"/>
                </a:cubicBezTo>
                <a:cubicBezTo>
                  <a:pt x="326" y="145"/>
                  <a:pt x="326" y="145"/>
                  <a:pt x="326" y="145"/>
                </a:cubicBezTo>
                <a:cubicBezTo>
                  <a:pt x="308" y="145"/>
                  <a:pt x="299" y="136"/>
                  <a:pt x="299" y="118"/>
                </a:cubicBezTo>
                <a:cubicBezTo>
                  <a:pt x="299" y="100"/>
                  <a:pt x="308" y="91"/>
                  <a:pt x="326" y="91"/>
                </a:cubicBezTo>
                <a:cubicBezTo>
                  <a:pt x="588" y="91"/>
                  <a:pt x="588" y="91"/>
                  <a:pt x="588" y="91"/>
                </a:cubicBezTo>
                <a:cubicBezTo>
                  <a:pt x="597" y="91"/>
                  <a:pt x="606" y="91"/>
                  <a:pt x="615" y="100"/>
                </a:cubicBezTo>
                <a:cubicBezTo>
                  <a:pt x="624" y="109"/>
                  <a:pt x="624" y="118"/>
                  <a:pt x="624" y="127"/>
                </a:cubicBezTo>
                <a:cubicBezTo>
                  <a:pt x="561" y="335"/>
                  <a:pt x="561" y="335"/>
                  <a:pt x="561" y="335"/>
                </a:cubicBezTo>
                <a:cubicBezTo>
                  <a:pt x="561" y="362"/>
                  <a:pt x="533" y="389"/>
                  <a:pt x="506" y="38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1" name="Freeform 201">
            <a:extLst>
              <a:ext uri="{FF2B5EF4-FFF2-40B4-BE49-F238E27FC236}">
                <a16:creationId xmlns:a16="http://schemas.microsoft.com/office/drawing/2014/main" id="{6C513B39-132E-C243-9BE6-8BD0E3B72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0482" y="6400052"/>
            <a:ext cx="128796" cy="128796"/>
          </a:xfrm>
          <a:custGeom>
            <a:avLst/>
            <a:gdLst>
              <a:gd name="T0" fmla="*/ 0 w 118"/>
              <a:gd name="T1" fmla="*/ 63 h 119"/>
              <a:gd name="T2" fmla="*/ 0 w 118"/>
              <a:gd name="T3" fmla="*/ 63 h 119"/>
              <a:gd name="T4" fmla="*/ 63 w 118"/>
              <a:gd name="T5" fmla="*/ 0 h 119"/>
              <a:gd name="T6" fmla="*/ 117 w 118"/>
              <a:gd name="T7" fmla="*/ 63 h 119"/>
              <a:gd name="T8" fmla="*/ 63 w 118"/>
              <a:gd name="T9" fmla="*/ 118 h 119"/>
              <a:gd name="T10" fmla="*/ 0 w 118"/>
              <a:gd name="T11" fmla="*/ 63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8" h="119">
                <a:moveTo>
                  <a:pt x="0" y="63"/>
                </a:moveTo>
                <a:lnTo>
                  <a:pt x="0" y="63"/>
                </a:lnTo>
                <a:cubicBezTo>
                  <a:pt x="0" y="27"/>
                  <a:pt x="27" y="0"/>
                  <a:pt x="63" y="0"/>
                </a:cubicBezTo>
                <a:cubicBezTo>
                  <a:pt x="90" y="0"/>
                  <a:pt x="117" y="27"/>
                  <a:pt x="117" y="63"/>
                </a:cubicBezTo>
                <a:cubicBezTo>
                  <a:pt x="117" y="91"/>
                  <a:pt x="90" y="118"/>
                  <a:pt x="63" y="118"/>
                </a:cubicBezTo>
                <a:cubicBezTo>
                  <a:pt x="27" y="118"/>
                  <a:pt x="0" y="91"/>
                  <a:pt x="0" y="6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2" name="Freeform 202">
            <a:extLst>
              <a:ext uri="{FF2B5EF4-FFF2-40B4-BE49-F238E27FC236}">
                <a16:creationId xmlns:a16="http://schemas.microsoft.com/office/drawing/2014/main" id="{E3CBC613-4847-0942-8214-7FD4E94DB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8712" y="6400052"/>
            <a:ext cx="128799" cy="128796"/>
          </a:xfrm>
          <a:custGeom>
            <a:avLst/>
            <a:gdLst>
              <a:gd name="T0" fmla="*/ 0 w 119"/>
              <a:gd name="T1" fmla="*/ 63 h 119"/>
              <a:gd name="T2" fmla="*/ 0 w 119"/>
              <a:gd name="T3" fmla="*/ 63 h 119"/>
              <a:gd name="T4" fmla="*/ 63 w 119"/>
              <a:gd name="T5" fmla="*/ 0 h 119"/>
              <a:gd name="T6" fmla="*/ 118 w 119"/>
              <a:gd name="T7" fmla="*/ 63 h 119"/>
              <a:gd name="T8" fmla="*/ 63 w 119"/>
              <a:gd name="T9" fmla="*/ 118 h 119"/>
              <a:gd name="T10" fmla="*/ 0 w 119"/>
              <a:gd name="T11" fmla="*/ 63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9" h="119">
                <a:moveTo>
                  <a:pt x="0" y="63"/>
                </a:moveTo>
                <a:lnTo>
                  <a:pt x="0" y="63"/>
                </a:lnTo>
                <a:cubicBezTo>
                  <a:pt x="0" y="27"/>
                  <a:pt x="27" y="0"/>
                  <a:pt x="63" y="0"/>
                </a:cubicBezTo>
                <a:cubicBezTo>
                  <a:pt x="91" y="0"/>
                  <a:pt x="118" y="27"/>
                  <a:pt x="118" y="63"/>
                </a:cubicBezTo>
                <a:cubicBezTo>
                  <a:pt x="118" y="91"/>
                  <a:pt x="91" y="118"/>
                  <a:pt x="63" y="118"/>
                </a:cubicBezTo>
                <a:cubicBezTo>
                  <a:pt x="27" y="118"/>
                  <a:pt x="0" y="91"/>
                  <a:pt x="0" y="6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3" name="Freeform 203">
            <a:extLst>
              <a:ext uri="{FF2B5EF4-FFF2-40B4-BE49-F238E27FC236}">
                <a16:creationId xmlns:a16="http://schemas.microsoft.com/office/drawing/2014/main" id="{2D5E7029-EC5F-CD44-9B66-F45AF3521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1508" y="10736243"/>
            <a:ext cx="810949" cy="596288"/>
          </a:xfrm>
          <a:custGeom>
            <a:avLst/>
            <a:gdLst>
              <a:gd name="T0" fmla="*/ 632 w 751"/>
              <a:gd name="T1" fmla="*/ 551 h 552"/>
              <a:gd name="T2" fmla="*/ 632 w 751"/>
              <a:gd name="T3" fmla="*/ 551 h 552"/>
              <a:gd name="T4" fmla="*/ 109 w 751"/>
              <a:gd name="T5" fmla="*/ 551 h 552"/>
              <a:gd name="T6" fmla="*/ 0 w 751"/>
              <a:gd name="T7" fmla="*/ 434 h 552"/>
              <a:gd name="T8" fmla="*/ 0 w 751"/>
              <a:gd name="T9" fmla="*/ 118 h 552"/>
              <a:gd name="T10" fmla="*/ 109 w 751"/>
              <a:gd name="T11" fmla="*/ 0 h 552"/>
              <a:gd name="T12" fmla="*/ 632 w 751"/>
              <a:gd name="T13" fmla="*/ 0 h 552"/>
              <a:gd name="T14" fmla="*/ 750 w 751"/>
              <a:gd name="T15" fmla="*/ 118 h 552"/>
              <a:gd name="T16" fmla="*/ 750 w 751"/>
              <a:gd name="T17" fmla="*/ 434 h 552"/>
              <a:gd name="T18" fmla="*/ 632 w 751"/>
              <a:gd name="T19" fmla="*/ 551 h 552"/>
              <a:gd name="T20" fmla="*/ 109 w 751"/>
              <a:gd name="T21" fmla="*/ 63 h 552"/>
              <a:gd name="T22" fmla="*/ 109 w 751"/>
              <a:gd name="T23" fmla="*/ 63 h 552"/>
              <a:gd name="T24" fmla="*/ 54 w 751"/>
              <a:gd name="T25" fmla="*/ 118 h 552"/>
              <a:gd name="T26" fmla="*/ 54 w 751"/>
              <a:gd name="T27" fmla="*/ 434 h 552"/>
              <a:gd name="T28" fmla="*/ 109 w 751"/>
              <a:gd name="T29" fmla="*/ 488 h 552"/>
              <a:gd name="T30" fmla="*/ 632 w 751"/>
              <a:gd name="T31" fmla="*/ 488 h 552"/>
              <a:gd name="T32" fmla="*/ 687 w 751"/>
              <a:gd name="T33" fmla="*/ 434 h 552"/>
              <a:gd name="T34" fmla="*/ 687 w 751"/>
              <a:gd name="T35" fmla="*/ 118 h 552"/>
              <a:gd name="T36" fmla="*/ 632 w 751"/>
              <a:gd name="T37" fmla="*/ 63 h 552"/>
              <a:gd name="T38" fmla="*/ 109 w 751"/>
              <a:gd name="T39" fmla="*/ 63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51" h="552">
                <a:moveTo>
                  <a:pt x="632" y="551"/>
                </a:moveTo>
                <a:lnTo>
                  <a:pt x="632" y="551"/>
                </a:lnTo>
                <a:cubicBezTo>
                  <a:pt x="109" y="551"/>
                  <a:pt x="109" y="551"/>
                  <a:pt x="109" y="551"/>
                </a:cubicBezTo>
                <a:cubicBezTo>
                  <a:pt x="45" y="551"/>
                  <a:pt x="0" y="497"/>
                  <a:pt x="0" y="434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54"/>
                  <a:pt x="45" y="0"/>
                  <a:pt x="109" y="0"/>
                </a:cubicBezTo>
                <a:cubicBezTo>
                  <a:pt x="632" y="0"/>
                  <a:pt x="632" y="0"/>
                  <a:pt x="632" y="0"/>
                </a:cubicBezTo>
                <a:cubicBezTo>
                  <a:pt x="696" y="0"/>
                  <a:pt x="750" y="54"/>
                  <a:pt x="750" y="118"/>
                </a:cubicBezTo>
                <a:cubicBezTo>
                  <a:pt x="750" y="434"/>
                  <a:pt x="750" y="434"/>
                  <a:pt x="750" y="434"/>
                </a:cubicBezTo>
                <a:cubicBezTo>
                  <a:pt x="750" y="497"/>
                  <a:pt x="696" y="551"/>
                  <a:pt x="632" y="551"/>
                </a:cubicBezTo>
                <a:close/>
                <a:moveTo>
                  <a:pt x="109" y="63"/>
                </a:moveTo>
                <a:lnTo>
                  <a:pt x="109" y="63"/>
                </a:lnTo>
                <a:cubicBezTo>
                  <a:pt x="81" y="63"/>
                  <a:pt x="54" y="81"/>
                  <a:pt x="54" y="118"/>
                </a:cubicBezTo>
                <a:cubicBezTo>
                  <a:pt x="54" y="434"/>
                  <a:pt x="54" y="434"/>
                  <a:pt x="54" y="434"/>
                </a:cubicBezTo>
                <a:cubicBezTo>
                  <a:pt x="54" y="461"/>
                  <a:pt x="81" y="488"/>
                  <a:pt x="109" y="488"/>
                </a:cubicBezTo>
                <a:cubicBezTo>
                  <a:pt x="632" y="488"/>
                  <a:pt x="632" y="488"/>
                  <a:pt x="632" y="488"/>
                </a:cubicBezTo>
                <a:cubicBezTo>
                  <a:pt x="669" y="488"/>
                  <a:pt x="687" y="461"/>
                  <a:pt x="687" y="434"/>
                </a:cubicBezTo>
                <a:cubicBezTo>
                  <a:pt x="687" y="118"/>
                  <a:pt x="687" y="118"/>
                  <a:pt x="687" y="118"/>
                </a:cubicBezTo>
                <a:cubicBezTo>
                  <a:pt x="687" y="81"/>
                  <a:pt x="669" y="63"/>
                  <a:pt x="632" y="63"/>
                </a:cubicBezTo>
                <a:lnTo>
                  <a:pt x="109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4" name="Freeform 204">
            <a:extLst>
              <a:ext uri="{FF2B5EF4-FFF2-40B4-BE49-F238E27FC236}">
                <a16:creationId xmlns:a16="http://schemas.microsoft.com/office/drawing/2014/main" id="{625469B2-B887-1B41-B89F-4F10208BC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6348" y="10912745"/>
            <a:ext cx="176499" cy="243283"/>
          </a:xfrm>
          <a:custGeom>
            <a:avLst/>
            <a:gdLst>
              <a:gd name="T0" fmla="*/ 90 w 164"/>
              <a:gd name="T1" fmla="*/ 226 h 227"/>
              <a:gd name="T2" fmla="*/ 90 w 164"/>
              <a:gd name="T3" fmla="*/ 226 h 227"/>
              <a:gd name="T4" fmla="*/ 36 w 164"/>
              <a:gd name="T5" fmla="*/ 226 h 227"/>
              <a:gd name="T6" fmla="*/ 9 w 164"/>
              <a:gd name="T7" fmla="*/ 198 h 227"/>
              <a:gd name="T8" fmla="*/ 9 w 164"/>
              <a:gd name="T9" fmla="*/ 198 h 227"/>
              <a:gd name="T10" fmla="*/ 36 w 164"/>
              <a:gd name="T11" fmla="*/ 180 h 227"/>
              <a:gd name="T12" fmla="*/ 90 w 164"/>
              <a:gd name="T13" fmla="*/ 180 h 227"/>
              <a:gd name="T14" fmla="*/ 118 w 164"/>
              <a:gd name="T15" fmla="*/ 153 h 227"/>
              <a:gd name="T16" fmla="*/ 90 w 164"/>
              <a:gd name="T17" fmla="*/ 135 h 227"/>
              <a:gd name="T18" fmla="*/ 73 w 164"/>
              <a:gd name="T19" fmla="*/ 135 h 227"/>
              <a:gd name="T20" fmla="*/ 9 w 164"/>
              <a:gd name="T21" fmla="*/ 72 h 227"/>
              <a:gd name="T22" fmla="*/ 73 w 164"/>
              <a:gd name="T23" fmla="*/ 0 h 227"/>
              <a:gd name="T24" fmla="*/ 136 w 164"/>
              <a:gd name="T25" fmla="*/ 0 h 227"/>
              <a:gd name="T26" fmla="*/ 154 w 164"/>
              <a:gd name="T27" fmla="*/ 18 h 227"/>
              <a:gd name="T28" fmla="*/ 154 w 164"/>
              <a:gd name="T29" fmla="*/ 18 h 227"/>
              <a:gd name="T30" fmla="*/ 136 w 164"/>
              <a:gd name="T31" fmla="*/ 45 h 227"/>
              <a:gd name="T32" fmla="*/ 73 w 164"/>
              <a:gd name="T33" fmla="*/ 45 h 227"/>
              <a:gd name="T34" fmla="*/ 54 w 164"/>
              <a:gd name="T35" fmla="*/ 63 h 227"/>
              <a:gd name="T36" fmla="*/ 73 w 164"/>
              <a:gd name="T37" fmla="*/ 90 h 227"/>
              <a:gd name="T38" fmla="*/ 90 w 164"/>
              <a:gd name="T39" fmla="*/ 90 h 227"/>
              <a:gd name="T40" fmla="*/ 163 w 164"/>
              <a:gd name="T41" fmla="*/ 162 h 227"/>
              <a:gd name="T42" fmla="*/ 90 w 164"/>
              <a:gd name="T43" fmla="*/ 226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64" h="227">
                <a:moveTo>
                  <a:pt x="90" y="226"/>
                </a:moveTo>
                <a:lnTo>
                  <a:pt x="90" y="226"/>
                </a:lnTo>
                <a:cubicBezTo>
                  <a:pt x="36" y="226"/>
                  <a:pt x="36" y="226"/>
                  <a:pt x="36" y="226"/>
                </a:cubicBezTo>
                <a:cubicBezTo>
                  <a:pt x="18" y="226"/>
                  <a:pt x="9" y="217"/>
                  <a:pt x="9" y="198"/>
                </a:cubicBezTo>
                <a:lnTo>
                  <a:pt x="9" y="198"/>
                </a:lnTo>
                <a:cubicBezTo>
                  <a:pt x="9" y="189"/>
                  <a:pt x="18" y="180"/>
                  <a:pt x="36" y="180"/>
                </a:cubicBezTo>
                <a:cubicBezTo>
                  <a:pt x="90" y="180"/>
                  <a:pt x="90" y="180"/>
                  <a:pt x="90" y="180"/>
                </a:cubicBezTo>
                <a:cubicBezTo>
                  <a:pt x="109" y="180"/>
                  <a:pt x="118" y="171"/>
                  <a:pt x="118" y="153"/>
                </a:cubicBezTo>
                <a:cubicBezTo>
                  <a:pt x="118" y="144"/>
                  <a:pt x="109" y="135"/>
                  <a:pt x="90" y="135"/>
                </a:cubicBezTo>
                <a:cubicBezTo>
                  <a:pt x="73" y="135"/>
                  <a:pt x="73" y="135"/>
                  <a:pt x="73" y="135"/>
                </a:cubicBezTo>
                <a:cubicBezTo>
                  <a:pt x="36" y="135"/>
                  <a:pt x="9" y="108"/>
                  <a:pt x="9" y="72"/>
                </a:cubicBezTo>
                <a:cubicBezTo>
                  <a:pt x="0" y="36"/>
                  <a:pt x="36" y="0"/>
                  <a:pt x="73" y="0"/>
                </a:cubicBezTo>
                <a:cubicBezTo>
                  <a:pt x="136" y="0"/>
                  <a:pt x="136" y="0"/>
                  <a:pt x="136" y="0"/>
                </a:cubicBezTo>
                <a:cubicBezTo>
                  <a:pt x="145" y="0"/>
                  <a:pt x="154" y="9"/>
                  <a:pt x="154" y="18"/>
                </a:cubicBezTo>
                <a:lnTo>
                  <a:pt x="154" y="18"/>
                </a:lnTo>
                <a:cubicBezTo>
                  <a:pt x="154" y="36"/>
                  <a:pt x="145" y="45"/>
                  <a:pt x="136" y="45"/>
                </a:cubicBezTo>
                <a:cubicBezTo>
                  <a:pt x="73" y="45"/>
                  <a:pt x="73" y="45"/>
                  <a:pt x="73" y="45"/>
                </a:cubicBezTo>
                <a:cubicBezTo>
                  <a:pt x="64" y="45"/>
                  <a:pt x="54" y="54"/>
                  <a:pt x="54" y="63"/>
                </a:cubicBezTo>
                <a:cubicBezTo>
                  <a:pt x="54" y="81"/>
                  <a:pt x="64" y="90"/>
                  <a:pt x="73" y="90"/>
                </a:cubicBezTo>
                <a:cubicBezTo>
                  <a:pt x="90" y="90"/>
                  <a:pt x="90" y="90"/>
                  <a:pt x="90" y="90"/>
                </a:cubicBezTo>
                <a:cubicBezTo>
                  <a:pt x="136" y="90"/>
                  <a:pt x="163" y="126"/>
                  <a:pt x="163" y="162"/>
                </a:cubicBezTo>
                <a:cubicBezTo>
                  <a:pt x="154" y="198"/>
                  <a:pt x="127" y="226"/>
                  <a:pt x="90" y="22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5" name="Freeform 205">
            <a:extLst>
              <a:ext uri="{FF2B5EF4-FFF2-40B4-BE49-F238E27FC236}">
                <a16:creationId xmlns:a16="http://schemas.microsoft.com/office/drawing/2014/main" id="{BCFFA6F4-BA4E-AF47-97C4-C18309AF6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3132" y="10874583"/>
            <a:ext cx="47703" cy="57243"/>
          </a:xfrm>
          <a:custGeom>
            <a:avLst/>
            <a:gdLst>
              <a:gd name="T0" fmla="*/ 45 w 46"/>
              <a:gd name="T1" fmla="*/ 54 h 55"/>
              <a:gd name="T2" fmla="*/ 0 w 46"/>
              <a:gd name="T3" fmla="*/ 54 h 55"/>
              <a:gd name="T4" fmla="*/ 0 w 46"/>
              <a:gd name="T5" fmla="*/ 0 h 55"/>
              <a:gd name="T6" fmla="*/ 45 w 46"/>
              <a:gd name="T7" fmla="*/ 0 h 55"/>
              <a:gd name="T8" fmla="*/ 45 w 46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55">
                <a:moveTo>
                  <a:pt x="45" y="54"/>
                </a:moveTo>
                <a:lnTo>
                  <a:pt x="0" y="54"/>
                </a:lnTo>
                <a:lnTo>
                  <a:pt x="0" y="0"/>
                </a:lnTo>
                <a:lnTo>
                  <a:pt x="45" y="0"/>
                </a:lnTo>
                <a:lnTo>
                  <a:pt x="45" y="5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6" name="Freeform 206">
            <a:extLst>
              <a:ext uri="{FF2B5EF4-FFF2-40B4-BE49-F238E27FC236}">
                <a16:creationId xmlns:a16="http://schemas.microsoft.com/office/drawing/2014/main" id="{B871540E-87FB-3343-915E-BE91FC43E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3132" y="11127407"/>
            <a:ext cx="47703" cy="71556"/>
          </a:xfrm>
          <a:custGeom>
            <a:avLst/>
            <a:gdLst>
              <a:gd name="T0" fmla="*/ 45 w 46"/>
              <a:gd name="T1" fmla="*/ 64 h 65"/>
              <a:gd name="T2" fmla="*/ 0 w 46"/>
              <a:gd name="T3" fmla="*/ 64 h 65"/>
              <a:gd name="T4" fmla="*/ 0 w 46"/>
              <a:gd name="T5" fmla="*/ 0 h 65"/>
              <a:gd name="T6" fmla="*/ 45 w 46"/>
              <a:gd name="T7" fmla="*/ 0 h 65"/>
              <a:gd name="T8" fmla="*/ 45 w 46"/>
              <a:gd name="T9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65">
                <a:moveTo>
                  <a:pt x="45" y="64"/>
                </a:moveTo>
                <a:lnTo>
                  <a:pt x="0" y="64"/>
                </a:lnTo>
                <a:lnTo>
                  <a:pt x="0" y="0"/>
                </a:lnTo>
                <a:lnTo>
                  <a:pt x="45" y="0"/>
                </a:lnTo>
                <a:lnTo>
                  <a:pt x="45" y="6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7" name="Freeform 207">
            <a:extLst>
              <a:ext uri="{FF2B5EF4-FFF2-40B4-BE49-F238E27FC236}">
                <a16:creationId xmlns:a16="http://schemas.microsoft.com/office/drawing/2014/main" id="{A6BBBA80-62A2-F947-AB6D-8934B465B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5955" y="10826880"/>
            <a:ext cx="90637" cy="81093"/>
          </a:xfrm>
          <a:custGeom>
            <a:avLst/>
            <a:gdLst>
              <a:gd name="T0" fmla="*/ 45 w 83"/>
              <a:gd name="T1" fmla="*/ 9 h 74"/>
              <a:gd name="T2" fmla="*/ 45 w 83"/>
              <a:gd name="T3" fmla="*/ 9 h 74"/>
              <a:gd name="T4" fmla="*/ 9 w 83"/>
              <a:gd name="T5" fmla="*/ 27 h 74"/>
              <a:gd name="T6" fmla="*/ 0 w 83"/>
              <a:gd name="T7" fmla="*/ 64 h 74"/>
              <a:gd name="T8" fmla="*/ 0 w 83"/>
              <a:gd name="T9" fmla="*/ 64 h 74"/>
              <a:gd name="T10" fmla="*/ 37 w 83"/>
              <a:gd name="T11" fmla="*/ 64 h 74"/>
              <a:gd name="T12" fmla="*/ 64 w 83"/>
              <a:gd name="T13" fmla="*/ 46 h 74"/>
              <a:gd name="T14" fmla="*/ 73 w 83"/>
              <a:gd name="T15" fmla="*/ 18 h 74"/>
              <a:gd name="T16" fmla="*/ 73 w 83"/>
              <a:gd name="T17" fmla="*/ 18 h 74"/>
              <a:gd name="T18" fmla="*/ 45 w 83"/>
              <a:gd name="T19" fmla="*/ 9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3" h="74">
                <a:moveTo>
                  <a:pt x="45" y="9"/>
                </a:moveTo>
                <a:lnTo>
                  <a:pt x="45" y="9"/>
                </a:lnTo>
                <a:cubicBezTo>
                  <a:pt x="9" y="27"/>
                  <a:pt x="9" y="27"/>
                  <a:pt x="9" y="27"/>
                </a:cubicBezTo>
                <a:cubicBezTo>
                  <a:pt x="0" y="37"/>
                  <a:pt x="0" y="46"/>
                  <a:pt x="0" y="64"/>
                </a:cubicBezTo>
                <a:lnTo>
                  <a:pt x="0" y="64"/>
                </a:lnTo>
                <a:cubicBezTo>
                  <a:pt x="9" y="73"/>
                  <a:pt x="28" y="73"/>
                  <a:pt x="37" y="64"/>
                </a:cubicBezTo>
                <a:cubicBezTo>
                  <a:pt x="64" y="46"/>
                  <a:pt x="64" y="46"/>
                  <a:pt x="64" y="46"/>
                </a:cubicBezTo>
                <a:cubicBezTo>
                  <a:pt x="73" y="37"/>
                  <a:pt x="82" y="27"/>
                  <a:pt x="73" y="18"/>
                </a:cubicBezTo>
                <a:lnTo>
                  <a:pt x="73" y="18"/>
                </a:lnTo>
                <a:cubicBezTo>
                  <a:pt x="64" y="0"/>
                  <a:pt x="55" y="0"/>
                  <a:pt x="45" y="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8" name="Freeform 208">
            <a:extLst>
              <a:ext uri="{FF2B5EF4-FFF2-40B4-BE49-F238E27FC236}">
                <a16:creationId xmlns:a16="http://schemas.microsoft.com/office/drawing/2014/main" id="{609D57DE-369C-BD42-BCCB-9C6BFAEB4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2142" y="11160800"/>
            <a:ext cx="90637" cy="81093"/>
          </a:xfrm>
          <a:custGeom>
            <a:avLst/>
            <a:gdLst>
              <a:gd name="T0" fmla="*/ 45 w 83"/>
              <a:gd name="T1" fmla="*/ 9 h 73"/>
              <a:gd name="T2" fmla="*/ 45 w 83"/>
              <a:gd name="T3" fmla="*/ 9 h 73"/>
              <a:gd name="T4" fmla="*/ 19 w 83"/>
              <a:gd name="T5" fmla="*/ 27 h 73"/>
              <a:gd name="T6" fmla="*/ 9 w 83"/>
              <a:gd name="T7" fmla="*/ 63 h 73"/>
              <a:gd name="T8" fmla="*/ 9 w 83"/>
              <a:gd name="T9" fmla="*/ 63 h 73"/>
              <a:gd name="T10" fmla="*/ 45 w 83"/>
              <a:gd name="T11" fmla="*/ 63 h 73"/>
              <a:gd name="T12" fmla="*/ 73 w 83"/>
              <a:gd name="T13" fmla="*/ 45 h 73"/>
              <a:gd name="T14" fmla="*/ 73 w 83"/>
              <a:gd name="T15" fmla="*/ 9 h 73"/>
              <a:gd name="T16" fmla="*/ 73 w 83"/>
              <a:gd name="T17" fmla="*/ 9 h 73"/>
              <a:gd name="T18" fmla="*/ 45 w 83"/>
              <a:gd name="T19" fmla="*/ 9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3" h="73">
                <a:moveTo>
                  <a:pt x="45" y="9"/>
                </a:moveTo>
                <a:lnTo>
                  <a:pt x="45" y="9"/>
                </a:lnTo>
                <a:cubicBezTo>
                  <a:pt x="19" y="27"/>
                  <a:pt x="19" y="27"/>
                  <a:pt x="19" y="27"/>
                </a:cubicBezTo>
                <a:cubicBezTo>
                  <a:pt x="9" y="36"/>
                  <a:pt x="0" y="45"/>
                  <a:pt x="9" y="63"/>
                </a:cubicBezTo>
                <a:lnTo>
                  <a:pt x="9" y="63"/>
                </a:lnTo>
                <a:cubicBezTo>
                  <a:pt x="19" y="72"/>
                  <a:pt x="28" y="72"/>
                  <a:pt x="45" y="63"/>
                </a:cubicBezTo>
                <a:cubicBezTo>
                  <a:pt x="73" y="45"/>
                  <a:pt x="73" y="45"/>
                  <a:pt x="73" y="45"/>
                </a:cubicBezTo>
                <a:cubicBezTo>
                  <a:pt x="82" y="36"/>
                  <a:pt x="82" y="18"/>
                  <a:pt x="73" y="9"/>
                </a:cubicBezTo>
                <a:lnTo>
                  <a:pt x="73" y="9"/>
                </a:lnTo>
                <a:cubicBezTo>
                  <a:pt x="73" y="0"/>
                  <a:pt x="55" y="0"/>
                  <a:pt x="45" y="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9" name="Freeform 209">
            <a:extLst>
              <a:ext uri="{FF2B5EF4-FFF2-40B4-BE49-F238E27FC236}">
                <a16:creationId xmlns:a16="http://schemas.microsoft.com/office/drawing/2014/main" id="{6D9D39FE-EF6A-C04D-96F0-614182C4D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29306" y="6233091"/>
            <a:ext cx="186043" cy="176502"/>
          </a:xfrm>
          <a:custGeom>
            <a:avLst/>
            <a:gdLst>
              <a:gd name="T0" fmla="*/ 127 w 173"/>
              <a:gd name="T1" fmla="*/ 162 h 163"/>
              <a:gd name="T2" fmla="*/ 127 w 173"/>
              <a:gd name="T3" fmla="*/ 162 h 163"/>
              <a:gd name="T4" fmla="*/ 46 w 173"/>
              <a:gd name="T5" fmla="*/ 162 h 163"/>
              <a:gd name="T6" fmla="*/ 0 w 173"/>
              <a:gd name="T7" fmla="*/ 117 h 163"/>
              <a:gd name="T8" fmla="*/ 0 w 173"/>
              <a:gd name="T9" fmla="*/ 45 h 163"/>
              <a:gd name="T10" fmla="*/ 46 w 173"/>
              <a:gd name="T11" fmla="*/ 0 h 163"/>
              <a:gd name="T12" fmla="*/ 127 w 173"/>
              <a:gd name="T13" fmla="*/ 0 h 163"/>
              <a:gd name="T14" fmla="*/ 172 w 173"/>
              <a:gd name="T15" fmla="*/ 45 h 163"/>
              <a:gd name="T16" fmla="*/ 172 w 173"/>
              <a:gd name="T17" fmla="*/ 117 h 163"/>
              <a:gd name="T18" fmla="*/ 127 w 173"/>
              <a:gd name="T19" fmla="*/ 162 h 163"/>
              <a:gd name="T20" fmla="*/ 127 w 173"/>
              <a:gd name="T21" fmla="*/ 45 h 163"/>
              <a:gd name="T22" fmla="*/ 127 w 173"/>
              <a:gd name="T23" fmla="*/ 45 h 163"/>
              <a:gd name="T24" fmla="*/ 46 w 173"/>
              <a:gd name="T25" fmla="*/ 45 h 163"/>
              <a:gd name="T26" fmla="*/ 46 w 173"/>
              <a:gd name="T27" fmla="*/ 117 h 163"/>
              <a:gd name="T28" fmla="*/ 127 w 173"/>
              <a:gd name="T29" fmla="*/ 117 h 163"/>
              <a:gd name="T30" fmla="*/ 127 w 173"/>
              <a:gd name="T31" fmla="*/ 45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3" h="163">
                <a:moveTo>
                  <a:pt x="127" y="162"/>
                </a:moveTo>
                <a:lnTo>
                  <a:pt x="127" y="162"/>
                </a:lnTo>
                <a:cubicBezTo>
                  <a:pt x="46" y="162"/>
                  <a:pt x="46" y="162"/>
                  <a:pt x="46" y="162"/>
                </a:cubicBezTo>
                <a:cubicBezTo>
                  <a:pt x="18" y="162"/>
                  <a:pt x="0" y="144"/>
                  <a:pt x="0" y="117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18" y="0"/>
                  <a:pt x="46" y="0"/>
                </a:cubicBezTo>
                <a:cubicBezTo>
                  <a:pt x="127" y="0"/>
                  <a:pt x="127" y="0"/>
                  <a:pt x="127" y="0"/>
                </a:cubicBezTo>
                <a:cubicBezTo>
                  <a:pt x="145" y="0"/>
                  <a:pt x="172" y="18"/>
                  <a:pt x="172" y="45"/>
                </a:cubicBezTo>
                <a:cubicBezTo>
                  <a:pt x="172" y="117"/>
                  <a:pt x="172" y="117"/>
                  <a:pt x="172" y="117"/>
                </a:cubicBezTo>
                <a:cubicBezTo>
                  <a:pt x="172" y="144"/>
                  <a:pt x="145" y="162"/>
                  <a:pt x="127" y="162"/>
                </a:cubicBezTo>
                <a:close/>
                <a:moveTo>
                  <a:pt x="127" y="45"/>
                </a:moveTo>
                <a:lnTo>
                  <a:pt x="127" y="45"/>
                </a:lnTo>
                <a:cubicBezTo>
                  <a:pt x="46" y="45"/>
                  <a:pt x="46" y="45"/>
                  <a:pt x="46" y="45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127" y="117"/>
                  <a:pt x="127" y="117"/>
                  <a:pt x="127" y="117"/>
                </a:cubicBezTo>
                <a:lnTo>
                  <a:pt x="127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0" name="Freeform 210">
            <a:extLst>
              <a:ext uri="{FF2B5EF4-FFF2-40B4-BE49-F238E27FC236}">
                <a16:creationId xmlns:a16="http://schemas.microsoft.com/office/drawing/2014/main" id="{B3C33FC6-4A5F-1942-933C-55D04743D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85493" y="5999348"/>
            <a:ext cx="734624" cy="586744"/>
          </a:xfrm>
          <a:custGeom>
            <a:avLst/>
            <a:gdLst>
              <a:gd name="T0" fmla="*/ 569 w 679"/>
              <a:gd name="T1" fmla="*/ 542 h 543"/>
              <a:gd name="T2" fmla="*/ 569 w 679"/>
              <a:gd name="T3" fmla="*/ 542 h 543"/>
              <a:gd name="T4" fmla="*/ 109 w 679"/>
              <a:gd name="T5" fmla="*/ 542 h 543"/>
              <a:gd name="T6" fmla="*/ 0 w 679"/>
              <a:gd name="T7" fmla="*/ 433 h 543"/>
              <a:gd name="T8" fmla="*/ 0 w 679"/>
              <a:gd name="T9" fmla="*/ 0 h 543"/>
              <a:gd name="T10" fmla="*/ 63 w 679"/>
              <a:gd name="T11" fmla="*/ 0 h 543"/>
              <a:gd name="T12" fmla="*/ 63 w 679"/>
              <a:gd name="T13" fmla="*/ 433 h 543"/>
              <a:gd name="T14" fmla="*/ 109 w 679"/>
              <a:gd name="T15" fmla="*/ 479 h 543"/>
              <a:gd name="T16" fmla="*/ 569 w 679"/>
              <a:gd name="T17" fmla="*/ 479 h 543"/>
              <a:gd name="T18" fmla="*/ 624 w 679"/>
              <a:gd name="T19" fmla="*/ 433 h 543"/>
              <a:gd name="T20" fmla="*/ 624 w 679"/>
              <a:gd name="T21" fmla="*/ 153 h 543"/>
              <a:gd name="T22" fmla="*/ 569 w 679"/>
              <a:gd name="T23" fmla="*/ 108 h 543"/>
              <a:gd name="T24" fmla="*/ 109 w 679"/>
              <a:gd name="T25" fmla="*/ 108 h 543"/>
              <a:gd name="T26" fmla="*/ 109 w 679"/>
              <a:gd name="T27" fmla="*/ 45 h 543"/>
              <a:gd name="T28" fmla="*/ 569 w 679"/>
              <a:gd name="T29" fmla="*/ 45 h 543"/>
              <a:gd name="T30" fmla="*/ 678 w 679"/>
              <a:gd name="T31" fmla="*/ 153 h 543"/>
              <a:gd name="T32" fmla="*/ 678 w 679"/>
              <a:gd name="T33" fmla="*/ 433 h 543"/>
              <a:gd name="T34" fmla="*/ 569 w 679"/>
              <a:gd name="T35" fmla="*/ 542 h 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79" h="543">
                <a:moveTo>
                  <a:pt x="569" y="542"/>
                </a:moveTo>
                <a:lnTo>
                  <a:pt x="569" y="542"/>
                </a:lnTo>
                <a:cubicBezTo>
                  <a:pt x="109" y="542"/>
                  <a:pt x="109" y="542"/>
                  <a:pt x="109" y="542"/>
                </a:cubicBezTo>
                <a:cubicBezTo>
                  <a:pt x="46" y="542"/>
                  <a:pt x="0" y="488"/>
                  <a:pt x="0" y="433"/>
                </a:cubicBezTo>
                <a:cubicBezTo>
                  <a:pt x="0" y="0"/>
                  <a:pt x="0" y="0"/>
                  <a:pt x="0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63" y="433"/>
                  <a:pt x="63" y="433"/>
                  <a:pt x="63" y="433"/>
                </a:cubicBezTo>
                <a:cubicBezTo>
                  <a:pt x="63" y="461"/>
                  <a:pt x="82" y="479"/>
                  <a:pt x="109" y="479"/>
                </a:cubicBezTo>
                <a:cubicBezTo>
                  <a:pt x="569" y="479"/>
                  <a:pt x="569" y="479"/>
                  <a:pt x="569" y="479"/>
                </a:cubicBezTo>
                <a:cubicBezTo>
                  <a:pt x="597" y="479"/>
                  <a:pt x="624" y="461"/>
                  <a:pt x="624" y="433"/>
                </a:cubicBezTo>
                <a:cubicBezTo>
                  <a:pt x="624" y="153"/>
                  <a:pt x="624" y="153"/>
                  <a:pt x="624" y="153"/>
                </a:cubicBezTo>
                <a:cubicBezTo>
                  <a:pt x="624" y="126"/>
                  <a:pt x="597" y="108"/>
                  <a:pt x="569" y="108"/>
                </a:cubicBezTo>
                <a:cubicBezTo>
                  <a:pt x="109" y="108"/>
                  <a:pt x="109" y="108"/>
                  <a:pt x="109" y="108"/>
                </a:cubicBezTo>
                <a:cubicBezTo>
                  <a:pt x="109" y="45"/>
                  <a:pt x="109" y="45"/>
                  <a:pt x="109" y="45"/>
                </a:cubicBezTo>
                <a:cubicBezTo>
                  <a:pt x="569" y="45"/>
                  <a:pt x="569" y="45"/>
                  <a:pt x="569" y="45"/>
                </a:cubicBezTo>
                <a:cubicBezTo>
                  <a:pt x="633" y="45"/>
                  <a:pt x="678" y="90"/>
                  <a:pt x="678" y="153"/>
                </a:cubicBezTo>
                <a:cubicBezTo>
                  <a:pt x="678" y="433"/>
                  <a:pt x="678" y="433"/>
                  <a:pt x="678" y="433"/>
                </a:cubicBezTo>
                <a:cubicBezTo>
                  <a:pt x="678" y="488"/>
                  <a:pt x="633" y="542"/>
                  <a:pt x="569" y="54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1" name="Freeform 211">
            <a:extLst>
              <a:ext uri="{FF2B5EF4-FFF2-40B4-BE49-F238E27FC236}">
                <a16:creationId xmlns:a16="http://schemas.microsoft.com/office/drawing/2014/main" id="{855A6462-45F4-524E-8762-2CB30C147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5952" y="5861008"/>
            <a:ext cx="677381" cy="257596"/>
          </a:xfrm>
          <a:custGeom>
            <a:avLst/>
            <a:gdLst>
              <a:gd name="T0" fmla="*/ 127 w 625"/>
              <a:gd name="T1" fmla="*/ 235 h 236"/>
              <a:gd name="T2" fmla="*/ 127 w 625"/>
              <a:gd name="T3" fmla="*/ 235 h 236"/>
              <a:gd name="T4" fmla="*/ 9 w 625"/>
              <a:gd name="T5" fmla="*/ 100 h 236"/>
              <a:gd name="T6" fmla="*/ 127 w 625"/>
              <a:gd name="T7" fmla="*/ 0 h 236"/>
              <a:gd name="T8" fmla="*/ 533 w 625"/>
              <a:gd name="T9" fmla="*/ 0 h 236"/>
              <a:gd name="T10" fmla="*/ 624 w 625"/>
              <a:gd name="T11" fmla="*/ 100 h 236"/>
              <a:gd name="T12" fmla="*/ 624 w 625"/>
              <a:gd name="T13" fmla="*/ 118 h 236"/>
              <a:gd name="T14" fmla="*/ 597 w 625"/>
              <a:gd name="T15" fmla="*/ 145 h 236"/>
              <a:gd name="T16" fmla="*/ 597 w 625"/>
              <a:gd name="T17" fmla="*/ 145 h 236"/>
              <a:gd name="T18" fmla="*/ 569 w 625"/>
              <a:gd name="T19" fmla="*/ 118 h 236"/>
              <a:gd name="T20" fmla="*/ 569 w 625"/>
              <a:gd name="T21" fmla="*/ 100 h 236"/>
              <a:gd name="T22" fmla="*/ 533 w 625"/>
              <a:gd name="T23" fmla="*/ 63 h 236"/>
              <a:gd name="T24" fmla="*/ 127 w 625"/>
              <a:gd name="T25" fmla="*/ 63 h 236"/>
              <a:gd name="T26" fmla="*/ 72 w 625"/>
              <a:gd name="T27" fmla="*/ 109 h 236"/>
              <a:gd name="T28" fmla="*/ 127 w 625"/>
              <a:gd name="T29" fmla="*/ 172 h 236"/>
              <a:gd name="T30" fmla="*/ 127 w 625"/>
              <a:gd name="T31" fmla="*/ 235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25" h="236">
                <a:moveTo>
                  <a:pt x="127" y="235"/>
                </a:moveTo>
                <a:lnTo>
                  <a:pt x="127" y="235"/>
                </a:lnTo>
                <a:cubicBezTo>
                  <a:pt x="55" y="235"/>
                  <a:pt x="0" y="172"/>
                  <a:pt x="9" y="100"/>
                </a:cubicBezTo>
                <a:cubicBezTo>
                  <a:pt x="18" y="46"/>
                  <a:pt x="72" y="0"/>
                  <a:pt x="127" y="0"/>
                </a:cubicBezTo>
                <a:cubicBezTo>
                  <a:pt x="533" y="0"/>
                  <a:pt x="533" y="0"/>
                  <a:pt x="533" y="0"/>
                </a:cubicBezTo>
                <a:cubicBezTo>
                  <a:pt x="588" y="0"/>
                  <a:pt x="624" y="46"/>
                  <a:pt x="624" y="100"/>
                </a:cubicBezTo>
                <a:cubicBezTo>
                  <a:pt x="624" y="118"/>
                  <a:pt x="624" y="118"/>
                  <a:pt x="624" y="118"/>
                </a:cubicBezTo>
                <a:cubicBezTo>
                  <a:pt x="624" y="136"/>
                  <a:pt x="615" y="145"/>
                  <a:pt x="597" y="145"/>
                </a:cubicBezTo>
                <a:lnTo>
                  <a:pt x="597" y="145"/>
                </a:lnTo>
                <a:cubicBezTo>
                  <a:pt x="578" y="145"/>
                  <a:pt x="569" y="136"/>
                  <a:pt x="569" y="118"/>
                </a:cubicBezTo>
                <a:cubicBezTo>
                  <a:pt x="569" y="100"/>
                  <a:pt x="569" y="100"/>
                  <a:pt x="569" y="100"/>
                </a:cubicBezTo>
                <a:cubicBezTo>
                  <a:pt x="569" y="82"/>
                  <a:pt x="552" y="63"/>
                  <a:pt x="533" y="63"/>
                </a:cubicBezTo>
                <a:cubicBezTo>
                  <a:pt x="127" y="63"/>
                  <a:pt x="127" y="63"/>
                  <a:pt x="127" y="63"/>
                </a:cubicBezTo>
                <a:cubicBezTo>
                  <a:pt x="100" y="63"/>
                  <a:pt x="72" y="82"/>
                  <a:pt x="72" y="109"/>
                </a:cubicBezTo>
                <a:cubicBezTo>
                  <a:pt x="63" y="145"/>
                  <a:pt x="91" y="172"/>
                  <a:pt x="127" y="172"/>
                </a:cubicBezTo>
                <a:lnTo>
                  <a:pt x="127" y="23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42" name="Grupo 141">
            <a:extLst>
              <a:ext uri="{FF2B5EF4-FFF2-40B4-BE49-F238E27FC236}">
                <a16:creationId xmlns:a16="http://schemas.microsoft.com/office/drawing/2014/main" id="{E30BE6A9-395E-A343-98DB-CD030D8B8236}"/>
              </a:ext>
            </a:extLst>
          </p:cNvPr>
          <p:cNvGrpSpPr/>
          <p:nvPr/>
        </p:nvGrpSpPr>
        <p:grpSpPr>
          <a:xfrm>
            <a:off x="17029838" y="5567003"/>
            <a:ext cx="3427135" cy="2038177"/>
            <a:chOff x="4247967" y="10711881"/>
            <a:chExt cx="4236804" cy="2038177"/>
          </a:xfrm>
        </p:grpSpPr>
        <p:sp>
          <p:nvSpPr>
            <p:cNvPr id="143" name="CuadroTexto 395">
              <a:extLst>
                <a:ext uri="{FF2B5EF4-FFF2-40B4-BE49-F238E27FC236}">
                  <a16:creationId xmlns:a16="http://schemas.microsoft.com/office/drawing/2014/main" id="{44A4BA1D-AB1F-8343-BB02-42FBD62C1A51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144" name="Rectangle 40">
              <a:extLst>
                <a:ext uri="{FF2B5EF4-FFF2-40B4-BE49-F238E27FC236}">
                  <a16:creationId xmlns:a16="http://schemas.microsoft.com/office/drawing/2014/main" id="{61F24D20-508B-894E-A73D-B213A8D07709}"/>
                </a:ext>
              </a:extLst>
            </p:cNvPr>
            <p:cNvSpPr/>
            <p:nvPr/>
          </p:nvSpPr>
          <p:spPr>
            <a:xfrm>
              <a:off x="4247967" y="11180398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45" name="Grupo 144">
            <a:extLst>
              <a:ext uri="{FF2B5EF4-FFF2-40B4-BE49-F238E27FC236}">
                <a16:creationId xmlns:a16="http://schemas.microsoft.com/office/drawing/2014/main" id="{492EBA2D-22EF-7844-89C0-2A674522EC58}"/>
              </a:ext>
            </a:extLst>
          </p:cNvPr>
          <p:cNvGrpSpPr/>
          <p:nvPr/>
        </p:nvGrpSpPr>
        <p:grpSpPr>
          <a:xfrm>
            <a:off x="3920677" y="5522517"/>
            <a:ext cx="3867647" cy="2012662"/>
            <a:chOff x="4263265" y="1952891"/>
            <a:chExt cx="4236804" cy="2012662"/>
          </a:xfrm>
        </p:grpSpPr>
        <p:sp>
          <p:nvSpPr>
            <p:cNvPr id="146" name="CuadroTexto 395">
              <a:extLst>
                <a:ext uri="{FF2B5EF4-FFF2-40B4-BE49-F238E27FC236}">
                  <a16:creationId xmlns:a16="http://schemas.microsoft.com/office/drawing/2014/main" id="{EE3E1F1B-7E87-2E4A-8EE9-1D88B3C3A522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47" name="Rectangle 40">
              <a:extLst>
                <a:ext uri="{FF2B5EF4-FFF2-40B4-BE49-F238E27FC236}">
                  <a16:creationId xmlns:a16="http://schemas.microsoft.com/office/drawing/2014/main" id="{0C391712-D16C-C044-867B-D971429EA72F}"/>
                </a:ext>
              </a:extLst>
            </p:cNvPr>
            <p:cNvSpPr/>
            <p:nvPr/>
          </p:nvSpPr>
          <p:spPr>
            <a:xfrm>
              <a:off x="4263265" y="2395893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48" name="Grupo 147">
            <a:extLst>
              <a:ext uri="{FF2B5EF4-FFF2-40B4-BE49-F238E27FC236}">
                <a16:creationId xmlns:a16="http://schemas.microsoft.com/office/drawing/2014/main" id="{2958B86E-0F68-984F-9F5A-825C4E33A5E2}"/>
              </a:ext>
            </a:extLst>
          </p:cNvPr>
          <p:cNvGrpSpPr/>
          <p:nvPr/>
        </p:nvGrpSpPr>
        <p:grpSpPr>
          <a:xfrm>
            <a:off x="17016861" y="10408418"/>
            <a:ext cx="3427135" cy="2038177"/>
            <a:chOff x="4247967" y="10711881"/>
            <a:chExt cx="4236804" cy="2038177"/>
          </a:xfrm>
        </p:grpSpPr>
        <p:sp>
          <p:nvSpPr>
            <p:cNvPr id="149" name="CuadroTexto 395">
              <a:extLst>
                <a:ext uri="{FF2B5EF4-FFF2-40B4-BE49-F238E27FC236}">
                  <a16:creationId xmlns:a16="http://schemas.microsoft.com/office/drawing/2014/main" id="{0C4EB079-B238-0744-BB42-D374FDD71E23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50" name="Rectangle 40">
              <a:extLst>
                <a:ext uri="{FF2B5EF4-FFF2-40B4-BE49-F238E27FC236}">
                  <a16:creationId xmlns:a16="http://schemas.microsoft.com/office/drawing/2014/main" id="{98CFC8FC-43F3-0343-9500-BCD6E4A84DB7}"/>
                </a:ext>
              </a:extLst>
            </p:cNvPr>
            <p:cNvSpPr/>
            <p:nvPr/>
          </p:nvSpPr>
          <p:spPr>
            <a:xfrm>
              <a:off x="4247967" y="11180398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51" name="Grupo 150">
            <a:extLst>
              <a:ext uri="{FF2B5EF4-FFF2-40B4-BE49-F238E27FC236}">
                <a16:creationId xmlns:a16="http://schemas.microsoft.com/office/drawing/2014/main" id="{5582A7CB-15AD-6046-95F0-DA5050505FBA}"/>
              </a:ext>
            </a:extLst>
          </p:cNvPr>
          <p:cNvGrpSpPr/>
          <p:nvPr/>
        </p:nvGrpSpPr>
        <p:grpSpPr>
          <a:xfrm>
            <a:off x="3932912" y="10326200"/>
            <a:ext cx="3867647" cy="2012662"/>
            <a:chOff x="4263265" y="1952891"/>
            <a:chExt cx="4236804" cy="2012662"/>
          </a:xfrm>
        </p:grpSpPr>
        <p:sp>
          <p:nvSpPr>
            <p:cNvPr id="152" name="CuadroTexto 395">
              <a:extLst>
                <a:ext uri="{FF2B5EF4-FFF2-40B4-BE49-F238E27FC236}">
                  <a16:creationId xmlns:a16="http://schemas.microsoft.com/office/drawing/2014/main" id="{68A25D88-03AE-C44C-A17D-B6B1CAC5C7EC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53" name="Rectangle 40">
              <a:extLst>
                <a:ext uri="{FF2B5EF4-FFF2-40B4-BE49-F238E27FC236}">
                  <a16:creationId xmlns:a16="http://schemas.microsoft.com/office/drawing/2014/main" id="{DBEFE1EB-7C1C-C841-A084-E0ECCBC7CB92}"/>
                </a:ext>
              </a:extLst>
            </p:cNvPr>
            <p:cNvSpPr/>
            <p:nvPr/>
          </p:nvSpPr>
          <p:spPr>
            <a:xfrm>
              <a:off x="4263265" y="2395893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54" name="Grupo 153">
            <a:extLst>
              <a:ext uri="{FF2B5EF4-FFF2-40B4-BE49-F238E27FC236}">
                <a16:creationId xmlns:a16="http://schemas.microsoft.com/office/drawing/2014/main" id="{5A5A6365-8154-9047-91FF-7FE948DD56D7}"/>
              </a:ext>
            </a:extLst>
          </p:cNvPr>
          <p:cNvGrpSpPr/>
          <p:nvPr/>
        </p:nvGrpSpPr>
        <p:grpSpPr>
          <a:xfrm>
            <a:off x="2668308" y="617250"/>
            <a:ext cx="19041035" cy="2561450"/>
            <a:chOff x="2668308" y="861425"/>
            <a:chExt cx="19041035" cy="2561450"/>
          </a:xfrm>
        </p:grpSpPr>
        <p:sp>
          <p:nvSpPr>
            <p:cNvPr id="155" name="CuadroTexto 154">
              <a:extLst>
                <a:ext uri="{FF2B5EF4-FFF2-40B4-BE49-F238E27FC236}">
                  <a16:creationId xmlns:a16="http://schemas.microsoft.com/office/drawing/2014/main" id="{CA8F3BAA-5C84-2940-A4CB-D4E3161FED94}"/>
                </a:ext>
              </a:extLst>
            </p:cNvPr>
            <p:cNvSpPr txBox="1"/>
            <p:nvPr/>
          </p:nvSpPr>
          <p:spPr>
            <a:xfrm>
              <a:off x="10875813" y="861425"/>
              <a:ext cx="262604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Brain</a:t>
              </a:r>
            </a:p>
          </p:txBody>
        </p:sp>
        <p:sp>
          <p:nvSpPr>
            <p:cNvPr id="156" name="CuadroTexto 155">
              <a:extLst>
                <a:ext uri="{FF2B5EF4-FFF2-40B4-BE49-F238E27FC236}">
                  <a16:creationId xmlns:a16="http://schemas.microsoft.com/office/drawing/2014/main" id="{CCBF24B8-BB57-D54A-97D3-9B9D728DE982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158" name="Freeform 217">
            <a:extLst>
              <a:ext uri="{FF2B5EF4-FFF2-40B4-BE49-F238E27FC236}">
                <a16:creationId xmlns:a16="http://schemas.microsoft.com/office/drawing/2014/main" id="{8132FE7E-109B-8346-A7E0-FB54022109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71655" y="8674573"/>
            <a:ext cx="2803912" cy="3191733"/>
          </a:xfrm>
          <a:custGeom>
            <a:avLst/>
            <a:gdLst>
              <a:gd name="T0" fmla="*/ 1770 w 2775"/>
              <a:gd name="T1" fmla="*/ 1402 h 3156"/>
              <a:gd name="T2" fmla="*/ 1770 w 2775"/>
              <a:gd name="T3" fmla="*/ 1402 h 3156"/>
              <a:gd name="T4" fmla="*/ 1562 w 2775"/>
              <a:gd name="T5" fmla="*/ 1166 h 3156"/>
              <a:gd name="T6" fmla="*/ 1590 w 2775"/>
              <a:gd name="T7" fmla="*/ 579 h 3156"/>
              <a:gd name="T8" fmla="*/ 1689 w 2775"/>
              <a:gd name="T9" fmla="*/ 0 h 3156"/>
              <a:gd name="T10" fmla="*/ 1436 w 2775"/>
              <a:gd name="T11" fmla="*/ 262 h 3156"/>
              <a:gd name="T12" fmla="*/ 848 w 2775"/>
              <a:gd name="T13" fmla="*/ 308 h 3156"/>
              <a:gd name="T14" fmla="*/ 343 w 2775"/>
              <a:gd name="T15" fmla="*/ 850 h 3156"/>
              <a:gd name="T16" fmla="*/ 226 w 2775"/>
              <a:gd name="T17" fmla="*/ 1230 h 3156"/>
              <a:gd name="T18" fmla="*/ 45 w 2775"/>
              <a:gd name="T19" fmla="*/ 1429 h 3156"/>
              <a:gd name="T20" fmla="*/ 180 w 2775"/>
              <a:gd name="T21" fmla="*/ 1709 h 3156"/>
              <a:gd name="T22" fmla="*/ 1228 w 2775"/>
              <a:gd name="T23" fmla="*/ 2161 h 3156"/>
              <a:gd name="T24" fmla="*/ 1924 w 2775"/>
              <a:gd name="T25" fmla="*/ 2586 h 3156"/>
              <a:gd name="T26" fmla="*/ 2403 w 2775"/>
              <a:gd name="T27" fmla="*/ 3155 h 3156"/>
              <a:gd name="T28" fmla="*/ 2774 w 2775"/>
              <a:gd name="T29" fmla="*/ 2812 h 3156"/>
              <a:gd name="T30" fmla="*/ 2584 w 2775"/>
              <a:gd name="T31" fmla="*/ 2586 h 3156"/>
              <a:gd name="T32" fmla="*/ 2485 w 2775"/>
              <a:gd name="T33" fmla="*/ 2360 h 3156"/>
              <a:gd name="T34" fmla="*/ 2331 w 2775"/>
              <a:gd name="T35" fmla="*/ 2080 h 3156"/>
              <a:gd name="T36" fmla="*/ 2286 w 2775"/>
              <a:gd name="T37" fmla="*/ 2007 h 3156"/>
              <a:gd name="T38" fmla="*/ 2177 w 2775"/>
              <a:gd name="T39" fmla="*/ 1881 h 3156"/>
              <a:gd name="T40" fmla="*/ 1770 w 2775"/>
              <a:gd name="T41" fmla="*/ 1402 h 3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775" h="3156">
                <a:moveTo>
                  <a:pt x="1770" y="1402"/>
                </a:moveTo>
                <a:lnTo>
                  <a:pt x="1770" y="1402"/>
                </a:lnTo>
                <a:cubicBezTo>
                  <a:pt x="1626" y="1356"/>
                  <a:pt x="1562" y="1166"/>
                  <a:pt x="1562" y="1166"/>
                </a:cubicBezTo>
                <a:cubicBezTo>
                  <a:pt x="1391" y="877"/>
                  <a:pt x="1590" y="579"/>
                  <a:pt x="1590" y="579"/>
                </a:cubicBezTo>
                <a:cubicBezTo>
                  <a:pt x="1825" y="317"/>
                  <a:pt x="1689" y="0"/>
                  <a:pt x="1689" y="0"/>
                </a:cubicBezTo>
                <a:cubicBezTo>
                  <a:pt x="1653" y="208"/>
                  <a:pt x="1436" y="262"/>
                  <a:pt x="1436" y="262"/>
                </a:cubicBezTo>
                <a:cubicBezTo>
                  <a:pt x="1056" y="245"/>
                  <a:pt x="848" y="308"/>
                  <a:pt x="848" y="308"/>
                </a:cubicBezTo>
                <a:cubicBezTo>
                  <a:pt x="289" y="561"/>
                  <a:pt x="343" y="850"/>
                  <a:pt x="343" y="850"/>
                </a:cubicBezTo>
                <a:cubicBezTo>
                  <a:pt x="361" y="1166"/>
                  <a:pt x="226" y="1230"/>
                  <a:pt x="226" y="1230"/>
                </a:cubicBezTo>
                <a:cubicBezTo>
                  <a:pt x="0" y="1338"/>
                  <a:pt x="45" y="1429"/>
                  <a:pt x="45" y="1429"/>
                </a:cubicBezTo>
                <a:cubicBezTo>
                  <a:pt x="9" y="1610"/>
                  <a:pt x="180" y="1709"/>
                  <a:pt x="180" y="1709"/>
                </a:cubicBezTo>
                <a:cubicBezTo>
                  <a:pt x="334" y="1890"/>
                  <a:pt x="1228" y="2161"/>
                  <a:pt x="1228" y="2161"/>
                </a:cubicBezTo>
                <a:cubicBezTo>
                  <a:pt x="1770" y="2269"/>
                  <a:pt x="1924" y="2586"/>
                  <a:pt x="1924" y="2586"/>
                </a:cubicBezTo>
                <a:cubicBezTo>
                  <a:pt x="2033" y="2893"/>
                  <a:pt x="2403" y="3155"/>
                  <a:pt x="2403" y="3155"/>
                </a:cubicBezTo>
                <a:cubicBezTo>
                  <a:pt x="2774" y="2812"/>
                  <a:pt x="2774" y="2812"/>
                  <a:pt x="2774" y="2812"/>
                </a:cubicBezTo>
                <a:cubicBezTo>
                  <a:pt x="2720" y="2785"/>
                  <a:pt x="2584" y="2586"/>
                  <a:pt x="2584" y="2586"/>
                </a:cubicBezTo>
                <a:cubicBezTo>
                  <a:pt x="2557" y="2486"/>
                  <a:pt x="2521" y="2414"/>
                  <a:pt x="2485" y="2360"/>
                </a:cubicBezTo>
                <a:cubicBezTo>
                  <a:pt x="2430" y="2269"/>
                  <a:pt x="2376" y="2170"/>
                  <a:pt x="2331" y="2080"/>
                </a:cubicBezTo>
                <a:cubicBezTo>
                  <a:pt x="2313" y="2052"/>
                  <a:pt x="2304" y="2025"/>
                  <a:pt x="2286" y="2007"/>
                </a:cubicBezTo>
                <a:cubicBezTo>
                  <a:pt x="2177" y="1881"/>
                  <a:pt x="2177" y="1881"/>
                  <a:pt x="2177" y="1881"/>
                </a:cubicBezTo>
                <a:lnTo>
                  <a:pt x="1770" y="1402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9" name="Freeform 219">
            <a:extLst>
              <a:ext uri="{FF2B5EF4-FFF2-40B4-BE49-F238E27FC236}">
                <a16:creationId xmlns:a16="http://schemas.microsoft.com/office/drawing/2014/main" id="{BC763431-461D-9E49-AD04-0C7D9001D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7386" y="5879577"/>
            <a:ext cx="6423589" cy="4707360"/>
          </a:xfrm>
          <a:custGeom>
            <a:avLst/>
            <a:gdLst>
              <a:gd name="T0" fmla="*/ 1455 w 6355"/>
              <a:gd name="T1" fmla="*/ 3552 h 4656"/>
              <a:gd name="T2" fmla="*/ 1455 w 6355"/>
              <a:gd name="T3" fmla="*/ 3552 h 4656"/>
              <a:gd name="T4" fmla="*/ 1464 w 6355"/>
              <a:gd name="T5" fmla="*/ 3868 h 4656"/>
              <a:gd name="T6" fmla="*/ 1627 w 6355"/>
              <a:gd name="T7" fmla="*/ 4076 h 4656"/>
              <a:gd name="T8" fmla="*/ 2106 w 6355"/>
              <a:gd name="T9" fmla="*/ 4248 h 4656"/>
              <a:gd name="T10" fmla="*/ 2938 w 6355"/>
              <a:gd name="T11" fmla="*/ 4194 h 4656"/>
              <a:gd name="T12" fmla="*/ 3119 w 6355"/>
              <a:gd name="T13" fmla="*/ 3995 h 4656"/>
              <a:gd name="T14" fmla="*/ 3236 w 6355"/>
              <a:gd name="T15" fmla="*/ 3615 h 4656"/>
              <a:gd name="T16" fmla="*/ 3272 w 6355"/>
              <a:gd name="T17" fmla="*/ 3461 h 4656"/>
              <a:gd name="T18" fmla="*/ 3308 w 6355"/>
              <a:gd name="T19" fmla="*/ 3380 h 4656"/>
              <a:gd name="T20" fmla="*/ 3741 w 6355"/>
              <a:gd name="T21" fmla="*/ 3073 h 4656"/>
              <a:gd name="T22" fmla="*/ 4329 w 6355"/>
              <a:gd name="T23" fmla="*/ 3027 h 4656"/>
              <a:gd name="T24" fmla="*/ 4582 w 6355"/>
              <a:gd name="T25" fmla="*/ 2765 h 4656"/>
              <a:gd name="T26" fmla="*/ 4483 w 6355"/>
              <a:gd name="T27" fmla="*/ 3344 h 4656"/>
              <a:gd name="T28" fmla="*/ 4455 w 6355"/>
              <a:gd name="T29" fmla="*/ 3931 h 4656"/>
              <a:gd name="T30" fmla="*/ 4663 w 6355"/>
              <a:gd name="T31" fmla="*/ 4167 h 4656"/>
              <a:gd name="T32" fmla="*/ 5070 w 6355"/>
              <a:gd name="T33" fmla="*/ 4646 h 4656"/>
              <a:gd name="T34" fmla="*/ 5088 w 6355"/>
              <a:gd name="T35" fmla="*/ 4655 h 4656"/>
              <a:gd name="T36" fmla="*/ 5142 w 6355"/>
              <a:gd name="T37" fmla="*/ 4655 h 4656"/>
              <a:gd name="T38" fmla="*/ 5685 w 6355"/>
              <a:gd name="T39" fmla="*/ 4546 h 4656"/>
              <a:gd name="T40" fmla="*/ 6237 w 6355"/>
              <a:gd name="T41" fmla="*/ 4049 h 4656"/>
              <a:gd name="T42" fmla="*/ 6263 w 6355"/>
              <a:gd name="T43" fmla="*/ 3850 h 4656"/>
              <a:gd name="T44" fmla="*/ 6164 w 6355"/>
              <a:gd name="T45" fmla="*/ 3172 h 4656"/>
              <a:gd name="T46" fmla="*/ 6010 w 6355"/>
              <a:gd name="T47" fmla="*/ 2919 h 4656"/>
              <a:gd name="T48" fmla="*/ 6273 w 6355"/>
              <a:gd name="T49" fmla="*/ 2241 h 4656"/>
              <a:gd name="T50" fmla="*/ 6173 w 6355"/>
              <a:gd name="T51" fmla="*/ 1753 h 4656"/>
              <a:gd name="T52" fmla="*/ 5821 w 6355"/>
              <a:gd name="T53" fmla="*/ 1328 h 4656"/>
              <a:gd name="T54" fmla="*/ 5504 w 6355"/>
              <a:gd name="T55" fmla="*/ 931 h 4656"/>
              <a:gd name="T56" fmla="*/ 4971 w 6355"/>
              <a:gd name="T57" fmla="*/ 533 h 4656"/>
              <a:gd name="T58" fmla="*/ 4682 w 6355"/>
              <a:gd name="T59" fmla="*/ 380 h 4656"/>
              <a:gd name="T60" fmla="*/ 4474 w 6355"/>
              <a:gd name="T61" fmla="*/ 316 h 4656"/>
              <a:gd name="T62" fmla="*/ 3796 w 6355"/>
              <a:gd name="T63" fmla="*/ 127 h 4656"/>
              <a:gd name="T64" fmla="*/ 3119 w 6355"/>
              <a:gd name="T65" fmla="*/ 127 h 4656"/>
              <a:gd name="T66" fmla="*/ 2350 w 6355"/>
              <a:gd name="T67" fmla="*/ 362 h 4656"/>
              <a:gd name="T68" fmla="*/ 1501 w 6355"/>
              <a:gd name="T69" fmla="*/ 750 h 4656"/>
              <a:gd name="T70" fmla="*/ 1220 w 6355"/>
              <a:gd name="T71" fmla="*/ 922 h 4656"/>
              <a:gd name="T72" fmla="*/ 1048 w 6355"/>
              <a:gd name="T73" fmla="*/ 949 h 4656"/>
              <a:gd name="T74" fmla="*/ 895 w 6355"/>
              <a:gd name="T75" fmla="*/ 1022 h 4656"/>
              <a:gd name="T76" fmla="*/ 642 w 6355"/>
              <a:gd name="T77" fmla="*/ 1067 h 4656"/>
              <a:gd name="T78" fmla="*/ 289 w 6355"/>
              <a:gd name="T79" fmla="*/ 1391 h 4656"/>
              <a:gd name="T80" fmla="*/ 271 w 6355"/>
              <a:gd name="T81" fmla="*/ 1518 h 4656"/>
              <a:gd name="T82" fmla="*/ 235 w 6355"/>
              <a:gd name="T83" fmla="*/ 1635 h 4656"/>
              <a:gd name="T84" fmla="*/ 199 w 6355"/>
              <a:gd name="T85" fmla="*/ 1672 h 4656"/>
              <a:gd name="T86" fmla="*/ 181 w 6355"/>
              <a:gd name="T87" fmla="*/ 1762 h 4656"/>
              <a:gd name="T88" fmla="*/ 163 w 6355"/>
              <a:gd name="T89" fmla="*/ 2097 h 4656"/>
              <a:gd name="T90" fmla="*/ 72 w 6355"/>
              <a:gd name="T91" fmla="*/ 2196 h 4656"/>
              <a:gd name="T92" fmla="*/ 72 w 6355"/>
              <a:gd name="T93" fmla="*/ 2196 h 4656"/>
              <a:gd name="T94" fmla="*/ 72 w 6355"/>
              <a:gd name="T95" fmla="*/ 2196 h 4656"/>
              <a:gd name="T96" fmla="*/ 0 w 6355"/>
              <a:gd name="T97" fmla="*/ 2567 h 4656"/>
              <a:gd name="T98" fmla="*/ 27 w 6355"/>
              <a:gd name="T99" fmla="*/ 2675 h 4656"/>
              <a:gd name="T100" fmla="*/ 144 w 6355"/>
              <a:gd name="T101" fmla="*/ 2874 h 4656"/>
              <a:gd name="T102" fmla="*/ 244 w 6355"/>
              <a:gd name="T103" fmla="*/ 3073 h 4656"/>
              <a:gd name="T104" fmla="*/ 606 w 6355"/>
              <a:gd name="T105" fmla="*/ 3335 h 4656"/>
              <a:gd name="T106" fmla="*/ 1455 w 6355"/>
              <a:gd name="T107" fmla="*/ 3516 h 4656"/>
              <a:gd name="T108" fmla="*/ 1455 w 6355"/>
              <a:gd name="T109" fmla="*/ 3552 h 4656"/>
              <a:gd name="T110" fmla="*/ 2676 w 6355"/>
              <a:gd name="T111" fmla="*/ 3010 h 4656"/>
              <a:gd name="T112" fmla="*/ 2676 w 6355"/>
              <a:gd name="T113" fmla="*/ 3010 h 4656"/>
              <a:gd name="T114" fmla="*/ 2676 w 6355"/>
              <a:gd name="T115" fmla="*/ 3018 h 4656"/>
              <a:gd name="T116" fmla="*/ 2676 w 6355"/>
              <a:gd name="T117" fmla="*/ 3018 h 4656"/>
              <a:gd name="T118" fmla="*/ 2676 w 6355"/>
              <a:gd name="T119" fmla="*/ 3010 h 4656"/>
              <a:gd name="T120" fmla="*/ 1455 w 6355"/>
              <a:gd name="T121" fmla="*/ 3552 h 4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355" h="4656">
                <a:moveTo>
                  <a:pt x="1455" y="3552"/>
                </a:moveTo>
                <a:lnTo>
                  <a:pt x="1455" y="3552"/>
                </a:lnTo>
                <a:cubicBezTo>
                  <a:pt x="1329" y="3733"/>
                  <a:pt x="1464" y="3868"/>
                  <a:pt x="1464" y="3868"/>
                </a:cubicBezTo>
                <a:cubicBezTo>
                  <a:pt x="1582" y="3959"/>
                  <a:pt x="1627" y="4076"/>
                  <a:pt x="1627" y="4076"/>
                </a:cubicBezTo>
                <a:cubicBezTo>
                  <a:pt x="1708" y="4248"/>
                  <a:pt x="2106" y="4248"/>
                  <a:pt x="2106" y="4248"/>
                </a:cubicBezTo>
                <a:cubicBezTo>
                  <a:pt x="2784" y="4365"/>
                  <a:pt x="2938" y="4194"/>
                  <a:pt x="2938" y="4194"/>
                </a:cubicBezTo>
                <a:cubicBezTo>
                  <a:pt x="2938" y="4194"/>
                  <a:pt x="2893" y="4103"/>
                  <a:pt x="3119" y="3995"/>
                </a:cubicBezTo>
                <a:cubicBezTo>
                  <a:pt x="3119" y="3995"/>
                  <a:pt x="3254" y="3931"/>
                  <a:pt x="3236" y="3615"/>
                </a:cubicBezTo>
                <a:cubicBezTo>
                  <a:pt x="3236" y="3615"/>
                  <a:pt x="3218" y="3552"/>
                  <a:pt x="3272" y="3461"/>
                </a:cubicBezTo>
                <a:cubicBezTo>
                  <a:pt x="3281" y="3434"/>
                  <a:pt x="3289" y="3407"/>
                  <a:pt x="3308" y="3380"/>
                </a:cubicBezTo>
                <a:cubicBezTo>
                  <a:pt x="3380" y="3290"/>
                  <a:pt x="3506" y="3181"/>
                  <a:pt x="3741" y="3073"/>
                </a:cubicBezTo>
                <a:cubicBezTo>
                  <a:pt x="3741" y="3073"/>
                  <a:pt x="3949" y="3010"/>
                  <a:pt x="4329" y="3027"/>
                </a:cubicBezTo>
                <a:cubicBezTo>
                  <a:pt x="4329" y="3027"/>
                  <a:pt x="4546" y="2973"/>
                  <a:pt x="4582" y="2765"/>
                </a:cubicBezTo>
                <a:cubicBezTo>
                  <a:pt x="4582" y="2765"/>
                  <a:pt x="4718" y="3082"/>
                  <a:pt x="4483" y="3344"/>
                </a:cubicBezTo>
                <a:cubicBezTo>
                  <a:pt x="4483" y="3344"/>
                  <a:pt x="4284" y="3642"/>
                  <a:pt x="4455" y="3931"/>
                </a:cubicBezTo>
                <a:cubicBezTo>
                  <a:pt x="4455" y="3931"/>
                  <a:pt x="4519" y="4121"/>
                  <a:pt x="4663" y="4167"/>
                </a:cubicBezTo>
                <a:cubicBezTo>
                  <a:pt x="5070" y="4646"/>
                  <a:pt x="5070" y="4646"/>
                  <a:pt x="5070" y="4646"/>
                </a:cubicBezTo>
                <a:cubicBezTo>
                  <a:pt x="5088" y="4655"/>
                  <a:pt x="5088" y="4655"/>
                  <a:pt x="5088" y="4655"/>
                </a:cubicBezTo>
                <a:cubicBezTo>
                  <a:pt x="5106" y="4655"/>
                  <a:pt x="5125" y="4655"/>
                  <a:pt x="5142" y="4655"/>
                </a:cubicBezTo>
                <a:cubicBezTo>
                  <a:pt x="5450" y="4655"/>
                  <a:pt x="5685" y="4546"/>
                  <a:pt x="5685" y="4546"/>
                </a:cubicBezTo>
                <a:cubicBezTo>
                  <a:pt x="6083" y="4492"/>
                  <a:pt x="6237" y="4049"/>
                  <a:pt x="6237" y="4049"/>
                </a:cubicBezTo>
                <a:cubicBezTo>
                  <a:pt x="6209" y="3941"/>
                  <a:pt x="6263" y="3850"/>
                  <a:pt x="6263" y="3850"/>
                </a:cubicBezTo>
                <a:cubicBezTo>
                  <a:pt x="6354" y="3461"/>
                  <a:pt x="6164" y="3172"/>
                  <a:pt x="6164" y="3172"/>
                </a:cubicBezTo>
                <a:cubicBezTo>
                  <a:pt x="6164" y="3027"/>
                  <a:pt x="6010" y="2919"/>
                  <a:pt x="6010" y="2919"/>
                </a:cubicBezTo>
                <a:cubicBezTo>
                  <a:pt x="6245" y="2639"/>
                  <a:pt x="6273" y="2241"/>
                  <a:pt x="6273" y="2241"/>
                </a:cubicBezTo>
                <a:cubicBezTo>
                  <a:pt x="6336" y="1934"/>
                  <a:pt x="6173" y="1753"/>
                  <a:pt x="6173" y="1753"/>
                </a:cubicBezTo>
                <a:cubicBezTo>
                  <a:pt x="6164" y="1599"/>
                  <a:pt x="5821" y="1328"/>
                  <a:pt x="5821" y="1328"/>
                </a:cubicBezTo>
                <a:cubicBezTo>
                  <a:pt x="5667" y="1157"/>
                  <a:pt x="5504" y="931"/>
                  <a:pt x="5504" y="931"/>
                </a:cubicBezTo>
                <a:cubicBezTo>
                  <a:pt x="5414" y="687"/>
                  <a:pt x="4971" y="533"/>
                  <a:pt x="4971" y="533"/>
                </a:cubicBezTo>
                <a:cubicBezTo>
                  <a:pt x="4971" y="533"/>
                  <a:pt x="4908" y="461"/>
                  <a:pt x="4682" y="380"/>
                </a:cubicBezTo>
                <a:cubicBezTo>
                  <a:pt x="4627" y="353"/>
                  <a:pt x="4555" y="335"/>
                  <a:pt x="4474" y="316"/>
                </a:cubicBezTo>
                <a:cubicBezTo>
                  <a:pt x="4076" y="208"/>
                  <a:pt x="3796" y="127"/>
                  <a:pt x="3796" y="127"/>
                </a:cubicBezTo>
                <a:cubicBezTo>
                  <a:pt x="3443" y="0"/>
                  <a:pt x="3119" y="127"/>
                  <a:pt x="3119" y="127"/>
                </a:cubicBezTo>
                <a:cubicBezTo>
                  <a:pt x="2766" y="118"/>
                  <a:pt x="2350" y="362"/>
                  <a:pt x="2350" y="362"/>
                </a:cubicBezTo>
                <a:cubicBezTo>
                  <a:pt x="1817" y="425"/>
                  <a:pt x="1501" y="750"/>
                  <a:pt x="1501" y="750"/>
                </a:cubicBezTo>
                <a:cubicBezTo>
                  <a:pt x="1347" y="895"/>
                  <a:pt x="1220" y="922"/>
                  <a:pt x="1220" y="922"/>
                </a:cubicBezTo>
                <a:cubicBezTo>
                  <a:pt x="1048" y="949"/>
                  <a:pt x="1048" y="949"/>
                  <a:pt x="1048" y="949"/>
                </a:cubicBezTo>
                <a:cubicBezTo>
                  <a:pt x="895" y="1022"/>
                  <a:pt x="895" y="1022"/>
                  <a:pt x="895" y="1022"/>
                </a:cubicBezTo>
                <a:cubicBezTo>
                  <a:pt x="642" y="1067"/>
                  <a:pt x="642" y="1067"/>
                  <a:pt x="642" y="1067"/>
                </a:cubicBezTo>
                <a:cubicBezTo>
                  <a:pt x="425" y="1166"/>
                  <a:pt x="289" y="1391"/>
                  <a:pt x="289" y="1391"/>
                </a:cubicBezTo>
                <a:cubicBezTo>
                  <a:pt x="271" y="1518"/>
                  <a:pt x="271" y="1518"/>
                  <a:pt x="271" y="1518"/>
                </a:cubicBezTo>
                <a:cubicBezTo>
                  <a:pt x="235" y="1635"/>
                  <a:pt x="235" y="1635"/>
                  <a:pt x="235" y="1635"/>
                </a:cubicBezTo>
                <a:cubicBezTo>
                  <a:pt x="199" y="1672"/>
                  <a:pt x="199" y="1672"/>
                  <a:pt x="199" y="1672"/>
                </a:cubicBezTo>
                <a:cubicBezTo>
                  <a:pt x="181" y="1762"/>
                  <a:pt x="181" y="1762"/>
                  <a:pt x="181" y="1762"/>
                </a:cubicBezTo>
                <a:cubicBezTo>
                  <a:pt x="163" y="2097"/>
                  <a:pt x="163" y="2097"/>
                  <a:pt x="163" y="2097"/>
                </a:cubicBezTo>
                <a:cubicBezTo>
                  <a:pt x="126" y="2114"/>
                  <a:pt x="99" y="2151"/>
                  <a:pt x="72" y="2196"/>
                </a:cubicBezTo>
                <a:lnTo>
                  <a:pt x="72" y="2196"/>
                </a:lnTo>
                <a:lnTo>
                  <a:pt x="72" y="2196"/>
                </a:lnTo>
                <a:cubicBezTo>
                  <a:pt x="9" y="2304"/>
                  <a:pt x="0" y="2476"/>
                  <a:pt x="0" y="2567"/>
                </a:cubicBezTo>
                <a:cubicBezTo>
                  <a:pt x="0" y="2612"/>
                  <a:pt x="9" y="2648"/>
                  <a:pt x="27" y="2675"/>
                </a:cubicBezTo>
                <a:cubicBezTo>
                  <a:pt x="144" y="2874"/>
                  <a:pt x="144" y="2874"/>
                  <a:pt x="144" y="2874"/>
                </a:cubicBezTo>
                <a:cubicBezTo>
                  <a:pt x="244" y="3073"/>
                  <a:pt x="244" y="3073"/>
                  <a:pt x="244" y="3073"/>
                </a:cubicBezTo>
                <a:cubicBezTo>
                  <a:pt x="307" y="3263"/>
                  <a:pt x="606" y="3335"/>
                  <a:pt x="606" y="3335"/>
                </a:cubicBezTo>
                <a:cubicBezTo>
                  <a:pt x="732" y="3588"/>
                  <a:pt x="1455" y="3516"/>
                  <a:pt x="1455" y="3516"/>
                </a:cubicBezTo>
                <a:cubicBezTo>
                  <a:pt x="1455" y="3552"/>
                  <a:pt x="1455" y="3552"/>
                  <a:pt x="1455" y="3552"/>
                </a:cubicBezTo>
                <a:lnTo>
                  <a:pt x="2676" y="3010"/>
                </a:lnTo>
                <a:lnTo>
                  <a:pt x="2676" y="3010"/>
                </a:lnTo>
                <a:cubicBezTo>
                  <a:pt x="2676" y="3010"/>
                  <a:pt x="2676" y="3010"/>
                  <a:pt x="2676" y="3018"/>
                </a:cubicBezTo>
                <a:lnTo>
                  <a:pt x="2676" y="3018"/>
                </a:lnTo>
                <a:cubicBezTo>
                  <a:pt x="2676" y="3010"/>
                  <a:pt x="2676" y="3010"/>
                  <a:pt x="2676" y="3010"/>
                </a:cubicBezTo>
                <a:lnTo>
                  <a:pt x="1455" y="3552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0" name="Freeform 220">
            <a:extLst>
              <a:ext uri="{FF2B5EF4-FFF2-40B4-BE49-F238E27FC236}">
                <a16:creationId xmlns:a16="http://schemas.microsoft.com/office/drawing/2014/main" id="{5227524C-D7B7-DB4C-8556-4A45F43F7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1690" y="7265932"/>
            <a:ext cx="2523074" cy="2193202"/>
          </a:xfrm>
          <a:custGeom>
            <a:avLst/>
            <a:gdLst>
              <a:gd name="T0" fmla="*/ 18 w 2495"/>
              <a:gd name="T1" fmla="*/ 2170 h 2171"/>
              <a:gd name="T2" fmla="*/ 18 w 2495"/>
              <a:gd name="T3" fmla="*/ 2170 h 2171"/>
              <a:gd name="T4" fmla="*/ 0 w 2495"/>
              <a:gd name="T5" fmla="*/ 2161 h 2171"/>
              <a:gd name="T6" fmla="*/ 9 w 2495"/>
              <a:gd name="T7" fmla="*/ 2143 h 2171"/>
              <a:gd name="T8" fmla="*/ 9 w 2495"/>
              <a:gd name="T9" fmla="*/ 2116 h 2171"/>
              <a:gd name="T10" fmla="*/ 253 w 2495"/>
              <a:gd name="T11" fmla="*/ 1691 h 2171"/>
              <a:gd name="T12" fmla="*/ 1501 w 2495"/>
              <a:gd name="T13" fmla="*/ 1058 h 2171"/>
              <a:gd name="T14" fmla="*/ 2431 w 2495"/>
              <a:gd name="T15" fmla="*/ 443 h 2171"/>
              <a:gd name="T16" fmla="*/ 2259 w 2495"/>
              <a:gd name="T17" fmla="*/ 37 h 2171"/>
              <a:gd name="T18" fmla="*/ 2259 w 2495"/>
              <a:gd name="T19" fmla="*/ 9 h 2171"/>
              <a:gd name="T20" fmla="*/ 2286 w 2495"/>
              <a:gd name="T21" fmla="*/ 9 h 2171"/>
              <a:gd name="T22" fmla="*/ 2395 w 2495"/>
              <a:gd name="T23" fmla="*/ 136 h 2171"/>
              <a:gd name="T24" fmla="*/ 2467 w 2495"/>
              <a:gd name="T25" fmla="*/ 443 h 2171"/>
              <a:gd name="T26" fmla="*/ 1510 w 2495"/>
              <a:gd name="T27" fmla="*/ 1094 h 2171"/>
              <a:gd name="T28" fmla="*/ 280 w 2495"/>
              <a:gd name="T29" fmla="*/ 1718 h 2171"/>
              <a:gd name="T30" fmla="*/ 45 w 2495"/>
              <a:gd name="T31" fmla="*/ 2125 h 2171"/>
              <a:gd name="T32" fmla="*/ 27 w 2495"/>
              <a:gd name="T33" fmla="*/ 2170 h 2171"/>
              <a:gd name="T34" fmla="*/ 18 w 2495"/>
              <a:gd name="T35" fmla="*/ 2170 h 2171"/>
              <a:gd name="T36" fmla="*/ 9 w 2495"/>
              <a:gd name="T37" fmla="*/ 2143 h 2171"/>
              <a:gd name="T38" fmla="*/ 9 w 2495"/>
              <a:gd name="T39" fmla="*/ 2143 h 2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495" h="2171">
                <a:moveTo>
                  <a:pt x="18" y="2170"/>
                </a:moveTo>
                <a:lnTo>
                  <a:pt x="18" y="2170"/>
                </a:lnTo>
                <a:cubicBezTo>
                  <a:pt x="18" y="2170"/>
                  <a:pt x="9" y="2170"/>
                  <a:pt x="0" y="2161"/>
                </a:cubicBezTo>
                <a:cubicBezTo>
                  <a:pt x="0" y="2161"/>
                  <a:pt x="0" y="2152"/>
                  <a:pt x="9" y="2143"/>
                </a:cubicBezTo>
                <a:cubicBezTo>
                  <a:pt x="9" y="2143"/>
                  <a:pt x="9" y="2125"/>
                  <a:pt x="9" y="2116"/>
                </a:cubicBezTo>
                <a:cubicBezTo>
                  <a:pt x="27" y="2052"/>
                  <a:pt x="54" y="1890"/>
                  <a:pt x="253" y="1691"/>
                </a:cubicBezTo>
                <a:cubicBezTo>
                  <a:pt x="497" y="1447"/>
                  <a:pt x="922" y="1230"/>
                  <a:pt x="1501" y="1058"/>
                </a:cubicBezTo>
                <a:cubicBezTo>
                  <a:pt x="2060" y="895"/>
                  <a:pt x="2386" y="678"/>
                  <a:pt x="2431" y="443"/>
                </a:cubicBezTo>
                <a:cubicBezTo>
                  <a:pt x="2476" y="217"/>
                  <a:pt x="2259" y="37"/>
                  <a:pt x="2259" y="37"/>
                </a:cubicBezTo>
                <a:cubicBezTo>
                  <a:pt x="2250" y="27"/>
                  <a:pt x="2250" y="18"/>
                  <a:pt x="2259" y="9"/>
                </a:cubicBezTo>
                <a:cubicBezTo>
                  <a:pt x="2268" y="0"/>
                  <a:pt x="2277" y="0"/>
                  <a:pt x="2286" y="9"/>
                </a:cubicBezTo>
                <a:cubicBezTo>
                  <a:pt x="2286" y="9"/>
                  <a:pt x="2340" y="54"/>
                  <a:pt x="2395" y="136"/>
                </a:cubicBezTo>
                <a:cubicBezTo>
                  <a:pt x="2467" y="235"/>
                  <a:pt x="2494" y="344"/>
                  <a:pt x="2467" y="443"/>
                </a:cubicBezTo>
                <a:cubicBezTo>
                  <a:pt x="2422" y="705"/>
                  <a:pt x="2097" y="922"/>
                  <a:pt x="1510" y="1094"/>
                </a:cubicBezTo>
                <a:cubicBezTo>
                  <a:pt x="931" y="1266"/>
                  <a:pt x="524" y="1474"/>
                  <a:pt x="280" y="1718"/>
                </a:cubicBezTo>
                <a:cubicBezTo>
                  <a:pt x="91" y="1908"/>
                  <a:pt x="63" y="2061"/>
                  <a:pt x="45" y="2125"/>
                </a:cubicBezTo>
                <a:cubicBezTo>
                  <a:pt x="45" y="2152"/>
                  <a:pt x="45" y="2170"/>
                  <a:pt x="27" y="2170"/>
                </a:cubicBezTo>
                <a:cubicBezTo>
                  <a:pt x="27" y="2170"/>
                  <a:pt x="27" y="2170"/>
                  <a:pt x="18" y="2170"/>
                </a:cubicBezTo>
                <a:close/>
                <a:moveTo>
                  <a:pt x="9" y="2143"/>
                </a:moveTo>
                <a:lnTo>
                  <a:pt x="9" y="214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1" name="Freeform 221">
            <a:extLst>
              <a:ext uri="{FF2B5EF4-FFF2-40B4-BE49-F238E27FC236}">
                <a16:creationId xmlns:a16="http://schemas.microsoft.com/office/drawing/2014/main" id="{2E4F6386-713C-A64E-AC03-AFBC50A57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73772" y="8117353"/>
            <a:ext cx="980700" cy="833596"/>
          </a:xfrm>
          <a:custGeom>
            <a:avLst/>
            <a:gdLst>
              <a:gd name="T0" fmla="*/ 633 w 968"/>
              <a:gd name="T1" fmla="*/ 768 h 824"/>
              <a:gd name="T2" fmla="*/ 633 w 968"/>
              <a:gd name="T3" fmla="*/ 768 h 824"/>
              <a:gd name="T4" fmla="*/ 199 w 968"/>
              <a:gd name="T5" fmla="*/ 633 h 824"/>
              <a:gd name="T6" fmla="*/ 27 w 968"/>
              <a:gd name="T7" fmla="*/ 18 h 824"/>
              <a:gd name="T8" fmla="*/ 55 w 968"/>
              <a:gd name="T9" fmla="*/ 0 h 824"/>
              <a:gd name="T10" fmla="*/ 63 w 968"/>
              <a:gd name="T11" fmla="*/ 18 h 824"/>
              <a:gd name="T12" fmla="*/ 226 w 968"/>
              <a:gd name="T13" fmla="*/ 606 h 824"/>
              <a:gd name="T14" fmla="*/ 940 w 968"/>
              <a:gd name="T15" fmla="*/ 687 h 824"/>
              <a:gd name="T16" fmla="*/ 959 w 968"/>
              <a:gd name="T17" fmla="*/ 705 h 824"/>
              <a:gd name="T18" fmla="*/ 950 w 968"/>
              <a:gd name="T19" fmla="*/ 723 h 824"/>
              <a:gd name="T20" fmla="*/ 678 w 968"/>
              <a:gd name="T21" fmla="*/ 768 h 824"/>
              <a:gd name="T22" fmla="*/ 633 w 968"/>
              <a:gd name="T23" fmla="*/ 768 h 8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68" h="824">
                <a:moveTo>
                  <a:pt x="633" y="768"/>
                </a:moveTo>
                <a:lnTo>
                  <a:pt x="633" y="768"/>
                </a:lnTo>
                <a:cubicBezTo>
                  <a:pt x="452" y="768"/>
                  <a:pt x="308" y="723"/>
                  <a:pt x="199" y="633"/>
                </a:cubicBezTo>
                <a:cubicBezTo>
                  <a:pt x="55" y="506"/>
                  <a:pt x="0" y="298"/>
                  <a:pt x="27" y="18"/>
                </a:cubicBezTo>
                <a:cubicBezTo>
                  <a:pt x="27" y="0"/>
                  <a:pt x="36" y="0"/>
                  <a:pt x="55" y="0"/>
                </a:cubicBezTo>
                <a:cubicBezTo>
                  <a:pt x="63" y="0"/>
                  <a:pt x="63" y="9"/>
                  <a:pt x="63" y="18"/>
                </a:cubicBezTo>
                <a:cubicBezTo>
                  <a:pt x="36" y="289"/>
                  <a:pt x="91" y="488"/>
                  <a:pt x="226" y="606"/>
                </a:cubicBezTo>
                <a:cubicBezTo>
                  <a:pt x="479" y="823"/>
                  <a:pt x="931" y="696"/>
                  <a:pt x="940" y="687"/>
                </a:cubicBezTo>
                <a:cubicBezTo>
                  <a:pt x="950" y="687"/>
                  <a:pt x="959" y="696"/>
                  <a:pt x="959" y="705"/>
                </a:cubicBezTo>
                <a:cubicBezTo>
                  <a:pt x="967" y="714"/>
                  <a:pt x="959" y="723"/>
                  <a:pt x="950" y="723"/>
                </a:cubicBezTo>
                <a:cubicBezTo>
                  <a:pt x="940" y="723"/>
                  <a:pt x="832" y="759"/>
                  <a:pt x="678" y="768"/>
                </a:cubicBezTo>
                <a:cubicBezTo>
                  <a:pt x="660" y="768"/>
                  <a:pt x="651" y="768"/>
                  <a:pt x="633" y="76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2" name="Freeform 222">
            <a:extLst>
              <a:ext uri="{FF2B5EF4-FFF2-40B4-BE49-F238E27FC236}">
                <a16:creationId xmlns:a16="http://schemas.microsoft.com/office/drawing/2014/main" id="{8BB1DD06-C198-CF42-84E6-6006B4744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3876" y="6227280"/>
            <a:ext cx="1707311" cy="2420547"/>
          </a:xfrm>
          <a:custGeom>
            <a:avLst/>
            <a:gdLst>
              <a:gd name="T0" fmla="*/ 280 w 1691"/>
              <a:gd name="T1" fmla="*/ 2394 h 2395"/>
              <a:gd name="T2" fmla="*/ 280 w 1691"/>
              <a:gd name="T3" fmla="*/ 2394 h 2395"/>
              <a:gd name="T4" fmla="*/ 271 w 1691"/>
              <a:gd name="T5" fmla="*/ 2385 h 2395"/>
              <a:gd name="T6" fmla="*/ 18 w 1691"/>
              <a:gd name="T7" fmla="*/ 1987 h 2395"/>
              <a:gd name="T8" fmla="*/ 361 w 1691"/>
              <a:gd name="T9" fmla="*/ 1662 h 2395"/>
              <a:gd name="T10" fmla="*/ 533 w 1691"/>
              <a:gd name="T11" fmla="*/ 1581 h 2395"/>
              <a:gd name="T12" fmla="*/ 1491 w 1691"/>
              <a:gd name="T13" fmla="*/ 560 h 2395"/>
              <a:gd name="T14" fmla="*/ 1654 w 1691"/>
              <a:gd name="T15" fmla="*/ 18 h 2395"/>
              <a:gd name="T16" fmla="*/ 1672 w 1691"/>
              <a:gd name="T17" fmla="*/ 0 h 2395"/>
              <a:gd name="T18" fmla="*/ 1690 w 1691"/>
              <a:gd name="T19" fmla="*/ 18 h 2395"/>
              <a:gd name="T20" fmla="*/ 1528 w 1691"/>
              <a:gd name="T21" fmla="*/ 578 h 2395"/>
              <a:gd name="T22" fmla="*/ 551 w 1691"/>
              <a:gd name="T23" fmla="*/ 1608 h 2395"/>
              <a:gd name="T24" fmla="*/ 379 w 1691"/>
              <a:gd name="T25" fmla="*/ 1698 h 2395"/>
              <a:gd name="T26" fmla="*/ 54 w 1691"/>
              <a:gd name="T27" fmla="*/ 1996 h 2395"/>
              <a:gd name="T28" fmla="*/ 289 w 1691"/>
              <a:gd name="T29" fmla="*/ 2358 h 2395"/>
              <a:gd name="T30" fmla="*/ 298 w 1691"/>
              <a:gd name="T31" fmla="*/ 2385 h 2395"/>
              <a:gd name="T32" fmla="*/ 280 w 1691"/>
              <a:gd name="T33" fmla="*/ 2394 h 2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91" h="2395">
                <a:moveTo>
                  <a:pt x="280" y="2394"/>
                </a:moveTo>
                <a:lnTo>
                  <a:pt x="280" y="2394"/>
                </a:lnTo>
                <a:cubicBezTo>
                  <a:pt x="280" y="2394"/>
                  <a:pt x="271" y="2394"/>
                  <a:pt x="271" y="2385"/>
                </a:cubicBezTo>
                <a:cubicBezTo>
                  <a:pt x="90" y="2250"/>
                  <a:pt x="0" y="2114"/>
                  <a:pt x="18" y="1987"/>
                </a:cubicBezTo>
                <a:cubicBezTo>
                  <a:pt x="27" y="1924"/>
                  <a:pt x="81" y="1770"/>
                  <a:pt x="361" y="1662"/>
                </a:cubicBezTo>
                <a:cubicBezTo>
                  <a:pt x="425" y="1635"/>
                  <a:pt x="479" y="1608"/>
                  <a:pt x="533" y="1581"/>
                </a:cubicBezTo>
                <a:cubicBezTo>
                  <a:pt x="1085" y="1255"/>
                  <a:pt x="1356" y="839"/>
                  <a:pt x="1491" y="560"/>
                </a:cubicBezTo>
                <a:cubicBezTo>
                  <a:pt x="1636" y="253"/>
                  <a:pt x="1654" y="18"/>
                  <a:pt x="1654" y="18"/>
                </a:cubicBezTo>
                <a:cubicBezTo>
                  <a:pt x="1654" y="9"/>
                  <a:pt x="1663" y="0"/>
                  <a:pt x="1672" y="0"/>
                </a:cubicBezTo>
                <a:cubicBezTo>
                  <a:pt x="1681" y="0"/>
                  <a:pt x="1690" y="9"/>
                  <a:pt x="1690" y="18"/>
                </a:cubicBezTo>
                <a:cubicBezTo>
                  <a:pt x="1690" y="27"/>
                  <a:pt x="1672" y="262"/>
                  <a:pt x="1528" y="578"/>
                </a:cubicBezTo>
                <a:cubicBezTo>
                  <a:pt x="1392" y="866"/>
                  <a:pt x="1112" y="1282"/>
                  <a:pt x="551" y="1608"/>
                </a:cubicBezTo>
                <a:cubicBezTo>
                  <a:pt x="497" y="1644"/>
                  <a:pt x="443" y="1671"/>
                  <a:pt x="379" y="1698"/>
                </a:cubicBezTo>
                <a:cubicBezTo>
                  <a:pt x="307" y="1725"/>
                  <a:pt x="81" y="1825"/>
                  <a:pt x="54" y="1996"/>
                </a:cubicBezTo>
                <a:cubicBezTo>
                  <a:pt x="45" y="2105"/>
                  <a:pt x="117" y="2232"/>
                  <a:pt x="289" y="2358"/>
                </a:cubicBezTo>
                <a:cubicBezTo>
                  <a:pt x="298" y="2367"/>
                  <a:pt x="298" y="2376"/>
                  <a:pt x="298" y="2385"/>
                </a:cubicBezTo>
                <a:cubicBezTo>
                  <a:pt x="289" y="2394"/>
                  <a:pt x="289" y="2394"/>
                  <a:pt x="280" y="239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3" name="Freeform 223">
            <a:extLst>
              <a:ext uri="{FF2B5EF4-FFF2-40B4-BE49-F238E27FC236}">
                <a16:creationId xmlns:a16="http://schemas.microsoft.com/office/drawing/2014/main" id="{C1716851-C676-BB41-ADC4-799C22663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88480" y="7604719"/>
            <a:ext cx="731067" cy="312041"/>
          </a:xfrm>
          <a:custGeom>
            <a:avLst/>
            <a:gdLst>
              <a:gd name="T0" fmla="*/ 705 w 724"/>
              <a:gd name="T1" fmla="*/ 307 h 308"/>
              <a:gd name="T2" fmla="*/ 705 w 724"/>
              <a:gd name="T3" fmla="*/ 307 h 308"/>
              <a:gd name="T4" fmla="*/ 687 w 724"/>
              <a:gd name="T5" fmla="*/ 298 h 308"/>
              <a:gd name="T6" fmla="*/ 389 w 724"/>
              <a:gd name="T7" fmla="*/ 36 h 308"/>
              <a:gd name="T8" fmla="*/ 27 w 724"/>
              <a:gd name="T9" fmla="*/ 298 h 308"/>
              <a:gd name="T10" fmla="*/ 9 w 724"/>
              <a:gd name="T11" fmla="*/ 307 h 308"/>
              <a:gd name="T12" fmla="*/ 0 w 724"/>
              <a:gd name="T13" fmla="*/ 280 h 308"/>
              <a:gd name="T14" fmla="*/ 109 w 724"/>
              <a:gd name="T15" fmla="*/ 135 h 308"/>
              <a:gd name="T16" fmla="*/ 389 w 724"/>
              <a:gd name="T17" fmla="*/ 0 h 308"/>
              <a:gd name="T18" fmla="*/ 723 w 724"/>
              <a:gd name="T19" fmla="*/ 280 h 308"/>
              <a:gd name="T20" fmla="*/ 714 w 724"/>
              <a:gd name="T21" fmla="*/ 307 h 308"/>
              <a:gd name="T22" fmla="*/ 705 w 724"/>
              <a:gd name="T23" fmla="*/ 307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24" h="308">
                <a:moveTo>
                  <a:pt x="705" y="307"/>
                </a:moveTo>
                <a:lnTo>
                  <a:pt x="705" y="307"/>
                </a:lnTo>
                <a:cubicBezTo>
                  <a:pt x="696" y="307"/>
                  <a:pt x="687" y="298"/>
                  <a:pt x="687" y="298"/>
                </a:cubicBezTo>
                <a:cubicBezTo>
                  <a:pt x="597" y="126"/>
                  <a:pt x="497" y="45"/>
                  <a:pt x="389" y="36"/>
                </a:cubicBezTo>
                <a:cubicBezTo>
                  <a:pt x="199" y="36"/>
                  <a:pt x="36" y="298"/>
                  <a:pt x="27" y="298"/>
                </a:cubicBezTo>
                <a:cubicBezTo>
                  <a:pt x="27" y="307"/>
                  <a:pt x="18" y="307"/>
                  <a:pt x="9" y="307"/>
                </a:cubicBezTo>
                <a:cubicBezTo>
                  <a:pt x="0" y="298"/>
                  <a:pt x="0" y="289"/>
                  <a:pt x="0" y="280"/>
                </a:cubicBezTo>
                <a:cubicBezTo>
                  <a:pt x="0" y="271"/>
                  <a:pt x="45" y="208"/>
                  <a:pt x="109" y="135"/>
                </a:cubicBezTo>
                <a:cubicBezTo>
                  <a:pt x="208" y="45"/>
                  <a:pt x="298" y="0"/>
                  <a:pt x="389" y="0"/>
                </a:cubicBezTo>
                <a:cubicBezTo>
                  <a:pt x="515" y="9"/>
                  <a:pt x="624" y="99"/>
                  <a:pt x="723" y="280"/>
                </a:cubicBezTo>
                <a:cubicBezTo>
                  <a:pt x="723" y="289"/>
                  <a:pt x="723" y="298"/>
                  <a:pt x="714" y="307"/>
                </a:cubicBezTo>
                <a:lnTo>
                  <a:pt x="705" y="30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4" name="Freeform 224">
            <a:extLst>
              <a:ext uri="{FF2B5EF4-FFF2-40B4-BE49-F238E27FC236}">
                <a16:creationId xmlns:a16="http://schemas.microsoft.com/office/drawing/2014/main" id="{BADBAC13-9405-8A4C-B6EA-5A6C22D23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35261" y="6887023"/>
            <a:ext cx="419026" cy="209515"/>
          </a:xfrm>
          <a:custGeom>
            <a:avLst/>
            <a:gdLst>
              <a:gd name="T0" fmla="*/ 27 w 416"/>
              <a:gd name="T1" fmla="*/ 207 h 208"/>
              <a:gd name="T2" fmla="*/ 27 w 416"/>
              <a:gd name="T3" fmla="*/ 207 h 208"/>
              <a:gd name="T4" fmla="*/ 18 w 416"/>
              <a:gd name="T5" fmla="*/ 197 h 208"/>
              <a:gd name="T6" fmla="*/ 9 w 416"/>
              <a:gd name="T7" fmla="*/ 179 h 208"/>
              <a:gd name="T8" fmla="*/ 198 w 416"/>
              <a:gd name="T9" fmla="*/ 9 h 208"/>
              <a:gd name="T10" fmla="*/ 406 w 416"/>
              <a:gd name="T11" fmla="*/ 81 h 208"/>
              <a:gd name="T12" fmla="*/ 406 w 416"/>
              <a:gd name="T13" fmla="*/ 108 h 208"/>
              <a:gd name="T14" fmla="*/ 379 w 416"/>
              <a:gd name="T15" fmla="*/ 108 h 208"/>
              <a:gd name="T16" fmla="*/ 208 w 416"/>
              <a:gd name="T17" fmla="*/ 45 h 208"/>
              <a:gd name="T18" fmla="*/ 36 w 416"/>
              <a:gd name="T19" fmla="*/ 188 h 208"/>
              <a:gd name="T20" fmla="*/ 27 w 416"/>
              <a:gd name="T21" fmla="*/ 207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16" h="208">
                <a:moveTo>
                  <a:pt x="27" y="207"/>
                </a:moveTo>
                <a:lnTo>
                  <a:pt x="27" y="207"/>
                </a:lnTo>
                <a:cubicBezTo>
                  <a:pt x="18" y="207"/>
                  <a:pt x="18" y="207"/>
                  <a:pt x="18" y="197"/>
                </a:cubicBezTo>
                <a:cubicBezTo>
                  <a:pt x="9" y="197"/>
                  <a:pt x="0" y="188"/>
                  <a:pt x="9" y="179"/>
                </a:cubicBezTo>
                <a:cubicBezTo>
                  <a:pt x="9" y="171"/>
                  <a:pt x="81" y="36"/>
                  <a:pt x="198" y="9"/>
                </a:cubicBezTo>
                <a:cubicBezTo>
                  <a:pt x="271" y="0"/>
                  <a:pt x="334" y="18"/>
                  <a:pt x="406" y="81"/>
                </a:cubicBezTo>
                <a:cubicBezTo>
                  <a:pt x="415" y="90"/>
                  <a:pt x="415" y="99"/>
                  <a:pt x="406" y="108"/>
                </a:cubicBezTo>
                <a:cubicBezTo>
                  <a:pt x="397" y="117"/>
                  <a:pt x="388" y="117"/>
                  <a:pt x="379" y="108"/>
                </a:cubicBezTo>
                <a:cubicBezTo>
                  <a:pt x="325" y="54"/>
                  <a:pt x="262" y="36"/>
                  <a:pt x="208" y="45"/>
                </a:cubicBezTo>
                <a:cubicBezTo>
                  <a:pt x="99" y="63"/>
                  <a:pt x="45" y="188"/>
                  <a:pt x="36" y="188"/>
                </a:cubicBezTo>
                <a:cubicBezTo>
                  <a:pt x="36" y="197"/>
                  <a:pt x="27" y="207"/>
                  <a:pt x="27" y="20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5" name="Freeform 225">
            <a:extLst>
              <a:ext uri="{FF2B5EF4-FFF2-40B4-BE49-F238E27FC236}">
                <a16:creationId xmlns:a16="http://schemas.microsoft.com/office/drawing/2014/main" id="{024B1711-C815-0046-9025-72BD27A34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5442" y="8456140"/>
            <a:ext cx="530471" cy="530471"/>
          </a:xfrm>
          <a:custGeom>
            <a:avLst/>
            <a:gdLst>
              <a:gd name="T0" fmla="*/ 154 w 526"/>
              <a:gd name="T1" fmla="*/ 525 h 526"/>
              <a:gd name="T2" fmla="*/ 154 w 526"/>
              <a:gd name="T3" fmla="*/ 525 h 526"/>
              <a:gd name="T4" fmla="*/ 19 w 526"/>
              <a:gd name="T5" fmla="*/ 516 h 526"/>
              <a:gd name="T6" fmla="*/ 0 w 526"/>
              <a:gd name="T7" fmla="*/ 489 h 526"/>
              <a:gd name="T8" fmla="*/ 19 w 526"/>
              <a:gd name="T9" fmla="*/ 479 h 526"/>
              <a:gd name="T10" fmla="*/ 362 w 526"/>
              <a:gd name="T11" fmla="*/ 416 h 526"/>
              <a:gd name="T12" fmla="*/ 416 w 526"/>
              <a:gd name="T13" fmla="*/ 19 h 526"/>
              <a:gd name="T14" fmla="*/ 425 w 526"/>
              <a:gd name="T15" fmla="*/ 0 h 526"/>
              <a:gd name="T16" fmla="*/ 453 w 526"/>
              <a:gd name="T17" fmla="*/ 9 h 526"/>
              <a:gd name="T18" fmla="*/ 380 w 526"/>
              <a:gd name="T19" fmla="*/ 443 h 526"/>
              <a:gd name="T20" fmla="*/ 154 w 526"/>
              <a:gd name="T21" fmla="*/ 525 h 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26" h="526">
                <a:moveTo>
                  <a:pt x="154" y="525"/>
                </a:moveTo>
                <a:lnTo>
                  <a:pt x="154" y="525"/>
                </a:lnTo>
                <a:cubicBezTo>
                  <a:pt x="109" y="525"/>
                  <a:pt x="64" y="525"/>
                  <a:pt x="19" y="516"/>
                </a:cubicBezTo>
                <a:cubicBezTo>
                  <a:pt x="0" y="516"/>
                  <a:pt x="0" y="498"/>
                  <a:pt x="0" y="489"/>
                </a:cubicBezTo>
                <a:cubicBezTo>
                  <a:pt x="0" y="479"/>
                  <a:pt x="9" y="479"/>
                  <a:pt x="19" y="479"/>
                </a:cubicBezTo>
                <a:cubicBezTo>
                  <a:pt x="181" y="507"/>
                  <a:pt x="290" y="489"/>
                  <a:pt x="362" y="416"/>
                </a:cubicBezTo>
                <a:cubicBezTo>
                  <a:pt x="480" y="290"/>
                  <a:pt x="416" y="28"/>
                  <a:pt x="416" y="19"/>
                </a:cubicBezTo>
                <a:cubicBezTo>
                  <a:pt x="416" y="9"/>
                  <a:pt x="416" y="0"/>
                  <a:pt x="425" y="0"/>
                </a:cubicBezTo>
                <a:cubicBezTo>
                  <a:pt x="434" y="0"/>
                  <a:pt x="453" y="0"/>
                  <a:pt x="453" y="9"/>
                </a:cubicBezTo>
                <a:cubicBezTo>
                  <a:pt x="453" y="28"/>
                  <a:pt x="525" y="299"/>
                  <a:pt x="380" y="443"/>
                </a:cubicBezTo>
                <a:cubicBezTo>
                  <a:pt x="326" y="498"/>
                  <a:pt x="254" y="525"/>
                  <a:pt x="154" y="52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6" name="Freeform 226">
            <a:extLst>
              <a:ext uri="{FF2B5EF4-FFF2-40B4-BE49-F238E27FC236}">
                <a16:creationId xmlns:a16="http://schemas.microsoft.com/office/drawing/2014/main" id="{40857E59-57CD-8D4A-BAFB-9EA34A02E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01985" y="6401130"/>
            <a:ext cx="887089" cy="2438375"/>
          </a:xfrm>
          <a:custGeom>
            <a:avLst/>
            <a:gdLst>
              <a:gd name="T0" fmla="*/ 72 w 878"/>
              <a:gd name="T1" fmla="*/ 2412 h 2413"/>
              <a:gd name="T2" fmla="*/ 72 w 878"/>
              <a:gd name="T3" fmla="*/ 2412 h 2413"/>
              <a:gd name="T4" fmla="*/ 54 w 878"/>
              <a:gd name="T5" fmla="*/ 2394 h 2413"/>
              <a:gd name="T6" fmla="*/ 371 w 878"/>
              <a:gd name="T7" fmla="*/ 451 h 2413"/>
              <a:gd name="T8" fmla="*/ 850 w 878"/>
              <a:gd name="T9" fmla="*/ 0 h 2413"/>
              <a:gd name="T10" fmla="*/ 877 w 878"/>
              <a:gd name="T11" fmla="*/ 17 h 2413"/>
              <a:gd name="T12" fmla="*/ 859 w 878"/>
              <a:gd name="T13" fmla="*/ 36 h 2413"/>
              <a:gd name="T14" fmla="*/ 398 w 878"/>
              <a:gd name="T15" fmla="*/ 470 h 2413"/>
              <a:gd name="T16" fmla="*/ 90 w 878"/>
              <a:gd name="T17" fmla="*/ 2394 h 2413"/>
              <a:gd name="T18" fmla="*/ 72 w 878"/>
              <a:gd name="T19" fmla="*/ 2412 h 2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78" h="2413">
                <a:moveTo>
                  <a:pt x="72" y="2412"/>
                </a:moveTo>
                <a:lnTo>
                  <a:pt x="72" y="2412"/>
                </a:lnTo>
                <a:cubicBezTo>
                  <a:pt x="63" y="2412"/>
                  <a:pt x="54" y="2412"/>
                  <a:pt x="54" y="2394"/>
                </a:cubicBezTo>
                <a:cubicBezTo>
                  <a:pt x="0" y="1824"/>
                  <a:pt x="0" y="1020"/>
                  <a:pt x="371" y="451"/>
                </a:cubicBezTo>
                <a:cubicBezTo>
                  <a:pt x="597" y="108"/>
                  <a:pt x="841" y="8"/>
                  <a:pt x="850" y="0"/>
                </a:cubicBezTo>
                <a:cubicBezTo>
                  <a:pt x="859" y="0"/>
                  <a:pt x="868" y="8"/>
                  <a:pt x="877" y="17"/>
                </a:cubicBezTo>
                <a:cubicBezTo>
                  <a:pt x="877" y="27"/>
                  <a:pt x="868" y="36"/>
                  <a:pt x="859" y="36"/>
                </a:cubicBezTo>
                <a:cubicBezTo>
                  <a:pt x="777" y="72"/>
                  <a:pt x="570" y="198"/>
                  <a:pt x="398" y="470"/>
                </a:cubicBezTo>
                <a:cubicBezTo>
                  <a:pt x="36" y="1038"/>
                  <a:pt x="36" y="1824"/>
                  <a:pt x="90" y="2394"/>
                </a:cubicBezTo>
                <a:cubicBezTo>
                  <a:pt x="90" y="2403"/>
                  <a:pt x="81" y="2412"/>
                  <a:pt x="72" y="241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20184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Freeform 141">
            <a:extLst>
              <a:ext uri="{FF2B5EF4-FFF2-40B4-BE49-F238E27FC236}">
                <a16:creationId xmlns:a16="http://schemas.microsoft.com/office/drawing/2014/main" id="{AA56DAED-0A79-A645-B343-F9FA9E2BA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1791" y="9188696"/>
            <a:ext cx="9304" cy="97695"/>
          </a:xfrm>
          <a:custGeom>
            <a:avLst/>
            <a:gdLst>
              <a:gd name="T0" fmla="*/ 0 w 10"/>
              <a:gd name="T1" fmla="*/ 0 h 92"/>
              <a:gd name="T2" fmla="*/ 0 w 10"/>
              <a:gd name="T3" fmla="*/ 0 h 92"/>
              <a:gd name="T4" fmla="*/ 0 w 10"/>
              <a:gd name="T5" fmla="*/ 91 h 92"/>
              <a:gd name="T6" fmla="*/ 0 w 10"/>
              <a:gd name="T7" fmla="*/ 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" h="92">
                <a:moveTo>
                  <a:pt x="0" y="0"/>
                </a:moveTo>
                <a:lnTo>
                  <a:pt x="0" y="0"/>
                </a:lnTo>
                <a:cubicBezTo>
                  <a:pt x="0" y="91"/>
                  <a:pt x="0" y="91"/>
                  <a:pt x="0" y="91"/>
                </a:cubicBezTo>
                <a:cubicBezTo>
                  <a:pt x="9" y="63"/>
                  <a:pt x="9" y="36"/>
                  <a:pt x="0" y="0"/>
                </a:cubicBezTo>
              </a:path>
            </a:pathLst>
          </a:custGeom>
          <a:solidFill>
            <a:srgbClr val="2CCE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9" name="Freeform 142">
            <a:extLst>
              <a:ext uri="{FF2B5EF4-FFF2-40B4-BE49-F238E27FC236}">
                <a16:creationId xmlns:a16="http://schemas.microsoft.com/office/drawing/2014/main" id="{2155F01C-4FEB-DA48-B98D-F744FCE8D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49841" y="5318157"/>
            <a:ext cx="2786604" cy="5042866"/>
          </a:xfrm>
          <a:custGeom>
            <a:avLst/>
            <a:gdLst>
              <a:gd name="T0" fmla="*/ 2639 w 2640"/>
              <a:gd name="T1" fmla="*/ 3667 h 4780"/>
              <a:gd name="T2" fmla="*/ 2639 w 2640"/>
              <a:gd name="T3" fmla="*/ 3667 h 4780"/>
              <a:gd name="T4" fmla="*/ 2250 w 2640"/>
              <a:gd name="T5" fmla="*/ 2041 h 4780"/>
              <a:gd name="T6" fmla="*/ 2250 w 2640"/>
              <a:gd name="T7" fmla="*/ 2013 h 4780"/>
              <a:gd name="T8" fmla="*/ 2178 w 2640"/>
              <a:gd name="T9" fmla="*/ 948 h 4780"/>
              <a:gd name="T10" fmla="*/ 2088 w 2640"/>
              <a:gd name="T11" fmla="*/ 795 h 4780"/>
              <a:gd name="T12" fmla="*/ 1094 w 2640"/>
              <a:gd name="T13" fmla="*/ 135 h 4780"/>
              <a:gd name="T14" fmla="*/ 985 w 2640"/>
              <a:gd name="T15" fmla="*/ 99 h 4780"/>
              <a:gd name="T16" fmla="*/ 181 w 2640"/>
              <a:gd name="T17" fmla="*/ 99 h 4780"/>
              <a:gd name="T18" fmla="*/ 0 w 2640"/>
              <a:gd name="T19" fmla="*/ 0 h 4780"/>
              <a:gd name="T20" fmla="*/ 0 w 2640"/>
              <a:gd name="T21" fmla="*/ 4607 h 4780"/>
              <a:gd name="T22" fmla="*/ 82 w 2640"/>
              <a:gd name="T23" fmla="*/ 4598 h 4780"/>
              <a:gd name="T24" fmla="*/ 1437 w 2640"/>
              <a:gd name="T25" fmla="*/ 4779 h 4780"/>
              <a:gd name="T26" fmla="*/ 1600 w 2640"/>
              <a:gd name="T27" fmla="*/ 4724 h 4780"/>
              <a:gd name="T28" fmla="*/ 2576 w 2640"/>
              <a:gd name="T29" fmla="*/ 3866 h 4780"/>
              <a:gd name="T30" fmla="*/ 2639 w 2640"/>
              <a:gd name="T31" fmla="*/ 3758 h 4780"/>
              <a:gd name="T32" fmla="*/ 2639 w 2640"/>
              <a:gd name="T33" fmla="*/ 3667 h 4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640" h="4780">
                <a:moveTo>
                  <a:pt x="2639" y="3667"/>
                </a:moveTo>
                <a:lnTo>
                  <a:pt x="2639" y="3667"/>
                </a:lnTo>
                <a:cubicBezTo>
                  <a:pt x="2250" y="2041"/>
                  <a:pt x="2250" y="2041"/>
                  <a:pt x="2250" y="2041"/>
                </a:cubicBezTo>
                <a:cubicBezTo>
                  <a:pt x="2250" y="2032"/>
                  <a:pt x="2250" y="2023"/>
                  <a:pt x="2250" y="2013"/>
                </a:cubicBezTo>
                <a:cubicBezTo>
                  <a:pt x="2178" y="948"/>
                  <a:pt x="2178" y="948"/>
                  <a:pt x="2178" y="948"/>
                </a:cubicBezTo>
                <a:cubicBezTo>
                  <a:pt x="2169" y="894"/>
                  <a:pt x="2133" y="831"/>
                  <a:pt x="2088" y="795"/>
                </a:cubicBezTo>
                <a:cubicBezTo>
                  <a:pt x="1094" y="135"/>
                  <a:pt x="1094" y="135"/>
                  <a:pt x="1094" y="135"/>
                </a:cubicBezTo>
                <a:cubicBezTo>
                  <a:pt x="1066" y="108"/>
                  <a:pt x="1021" y="99"/>
                  <a:pt x="985" y="99"/>
                </a:cubicBezTo>
                <a:cubicBezTo>
                  <a:pt x="181" y="99"/>
                  <a:pt x="181" y="99"/>
                  <a:pt x="181" y="99"/>
                </a:cubicBezTo>
                <a:cubicBezTo>
                  <a:pt x="109" y="99"/>
                  <a:pt x="37" y="54"/>
                  <a:pt x="0" y="0"/>
                </a:cubicBezTo>
                <a:cubicBezTo>
                  <a:pt x="0" y="4607"/>
                  <a:pt x="0" y="4607"/>
                  <a:pt x="0" y="4607"/>
                </a:cubicBezTo>
                <a:cubicBezTo>
                  <a:pt x="28" y="4598"/>
                  <a:pt x="54" y="4598"/>
                  <a:pt x="82" y="4598"/>
                </a:cubicBezTo>
                <a:cubicBezTo>
                  <a:pt x="1437" y="4779"/>
                  <a:pt x="1437" y="4779"/>
                  <a:pt x="1437" y="4779"/>
                </a:cubicBezTo>
                <a:cubicBezTo>
                  <a:pt x="1500" y="4779"/>
                  <a:pt x="1555" y="4760"/>
                  <a:pt x="1600" y="4724"/>
                </a:cubicBezTo>
                <a:cubicBezTo>
                  <a:pt x="2576" y="3866"/>
                  <a:pt x="2576" y="3866"/>
                  <a:pt x="2576" y="3866"/>
                </a:cubicBezTo>
                <a:cubicBezTo>
                  <a:pt x="2612" y="3839"/>
                  <a:pt x="2630" y="3803"/>
                  <a:pt x="2639" y="3758"/>
                </a:cubicBezTo>
                <a:cubicBezTo>
                  <a:pt x="2639" y="3667"/>
                  <a:pt x="2639" y="3667"/>
                  <a:pt x="2639" y="366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0" name="Freeform 143">
            <a:extLst>
              <a:ext uri="{FF2B5EF4-FFF2-40B4-BE49-F238E27FC236}">
                <a16:creationId xmlns:a16="http://schemas.microsoft.com/office/drawing/2014/main" id="{0BD825B8-FC32-CF4B-8919-9F2511C2B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7195" y="4155134"/>
            <a:ext cx="2772646" cy="7159569"/>
          </a:xfrm>
          <a:custGeom>
            <a:avLst/>
            <a:gdLst>
              <a:gd name="T0" fmla="*/ 2439 w 2629"/>
              <a:gd name="T1" fmla="*/ 651 h 6786"/>
              <a:gd name="T2" fmla="*/ 2439 w 2629"/>
              <a:gd name="T3" fmla="*/ 651 h 6786"/>
              <a:gd name="T4" fmla="*/ 2312 w 2629"/>
              <a:gd name="T5" fmla="*/ 533 h 6786"/>
              <a:gd name="T6" fmla="*/ 1517 w 2629"/>
              <a:gd name="T7" fmla="*/ 298 h 6786"/>
              <a:gd name="T8" fmla="*/ 1399 w 2629"/>
              <a:gd name="T9" fmla="*/ 298 h 6786"/>
              <a:gd name="T10" fmla="*/ 993 w 2629"/>
              <a:gd name="T11" fmla="*/ 416 h 6786"/>
              <a:gd name="T12" fmla="*/ 848 w 2629"/>
              <a:gd name="T13" fmla="*/ 407 h 6786"/>
              <a:gd name="T14" fmla="*/ 0 w 2629"/>
              <a:gd name="T15" fmla="*/ 0 h 6786"/>
              <a:gd name="T16" fmla="*/ 0 w 2629"/>
              <a:gd name="T17" fmla="*/ 6433 h 6786"/>
              <a:gd name="T18" fmla="*/ 839 w 2629"/>
              <a:gd name="T19" fmla="*/ 6767 h 6786"/>
              <a:gd name="T20" fmla="*/ 966 w 2629"/>
              <a:gd name="T21" fmla="*/ 6776 h 6786"/>
              <a:gd name="T22" fmla="*/ 2014 w 2629"/>
              <a:gd name="T23" fmla="*/ 6496 h 6786"/>
              <a:gd name="T24" fmla="*/ 2131 w 2629"/>
              <a:gd name="T25" fmla="*/ 6405 h 6786"/>
              <a:gd name="T26" fmla="*/ 2511 w 2629"/>
              <a:gd name="T27" fmla="*/ 5800 h 6786"/>
              <a:gd name="T28" fmla="*/ 2628 w 2629"/>
              <a:gd name="T29" fmla="*/ 5710 h 6786"/>
              <a:gd name="T30" fmla="*/ 2628 w 2629"/>
              <a:gd name="T31" fmla="*/ 1103 h 6786"/>
              <a:gd name="T32" fmla="*/ 2619 w 2629"/>
              <a:gd name="T33" fmla="*/ 1076 h 6786"/>
              <a:gd name="T34" fmla="*/ 2439 w 2629"/>
              <a:gd name="T35" fmla="*/ 651 h 67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629" h="6786">
                <a:moveTo>
                  <a:pt x="2439" y="651"/>
                </a:moveTo>
                <a:lnTo>
                  <a:pt x="2439" y="651"/>
                </a:lnTo>
                <a:cubicBezTo>
                  <a:pt x="2411" y="597"/>
                  <a:pt x="2366" y="551"/>
                  <a:pt x="2312" y="533"/>
                </a:cubicBezTo>
                <a:cubicBezTo>
                  <a:pt x="1517" y="298"/>
                  <a:pt x="1517" y="298"/>
                  <a:pt x="1517" y="298"/>
                </a:cubicBezTo>
                <a:cubicBezTo>
                  <a:pt x="1472" y="289"/>
                  <a:pt x="1436" y="289"/>
                  <a:pt x="1399" y="298"/>
                </a:cubicBezTo>
                <a:cubicBezTo>
                  <a:pt x="993" y="416"/>
                  <a:pt x="993" y="416"/>
                  <a:pt x="993" y="416"/>
                </a:cubicBezTo>
                <a:cubicBezTo>
                  <a:pt x="939" y="434"/>
                  <a:pt x="893" y="434"/>
                  <a:pt x="848" y="407"/>
                </a:cubicBezTo>
                <a:cubicBezTo>
                  <a:pt x="0" y="0"/>
                  <a:pt x="0" y="0"/>
                  <a:pt x="0" y="0"/>
                </a:cubicBezTo>
                <a:cubicBezTo>
                  <a:pt x="0" y="6433"/>
                  <a:pt x="0" y="6433"/>
                  <a:pt x="0" y="6433"/>
                </a:cubicBezTo>
                <a:cubicBezTo>
                  <a:pt x="839" y="6767"/>
                  <a:pt x="839" y="6767"/>
                  <a:pt x="839" y="6767"/>
                </a:cubicBezTo>
                <a:cubicBezTo>
                  <a:pt x="875" y="6785"/>
                  <a:pt x="921" y="6785"/>
                  <a:pt x="966" y="6776"/>
                </a:cubicBezTo>
                <a:cubicBezTo>
                  <a:pt x="2014" y="6496"/>
                  <a:pt x="2014" y="6496"/>
                  <a:pt x="2014" y="6496"/>
                </a:cubicBezTo>
                <a:cubicBezTo>
                  <a:pt x="2068" y="6478"/>
                  <a:pt x="2104" y="6451"/>
                  <a:pt x="2131" y="6405"/>
                </a:cubicBezTo>
                <a:cubicBezTo>
                  <a:pt x="2511" y="5800"/>
                  <a:pt x="2511" y="5800"/>
                  <a:pt x="2511" y="5800"/>
                </a:cubicBezTo>
                <a:cubicBezTo>
                  <a:pt x="2538" y="5755"/>
                  <a:pt x="2583" y="5719"/>
                  <a:pt x="2628" y="5710"/>
                </a:cubicBezTo>
                <a:cubicBezTo>
                  <a:pt x="2628" y="1103"/>
                  <a:pt x="2628" y="1103"/>
                  <a:pt x="2628" y="1103"/>
                </a:cubicBezTo>
                <a:cubicBezTo>
                  <a:pt x="2628" y="1093"/>
                  <a:pt x="2619" y="1085"/>
                  <a:pt x="2619" y="1076"/>
                </a:cubicBezTo>
                <a:lnTo>
                  <a:pt x="2439" y="65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1" name="Freeform 144">
            <a:extLst>
              <a:ext uri="{FF2B5EF4-FFF2-40B4-BE49-F238E27FC236}">
                <a16:creationId xmlns:a16="http://schemas.microsoft.com/office/drawing/2014/main" id="{5608AF5D-F0A1-1B42-B83B-97406EFE5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0594" y="4038834"/>
            <a:ext cx="2786601" cy="8634280"/>
          </a:xfrm>
          <a:custGeom>
            <a:avLst/>
            <a:gdLst>
              <a:gd name="T0" fmla="*/ 2467 w 2640"/>
              <a:gd name="T1" fmla="*/ 27 h 8186"/>
              <a:gd name="T2" fmla="*/ 2467 w 2640"/>
              <a:gd name="T3" fmla="*/ 27 h 8186"/>
              <a:gd name="T4" fmla="*/ 2350 w 2640"/>
              <a:gd name="T5" fmla="*/ 9 h 8186"/>
              <a:gd name="T6" fmla="*/ 525 w 2640"/>
              <a:gd name="T7" fmla="*/ 307 h 8186"/>
              <a:gd name="T8" fmla="*/ 398 w 2640"/>
              <a:gd name="T9" fmla="*/ 388 h 8186"/>
              <a:gd name="T10" fmla="*/ 127 w 2640"/>
              <a:gd name="T11" fmla="*/ 759 h 8186"/>
              <a:gd name="T12" fmla="*/ 9 w 2640"/>
              <a:gd name="T13" fmla="*/ 840 h 8186"/>
              <a:gd name="T14" fmla="*/ 0 w 2640"/>
              <a:gd name="T15" fmla="*/ 840 h 8186"/>
              <a:gd name="T16" fmla="*/ 0 w 2640"/>
              <a:gd name="T17" fmla="*/ 8185 h 8186"/>
              <a:gd name="T18" fmla="*/ 768 w 2640"/>
              <a:gd name="T19" fmla="*/ 7345 h 8186"/>
              <a:gd name="T20" fmla="*/ 967 w 2640"/>
              <a:gd name="T21" fmla="*/ 7282 h 8186"/>
              <a:gd name="T22" fmla="*/ 1527 w 2640"/>
              <a:gd name="T23" fmla="*/ 7435 h 8186"/>
              <a:gd name="T24" fmla="*/ 1744 w 2640"/>
              <a:gd name="T25" fmla="*/ 7363 h 8186"/>
              <a:gd name="T26" fmla="*/ 2341 w 2640"/>
              <a:gd name="T27" fmla="*/ 6577 h 8186"/>
              <a:gd name="T28" fmla="*/ 2576 w 2640"/>
              <a:gd name="T29" fmla="*/ 6513 h 8186"/>
              <a:gd name="T30" fmla="*/ 2639 w 2640"/>
              <a:gd name="T31" fmla="*/ 6541 h 8186"/>
              <a:gd name="T32" fmla="*/ 2639 w 2640"/>
              <a:gd name="T33" fmla="*/ 108 h 8186"/>
              <a:gd name="T34" fmla="*/ 2467 w 2640"/>
              <a:gd name="T35" fmla="*/ 27 h 8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640" h="8186">
                <a:moveTo>
                  <a:pt x="2467" y="27"/>
                </a:moveTo>
                <a:lnTo>
                  <a:pt x="2467" y="27"/>
                </a:lnTo>
                <a:cubicBezTo>
                  <a:pt x="2431" y="9"/>
                  <a:pt x="2386" y="0"/>
                  <a:pt x="2350" y="9"/>
                </a:cubicBezTo>
                <a:cubicBezTo>
                  <a:pt x="525" y="307"/>
                  <a:pt x="525" y="307"/>
                  <a:pt x="525" y="307"/>
                </a:cubicBezTo>
                <a:cubicBezTo>
                  <a:pt x="479" y="316"/>
                  <a:pt x="425" y="343"/>
                  <a:pt x="398" y="388"/>
                </a:cubicBezTo>
                <a:cubicBezTo>
                  <a:pt x="127" y="759"/>
                  <a:pt x="127" y="759"/>
                  <a:pt x="127" y="759"/>
                </a:cubicBezTo>
                <a:cubicBezTo>
                  <a:pt x="100" y="795"/>
                  <a:pt x="55" y="831"/>
                  <a:pt x="9" y="840"/>
                </a:cubicBezTo>
                <a:cubicBezTo>
                  <a:pt x="0" y="840"/>
                  <a:pt x="0" y="840"/>
                  <a:pt x="0" y="840"/>
                </a:cubicBezTo>
                <a:cubicBezTo>
                  <a:pt x="0" y="8185"/>
                  <a:pt x="0" y="8185"/>
                  <a:pt x="0" y="8185"/>
                </a:cubicBezTo>
                <a:cubicBezTo>
                  <a:pt x="768" y="7345"/>
                  <a:pt x="768" y="7345"/>
                  <a:pt x="768" y="7345"/>
                </a:cubicBezTo>
                <a:cubicBezTo>
                  <a:pt x="823" y="7282"/>
                  <a:pt x="895" y="7263"/>
                  <a:pt x="967" y="7282"/>
                </a:cubicBezTo>
                <a:cubicBezTo>
                  <a:pt x="1527" y="7435"/>
                  <a:pt x="1527" y="7435"/>
                  <a:pt x="1527" y="7435"/>
                </a:cubicBezTo>
                <a:cubicBezTo>
                  <a:pt x="1609" y="7453"/>
                  <a:pt x="1699" y="7426"/>
                  <a:pt x="1744" y="7363"/>
                </a:cubicBezTo>
                <a:cubicBezTo>
                  <a:pt x="2341" y="6577"/>
                  <a:pt x="2341" y="6577"/>
                  <a:pt x="2341" y="6577"/>
                </a:cubicBezTo>
                <a:cubicBezTo>
                  <a:pt x="2395" y="6505"/>
                  <a:pt x="2494" y="6477"/>
                  <a:pt x="2576" y="6513"/>
                </a:cubicBezTo>
                <a:cubicBezTo>
                  <a:pt x="2638" y="6541"/>
                  <a:pt x="2639" y="6541"/>
                  <a:pt x="2639" y="6541"/>
                </a:cubicBezTo>
                <a:cubicBezTo>
                  <a:pt x="2639" y="108"/>
                  <a:pt x="2639" y="108"/>
                  <a:pt x="2639" y="108"/>
                </a:cubicBezTo>
                <a:lnTo>
                  <a:pt x="2467" y="2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2" name="Freeform 145">
            <a:extLst>
              <a:ext uri="{FF2B5EF4-FFF2-40B4-BE49-F238E27FC236}">
                <a16:creationId xmlns:a16="http://schemas.microsoft.com/office/drawing/2014/main" id="{5145B867-BC98-BD42-8DD2-2B76A6720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8643" y="4927381"/>
            <a:ext cx="2781950" cy="7866687"/>
          </a:xfrm>
          <a:custGeom>
            <a:avLst/>
            <a:gdLst>
              <a:gd name="T0" fmla="*/ 1111 w 2639"/>
              <a:gd name="T1" fmla="*/ 344 h 7455"/>
              <a:gd name="T2" fmla="*/ 1111 w 2639"/>
              <a:gd name="T3" fmla="*/ 344 h 7455"/>
              <a:gd name="T4" fmla="*/ 967 w 2639"/>
              <a:gd name="T5" fmla="*/ 479 h 7455"/>
              <a:gd name="T6" fmla="*/ 18 w 2639"/>
              <a:gd name="T7" fmla="*/ 3333 h 7455"/>
              <a:gd name="T8" fmla="*/ 27 w 2639"/>
              <a:gd name="T9" fmla="*/ 3487 h 7455"/>
              <a:gd name="T10" fmla="*/ 380 w 2639"/>
              <a:gd name="T11" fmla="*/ 4228 h 7455"/>
              <a:gd name="T12" fmla="*/ 397 w 2639"/>
              <a:gd name="T13" fmla="*/ 4273 h 7455"/>
              <a:gd name="T14" fmla="*/ 587 w 2639"/>
              <a:gd name="T15" fmla="*/ 5240 h 7455"/>
              <a:gd name="T16" fmla="*/ 723 w 2639"/>
              <a:gd name="T17" fmla="*/ 5394 h 7455"/>
              <a:gd name="T18" fmla="*/ 2051 w 2639"/>
              <a:gd name="T19" fmla="*/ 5809 h 7455"/>
              <a:gd name="T20" fmla="*/ 2187 w 2639"/>
              <a:gd name="T21" fmla="*/ 6062 h 7455"/>
              <a:gd name="T22" fmla="*/ 1843 w 2639"/>
              <a:gd name="T23" fmla="*/ 7191 h 7455"/>
              <a:gd name="T24" fmla="*/ 2033 w 2639"/>
              <a:gd name="T25" fmla="*/ 7454 h 7455"/>
              <a:gd name="T26" fmla="*/ 2449 w 2639"/>
              <a:gd name="T27" fmla="*/ 7454 h 7455"/>
              <a:gd name="T28" fmla="*/ 2602 w 2639"/>
              <a:gd name="T29" fmla="*/ 7390 h 7455"/>
              <a:gd name="T30" fmla="*/ 2638 w 2639"/>
              <a:gd name="T31" fmla="*/ 7345 h 7455"/>
              <a:gd name="T32" fmla="*/ 2638 w 2639"/>
              <a:gd name="T33" fmla="*/ 0 h 7455"/>
              <a:gd name="T34" fmla="*/ 1111 w 2639"/>
              <a:gd name="T35" fmla="*/ 344 h 7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639" h="7455">
                <a:moveTo>
                  <a:pt x="1111" y="344"/>
                </a:moveTo>
                <a:lnTo>
                  <a:pt x="1111" y="344"/>
                </a:lnTo>
                <a:cubicBezTo>
                  <a:pt x="1048" y="361"/>
                  <a:pt x="985" y="416"/>
                  <a:pt x="967" y="479"/>
                </a:cubicBezTo>
                <a:cubicBezTo>
                  <a:pt x="18" y="3333"/>
                  <a:pt x="18" y="3333"/>
                  <a:pt x="18" y="3333"/>
                </a:cubicBezTo>
                <a:cubicBezTo>
                  <a:pt x="0" y="3388"/>
                  <a:pt x="0" y="3442"/>
                  <a:pt x="27" y="3487"/>
                </a:cubicBezTo>
                <a:cubicBezTo>
                  <a:pt x="380" y="4228"/>
                  <a:pt x="380" y="4228"/>
                  <a:pt x="380" y="4228"/>
                </a:cubicBezTo>
                <a:cubicBezTo>
                  <a:pt x="389" y="4246"/>
                  <a:pt x="397" y="4264"/>
                  <a:pt x="397" y="4273"/>
                </a:cubicBezTo>
                <a:cubicBezTo>
                  <a:pt x="587" y="5240"/>
                  <a:pt x="587" y="5240"/>
                  <a:pt x="587" y="5240"/>
                </a:cubicBezTo>
                <a:cubicBezTo>
                  <a:pt x="596" y="5312"/>
                  <a:pt x="651" y="5375"/>
                  <a:pt x="723" y="5394"/>
                </a:cubicBezTo>
                <a:cubicBezTo>
                  <a:pt x="2051" y="5809"/>
                  <a:pt x="2051" y="5809"/>
                  <a:pt x="2051" y="5809"/>
                </a:cubicBezTo>
                <a:cubicBezTo>
                  <a:pt x="2160" y="5845"/>
                  <a:pt x="2223" y="5963"/>
                  <a:pt x="2187" y="6062"/>
                </a:cubicBezTo>
                <a:cubicBezTo>
                  <a:pt x="1843" y="7191"/>
                  <a:pt x="1843" y="7191"/>
                  <a:pt x="1843" y="7191"/>
                </a:cubicBezTo>
                <a:cubicBezTo>
                  <a:pt x="1798" y="7327"/>
                  <a:pt x="1898" y="7454"/>
                  <a:pt x="2033" y="7454"/>
                </a:cubicBezTo>
                <a:cubicBezTo>
                  <a:pt x="2449" y="7454"/>
                  <a:pt x="2449" y="7454"/>
                  <a:pt x="2449" y="7454"/>
                </a:cubicBezTo>
                <a:cubicBezTo>
                  <a:pt x="2512" y="7454"/>
                  <a:pt x="2566" y="7435"/>
                  <a:pt x="2602" y="7390"/>
                </a:cubicBezTo>
                <a:cubicBezTo>
                  <a:pt x="2638" y="7345"/>
                  <a:pt x="2638" y="7345"/>
                  <a:pt x="2638" y="7345"/>
                </a:cubicBezTo>
                <a:cubicBezTo>
                  <a:pt x="2638" y="0"/>
                  <a:pt x="2638" y="0"/>
                  <a:pt x="2638" y="0"/>
                </a:cubicBezTo>
                <a:lnTo>
                  <a:pt x="1111" y="34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9" name="Freeform 172">
            <a:extLst>
              <a:ext uri="{FF2B5EF4-FFF2-40B4-BE49-F238E27FC236}">
                <a16:creationId xmlns:a16="http://schemas.microsoft.com/office/drawing/2014/main" id="{408A025A-3BFD-D842-89CB-2E2701BF7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6438" y="7192951"/>
            <a:ext cx="125608" cy="125605"/>
          </a:xfrm>
          <a:custGeom>
            <a:avLst/>
            <a:gdLst>
              <a:gd name="T0" fmla="*/ 118 w 119"/>
              <a:gd name="T1" fmla="*/ 117 h 118"/>
              <a:gd name="T2" fmla="*/ 118 w 119"/>
              <a:gd name="T3" fmla="*/ 117 h 118"/>
              <a:gd name="T4" fmla="*/ 55 w 119"/>
              <a:gd name="T5" fmla="*/ 117 h 118"/>
              <a:gd name="T6" fmla="*/ 0 w 119"/>
              <a:gd name="T7" fmla="*/ 63 h 118"/>
              <a:gd name="T8" fmla="*/ 0 w 119"/>
              <a:gd name="T9" fmla="*/ 54 h 118"/>
              <a:gd name="T10" fmla="*/ 64 w 119"/>
              <a:gd name="T11" fmla="*/ 0 h 118"/>
              <a:gd name="T12" fmla="*/ 118 w 119"/>
              <a:gd name="T13" fmla="*/ 54 h 118"/>
              <a:gd name="T14" fmla="*/ 118 w 119"/>
              <a:gd name="T15" fmla="*/ 117 h 118"/>
              <a:gd name="T16" fmla="*/ 64 w 119"/>
              <a:gd name="T17" fmla="*/ 36 h 118"/>
              <a:gd name="T18" fmla="*/ 64 w 119"/>
              <a:gd name="T19" fmla="*/ 36 h 118"/>
              <a:gd name="T20" fmla="*/ 37 w 119"/>
              <a:gd name="T21" fmla="*/ 54 h 118"/>
              <a:gd name="T22" fmla="*/ 37 w 119"/>
              <a:gd name="T23" fmla="*/ 63 h 118"/>
              <a:gd name="T24" fmla="*/ 55 w 119"/>
              <a:gd name="T25" fmla="*/ 81 h 118"/>
              <a:gd name="T26" fmla="*/ 82 w 119"/>
              <a:gd name="T27" fmla="*/ 81 h 118"/>
              <a:gd name="T28" fmla="*/ 82 w 119"/>
              <a:gd name="T29" fmla="*/ 54 h 118"/>
              <a:gd name="T30" fmla="*/ 64 w 119"/>
              <a:gd name="T31" fmla="*/ 36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9" h="118">
                <a:moveTo>
                  <a:pt x="118" y="117"/>
                </a:moveTo>
                <a:lnTo>
                  <a:pt x="118" y="117"/>
                </a:lnTo>
                <a:cubicBezTo>
                  <a:pt x="55" y="117"/>
                  <a:pt x="55" y="117"/>
                  <a:pt x="55" y="117"/>
                </a:cubicBezTo>
                <a:cubicBezTo>
                  <a:pt x="28" y="117"/>
                  <a:pt x="0" y="90"/>
                  <a:pt x="0" y="63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27"/>
                  <a:pt x="28" y="0"/>
                  <a:pt x="64" y="0"/>
                </a:cubicBezTo>
                <a:cubicBezTo>
                  <a:pt x="91" y="0"/>
                  <a:pt x="118" y="27"/>
                  <a:pt x="118" y="54"/>
                </a:cubicBezTo>
                <a:lnTo>
                  <a:pt x="118" y="117"/>
                </a:lnTo>
                <a:close/>
                <a:moveTo>
                  <a:pt x="64" y="36"/>
                </a:moveTo>
                <a:lnTo>
                  <a:pt x="64" y="36"/>
                </a:lnTo>
                <a:cubicBezTo>
                  <a:pt x="46" y="36"/>
                  <a:pt x="37" y="45"/>
                  <a:pt x="37" y="54"/>
                </a:cubicBezTo>
                <a:cubicBezTo>
                  <a:pt x="37" y="63"/>
                  <a:pt x="37" y="63"/>
                  <a:pt x="37" y="63"/>
                </a:cubicBezTo>
                <a:cubicBezTo>
                  <a:pt x="37" y="72"/>
                  <a:pt x="46" y="81"/>
                  <a:pt x="55" y="81"/>
                </a:cubicBezTo>
                <a:cubicBezTo>
                  <a:pt x="82" y="81"/>
                  <a:pt x="82" y="81"/>
                  <a:pt x="82" y="81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45"/>
                  <a:pt x="73" y="36"/>
                  <a:pt x="64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0" name="Freeform 173">
            <a:extLst>
              <a:ext uri="{FF2B5EF4-FFF2-40B4-BE49-F238E27FC236}">
                <a16:creationId xmlns:a16="http://schemas.microsoft.com/office/drawing/2014/main" id="{6662373A-0F89-3B4B-BDA0-E9D68CEBD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32742" y="7192951"/>
            <a:ext cx="116301" cy="125605"/>
          </a:xfrm>
          <a:custGeom>
            <a:avLst/>
            <a:gdLst>
              <a:gd name="T0" fmla="*/ 54 w 109"/>
              <a:gd name="T1" fmla="*/ 117 h 118"/>
              <a:gd name="T2" fmla="*/ 54 w 109"/>
              <a:gd name="T3" fmla="*/ 117 h 118"/>
              <a:gd name="T4" fmla="*/ 0 w 109"/>
              <a:gd name="T5" fmla="*/ 117 h 118"/>
              <a:gd name="T6" fmla="*/ 0 w 109"/>
              <a:gd name="T7" fmla="*/ 54 h 118"/>
              <a:gd name="T8" fmla="*/ 54 w 109"/>
              <a:gd name="T9" fmla="*/ 0 h 118"/>
              <a:gd name="T10" fmla="*/ 108 w 109"/>
              <a:gd name="T11" fmla="*/ 54 h 118"/>
              <a:gd name="T12" fmla="*/ 108 w 109"/>
              <a:gd name="T13" fmla="*/ 63 h 118"/>
              <a:gd name="T14" fmla="*/ 54 w 109"/>
              <a:gd name="T15" fmla="*/ 117 h 118"/>
              <a:gd name="T16" fmla="*/ 36 w 109"/>
              <a:gd name="T17" fmla="*/ 81 h 118"/>
              <a:gd name="T18" fmla="*/ 36 w 109"/>
              <a:gd name="T19" fmla="*/ 81 h 118"/>
              <a:gd name="T20" fmla="*/ 54 w 109"/>
              <a:gd name="T21" fmla="*/ 81 h 118"/>
              <a:gd name="T22" fmla="*/ 72 w 109"/>
              <a:gd name="T23" fmla="*/ 63 h 118"/>
              <a:gd name="T24" fmla="*/ 72 w 109"/>
              <a:gd name="T25" fmla="*/ 54 h 118"/>
              <a:gd name="T26" fmla="*/ 54 w 109"/>
              <a:gd name="T27" fmla="*/ 36 h 118"/>
              <a:gd name="T28" fmla="*/ 36 w 109"/>
              <a:gd name="T29" fmla="*/ 54 h 118"/>
              <a:gd name="T30" fmla="*/ 36 w 109"/>
              <a:gd name="T31" fmla="*/ 81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18">
                <a:moveTo>
                  <a:pt x="54" y="117"/>
                </a:moveTo>
                <a:lnTo>
                  <a:pt x="54" y="117"/>
                </a:lnTo>
                <a:cubicBezTo>
                  <a:pt x="0" y="117"/>
                  <a:pt x="0" y="117"/>
                  <a:pt x="0" y="117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27"/>
                  <a:pt x="27" y="0"/>
                  <a:pt x="54" y="0"/>
                </a:cubicBezTo>
                <a:cubicBezTo>
                  <a:pt x="81" y="0"/>
                  <a:pt x="108" y="27"/>
                  <a:pt x="108" y="54"/>
                </a:cubicBezTo>
                <a:cubicBezTo>
                  <a:pt x="108" y="63"/>
                  <a:pt x="108" y="63"/>
                  <a:pt x="108" y="63"/>
                </a:cubicBezTo>
                <a:cubicBezTo>
                  <a:pt x="108" y="90"/>
                  <a:pt x="81" y="117"/>
                  <a:pt x="54" y="117"/>
                </a:cubicBezTo>
                <a:close/>
                <a:moveTo>
                  <a:pt x="36" y="81"/>
                </a:moveTo>
                <a:lnTo>
                  <a:pt x="36" y="81"/>
                </a:lnTo>
                <a:cubicBezTo>
                  <a:pt x="54" y="81"/>
                  <a:pt x="54" y="81"/>
                  <a:pt x="54" y="81"/>
                </a:cubicBezTo>
                <a:cubicBezTo>
                  <a:pt x="63" y="81"/>
                  <a:pt x="72" y="72"/>
                  <a:pt x="72" y="63"/>
                </a:cubicBezTo>
                <a:cubicBezTo>
                  <a:pt x="72" y="54"/>
                  <a:pt x="72" y="54"/>
                  <a:pt x="72" y="54"/>
                </a:cubicBezTo>
                <a:cubicBezTo>
                  <a:pt x="72" y="45"/>
                  <a:pt x="63" y="36"/>
                  <a:pt x="54" y="36"/>
                </a:cubicBezTo>
                <a:cubicBezTo>
                  <a:pt x="45" y="36"/>
                  <a:pt x="36" y="45"/>
                  <a:pt x="36" y="54"/>
                </a:cubicBezTo>
                <a:lnTo>
                  <a:pt x="36" y="8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1" name="Freeform 174">
            <a:extLst>
              <a:ext uri="{FF2B5EF4-FFF2-40B4-BE49-F238E27FC236}">
                <a16:creationId xmlns:a16="http://schemas.microsoft.com/office/drawing/2014/main" id="{8E91563F-6E8F-4348-8935-2AEE8CBC7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4133" y="7434860"/>
            <a:ext cx="37217" cy="172126"/>
          </a:xfrm>
          <a:custGeom>
            <a:avLst/>
            <a:gdLst>
              <a:gd name="T0" fmla="*/ 36 w 37"/>
              <a:gd name="T1" fmla="*/ 162 h 163"/>
              <a:gd name="T2" fmla="*/ 36 w 37"/>
              <a:gd name="T3" fmla="*/ 162 h 163"/>
              <a:gd name="T4" fmla="*/ 0 w 37"/>
              <a:gd name="T5" fmla="*/ 162 h 163"/>
              <a:gd name="T6" fmla="*/ 0 w 37"/>
              <a:gd name="T7" fmla="*/ 18 h 163"/>
              <a:gd name="T8" fmla="*/ 18 w 37"/>
              <a:gd name="T9" fmla="*/ 0 h 163"/>
              <a:gd name="T10" fmla="*/ 18 w 37"/>
              <a:gd name="T11" fmla="*/ 0 h 163"/>
              <a:gd name="T12" fmla="*/ 36 w 37"/>
              <a:gd name="T13" fmla="*/ 18 h 163"/>
              <a:gd name="T14" fmla="*/ 36 w 37"/>
              <a:gd name="T15" fmla="*/ 16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163">
                <a:moveTo>
                  <a:pt x="36" y="162"/>
                </a:moveTo>
                <a:lnTo>
                  <a:pt x="36" y="162"/>
                </a:lnTo>
                <a:cubicBezTo>
                  <a:pt x="0" y="162"/>
                  <a:pt x="0" y="162"/>
                  <a:pt x="0" y="162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8"/>
                  <a:pt x="9" y="0"/>
                  <a:pt x="18" y="0"/>
                </a:cubicBezTo>
                <a:lnTo>
                  <a:pt x="18" y="0"/>
                </a:lnTo>
                <a:cubicBezTo>
                  <a:pt x="27" y="0"/>
                  <a:pt x="36" y="8"/>
                  <a:pt x="36" y="18"/>
                </a:cubicBezTo>
                <a:lnTo>
                  <a:pt x="36" y="16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2" name="Freeform 175">
            <a:extLst>
              <a:ext uri="{FF2B5EF4-FFF2-40B4-BE49-F238E27FC236}">
                <a16:creationId xmlns:a16="http://schemas.microsoft.com/office/drawing/2014/main" id="{01780374-4DC4-9B40-9740-D440AEB197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4133" y="7299948"/>
            <a:ext cx="37217" cy="97695"/>
          </a:xfrm>
          <a:custGeom>
            <a:avLst/>
            <a:gdLst>
              <a:gd name="T0" fmla="*/ 36 w 37"/>
              <a:gd name="T1" fmla="*/ 90 h 91"/>
              <a:gd name="T2" fmla="*/ 0 w 37"/>
              <a:gd name="T3" fmla="*/ 90 h 91"/>
              <a:gd name="T4" fmla="*/ 0 w 37"/>
              <a:gd name="T5" fmla="*/ 0 h 91"/>
              <a:gd name="T6" fmla="*/ 36 w 37"/>
              <a:gd name="T7" fmla="*/ 0 h 91"/>
              <a:gd name="T8" fmla="*/ 36 w 37"/>
              <a:gd name="T9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" h="91">
                <a:moveTo>
                  <a:pt x="36" y="90"/>
                </a:moveTo>
                <a:lnTo>
                  <a:pt x="0" y="90"/>
                </a:lnTo>
                <a:lnTo>
                  <a:pt x="0" y="0"/>
                </a:lnTo>
                <a:lnTo>
                  <a:pt x="36" y="0"/>
                </a:lnTo>
                <a:lnTo>
                  <a:pt x="36" y="9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3" name="Freeform 176">
            <a:extLst>
              <a:ext uri="{FF2B5EF4-FFF2-40B4-BE49-F238E27FC236}">
                <a16:creationId xmlns:a16="http://schemas.microsoft.com/office/drawing/2014/main" id="{9C1C0A67-05E1-FB41-B011-FB7721422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42005" y="7374381"/>
            <a:ext cx="381471" cy="251213"/>
          </a:xfrm>
          <a:custGeom>
            <a:avLst/>
            <a:gdLst>
              <a:gd name="T0" fmla="*/ 36 w 363"/>
              <a:gd name="T1" fmla="*/ 0 h 236"/>
              <a:gd name="T2" fmla="*/ 36 w 363"/>
              <a:gd name="T3" fmla="*/ 0 h 236"/>
              <a:gd name="T4" fmla="*/ 36 w 363"/>
              <a:gd name="T5" fmla="*/ 37 h 236"/>
              <a:gd name="T6" fmla="*/ 334 w 363"/>
              <a:gd name="T7" fmla="*/ 37 h 236"/>
              <a:gd name="T8" fmla="*/ 334 w 363"/>
              <a:gd name="T9" fmla="*/ 199 h 236"/>
              <a:gd name="T10" fmla="*/ 334 w 363"/>
              <a:gd name="T11" fmla="*/ 199 h 236"/>
              <a:gd name="T12" fmla="*/ 36 w 363"/>
              <a:gd name="T13" fmla="*/ 199 h 236"/>
              <a:gd name="T14" fmla="*/ 36 w 363"/>
              <a:gd name="T15" fmla="*/ 63 h 236"/>
              <a:gd name="T16" fmla="*/ 18 w 363"/>
              <a:gd name="T17" fmla="*/ 55 h 236"/>
              <a:gd name="T18" fmla="*/ 18 w 363"/>
              <a:gd name="T19" fmla="*/ 55 h 236"/>
              <a:gd name="T20" fmla="*/ 0 w 363"/>
              <a:gd name="T21" fmla="*/ 63 h 236"/>
              <a:gd name="T22" fmla="*/ 0 w 363"/>
              <a:gd name="T23" fmla="*/ 199 h 236"/>
              <a:gd name="T24" fmla="*/ 36 w 363"/>
              <a:gd name="T25" fmla="*/ 235 h 236"/>
              <a:gd name="T26" fmla="*/ 334 w 363"/>
              <a:gd name="T27" fmla="*/ 235 h 236"/>
              <a:gd name="T28" fmla="*/ 362 w 363"/>
              <a:gd name="T29" fmla="*/ 199 h 236"/>
              <a:gd name="T30" fmla="*/ 362 w 363"/>
              <a:gd name="T31" fmla="*/ 0 h 236"/>
              <a:gd name="T32" fmla="*/ 36 w 363"/>
              <a:gd name="T33" fmla="*/ 0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63" h="236">
                <a:moveTo>
                  <a:pt x="36" y="0"/>
                </a:moveTo>
                <a:lnTo>
                  <a:pt x="36" y="0"/>
                </a:lnTo>
                <a:cubicBezTo>
                  <a:pt x="36" y="37"/>
                  <a:pt x="36" y="37"/>
                  <a:pt x="36" y="37"/>
                </a:cubicBezTo>
                <a:cubicBezTo>
                  <a:pt x="334" y="37"/>
                  <a:pt x="334" y="37"/>
                  <a:pt x="334" y="37"/>
                </a:cubicBezTo>
                <a:cubicBezTo>
                  <a:pt x="334" y="199"/>
                  <a:pt x="334" y="199"/>
                  <a:pt x="334" y="199"/>
                </a:cubicBezTo>
                <a:lnTo>
                  <a:pt x="334" y="199"/>
                </a:lnTo>
                <a:cubicBezTo>
                  <a:pt x="36" y="199"/>
                  <a:pt x="36" y="199"/>
                  <a:pt x="36" y="199"/>
                </a:cubicBezTo>
                <a:cubicBezTo>
                  <a:pt x="36" y="63"/>
                  <a:pt x="36" y="63"/>
                  <a:pt x="36" y="63"/>
                </a:cubicBezTo>
                <a:cubicBezTo>
                  <a:pt x="36" y="55"/>
                  <a:pt x="27" y="55"/>
                  <a:pt x="18" y="55"/>
                </a:cubicBezTo>
                <a:lnTo>
                  <a:pt x="18" y="55"/>
                </a:lnTo>
                <a:cubicBezTo>
                  <a:pt x="9" y="55"/>
                  <a:pt x="0" y="55"/>
                  <a:pt x="0" y="63"/>
                </a:cubicBezTo>
                <a:cubicBezTo>
                  <a:pt x="0" y="199"/>
                  <a:pt x="0" y="199"/>
                  <a:pt x="0" y="199"/>
                </a:cubicBezTo>
                <a:cubicBezTo>
                  <a:pt x="0" y="217"/>
                  <a:pt x="18" y="235"/>
                  <a:pt x="36" y="235"/>
                </a:cubicBezTo>
                <a:cubicBezTo>
                  <a:pt x="334" y="235"/>
                  <a:pt x="334" y="235"/>
                  <a:pt x="334" y="235"/>
                </a:cubicBezTo>
                <a:cubicBezTo>
                  <a:pt x="353" y="235"/>
                  <a:pt x="362" y="217"/>
                  <a:pt x="362" y="199"/>
                </a:cubicBezTo>
                <a:cubicBezTo>
                  <a:pt x="362" y="0"/>
                  <a:pt x="362" y="0"/>
                  <a:pt x="362" y="0"/>
                </a:cubicBezTo>
                <a:lnTo>
                  <a:pt x="36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4" name="Freeform 177">
            <a:extLst>
              <a:ext uri="{FF2B5EF4-FFF2-40B4-BE49-F238E27FC236}">
                <a16:creationId xmlns:a16="http://schemas.microsoft.com/office/drawing/2014/main" id="{0479DB4D-04E5-6D4B-9448-ED205EBB3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0137" y="7281339"/>
            <a:ext cx="469860" cy="134912"/>
          </a:xfrm>
          <a:custGeom>
            <a:avLst/>
            <a:gdLst>
              <a:gd name="T0" fmla="*/ 389 w 444"/>
              <a:gd name="T1" fmla="*/ 127 h 128"/>
              <a:gd name="T2" fmla="*/ 389 w 444"/>
              <a:gd name="T3" fmla="*/ 127 h 128"/>
              <a:gd name="T4" fmla="*/ 45 w 444"/>
              <a:gd name="T5" fmla="*/ 127 h 128"/>
              <a:gd name="T6" fmla="*/ 0 w 444"/>
              <a:gd name="T7" fmla="*/ 81 h 128"/>
              <a:gd name="T8" fmla="*/ 0 w 444"/>
              <a:gd name="T9" fmla="*/ 54 h 128"/>
              <a:gd name="T10" fmla="*/ 45 w 444"/>
              <a:gd name="T11" fmla="*/ 0 h 128"/>
              <a:gd name="T12" fmla="*/ 389 w 444"/>
              <a:gd name="T13" fmla="*/ 0 h 128"/>
              <a:gd name="T14" fmla="*/ 443 w 444"/>
              <a:gd name="T15" fmla="*/ 54 h 128"/>
              <a:gd name="T16" fmla="*/ 443 w 444"/>
              <a:gd name="T17" fmla="*/ 81 h 128"/>
              <a:gd name="T18" fmla="*/ 389 w 444"/>
              <a:gd name="T19" fmla="*/ 127 h 128"/>
              <a:gd name="T20" fmla="*/ 45 w 444"/>
              <a:gd name="T21" fmla="*/ 36 h 128"/>
              <a:gd name="T22" fmla="*/ 45 w 444"/>
              <a:gd name="T23" fmla="*/ 36 h 128"/>
              <a:gd name="T24" fmla="*/ 27 w 444"/>
              <a:gd name="T25" fmla="*/ 54 h 128"/>
              <a:gd name="T26" fmla="*/ 27 w 444"/>
              <a:gd name="T27" fmla="*/ 81 h 128"/>
              <a:gd name="T28" fmla="*/ 45 w 444"/>
              <a:gd name="T29" fmla="*/ 90 h 128"/>
              <a:gd name="T30" fmla="*/ 389 w 444"/>
              <a:gd name="T31" fmla="*/ 90 h 128"/>
              <a:gd name="T32" fmla="*/ 407 w 444"/>
              <a:gd name="T33" fmla="*/ 81 h 128"/>
              <a:gd name="T34" fmla="*/ 407 w 444"/>
              <a:gd name="T35" fmla="*/ 54 h 128"/>
              <a:gd name="T36" fmla="*/ 389 w 444"/>
              <a:gd name="T37" fmla="*/ 36 h 128"/>
              <a:gd name="T38" fmla="*/ 45 w 444"/>
              <a:gd name="T39" fmla="*/ 3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44" h="128">
                <a:moveTo>
                  <a:pt x="389" y="127"/>
                </a:moveTo>
                <a:lnTo>
                  <a:pt x="389" y="127"/>
                </a:lnTo>
                <a:cubicBezTo>
                  <a:pt x="45" y="127"/>
                  <a:pt x="45" y="127"/>
                  <a:pt x="45" y="127"/>
                </a:cubicBezTo>
                <a:cubicBezTo>
                  <a:pt x="18" y="127"/>
                  <a:pt x="0" y="108"/>
                  <a:pt x="0" y="81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27"/>
                  <a:pt x="18" y="0"/>
                  <a:pt x="45" y="0"/>
                </a:cubicBezTo>
                <a:cubicBezTo>
                  <a:pt x="389" y="0"/>
                  <a:pt x="389" y="0"/>
                  <a:pt x="389" y="0"/>
                </a:cubicBezTo>
                <a:cubicBezTo>
                  <a:pt x="416" y="0"/>
                  <a:pt x="443" y="27"/>
                  <a:pt x="443" y="54"/>
                </a:cubicBezTo>
                <a:cubicBezTo>
                  <a:pt x="443" y="81"/>
                  <a:pt x="443" y="81"/>
                  <a:pt x="443" y="81"/>
                </a:cubicBezTo>
                <a:cubicBezTo>
                  <a:pt x="443" y="108"/>
                  <a:pt x="416" y="127"/>
                  <a:pt x="389" y="127"/>
                </a:cubicBezTo>
                <a:close/>
                <a:moveTo>
                  <a:pt x="45" y="36"/>
                </a:moveTo>
                <a:lnTo>
                  <a:pt x="45" y="36"/>
                </a:lnTo>
                <a:cubicBezTo>
                  <a:pt x="36" y="36"/>
                  <a:pt x="27" y="45"/>
                  <a:pt x="27" y="54"/>
                </a:cubicBezTo>
                <a:cubicBezTo>
                  <a:pt x="27" y="81"/>
                  <a:pt x="27" y="81"/>
                  <a:pt x="27" y="81"/>
                </a:cubicBezTo>
                <a:cubicBezTo>
                  <a:pt x="27" y="90"/>
                  <a:pt x="36" y="90"/>
                  <a:pt x="45" y="90"/>
                </a:cubicBezTo>
                <a:cubicBezTo>
                  <a:pt x="389" y="90"/>
                  <a:pt x="389" y="90"/>
                  <a:pt x="389" y="90"/>
                </a:cubicBezTo>
                <a:cubicBezTo>
                  <a:pt x="398" y="90"/>
                  <a:pt x="407" y="90"/>
                  <a:pt x="407" y="81"/>
                </a:cubicBezTo>
                <a:cubicBezTo>
                  <a:pt x="407" y="54"/>
                  <a:pt x="407" y="54"/>
                  <a:pt x="407" y="54"/>
                </a:cubicBezTo>
                <a:cubicBezTo>
                  <a:pt x="407" y="45"/>
                  <a:pt x="398" y="36"/>
                  <a:pt x="389" y="36"/>
                </a:cubicBezTo>
                <a:lnTo>
                  <a:pt x="45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1" name="Freeform 204">
            <a:extLst>
              <a:ext uri="{FF2B5EF4-FFF2-40B4-BE49-F238E27FC236}">
                <a16:creationId xmlns:a16="http://schemas.microsoft.com/office/drawing/2014/main" id="{8F67C708-FE34-644B-8C68-659DCEBF5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26262" y="7165038"/>
            <a:ext cx="507076" cy="488468"/>
          </a:xfrm>
          <a:custGeom>
            <a:avLst/>
            <a:gdLst>
              <a:gd name="T0" fmla="*/ 407 w 480"/>
              <a:gd name="T1" fmla="*/ 460 h 461"/>
              <a:gd name="T2" fmla="*/ 407 w 480"/>
              <a:gd name="T3" fmla="*/ 460 h 461"/>
              <a:gd name="T4" fmla="*/ 63 w 480"/>
              <a:gd name="T5" fmla="*/ 460 h 461"/>
              <a:gd name="T6" fmla="*/ 0 w 480"/>
              <a:gd name="T7" fmla="*/ 388 h 461"/>
              <a:gd name="T8" fmla="*/ 0 w 480"/>
              <a:gd name="T9" fmla="*/ 63 h 461"/>
              <a:gd name="T10" fmla="*/ 63 w 480"/>
              <a:gd name="T11" fmla="*/ 0 h 461"/>
              <a:gd name="T12" fmla="*/ 100 w 480"/>
              <a:gd name="T13" fmla="*/ 0 h 461"/>
              <a:gd name="T14" fmla="*/ 100 w 480"/>
              <a:gd name="T15" fmla="*/ 36 h 461"/>
              <a:gd name="T16" fmla="*/ 63 w 480"/>
              <a:gd name="T17" fmla="*/ 36 h 461"/>
              <a:gd name="T18" fmla="*/ 36 w 480"/>
              <a:gd name="T19" fmla="*/ 63 h 461"/>
              <a:gd name="T20" fmla="*/ 36 w 480"/>
              <a:gd name="T21" fmla="*/ 388 h 461"/>
              <a:gd name="T22" fmla="*/ 63 w 480"/>
              <a:gd name="T23" fmla="*/ 415 h 461"/>
              <a:gd name="T24" fmla="*/ 407 w 480"/>
              <a:gd name="T25" fmla="*/ 415 h 461"/>
              <a:gd name="T26" fmla="*/ 434 w 480"/>
              <a:gd name="T27" fmla="*/ 388 h 461"/>
              <a:gd name="T28" fmla="*/ 434 w 480"/>
              <a:gd name="T29" fmla="*/ 63 h 461"/>
              <a:gd name="T30" fmla="*/ 407 w 480"/>
              <a:gd name="T31" fmla="*/ 36 h 461"/>
              <a:gd name="T32" fmla="*/ 371 w 480"/>
              <a:gd name="T33" fmla="*/ 36 h 461"/>
              <a:gd name="T34" fmla="*/ 371 w 480"/>
              <a:gd name="T35" fmla="*/ 0 h 461"/>
              <a:gd name="T36" fmla="*/ 407 w 480"/>
              <a:gd name="T37" fmla="*/ 0 h 461"/>
              <a:gd name="T38" fmla="*/ 479 w 480"/>
              <a:gd name="T39" fmla="*/ 63 h 461"/>
              <a:gd name="T40" fmla="*/ 479 w 480"/>
              <a:gd name="T41" fmla="*/ 388 h 461"/>
              <a:gd name="T42" fmla="*/ 407 w 480"/>
              <a:gd name="T43" fmla="*/ 460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80" h="461">
                <a:moveTo>
                  <a:pt x="407" y="460"/>
                </a:moveTo>
                <a:lnTo>
                  <a:pt x="407" y="460"/>
                </a:lnTo>
                <a:cubicBezTo>
                  <a:pt x="63" y="460"/>
                  <a:pt x="63" y="460"/>
                  <a:pt x="63" y="460"/>
                </a:cubicBezTo>
                <a:cubicBezTo>
                  <a:pt x="27" y="460"/>
                  <a:pt x="0" y="424"/>
                  <a:pt x="0" y="388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27"/>
                  <a:pt x="27" y="0"/>
                  <a:pt x="63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100" y="36"/>
                  <a:pt x="100" y="36"/>
                  <a:pt x="100" y="36"/>
                </a:cubicBezTo>
                <a:cubicBezTo>
                  <a:pt x="63" y="36"/>
                  <a:pt x="63" y="36"/>
                  <a:pt x="63" y="36"/>
                </a:cubicBezTo>
                <a:cubicBezTo>
                  <a:pt x="46" y="36"/>
                  <a:pt x="36" y="54"/>
                  <a:pt x="36" y="63"/>
                </a:cubicBezTo>
                <a:cubicBezTo>
                  <a:pt x="36" y="388"/>
                  <a:pt x="36" y="388"/>
                  <a:pt x="36" y="388"/>
                </a:cubicBezTo>
                <a:cubicBezTo>
                  <a:pt x="36" y="406"/>
                  <a:pt x="46" y="415"/>
                  <a:pt x="63" y="415"/>
                </a:cubicBezTo>
                <a:cubicBezTo>
                  <a:pt x="407" y="415"/>
                  <a:pt x="407" y="415"/>
                  <a:pt x="407" y="415"/>
                </a:cubicBezTo>
                <a:cubicBezTo>
                  <a:pt x="425" y="415"/>
                  <a:pt x="434" y="406"/>
                  <a:pt x="434" y="388"/>
                </a:cubicBezTo>
                <a:cubicBezTo>
                  <a:pt x="434" y="63"/>
                  <a:pt x="434" y="63"/>
                  <a:pt x="434" y="63"/>
                </a:cubicBezTo>
                <a:cubicBezTo>
                  <a:pt x="434" y="54"/>
                  <a:pt x="425" y="36"/>
                  <a:pt x="407" y="36"/>
                </a:cubicBezTo>
                <a:cubicBezTo>
                  <a:pt x="371" y="36"/>
                  <a:pt x="371" y="36"/>
                  <a:pt x="371" y="36"/>
                </a:cubicBezTo>
                <a:cubicBezTo>
                  <a:pt x="371" y="0"/>
                  <a:pt x="371" y="0"/>
                  <a:pt x="371" y="0"/>
                </a:cubicBezTo>
                <a:cubicBezTo>
                  <a:pt x="407" y="0"/>
                  <a:pt x="407" y="0"/>
                  <a:pt x="407" y="0"/>
                </a:cubicBezTo>
                <a:cubicBezTo>
                  <a:pt x="443" y="0"/>
                  <a:pt x="479" y="27"/>
                  <a:pt x="479" y="63"/>
                </a:cubicBezTo>
                <a:cubicBezTo>
                  <a:pt x="479" y="388"/>
                  <a:pt x="479" y="388"/>
                  <a:pt x="479" y="388"/>
                </a:cubicBezTo>
                <a:cubicBezTo>
                  <a:pt x="479" y="424"/>
                  <a:pt x="443" y="460"/>
                  <a:pt x="407" y="46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2" name="Freeform 205">
            <a:extLst>
              <a:ext uri="{FF2B5EF4-FFF2-40B4-BE49-F238E27FC236}">
                <a16:creationId xmlns:a16="http://schemas.microsoft.com/office/drawing/2014/main" id="{7BE944C6-CEE3-1849-BD2B-95FDBA1AB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70476" y="7099909"/>
            <a:ext cx="218650" cy="37217"/>
          </a:xfrm>
          <a:custGeom>
            <a:avLst/>
            <a:gdLst>
              <a:gd name="T0" fmla="*/ 208 w 209"/>
              <a:gd name="T1" fmla="*/ 36 h 37"/>
              <a:gd name="T2" fmla="*/ 0 w 209"/>
              <a:gd name="T3" fmla="*/ 36 h 37"/>
              <a:gd name="T4" fmla="*/ 0 w 209"/>
              <a:gd name="T5" fmla="*/ 0 h 37"/>
              <a:gd name="T6" fmla="*/ 208 w 209"/>
              <a:gd name="T7" fmla="*/ 0 h 37"/>
              <a:gd name="T8" fmla="*/ 208 w 209"/>
              <a:gd name="T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37">
                <a:moveTo>
                  <a:pt x="208" y="36"/>
                </a:moveTo>
                <a:lnTo>
                  <a:pt x="0" y="36"/>
                </a:lnTo>
                <a:lnTo>
                  <a:pt x="0" y="0"/>
                </a:lnTo>
                <a:lnTo>
                  <a:pt x="208" y="0"/>
                </a:lnTo>
                <a:lnTo>
                  <a:pt x="208" y="3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3" name="Freeform 206">
            <a:extLst>
              <a:ext uri="{FF2B5EF4-FFF2-40B4-BE49-F238E27FC236}">
                <a16:creationId xmlns:a16="http://schemas.microsoft.com/office/drawing/2014/main" id="{4305F86A-3C4B-6344-85F5-BCBD5B09B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05388" y="7099909"/>
            <a:ext cx="144213" cy="116301"/>
          </a:xfrm>
          <a:custGeom>
            <a:avLst/>
            <a:gdLst>
              <a:gd name="T0" fmla="*/ 27 w 137"/>
              <a:gd name="T1" fmla="*/ 100 h 110"/>
              <a:gd name="T2" fmla="*/ 27 w 137"/>
              <a:gd name="T3" fmla="*/ 100 h 110"/>
              <a:gd name="T4" fmla="*/ 0 w 137"/>
              <a:gd name="T5" fmla="*/ 64 h 110"/>
              <a:gd name="T6" fmla="*/ 63 w 137"/>
              <a:gd name="T7" fmla="*/ 0 h 110"/>
              <a:gd name="T8" fmla="*/ 82 w 137"/>
              <a:gd name="T9" fmla="*/ 0 h 110"/>
              <a:gd name="T10" fmla="*/ 100 w 137"/>
              <a:gd name="T11" fmla="*/ 9 h 110"/>
              <a:gd name="T12" fmla="*/ 127 w 137"/>
              <a:gd name="T13" fmla="*/ 72 h 110"/>
              <a:gd name="T14" fmla="*/ 118 w 137"/>
              <a:gd name="T15" fmla="*/ 100 h 110"/>
              <a:gd name="T16" fmla="*/ 118 w 137"/>
              <a:gd name="T17" fmla="*/ 100 h 110"/>
              <a:gd name="T18" fmla="*/ 91 w 137"/>
              <a:gd name="T19" fmla="*/ 91 h 110"/>
              <a:gd name="T20" fmla="*/ 73 w 137"/>
              <a:gd name="T21" fmla="*/ 55 h 110"/>
              <a:gd name="T22" fmla="*/ 27 w 137"/>
              <a:gd name="T23" fmla="*/ 100 h 110"/>
              <a:gd name="T24" fmla="*/ 91 w 137"/>
              <a:gd name="T25" fmla="*/ 36 h 110"/>
              <a:gd name="T26" fmla="*/ 91 w 137"/>
              <a:gd name="T27" fmla="*/ 36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7" h="110">
                <a:moveTo>
                  <a:pt x="27" y="100"/>
                </a:moveTo>
                <a:lnTo>
                  <a:pt x="27" y="100"/>
                </a:lnTo>
                <a:cubicBezTo>
                  <a:pt x="0" y="64"/>
                  <a:pt x="0" y="64"/>
                  <a:pt x="0" y="64"/>
                </a:cubicBezTo>
                <a:cubicBezTo>
                  <a:pt x="63" y="0"/>
                  <a:pt x="63" y="0"/>
                  <a:pt x="63" y="0"/>
                </a:cubicBezTo>
                <a:cubicBezTo>
                  <a:pt x="73" y="0"/>
                  <a:pt x="73" y="0"/>
                  <a:pt x="82" y="0"/>
                </a:cubicBezTo>
                <a:cubicBezTo>
                  <a:pt x="91" y="0"/>
                  <a:pt x="100" y="0"/>
                  <a:pt x="100" y="9"/>
                </a:cubicBezTo>
                <a:cubicBezTo>
                  <a:pt x="127" y="72"/>
                  <a:pt x="127" y="72"/>
                  <a:pt x="127" y="72"/>
                </a:cubicBezTo>
                <a:cubicBezTo>
                  <a:pt x="136" y="82"/>
                  <a:pt x="127" y="100"/>
                  <a:pt x="118" y="100"/>
                </a:cubicBezTo>
                <a:lnTo>
                  <a:pt x="118" y="100"/>
                </a:lnTo>
                <a:cubicBezTo>
                  <a:pt x="109" y="109"/>
                  <a:pt x="100" y="100"/>
                  <a:pt x="91" y="91"/>
                </a:cubicBezTo>
                <a:cubicBezTo>
                  <a:pt x="73" y="55"/>
                  <a:pt x="73" y="55"/>
                  <a:pt x="73" y="55"/>
                </a:cubicBezTo>
                <a:lnTo>
                  <a:pt x="27" y="100"/>
                </a:lnTo>
                <a:close/>
                <a:moveTo>
                  <a:pt x="91" y="36"/>
                </a:moveTo>
                <a:lnTo>
                  <a:pt x="91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4" name="Freeform 207">
            <a:extLst>
              <a:ext uri="{FF2B5EF4-FFF2-40B4-BE49-F238E27FC236}">
                <a16:creationId xmlns:a16="http://schemas.microsoft.com/office/drawing/2014/main" id="{0EEB23E2-0062-A943-99C0-3FD419A38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4909" y="7165038"/>
            <a:ext cx="200041" cy="134909"/>
          </a:xfrm>
          <a:custGeom>
            <a:avLst/>
            <a:gdLst>
              <a:gd name="T0" fmla="*/ 72 w 191"/>
              <a:gd name="T1" fmla="*/ 126 h 127"/>
              <a:gd name="T2" fmla="*/ 72 w 191"/>
              <a:gd name="T3" fmla="*/ 126 h 127"/>
              <a:gd name="T4" fmla="*/ 72 w 191"/>
              <a:gd name="T5" fmla="*/ 126 h 127"/>
              <a:gd name="T6" fmla="*/ 45 w 191"/>
              <a:gd name="T7" fmla="*/ 117 h 127"/>
              <a:gd name="T8" fmla="*/ 0 w 191"/>
              <a:gd name="T9" fmla="*/ 54 h 127"/>
              <a:gd name="T10" fmla="*/ 54 w 191"/>
              <a:gd name="T11" fmla="*/ 0 h 127"/>
              <a:gd name="T12" fmla="*/ 81 w 191"/>
              <a:gd name="T13" fmla="*/ 36 h 127"/>
              <a:gd name="T14" fmla="*/ 54 w 191"/>
              <a:gd name="T15" fmla="*/ 63 h 127"/>
              <a:gd name="T16" fmla="*/ 72 w 191"/>
              <a:gd name="T17" fmla="*/ 81 h 127"/>
              <a:gd name="T18" fmla="*/ 145 w 191"/>
              <a:gd name="T19" fmla="*/ 8 h 127"/>
              <a:gd name="T20" fmla="*/ 181 w 191"/>
              <a:gd name="T21" fmla="*/ 8 h 127"/>
              <a:gd name="T22" fmla="*/ 181 w 191"/>
              <a:gd name="T23" fmla="*/ 8 h 127"/>
              <a:gd name="T24" fmla="*/ 181 w 191"/>
              <a:gd name="T25" fmla="*/ 36 h 127"/>
              <a:gd name="T26" fmla="*/ 99 w 191"/>
              <a:gd name="T27" fmla="*/ 117 h 127"/>
              <a:gd name="T28" fmla="*/ 72 w 191"/>
              <a:gd name="T29" fmla="*/ 12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1" h="127">
                <a:moveTo>
                  <a:pt x="72" y="126"/>
                </a:moveTo>
                <a:lnTo>
                  <a:pt x="72" y="126"/>
                </a:lnTo>
                <a:lnTo>
                  <a:pt x="72" y="126"/>
                </a:lnTo>
                <a:cubicBezTo>
                  <a:pt x="63" y="126"/>
                  <a:pt x="54" y="126"/>
                  <a:pt x="45" y="117"/>
                </a:cubicBezTo>
                <a:cubicBezTo>
                  <a:pt x="0" y="54"/>
                  <a:pt x="0" y="54"/>
                  <a:pt x="0" y="54"/>
                </a:cubicBezTo>
                <a:cubicBezTo>
                  <a:pt x="54" y="0"/>
                  <a:pt x="54" y="0"/>
                  <a:pt x="54" y="0"/>
                </a:cubicBezTo>
                <a:cubicBezTo>
                  <a:pt x="81" y="36"/>
                  <a:pt x="81" y="36"/>
                  <a:pt x="81" y="36"/>
                </a:cubicBezTo>
                <a:cubicBezTo>
                  <a:pt x="54" y="63"/>
                  <a:pt x="54" y="63"/>
                  <a:pt x="54" y="63"/>
                </a:cubicBezTo>
                <a:cubicBezTo>
                  <a:pt x="72" y="81"/>
                  <a:pt x="72" y="81"/>
                  <a:pt x="72" y="81"/>
                </a:cubicBezTo>
                <a:cubicBezTo>
                  <a:pt x="145" y="8"/>
                  <a:pt x="145" y="8"/>
                  <a:pt x="145" y="8"/>
                </a:cubicBezTo>
                <a:cubicBezTo>
                  <a:pt x="154" y="0"/>
                  <a:pt x="172" y="0"/>
                  <a:pt x="181" y="8"/>
                </a:cubicBezTo>
                <a:lnTo>
                  <a:pt x="181" y="8"/>
                </a:lnTo>
                <a:cubicBezTo>
                  <a:pt x="190" y="8"/>
                  <a:pt x="190" y="27"/>
                  <a:pt x="181" y="36"/>
                </a:cubicBezTo>
                <a:cubicBezTo>
                  <a:pt x="99" y="117"/>
                  <a:pt x="99" y="117"/>
                  <a:pt x="99" y="117"/>
                </a:cubicBezTo>
                <a:cubicBezTo>
                  <a:pt x="99" y="126"/>
                  <a:pt x="91" y="126"/>
                  <a:pt x="72" y="12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" name="Freeform 208">
            <a:extLst>
              <a:ext uri="{FF2B5EF4-FFF2-40B4-BE49-F238E27FC236}">
                <a16:creationId xmlns:a16="http://schemas.microsoft.com/office/drawing/2014/main" id="{1E495938-964E-9242-8C61-BB47BC130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05346" y="7099909"/>
            <a:ext cx="144216" cy="116301"/>
          </a:xfrm>
          <a:custGeom>
            <a:avLst/>
            <a:gdLst>
              <a:gd name="T0" fmla="*/ 109 w 137"/>
              <a:gd name="T1" fmla="*/ 100 h 110"/>
              <a:gd name="T2" fmla="*/ 109 w 137"/>
              <a:gd name="T3" fmla="*/ 100 h 110"/>
              <a:gd name="T4" fmla="*/ 136 w 137"/>
              <a:gd name="T5" fmla="*/ 64 h 110"/>
              <a:gd name="T6" fmla="*/ 73 w 137"/>
              <a:gd name="T7" fmla="*/ 0 h 110"/>
              <a:gd name="T8" fmla="*/ 55 w 137"/>
              <a:gd name="T9" fmla="*/ 0 h 110"/>
              <a:gd name="T10" fmla="*/ 37 w 137"/>
              <a:gd name="T11" fmla="*/ 9 h 110"/>
              <a:gd name="T12" fmla="*/ 10 w 137"/>
              <a:gd name="T13" fmla="*/ 72 h 110"/>
              <a:gd name="T14" fmla="*/ 19 w 137"/>
              <a:gd name="T15" fmla="*/ 100 h 110"/>
              <a:gd name="T16" fmla="*/ 19 w 137"/>
              <a:gd name="T17" fmla="*/ 100 h 110"/>
              <a:gd name="T18" fmla="*/ 46 w 137"/>
              <a:gd name="T19" fmla="*/ 91 h 110"/>
              <a:gd name="T20" fmla="*/ 64 w 137"/>
              <a:gd name="T21" fmla="*/ 55 h 110"/>
              <a:gd name="T22" fmla="*/ 109 w 137"/>
              <a:gd name="T23" fmla="*/ 100 h 110"/>
              <a:gd name="T24" fmla="*/ 46 w 137"/>
              <a:gd name="T25" fmla="*/ 36 h 110"/>
              <a:gd name="T26" fmla="*/ 46 w 137"/>
              <a:gd name="T27" fmla="*/ 36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7" h="110">
                <a:moveTo>
                  <a:pt x="109" y="100"/>
                </a:moveTo>
                <a:lnTo>
                  <a:pt x="109" y="100"/>
                </a:lnTo>
                <a:cubicBezTo>
                  <a:pt x="136" y="64"/>
                  <a:pt x="136" y="64"/>
                  <a:pt x="136" y="64"/>
                </a:cubicBezTo>
                <a:cubicBezTo>
                  <a:pt x="73" y="0"/>
                  <a:pt x="73" y="0"/>
                  <a:pt x="73" y="0"/>
                </a:cubicBezTo>
                <a:cubicBezTo>
                  <a:pt x="73" y="0"/>
                  <a:pt x="64" y="0"/>
                  <a:pt x="55" y="0"/>
                </a:cubicBezTo>
                <a:cubicBezTo>
                  <a:pt x="46" y="0"/>
                  <a:pt x="46" y="0"/>
                  <a:pt x="37" y="9"/>
                </a:cubicBezTo>
                <a:cubicBezTo>
                  <a:pt x="10" y="72"/>
                  <a:pt x="10" y="72"/>
                  <a:pt x="10" y="72"/>
                </a:cubicBezTo>
                <a:cubicBezTo>
                  <a:pt x="0" y="82"/>
                  <a:pt x="10" y="100"/>
                  <a:pt x="19" y="100"/>
                </a:cubicBezTo>
                <a:lnTo>
                  <a:pt x="19" y="100"/>
                </a:lnTo>
                <a:cubicBezTo>
                  <a:pt x="28" y="109"/>
                  <a:pt x="37" y="100"/>
                  <a:pt x="46" y="91"/>
                </a:cubicBezTo>
                <a:cubicBezTo>
                  <a:pt x="64" y="55"/>
                  <a:pt x="64" y="55"/>
                  <a:pt x="64" y="55"/>
                </a:cubicBezTo>
                <a:lnTo>
                  <a:pt x="109" y="100"/>
                </a:lnTo>
                <a:close/>
                <a:moveTo>
                  <a:pt x="46" y="36"/>
                </a:moveTo>
                <a:lnTo>
                  <a:pt x="46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6" name="Freeform 209">
            <a:extLst>
              <a:ext uri="{FF2B5EF4-FFF2-40B4-BE49-F238E27FC236}">
                <a16:creationId xmlns:a16="http://schemas.microsoft.com/office/drawing/2014/main" id="{3B994D29-57C5-EB49-B113-4D2F281AD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4651" y="7165038"/>
            <a:ext cx="190737" cy="134909"/>
          </a:xfrm>
          <a:custGeom>
            <a:avLst/>
            <a:gdLst>
              <a:gd name="T0" fmla="*/ 108 w 181"/>
              <a:gd name="T1" fmla="*/ 126 h 127"/>
              <a:gd name="T2" fmla="*/ 108 w 181"/>
              <a:gd name="T3" fmla="*/ 126 h 127"/>
              <a:gd name="T4" fmla="*/ 108 w 181"/>
              <a:gd name="T5" fmla="*/ 126 h 127"/>
              <a:gd name="T6" fmla="*/ 135 w 181"/>
              <a:gd name="T7" fmla="*/ 117 h 127"/>
              <a:gd name="T8" fmla="*/ 180 w 181"/>
              <a:gd name="T9" fmla="*/ 54 h 127"/>
              <a:gd name="T10" fmla="*/ 126 w 181"/>
              <a:gd name="T11" fmla="*/ 0 h 127"/>
              <a:gd name="T12" fmla="*/ 99 w 181"/>
              <a:gd name="T13" fmla="*/ 36 h 127"/>
              <a:gd name="T14" fmla="*/ 126 w 181"/>
              <a:gd name="T15" fmla="*/ 63 h 127"/>
              <a:gd name="T16" fmla="*/ 108 w 181"/>
              <a:gd name="T17" fmla="*/ 81 h 127"/>
              <a:gd name="T18" fmla="*/ 36 w 181"/>
              <a:gd name="T19" fmla="*/ 8 h 127"/>
              <a:gd name="T20" fmla="*/ 9 w 181"/>
              <a:gd name="T21" fmla="*/ 8 h 127"/>
              <a:gd name="T22" fmla="*/ 9 w 181"/>
              <a:gd name="T23" fmla="*/ 8 h 127"/>
              <a:gd name="T24" fmla="*/ 0 w 181"/>
              <a:gd name="T25" fmla="*/ 36 h 127"/>
              <a:gd name="T26" fmla="*/ 81 w 181"/>
              <a:gd name="T27" fmla="*/ 117 h 127"/>
              <a:gd name="T28" fmla="*/ 108 w 181"/>
              <a:gd name="T29" fmla="*/ 12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81" h="127">
                <a:moveTo>
                  <a:pt x="108" y="126"/>
                </a:moveTo>
                <a:lnTo>
                  <a:pt x="108" y="126"/>
                </a:lnTo>
                <a:lnTo>
                  <a:pt x="108" y="126"/>
                </a:lnTo>
                <a:cubicBezTo>
                  <a:pt x="117" y="126"/>
                  <a:pt x="126" y="126"/>
                  <a:pt x="135" y="117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26" y="0"/>
                  <a:pt x="126" y="0"/>
                  <a:pt x="126" y="0"/>
                </a:cubicBezTo>
                <a:cubicBezTo>
                  <a:pt x="99" y="36"/>
                  <a:pt x="99" y="36"/>
                  <a:pt x="99" y="36"/>
                </a:cubicBezTo>
                <a:cubicBezTo>
                  <a:pt x="126" y="63"/>
                  <a:pt x="126" y="63"/>
                  <a:pt x="126" y="63"/>
                </a:cubicBezTo>
                <a:cubicBezTo>
                  <a:pt x="108" y="81"/>
                  <a:pt x="108" y="81"/>
                  <a:pt x="108" y="81"/>
                </a:cubicBezTo>
                <a:cubicBezTo>
                  <a:pt x="36" y="8"/>
                  <a:pt x="36" y="8"/>
                  <a:pt x="36" y="8"/>
                </a:cubicBezTo>
                <a:cubicBezTo>
                  <a:pt x="27" y="0"/>
                  <a:pt x="9" y="0"/>
                  <a:pt x="9" y="8"/>
                </a:cubicBezTo>
                <a:lnTo>
                  <a:pt x="9" y="8"/>
                </a:lnTo>
                <a:cubicBezTo>
                  <a:pt x="0" y="8"/>
                  <a:pt x="0" y="27"/>
                  <a:pt x="0" y="36"/>
                </a:cubicBezTo>
                <a:cubicBezTo>
                  <a:pt x="81" y="117"/>
                  <a:pt x="81" y="117"/>
                  <a:pt x="81" y="117"/>
                </a:cubicBezTo>
                <a:cubicBezTo>
                  <a:pt x="90" y="126"/>
                  <a:pt x="99" y="126"/>
                  <a:pt x="108" y="12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7" name="Freeform 210">
            <a:extLst>
              <a:ext uri="{FF2B5EF4-FFF2-40B4-BE49-F238E27FC236}">
                <a16:creationId xmlns:a16="http://schemas.microsoft.com/office/drawing/2014/main" id="{FDA00EAD-0775-7144-A912-2EC14E863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42605" y="7365077"/>
            <a:ext cx="106997" cy="27913"/>
          </a:xfrm>
          <a:custGeom>
            <a:avLst/>
            <a:gdLst>
              <a:gd name="T0" fmla="*/ 0 w 100"/>
              <a:gd name="T1" fmla="*/ 18 h 28"/>
              <a:gd name="T2" fmla="*/ 0 w 100"/>
              <a:gd name="T3" fmla="*/ 18 h 28"/>
              <a:gd name="T4" fmla="*/ 0 w 100"/>
              <a:gd name="T5" fmla="*/ 18 h 28"/>
              <a:gd name="T6" fmla="*/ 17 w 100"/>
              <a:gd name="T7" fmla="*/ 0 h 28"/>
              <a:gd name="T8" fmla="*/ 81 w 100"/>
              <a:gd name="T9" fmla="*/ 0 h 28"/>
              <a:gd name="T10" fmla="*/ 99 w 100"/>
              <a:gd name="T11" fmla="*/ 18 h 28"/>
              <a:gd name="T12" fmla="*/ 99 w 100"/>
              <a:gd name="T13" fmla="*/ 18 h 28"/>
              <a:gd name="T14" fmla="*/ 81 w 100"/>
              <a:gd name="T15" fmla="*/ 27 h 28"/>
              <a:gd name="T16" fmla="*/ 17 w 100"/>
              <a:gd name="T17" fmla="*/ 27 h 28"/>
              <a:gd name="T18" fmla="*/ 0 w 100"/>
              <a:gd name="T19" fmla="*/ 1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0" h="28">
                <a:moveTo>
                  <a:pt x="0" y="18"/>
                </a:moveTo>
                <a:lnTo>
                  <a:pt x="0" y="18"/>
                </a:lnTo>
                <a:lnTo>
                  <a:pt x="0" y="18"/>
                </a:lnTo>
                <a:cubicBezTo>
                  <a:pt x="0" y="9"/>
                  <a:pt x="8" y="0"/>
                  <a:pt x="17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90" y="0"/>
                  <a:pt x="99" y="9"/>
                  <a:pt x="99" y="18"/>
                </a:cubicBezTo>
                <a:lnTo>
                  <a:pt x="99" y="18"/>
                </a:lnTo>
                <a:cubicBezTo>
                  <a:pt x="99" y="27"/>
                  <a:pt x="90" y="27"/>
                  <a:pt x="81" y="27"/>
                </a:cubicBezTo>
                <a:cubicBezTo>
                  <a:pt x="17" y="27"/>
                  <a:pt x="17" y="27"/>
                  <a:pt x="17" y="27"/>
                </a:cubicBezTo>
                <a:cubicBezTo>
                  <a:pt x="8" y="27"/>
                  <a:pt x="0" y="27"/>
                  <a:pt x="0" y="1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8" name="Freeform 211">
            <a:extLst>
              <a:ext uri="{FF2B5EF4-FFF2-40B4-BE49-F238E27FC236}">
                <a16:creationId xmlns:a16="http://schemas.microsoft.com/office/drawing/2014/main" id="{EC45E9FE-79D1-244C-A0BB-9F4228D5C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4213" y="7374381"/>
            <a:ext cx="27913" cy="251213"/>
          </a:xfrm>
          <a:custGeom>
            <a:avLst/>
            <a:gdLst>
              <a:gd name="T0" fmla="*/ 27 w 28"/>
              <a:gd name="T1" fmla="*/ 235 h 236"/>
              <a:gd name="T2" fmla="*/ 27 w 28"/>
              <a:gd name="T3" fmla="*/ 235 h 236"/>
              <a:gd name="T4" fmla="*/ 0 w 28"/>
              <a:gd name="T5" fmla="*/ 235 h 236"/>
              <a:gd name="T6" fmla="*/ 0 w 28"/>
              <a:gd name="T7" fmla="*/ 18 h 236"/>
              <a:gd name="T8" fmla="*/ 18 w 28"/>
              <a:gd name="T9" fmla="*/ 0 h 236"/>
              <a:gd name="T10" fmla="*/ 18 w 28"/>
              <a:gd name="T11" fmla="*/ 0 h 236"/>
              <a:gd name="T12" fmla="*/ 27 w 28"/>
              <a:gd name="T13" fmla="*/ 18 h 236"/>
              <a:gd name="T14" fmla="*/ 27 w 28"/>
              <a:gd name="T15" fmla="*/ 235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236">
                <a:moveTo>
                  <a:pt x="27" y="235"/>
                </a:moveTo>
                <a:lnTo>
                  <a:pt x="27" y="235"/>
                </a:lnTo>
                <a:cubicBezTo>
                  <a:pt x="0" y="235"/>
                  <a:pt x="0" y="235"/>
                  <a:pt x="0" y="235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27" y="0"/>
                  <a:pt x="27" y="9"/>
                  <a:pt x="27" y="18"/>
                </a:cubicBezTo>
                <a:lnTo>
                  <a:pt x="27" y="23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9" name="Freeform 212">
            <a:extLst>
              <a:ext uri="{FF2B5EF4-FFF2-40B4-BE49-F238E27FC236}">
                <a16:creationId xmlns:a16="http://schemas.microsoft.com/office/drawing/2014/main" id="{E2AF8163-3ED9-9044-AC02-237B6FF7ED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138" y="7309252"/>
            <a:ext cx="181430" cy="200041"/>
          </a:xfrm>
          <a:custGeom>
            <a:avLst/>
            <a:gdLst>
              <a:gd name="T0" fmla="*/ 9 w 172"/>
              <a:gd name="T1" fmla="*/ 181 h 191"/>
              <a:gd name="T2" fmla="*/ 9 w 172"/>
              <a:gd name="T3" fmla="*/ 181 h 191"/>
              <a:gd name="T4" fmla="*/ 9 w 172"/>
              <a:gd name="T5" fmla="*/ 181 h 191"/>
              <a:gd name="T6" fmla="*/ 9 w 172"/>
              <a:gd name="T7" fmla="*/ 163 h 191"/>
              <a:gd name="T8" fmla="*/ 144 w 172"/>
              <a:gd name="T9" fmla="*/ 9 h 191"/>
              <a:gd name="T10" fmla="*/ 162 w 172"/>
              <a:gd name="T11" fmla="*/ 0 h 191"/>
              <a:gd name="T12" fmla="*/ 162 w 172"/>
              <a:gd name="T13" fmla="*/ 0 h 191"/>
              <a:gd name="T14" fmla="*/ 171 w 172"/>
              <a:gd name="T15" fmla="*/ 27 h 191"/>
              <a:gd name="T16" fmla="*/ 27 w 172"/>
              <a:gd name="T17" fmla="*/ 181 h 191"/>
              <a:gd name="T18" fmla="*/ 9 w 172"/>
              <a:gd name="T19" fmla="*/ 181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2" h="191">
                <a:moveTo>
                  <a:pt x="9" y="181"/>
                </a:moveTo>
                <a:lnTo>
                  <a:pt x="9" y="181"/>
                </a:lnTo>
                <a:lnTo>
                  <a:pt x="9" y="181"/>
                </a:lnTo>
                <a:cubicBezTo>
                  <a:pt x="0" y="181"/>
                  <a:pt x="0" y="172"/>
                  <a:pt x="9" y="163"/>
                </a:cubicBezTo>
                <a:cubicBezTo>
                  <a:pt x="144" y="9"/>
                  <a:pt x="144" y="9"/>
                  <a:pt x="144" y="9"/>
                </a:cubicBezTo>
                <a:cubicBezTo>
                  <a:pt x="153" y="0"/>
                  <a:pt x="162" y="0"/>
                  <a:pt x="162" y="0"/>
                </a:cubicBezTo>
                <a:lnTo>
                  <a:pt x="162" y="0"/>
                </a:lnTo>
                <a:cubicBezTo>
                  <a:pt x="171" y="9"/>
                  <a:pt x="171" y="18"/>
                  <a:pt x="171" y="27"/>
                </a:cubicBezTo>
                <a:cubicBezTo>
                  <a:pt x="27" y="181"/>
                  <a:pt x="27" y="181"/>
                  <a:pt x="27" y="181"/>
                </a:cubicBezTo>
                <a:cubicBezTo>
                  <a:pt x="27" y="190"/>
                  <a:pt x="18" y="190"/>
                  <a:pt x="9" y="18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0" name="Freeform 213">
            <a:extLst>
              <a:ext uri="{FF2B5EF4-FFF2-40B4-BE49-F238E27FC236}">
                <a16:creationId xmlns:a16="http://schemas.microsoft.com/office/drawing/2014/main" id="{CC7FF83F-CBDF-D84E-AE0A-A9E369DBD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6179" y="7416251"/>
            <a:ext cx="116301" cy="116301"/>
          </a:xfrm>
          <a:custGeom>
            <a:avLst/>
            <a:gdLst>
              <a:gd name="T0" fmla="*/ 54 w 110"/>
              <a:gd name="T1" fmla="*/ 108 h 109"/>
              <a:gd name="T2" fmla="*/ 54 w 110"/>
              <a:gd name="T3" fmla="*/ 108 h 109"/>
              <a:gd name="T4" fmla="*/ 0 w 110"/>
              <a:gd name="T5" fmla="*/ 54 h 109"/>
              <a:gd name="T6" fmla="*/ 54 w 110"/>
              <a:gd name="T7" fmla="*/ 0 h 109"/>
              <a:gd name="T8" fmla="*/ 109 w 110"/>
              <a:gd name="T9" fmla="*/ 54 h 109"/>
              <a:gd name="T10" fmla="*/ 54 w 110"/>
              <a:gd name="T11" fmla="*/ 108 h 109"/>
              <a:gd name="T12" fmla="*/ 54 w 110"/>
              <a:gd name="T13" fmla="*/ 36 h 109"/>
              <a:gd name="T14" fmla="*/ 54 w 110"/>
              <a:gd name="T15" fmla="*/ 36 h 109"/>
              <a:gd name="T16" fmla="*/ 36 w 110"/>
              <a:gd name="T17" fmla="*/ 54 h 109"/>
              <a:gd name="T18" fmla="*/ 54 w 110"/>
              <a:gd name="T19" fmla="*/ 72 h 109"/>
              <a:gd name="T20" fmla="*/ 72 w 110"/>
              <a:gd name="T21" fmla="*/ 54 h 109"/>
              <a:gd name="T22" fmla="*/ 54 w 110"/>
              <a:gd name="T23" fmla="*/ 36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0" h="109">
                <a:moveTo>
                  <a:pt x="54" y="108"/>
                </a:moveTo>
                <a:lnTo>
                  <a:pt x="54" y="108"/>
                </a:lnTo>
                <a:cubicBezTo>
                  <a:pt x="27" y="108"/>
                  <a:pt x="0" y="81"/>
                  <a:pt x="0" y="54"/>
                </a:cubicBezTo>
                <a:cubicBezTo>
                  <a:pt x="0" y="26"/>
                  <a:pt x="27" y="0"/>
                  <a:pt x="54" y="0"/>
                </a:cubicBezTo>
                <a:cubicBezTo>
                  <a:pt x="81" y="0"/>
                  <a:pt x="109" y="26"/>
                  <a:pt x="109" y="54"/>
                </a:cubicBezTo>
                <a:cubicBezTo>
                  <a:pt x="109" y="81"/>
                  <a:pt x="81" y="108"/>
                  <a:pt x="54" y="108"/>
                </a:cubicBezTo>
                <a:close/>
                <a:moveTo>
                  <a:pt x="54" y="36"/>
                </a:moveTo>
                <a:lnTo>
                  <a:pt x="54" y="36"/>
                </a:lnTo>
                <a:cubicBezTo>
                  <a:pt x="45" y="36"/>
                  <a:pt x="36" y="45"/>
                  <a:pt x="36" y="54"/>
                </a:cubicBezTo>
                <a:cubicBezTo>
                  <a:pt x="36" y="63"/>
                  <a:pt x="45" y="72"/>
                  <a:pt x="54" y="72"/>
                </a:cubicBezTo>
                <a:cubicBezTo>
                  <a:pt x="63" y="72"/>
                  <a:pt x="72" y="63"/>
                  <a:pt x="72" y="54"/>
                </a:cubicBezTo>
                <a:cubicBezTo>
                  <a:pt x="72" y="45"/>
                  <a:pt x="63" y="36"/>
                  <a:pt x="54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1" name="Freeform 214">
            <a:extLst>
              <a:ext uri="{FF2B5EF4-FFF2-40B4-BE49-F238E27FC236}">
                <a16:creationId xmlns:a16="http://schemas.microsoft.com/office/drawing/2014/main" id="{A080D273-DDD6-1645-9612-33B8851C4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5225" y="7290643"/>
            <a:ext cx="106997" cy="107000"/>
          </a:xfrm>
          <a:custGeom>
            <a:avLst/>
            <a:gdLst>
              <a:gd name="T0" fmla="*/ 54 w 100"/>
              <a:gd name="T1" fmla="*/ 99 h 100"/>
              <a:gd name="T2" fmla="*/ 54 w 100"/>
              <a:gd name="T3" fmla="*/ 99 h 100"/>
              <a:gd name="T4" fmla="*/ 0 w 100"/>
              <a:gd name="T5" fmla="*/ 54 h 100"/>
              <a:gd name="T6" fmla="*/ 54 w 100"/>
              <a:gd name="T7" fmla="*/ 0 h 100"/>
              <a:gd name="T8" fmla="*/ 99 w 100"/>
              <a:gd name="T9" fmla="*/ 54 h 100"/>
              <a:gd name="T10" fmla="*/ 54 w 100"/>
              <a:gd name="T11" fmla="*/ 99 h 100"/>
              <a:gd name="T12" fmla="*/ 54 w 100"/>
              <a:gd name="T13" fmla="*/ 27 h 100"/>
              <a:gd name="T14" fmla="*/ 54 w 100"/>
              <a:gd name="T15" fmla="*/ 27 h 100"/>
              <a:gd name="T16" fmla="*/ 27 w 100"/>
              <a:gd name="T17" fmla="*/ 54 h 100"/>
              <a:gd name="T18" fmla="*/ 54 w 100"/>
              <a:gd name="T19" fmla="*/ 72 h 100"/>
              <a:gd name="T20" fmla="*/ 72 w 100"/>
              <a:gd name="T21" fmla="*/ 54 h 100"/>
              <a:gd name="T22" fmla="*/ 54 w 100"/>
              <a:gd name="T23" fmla="*/ 27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0" h="100">
                <a:moveTo>
                  <a:pt x="54" y="99"/>
                </a:moveTo>
                <a:lnTo>
                  <a:pt x="54" y="99"/>
                </a:lnTo>
                <a:cubicBezTo>
                  <a:pt x="18" y="99"/>
                  <a:pt x="0" y="81"/>
                  <a:pt x="0" y="54"/>
                </a:cubicBezTo>
                <a:cubicBezTo>
                  <a:pt x="0" y="18"/>
                  <a:pt x="18" y="0"/>
                  <a:pt x="54" y="0"/>
                </a:cubicBezTo>
                <a:cubicBezTo>
                  <a:pt x="81" y="0"/>
                  <a:pt x="99" y="18"/>
                  <a:pt x="99" y="54"/>
                </a:cubicBezTo>
                <a:cubicBezTo>
                  <a:pt x="99" y="81"/>
                  <a:pt x="81" y="99"/>
                  <a:pt x="54" y="99"/>
                </a:cubicBezTo>
                <a:close/>
                <a:moveTo>
                  <a:pt x="54" y="27"/>
                </a:moveTo>
                <a:lnTo>
                  <a:pt x="54" y="27"/>
                </a:lnTo>
                <a:cubicBezTo>
                  <a:pt x="36" y="27"/>
                  <a:pt x="27" y="36"/>
                  <a:pt x="27" y="54"/>
                </a:cubicBezTo>
                <a:cubicBezTo>
                  <a:pt x="27" y="63"/>
                  <a:pt x="36" y="72"/>
                  <a:pt x="54" y="72"/>
                </a:cubicBezTo>
                <a:cubicBezTo>
                  <a:pt x="63" y="72"/>
                  <a:pt x="72" y="63"/>
                  <a:pt x="72" y="54"/>
                </a:cubicBezTo>
                <a:cubicBezTo>
                  <a:pt x="72" y="36"/>
                  <a:pt x="63" y="27"/>
                  <a:pt x="54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2" name="Freeform 215">
            <a:extLst>
              <a:ext uri="{FF2B5EF4-FFF2-40B4-BE49-F238E27FC236}">
                <a16:creationId xmlns:a16="http://schemas.microsoft.com/office/drawing/2014/main" id="{85A96F61-1E6D-FB45-8C45-3187EF7ED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6138" y="7262731"/>
            <a:ext cx="18608" cy="27913"/>
          </a:xfrm>
          <a:custGeom>
            <a:avLst/>
            <a:gdLst>
              <a:gd name="T0" fmla="*/ 18 w 19"/>
              <a:gd name="T1" fmla="*/ 27 h 28"/>
              <a:gd name="T2" fmla="*/ 0 w 19"/>
              <a:gd name="T3" fmla="*/ 27 h 28"/>
              <a:gd name="T4" fmla="*/ 0 w 19"/>
              <a:gd name="T5" fmla="*/ 0 h 28"/>
              <a:gd name="T6" fmla="*/ 18 w 19"/>
              <a:gd name="T7" fmla="*/ 0 h 28"/>
              <a:gd name="T8" fmla="*/ 18 w 19"/>
              <a:gd name="T9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28">
                <a:moveTo>
                  <a:pt x="18" y="27"/>
                </a:moveTo>
                <a:lnTo>
                  <a:pt x="0" y="27"/>
                </a:lnTo>
                <a:lnTo>
                  <a:pt x="0" y="0"/>
                </a:lnTo>
                <a:lnTo>
                  <a:pt x="18" y="0"/>
                </a:lnTo>
                <a:lnTo>
                  <a:pt x="18" y="2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3" name="Freeform 216">
            <a:extLst>
              <a:ext uri="{FF2B5EF4-FFF2-40B4-BE49-F238E27FC236}">
                <a16:creationId xmlns:a16="http://schemas.microsoft.com/office/drawing/2014/main" id="{B8500CDD-0AC5-494F-8ED7-F74CF8030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6138" y="7318556"/>
            <a:ext cx="18608" cy="69783"/>
          </a:xfrm>
          <a:custGeom>
            <a:avLst/>
            <a:gdLst>
              <a:gd name="T0" fmla="*/ 18 w 19"/>
              <a:gd name="T1" fmla="*/ 63 h 64"/>
              <a:gd name="T2" fmla="*/ 0 w 19"/>
              <a:gd name="T3" fmla="*/ 63 h 64"/>
              <a:gd name="T4" fmla="*/ 0 w 19"/>
              <a:gd name="T5" fmla="*/ 0 h 64"/>
              <a:gd name="T6" fmla="*/ 18 w 19"/>
              <a:gd name="T7" fmla="*/ 0 h 64"/>
              <a:gd name="T8" fmla="*/ 18 w 19"/>
              <a:gd name="T9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64">
                <a:moveTo>
                  <a:pt x="18" y="63"/>
                </a:moveTo>
                <a:lnTo>
                  <a:pt x="0" y="63"/>
                </a:lnTo>
                <a:lnTo>
                  <a:pt x="0" y="0"/>
                </a:lnTo>
                <a:lnTo>
                  <a:pt x="18" y="0"/>
                </a:lnTo>
                <a:lnTo>
                  <a:pt x="18" y="6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4" name="Freeform 217">
            <a:extLst>
              <a:ext uri="{FF2B5EF4-FFF2-40B4-BE49-F238E27FC236}">
                <a16:creationId xmlns:a16="http://schemas.microsoft.com/office/drawing/2014/main" id="{92D8F584-B1D5-034B-8122-CCA3AD6E0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6138" y="7425556"/>
            <a:ext cx="18608" cy="69780"/>
          </a:xfrm>
          <a:custGeom>
            <a:avLst/>
            <a:gdLst>
              <a:gd name="T0" fmla="*/ 18 w 19"/>
              <a:gd name="T1" fmla="*/ 63 h 64"/>
              <a:gd name="T2" fmla="*/ 0 w 19"/>
              <a:gd name="T3" fmla="*/ 63 h 64"/>
              <a:gd name="T4" fmla="*/ 0 w 19"/>
              <a:gd name="T5" fmla="*/ 0 h 64"/>
              <a:gd name="T6" fmla="*/ 18 w 19"/>
              <a:gd name="T7" fmla="*/ 0 h 64"/>
              <a:gd name="T8" fmla="*/ 18 w 19"/>
              <a:gd name="T9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64">
                <a:moveTo>
                  <a:pt x="18" y="63"/>
                </a:moveTo>
                <a:lnTo>
                  <a:pt x="0" y="63"/>
                </a:lnTo>
                <a:lnTo>
                  <a:pt x="0" y="0"/>
                </a:lnTo>
                <a:lnTo>
                  <a:pt x="18" y="0"/>
                </a:lnTo>
                <a:lnTo>
                  <a:pt x="18" y="6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5" name="Freeform 218">
            <a:extLst>
              <a:ext uri="{FF2B5EF4-FFF2-40B4-BE49-F238E27FC236}">
                <a16:creationId xmlns:a16="http://schemas.microsoft.com/office/drawing/2014/main" id="{61989CCA-2A6A-A246-8DF9-34746DF91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6138" y="7518597"/>
            <a:ext cx="18608" cy="37217"/>
          </a:xfrm>
          <a:custGeom>
            <a:avLst/>
            <a:gdLst>
              <a:gd name="T0" fmla="*/ 18 w 19"/>
              <a:gd name="T1" fmla="*/ 36 h 37"/>
              <a:gd name="T2" fmla="*/ 0 w 19"/>
              <a:gd name="T3" fmla="*/ 36 h 37"/>
              <a:gd name="T4" fmla="*/ 0 w 19"/>
              <a:gd name="T5" fmla="*/ 0 h 37"/>
              <a:gd name="T6" fmla="*/ 18 w 19"/>
              <a:gd name="T7" fmla="*/ 0 h 37"/>
              <a:gd name="T8" fmla="*/ 18 w 19"/>
              <a:gd name="T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37">
                <a:moveTo>
                  <a:pt x="18" y="36"/>
                </a:moveTo>
                <a:lnTo>
                  <a:pt x="0" y="36"/>
                </a:lnTo>
                <a:lnTo>
                  <a:pt x="0" y="0"/>
                </a:lnTo>
                <a:lnTo>
                  <a:pt x="18" y="0"/>
                </a:lnTo>
                <a:lnTo>
                  <a:pt x="18" y="3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6" name="Freeform 219">
            <a:extLst>
              <a:ext uri="{FF2B5EF4-FFF2-40B4-BE49-F238E27FC236}">
                <a16:creationId xmlns:a16="http://schemas.microsoft.com/office/drawing/2014/main" id="{49F38ACD-C713-4F43-8CC1-D0CBACA6B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7967" y="7202255"/>
            <a:ext cx="553600" cy="409384"/>
          </a:xfrm>
          <a:custGeom>
            <a:avLst/>
            <a:gdLst>
              <a:gd name="T0" fmla="*/ 470 w 525"/>
              <a:gd name="T1" fmla="*/ 388 h 389"/>
              <a:gd name="T2" fmla="*/ 470 w 525"/>
              <a:gd name="T3" fmla="*/ 388 h 389"/>
              <a:gd name="T4" fmla="*/ 27 w 525"/>
              <a:gd name="T5" fmla="*/ 388 h 389"/>
              <a:gd name="T6" fmla="*/ 0 w 525"/>
              <a:gd name="T7" fmla="*/ 361 h 389"/>
              <a:gd name="T8" fmla="*/ 0 w 525"/>
              <a:gd name="T9" fmla="*/ 280 h 389"/>
              <a:gd name="T10" fmla="*/ 18 w 525"/>
              <a:gd name="T11" fmla="*/ 253 h 389"/>
              <a:gd name="T12" fmla="*/ 81 w 525"/>
              <a:gd name="T13" fmla="*/ 189 h 389"/>
              <a:gd name="T14" fmla="*/ 18 w 525"/>
              <a:gd name="T15" fmla="*/ 126 h 389"/>
              <a:gd name="T16" fmla="*/ 0 w 525"/>
              <a:gd name="T17" fmla="*/ 108 h 389"/>
              <a:gd name="T18" fmla="*/ 0 w 525"/>
              <a:gd name="T19" fmla="*/ 18 h 389"/>
              <a:gd name="T20" fmla="*/ 27 w 525"/>
              <a:gd name="T21" fmla="*/ 0 h 389"/>
              <a:gd name="T22" fmla="*/ 470 w 525"/>
              <a:gd name="T23" fmla="*/ 0 h 389"/>
              <a:gd name="T24" fmla="*/ 524 w 525"/>
              <a:gd name="T25" fmla="*/ 54 h 389"/>
              <a:gd name="T26" fmla="*/ 524 w 525"/>
              <a:gd name="T27" fmla="*/ 325 h 389"/>
              <a:gd name="T28" fmla="*/ 470 w 525"/>
              <a:gd name="T29" fmla="*/ 388 h 389"/>
              <a:gd name="T30" fmla="*/ 45 w 525"/>
              <a:gd name="T31" fmla="*/ 343 h 389"/>
              <a:gd name="T32" fmla="*/ 45 w 525"/>
              <a:gd name="T33" fmla="*/ 343 h 389"/>
              <a:gd name="T34" fmla="*/ 470 w 525"/>
              <a:gd name="T35" fmla="*/ 343 h 389"/>
              <a:gd name="T36" fmla="*/ 488 w 525"/>
              <a:gd name="T37" fmla="*/ 325 h 389"/>
              <a:gd name="T38" fmla="*/ 488 w 525"/>
              <a:gd name="T39" fmla="*/ 54 h 389"/>
              <a:gd name="T40" fmla="*/ 470 w 525"/>
              <a:gd name="T41" fmla="*/ 36 h 389"/>
              <a:gd name="T42" fmla="*/ 45 w 525"/>
              <a:gd name="T43" fmla="*/ 36 h 389"/>
              <a:gd name="T44" fmla="*/ 45 w 525"/>
              <a:gd name="T45" fmla="*/ 90 h 389"/>
              <a:gd name="T46" fmla="*/ 117 w 525"/>
              <a:gd name="T47" fmla="*/ 189 h 389"/>
              <a:gd name="T48" fmla="*/ 45 w 525"/>
              <a:gd name="T49" fmla="*/ 289 h 389"/>
              <a:gd name="T50" fmla="*/ 45 w 525"/>
              <a:gd name="T51" fmla="*/ 343 h 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25" h="389">
                <a:moveTo>
                  <a:pt x="470" y="388"/>
                </a:moveTo>
                <a:lnTo>
                  <a:pt x="470" y="388"/>
                </a:lnTo>
                <a:cubicBezTo>
                  <a:pt x="27" y="388"/>
                  <a:pt x="27" y="388"/>
                  <a:pt x="27" y="388"/>
                </a:cubicBezTo>
                <a:cubicBezTo>
                  <a:pt x="9" y="388"/>
                  <a:pt x="0" y="370"/>
                  <a:pt x="0" y="361"/>
                </a:cubicBezTo>
                <a:cubicBezTo>
                  <a:pt x="0" y="280"/>
                  <a:pt x="0" y="280"/>
                  <a:pt x="0" y="280"/>
                </a:cubicBezTo>
                <a:cubicBezTo>
                  <a:pt x="0" y="262"/>
                  <a:pt x="9" y="253"/>
                  <a:pt x="18" y="253"/>
                </a:cubicBezTo>
                <a:cubicBezTo>
                  <a:pt x="54" y="253"/>
                  <a:pt x="81" y="225"/>
                  <a:pt x="81" y="189"/>
                </a:cubicBezTo>
                <a:cubicBezTo>
                  <a:pt x="81" y="162"/>
                  <a:pt x="54" y="126"/>
                  <a:pt x="18" y="126"/>
                </a:cubicBezTo>
                <a:cubicBezTo>
                  <a:pt x="9" y="126"/>
                  <a:pt x="0" y="117"/>
                  <a:pt x="0" y="10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27" y="0"/>
                </a:cubicBezTo>
                <a:cubicBezTo>
                  <a:pt x="470" y="0"/>
                  <a:pt x="470" y="0"/>
                  <a:pt x="470" y="0"/>
                </a:cubicBezTo>
                <a:cubicBezTo>
                  <a:pt x="497" y="0"/>
                  <a:pt x="524" y="27"/>
                  <a:pt x="524" y="54"/>
                </a:cubicBezTo>
                <a:cubicBezTo>
                  <a:pt x="524" y="325"/>
                  <a:pt x="524" y="325"/>
                  <a:pt x="524" y="325"/>
                </a:cubicBezTo>
                <a:cubicBezTo>
                  <a:pt x="524" y="361"/>
                  <a:pt x="497" y="388"/>
                  <a:pt x="470" y="388"/>
                </a:cubicBezTo>
                <a:close/>
                <a:moveTo>
                  <a:pt x="45" y="343"/>
                </a:moveTo>
                <a:lnTo>
                  <a:pt x="45" y="343"/>
                </a:lnTo>
                <a:cubicBezTo>
                  <a:pt x="470" y="343"/>
                  <a:pt x="470" y="343"/>
                  <a:pt x="470" y="343"/>
                </a:cubicBezTo>
                <a:cubicBezTo>
                  <a:pt x="479" y="343"/>
                  <a:pt x="488" y="334"/>
                  <a:pt x="488" y="325"/>
                </a:cubicBezTo>
                <a:cubicBezTo>
                  <a:pt x="488" y="54"/>
                  <a:pt x="488" y="54"/>
                  <a:pt x="488" y="54"/>
                </a:cubicBezTo>
                <a:cubicBezTo>
                  <a:pt x="488" y="45"/>
                  <a:pt x="479" y="36"/>
                  <a:pt x="470" y="36"/>
                </a:cubicBezTo>
                <a:cubicBezTo>
                  <a:pt x="45" y="36"/>
                  <a:pt x="45" y="36"/>
                  <a:pt x="45" y="36"/>
                </a:cubicBezTo>
                <a:cubicBezTo>
                  <a:pt x="45" y="90"/>
                  <a:pt x="45" y="90"/>
                  <a:pt x="45" y="90"/>
                </a:cubicBezTo>
                <a:cubicBezTo>
                  <a:pt x="90" y="99"/>
                  <a:pt x="117" y="144"/>
                  <a:pt x="117" y="189"/>
                </a:cubicBezTo>
                <a:cubicBezTo>
                  <a:pt x="117" y="235"/>
                  <a:pt x="90" y="280"/>
                  <a:pt x="45" y="289"/>
                </a:cubicBezTo>
                <a:lnTo>
                  <a:pt x="45" y="3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7" name="Freeform 220">
            <a:extLst>
              <a:ext uri="{FF2B5EF4-FFF2-40B4-BE49-F238E27FC236}">
                <a16:creationId xmlns:a16="http://schemas.microsoft.com/office/drawing/2014/main" id="{4FCB03E4-C6E7-E943-A967-C1ADAAEDA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43083" y="7472076"/>
            <a:ext cx="334951" cy="37217"/>
          </a:xfrm>
          <a:custGeom>
            <a:avLst/>
            <a:gdLst>
              <a:gd name="T0" fmla="*/ 316 w 317"/>
              <a:gd name="T1" fmla="*/ 36 h 37"/>
              <a:gd name="T2" fmla="*/ 316 w 317"/>
              <a:gd name="T3" fmla="*/ 36 h 37"/>
              <a:gd name="T4" fmla="*/ 17 w 317"/>
              <a:gd name="T5" fmla="*/ 36 h 37"/>
              <a:gd name="T6" fmla="*/ 0 w 317"/>
              <a:gd name="T7" fmla="*/ 18 h 37"/>
              <a:gd name="T8" fmla="*/ 0 w 317"/>
              <a:gd name="T9" fmla="*/ 18 h 37"/>
              <a:gd name="T10" fmla="*/ 17 w 317"/>
              <a:gd name="T11" fmla="*/ 0 h 37"/>
              <a:gd name="T12" fmla="*/ 316 w 317"/>
              <a:gd name="T13" fmla="*/ 0 h 37"/>
              <a:gd name="T14" fmla="*/ 316 w 317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7" h="37">
                <a:moveTo>
                  <a:pt x="316" y="36"/>
                </a:moveTo>
                <a:lnTo>
                  <a:pt x="316" y="36"/>
                </a:lnTo>
                <a:cubicBezTo>
                  <a:pt x="17" y="36"/>
                  <a:pt x="17" y="36"/>
                  <a:pt x="17" y="36"/>
                </a:cubicBezTo>
                <a:cubicBezTo>
                  <a:pt x="9" y="36"/>
                  <a:pt x="0" y="27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7" y="0"/>
                </a:cubicBezTo>
                <a:cubicBezTo>
                  <a:pt x="316" y="0"/>
                  <a:pt x="316" y="0"/>
                  <a:pt x="316" y="0"/>
                </a:cubicBezTo>
                <a:lnTo>
                  <a:pt x="316" y="3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8" name="Freeform 221">
            <a:extLst>
              <a:ext uri="{FF2B5EF4-FFF2-40B4-BE49-F238E27FC236}">
                <a16:creationId xmlns:a16="http://schemas.microsoft.com/office/drawing/2014/main" id="{8C6C089E-C090-4D48-8955-4F6C2D4B3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7954" y="7127822"/>
            <a:ext cx="432643" cy="479164"/>
          </a:xfrm>
          <a:custGeom>
            <a:avLst/>
            <a:gdLst>
              <a:gd name="T0" fmla="*/ 317 w 408"/>
              <a:gd name="T1" fmla="*/ 452 h 453"/>
              <a:gd name="T2" fmla="*/ 317 w 408"/>
              <a:gd name="T3" fmla="*/ 452 h 453"/>
              <a:gd name="T4" fmla="*/ 100 w 408"/>
              <a:gd name="T5" fmla="*/ 452 h 453"/>
              <a:gd name="T6" fmla="*/ 27 w 408"/>
              <a:gd name="T7" fmla="*/ 425 h 453"/>
              <a:gd name="T8" fmla="*/ 0 w 408"/>
              <a:gd name="T9" fmla="*/ 362 h 453"/>
              <a:gd name="T10" fmla="*/ 18 w 408"/>
              <a:gd name="T11" fmla="*/ 64 h 453"/>
              <a:gd name="T12" fmla="*/ 90 w 408"/>
              <a:gd name="T13" fmla="*/ 0 h 453"/>
              <a:gd name="T14" fmla="*/ 317 w 408"/>
              <a:gd name="T15" fmla="*/ 0 h 453"/>
              <a:gd name="T16" fmla="*/ 389 w 408"/>
              <a:gd name="T17" fmla="*/ 64 h 453"/>
              <a:gd name="T18" fmla="*/ 407 w 408"/>
              <a:gd name="T19" fmla="*/ 362 h 453"/>
              <a:gd name="T20" fmla="*/ 380 w 408"/>
              <a:gd name="T21" fmla="*/ 425 h 453"/>
              <a:gd name="T22" fmla="*/ 317 w 408"/>
              <a:gd name="T23" fmla="*/ 452 h 453"/>
              <a:gd name="T24" fmla="*/ 90 w 408"/>
              <a:gd name="T25" fmla="*/ 45 h 453"/>
              <a:gd name="T26" fmla="*/ 90 w 408"/>
              <a:gd name="T27" fmla="*/ 45 h 453"/>
              <a:gd name="T28" fmla="*/ 64 w 408"/>
              <a:gd name="T29" fmla="*/ 64 h 453"/>
              <a:gd name="T30" fmla="*/ 45 w 408"/>
              <a:gd name="T31" fmla="*/ 362 h 453"/>
              <a:gd name="T32" fmla="*/ 64 w 408"/>
              <a:gd name="T33" fmla="*/ 398 h 453"/>
              <a:gd name="T34" fmla="*/ 100 w 408"/>
              <a:gd name="T35" fmla="*/ 407 h 453"/>
              <a:gd name="T36" fmla="*/ 317 w 408"/>
              <a:gd name="T37" fmla="*/ 407 h 453"/>
              <a:gd name="T38" fmla="*/ 353 w 408"/>
              <a:gd name="T39" fmla="*/ 398 h 453"/>
              <a:gd name="T40" fmla="*/ 362 w 408"/>
              <a:gd name="T41" fmla="*/ 362 h 453"/>
              <a:gd name="T42" fmla="*/ 343 w 408"/>
              <a:gd name="T43" fmla="*/ 64 h 453"/>
              <a:gd name="T44" fmla="*/ 317 w 408"/>
              <a:gd name="T45" fmla="*/ 45 h 453"/>
              <a:gd name="T46" fmla="*/ 90 w 408"/>
              <a:gd name="T47" fmla="*/ 45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08" h="453">
                <a:moveTo>
                  <a:pt x="317" y="452"/>
                </a:moveTo>
                <a:lnTo>
                  <a:pt x="317" y="452"/>
                </a:lnTo>
                <a:cubicBezTo>
                  <a:pt x="100" y="452"/>
                  <a:pt x="100" y="452"/>
                  <a:pt x="100" y="452"/>
                </a:cubicBezTo>
                <a:cubicBezTo>
                  <a:pt x="73" y="452"/>
                  <a:pt x="45" y="443"/>
                  <a:pt x="27" y="425"/>
                </a:cubicBezTo>
                <a:cubicBezTo>
                  <a:pt x="9" y="407"/>
                  <a:pt x="0" y="380"/>
                  <a:pt x="0" y="362"/>
                </a:cubicBezTo>
                <a:cubicBezTo>
                  <a:pt x="18" y="64"/>
                  <a:pt x="18" y="64"/>
                  <a:pt x="18" y="64"/>
                </a:cubicBezTo>
                <a:cubicBezTo>
                  <a:pt x="27" y="28"/>
                  <a:pt x="54" y="0"/>
                  <a:pt x="90" y="0"/>
                </a:cubicBezTo>
                <a:cubicBezTo>
                  <a:pt x="317" y="0"/>
                  <a:pt x="317" y="0"/>
                  <a:pt x="317" y="0"/>
                </a:cubicBezTo>
                <a:cubicBezTo>
                  <a:pt x="353" y="0"/>
                  <a:pt x="389" y="28"/>
                  <a:pt x="389" y="64"/>
                </a:cubicBezTo>
                <a:cubicBezTo>
                  <a:pt x="407" y="362"/>
                  <a:pt x="407" y="362"/>
                  <a:pt x="407" y="362"/>
                </a:cubicBezTo>
                <a:cubicBezTo>
                  <a:pt x="407" y="380"/>
                  <a:pt x="398" y="407"/>
                  <a:pt x="380" y="425"/>
                </a:cubicBezTo>
                <a:cubicBezTo>
                  <a:pt x="362" y="443"/>
                  <a:pt x="334" y="452"/>
                  <a:pt x="317" y="452"/>
                </a:cubicBezTo>
                <a:close/>
                <a:moveTo>
                  <a:pt x="90" y="45"/>
                </a:moveTo>
                <a:lnTo>
                  <a:pt x="90" y="45"/>
                </a:lnTo>
                <a:cubicBezTo>
                  <a:pt x="81" y="45"/>
                  <a:pt x="64" y="55"/>
                  <a:pt x="64" y="64"/>
                </a:cubicBezTo>
                <a:cubicBezTo>
                  <a:pt x="45" y="362"/>
                  <a:pt x="45" y="362"/>
                  <a:pt x="45" y="362"/>
                </a:cubicBezTo>
                <a:cubicBezTo>
                  <a:pt x="45" y="371"/>
                  <a:pt x="54" y="389"/>
                  <a:pt x="64" y="398"/>
                </a:cubicBezTo>
                <a:cubicBezTo>
                  <a:pt x="73" y="407"/>
                  <a:pt x="81" y="407"/>
                  <a:pt x="100" y="407"/>
                </a:cubicBezTo>
                <a:cubicBezTo>
                  <a:pt x="317" y="407"/>
                  <a:pt x="317" y="407"/>
                  <a:pt x="317" y="407"/>
                </a:cubicBezTo>
                <a:cubicBezTo>
                  <a:pt x="326" y="407"/>
                  <a:pt x="343" y="407"/>
                  <a:pt x="353" y="398"/>
                </a:cubicBezTo>
                <a:cubicBezTo>
                  <a:pt x="362" y="389"/>
                  <a:pt x="362" y="371"/>
                  <a:pt x="362" y="362"/>
                </a:cubicBezTo>
                <a:cubicBezTo>
                  <a:pt x="343" y="64"/>
                  <a:pt x="343" y="64"/>
                  <a:pt x="343" y="64"/>
                </a:cubicBezTo>
                <a:cubicBezTo>
                  <a:pt x="343" y="55"/>
                  <a:pt x="334" y="45"/>
                  <a:pt x="317" y="45"/>
                </a:cubicBezTo>
                <a:lnTo>
                  <a:pt x="90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9" name="Freeform 222">
            <a:extLst>
              <a:ext uri="{FF2B5EF4-FFF2-40B4-BE49-F238E27FC236}">
                <a16:creationId xmlns:a16="http://schemas.microsoft.com/office/drawing/2014/main" id="{C296F1AF-3C87-2745-8D3A-145898292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94255" y="7011518"/>
            <a:ext cx="209346" cy="218650"/>
          </a:xfrm>
          <a:custGeom>
            <a:avLst/>
            <a:gdLst>
              <a:gd name="T0" fmla="*/ 171 w 199"/>
              <a:gd name="T1" fmla="*/ 208 h 209"/>
              <a:gd name="T2" fmla="*/ 171 w 199"/>
              <a:gd name="T3" fmla="*/ 208 h 209"/>
              <a:gd name="T4" fmla="*/ 171 w 199"/>
              <a:gd name="T5" fmla="*/ 208 h 209"/>
              <a:gd name="T6" fmla="*/ 153 w 199"/>
              <a:gd name="T7" fmla="*/ 190 h 209"/>
              <a:gd name="T8" fmla="*/ 153 w 199"/>
              <a:gd name="T9" fmla="*/ 108 h 209"/>
              <a:gd name="T10" fmla="*/ 99 w 199"/>
              <a:gd name="T11" fmla="*/ 45 h 209"/>
              <a:gd name="T12" fmla="*/ 45 w 199"/>
              <a:gd name="T13" fmla="*/ 99 h 209"/>
              <a:gd name="T14" fmla="*/ 45 w 199"/>
              <a:gd name="T15" fmla="*/ 190 h 209"/>
              <a:gd name="T16" fmla="*/ 18 w 199"/>
              <a:gd name="T17" fmla="*/ 208 h 209"/>
              <a:gd name="T18" fmla="*/ 18 w 199"/>
              <a:gd name="T19" fmla="*/ 208 h 209"/>
              <a:gd name="T20" fmla="*/ 0 w 199"/>
              <a:gd name="T21" fmla="*/ 190 h 209"/>
              <a:gd name="T22" fmla="*/ 0 w 199"/>
              <a:gd name="T23" fmla="*/ 108 h 209"/>
              <a:gd name="T24" fmla="*/ 90 w 199"/>
              <a:gd name="T25" fmla="*/ 0 h 209"/>
              <a:gd name="T26" fmla="*/ 198 w 199"/>
              <a:gd name="T27" fmla="*/ 99 h 209"/>
              <a:gd name="T28" fmla="*/ 198 w 199"/>
              <a:gd name="T29" fmla="*/ 190 h 209"/>
              <a:gd name="T30" fmla="*/ 171 w 199"/>
              <a:gd name="T31" fmla="*/ 208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99" h="209">
                <a:moveTo>
                  <a:pt x="171" y="208"/>
                </a:moveTo>
                <a:lnTo>
                  <a:pt x="171" y="208"/>
                </a:lnTo>
                <a:lnTo>
                  <a:pt x="171" y="208"/>
                </a:lnTo>
                <a:cubicBezTo>
                  <a:pt x="162" y="208"/>
                  <a:pt x="153" y="199"/>
                  <a:pt x="153" y="190"/>
                </a:cubicBezTo>
                <a:cubicBezTo>
                  <a:pt x="153" y="108"/>
                  <a:pt x="153" y="108"/>
                  <a:pt x="153" y="108"/>
                </a:cubicBezTo>
                <a:cubicBezTo>
                  <a:pt x="153" y="72"/>
                  <a:pt x="135" y="45"/>
                  <a:pt x="99" y="45"/>
                </a:cubicBezTo>
                <a:cubicBezTo>
                  <a:pt x="72" y="45"/>
                  <a:pt x="45" y="72"/>
                  <a:pt x="45" y="99"/>
                </a:cubicBezTo>
                <a:cubicBezTo>
                  <a:pt x="45" y="190"/>
                  <a:pt x="45" y="190"/>
                  <a:pt x="45" y="190"/>
                </a:cubicBezTo>
                <a:cubicBezTo>
                  <a:pt x="45" y="199"/>
                  <a:pt x="36" y="208"/>
                  <a:pt x="18" y="208"/>
                </a:cubicBezTo>
                <a:lnTo>
                  <a:pt x="18" y="208"/>
                </a:lnTo>
                <a:cubicBezTo>
                  <a:pt x="9" y="208"/>
                  <a:pt x="0" y="199"/>
                  <a:pt x="0" y="190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54"/>
                  <a:pt x="36" y="9"/>
                  <a:pt x="90" y="0"/>
                </a:cubicBezTo>
                <a:cubicBezTo>
                  <a:pt x="153" y="0"/>
                  <a:pt x="198" y="45"/>
                  <a:pt x="198" y="99"/>
                </a:cubicBezTo>
                <a:cubicBezTo>
                  <a:pt x="198" y="190"/>
                  <a:pt x="198" y="190"/>
                  <a:pt x="198" y="190"/>
                </a:cubicBezTo>
                <a:cubicBezTo>
                  <a:pt x="198" y="199"/>
                  <a:pt x="189" y="208"/>
                  <a:pt x="171" y="20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0" name="Freeform 223">
            <a:extLst>
              <a:ext uri="{FF2B5EF4-FFF2-40B4-BE49-F238E27FC236}">
                <a16:creationId xmlns:a16="http://schemas.microsoft.com/office/drawing/2014/main" id="{A7334B38-56BB-594C-AF03-EF21DFB881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7967" y="5574024"/>
            <a:ext cx="897855" cy="897852"/>
          </a:xfrm>
          <a:custGeom>
            <a:avLst/>
            <a:gdLst>
              <a:gd name="T0" fmla="*/ 849 w 850"/>
              <a:gd name="T1" fmla="*/ 425 h 851"/>
              <a:gd name="T2" fmla="*/ 849 w 850"/>
              <a:gd name="T3" fmla="*/ 425 h 851"/>
              <a:gd name="T4" fmla="*/ 424 w 850"/>
              <a:gd name="T5" fmla="*/ 850 h 851"/>
              <a:gd name="T6" fmla="*/ 0 w 850"/>
              <a:gd name="T7" fmla="*/ 425 h 851"/>
              <a:gd name="T8" fmla="*/ 424 w 850"/>
              <a:gd name="T9" fmla="*/ 0 h 851"/>
              <a:gd name="T10" fmla="*/ 849 w 850"/>
              <a:gd name="T11" fmla="*/ 425 h 8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0" h="851">
                <a:moveTo>
                  <a:pt x="849" y="425"/>
                </a:moveTo>
                <a:lnTo>
                  <a:pt x="849" y="425"/>
                </a:lnTo>
                <a:cubicBezTo>
                  <a:pt x="849" y="660"/>
                  <a:pt x="659" y="850"/>
                  <a:pt x="424" y="850"/>
                </a:cubicBezTo>
                <a:cubicBezTo>
                  <a:pt x="190" y="850"/>
                  <a:pt x="0" y="660"/>
                  <a:pt x="0" y="425"/>
                </a:cubicBezTo>
                <a:cubicBezTo>
                  <a:pt x="0" y="190"/>
                  <a:pt x="190" y="0"/>
                  <a:pt x="424" y="0"/>
                </a:cubicBezTo>
                <a:cubicBezTo>
                  <a:pt x="659" y="0"/>
                  <a:pt x="849" y="190"/>
                  <a:pt x="849" y="42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1" name="Freeform 224">
            <a:extLst>
              <a:ext uri="{FF2B5EF4-FFF2-40B4-BE49-F238E27FC236}">
                <a16:creationId xmlns:a16="http://schemas.microsoft.com/office/drawing/2014/main" id="{431E974A-5321-6840-8536-5778FA726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0792" y="9537605"/>
            <a:ext cx="888551" cy="888548"/>
          </a:xfrm>
          <a:custGeom>
            <a:avLst/>
            <a:gdLst>
              <a:gd name="T0" fmla="*/ 841 w 842"/>
              <a:gd name="T1" fmla="*/ 416 h 842"/>
              <a:gd name="T2" fmla="*/ 841 w 842"/>
              <a:gd name="T3" fmla="*/ 416 h 842"/>
              <a:gd name="T4" fmla="*/ 425 w 842"/>
              <a:gd name="T5" fmla="*/ 841 h 842"/>
              <a:gd name="T6" fmla="*/ 0 w 842"/>
              <a:gd name="T7" fmla="*/ 416 h 842"/>
              <a:gd name="T8" fmla="*/ 425 w 842"/>
              <a:gd name="T9" fmla="*/ 0 h 842"/>
              <a:gd name="T10" fmla="*/ 841 w 842"/>
              <a:gd name="T11" fmla="*/ 416 h 8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42" h="842">
                <a:moveTo>
                  <a:pt x="841" y="416"/>
                </a:moveTo>
                <a:lnTo>
                  <a:pt x="841" y="416"/>
                </a:lnTo>
                <a:cubicBezTo>
                  <a:pt x="841" y="651"/>
                  <a:pt x="651" y="841"/>
                  <a:pt x="425" y="841"/>
                </a:cubicBezTo>
                <a:cubicBezTo>
                  <a:pt x="190" y="841"/>
                  <a:pt x="0" y="651"/>
                  <a:pt x="0" y="416"/>
                </a:cubicBezTo>
                <a:cubicBezTo>
                  <a:pt x="0" y="190"/>
                  <a:pt x="190" y="0"/>
                  <a:pt x="425" y="0"/>
                </a:cubicBezTo>
                <a:cubicBezTo>
                  <a:pt x="651" y="0"/>
                  <a:pt x="841" y="190"/>
                  <a:pt x="841" y="41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2" name="Freeform 225">
            <a:extLst>
              <a:ext uri="{FF2B5EF4-FFF2-40B4-BE49-F238E27FC236}">
                <a16:creationId xmlns:a16="http://schemas.microsoft.com/office/drawing/2014/main" id="{9B76A599-3A1C-5A42-9586-93AE74F3D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98308" y="5574024"/>
            <a:ext cx="897855" cy="897852"/>
          </a:xfrm>
          <a:custGeom>
            <a:avLst/>
            <a:gdLst>
              <a:gd name="T0" fmla="*/ 850 w 851"/>
              <a:gd name="T1" fmla="*/ 425 h 851"/>
              <a:gd name="T2" fmla="*/ 850 w 851"/>
              <a:gd name="T3" fmla="*/ 425 h 851"/>
              <a:gd name="T4" fmla="*/ 425 w 851"/>
              <a:gd name="T5" fmla="*/ 850 h 851"/>
              <a:gd name="T6" fmla="*/ 0 w 851"/>
              <a:gd name="T7" fmla="*/ 425 h 851"/>
              <a:gd name="T8" fmla="*/ 425 w 851"/>
              <a:gd name="T9" fmla="*/ 0 h 851"/>
              <a:gd name="T10" fmla="*/ 850 w 851"/>
              <a:gd name="T11" fmla="*/ 425 h 8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1" h="851">
                <a:moveTo>
                  <a:pt x="850" y="425"/>
                </a:moveTo>
                <a:lnTo>
                  <a:pt x="850" y="425"/>
                </a:lnTo>
                <a:cubicBezTo>
                  <a:pt x="850" y="660"/>
                  <a:pt x="660" y="850"/>
                  <a:pt x="425" y="850"/>
                </a:cubicBezTo>
                <a:cubicBezTo>
                  <a:pt x="190" y="850"/>
                  <a:pt x="0" y="660"/>
                  <a:pt x="0" y="425"/>
                </a:cubicBezTo>
                <a:cubicBezTo>
                  <a:pt x="0" y="190"/>
                  <a:pt x="190" y="0"/>
                  <a:pt x="425" y="0"/>
                </a:cubicBezTo>
                <a:cubicBezTo>
                  <a:pt x="660" y="0"/>
                  <a:pt x="850" y="190"/>
                  <a:pt x="850" y="42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3" name="Freeform 226">
            <a:extLst>
              <a:ext uri="{FF2B5EF4-FFF2-40B4-BE49-F238E27FC236}">
                <a16:creationId xmlns:a16="http://schemas.microsoft.com/office/drawing/2014/main" id="{CCDA5E55-0D9D-914A-89C2-4B24721EB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50000" y="9016570"/>
            <a:ext cx="888551" cy="888548"/>
          </a:xfrm>
          <a:custGeom>
            <a:avLst/>
            <a:gdLst>
              <a:gd name="T0" fmla="*/ 841 w 842"/>
              <a:gd name="T1" fmla="*/ 415 h 841"/>
              <a:gd name="T2" fmla="*/ 841 w 842"/>
              <a:gd name="T3" fmla="*/ 415 h 841"/>
              <a:gd name="T4" fmla="*/ 425 w 842"/>
              <a:gd name="T5" fmla="*/ 840 h 841"/>
              <a:gd name="T6" fmla="*/ 0 w 842"/>
              <a:gd name="T7" fmla="*/ 415 h 841"/>
              <a:gd name="T8" fmla="*/ 425 w 842"/>
              <a:gd name="T9" fmla="*/ 0 h 841"/>
              <a:gd name="T10" fmla="*/ 841 w 842"/>
              <a:gd name="T11" fmla="*/ 415 h 8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42" h="841">
                <a:moveTo>
                  <a:pt x="841" y="415"/>
                </a:moveTo>
                <a:lnTo>
                  <a:pt x="841" y="415"/>
                </a:lnTo>
                <a:cubicBezTo>
                  <a:pt x="841" y="650"/>
                  <a:pt x="651" y="840"/>
                  <a:pt x="425" y="840"/>
                </a:cubicBezTo>
                <a:cubicBezTo>
                  <a:pt x="190" y="840"/>
                  <a:pt x="0" y="650"/>
                  <a:pt x="0" y="415"/>
                </a:cubicBezTo>
                <a:cubicBezTo>
                  <a:pt x="0" y="189"/>
                  <a:pt x="190" y="0"/>
                  <a:pt x="425" y="0"/>
                </a:cubicBezTo>
                <a:cubicBezTo>
                  <a:pt x="651" y="0"/>
                  <a:pt x="841" y="189"/>
                  <a:pt x="841" y="41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18" name="Grupo 317">
            <a:extLst>
              <a:ext uri="{FF2B5EF4-FFF2-40B4-BE49-F238E27FC236}">
                <a16:creationId xmlns:a16="http://schemas.microsoft.com/office/drawing/2014/main" id="{AA729244-08BA-E946-BC52-C46C9756861C}"/>
              </a:ext>
            </a:extLst>
          </p:cNvPr>
          <p:cNvGrpSpPr/>
          <p:nvPr/>
        </p:nvGrpSpPr>
        <p:grpSpPr>
          <a:xfrm>
            <a:off x="2668308" y="617250"/>
            <a:ext cx="19041035" cy="2561450"/>
            <a:chOff x="2668308" y="861425"/>
            <a:chExt cx="19041035" cy="2561450"/>
          </a:xfrm>
        </p:grpSpPr>
        <p:sp>
          <p:nvSpPr>
            <p:cNvPr id="319" name="CuadroTexto 318">
              <a:extLst>
                <a:ext uri="{FF2B5EF4-FFF2-40B4-BE49-F238E27FC236}">
                  <a16:creationId xmlns:a16="http://schemas.microsoft.com/office/drawing/2014/main" id="{9DA2AB49-B6A0-8B4D-B563-B7D5452D9E6A}"/>
                </a:ext>
              </a:extLst>
            </p:cNvPr>
            <p:cNvSpPr txBox="1"/>
            <p:nvPr/>
          </p:nvSpPr>
          <p:spPr>
            <a:xfrm>
              <a:off x="10875813" y="861425"/>
              <a:ext cx="262604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Brain</a:t>
              </a:r>
            </a:p>
          </p:txBody>
        </p:sp>
        <p:sp>
          <p:nvSpPr>
            <p:cNvPr id="320" name="CuadroTexto 319">
              <a:extLst>
                <a:ext uri="{FF2B5EF4-FFF2-40B4-BE49-F238E27FC236}">
                  <a16:creationId xmlns:a16="http://schemas.microsoft.com/office/drawing/2014/main" id="{3153EA35-D751-3A46-B2ED-F6C10473F327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321" name="CuadroTexto 320">
            <a:extLst>
              <a:ext uri="{FF2B5EF4-FFF2-40B4-BE49-F238E27FC236}">
                <a16:creationId xmlns:a16="http://schemas.microsoft.com/office/drawing/2014/main" id="{C6D7C00A-CF7B-E646-8670-1A198161DC68}"/>
              </a:ext>
            </a:extLst>
          </p:cNvPr>
          <p:cNvSpPr txBox="1"/>
          <p:nvPr/>
        </p:nvSpPr>
        <p:spPr>
          <a:xfrm>
            <a:off x="8032936" y="5539881"/>
            <a:ext cx="5870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1</a:t>
            </a:r>
          </a:p>
        </p:txBody>
      </p:sp>
      <p:sp>
        <p:nvSpPr>
          <p:cNvPr id="322" name="CuadroTexto 321">
            <a:extLst>
              <a:ext uri="{FF2B5EF4-FFF2-40B4-BE49-F238E27FC236}">
                <a16:creationId xmlns:a16="http://schemas.microsoft.com/office/drawing/2014/main" id="{2801B706-89F7-394F-95DE-10D80D13A47A}"/>
              </a:ext>
            </a:extLst>
          </p:cNvPr>
          <p:cNvSpPr txBox="1"/>
          <p:nvPr/>
        </p:nvSpPr>
        <p:spPr>
          <a:xfrm>
            <a:off x="10558863" y="9497825"/>
            <a:ext cx="5870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2</a:t>
            </a:r>
          </a:p>
        </p:txBody>
      </p:sp>
      <p:sp>
        <p:nvSpPr>
          <p:cNvPr id="323" name="CuadroTexto 322">
            <a:extLst>
              <a:ext uri="{FF2B5EF4-FFF2-40B4-BE49-F238E27FC236}">
                <a16:creationId xmlns:a16="http://schemas.microsoft.com/office/drawing/2014/main" id="{55C22F9B-2F96-7E43-B3F0-DD0B2678A73E}"/>
              </a:ext>
            </a:extLst>
          </p:cNvPr>
          <p:cNvSpPr txBox="1"/>
          <p:nvPr/>
        </p:nvSpPr>
        <p:spPr>
          <a:xfrm>
            <a:off x="13269578" y="5536482"/>
            <a:ext cx="5870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3</a:t>
            </a:r>
          </a:p>
        </p:txBody>
      </p:sp>
      <p:sp>
        <p:nvSpPr>
          <p:cNvPr id="324" name="CuadroTexto 323">
            <a:extLst>
              <a:ext uri="{FF2B5EF4-FFF2-40B4-BE49-F238E27FC236}">
                <a16:creationId xmlns:a16="http://schemas.microsoft.com/office/drawing/2014/main" id="{6A64111C-084E-0742-8DDF-2838E4895BF9}"/>
              </a:ext>
            </a:extLst>
          </p:cNvPr>
          <p:cNvSpPr txBox="1"/>
          <p:nvPr/>
        </p:nvSpPr>
        <p:spPr>
          <a:xfrm>
            <a:off x="15892332" y="8986822"/>
            <a:ext cx="5870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4</a:t>
            </a:r>
          </a:p>
        </p:txBody>
      </p:sp>
      <p:grpSp>
        <p:nvGrpSpPr>
          <p:cNvPr id="325" name="Grupo 324">
            <a:extLst>
              <a:ext uri="{FF2B5EF4-FFF2-40B4-BE49-F238E27FC236}">
                <a16:creationId xmlns:a16="http://schemas.microsoft.com/office/drawing/2014/main" id="{5D44A3B5-6523-3746-84E7-90EC551D1559}"/>
              </a:ext>
            </a:extLst>
          </p:cNvPr>
          <p:cNvGrpSpPr/>
          <p:nvPr/>
        </p:nvGrpSpPr>
        <p:grpSpPr>
          <a:xfrm>
            <a:off x="7195913" y="7754247"/>
            <a:ext cx="1933060" cy="745939"/>
            <a:chOff x="4263265" y="2039430"/>
            <a:chExt cx="4236804" cy="745939"/>
          </a:xfrm>
        </p:grpSpPr>
        <p:sp>
          <p:nvSpPr>
            <p:cNvPr id="326" name="CuadroTexto 395">
              <a:extLst>
                <a:ext uri="{FF2B5EF4-FFF2-40B4-BE49-F238E27FC236}">
                  <a16:creationId xmlns:a16="http://schemas.microsoft.com/office/drawing/2014/main" id="{3F13308D-8134-9540-BF3D-42B367A22E9D}"/>
                </a:ext>
              </a:extLst>
            </p:cNvPr>
            <p:cNvSpPr txBox="1"/>
            <p:nvPr/>
          </p:nvSpPr>
          <p:spPr>
            <a:xfrm flipH="1">
              <a:off x="5179663" y="2039430"/>
              <a:ext cx="23826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327" name="Rectangle 40">
              <a:extLst>
                <a:ext uri="{FF2B5EF4-FFF2-40B4-BE49-F238E27FC236}">
                  <a16:creationId xmlns:a16="http://schemas.microsoft.com/office/drawing/2014/main" id="{684CEEF1-F1E8-C345-AA29-E5E22EEB4FAF}"/>
                </a:ext>
              </a:extLst>
            </p:cNvPr>
            <p:cNvSpPr/>
            <p:nvPr/>
          </p:nvSpPr>
          <p:spPr>
            <a:xfrm>
              <a:off x="4263265" y="2323704"/>
              <a:ext cx="423680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2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28" name="Grupo 327">
            <a:extLst>
              <a:ext uri="{FF2B5EF4-FFF2-40B4-BE49-F238E27FC236}">
                <a16:creationId xmlns:a16="http://schemas.microsoft.com/office/drawing/2014/main" id="{3FF14501-62E5-2A44-B486-4AC316B1C65E}"/>
              </a:ext>
            </a:extLst>
          </p:cNvPr>
          <p:cNvGrpSpPr/>
          <p:nvPr/>
        </p:nvGrpSpPr>
        <p:grpSpPr>
          <a:xfrm>
            <a:off x="9867105" y="7739789"/>
            <a:ext cx="1933060" cy="745939"/>
            <a:chOff x="4263265" y="2039430"/>
            <a:chExt cx="4236804" cy="745939"/>
          </a:xfrm>
        </p:grpSpPr>
        <p:sp>
          <p:nvSpPr>
            <p:cNvPr id="329" name="CuadroTexto 395">
              <a:extLst>
                <a:ext uri="{FF2B5EF4-FFF2-40B4-BE49-F238E27FC236}">
                  <a16:creationId xmlns:a16="http://schemas.microsoft.com/office/drawing/2014/main" id="{68448FFB-1BEB-6A43-A1A3-1CD52E5D2494}"/>
                </a:ext>
              </a:extLst>
            </p:cNvPr>
            <p:cNvSpPr txBox="1"/>
            <p:nvPr/>
          </p:nvSpPr>
          <p:spPr>
            <a:xfrm flipH="1">
              <a:off x="5179663" y="2039430"/>
              <a:ext cx="23826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330" name="Rectangle 40">
              <a:extLst>
                <a:ext uri="{FF2B5EF4-FFF2-40B4-BE49-F238E27FC236}">
                  <a16:creationId xmlns:a16="http://schemas.microsoft.com/office/drawing/2014/main" id="{FB567AC0-73EC-E746-8D05-2C1A5B03AD58}"/>
                </a:ext>
              </a:extLst>
            </p:cNvPr>
            <p:cNvSpPr/>
            <p:nvPr/>
          </p:nvSpPr>
          <p:spPr>
            <a:xfrm>
              <a:off x="4263265" y="2323704"/>
              <a:ext cx="423680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2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31" name="Grupo 330">
            <a:extLst>
              <a:ext uri="{FF2B5EF4-FFF2-40B4-BE49-F238E27FC236}">
                <a16:creationId xmlns:a16="http://schemas.microsoft.com/office/drawing/2014/main" id="{E54D801C-FC29-3743-8FD8-6EE48C544CD6}"/>
              </a:ext>
            </a:extLst>
          </p:cNvPr>
          <p:cNvGrpSpPr/>
          <p:nvPr/>
        </p:nvGrpSpPr>
        <p:grpSpPr>
          <a:xfrm>
            <a:off x="12610944" y="7756589"/>
            <a:ext cx="1933060" cy="745939"/>
            <a:chOff x="4263265" y="2039430"/>
            <a:chExt cx="4236804" cy="745939"/>
          </a:xfrm>
        </p:grpSpPr>
        <p:sp>
          <p:nvSpPr>
            <p:cNvPr id="332" name="CuadroTexto 395">
              <a:extLst>
                <a:ext uri="{FF2B5EF4-FFF2-40B4-BE49-F238E27FC236}">
                  <a16:creationId xmlns:a16="http://schemas.microsoft.com/office/drawing/2014/main" id="{AA3122CC-D775-2D47-BFF1-3AD1652AFD4F}"/>
                </a:ext>
              </a:extLst>
            </p:cNvPr>
            <p:cNvSpPr txBox="1"/>
            <p:nvPr/>
          </p:nvSpPr>
          <p:spPr>
            <a:xfrm flipH="1">
              <a:off x="5179663" y="2039430"/>
              <a:ext cx="23826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333" name="Rectangle 40">
              <a:extLst>
                <a:ext uri="{FF2B5EF4-FFF2-40B4-BE49-F238E27FC236}">
                  <a16:creationId xmlns:a16="http://schemas.microsoft.com/office/drawing/2014/main" id="{13905FCD-761D-EB48-ACF2-EA3C76FB4843}"/>
                </a:ext>
              </a:extLst>
            </p:cNvPr>
            <p:cNvSpPr/>
            <p:nvPr/>
          </p:nvSpPr>
          <p:spPr>
            <a:xfrm>
              <a:off x="4263265" y="2323704"/>
              <a:ext cx="423680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2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34" name="Grupo 333">
            <a:extLst>
              <a:ext uri="{FF2B5EF4-FFF2-40B4-BE49-F238E27FC236}">
                <a16:creationId xmlns:a16="http://schemas.microsoft.com/office/drawing/2014/main" id="{61B6F29A-66C2-B14D-917F-847E2F236561}"/>
              </a:ext>
            </a:extLst>
          </p:cNvPr>
          <p:cNvGrpSpPr/>
          <p:nvPr/>
        </p:nvGrpSpPr>
        <p:grpSpPr>
          <a:xfrm>
            <a:off x="15219312" y="7689119"/>
            <a:ext cx="1933060" cy="745939"/>
            <a:chOff x="4263265" y="2039430"/>
            <a:chExt cx="4236804" cy="745939"/>
          </a:xfrm>
        </p:grpSpPr>
        <p:sp>
          <p:nvSpPr>
            <p:cNvPr id="335" name="CuadroTexto 395">
              <a:extLst>
                <a:ext uri="{FF2B5EF4-FFF2-40B4-BE49-F238E27FC236}">
                  <a16:creationId xmlns:a16="http://schemas.microsoft.com/office/drawing/2014/main" id="{BBBCDDF3-632E-D847-B99E-0C23A883AE1C}"/>
                </a:ext>
              </a:extLst>
            </p:cNvPr>
            <p:cNvSpPr txBox="1"/>
            <p:nvPr/>
          </p:nvSpPr>
          <p:spPr>
            <a:xfrm flipH="1">
              <a:off x="5179663" y="2039430"/>
              <a:ext cx="23826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36" name="Rectangle 40">
              <a:extLst>
                <a:ext uri="{FF2B5EF4-FFF2-40B4-BE49-F238E27FC236}">
                  <a16:creationId xmlns:a16="http://schemas.microsoft.com/office/drawing/2014/main" id="{42BBB501-4FBA-1C40-B60E-8261E19AEEC4}"/>
                </a:ext>
              </a:extLst>
            </p:cNvPr>
            <p:cNvSpPr/>
            <p:nvPr/>
          </p:nvSpPr>
          <p:spPr>
            <a:xfrm>
              <a:off x="4263265" y="2323704"/>
              <a:ext cx="423680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2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53713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0" name="Grupo 479">
            <a:extLst>
              <a:ext uri="{FF2B5EF4-FFF2-40B4-BE49-F238E27FC236}">
                <a16:creationId xmlns:a16="http://schemas.microsoft.com/office/drawing/2014/main" id="{C9887E3C-5B59-0E40-8A41-20951EDBBBD1}"/>
              </a:ext>
            </a:extLst>
          </p:cNvPr>
          <p:cNvGrpSpPr/>
          <p:nvPr/>
        </p:nvGrpSpPr>
        <p:grpSpPr>
          <a:xfrm>
            <a:off x="2668308" y="685643"/>
            <a:ext cx="19041035" cy="2561450"/>
            <a:chOff x="2668308" y="861425"/>
            <a:chExt cx="19041035" cy="2561450"/>
          </a:xfrm>
        </p:grpSpPr>
        <p:sp>
          <p:nvSpPr>
            <p:cNvPr id="481" name="CuadroTexto 480">
              <a:extLst>
                <a:ext uri="{FF2B5EF4-FFF2-40B4-BE49-F238E27FC236}">
                  <a16:creationId xmlns:a16="http://schemas.microsoft.com/office/drawing/2014/main" id="{5D3EC940-80FE-E54F-BB3F-4D2E0753B5AB}"/>
                </a:ext>
              </a:extLst>
            </p:cNvPr>
            <p:cNvSpPr txBox="1"/>
            <p:nvPr/>
          </p:nvSpPr>
          <p:spPr>
            <a:xfrm>
              <a:off x="10875815" y="861425"/>
              <a:ext cx="262604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Brain</a:t>
              </a:r>
            </a:p>
          </p:txBody>
        </p:sp>
        <p:sp>
          <p:nvSpPr>
            <p:cNvPr id="482" name="CuadroTexto 481">
              <a:extLst>
                <a:ext uri="{FF2B5EF4-FFF2-40B4-BE49-F238E27FC236}">
                  <a16:creationId xmlns:a16="http://schemas.microsoft.com/office/drawing/2014/main" id="{462D49CF-D809-6D4C-8532-E74EA309AEF7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436" name="Line 114">
            <a:extLst>
              <a:ext uri="{FF2B5EF4-FFF2-40B4-BE49-F238E27FC236}">
                <a16:creationId xmlns:a16="http://schemas.microsoft.com/office/drawing/2014/main" id="{3DBA3B7D-C0B1-0444-9BBD-18487D77E429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97644" y="6211074"/>
            <a:ext cx="3579211" cy="5809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37" name="Line 116">
            <a:extLst>
              <a:ext uri="{FF2B5EF4-FFF2-40B4-BE49-F238E27FC236}">
                <a16:creationId xmlns:a16="http://schemas.microsoft.com/office/drawing/2014/main" id="{89133215-0932-224D-9698-AFB16437E4FD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97644" y="8610770"/>
            <a:ext cx="3579211" cy="581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38" name="Line 118">
            <a:extLst>
              <a:ext uri="{FF2B5EF4-FFF2-40B4-BE49-F238E27FC236}">
                <a16:creationId xmlns:a16="http://schemas.microsoft.com/office/drawing/2014/main" id="{9E04142D-FD0B-AD45-940B-ED680BEE139F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97644" y="11016278"/>
            <a:ext cx="3579211" cy="581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39" name="Line 120">
            <a:extLst>
              <a:ext uri="{FF2B5EF4-FFF2-40B4-BE49-F238E27FC236}">
                <a16:creationId xmlns:a16="http://schemas.microsoft.com/office/drawing/2014/main" id="{44064547-22A6-7D4F-9415-7340C7448B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55434" y="6211074"/>
            <a:ext cx="3590832" cy="5809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40" name="Line 122">
            <a:extLst>
              <a:ext uri="{FF2B5EF4-FFF2-40B4-BE49-F238E27FC236}">
                <a16:creationId xmlns:a16="http://schemas.microsoft.com/office/drawing/2014/main" id="{CF8A6D36-9A56-B046-97FB-14C2A2947CB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55434" y="8610770"/>
            <a:ext cx="3590832" cy="581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41" name="Line 124">
            <a:extLst>
              <a:ext uri="{FF2B5EF4-FFF2-40B4-BE49-F238E27FC236}">
                <a16:creationId xmlns:a16="http://schemas.microsoft.com/office/drawing/2014/main" id="{432881CE-8CAD-3841-9002-4AEC094DAF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55434" y="11016278"/>
            <a:ext cx="3590832" cy="581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42" name="Freeform 234">
            <a:extLst>
              <a:ext uri="{FF2B5EF4-FFF2-40B4-BE49-F238E27FC236}">
                <a16:creationId xmlns:a16="http://schemas.microsoft.com/office/drawing/2014/main" id="{2400F597-C643-D442-BA02-0188F591F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6965" y="5599254"/>
            <a:ext cx="1409487" cy="1261358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3" name="Freeform 234">
            <a:extLst>
              <a:ext uri="{FF2B5EF4-FFF2-40B4-BE49-F238E27FC236}">
                <a16:creationId xmlns:a16="http://schemas.microsoft.com/office/drawing/2014/main" id="{2D6E89D2-0526-B04D-ADAE-5294B1400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2562" y="7977186"/>
            <a:ext cx="1409487" cy="1261358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4" name="Freeform 234">
            <a:extLst>
              <a:ext uri="{FF2B5EF4-FFF2-40B4-BE49-F238E27FC236}">
                <a16:creationId xmlns:a16="http://schemas.microsoft.com/office/drawing/2014/main" id="{83933D76-FDF4-1342-96CD-5956F51D5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2562" y="10416574"/>
            <a:ext cx="1409487" cy="1261358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5" name="Freeform 234">
            <a:extLst>
              <a:ext uri="{FF2B5EF4-FFF2-40B4-BE49-F238E27FC236}">
                <a16:creationId xmlns:a16="http://schemas.microsoft.com/office/drawing/2014/main" id="{37B13769-2B53-F24F-821B-5562C150F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37754" y="5597416"/>
            <a:ext cx="1409487" cy="1261358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6" name="Freeform 234">
            <a:extLst>
              <a:ext uri="{FF2B5EF4-FFF2-40B4-BE49-F238E27FC236}">
                <a16:creationId xmlns:a16="http://schemas.microsoft.com/office/drawing/2014/main" id="{4D14E2D0-550E-0143-B750-93E08D78CC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28482" y="8009144"/>
            <a:ext cx="1409487" cy="1261358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7" name="Freeform 234">
            <a:extLst>
              <a:ext uri="{FF2B5EF4-FFF2-40B4-BE49-F238E27FC236}">
                <a16:creationId xmlns:a16="http://schemas.microsoft.com/office/drawing/2014/main" id="{DCE46B6B-EECC-6941-A33D-DB6F8C64C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28482" y="10388505"/>
            <a:ext cx="1409487" cy="1261358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8" name="Freeform 115">
            <a:extLst>
              <a:ext uri="{FF2B5EF4-FFF2-40B4-BE49-F238E27FC236}">
                <a16:creationId xmlns:a16="http://schemas.microsoft.com/office/drawing/2014/main" id="{D9CCC026-0AF9-0246-96D2-C0E3924FC3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95510" y="6141349"/>
            <a:ext cx="151071" cy="151071"/>
          </a:xfrm>
          <a:custGeom>
            <a:avLst/>
            <a:gdLst>
              <a:gd name="T0" fmla="*/ 53 w 116"/>
              <a:gd name="T1" fmla="*/ 115 h 116"/>
              <a:gd name="T2" fmla="*/ 53 w 116"/>
              <a:gd name="T3" fmla="*/ 115 h 116"/>
              <a:gd name="T4" fmla="*/ 115 w 116"/>
              <a:gd name="T5" fmla="*/ 53 h 116"/>
              <a:gd name="T6" fmla="*/ 53 w 116"/>
              <a:gd name="T7" fmla="*/ 0 h 116"/>
              <a:gd name="T8" fmla="*/ 0 w 116"/>
              <a:gd name="T9" fmla="*/ 53 h 116"/>
              <a:gd name="T10" fmla="*/ 53 w 116"/>
              <a:gd name="T11" fmla="*/ 115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" h="116">
                <a:moveTo>
                  <a:pt x="53" y="115"/>
                </a:moveTo>
                <a:lnTo>
                  <a:pt x="53" y="115"/>
                </a:lnTo>
                <a:cubicBezTo>
                  <a:pt x="92" y="115"/>
                  <a:pt x="115" y="84"/>
                  <a:pt x="115" y="53"/>
                </a:cubicBezTo>
                <a:cubicBezTo>
                  <a:pt x="115" y="23"/>
                  <a:pt x="92" y="0"/>
                  <a:pt x="53" y="0"/>
                </a:cubicBezTo>
                <a:cubicBezTo>
                  <a:pt x="23" y="0"/>
                  <a:pt x="0" y="23"/>
                  <a:pt x="0" y="53"/>
                </a:cubicBezTo>
                <a:cubicBezTo>
                  <a:pt x="0" y="84"/>
                  <a:pt x="23" y="115"/>
                  <a:pt x="53" y="115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9" name="Freeform 117">
            <a:extLst>
              <a:ext uri="{FF2B5EF4-FFF2-40B4-BE49-F238E27FC236}">
                <a16:creationId xmlns:a16="http://schemas.microsoft.com/office/drawing/2014/main" id="{1A54C9DE-2B03-9142-9EC5-28A3BE4DB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95510" y="8535236"/>
            <a:ext cx="151071" cy="151071"/>
          </a:xfrm>
          <a:custGeom>
            <a:avLst/>
            <a:gdLst>
              <a:gd name="T0" fmla="*/ 53 w 116"/>
              <a:gd name="T1" fmla="*/ 115 h 116"/>
              <a:gd name="T2" fmla="*/ 53 w 116"/>
              <a:gd name="T3" fmla="*/ 115 h 116"/>
              <a:gd name="T4" fmla="*/ 115 w 116"/>
              <a:gd name="T5" fmla="*/ 54 h 116"/>
              <a:gd name="T6" fmla="*/ 53 w 116"/>
              <a:gd name="T7" fmla="*/ 0 h 116"/>
              <a:gd name="T8" fmla="*/ 0 w 116"/>
              <a:gd name="T9" fmla="*/ 54 h 116"/>
              <a:gd name="T10" fmla="*/ 53 w 116"/>
              <a:gd name="T11" fmla="*/ 115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" h="116">
                <a:moveTo>
                  <a:pt x="53" y="115"/>
                </a:moveTo>
                <a:lnTo>
                  <a:pt x="53" y="115"/>
                </a:lnTo>
                <a:cubicBezTo>
                  <a:pt x="92" y="115"/>
                  <a:pt x="115" y="92"/>
                  <a:pt x="115" y="54"/>
                </a:cubicBezTo>
                <a:cubicBezTo>
                  <a:pt x="115" y="23"/>
                  <a:pt x="92" y="0"/>
                  <a:pt x="53" y="0"/>
                </a:cubicBezTo>
                <a:cubicBezTo>
                  <a:pt x="23" y="0"/>
                  <a:pt x="0" y="23"/>
                  <a:pt x="0" y="54"/>
                </a:cubicBezTo>
                <a:cubicBezTo>
                  <a:pt x="0" y="92"/>
                  <a:pt x="23" y="115"/>
                  <a:pt x="53" y="115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0" name="Freeform 119">
            <a:extLst>
              <a:ext uri="{FF2B5EF4-FFF2-40B4-BE49-F238E27FC236}">
                <a16:creationId xmlns:a16="http://schemas.microsoft.com/office/drawing/2014/main" id="{64A30DB5-27AC-7C4C-8C16-F9A0CC258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95510" y="10934933"/>
            <a:ext cx="151071" cy="151071"/>
          </a:xfrm>
          <a:custGeom>
            <a:avLst/>
            <a:gdLst>
              <a:gd name="T0" fmla="*/ 53 w 116"/>
              <a:gd name="T1" fmla="*/ 115 h 116"/>
              <a:gd name="T2" fmla="*/ 53 w 116"/>
              <a:gd name="T3" fmla="*/ 115 h 116"/>
              <a:gd name="T4" fmla="*/ 115 w 116"/>
              <a:gd name="T5" fmla="*/ 62 h 116"/>
              <a:gd name="T6" fmla="*/ 53 w 116"/>
              <a:gd name="T7" fmla="*/ 0 h 116"/>
              <a:gd name="T8" fmla="*/ 0 w 116"/>
              <a:gd name="T9" fmla="*/ 62 h 116"/>
              <a:gd name="T10" fmla="*/ 53 w 116"/>
              <a:gd name="T11" fmla="*/ 115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" h="116">
                <a:moveTo>
                  <a:pt x="53" y="115"/>
                </a:moveTo>
                <a:lnTo>
                  <a:pt x="53" y="115"/>
                </a:lnTo>
                <a:cubicBezTo>
                  <a:pt x="92" y="115"/>
                  <a:pt x="115" y="92"/>
                  <a:pt x="115" y="62"/>
                </a:cubicBezTo>
                <a:cubicBezTo>
                  <a:pt x="115" y="23"/>
                  <a:pt x="92" y="0"/>
                  <a:pt x="53" y="0"/>
                </a:cubicBezTo>
                <a:cubicBezTo>
                  <a:pt x="23" y="0"/>
                  <a:pt x="0" y="23"/>
                  <a:pt x="0" y="62"/>
                </a:cubicBezTo>
                <a:cubicBezTo>
                  <a:pt x="0" y="92"/>
                  <a:pt x="23" y="115"/>
                  <a:pt x="53" y="115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1" name="Freeform 121">
            <a:extLst>
              <a:ext uri="{FF2B5EF4-FFF2-40B4-BE49-F238E27FC236}">
                <a16:creationId xmlns:a16="http://schemas.microsoft.com/office/drawing/2014/main" id="{5698771C-4479-8346-9066-B4647065A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1518" y="6141349"/>
            <a:ext cx="151071" cy="151071"/>
          </a:xfrm>
          <a:custGeom>
            <a:avLst/>
            <a:gdLst>
              <a:gd name="T0" fmla="*/ 53 w 116"/>
              <a:gd name="T1" fmla="*/ 0 h 116"/>
              <a:gd name="T2" fmla="*/ 53 w 116"/>
              <a:gd name="T3" fmla="*/ 0 h 116"/>
              <a:gd name="T4" fmla="*/ 0 w 116"/>
              <a:gd name="T5" fmla="*/ 53 h 116"/>
              <a:gd name="T6" fmla="*/ 53 w 116"/>
              <a:gd name="T7" fmla="*/ 115 h 116"/>
              <a:gd name="T8" fmla="*/ 115 w 116"/>
              <a:gd name="T9" fmla="*/ 53 h 116"/>
              <a:gd name="T10" fmla="*/ 53 w 116"/>
              <a:gd name="T1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" h="116">
                <a:moveTo>
                  <a:pt x="53" y="0"/>
                </a:moveTo>
                <a:lnTo>
                  <a:pt x="53" y="0"/>
                </a:lnTo>
                <a:cubicBezTo>
                  <a:pt x="23" y="0"/>
                  <a:pt x="0" y="23"/>
                  <a:pt x="0" y="53"/>
                </a:cubicBezTo>
                <a:cubicBezTo>
                  <a:pt x="0" y="84"/>
                  <a:pt x="23" y="115"/>
                  <a:pt x="53" y="115"/>
                </a:cubicBezTo>
                <a:cubicBezTo>
                  <a:pt x="92" y="115"/>
                  <a:pt x="115" y="84"/>
                  <a:pt x="115" y="53"/>
                </a:cubicBezTo>
                <a:cubicBezTo>
                  <a:pt x="115" y="23"/>
                  <a:pt x="92" y="0"/>
                  <a:pt x="53" y="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2" name="Freeform 123">
            <a:extLst>
              <a:ext uri="{FF2B5EF4-FFF2-40B4-BE49-F238E27FC236}">
                <a16:creationId xmlns:a16="http://schemas.microsoft.com/office/drawing/2014/main" id="{B509A0FC-E0E8-4D40-A697-05447E80DD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1518" y="8535236"/>
            <a:ext cx="151071" cy="151071"/>
          </a:xfrm>
          <a:custGeom>
            <a:avLst/>
            <a:gdLst>
              <a:gd name="T0" fmla="*/ 53 w 116"/>
              <a:gd name="T1" fmla="*/ 0 h 116"/>
              <a:gd name="T2" fmla="*/ 53 w 116"/>
              <a:gd name="T3" fmla="*/ 0 h 116"/>
              <a:gd name="T4" fmla="*/ 0 w 116"/>
              <a:gd name="T5" fmla="*/ 54 h 116"/>
              <a:gd name="T6" fmla="*/ 53 w 116"/>
              <a:gd name="T7" fmla="*/ 115 h 116"/>
              <a:gd name="T8" fmla="*/ 115 w 116"/>
              <a:gd name="T9" fmla="*/ 54 h 116"/>
              <a:gd name="T10" fmla="*/ 53 w 116"/>
              <a:gd name="T1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" h="116">
                <a:moveTo>
                  <a:pt x="53" y="0"/>
                </a:moveTo>
                <a:lnTo>
                  <a:pt x="53" y="0"/>
                </a:lnTo>
                <a:cubicBezTo>
                  <a:pt x="23" y="0"/>
                  <a:pt x="0" y="23"/>
                  <a:pt x="0" y="54"/>
                </a:cubicBezTo>
                <a:cubicBezTo>
                  <a:pt x="0" y="92"/>
                  <a:pt x="23" y="115"/>
                  <a:pt x="53" y="115"/>
                </a:cubicBezTo>
                <a:cubicBezTo>
                  <a:pt x="92" y="115"/>
                  <a:pt x="115" y="92"/>
                  <a:pt x="115" y="54"/>
                </a:cubicBezTo>
                <a:cubicBezTo>
                  <a:pt x="115" y="23"/>
                  <a:pt x="92" y="0"/>
                  <a:pt x="53" y="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3" name="Freeform 125">
            <a:extLst>
              <a:ext uri="{FF2B5EF4-FFF2-40B4-BE49-F238E27FC236}">
                <a16:creationId xmlns:a16="http://schemas.microsoft.com/office/drawing/2014/main" id="{BF5334AD-E016-4F4F-B82D-58277D095B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1518" y="10934933"/>
            <a:ext cx="151071" cy="151071"/>
          </a:xfrm>
          <a:custGeom>
            <a:avLst/>
            <a:gdLst>
              <a:gd name="T0" fmla="*/ 53 w 116"/>
              <a:gd name="T1" fmla="*/ 0 h 116"/>
              <a:gd name="T2" fmla="*/ 53 w 116"/>
              <a:gd name="T3" fmla="*/ 0 h 116"/>
              <a:gd name="T4" fmla="*/ 0 w 116"/>
              <a:gd name="T5" fmla="*/ 62 h 116"/>
              <a:gd name="T6" fmla="*/ 53 w 116"/>
              <a:gd name="T7" fmla="*/ 115 h 116"/>
              <a:gd name="T8" fmla="*/ 115 w 116"/>
              <a:gd name="T9" fmla="*/ 62 h 116"/>
              <a:gd name="T10" fmla="*/ 53 w 116"/>
              <a:gd name="T1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" h="116">
                <a:moveTo>
                  <a:pt x="53" y="0"/>
                </a:moveTo>
                <a:lnTo>
                  <a:pt x="53" y="0"/>
                </a:lnTo>
                <a:cubicBezTo>
                  <a:pt x="23" y="0"/>
                  <a:pt x="0" y="23"/>
                  <a:pt x="0" y="62"/>
                </a:cubicBezTo>
                <a:cubicBezTo>
                  <a:pt x="0" y="92"/>
                  <a:pt x="23" y="115"/>
                  <a:pt x="53" y="115"/>
                </a:cubicBezTo>
                <a:cubicBezTo>
                  <a:pt x="92" y="115"/>
                  <a:pt x="115" y="92"/>
                  <a:pt x="115" y="62"/>
                </a:cubicBezTo>
                <a:cubicBezTo>
                  <a:pt x="115" y="23"/>
                  <a:pt x="92" y="0"/>
                  <a:pt x="53" y="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4" name="Freeform 288">
            <a:extLst>
              <a:ext uri="{FF2B5EF4-FFF2-40B4-BE49-F238E27FC236}">
                <a16:creationId xmlns:a16="http://schemas.microsoft.com/office/drawing/2014/main" id="{4415D4E1-014D-8342-8981-D477ADAC3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5590" y="6222694"/>
            <a:ext cx="203362" cy="296329"/>
          </a:xfrm>
          <a:custGeom>
            <a:avLst/>
            <a:gdLst>
              <a:gd name="T0" fmla="*/ 153 w 154"/>
              <a:gd name="T1" fmla="*/ 222 h 223"/>
              <a:gd name="T2" fmla="*/ 153 w 154"/>
              <a:gd name="T3" fmla="*/ 222 h 223"/>
              <a:gd name="T4" fmla="*/ 0 w 154"/>
              <a:gd name="T5" fmla="*/ 222 h 223"/>
              <a:gd name="T6" fmla="*/ 0 w 154"/>
              <a:gd name="T7" fmla="*/ 31 h 223"/>
              <a:gd name="T8" fmla="*/ 30 w 154"/>
              <a:gd name="T9" fmla="*/ 0 h 223"/>
              <a:gd name="T10" fmla="*/ 122 w 154"/>
              <a:gd name="T11" fmla="*/ 0 h 223"/>
              <a:gd name="T12" fmla="*/ 153 w 154"/>
              <a:gd name="T13" fmla="*/ 31 h 223"/>
              <a:gd name="T14" fmla="*/ 153 w 154"/>
              <a:gd name="T15" fmla="*/ 222 h 223"/>
              <a:gd name="T16" fmla="*/ 30 w 154"/>
              <a:gd name="T17" fmla="*/ 191 h 223"/>
              <a:gd name="T18" fmla="*/ 30 w 154"/>
              <a:gd name="T19" fmla="*/ 191 h 223"/>
              <a:gd name="T20" fmla="*/ 122 w 154"/>
              <a:gd name="T21" fmla="*/ 191 h 223"/>
              <a:gd name="T22" fmla="*/ 122 w 154"/>
              <a:gd name="T23" fmla="*/ 31 h 223"/>
              <a:gd name="T24" fmla="*/ 122 w 154"/>
              <a:gd name="T25" fmla="*/ 31 h 223"/>
              <a:gd name="T26" fmla="*/ 30 w 154"/>
              <a:gd name="T27" fmla="*/ 31 h 223"/>
              <a:gd name="T28" fmla="*/ 30 w 154"/>
              <a:gd name="T29" fmla="*/ 31 h 223"/>
              <a:gd name="T30" fmla="*/ 30 w 154"/>
              <a:gd name="T31" fmla="*/ 191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4" h="223">
                <a:moveTo>
                  <a:pt x="153" y="222"/>
                </a:moveTo>
                <a:lnTo>
                  <a:pt x="153" y="222"/>
                </a:lnTo>
                <a:cubicBezTo>
                  <a:pt x="0" y="222"/>
                  <a:pt x="0" y="222"/>
                  <a:pt x="0" y="222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15"/>
                  <a:pt x="15" y="0"/>
                  <a:pt x="30" y="0"/>
                </a:cubicBezTo>
                <a:cubicBezTo>
                  <a:pt x="122" y="0"/>
                  <a:pt x="122" y="0"/>
                  <a:pt x="122" y="0"/>
                </a:cubicBezTo>
                <a:cubicBezTo>
                  <a:pt x="137" y="0"/>
                  <a:pt x="153" y="15"/>
                  <a:pt x="153" y="31"/>
                </a:cubicBezTo>
                <a:lnTo>
                  <a:pt x="153" y="222"/>
                </a:lnTo>
                <a:close/>
                <a:moveTo>
                  <a:pt x="30" y="191"/>
                </a:moveTo>
                <a:lnTo>
                  <a:pt x="30" y="191"/>
                </a:lnTo>
                <a:cubicBezTo>
                  <a:pt x="122" y="191"/>
                  <a:pt x="122" y="191"/>
                  <a:pt x="122" y="191"/>
                </a:cubicBezTo>
                <a:cubicBezTo>
                  <a:pt x="122" y="31"/>
                  <a:pt x="122" y="31"/>
                  <a:pt x="122" y="31"/>
                </a:cubicBezTo>
                <a:lnTo>
                  <a:pt x="122" y="31"/>
                </a:lnTo>
                <a:cubicBezTo>
                  <a:pt x="30" y="31"/>
                  <a:pt x="30" y="31"/>
                  <a:pt x="30" y="31"/>
                </a:cubicBezTo>
                <a:lnTo>
                  <a:pt x="30" y="31"/>
                </a:lnTo>
                <a:lnTo>
                  <a:pt x="30" y="19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55" name="Freeform 289">
            <a:extLst>
              <a:ext uri="{FF2B5EF4-FFF2-40B4-BE49-F238E27FC236}">
                <a16:creationId xmlns:a16="http://schemas.microsoft.com/office/drawing/2014/main" id="{F4E51713-BFE0-AD46-91A2-3EFB08A9D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5465" y="6141349"/>
            <a:ext cx="598474" cy="371866"/>
          </a:xfrm>
          <a:custGeom>
            <a:avLst/>
            <a:gdLst>
              <a:gd name="T0" fmla="*/ 398 w 452"/>
              <a:gd name="T1" fmla="*/ 283 h 284"/>
              <a:gd name="T2" fmla="*/ 398 w 452"/>
              <a:gd name="T3" fmla="*/ 283 h 284"/>
              <a:gd name="T4" fmla="*/ 46 w 452"/>
              <a:gd name="T5" fmla="*/ 283 h 284"/>
              <a:gd name="T6" fmla="*/ 0 w 452"/>
              <a:gd name="T7" fmla="*/ 237 h 284"/>
              <a:gd name="T8" fmla="*/ 0 w 452"/>
              <a:gd name="T9" fmla="*/ 53 h 284"/>
              <a:gd name="T10" fmla="*/ 23 w 452"/>
              <a:gd name="T11" fmla="*/ 38 h 284"/>
              <a:gd name="T12" fmla="*/ 38 w 452"/>
              <a:gd name="T13" fmla="*/ 53 h 284"/>
              <a:gd name="T14" fmla="*/ 38 w 452"/>
              <a:gd name="T15" fmla="*/ 237 h 284"/>
              <a:gd name="T16" fmla="*/ 46 w 452"/>
              <a:gd name="T17" fmla="*/ 245 h 284"/>
              <a:gd name="T18" fmla="*/ 398 w 452"/>
              <a:gd name="T19" fmla="*/ 245 h 284"/>
              <a:gd name="T20" fmla="*/ 406 w 452"/>
              <a:gd name="T21" fmla="*/ 237 h 284"/>
              <a:gd name="T22" fmla="*/ 406 w 452"/>
              <a:gd name="T23" fmla="*/ 0 h 284"/>
              <a:gd name="T24" fmla="*/ 451 w 452"/>
              <a:gd name="T25" fmla="*/ 0 h 284"/>
              <a:gd name="T26" fmla="*/ 451 w 452"/>
              <a:gd name="T27" fmla="*/ 237 h 284"/>
              <a:gd name="T28" fmla="*/ 398 w 452"/>
              <a:gd name="T29" fmla="*/ 283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52" h="284">
                <a:moveTo>
                  <a:pt x="398" y="283"/>
                </a:moveTo>
                <a:lnTo>
                  <a:pt x="398" y="283"/>
                </a:lnTo>
                <a:cubicBezTo>
                  <a:pt x="46" y="283"/>
                  <a:pt x="46" y="283"/>
                  <a:pt x="46" y="283"/>
                </a:cubicBezTo>
                <a:cubicBezTo>
                  <a:pt x="23" y="283"/>
                  <a:pt x="0" y="260"/>
                  <a:pt x="0" y="237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46"/>
                  <a:pt x="8" y="38"/>
                  <a:pt x="23" y="38"/>
                </a:cubicBezTo>
                <a:cubicBezTo>
                  <a:pt x="31" y="38"/>
                  <a:pt x="38" y="46"/>
                  <a:pt x="38" y="53"/>
                </a:cubicBezTo>
                <a:cubicBezTo>
                  <a:pt x="38" y="237"/>
                  <a:pt x="38" y="237"/>
                  <a:pt x="38" y="237"/>
                </a:cubicBezTo>
                <a:cubicBezTo>
                  <a:pt x="38" y="245"/>
                  <a:pt x="46" y="245"/>
                  <a:pt x="46" y="245"/>
                </a:cubicBezTo>
                <a:cubicBezTo>
                  <a:pt x="398" y="245"/>
                  <a:pt x="398" y="245"/>
                  <a:pt x="398" y="245"/>
                </a:cubicBezTo>
                <a:cubicBezTo>
                  <a:pt x="406" y="245"/>
                  <a:pt x="406" y="245"/>
                  <a:pt x="406" y="237"/>
                </a:cubicBezTo>
                <a:cubicBezTo>
                  <a:pt x="406" y="0"/>
                  <a:pt x="406" y="0"/>
                  <a:pt x="406" y="0"/>
                </a:cubicBezTo>
                <a:cubicBezTo>
                  <a:pt x="451" y="0"/>
                  <a:pt x="451" y="0"/>
                  <a:pt x="451" y="0"/>
                </a:cubicBezTo>
                <a:cubicBezTo>
                  <a:pt x="451" y="237"/>
                  <a:pt x="451" y="237"/>
                  <a:pt x="451" y="237"/>
                </a:cubicBezTo>
                <a:cubicBezTo>
                  <a:pt x="451" y="260"/>
                  <a:pt x="428" y="283"/>
                  <a:pt x="398" y="28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56" name="Freeform 290">
            <a:extLst>
              <a:ext uri="{FF2B5EF4-FFF2-40B4-BE49-F238E27FC236}">
                <a16:creationId xmlns:a16="http://schemas.microsoft.com/office/drawing/2014/main" id="{ABD22864-FDFD-8248-BB93-713D5245A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3174" y="5897312"/>
            <a:ext cx="674007" cy="273087"/>
          </a:xfrm>
          <a:custGeom>
            <a:avLst/>
            <a:gdLst>
              <a:gd name="T0" fmla="*/ 436 w 513"/>
              <a:gd name="T1" fmla="*/ 207 h 208"/>
              <a:gd name="T2" fmla="*/ 436 w 513"/>
              <a:gd name="T3" fmla="*/ 207 h 208"/>
              <a:gd name="T4" fmla="*/ 375 w 513"/>
              <a:gd name="T5" fmla="*/ 184 h 208"/>
              <a:gd name="T6" fmla="*/ 313 w 513"/>
              <a:gd name="T7" fmla="*/ 207 h 208"/>
              <a:gd name="T8" fmla="*/ 260 w 513"/>
              <a:gd name="T9" fmla="*/ 184 h 208"/>
              <a:gd name="T10" fmla="*/ 199 w 513"/>
              <a:gd name="T11" fmla="*/ 207 h 208"/>
              <a:gd name="T12" fmla="*/ 138 w 513"/>
              <a:gd name="T13" fmla="*/ 184 h 208"/>
              <a:gd name="T14" fmla="*/ 76 w 513"/>
              <a:gd name="T15" fmla="*/ 207 h 208"/>
              <a:gd name="T16" fmla="*/ 0 w 513"/>
              <a:gd name="T17" fmla="*/ 123 h 208"/>
              <a:gd name="T18" fmla="*/ 0 w 513"/>
              <a:gd name="T19" fmla="*/ 123 h 208"/>
              <a:gd name="T20" fmla="*/ 69 w 513"/>
              <a:gd name="T21" fmla="*/ 16 h 208"/>
              <a:gd name="T22" fmla="*/ 107 w 513"/>
              <a:gd name="T23" fmla="*/ 0 h 208"/>
              <a:gd name="T24" fmla="*/ 413 w 513"/>
              <a:gd name="T25" fmla="*/ 0 h 208"/>
              <a:gd name="T26" fmla="*/ 413 w 513"/>
              <a:gd name="T27" fmla="*/ 0 h 208"/>
              <a:gd name="T28" fmla="*/ 444 w 513"/>
              <a:gd name="T29" fmla="*/ 16 h 208"/>
              <a:gd name="T30" fmla="*/ 512 w 513"/>
              <a:gd name="T31" fmla="*/ 123 h 208"/>
              <a:gd name="T32" fmla="*/ 512 w 513"/>
              <a:gd name="T33" fmla="*/ 130 h 208"/>
              <a:gd name="T34" fmla="*/ 444 w 513"/>
              <a:gd name="T35" fmla="*/ 207 h 208"/>
              <a:gd name="T36" fmla="*/ 436 w 513"/>
              <a:gd name="T37" fmla="*/ 207 h 208"/>
              <a:gd name="T38" fmla="*/ 375 w 513"/>
              <a:gd name="T39" fmla="*/ 130 h 208"/>
              <a:gd name="T40" fmla="*/ 375 w 513"/>
              <a:gd name="T41" fmla="*/ 130 h 208"/>
              <a:gd name="T42" fmla="*/ 375 w 513"/>
              <a:gd name="T43" fmla="*/ 130 h 208"/>
              <a:gd name="T44" fmla="*/ 398 w 513"/>
              <a:gd name="T45" fmla="*/ 146 h 208"/>
              <a:gd name="T46" fmla="*/ 436 w 513"/>
              <a:gd name="T47" fmla="*/ 169 h 208"/>
              <a:gd name="T48" fmla="*/ 474 w 513"/>
              <a:gd name="T49" fmla="*/ 130 h 208"/>
              <a:gd name="T50" fmla="*/ 413 w 513"/>
              <a:gd name="T51" fmla="*/ 39 h 208"/>
              <a:gd name="T52" fmla="*/ 107 w 513"/>
              <a:gd name="T53" fmla="*/ 39 h 208"/>
              <a:gd name="T54" fmla="*/ 107 w 513"/>
              <a:gd name="T55" fmla="*/ 39 h 208"/>
              <a:gd name="T56" fmla="*/ 46 w 513"/>
              <a:gd name="T57" fmla="*/ 130 h 208"/>
              <a:gd name="T58" fmla="*/ 76 w 513"/>
              <a:gd name="T59" fmla="*/ 169 h 208"/>
              <a:gd name="T60" fmla="*/ 115 w 513"/>
              <a:gd name="T61" fmla="*/ 146 h 208"/>
              <a:gd name="T62" fmla="*/ 138 w 513"/>
              <a:gd name="T63" fmla="*/ 130 h 208"/>
              <a:gd name="T64" fmla="*/ 138 w 513"/>
              <a:gd name="T65" fmla="*/ 130 h 208"/>
              <a:gd name="T66" fmla="*/ 168 w 513"/>
              <a:gd name="T67" fmla="*/ 146 h 208"/>
              <a:gd name="T68" fmla="*/ 199 w 513"/>
              <a:gd name="T69" fmla="*/ 169 h 208"/>
              <a:gd name="T70" fmla="*/ 237 w 513"/>
              <a:gd name="T71" fmla="*/ 146 h 208"/>
              <a:gd name="T72" fmla="*/ 260 w 513"/>
              <a:gd name="T73" fmla="*/ 130 h 208"/>
              <a:gd name="T74" fmla="*/ 260 w 513"/>
              <a:gd name="T75" fmla="*/ 130 h 208"/>
              <a:gd name="T76" fmla="*/ 283 w 513"/>
              <a:gd name="T77" fmla="*/ 146 h 208"/>
              <a:gd name="T78" fmla="*/ 313 w 513"/>
              <a:gd name="T79" fmla="*/ 169 h 208"/>
              <a:gd name="T80" fmla="*/ 352 w 513"/>
              <a:gd name="T81" fmla="*/ 146 h 208"/>
              <a:gd name="T82" fmla="*/ 375 w 513"/>
              <a:gd name="T83" fmla="*/ 130 h 208"/>
              <a:gd name="T84" fmla="*/ 436 w 513"/>
              <a:gd name="T85" fmla="*/ 207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13" h="208">
                <a:moveTo>
                  <a:pt x="436" y="207"/>
                </a:moveTo>
                <a:lnTo>
                  <a:pt x="436" y="207"/>
                </a:lnTo>
                <a:cubicBezTo>
                  <a:pt x="413" y="207"/>
                  <a:pt x="390" y="199"/>
                  <a:pt x="375" y="184"/>
                </a:cubicBezTo>
                <a:cubicBezTo>
                  <a:pt x="359" y="199"/>
                  <a:pt x="336" y="207"/>
                  <a:pt x="313" y="207"/>
                </a:cubicBezTo>
                <a:cubicBezTo>
                  <a:pt x="291" y="207"/>
                  <a:pt x="275" y="199"/>
                  <a:pt x="260" y="184"/>
                </a:cubicBezTo>
                <a:cubicBezTo>
                  <a:pt x="245" y="199"/>
                  <a:pt x="222" y="207"/>
                  <a:pt x="199" y="207"/>
                </a:cubicBezTo>
                <a:cubicBezTo>
                  <a:pt x="176" y="207"/>
                  <a:pt x="153" y="199"/>
                  <a:pt x="138" y="184"/>
                </a:cubicBezTo>
                <a:cubicBezTo>
                  <a:pt x="122" y="199"/>
                  <a:pt x="99" y="207"/>
                  <a:pt x="76" y="207"/>
                </a:cubicBezTo>
                <a:cubicBezTo>
                  <a:pt x="38" y="207"/>
                  <a:pt x="0" y="169"/>
                  <a:pt x="0" y="123"/>
                </a:cubicBezTo>
                <a:lnTo>
                  <a:pt x="0" y="123"/>
                </a:lnTo>
                <a:cubicBezTo>
                  <a:pt x="69" y="16"/>
                  <a:pt x="69" y="16"/>
                  <a:pt x="69" y="16"/>
                </a:cubicBezTo>
                <a:cubicBezTo>
                  <a:pt x="76" y="8"/>
                  <a:pt x="92" y="0"/>
                  <a:pt x="107" y="0"/>
                </a:cubicBezTo>
                <a:cubicBezTo>
                  <a:pt x="413" y="0"/>
                  <a:pt x="413" y="0"/>
                  <a:pt x="413" y="0"/>
                </a:cubicBezTo>
                <a:lnTo>
                  <a:pt x="413" y="0"/>
                </a:lnTo>
                <a:cubicBezTo>
                  <a:pt x="428" y="0"/>
                  <a:pt x="436" y="8"/>
                  <a:pt x="444" y="16"/>
                </a:cubicBezTo>
                <a:cubicBezTo>
                  <a:pt x="512" y="123"/>
                  <a:pt x="512" y="123"/>
                  <a:pt x="512" y="123"/>
                </a:cubicBezTo>
                <a:cubicBezTo>
                  <a:pt x="512" y="130"/>
                  <a:pt x="512" y="130"/>
                  <a:pt x="512" y="130"/>
                </a:cubicBezTo>
                <a:cubicBezTo>
                  <a:pt x="512" y="169"/>
                  <a:pt x="482" y="207"/>
                  <a:pt x="444" y="207"/>
                </a:cubicBezTo>
                <a:cubicBezTo>
                  <a:pt x="436" y="207"/>
                  <a:pt x="436" y="207"/>
                  <a:pt x="436" y="207"/>
                </a:cubicBezTo>
                <a:lnTo>
                  <a:pt x="375" y="130"/>
                </a:lnTo>
                <a:lnTo>
                  <a:pt x="375" y="130"/>
                </a:lnTo>
                <a:lnTo>
                  <a:pt x="375" y="130"/>
                </a:lnTo>
                <a:cubicBezTo>
                  <a:pt x="382" y="130"/>
                  <a:pt x="398" y="138"/>
                  <a:pt x="398" y="146"/>
                </a:cubicBezTo>
                <a:cubicBezTo>
                  <a:pt x="405" y="161"/>
                  <a:pt x="421" y="169"/>
                  <a:pt x="436" y="169"/>
                </a:cubicBezTo>
                <a:cubicBezTo>
                  <a:pt x="459" y="169"/>
                  <a:pt x="466" y="153"/>
                  <a:pt x="474" y="130"/>
                </a:cubicBezTo>
                <a:cubicBezTo>
                  <a:pt x="413" y="39"/>
                  <a:pt x="413" y="39"/>
                  <a:pt x="413" y="39"/>
                </a:cubicBezTo>
                <a:cubicBezTo>
                  <a:pt x="107" y="39"/>
                  <a:pt x="107" y="39"/>
                  <a:pt x="107" y="39"/>
                </a:cubicBezTo>
                <a:lnTo>
                  <a:pt x="107" y="39"/>
                </a:lnTo>
                <a:cubicBezTo>
                  <a:pt x="46" y="130"/>
                  <a:pt x="46" y="130"/>
                  <a:pt x="46" y="130"/>
                </a:cubicBezTo>
                <a:cubicBezTo>
                  <a:pt x="46" y="153"/>
                  <a:pt x="61" y="169"/>
                  <a:pt x="76" y="169"/>
                </a:cubicBezTo>
                <a:cubicBezTo>
                  <a:pt x="99" y="169"/>
                  <a:pt x="107" y="161"/>
                  <a:pt x="115" y="146"/>
                </a:cubicBezTo>
                <a:cubicBezTo>
                  <a:pt x="122" y="138"/>
                  <a:pt x="130" y="130"/>
                  <a:pt x="138" y="130"/>
                </a:cubicBezTo>
                <a:lnTo>
                  <a:pt x="138" y="130"/>
                </a:lnTo>
                <a:cubicBezTo>
                  <a:pt x="153" y="130"/>
                  <a:pt x="160" y="138"/>
                  <a:pt x="168" y="146"/>
                </a:cubicBezTo>
                <a:cubicBezTo>
                  <a:pt x="168" y="161"/>
                  <a:pt x="183" y="169"/>
                  <a:pt x="199" y="169"/>
                </a:cubicBezTo>
                <a:cubicBezTo>
                  <a:pt x="214" y="169"/>
                  <a:pt x="229" y="161"/>
                  <a:pt x="237" y="146"/>
                </a:cubicBezTo>
                <a:cubicBezTo>
                  <a:pt x="237" y="138"/>
                  <a:pt x="245" y="130"/>
                  <a:pt x="260" y="130"/>
                </a:cubicBezTo>
                <a:lnTo>
                  <a:pt x="260" y="130"/>
                </a:lnTo>
                <a:cubicBezTo>
                  <a:pt x="268" y="130"/>
                  <a:pt x="275" y="138"/>
                  <a:pt x="283" y="146"/>
                </a:cubicBezTo>
                <a:cubicBezTo>
                  <a:pt x="291" y="161"/>
                  <a:pt x="298" y="169"/>
                  <a:pt x="313" y="169"/>
                </a:cubicBezTo>
                <a:cubicBezTo>
                  <a:pt x="329" y="169"/>
                  <a:pt x="344" y="161"/>
                  <a:pt x="352" y="146"/>
                </a:cubicBezTo>
                <a:cubicBezTo>
                  <a:pt x="359" y="138"/>
                  <a:pt x="367" y="130"/>
                  <a:pt x="375" y="130"/>
                </a:cubicBezTo>
                <a:lnTo>
                  <a:pt x="436" y="20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57" name="Freeform 291">
            <a:extLst>
              <a:ext uri="{FF2B5EF4-FFF2-40B4-BE49-F238E27FC236}">
                <a16:creationId xmlns:a16="http://schemas.microsoft.com/office/drawing/2014/main" id="{04CD545E-03DC-0244-92E2-804CA6C05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248" y="8587528"/>
            <a:ext cx="185933" cy="40675"/>
          </a:xfrm>
          <a:custGeom>
            <a:avLst/>
            <a:gdLst>
              <a:gd name="T0" fmla="*/ 138 w 139"/>
              <a:gd name="T1" fmla="*/ 31 h 32"/>
              <a:gd name="T2" fmla="*/ 0 w 139"/>
              <a:gd name="T3" fmla="*/ 31 h 32"/>
              <a:gd name="T4" fmla="*/ 0 w 139"/>
              <a:gd name="T5" fmla="*/ 0 h 32"/>
              <a:gd name="T6" fmla="*/ 138 w 139"/>
              <a:gd name="T7" fmla="*/ 0 h 32"/>
              <a:gd name="T8" fmla="*/ 138 w 139"/>
              <a:gd name="T9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9" h="32">
                <a:moveTo>
                  <a:pt x="138" y="31"/>
                </a:moveTo>
                <a:lnTo>
                  <a:pt x="0" y="31"/>
                </a:lnTo>
                <a:lnTo>
                  <a:pt x="0" y="0"/>
                </a:lnTo>
                <a:lnTo>
                  <a:pt x="138" y="0"/>
                </a:lnTo>
                <a:lnTo>
                  <a:pt x="138" y="3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58" name="Freeform 292">
            <a:extLst>
              <a:ext uri="{FF2B5EF4-FFF2-40B4-BE49-F238E27FC236}">
                <a16:creationId xmlns:a16="http://schemas.microsoft.com/office/drawing/2014/main" id="{339CB800-868B-524F-B245-94959550C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8677" y="8477132"/>
            <a:ext cx="185933" cy="325383"/>
          </a:xfrm>
          <a:custGeom>
            <a:avLst/>
            <a:gdLst>
              <a:gd name="T0" fmla="*/ 54 w 139"/>
              <a:gd name="T1" fmla="*/ 0 h 246"/>
              <a:gd name="T2" fmla="*/ 54 w 139"/>
              <a:gd name="T3" fmla="*/ 0 h 246"/>
              <a:gd name="T4" fmla="*/ 0 w 139"/>
              <a:gd name="T5" fmla="*/ 0 h 246"/>
              <a:gd name="T6" fmla="*/ 0 w 139"/>
              <a:gd name="T7" fmla="*/ 31 h 246"/>
              <a:gd name="T8" fmla="*/ 46 w 139"/>
              <a:gd name="T9" fmla="*/ 31 h 246"/>
              <a:gd name="T10" fmla="*/ 54 w 139"/>
              <a:gd name="T11" fmla="*/ 38 h 246"/>
              <a:gd name="T12" fmla="*/ 107 w 139"/>
              <a:gd name="T13" fmla="*/ 92 h 246"/>
              <a:gd name="T14" fmla="*/ 107 w 139"/>
              <a:gd name="T15" fmla="*/ 215 h 246"/>
              <a:gd name="T16" fmla="*/ 23 w 139"/>
              <a:gd name="T17" fmla="*/ 215 h 246"/>
              <a:gd name="T18" fmla="*/ 31 w 139"/>
              <a:gd name="T19" fmla="*/ 230 h 246"/>
              <a:gd name="T20" fmla="*/ 23 w 139"/>
              <a:gd name="T21" fmla="*/ 245 h 246"/>
              <a:gd name="T22" fmla="*/ 107 w 139"/>
              <a:gd name="T23" fmla="*/ 245 h 246"/>
              <a:gd name="T24" fmla="*/ 138 w 139"/>
              <a:gd name="T25" fmla="*/ 215 h 246"/>
              <a:gd name="T26" fmla="*/ 138 w 139"/>
              <a:gd name="T27" fmla="*/ 84 h 246"/>
              <a:gd name="T28" fmla="*/ 130 w 139"/>
              <a:gd name="T29" fmla="*/ 77 h 246"/>
              <a:gd name="T30" fmla="*/ 69 w 139"/>
              <a:gd name="T31" fmla="*/ 8 h 246"/>
              <a:gd name="T32" fmla="*/ 54 w 139"/>
              <a:gd name="T33" fmla="*/ 0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9" h="246">
                <a:moveTo>
                  <a:pt x="54" y="0"/>
                </a:moveTo>
                <a:lnTo>
                  <a:pt x="54" y="0"/>
                </a:lnTo>
                <a:cubicBezTo>
                  <a:pt x="0" y="0"/>
                  <a:pt x="0" y="0"/>
                  <a:pt x="0" y="0"/>
                </a:cubicBezTo>
                <a:cubicBezTo>
                  <a:pt x="0" y="31"/>
                  <a:pt x="0" y="31"/>
                  <a:pt x="0" y="31"/>
                </a:cubicBezTo>
                <a:cubicBezTo>
                  <a:pt x="46" y="31"/>
                  <a:pt x="46" y="31"/>
                  <a:pt x="46" y="31"/>
                </a:cubicBezTo>
                <a:cubicBezTo>
                  <a:pt x="46" y="31"/>
                  <a:pt x="54" y="31"/>
                  <a:pt x="54" y="38"/>
                </a:cubicBezTo>
                <a:cubicBezTo>
                  <a:pt x="107" y="92"/>
                  <a:pt x="107" y="92"/>
                  <a:pt x="107" y="92"/>
                </a:cubicBezTo>
                <a:cubicBezTo>
                  <a:pt x="107" y="215"/>
                  <a:pt x="107" y="215"/>
                  <a:pt x="107" y="215"/>
                </a:cubicBezTo>
                <a:cubicBezTo>
                  <a:pt x="23" y="215"/>
                  <a:pt x="23" y="215"/>
                  <a:pt x="23" y="215"/>
                </a:cubicBezTo>
                <a:cubicBezTo>
                  <a:pt x="23" y="222"/>
                  <a:pt x="31" y="222"/>
                  <a:pt x="31" y="230"/>
                </a:cubicBezTo>
                <a:cubicBezTo>
                  <a:pt x="31" y="237"/>
                  <a:pt x="23" y="237"/>
                  <a:pt x="23" y="245"/>
                </a:cubicBezTo>
                <a:cubicBezTo>
                  <a:pt x="107" y="245"/>
                  <a:pt x="107" y="245"/>
                  <a:pt x="107" y="245"/>
                </a:cubicBezTo>
                <a:cubicBezTo>
                  <a:pt x="123" y="245"/>
                  <a:pt x="138" y="230"/>
                  <a:pt x="138" y="215"/>
                </a:cubicBezTo>
                <a:cubicBezTo>
                  <a:pt x="138" y="84"/>
                  <a:pt x="138" y="84"/>
                  <a:pt x="138" y="84"/>
                </a:cubicBezTo>
                <a:cubicBezTo>
                  <a:pt x="138" y="84"/>
                  <a:pt x="138" y="84"/>
                  <a:pt x="130" y="77"/>
                </a:cubicBezTo>
                <a:cubicBezTo>
                  <a:pt x="69" y="8"/>
                  <a:pt x="69" y="8"/>
                  <a:pt x="69" y="8"/>
                </a:cubicBezTo>
                <a:cubicBezTo>
                  <a:pt x="69" y="0"/>
                  <a:pt x="62" y="0"/>
                  <a:pt x="54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59" name="Freeform 293">
            <a:extLst>
              <a:ext uri="{FF2B5EF4-FFF2-40B4-BE49-F238E27FC236}">
                <a16:creationId xmlns:a16="http://schemas.microsoft.com/office/drawing/2014/main" id="{B8116B14-7FA4-674C-BC63-CA36092EE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7211" y="8761840"/>
            <a:ext cx="203362" cy="52295"/>
          </a:xfrm>
          <a:custGeom>
            <a:avLst/>
            <a:gdLst>
              <a:gd name="T0" fmla="*/ 153 w 154"/>
              <a:gd name="T1" fmla="*/ 0 h 39"/>
              <a:gd name="T2" fmla="*/ 153 w 154"/>
              <a:gd name="T3" fmla="*/ 0 h 39"/>
              <a:gd name="T4" fmla="*/ 0 w 154"/>
              <a:gd name="T5" fmla="*/ 0 h 39"/>
              <a:gd name="T6" fmla="*/ 8 w 154"/>
              <a:gd name="T7" fmla="*/ 15 h 39"/>
              <a:gd name="T8" fmla="*/ 0 w 154"/>
              <a:gd name="T9" fmla="*/ 38 h 39"/>
              <a:gd name="T10" fmla="*/ 153 w 154"/>
              <a:gd name="T11" fmla="*/ 38 h 39"/>
              <a:gd name="T12" fmla="*/ 146 w 154"/>
              <a:gd name="T13" fmla="*/ 15 h 39"/>
              <a:gd name="T14" fmla="*/ 153 w 154"/>
              <a:gd name="T15" fmla="*/ 0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4" h="39">
                <a:moveTo>
                  <a:pt x="153" y="0"/>
                </a:moveTo>
                <a:lnTo>
                  <a:pt x="153" y="0"/>
                </a:lnTo>
                <a:cubicBezTo>
                  <a:pt x="0" y="0"/>
                  <a:pt x="0" y="0"/>
                  <a:pt x="0" y="0"/>
                </a:cubicBezTo>
                <a:cubicBezTo>
                  <a:pt x="8" y="0"/>
                  <a:pt x="8" y="7"/>
                  <a:pt x="8" y="15"/>
                </a:cubicBezTo>
                <a:cubicBezTo>
                  <a:pt x="8" y="22"/>
                  <a:pt x="8" y="30"/>
                  <a:pt x="0" y="38"/>
                </a:cubicBezTo>
                <a:cubicBezTo>
                  <a:pt x="153" y="38"/>
                  <a:pt x="153" y="38"/>
                  <a:pt x="153" y="38"/>
                </a:cubicBezTo>
                <a:cubicBezTo>
                  <a:pt x="153" y="30"/>
                  <a:pt x="146" y="22"/>
                  <a:pt x="146" y="15"/>
                </a:cubicBezTo>
                <a:cubicBezTo>
                  <a:pt x="146" y="7"/>
                  <a:pt x="146" y="0"/>
                  <a:pt x="153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0" name="Freeform 294">
            <a:extLst>
              <a:ext uri="{FF2B5EF4-FFF2-40B4-BE49-F238E27FC236}">
                <a16:creationId xmlns:a16="http://schemas.microsoft.com/office/drawing/2014/main" id="{9323660F-FBBC-414A-BC04-8C513EA49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3174" y="8378354"/>
            <a:ext cx="505504" cy="366057"/>
          </a:xfrm>
          <a:custGeom>
            <a:avLst/>
            <a:gdLst>
              <a:gd name="T0" fmla="*/ 367 w 383"/>
              <a:gd name="T1" fmla="*/ 268 h 276"/>
              <a:gd name="T2" fmla="*/ 367 w 383"/>
              <a:gd name="T3" fmla="*/ 268 h 276"/>
              <a:gd name="T4" fmla="*/ 382 w 383"/>
              <a:gd name="T5" fmla="*/ 268 h 276"/>
              <a:gd name="T6" fmla="*/ 382 w 383"/>
              <a:gd name="T7" fmla="*/ 107 h 276"/>
              <a:gd name="T8" fmla="*/ 382 w 383"/>
              <a:gd name="T9" fmla="*/ 76 h 276"/>
              <a:gd name="T10" fmla="*/ 382 w 383"/>
              <a:gd name="T11" fmla="*/ 38 h 276"/>
              <a:gd name="T12" fmla="*/ 352 w 383"/>
              <a:gd name="T13" fmla="*/ 0 h 276"/>
              <a:gd name="T14" fmla="*/ 23 w 383"/>
              <a:gd name="T15" fmla="*/ 0 h 276"/>
              <a:gd name="T16" fmla="*/ 0 w 383"/>
              <a:gd name="T17" fmla="*/ 23 h 276"/>
              <a:gd name="T18" fmla="*/ 23 w 383"/>
              <a:gd name="T19" fmla="*/ 38 h 276"/>
              <a:gd name="T20" fmla="*/ 344 w 383"/>
              <a:gd name="T21" fmla="*/ 38 h 276"/>
              <a:gd name="T22" fmla="*/ 344 w 383"/>
              <a:gd name="T23" fmla="*/ 275 h 276"/>
              <a:gd name="T24" fmla="*/ 367 w 383"/>
              <a:gd name="T25" fmla="*/ 268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83" h="276">
                <a:moveTo>
                  <a:pt x="367" y="268"/>
                </a:moveTo>
                <a:lnTo>
                  <a:pt x="367" y="268"/>
                </a:lnTo>
                <a:cubicBezTo>
                  <a:pt x="375" y="268"/>
                  <a:pt x="382" y="268"/>
                  <a:pt x="382" y="268"/>
                </a:cubicBezTo>
                <a:cubicBezTo>
                  <a:pt x="382" y="107"/>
                  <a:pt x="382" y="107"/>
                  <a:pt x="382" y="107"/>
                </a:cubicBezTo>
                <a:cubicBezTo>
                  <a:pt x="382" y="76"/>
                  <a:pt x="382" y="76"/>
                  <a:pt x="382" y="76"/>
                </a:cubicBezTo>
                <a:cubicBezTo>
                  <a:pt x="382" y="38"/>
                  <a:pt x="382" y="38"/>
                  <a:pt x="382" y="38"/>
                </a:cubicBezTo>
                <a:cubicBezTo>
                  <a:pt x="382" y="15"/>
                  <a:pt x="367" y="0"/>
                  <a:pt x="352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7" y="0"/>
                  <a:pt x="0" y="7"/>
                  <a:pt x="0" y="23"/>
                </a:cubicBezTo>
                <a:cubicBezTo>
                  <a:pt x="0" y="30"/>
                  <a:pt x="7" y="38"/>
                  <a:pt x="23" y="38"/>
                </a:cubicBezTo>
                <a:cubicBezTo>
                  <a:pt x="344" y="38"/>
                  <a:pt x="344" y="38"/>
                  <a:pt x="344" y="38"/>
                </a:cubicBezTo>
                <a:cubicBezTo>
                  <a:pt x="344" y="275"/>
                  <a:pt x="344" y="275"/>
                  <a:pt x="344" y="275"/>
                </a:cubicBezTo>
                <a:cubicBezTo>
                  <a:pt x="352" y="268"/>
                  <a:pt x="359" y="268"/>
                  <a:pt x="367" y="26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1" name="Freeform 295">
            <a:extLst>
              <a:ext uri="{FF2B5EF4-FFF2-40B4-BE49-F238E27FC236}">
                <a16:creationId xmlns:a16="http://schemas.microsoft.com/office/drawing/2014/main" id="{DB7A3DE4-BD4B-EA4A-9AED-26EA6A38F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7086" y="8570099"/>
            <a:ext cx="98779" cy="244037"/>
          </a:xfrm>
          <a:custGeom>
            <a:avLst/>
            <a:gdLst>
              <a:gd name="T0" fmla="*/ 69 w 77"/>
              <a:gd name="T1" fmla="*/ 146 h 185"/>
              <a:gd name="T2" fmla="*/ 69 w 77"/>
              <a:gd name="T3" fmla="*/ 146 h 185"/>
              <a:gd name="T4" fmla="*/ 38 w 77"/>
              <a:gd name="T5" fmla="*/ 146 h 185"/>
              <a:gd name="T6" fmla="*/ 38 w 77"/>
              <a:gd name="T7" fmla="*/ 0 h 185"/>
              <a:gd name="T8" fmla="*/ 0 w 77"/>
              <a:gd name="T9" fmla="*/ 0 h 185"/>
              <a:gd name="T10" fmla="*/ 0 w 77"/>
              <a:gd name="T11" fmla="*/ 146 h 185"/>
              <a:gd name="T12" fmla="*/ 7 w 77"/>
              <a:gd name="T13" fmla="*/ 168 h 185"/>
              <a:gd name="T14" fmla="*/ 30 w 77"/>
              <a:gd name="T15" fmla="*/ 184 h 185"/>
              <a:gd name="T16" fmla="*/ 30 w 77"/>
              <a:gd name="T17" fmla="*/ 184 h 185"/>
              <a:gd name="T18" fmla="*/ 76 w 77"/>
              <a:gd name="T19" fmla="*/ 184 h 185"/>
              <a:gd name="T20" fmla="*/ 69 w 77"/>
              <a:gd name="T21" fmla="*/ 161 h 185"/>
              <a:gd name="T22" fmla="*/ 69 w 77"/>
              <a:gd name="T23" fmla="*/ 146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7" h="185">
                <a:moveTo>
                  <a:pt x="69" y="146"/>
                </a:moveTo>
                <a:lnTo>
                  <a:pt x="69" y="146"/>
                </a:lnTo>
                <a:cubicBezTo>
                  <a:pt x="38" y="146"/>
                  <a:pt x="38" y="146"/>
                  <a:pt x="38" y="146"/>
                </a:cubicBezTo>
                <a:cubicBezTo>
                  <a:pt x="38" y="0"/>
                  <a:pt x="38" y="0"/>
                  <a:pt x="3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46"/>
                  <a:pt x="0" y="146"/>
                  <a:pt x="0" y="146"/>
                </a:cubicBezTo>
                <a:cubicBezTo>
                  <a:pt x="0" y="153"/>
                  <a:pt x="0" y="161"/>
                  <a:pt x="7" y="168"/>
                </a:cubicBezTo>
                <a:cubicBezTo>
                  <a:pt x="7" y="176"/>
                  <a:pt x="23" y="184"/>
                  <a:pt x="30" y="184"/>
                </a:cubicBezTo>
                <a:lnTo>
                  <a:pt x="30" y="184"/>
                </a:lnTo>
                <a:cubicBezTo>
                  <a:pt x="76" y="184"/>
                  <a:pt x="76" y="184"/>
                  <a:pt x="76" y="184"/>
                </a:cubicBezTo>
                <a:cubicBezTo>
                  <a:pt x="69" y="176"/>
                  <a:pt x="69" y="168"/>
                  <a:pt x="69" y="161"/>
                </a:cubicBezTo>
                <a:cubicBezTo>
                  <a:pt x="69" y="153"/>
                  <a:pt x="69" y="146"/>
                  <a:pt x="69" y="1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2" name="Freeform 296">
            <a:extLst>
              <a:ext uri="{FF2B5EF4-FFF2-40B4-BE49-F238E27FC236}">
                <a16:creationId xmlns:a16="http://schemas.microsoft.com/office/drawing/2014/main" id="{1A578651-BBDB-F74D-950A-F8C139660B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5711" y="8709549"/>
            <a:ext cx="151071" cy="139450"/>
          </a:xfrm>
          <a:custGeom>
            <a:avLst/>
            <a:gdLst>
              <a:gd name="T0" fmla="*/ 54 w 116"/>
              <a:gd name="T1" fmla="*/ 107 h 108"/>
              <a:gd name="T2" fmla="*/ 54 w 116"/>
              <a:gd name="T3" fmla="*/ 107 h 108"/>
              <a:gd name="T4" fmla="*/ 0 w 116"/>
              <a:gd name="T5" fmla="*/ 54 h 108"/>
              <a:gd name="T6" fmla="*/ 54 w 116"/>
              <a:gd name="T7" fmla="*/ 0 h 108"/>
              <a:gd name="T8" fmla="*/ 115 w 116"/>
              <a:gd name="T9" fmla="*/ 54 h 108"/>
              <a:gd name="T10" fmla="*/ 54 w 116"/>
              <a:gd name="T11" fmla="*/ 107 h 108"/>
              <a:gd name="T12" fmla="*/ 54 w 116"/>
              <a:gd name="T13" fmla="*/ 31 h 108"/>
              <a:gd name="T14" fmla="*/ 54 w 116"/>
              <a:gd name="T15" fmla="*/ 31 h 108"/>
              <a:gd name="T16" fmla="*/ 31 w 116"/>
              <a:gd name="T17" fmla="*/ 54 h 108"/>
              <a:gd name="T18" fmla="*/ 54 w 116"/>
              <a:gd name="T19" fmla="*/ 77 h 108"/>
              <a:gd name="T20" fmla="*/ 85 w 116"/>
              <a:gd name="T21" fmla="*/ 54 h 108"/>
              <a:gd name="T22" fmla="*/ 54 w 116"/>
              <a:gd name="T23" fmla="*/ 31 h 108"/>
              <a:gd name="T24" fmla="*/ 54 w 116"/>
              <a:gd name="T25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08">
                <a:moveTo>
                  <a:pt x="54" y="107"/>
                </a:moveTo>
                <a:lnTo>
                  <a:pt x="54" y="107"/>
                </a:lnTo>
                <a:cubicBezTo>
                  <a:pt x="23" y="107"/>
                  <a:pt x="0" y="84"/>
                  <a:pt x="0" y="54"/>
                </a:cubicBezTo>
                <a:cubicBezTo>
                  <a:pt x="0" y="23"/>
                  <a:pt x="23" y="0"/>
                  <a:pt x="54" y="0"/>
                </a:cubicBezTo>
                <a:cubicBezTo>
                  <a:pt x="85" y="0"/>
                  <a:pt x="115" y="23"/>
                  <a:pt x="115" y="54"/>
                </a:cubicBezTo>
                <a:cubicBezTo>
                  <a:pt x="115" y="84"/>
                  <a:pt x="85" y="107"/>
                  <a:pt x="54" y="107"/>
                </a:cubicBezTo>
                <a:lnTo>
                  <a:pt x="54" y="31"/>
                </a:lnTo>
                <a:lnTo>
                  <a:pt x="54" y="31"/>
                </a:lnTo>
                <a:cubicBezTo>
                  <a:pt x="46" y="31"/>
                  <a:pt x="31" y="39"/>
                  <a:pt x="31" y="54"/>
                </a:cubicBezTo>
                <a:cubicBezTo>
                  <a:pt x="31" y="69"/>
                  <a:pt x="46" y="77"/>
                  <a:pt x="54" y="77"/>
                </a:cubicBezTo>
                <a:cubicBezTo>
                  <a:pt x="69" y="77"/>
                  <a:pt x="85" y="69"/>
                  <a:pt x="85" y="54"/>
                </a:cubicBezTo>
                <a:cubicBezTo>
                  <a:pt x="85" y="39"/>
                  <a:pt x="69" y="31"/>
                  <a:pt x="54" y="31"/>
                </a:cubicBezTo>
                <a:lnTo>
                  <a:pt x="54" y="10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3" name="Freeform 297">
            <a:extLst>
              <a:ext uri="{FF2B5EF4-FFF2-40B4-BE49-F238E27FC236}">
                <a16:creationId xmlns:a16="http://schemas.microsoft.com/office/drawing/2014/main" id="{C5D8353C-130B-BE43-B2F4-59F4B6106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6811" y="8709549"/>
            <a:ext cx="139450" cy="139450"/>
          </a:xfrm>
          <a:custGeom>
            <a:avLst/>
            <a:gdLst>
              <a:gd name="T0" fmla="*/ 54 w 108"/>
              <a:gd name="T1" fmla="*/ 107 h 108"/>
              <a:gd name="T2" fmla="*/ 54 w 108"/>
              <a:gd name="T3" fmla="*/ 107 h 108"/>
              <a:gd name="T4" fmla="*/ 0 w 108"/>
              <a:gd name="T5" fmla="*/ 54 h 108"/>
              <a:gd name="T6" fmla="*/ 54 w 108"/>
              <a:gd name="T7" fmla="*/ 0 h 108"/>
              <a:gd name="T8" fmla="*/ 107 w 108"/>
              <a:gd name="T9" fmla="*/ 54 h 108"/>
              <a:gd name="T10" fmla="*/ 54 w 108"/>
              <a:gd name="T11" fmla="*/ 107 h 108"/>
              <a:gd name="T12" fmla="*/ 54 w 108"/>
              <a:gd name="T13" fmla="*/ 31 h 108"/>
              <a:gd name="T14" fmla="*/ 54 w 108"/>
              <a:gd name="T15" fmla="*/ 31 h 108"/>
              <a:gd name="T16" fmla="*/ 31 w 108"/>
              <a:gd name="T17" fmla="*/ 54 h 108"/>
              <a:gd name="T18" fmla="*/ 54 w 108"/>
              <a:gd name="T19" fmla="*/ 77 h 108"/>
              <a:gd name="T20" fmla="*/ 77 w 108"/>
              <a:gd name="T21" fmla="*/ 54 h 108"/>
              <a:gd name="T22" fmla="*/ 54 w 108"/>
              <a:gd name="T23" fmla="*/ 31 h 108"/>
              <a:gd name="T24" fmla="*/ 54 w 108"/>
              <a:gd name="T25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8" h="108">
                <a:moveTo>
                  <a:pt x="54" y="107"/>
                </a:moveTo>
                <a:lnTo>
                  <a:pt x="54" y="107"/>
                </a:lnTo>
                <a:cubicBezTo>
                  <a:pt x="23" y="107"/>
                  <a:pt x="0" y="84"/>
                  <a:pt x="0" y="54"/>
                </a:cubicBezTo>
                <a:cubicBezTo>
                  <a:pt x="0" y="23"/>
                  <a:pt x="23" y="0"/>
                  <a:pt x="54" y="0"/>
                </a:cubicBezTo>
                <a:cubicBezTo>
                  <a:pt x="84" y="0"/>
                  <a:pt x="107" y="23"/>
                  <a:pt x="107" y="54"/>
                </a:cubicBezTo>
                <a:cubicBezTo>
                  <a:pt x="107" y="84"/>
                  <a:pt x="84" y="107"/>
                  <a:pt x="54" y="107"/>
                </a:cubicBezTo>
                <a:lnTo>
                  <a:pt x="54" y="31"/>
                </a:lnTo>
                <a:lnTo>
                  <a:pt x="54" y="31"/>
                </a:lnTo>
                <a:cubicBezTo>
                  <a:pt x="39" y="31"/>
                  <a:pt x="31" y="39"/>
                  <a:pt x="31" y="54"/>
                </a:cubicBezTo>
                <a:cubicBezTo>
                  <a:pt x="31" y="69"/>
                  <a:pt x="39" y="77"/>
                  <a:pt x="54" y="77"/>
                </a:cubicBezTo>
                <a:cubicBezTo>
                  <a:pt x="69" y="77"/>
                  <a:pt x="77" y="69"/>
                  <a:pt x="77" y="54"/>
                </a:cubicBezTo>
                <a:cubicBezTo>
                  <a:pt x="77" y="39"/>
                  <a:pt x="69" y="31"/>
                  <a:pt x="54" y="31"/>
                </a:cubicBezTo>
                <a:lnTo>
                  <a:pt x="54" y="10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4" name="Freeform 298">
            <a:extLst>
              <a:ext uri="{FF2B5EF4-FFF2-40B4-BE49-F238E27FC236}">
                <a16:creationId xmlns:a16="http://schemas.microsoft.com/office/drawing/2014/main" id="{D0B8EFFF-989E-B446-A649-F7D196B1B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4794" y="8465512"/>
            <a:ext cx="214983" cy="52292"/>
          </a:xfrm>
          <a:custGeom>
            <a:avLst/>
            <a:gdLst>
              <a:gd name="T0" fmla="*/ 146 w 162"/>
              <a:gd name="T1" fmla="*/ 39 h 40"/>
              <a:gd name="T2" fmla="*/ 146 w 162"/>
              <a:gd name="T3" fmla="*/ 39 h 40"/>
              <a:gd name="T4" fmla="*/ 23 w 162"/>
              <a:gd name="T5" fmla="*/ 39 h 40"/>
              <a:gd name="T6" fmla="*/ 0 w 162"/>
              <a:gd name="T7" fmla="*/ 23 h 40"/>
              <a:gd name="T8" fmla="*/ 23 w 162"/>
              <a:gd name="T9" fmla="*/ 0 h 40"/>
              <a:gd name="T10" fmla="*/ 146 w 162"/>
              <a:gd name="T11" fmla="*/ 0 h 40"/>
              <a:gd name="T12" fmla="*/ 161 w 162"/>
              <a:gd name="T13" fmla="*/ 23 h 40"/>
              <a:gd name="T14" fmla="*/ 146 w 162"/>
              <a:gd name="T15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2" h="40">
                <a:moveTo>
                  <a:pt x="146" y="39"/>
                </a:moveTo>
                <a:lnTo>
                  <a:pt x="146" y="39"/>
                </a:lnTo>
                <a:cubicBezTo>
                  <a:pt x="23" y="39"/>
                  <a:pt x="23" y="39"/>
                  <a:pt x="23" y="39"/>
                </a:cubicBezTo>
                <a:cubicBezTo>
                  <a:pt x="8" y="39"/>
                  <a:pt x="0" y="31"/>
                  <a:pt x="0" y="23"/>
                </a:cubicBezTo>
                <a:cubicBezTo>
                  <a:pt x="0" y="8"/>
                  <a:pt x="8" y="0"/>
                  <a:pt x="23" y="0"/>
                </a:cubicBezTo>
                <a:cubicBezTo>
                  <a:pt x="146" y="0"/>
                  <a:pt x="146" y="0"/>
                  <a:pt x="146" y="0"/>
                </a:cubicBezTo>
                <a:cubicBezTo>
                  <a:pt x="153" y="0"/>
                  <a:pt x="161" y="8"/>
                  <a:pt x="161" y="23"/>
                </a:cubicBezTo>
                <a:cubicBezTo>
                  <a:pt x="161" y="31"/>
                  <a:pt x="153" y="39"/>
                  <a:pt x="146" y="3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5" name="Freeform 299">
            <a:extLst>
              <a:ext uri="{FF2B5EF4-FFF2-40B4-BE49-F238E27FC236}">
                <a16:creationId xmlns:a16="http://schemas.microsoft.com/office/drawing/2014/main" id="{C7237E00-A5DB-CD4D-A930-0128B4F71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5465" y="8546857"/>
            <a:ext cx="104587" cy="40671"/>
          </a:xfrm>
          <a:custGeom>
            <a:avLst/>
            <a:gdLst>
              <a:gd name="T0" fmla="*/ 61 w 78"/>
              <a:gd name="T1" fmla="*/ 30 h 31"/>
              <a:gd name="T2" fmla="*/ 61 w 78"/>
              <a:gd name="T3" fmla="*/ 30 h 31"/>
              <a:gd name="T4" fmla="*/ 15 w 78"/>
              <a:gd name="T5" fmla="*/ 30 h 31"/>
              <a:gd name="T6" fmla="*/ 0 w 78"/>
              <a:gd name="T7" fmla="*/ 15 h 31"/>
              <a:gd name="T8" fmla="*/ 15 w 78"/>
              <a:gd name="T9" fmla="*/ 0 h 31"/>
              <a:gd name="T10" fmla="*/ 61 w 78"/>
              <a:gd name="T11" fmla="*/ 0 h 31"/>
              <a:gd name="T12" fmla="*/ 77 w 78"/>
              <a:gd name="T13" fmla="*/ 15 h 31"/>
              <a:gd name="T14" fmla="*/ 61 w 78"/>
              <a:gd name="T15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8" h="31">
                <a:moveTo>
                  <a:pt x="61" y="30"/>
                </a:moveTo>
                <a:lnTo>
                  <a:pt x="61" y="30"/>
                </a:lnTo>
                <a:cubicBezTo>
                  <a:pt x="15" y="30"/>
                  <a:pt x="15" y="30"/>
                  <a:pt x="15" y="30"/>
                </a:cubicBezTo>
                <a:cubicBezTo>
                  <a:pt x="8" y="30"/>
                  <a:pt x="0" y="23"/>
                  <a:pt x="0" y="15"/>
                </a:cubicBezTo>
                <a:cubicBezTo>
                  <a:pt x="0" y="8"/>
                  <a:pt x="8" y="0"/>
                  <a:pt x="15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69" y="0"/>
                  <a:pt x="77" y="8"/>
                  <a:pt x="77" y="15"/>
                </a:cubicBezTo>
                <a:cubicBezTo>
                  <a:pt x="77" y="23"/>
                  <a:pt x="69" y="30"/>
                  <a:pt x="61" y="3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6" name="Freeform 303">
            <a:extLst>
              <a:ext uri="{FF2B5EF4-FFF2-40B4-BE49-F238E27FC236}">
                <a16:creationId xmlns:a16="http://schemas.microsoft.com/office/drawing/2014/main" id="{DCEEC385-D91E-924C-8970-562A7F7F9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10491" y="6089053"/>
            <a:ext cx="220795" cy="244037"/>
          </a:xfrm>
          <a:custGeom>
            <a:avLst/>
            <a:gdLst>
              <a:gd name="T0" fmla="*/ 8 w 169"/>
              <a:gd name="T1" fmla="*/ 176 h 184"/>
              <a:gd name="T2" fmla="*/ 8 w 169"/>
              <a:gd name="T3" fmla="*/ 176 h 184"/>
              <a:gd name="T4" fmla="*/ 8 w 169"/>
              <a:gd name="T5" fmla="*/ 176 h 184"/>
              <a:gd name="T6" fmla="*/ 8 w 169"/>
              <a:gd name="T7" fmla="*/ 153 h 184"/>
              <a:gd name="T8" fmla="*/ 138 w 169"/>
              <a:gd name="T9" fmla="*/ 7 h 184"/>
              <a:gd name="T10" fmla="*/ 161 w 169"/>
              <a:gd name="T11" fmla="*/ 0 h 184"/>
              <a:gd name="T12" fmla="*/ 161 w 169"/>
              <a:gd name="T13" fmla="*/ 23 h 184"/>
              <a:gd name="T14" fmla="*/ 31 w 169"/>
              <a:gd name="T15" fmla="*/ 176 h 184"/>
              <a:gd name="T16" fmla="*/ 8 w 169"/>
              <a:gd name="T17" fmla="*/ 176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9" h="184">
                <a:moveTo>
                  <a:pt x="8" y="176"/>
                </a:moveTo>
                <a:lnTo>
                  <a:pt x="8" y="176"/>
                </a:lnTo>
                <a:lnTo>
                  <a:pt x="8" y="176"/>
                </a:lnTo>
                <a:cubicBezTo>
                  <a:pt x="0" y="168"/>
                  <a:pt x="0" y="160"/>
                  <a:pt x="8" y="153"/>
                </a:cubicBezTo>
                <a:cubicBezTo>
                  <a:pt x="138" y="7"/>
                  <a:pt x="138" y="7"/>
                  <a:pt x="138" y="7"/>
                </a:cubicBezTo>
                <a:cubicBezTo>
                  <a:pt x="145" y="0"/>
                  <a:pt x="153" y="0"/>
                  <a:pt x="161" y="0"/>
                </a:cubicBezTo>
                <a:cubicBezTo>
                  <a:pt x="168" y="7"/>
                  <a:pt x="168" y="15"/>
                  <a:pt x="161" y="23"/>
                </a:cubicBezTo>
                <a:cubicBezTo>
                  <a:pt x="31" y="176"/>
                  <a:pt x="31" y="176"/>
                  <a:pt x="31" y="176"/>
                </a:cubicBezTo>
                <a:cubicBezTo>
                  <a:pt x="23" y="183"/>
                  <a:pt x="15" y="183"/>
                  <a:pt x="8" y="17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7" name="Freeform 304">
            <a:extLst>
              <a:ext uri="{FF2B5EF4-FFF2-40B4-BE49-F238E27FC236}">
                <a16:creationId xmlns:a16="http://schemas.microsoft.com/office/drawing/2014/main" id="{1E72C3A9-9015-AA4D-9207-02B53FD6D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20887" y="6222694"/>
            <a:ext cx="139450" cy="133638"/>
          </a:xfrm>
          <a:custGeom>
            <a:avLst/>
            <a:gdLst>
              <a:gd name="T0" fmla="*/ 54 w 108"/>
              <a:gd name="T1" fmla="*/ 100 h 101"/>
              <a:gd name="T2" fmla="*/ 54 w 108"/>
              <a:gd name="T3" fmla="*/ 100 h 101"/>
              <a:gd name="T4" fmla="*/ 0 w 108"/>
              <a:gd name="T5" fmla="*/ 54 h 101"/>
              <a:gd name="T6" fmla="*/ 54 w 108"/>
              <a:gd name="T7" fmla="*/ 0 h 101"/>
              <a:gd name="T8" fmla="*/ 107 w 108"/>
              <a:gd name="T9" fmla="*/ 54 h 101"/>
              <a:gd name="T10" fmla="*/ 54 w 108"/>
              <a:gd name="T11" fmla="*/ 100 h 101"/>
              <a:gd name="T12" fmla="*/ 54 w 108"/>
              <a:gd name="T13" fmla="*/ 31 h 101"/>
              <a:gd name="T14" fmla="*/ 54 w 108"/>
              <a:gd name="T15" fmla="*/ 31 h 101"/>
              <a:gd name="T16" fmla="*/ 31 w 108"/>
              <a:gd name="T17" fmla="*/ 54 h 101"/>
              <a:gd name="T18" fmla="*/ 54 w 108"/>
              <a:gd name="T19" fmla="*/ 69 h 101"/>
              <a:gd name="T20" fmla="*/ 77 w 108"/>
              <a:gd name="T21" fmla="*/ 54 h 101"/>
              <a:gd name="T22" fmla="*/ 54 w 108"/>
              <a:gd name="T23" fmla="*/ 31 h 101"/>
              <a:gd name="T24" fmla="*/ 54 w 108"/>
              <a:gd name="T25" fmla="*/ 10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8" h="101">
                <a:moveTo>
                  <a:pt x="54" y="100"/>
                </a:moveTo>
                <a:lnTo>
                  <a:pt x="54" y="100"/>
                </a:lnTo>
                <a:cubicBezTo>
                  <a:pt x="23" y="100"/>
                  <a:pt x="0" y="77"/>
                  <a:pt x="0" y="54"/>
                </a:cubicBezTo>
                <a:cubicBezTo>
                  <a:pt x="0" y="23"/>
                  <a:pt x="23" y="0"/>
                  <a:pt x="54" y="0"/>
                </a:cubicBezTo>
                <a:cubicBezTo>
                  <a:pt x="84" y="0"/>
                  <a:pt x="107" y="23"/>
                  <a:pt x="107" y="54"/>
                </a:cubicBezTo>
                <a:cubicBezTo>
                  <a:pt x="107" y="77"/>
                  <a:pt x="84" y="100"/>
                  <a:pt x="54" y="100"/>
                </a:cubicBezTo>
                <a:lnTo>
                  <a:pt x="54" y="31"/>
                </a:lnTo>
                <a:lnTo>
                  <a:pt x="54" y="31"/>
                </a:lnTo>
                <a:cubicBezTo>
                  <a:pt x="46" y="31"/>
                  <a:pt x="31" y="38"/>
                  <a:pt x="31" y="54"/>
                </a:cubicBezTo>
                <a:cubicBezTo>
                  <a:pt x="31" y="61"/>
                  <a:pt x="46" y="69"/>
                  <a:pt x="54" y="69"/>
                </a:cubicBezTo>
                <a:cubicBezTo>
                  <a:pt x="61" y="69"/>
                  <a:pt x="77" y="61"/>
                  <a:pt x="77" y="54"/>
                </a:cubicBezTo>
                <a:cubicBezTo>
                  <a:pt x="77" y="38"/>
                  <a:pt x="61" y="31"/>
                  <a:pt x="54" y="31"/>
                </a:cubicBezTo>
                <a:lnTo>
                  <a:pt x="54" y="10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8" name="Freeform 305">
            <a:extLst>
              <a:ext uri="{FF2B5EF4-FFF2-40B4-BE49-F238E27FC236}">
                <a16:creationId xmlns:a16="http://schemas.microsoft.com/office/drawing/2014/main" id="{30E89474-1CC9-E94E-B866-67FE77AAB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69817" y="6060003"/>
            <a:ext cx="133641" cy="139450"/>
          </a:xfrm>
          <a:custGeom>
            <a:avLst/>
            <a:gdLst>
              <a:gd name="T0" fmla="*/ 54 w 101"/>
              <a:gd name="T1" fmla="*/ 107 h 108"/>
              <a:gd name="T2" fmla="*/ 54 w 101"/>
              <a:gd name="T3" fmla="*/ 107 h 108"/>
              <a:gd name="T4" fmla="*/ 0 w 101"/>
              <a:gd name="T5" fmla="*/ 53 h 108"/>
              <a:gd name="T6" fmla="*/ 54 w 101"/>
              <a:gd name="T7" fmla="*/ 0 h 108"/>
              <a:gd name="T8" fmla="*/ 100 w 101"/>
              <a:gd name="T9" fmla="*/ 53 h 108"/>
              <a:gd name="T10" fmla="*/ 54 w 101"/>
              <a:gd name="T11" fmla="*/ 107 h 108"/>
              <a:gd name="T12" fmla="*/ 54 w 101"/>
              <a:gd name="T13" fmla="*/ 30 h 108"/>
              <a:gd name="T14" fmla="*/ 54 w 101"/>
              <a:gd name="T15" fmla="*/ 30 h 108"/>
              <a:gd name="T16" fmla="*/ 31 w 101"/>
              <a:gd name="T17" fmla="*/ 53 h 108"/>
              <a:gd name="T18" fmla="*/ 54 w 101"/>
              <a:gd name="T19" fmla="*/ 76 h 108"/>
              <a:gd name="T20" fmla="*/ 69 w 101"/>
              <a:gd name="T21" fmla="*/ 53 h 108"/>
              <a:gd name="T22" fmla="*/ 54 w 101"/>
              <a:gd name="T23" fmla="*/ 30 h 108"/>
              <a:gd name="T24" fmla="*/ 54 w 101"/>
              <a:gd name="T25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1" h="108">
                <a:moveTo>
                  <a:pt x="54" y="107"/>
                </a:moveTo>
                <a:lnTo>
                  <a:pt x="54" y="107"/>
                </a:lnTo>
                <a:cubicBezTo>
                  <a:pt x="23" y="107"/>
                  <a:pt x="0" y="84"/>
                  <a:pt x="0" y="53"/>
                </a:cubicBezTo>
                <a:cubicBezTo>
                  <a:pt x="0" y="23"/>
                  <a:pt x="23" y="0"/>
                  <a:pt x="54" y="0"/>
                </a:cubicBezTo>
                <a:cubicBezTo>
                  <a:pt x="77" y="0"/>
                  <a:pt x="100" y="23"/>
                  <a:pt x="100" y="53"/>
                </a:cubicBezTo>
                <a:cubicBezTo>
                  <a:pt x="100" y="84"/>
                  <a:pt x="77" y="107"/>
                  <a:pt x="54" y="107"/>
                </a:cubicBezTo>
                <a:lnTo>
                  <a:pt x="54" y="30"/>
                </a:lnTo>
                <a:lnTo>
                  <a:pt x="54" y="30"/>
                </a:lnTo>
                <a:cubicBezTo>
                  <a:pt x="39" y="30"/>
                  <a:pt x="31" y="38"/>
                  <a:pt x="31" y="53"/>
                </a:cubicBezTo>
                <a:cubicBezTo>
                  <a:pt x="31" y="61"/>
                  <a:pt x="39" y="76"/>
                  <a:pt x="54" y="76"/>
                </a:cubicBezTo>
                <a:cubicBezTo>
                  <a:pt x="62" y="76"/>
                  <a:pt x="69" y="61"/>
                  <a:pt x="69" y="53"/>
                </a:cubicBezTo>
                <a:cubicBezTo>
                  <a:pt x="69" y="38"/>
                  <a:pt x="62" y="30"/>
                  <a:pt x="54" y="30"/>
                </a:cubicBezTo>
                <a:lnTo>
                  <a:pt x="54" y="10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9" name="Freeform 306">
            <a:extLst>
              <a:ext uri="{FF2B5EF4-FFF2-40B4-BE49-F238E27FC236}">
                <a16:creationId xmlns:a16="http://schemas.microsoft.com/office/drawing/2014/main" id="{40F359A2-F6FC-2946-9D0E-BA25B943D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82663" y="6030949"/>
            <a:ext cx="29050" cy="40675"/>
          </a:xfrm>
          <a:custGeom>
            <a:avLst/>
            <a:gdLst>
              <a:gd name="T0" fmla="*/ 23 w 24"/>
              <a:gd name="T1" fmla="*/ 30 h 31"/>
              <a:gd name="T2" fmla="*/ 0 w 24"/>
              <a:gd name="T3" fmla="*/ 30 h 31"/>
              <a:gd name="T4" fmla="*/ 0 w 24"/>
              <a:gd name="T5" fmla="*/ 0 h 31"/>
              <a:gd name="T6" fmla="*/ 23 w 24"/>
              <a:gd name="T7" fmla="*/ 0 h 31"/>
              <a:gd name="T8" fmla="*/ 23 w 24"/>
              <a:gd name="T9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31">
                <a:moveTo>
                  <a:pt x="23" y="30"/>
                </a:moveTo>
                <a:lnTo>
                  <a:pt x="0" y="30"/>
                </a:lnTo>
                <a:lnTo>
                  <a:pt x="0" y="0"/>
                </a:lnTo>
                <a:lnTo>
                  <a:pt x="23" y="0"/>
                </a:lnTo>
                <a:lnTo>
                  <a:pt x="23" y="3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70" name="Freeform 307">
            <a:extLst>
              <a:ext uri="{FF2B5EF4-FFF2-40B4-BE49-F238E27FC236}">
                <a16:creationId xmlns:a16="http://schemas.microsoft.com/office/drawing/2014/main" id="{346E6AA8-93DD-5142-8948-384078725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82663" y="6112295"/>
            <a:ext cx="29050" cy="69725"/>
          </a:xfrm>
          <a:custGeom>
            <a:avLst/>
            <a:gdLst>
              <a:gd name="T0" fmla="*/ 23 w 24"/>
              <a:gd name="T1" fmla="*/ 54 h 55"/>
              <a:gd name="T2" fmla="*/ 0 w 24"/>
              <a:gd name="T3" fmla="*/ 54 h 55"/>
              <a:gd name="T4" fmla="*/ 0 w 24"/>
              <a:gd name="T5" fmla="*/ 0 h 55"/>
              <a:gd name="T6" fmla="*/ 23 w 24"/>
              <a:gd name="T7" fmla="*/ 0 h 55"/>
              <a:gd name="T8" fmla="*/ 23 w 24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55">
                <a:moveTo>
                  <a:pt x="23" y="54"/>
                </a:moveTo>
                <a:lnTo>
                  <a:pt x="0" y="54"/>
                </a:lnTo>
                <a:lnTo>
                  <a:pt x="0" y="0"/>
                </a:lnTo>
                <a:lnTo>
                  <a:pt x="23" y="0"/>
                </a:lnTo>
                <a:lnTo>
                  <a:pt x="23" y="5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71" name="Freeform 308">
            <a:extLst>
              <a:ext uri="{FF2B5EF4-FFF2-40B4-BE49-F238E27FC236}">
                <a16:creationId xmlns:a16="http://schemas.microsoft.com/office/drawing/2014/main" id="{8A12469E-5EF6-144B-AC9D-D0B0F4C34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82663" y="6228503"/>
            <a:ext cx="29050" cy="69725"/>
          </a:xfrm>
          <a:custGeom>
            <a:avLst/>
            <a:gdLst>
              <a:gd name="T0" fmla="*/ 23 w 24"/>
              <a:gd name="T1" fmla="*/ 53 h 54"/>
              <a:gd name="T2" fmla="*/ 0 w 24"/>
              <a:gd name="T3" fmla="*/ 53 h 54"/>
              <a:gd name="T4" fmla="*/ 0 w 24"/>
              <a:gd name="T5" fmla="*/ 0 h 54"/>
              <a:gd name="T6" fmla="*/ 23 w 24"/>
              <a:gd name="T7" fmla="*/ 0 h 54"/>
              <a:gd name="T8" fmla="*/ 23 w 24"/>
              <a:gd name="T9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54">
                <a:moveTo>
                  <a:pt x="23" y="53"/>
                </a:moveTo>
                <a:lnTo>
                  <a:pt x="0" y="53"/>
                </a:lnTo>
                <a:lnTo>
                  <a:pt x="0" y="0"/>
                </a:lnTo>
                <a:lnTo>
                  <a:pt x="23" y="0"/>
                </a:lnTo>
                <a:lnTo>
                  <a:pt x="23" y="5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72" name="Freeform 309">
            <a:extLst>
              <a:ext uri="{FF2B5EF4-FFF2-40B4-BE49-F238E27FC236}">
                <a16:creationId xmlns:a16="http://schemas.microsoft.com/office/drawing/2014/main" id="{2D3C3540-AE14-AE48-AFF9-D580D747E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82663" y="6338902"/>
            <a:ext cx="29050" cy="52292"/>
          </a:xfrm>
          <a:custGeom>
            <a:avLst/>
            <a:gdLst>
              <a:gd name="T0" fmla="*/ 23 w 24"/>
              <a:gd name="T1" fmla="*/ 38 h 39"/>
              <a:gd name="T2" fmla="*/ 0 w 24"/>
              <a:gd name="T3" fmla="*/ 38 h 39"/>
              <a:gd name="T4" fmla="*/ 0 w 24"/>
              <a:gd name="T5" fmla="*/ 0 h 39"/>
              <a:gd name="T6" fmla="*/ 23 w 24"/>
              <a:gd name="T7" fmla="*/ 0 h 39"/>
              <a:gd name="T8" fmla="*/ 23 w 24"/>
              <a:gd name="T9" fmla="*/ 3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39">
                <a:moveTo>
                  <a:pt x="23" y="38"/>
                </a:moveTo>
                <a:lnTo>
                  <a:pt x="0" y="38"/>
                </a:lnTo>
                <a:lnTo>
                  <a:pt x="0" y="0"/>
                </a:lnTo>
                <a:lnTo>
                  <a:pt x="23" y="0"/>
                </a:lnTo>
                <a:lnTo>
                  <a:pt x="23" y="3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73" name="Freeform 310">
            <a:extLst>
              <a:ext uri="{FF2B5EF4-FFF2-40B4-BE49-F238E27FC236}">
                <a16:creationId xmlns:a16="http://schemas.microsoft.com/office/drawing/2014/main" id="{67BE4A66-0372-AC4D-A059-F7442CAF8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90917" y="5955416"/>
            <a:ext cx="679819" cy="493883"/>
          </a:xfrm>
          <a:custGeom>
            <a:avLst/>
            <a:gdLst>
              <a:gd name="T0" fmla="*/ 451 w 514"/>
              <a:gd name="T1" fmla="*/ 375 h 376"/>
              <a:gd name="T2" fmla="*/ 451 w 514"/>
              <a:gd name="T3" fmla="*/ 375 h 376"/>
              <a:gd name="T4" fmla="*/ 23 w 514"/>
              <a:gd name="T5" fmla="*/ 375 h 376"/>
              <a:gd name="T6" fmla="*/ 0 w 514"/>
              <a:gd name="T7" fmla="*/ 352 h 376"/>
              <a:gd name="T8" fmla="*/ 0 w 514"/>
              <a:gd name="T9" fmla="*/ 276 h 376"/>
              <a:gd name="T10" fmla="*/ 15 w 514"/>
              <a:gd name="T11" fmla="*/ 253 h 376"/>
              <a:gd name="T12" fmla="*/ 77 w 514"/>
              <a:gd name="T13" fmla="*/ 191 h 376"/>
              <a:gd name="T14" fmla="*/ 15 w 514"/>
              <a:gd name="T15" fmla="*/ 123 h 376"/>
              <a:gd name="T16" fmla="*/ 0 w 514"/>
              <a:gd name="T17" fmla="*/ 107 h 376"/>
              <a:gd name="T18" fmla="*/ 0 w 514"/>
              <a:gd name="T19" fmla="*/ 23 h 376"/>
              <a:gd name="T20" fmla="*/ 23 w 514"/>
              <a:gd name="T21" fmla="*/ 0 h 376"/>
              <a:gd name="T22" fmla="*/ 451 w 514"/>
              <a:gd name="T23" fmla="*/ 0 h 376"/>
              <a:gd name="T24" fmla="*/ 513 w 514"/>
              <a:gd name="T25" fmla="*/ 61 h 376"/>
              <a:gd name="T26" fmla="*/ 513 w 514"/>
              <a:gd name="T27" fmla="*/ 314 h 376"/>
              <a:gd name="T28" fmla="*/ 451 w 514"/>
              <a:gd name="T29" fmla="*/ 375 h 376"/>
              <a:gd name="T30" fmla="*/ 38 w 514"/>
              <a:gd name="T31" fmla="*/ 337 h 376"/>
              <a:gd name="T32" fmla="*/ 38 w 514"/>
              <a:gd name="T33" fmla="*/ 337 h 376"/>
              <a:gd name="T34" fmla="*/ 451 w 514"/>
              <a:gd name="T35" fmla="*/ 337 h 376"/>
              <a:gd name="T36" fmla="*/ 467 w 514"/>
              <a:gd name="T37" fmla="*/ 314 h 376"/>
              <a:gd name="T38" fmla="*/ 467 w 514"/>
              <a:gd name="T39" fmla="*/ 61 h 376"/>
              <a:gd name="T40" fmla="*/ 451 w 514"/>
              <a:gd name="T41" fmla="*/ 38 h 376"/>
              <a:gd name="T42" fmla="*/ 38 w 514"/>
              <a:gd name="T43" fmla="*/ 38 h 376"/>
              <a:gd name="T44" fmla="*/ 38 w 514"/>
              <a:gd name="T45" fmla="*/ 92 h 376"/>
              <a:gd name="T46" fmla="*/ 115 w 514"/>
              <a:gd name="T47" fmla="*/ 191 h 376"/>
              <a:gd name="T48" fmla="*/ 38 w 514"/>
              <a:gd name="T49" fmla="*/ 291 h 376"/>
              <a:gd name="T50" fmla="*/ 451 w 514"/>
              <a:gd name="T51" fmla="*/ 375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14" h="376">
                <a:moveTo>
                  <a:pt x="451" y="375"/>
                </a:moveTo>
                <a:lnTo>
                  <a:pt x="451" y="375"/>
                </a:lnTo>
                <a:cubicBezTo>
                  <a:pt x="23" y="375"/>
                  <a:pt x="23" y="375"/>
                  <a:pt x="23" y="375"/>
                </a:cubicBezTo>
                <a:cubicBezTo>
                  <a:pt x="8" y="375"/>
                  <a:pt x="0" y="367"/>
                  <a:pt x="0" y="352"/>
                </a:cubicBezTo>
                <a:cubicBezTo>
                  <a:pt x="0" y="276"/>
                  <a:pt x="0" y="276"/>
                  <a:pt x="0" y="276"/>
                </a:cubicBezTo>
                <a:cubicBezTo>
                  <a:pt x="0" y="260"/>
                  <a:pt x="8" y="253"/>
                  <a:pt x="15" y="253"/>
                </a:cubicBezTo>
                <a:cubicBezTo>
                  <a:pt x="54" y="245"/>
                  <a:pt x="77" y="222"/>
                  <a:pt x="77" y="191"/>
                </a:cubicBezTo>
                <a:cubicBezTo>
                  <a:pt x="77" y="153"/>
                  <a:pt x="54" y="130"/>
                  <a:pt x="15" y="123"/>
                </a:cubicBezTo>
                <a:cubicBezTo>
                  <a:pt x="8" y="123"/>
                  <a:pt x="0" y="115"/>
                  <a:pt x="0" y="107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8"/>
                  <a:pt x="8" y="0"/>
                  <a:pt x="23" y="0"/>
                </a:cubicBezTo>
                <a:cubicBezTo>
                  <a:pt x="451" y="0"/>
                  <a:pt x="451" y="0"/>
                  <a:pt x="451" y="0"/>
                </a:cubicBezTo>
                <a:cubicBezTo>
                  <a:pt x="482" y="0"/>
                  <a:pt x="513" y="23"/>
                  <a:pt x="513" y="61"/>
                </a:cubicBezTo>
                <a:cubicBezTo>
                  <a:pt x="513" y="314"/>
                  <a:pt x="513" y="314"/>
                  <a:pt x="513" y="314"/>
                </a:cubicBezTo>
                <a:cubicBezTo>
                  <a:pt x="513" y="352"/>
                  <a:pt x="482" y="375"/>
                  <a:pt x="451" y="375"/>
                </a:cubicBezTo>
                <a:lnTo>
                  <a:pt x="38" y="337"/>
                </a:lnTo>
                <a:lnTo>
                  <a:pt x="38" y="337"/>
                </a:lnTo>
                <a:cubicBezTo>
                  <a:pt x="451" y="337"/>
                  <a:pt x="451" y="337"/>
                  <a:pt x="451" y="337"/>
                </a:cubicBezTo>
                <a:cubicBezTo>
                  <a:pt x="459" y="337"/>
                  <a:pt x="467" y="329"/>
                  <a:pt x="467" y="314"/>
                </a:cubicBezTo>
                <a:cubicBezTo>
                  <a:pt x="467" y="61"/>
                  <a:pt x="467" y="61"/>
                  <a:pt x="467" y="61"/>
                </a:cubicBezTo>
                <a:cubicBezTo>
                  <a:pt x="467" y="46"/>
                  <a:pt x="459" y="38"/>
                  <a:pt x="451" y="38"/>
                </a:cubicBezTo>
                <a:cubicBezTo>
                  <a:pt x="38" y="38"/>
                  <a:pt x="38" y="38"/>
                  <a:pt x="38" y="38"/>
                </a:cubicBezTo>
                <a:cubicBezTo>
                  <a:pt x="38" y="92"/>
                  <a:pt x="38" y="92"/>
                  <a:pt x="38" y="92"/>
                </a:cubicBezTo>
                <a:cubicBezTo>
                  <a:pt x="84" y="100"/>
                  <a:pt x="115" y="138"/>
                  <a:pt x="115" y="191"/>
                </a:cubicBezTo>
                <a:cubicBezTo>
                  <a:pt x="115" y="237"/>
                  <a:pt x="84" y="276"/>
                  <a:pt x="38" y="291"/>
                </a:cubicBezTo>
                <a:lnTo>
                  <a:pt x="451" y="37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74" name="Freeform 316">
            <a:extLst>
              <a:ext uri="{FF2B5EF4-FFF2-40B4-BE49-F238E27FC236}">
                <a16:creationId xmlns:a16="http://schemas.microsoft.com/office/drawing/2014/main" id="{B26F9AED-0310-364C-9749-D23756A76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59421" y="8297008"/>
            <a:ext cx="174312" cy="185933"/>
          </a:xfrm>
          <a:custGeom>
            <a:avLst/>
            <a:gdLst>
              <a:gd name="T0" fmla="*/ 130 w 131"/>
              <a:gd name="T1" fmla="*/ 138 h 139"/>
              <a:gd name="T2" fmla="*/ 130 w 131"/>
              <a:gd name="T3" fmla="*/ 138 h 139"/>
              <a:gd name="T4" fmla="*/ 61 w 131"/>
              <a:gd name="T5" fmla="*/ 138 h 139"/>
              <a:gd name="T6" fmla="*/ 0 w 131"/>
              <a:gd name="T7" fmla="*/ 77 h 139"/>
              <a:gd name="T8" fmla="*/ 0 w 131"/>
              <a:gd name="T9" fmla="*/ 69 h 139"/>
              <a:gd name="T10" fmla="*/ 61 w 131"/>
              <a:gd name="T11" fmla="*/ 0 h 139"/>
              <a:gd name="T12" fmla="*/ 130 w 131"/>
              <a:gd name="T13" fmla="*/ 69 h 139"/>
              <a:gd name="T14" fmla="*/ 130 w 131"/>
              <a:gd name="T15" fmla="*/ 138 h 139"/>
              <a:gd name="T16" fmla="*/ 61 w 131"/>
              <a:gd name="T17" fmla="*/ 46 h 139"/>
              <a:gd name="T18" fmla="*/ 61 w 131"/>
              <a:gd name="T19" fmla="*/ 46 h 139"/>
              <a:gd name="T20" fmla="*/ 38 w 131"/>
              <a:gd name="T21" fmla="*/ 69 h 139"/>
              <a:gd name="T22" fmla="*/ 38 w 131"/>
              <a:gd name="T23" fmla="*/ 77 h 139"/>
              <a:gd name="T24" fmla="*/ 61 w 131"/>
              <a:gd name="T25" fmla="*/ 100 h 139"/>
              <a:gd name="T26" fmla="*/ 84 w 131"/>
              <a:gd name="T27" fmla="*/ 100 h 139"/>
              <a:gd name="T28" fmla="*/ 84 w 131"/>
              <a:gd name="T29" fmla="*/ 69 h 139"/>
              <a:gd name="T30" fmla="*/ 61 w 131"/>
              <a:gd name="T31" fmla="*/ 46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1" h="139">
                <a:moveTo>
                  <a:pt x="130" y="138"/>
                </a:moveTo>
                <a:lnTo>
                  <a:pt x="130" y="138"/>
                </a:lnTo>
                <a:cubicBezTo>
                  <a:pt x="61" y="138"/>
                  <a:pt x="61" y="138"/>
                  <a:pt x="61" y="138"/>
                </a:cubicBezTo>
                <a:cubicBezTo>
                  <a:pt x="31" y="138"/>
                  <a:pt x="0" y="115"/>
                  <a:pt x="0" y="77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31"/>
                  <a:pt x="31" y="0"/>
                  <a:pt x="61" y="0"/>
                </a:cubicBezTo>
                <a:cubicBezTo>
                  <a:pt x="100" y="0"/>
                  <a:pt x="130" y="31"/>
                  <a:pt x="130" y="69"/>
                </a:cubicBezTo>
                <a:lnTo>
                  <a:pt x="130" y="138"/>
                </a:lnTo>
                <a:close/>
                <a:moveTo>
                  <a:pt x="61" y="46"/>
                </a:moveTo>
                <a:lnTo>
                  <a:pt x="61" y="46"/>
                </a:lnTo>
                <a:cubicBezTo>
                  <a:pt x="54" y="46"/>
                  <a:pt x="38" y="54"/>
                  <a:pt x="38" y="69"/>
                </a:cubicBezTo>
                <a:cubicBezTo>
                  <a:pt x="38" y="77"/>
                  <a:pt x="38" y="77"/>
                  <a:pt x="38" y="77"/>
                </a:cubicBezTo>
                <a:cubicBezTo>
                  <a:pt x="38" y="92"/>
                  <a:pt x="46" y="100"/>
                  <a:pt x="61" y="100"/>
                </a:cubicBezTo>
                <a:cubicBezTo>
                  <a:pt x="84" y="100"/>
                  <a:pt x="84" y="100"/>
                  <a:pt x="84" y="100"/>
                </a:cubicBezTo>
                <a:cubicBezTo>
                  <a:pt x="84" y="69"/>
                  <a:pt x="84" y="69"/>
                  <a:pt x="84" y="69"/>
                </a:cubicBezTo>
                <a:cubicBezTo>
                  <a:pt x="84" y="54"/>
                  <a:pt x="77" y="46"/>
                  <a:pt x="61" y="4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75" name="Freeform 317">
            <a:extLst>
              <a:ext uri="{FF2B5EF4-FFF2-40B4-BE49-F238E27FC236}">
                <a16:creationId xmlns:a16="http://schemas.microsoft.com/office/drawing/2014/main" id="{AC572493-9D35-FF42-94C5-D8131E90B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2112" y="8297008"/>
            <a:ext cx="174312" cy="185933"/>
          </a:xfrm>
          <a:custGeom>
            <a:avLst/>
            <a:gdLst>
              <a:gd name="T0" fmla="*/ 61 w 131"/>
              <a:gd name="T1" fmla="*/ 138 h 139"/>
              <a:gd name="T2" fmla="*/ 61 w 131"/>
              <a:gd name="T3" fmla="*/ 138 h 139"/>
              <a:gd name="T4" fmla="*/ 0 w 131"/>
              <a:gd name="T5" fmla="*/ 138 h 139"/>
              <a:gd name="T6" fmla="*/ 0 w 131"/>
              <a:gd name="T7" fmla="*/ 69 h 139"/>
              <a:gd name="T8" fmla="*/ 61 w 131"/>
              <a:gd name="T9" fmla="*/ 0 h 139"/>
              <a:gd name="T10" fmla="*/ 130 w 131"/>
              <a:gd name="T11" fmla="*/ 69 h 139"/>
              <a:gd name="T12" fmla="*/ 130 w 131"/>
              <a:gd name="T13" fmla="*/ 77 h 139"/>
              <a:gd name="T14" fmla="*/ 61 w 131"/>
              <a:gd name="T15" fmla="*/ 138 h 139"/>
              <a:gd name="T16" fmla="*/ 38 w 131"/>
              <a:gd name="T17" fmla="*/ 100 h 139"/>
              <a:gd name="T18" fmla="*/ 38 w 131"/>
              <a:gd name="T19" fmla="*/ 100 h 139"/>
              <a:gd name="T20" fmla="*/ 61 w 131"/>
              <a:gd name="T21" fmla="*/ 100 h 139"/>
              <a:gd name="T22" fmla="*/ 84 w 131"/>
              <a:gd name="T23" fmla="*/ 77 h 139"/>
              <a:gd name="T24" fmla="*/ 84 w 131"/>
              <a:gd name="T25" fmla="*/ 69 h 139"/>
              <a:gd name="T26" fmla="*/ 61 w 131"/>
              <a:gd name="T27" fmla="*/ 46 h 139"/>
              <a:gd name="T28" fmla="*/ 38 w 131"/>
              <a:gd name="T29" fmla="*/ 69 h 139"/>
              <a:gd name="T30" fmla="*/ 61 w 131"/>
              <a:gd name="T31" fmla="*/ 138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1" h="139">
                <a:moveTo>
                  <a:pt x="61" y="138"/>
                </a:moveTo>
                <a:lnTo>
                  <a:pt x="61" y="138"/>
                </a:lnTo>
                <a:cubicBezTo>
                  <a:pt x="0" y="138"/>
                  <a:pt x="0" y="138"/>
                  <a:pt x="0" y="138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31"/>
                  <a:pt x="23" y="0"/>
                  <a:pt x="61" y="0"/>
                </a:cubicBezTo>
                <a:cubicBezTo>
                  <a:pt x="99" y="0"/>
                  <a:pt x="130" y="31"/>
                  <a:pt x="130" y="69"/>
                </a:cubicBezTo>
                <a:cubicBezTo>
                  <a:pt x="130" y="77"/>
                  <a:pt x="130" y="77"/>
                  <a:pt x="130" y="77"/>
                </a:cubicBezTo>
                <a:cubicBezTo>
                  <a:pt x="130" y="115"/>
                  <a:pt x="99" y="138"/>
                  <a:pt x="61" y="138"/>
                </a:cubicBezTo>
                <a:lnTo>
                  <a:pt x="38" y="100"/>
                </a:lnTo>
                <a:lnTo>
                  <a:pt x="38" y="100"/>
                </a:lnTo>
                <a:cubicBezTo>
                  <a:pt x="61" y="100"/>
                  <a:pt x="61" y="100"/>
                  <a:pt x="61" y="100"/>
                </a:cubicBezTo>
                <a:cubicBezTo>
                  <a:pt x="76" y="100"/>
                  <a:pt x="84" y="92"/>
                  <a:pt x="84" y="77"/>
                </a:cubicBezTo>
                <a:cubicBezTo>
                  <a:pt x="84" y="69"/>
                  <a:pt x="84" y="69"/>
                  <a:pt x="84" y="69"/>
                </a:cubicBezTo>
                <a:cubicBezTo>
                  <a:pt x="84" y="54"/>
                  <a:pt x="76" y="46"/>
                  <a:pt x="61" y="46"/>
                </a:cubicBezTo>
                <a:cubicBezTo>
                  <a:pt x="45" y="46"/>
                  <a:pt x="38" y="54"/>
                  <a:pt x="38" y="69"/>
                </a:cubicBezTo>
                <a:lnTo>
                  <a:pt x="61" y="13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76" name="Freeform 318">
            <a:extLst>
              <a:ext uri="{FF2B5EF4-FFF2-40B4-BE49-F238E27FC236}">
                <a16:creationId xmlns:a16="http://schemas.microsoft.com/office/drawing/2014/main" id="{493B9162-A3BB-4C44-B1E1-CBF706FDF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93058" y="8651445"/>
            <a:ext cx="52295" cy="244037"/>
          </a:xfrm>
          <a:custGeom>
            <a:avLst/>
            <a:gdLst>
              <a:gd name="T0" fmla="*/ 38 w 39"/>
              <a:gd name="T1" fmla="*/ 184 h 185"/>
              <a:gd name="T2" fmla="*/ 38 w 39"/>
              <a:gd name="T3" fmla="*/ 184 h 185"/>
              <a:gd name="T4" fmla="*/ 0 w 39"/>
              <a:gd name="T5" fmla="*/ 184 h 185"/>
              <a:gd name="T6" fmla="*/ 0 w 39"/>
              <a:gd name="T7" fmla="*/ 23 h 185"/>
              <a:gd name="T8" fmla="*/ 15 w 39"/>
              <a:gd name="T9" fmla="*/ 0 h 185"/>
              <a:gd name="T10" fmla="*/ 38 w 39"/>
              <a:gd name="T11" fmla="*/ 23 h 185"/>
              <a:gd name="T12" fmla="*/ 38 w 39"/>
              <a:gd name="T13" fmla="*/ 184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" h="185">
                <a:moveTo>
                  <a:pt x="38" y="184"/>
                </a:moveTo>
                <a:lnTo>
                  <a:pt x="38" y="184"/>
                </a:lnTo>
                <a:cubicBezTo>
                  <a:pt x="0" y="184"/>
                  <a:pt x="0" y="184"/>
                  <a:pt x="0" y="184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8"/>
                  <a:pt x="7" y="0"/>
                  <a:pt x="15" y="0"/>
                </a:cubicBezTo>
                <a:cubicBezTo>
                  <a:pt x="30" y="0"/>
                  <a:pt x="38" y="8"/>
                  <a:pt x="38" y="23"/>
                </a:cubicBezTo>
                <a:lnTo>
                  <a:pt x="38" y="18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77" name="Freeform 319">
            <a:extLst>
              <a:ext uri="{FF2B5EF4-FFF2-40B4-BE49-F238E27FC236}">
                <a16:creationId xmlns:a16="http://schemas.microsoft.com/office/drawing/2014/main" id="{3BB7A00D-D846-C546-911F-C886A81EE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93058" y="8459699"/>
            <a:ext cx="52295" cy="139450"/>
          </a:xfrm>
          <a:custGeom>
            <a:avLst/>
            <a:gdLst>
              <a:gd name="T0" fmla="*/ 38 w 39"/>
              <a:gd name="T1" fmla="*/ 107 h 108"/>
              <a:gd name="T2" fmla="*/ 0 w 39"/>
              <a:gd name="T3" fmla="*/ 107 h 108"/>
              <a:gd name="T4" fmla="*/ 0 w 39"/>
              <a:gd name="T5" fmla="*/ 0 h 108"/>
              <a:gd name="T6" fmla="*/ 38 w 39"/>
              <a:gd name="T7" fmla="*/ 0 h 108"/>
              <a:gd name="T8" fmla="*/ 38 w 39"/>
              <a:gd name="T9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" h="108">
                <a:moveTo>
                  <a:pt x="38" y="107"/>
                </a:moveTo>
                <a:lnTo>
                  <a:pt x="0" y="107"/>
                </a:lnTo>
                <a:lnTo>
                  <a:pt x="0" y="0"/>
                </a:lnTo>
                <a:lnTo>
                  <a:pt x="38" y="0"/>
                </a:lnTo>
                <a:lnTo>
                  <a:pt x="38" y="10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78" name="Freeform 320">
            <a:extLst>
              <a:ext uri="{FF2B5EF4-FFF2-40B4-BE49-F238E27FC236}">
                <a16:creationId xmlns:a16="http://schemas.microsoft.com/office/drawing/2014/main" id="{D1A9CC66-34BB-D046-8BA5-E9859DE0E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37400" y="8570099"/>
            <a:ext cx="569420" cy="354433"/>
          </a:xfrm>
          <a:custGeom>
            <a:avLst/>
            <a:gdLst>
              <a:gd name="T0" fmla="*/ 46 w 430"/>
              <a:gd name="T1" fmla="*/ 0 h 269"/>
              <a:gd name="T2" fmla="*/ 46 w 430"/>
              <a:gd name="T3" fmla="*/ 0 h 269"/>
              <a:gd name="T4" fmla="*/ 46 w 430"/>
              <a:gd name="T5" fmla="*/ 38 h 269"/>
              <a:gd name="T6" fmla="*/ 391 w 430"/>
              <a:gd name="T7" fmla="*/ 38 h 269"/>
              <a:gd name="T8" fmla="*/ 391 w 430"/>
              <a:gd name="T9" fmla="*/ 230 h 269"/>
              <a:gd name="T10" fmla="*/ 391 w 430"/>
              <a:gd name="T11" fmla="*/ 230 h 269"/>
              <a:gd name="T12" fmla="*/ 46 w 430"/>
              <a:gd name="T13" fmla="*/ 230 h 269"/>
              <a:gd name="T14" fmla="*/ 46 w 430"/>
              <a:gd name="T15" fmla="*/ 76 h 269"/>
              <a:gd name="T16" fmla="*/ 23 w 430"/>
              <a:gd name="T17" fmla="*/ 54 h 269"/>
              <a:gd name="T18" fmla="*/ 0 w 430"/>
              <a:gd name="T19" fmla="*/ 76 h 269"/>
              <a:gd name="T20" fmla="*/ 0 w 430"/>
              <a:gd name="T21" fmla="*/ 230 h 269"/>
              <a:gd name="T22" fmla="*/ 46 w 430"/>
              <a:gd name="T23" fmla="*/ 268 h 269"/>
              <a:gd name="T24" fmla="*/ 391 w 430"/>
              <a:gd name="T25" fmla="*/ 268 h 269"/>
              <a:gd name="T26" fmla="*/ 429 w 430"/>
              <a:gd name="T27" fmla="*/ 230 h 269"/>
              <a:gd name="T28" fmla="*/ 429 w 430"/>
              <a:gd name="T29" fmla="*/ 0 h 269"/>
              <a:gd name="T30" fmla="*/ 46 w 430"/>
              <a:gd name="T31" fmla="*/ 0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30" h="269">
                <a:moveTo>
                  <a:pt x="46" y="0"/>
                </a:moveTo>
                <a:lnTo>
                  <a:pt x="46" y="0"/>
                </a:lnTo>
                <a:cubicBezTo>
                  <a:pt x="46" y="38"/>
                  <a:pt x="46" y="38"/>
                  <a:pt x="46" y="38"/>
                </a:cubicBezTo>
                <a:cubicBezTo>
                  <a:pt x="391" y="38"/>
                  <a:pt x="391" y="38"/>
                  <a:pt x="391" y="38"/>
                </a:cubicBezTo>
                <a:cubicBezTo>
                  <a:pt x="391" y="230"/>
                  <a:pt x="391" y="230"/>
                  <a:pt x="391" y="230"/>
                </a:cubicBezTo>
                <a:lnTo>
                  <a:pt x="391" y="230"/>
                </a:lnTo>
                <a:cubicBezTo>
                  <a:pt x="46" y="230"/>
                  <a:pt x="46" y="230"/>
                  <a:pt x="46" y="230"/>
                </a:cubicBezTo>
                <a:cubicBezTo>
                  <a:pt x="46" y="76"/>
                  <a:pt x="46" y="76"/>
                  <a:pt x="46" y="76"/>
                </a:cubicBezTo>
                <a:cubicBezTo>
                  <a:pt x="46" y="61"/>
                  <a:pt x="39" y="54"/>
                  <a:pt x="23" y="54"/>
                </a:cubicBezTo>
                <a:cubicBezTo>
                  <a:pt x="16" y="54"/>
                  <a:pt x="0" y="61"/>
                  <a:pt x="0" y="76"/>
                </a:cubicBezTo>
                <a:cubicBezTo>
                  <a:pt x="0" y="230"/>
                  <a:pt x="0" y="230"/>
                  <a:pt x="0" y="230"/>
                </a:cubicBezTo>
                <a:cubicBezTo>
                  <a:pt x="0" y="253"/>
                  <a:pt x="23" y="268"/>
                  <a:pt x="46" y="268"/>
                </a:cubicBezTo>
                <a:cubicBezTo>
                  <a:pt x="391" y="268"/>
                  <a:pt x="391" y="268"/>
                  <a:pt x="391" y="268"/>
                </a:cubicBezTo>
                <a:cubicBezTo>
                  <a:pt x="413" y="268"/>
                  <a:pt x="429" y="253"/>
                  <a:pt x="429" y="230"/>
                </a:cubicBezTo>
                <a:cubicBezTo>
                  <a:pt x="429" y="0"/>
                  <a:pt x="429" y="0"/>
                  <a:pt x="429" y="0"/>
                </a:cubicBezTo>
                <a:lnTo>
                  <a:pt x="46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79" name="Freeform 321">
            <a:extLst>
              <a:ext uri="{FF2B5EF4-FFF2-40B4-BE49-F238E27FC236}">
                <a16:creationId xmlns:a16="http://schemas.microsoft.com/office/drawing/2014/main" id="{38FFB434-730A-FE43-9680-9E805C158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79296" y="8424837"/>
            <a:ext cx="685628" cy="191745"/>
          </a:xfrm>
          <a:custGeom>
            <a:avLst/>
            <a:gdLst>
              <a:gd name="T0" fmla="*/ 459 w 522"/>
              <a:gd name="T1" fmla="*/ 145 h 146"/>
              <a:gd name="T2" fmla="*/ 459 w 522"/>
              <a:gd name="T3" fmla="*/ 145 h 146"/>
              <a:gd name="T4" fmla="*/ 62 w 522"/>
              <a:gd name="T5" fmla="*/ 145 h 146"/>
              <a:gd name="T6" fmla="*/ 0 w 522"/>
              <a:gd name="T7" fmla="*/ 92 h 146"/>
              <a:gd name="T8" fmla="*/ 0 w 522"/>
              <a:gd name="T9" fmla="*/ 61 h 146"/>
              <a:gd name="T10" fmla="*/ 62 w 522"/>
              <a:gd name="T11" fmla="*/ 0 h 146"/>
              <a:gd name="T12" fmla="*/ 459 w 522"/>
              <a:gd name="T13" fmla="*/ 0 h 146"/>
              <a:gd name="T14" fmla="*/ 521 w 522"/>
              <a:gd name="T15" fmla="*/ 61 h 146"/>
              <a:gd name="T16" fmla="*/ 521 w 522"/>
              <a:gd name="T17" fmla="*/ 92 h 146"/>
              <a:gd name="T18" fmla="*/ 459 w 522"/>
              <a:gd name="T19" fmla="*/ 145 h 146"/>
              <a:gd name="T20" fmla="*/ 62 w 522"/>
              <a:gd name="T21" fmla="*/ 38 h 146"/>
              <a:gd name="T22" fmla="*/ 62 w 522"/>
              <a:gd name="T23" fmla="*/ 38 h 146"/>
              <a:gd name="T24" fmla="*/ 46 w 522"/>
              <a:gd name="T25" fmla="*/ 61 h 146"/>
              <a:gd name="T26" fmla="*/ 46 w 522"/>
              <a:gd name="T27" fmla="*/ 92 h 146"/>
              <a:gd name="T28" fmla="*/ 62 w 522"/>
              <a:gd name="T29" fmla="*/ 107 h 146"/>
              <a:gd name="T30" fmla="*/ 459 w 522"/>
              <a:gd name="T31" fmla="*/ 107 h 146"/>
              <a:gd name="T32" fmla="*/ 483 w 522"/>
              <a:gd name="T33" fmla="*/ 92 h 146"/>
              <a:gd name="T34" fmla="*/ 483 w 522"/>
              <a:gd name="T35" fmla="*/ 61 h 146"/>
              <a:gd name="T36" fmla="*/ 459 w 522"/>
              <a:gd name="T37" fmla="*/ 38 h 146"/>
              <a:gd name="T38" fmla="*/ 459 w 522"/>
              <a:gd name="T39" fmla="*/ 145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22" h="146">
                <a:moveTo>
                  <a:pt x="459" y="145"/>
                </a:moveTo>
                <a:lnTo>
                  <a:pt x="459" y="145"/>
                </a:lnTo>
                <a:cubicBezTo>
                  <a:pt x="62" y="145"/>
                  <a:pt x="62" y="145"/>
                  <a:pt x="62" y="145"/>
                </a:cubicBezTo>
                <a:cubicBezTo>
                  <a:pt x="31" y="145"/>
                  <a:pt x="0" y="122"/>
                  <a:pt x="0" y="92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23"/>
                  <a:pt x="31" y="0"/>
                  <a:pt x="62" y="0"/>
                </a:cubicBezTo>
                <a:cubicBezTo>
                  <a:pt x="459" y="0"/>
                  <a:pt x="459" y="0"/>
                  <a:pt x="459" y="0"/>
                </a:cubicBezTo>
                <a:cubicBezTo>
                  <a:pt x="498" y="0"/>
                  <a:pt x="521" y="23"/>
                  <a:pt x="521" y="61"/>
                </a:cubicBezTo>
                <a:cubicBezTo>
                  <a:pt x="521" y="92"/>
                  <a:pt x="521" y="92"/>
                  <a:pt x="521" y="92"/>
                </a:cubicBezTo>
                <a:cubicBezTo>
                  <a:pt x="521" y="122"/>
                  <a:pt x="498" y="145"/>
                  <a:pt x="459" y="145"/>
                </a:cubicBezTo>
                <a:lnTo>
                  <a:pt x="62" y="38"/>
                </a:lnTo>
                <a:lnTo>
                  <a:pt x="62" y="38"/>
                </a:lnTo>
                <a:cubicBezTo>
                  <a:pt x="54" y="38"/>
                  <a:pt x="46" y="46"/>
                  <a:pt x="46" y="61"/>
                </a:cubicBezTo>
                <a:cubicBezTo>
                  <a:pt x="46" y="92"/>
                  <a:pt x="46" y="92"/>
                  <a:pt x="46" y="92"/>
                </a:cubicBezTo>
                <a:cubicBezTo>
                  <a:pt x="46" y="100"/>
                  <a:pt x="54" y="107"/>
                  <a:pt x="62" y="107"/>
                </a:cubicBezTo>
                <a:cubicBezTo>
                  <a:pt x="459" y="107"/>
                  <a:pt x="459" y="107"/>
                  <a:pt x="459" y="107"/>
                </a:cubicBezTo>
                <a:cubicBezTo>
                  <a:pt x="475" y="107"/>
                  <a:pt x="483" y="100"/>
                  <a:pt x="483" y="92"/>
                </a:cubicBezTo>
                <a:cubicBezTo>
                  <a:pt x="483" y="61"/>
                  <a:pt x="483" y="61"/>
                  <a:pt x="483" y="61"/>
                </a:cubicBezTo>
                <a:cubicBezTo>
                  <a:pt x="483" y="46"/>
                  <a:pt x="475" y="38"/>
                  <a:pt x="459" y="38"/>
                </a:cubicBezTo>
                <a:lnTo>
                  <a:pt x="459" y="14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83" name="Grupo 482">
            <a:extLst>
              <a:ext uri="{FF2B5EF4-FFF2-40B4-BE49-F238E27FC236}">
                <a16:creationId xmlns:a16="http://schemas.microsoft.com/office/drawing/2014/main" id="{DA000803-9931-364E-9A47-D88065138348}"/>
              </a:ext>
            </a:extLst>
          </p:cNvPr>
          <p:cNvGrpSpPr/>
          <p:nvPr/>
        </p:nvGrpSpPr>
        <p:grpSpPr>
          <a:xfrm>
            <a:off x="1447539" y="5459265"/>
            <a:ext cx="4271014" cy="1390954"/>
            <a:chOff x="4247967" y="10620441"/>
            <a:chExt cx="4271014" cy="1390954"/>
          </a:xfrm>
        </p:grpSpPr>
        <p:sp>
          <p:nvSpPr>
            <p:cNvPr id="484" name="CuadroTexto 395">
              <a:extLst>
                <a:ext uri="{FF2B5EF4-FFF2-40B4-BE49-F238E27FC236}">
                  <a16:creationId xmlns:a16="http://schemas.microsoft.com/office/drawing/2014/main" id="{6392ED46-57AC-314D-BCBD-892A7B4D5144}"/>
                </a:ext>
              </a:extLst>
            </p:cNvPr>
            <p:cNvSpPr txBox="1"/>
            <p:nvPr/>
          </p:nvSpPr>
          <p:spPr>
            <a:xfrm flipH="1">
              <a:off x="6136306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485" name="Rectangle 40">
              <a:extLst>
                <a:ext uri="{FF2B5EF4-FFF2-40B4-BE49-F238E27FC236}">
                  <a16:creationId xmlns:a16="http://schemas.microsoft.com/office/drawing/2014/main" id="{82D71737-9CA3-A34D-AF25-BACD6602A6FB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86" name="Grupo 485">
            <a:extLst>
              <a:ext uri="{FF2B5EF4-FFF2-40B4-BE49-F238E27FC236}">
                <a16:creationId xmlns:a16="http://schemas.microsoft.com/office/drawing/2014/main" id="{03F6E057-0EAD-F44E-8D11-AD40200FCCF2}"/>
              </a:ext>
            </a:extLst>
          </p:cNvPr>
          <p:cNvGrpSpPr/>
          <p:nvPr/>
        </p:nvGrpSpPr>
        <p:grpSpPr>
          <a:xfrm>
            <a:off x="1442819" y="7903672"/>
            <a:ext cx="4256271" cy="1390954"/>
            <a:chOff x="4247967" y="10620441"/>
            <a:chExt cx="4256271" cy="1390954"/>
          </a:xfrm>
        </p:grpSpPr>
        <p:sp>
          <p:nvSpPr>
            <p:cNvPr id="487" name="CuadroTexto 395">
              <a:extLst>
                <a:ext uri="{FF2B5EF4-FFF2-40B4-BE49-F238E27FC236}">
                  <a16:creationId xmlns:a16="http://schemas.microsoft.com/office/drawing/2014/main" id="{052488D9-FBC7-7F47-B9CA-CF041314972C}"/>
                </a:ext>
              </a:extLst>
            </p:cNvPr>
            <p:cNvSpPr txBox="1"/>
            <p:nvPr/>
          </p:nvSpPr>
          <p:spPr>
            <a:xfrm flipH="1">
              <a:off x="6121563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488" name="Rectangle 40">
              <a:extLst>
                <a:ext uri="{FF2B5EF4-FFF2-40B4-BE49-F238E27FC236}">
                  <a16:creationId xmlns:a16="http://schemas.microsoft.com/office/drawing/2014/main" id="{9D295FC6-789D-8B40-B95F-914705BE8C9C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89" name="Grupo 488">
            <a:extLst>
              <a:ext uri="{FF2B5EF4-FFF2-40B4-BE49-F238E27FC236}">
                <a16:creationId xmlns:a16="http://schemas.microsoft.com/office/drawing/2014/main" id="{21F3EC29-2EF9-844E-861D-0FE5B443AC0E}"/>
              </a:ext>
            </a:extLst>
          </p:cNvPr>
          <p:cNvGrpSpPr/>
          <p:nvPr/>
        </p:nvGrpSpPr>
        <p:grpSpPr>
          <a:xfrm>
            <a:off x="1440865" y="10210406"/>
            <a:ext cx="4271016" cy="1390954"/>
            <a:chOff x="4247967" y="10620441"/>
            <a:chExt cx="4271016" cy="1390954"/>
          </a:xfrm>
        </p:grpSpPr>
        <p:sp>
          <p:nvSpPr>
            <p:cNvPr id="490" name="CuadroTexto 395">
              <a:extLst>
                <a:ext uri="{FF2B5EF4-FFF2-40B4-BE49-F238E27FC236}">
                  <a16:creationId xmlns:a16="http://schemas.microsoft.com/office/drawing/2014/main" id="{31433865-F702-6F48-A50D-BEAAFDC97EF2}"/>
                </a:ext>
              </a:extLst>
            </p:cNvPr>
            <p:cNvSpPr txBox="1"/>
            <p:nvPr/>
          </p:nvSpPr>
          <p:spPr>
            <a:xfrm flipH="1">
              <a:off x="6136308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491" name="Rectangle 40">
              <a:extLst>
                <a:ext uri="{FF2B5EF4-FFF2-40B4-BE49-F238E27FC236}">
                  <a16:creationId xmlns:a16="http://schemas.microsoft.com/office/drawing/2014/main" id="{68B4EB3D-9F2E-8445-97EC-47EDC84BD5C1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92" name="Grupo 491">
            <a:extLst>
              <a:ext uri="{FF2B5EF4-FFF2-40B4-BE49-F238E27FC236}">
                <a16:creationId xmlns:a16="http://schemas.microsoft.com/office/drawing/2014/main" id="{8D7010C5-050E-AA4A-83C2-17A6CEA2567D}"/>
              </a:ext>
            </a:extLst>
          </p:cNvPr>
          <p:cNvGrpSpPr/>
          <p:nvPr/>
        </p:nvGrpSpPr>
        <p:grpSpPr>
          <a:xfrm>
            <a:off x="18690617" y="5527217"/>
            <a:ext cx="4236804" cy="1390954"/>
            <a:chOff x="4247967" y="10620441"/>
            <a:chExt cx="4236804" cy="1390954"/>
          </a:xfrm>
        </p:grpSpPr>
        <p:sp>
          <p:nvSpPr>
            <p:cNvPr id="493" name="CuadroTexto 395">
              <a:extLst>
                <a:ext uri="{FF2B5EF4-FFF2-40B4-BE49-F238E27FC236}">
                  <a16:creationId xmlns:a16="http://schemas.microsoft.com/office/drawing/2014/main" id="{3DB4C7CE-22E6-E346-B878-21FEE619F1F6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494" name="Rectangle 40">
              <a:extLst>
                <a:ext uri="{FF2B5EF4-FFF2-40B4-BE49-F238E27FC236}">
                  <a16:creationId xmlns:a16="http://schemas.microsoft.com/office/drawing/2014/main" id="{420E9B17-9A59-C943-A4E7-33D6712A0551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95" name="Grupo 494">
            <a:extLst>
              <a:ext uri="{FF2B5EF4-FFF2-40B4-BE49-F238E27FC236}">
                <a16:creationId xmlns:a16="http://schemas.microsoft.com/office/drawing/2014/main" id="{5F35331F-634D-DA49-B682-82ADE965A96A}"/>
              </a:ext>
            </a:extLst>
          </p:cNvPr>
          <p:cNvGrpSpPr/>
          <p:nvPr/>
        </p:nvGrpSpPr>
        <p:grpSpPr>
          <a:xfrm>
            <a:off x="18699981" y="7915293"/>
            <a:ext cx="4236804" cy="1390954"/>
            <a:chOff x="4247967" y="10620441"/>
            <a:chExt cx="4236804" cy="1390954"/>
          </a:xfrm>
        </p:grpSpPr>
        <p:sp>
          <p:nvSpPr>
            <p:cNvPr id="496" name="CuadroTexto 395">
              <a:extLst>
                <a:ext uri="{FF2B5EF4-FFF2-40B4-BE49-F238E27FC236}">
                  <a16:creationId xmlns:a16="http://schemas.microsoft.com/office/drawing/2014/main" id="{9A0B89C1-6BE5-904E-AB75-F6FF938B7698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497" name="Rectangle 40">
              <a:extLst>
                <a:ext uri="{FF2B5EF4-FFF2-40B4-BE49-F238E27FC236}">
                  <a16:creationId xmlns:a16="http://schemas.microsoft.com/office/drawing/2014/main" id="{6DA80740-3253-EE41-9FD3-0D5C0CC4F37B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98" name="Grupo 497">
            <a:extLst>
              <a:ext uri="{FF2B5EF4-FFF2-40B4-BE49-F238E27FC236}">
                <a16:creationId xmlns:a16="http://schemas.microsoft.com/office/drawing/2014/main" id="{AE02F08B-A152-624F-9E89-861EC46D21A7}"/>
              </a:ext>
            </a:extLst>
          </p:cNvPr>
          <p:cNvGrpSpPr/>
          <p:nvPr/>
        </p:nvGrpSpPr>
        <p:grpSpPr>
          <a:xfrm>
            <a:off x="18690617" y="10283035"/>
            <a:ext cx="4236804" cy="1390954"/>
            <a:chOff x="4247967" y="10620441"/>
            <a:chExt cx="4236804" cy="1390954"/>
          </a:xfrm>
        </p:grpSpPr>
        <p:sp>
          <p:nvSpPr>
            <p:cNvPr id="499" name="CuadroTexto 395">
              <a:extLst>
                <a:ext uri="{FF2B5EF4-FFF2-40B4-BE49-F238E27FC236}">
                  <a16:creationId xmlns:a16="http://schemas.microsoft.com/office/drawing/2014/main" id="{844BE226-6E8C-2B49-8DD3-E948D435E52F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500" name="Rectangle 40">
              <a:extLst>
                <a:ext uri="{FF2B5EF4-FFF2-40B4-BE49-F238E27FC236}">
                  <a16:creationId xmlns:a16="http://schemas.microsoft.com/office/drawing/2014/main" id="{D784A6B9-A877-044F-B11F-ABC5E487554D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01" name="Grupo 500">
            <a:extLst>
              <a:ext uri="{FF2B5EF4-FFF2-40B4-BE49-F238E27FC236}">
                <a16:creationId xmlns:a16="http://schemas.microsoft.com/office/drawing/2014/main" id="{E9B6154F-86FE-EE43-B3F3-05D884144A92}"/>
              </a:ext>
            </a:extLst>
          </p:cNvPr>
          <p:cNvGrpSpPr/>
          <p:nvPr/>
        </p:nvGrpSpPr>
        <p:grpSpPr>
          <a:xfrm>
            <a:off x="7537795" y="10757443"/>
            <a:ext cx="762194" cy="540912"/>
            <a:chOff x="5346459" y="11627067"/>
            <a:chExt cx="593739" cy="421363"/>
          </a:xfrm>
          <a:solidFill>
            <a:schemeClr val="bg2"/>
          </a:solidFill>
        </p:grpSpPr>
        <p:sp>
          <p:nvSpPr>
            <p:cNvPr id="502" name="Freeform 290">
              <a:extLst>
                <a:ext uri="{FF2B5EF4-FFF2-40B4-BE49-F238E27FC236}">
                  <a16:creationId xmlns:a16="http://schemas.microsoft.com/office/drawing/2014/main" id="{F91A4B30-DE8C-BB4C-BB42-5FF2E82B3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6459" y="11627067"/>
              <a:ext cx="593739" cy="421363"/>
            </a:xfrm>
            <a:custGeom>
              <a:avLst/>
              <a:gdLst>
                <a:gd name="T0" fmla="*/ 462 w 545"/>
                <a:gd name="T1" fmla="*/ 389 h 390"/>
                <a:gd name="T2" fmla="*/ 462 w 545"/>
                <a:gd name="T3" fmla="*/ 389 h 390"/>
                <a:gd name="T4" fmla="*/ 81 w 545"/>
                <a:gd name="T5" fmla="*/ 389 h 390"/>
                <a:gd name="T6" fmla="*/ 0 w 545"/>
                <a:gd name="T7" fmla="*/ 308 h 390"/>
                <a:gd name="T8" fmla="*/ 0 w 545"/>
                <a:gd name="T9" fmla="*/ 81 h 390"/>
                <a:gd name="T10" fmla="*/ 81 w 545"/>
                <a:gd name="T11" fmla="*/ 0 h 390"/>
                <a:gd name="T12" fmla="*/ 462 w 545"/>
                <a:gd name="T13" fmla="*/ 0 h 390"/>
                <a:gd name="T14" fmla="*/ 544 w 545"/>
                <a:gd name="T15" fmla="*/ 81 h 390"/>
                <a:gd name="T16" fmla="*/ 544 w 545"/>
                <a:gd name="T17" fmla="*/ 308 h 390"/>
                <a:gd name="T18" fmla="*/ 462 w 545"/>
                <a:gd name="T19" fmla="*/ 389 h 390"/>
                <a:gd name="T20" fmla="*/ 81 w 545"/>
                <a:gd name="T21" fmla="*/ 40 h 390"/>
                <a:gd name="T22" fmla="*/ 81 w 545"/>
                <a:gd name="T23" fmla="*/ 40 h 390"/>
                <a:gd name="T24" fmla="*/ 41 w 545"/>
                <a:gd name="T25" fmla="*/ 81 h 390"/>
                <a:gd name="T26" fmla="*/ 41 w 545"/>
                <a:gd name="T27" fmla="*/ 308 h 390"/>
                <a:gd name="T28" fmla="*/ 81 w 545"/>
                <a:gd name="T29" fmla="*/ 349 h 390"/>
                <a:gd name="T30" fmla="*/ 462 w 545"/>
                <a:gd name="T31" fmla="*/ 349 h 390"/>
                <a:gd name="T32" fmla="*/ 495 w 545"/>
                <a:gd name="T33" fmla="*/ 308 h 390"/>
                <a:gd name="T34" fmla="*/ 495 w 545"/>
                <a:gd name="T35" fmla="*/ 81 h 390"/>
                <a:gd name="T36" fmla="*/ 462 w 545"/>
                <a:gd name="T37" fmla="*/ 40 h 390"/>
                <a:gd name="T38" fmla="*/ 81 w 545"/>
                <a:gd name="T39" fmla="*/ 4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5" h="390">
                  <a:moveTo>
                    <a:pt x="462" y="389"/>
                  </a:moveTo>
                  <a:lnTo>
                    <a:pt x="462" y="389"/>
                  </a:lnTo>
                  <a:cubicBezTo>
                    <a:pt x="81" y="389"/>
                    <a:pt x="81" y="389"/>
                    <a:pt x="81" y="389"/>
                  </a:cubicBezTo>
                  <a:cubicBezTo>
                    <a:pt x="41" y="389"/>
                    <a:pt x="0" y="357"/>
                    <a:pt x="0" y="30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32"/>
                    <a:pt x="41" y="0"/>
                    <a:pt x="81" y="0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503" y="0"/>
                    <a:pt x="544" y="32"/>
                    <a:pt x="544" y="81"/>
                  </a:cubicBezTo>
                  <a:cubicBezTo>
                    <a:pt x="544" y="308"/>
                    <a:pt x="544" y="308"/>
                    <a:pt x="544" y="308"/>
                  </a:cubicBezTo>
                  <a:cubicBezTo>
                    <a:pt x="544" y="357"/>
                    <a:pt x="503" y="389"/>
                    <a:pt x="462" y="389"/>
                  </a:cubicBezTo>
                  <a:close/>
                  <a:moveTo>
                    <a:pt x="81" y="40"/>
                  </a:moveTo>
                  <a:lnTo>
                    <a:pt x="81" y="40"/>
                  </a:lnTo>
                  <a:cubicBezTo>
                    <a:pt x="65" y="40"/>
                    <a:pt x="41" y="57"/>
                    <a:pt x="41" y="81"/>
                  </a:cubicBezTo>
                  <a:cubicBezTo>
                    <a:pt x="41" y="308"/>
                    <a:pt x="41" y="308"/>
                    <a:pt x="41" y="308"/>
                  </a:cubicBezTo>
                  <a:cubicBezTo>
                    <a:pt x="41" y="332"/>
                    <a:pt x="65" y="349"/>
                    <a:pt x="81" y="349"/>
                  </a:cubicBezTo>
                  <a:cubicBezTo>
                    <a:pt x="462" y="349"/>
                    <a:pt x="462" y="349"/>
                    <a:pt x="462" y="349"/>
                  </a:cubicBezTo>
                  <a:cubicBezTo>
                    <a:pt x="479" y="349"/>
                    <a:pt x="495" y="332"/>
                    <a:pt x="495" y="308"/>
                  </a:cubicBezTo>
                  <a:cubicBezTo>
                    <a:pt x="495" y="81"/>
                    <a:pt x="495" y="81"/>
                    <a:pt x="495" y="81"/>
                  </a:cubicBezTo>
                  <a:cubicBezTo>
                    <a:pt x="495" y="57"/>
                    <a:pt x="479" y="40"/>
                    <a:pt x="462" y="40"/>
                  </a:cubicBezTo>
                  <a:lnTo>
                    <a:pt x="81" y="4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3" name="Freeform 291">
              <a:extLst>
                <a:ext uri="{FF2B5EF4-FFF2-40B4-BE49-F238E27FC236}">
                  <a16:creationId xmlns:a16="http://schemas.microsoft.com/office/drawing/2014/main" id="{D3442C1F-0416-2147-AE4A-D2CE5F63AF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6294" y="11746774"/>
              <a:ext cx="134070" cy="177163"/>
            </a:xfrm>
            <a:custGeom>
              <a:avLst/>
              <a:gdLst>
                <a:gd name="T0" fmla="*/ 65 w 123"/>
                <a:gd name="T1" fmla="*/ 162 h 163"/>
                <a:gd name="T2" fmla="*/ 65 w 123"/>
                <a:gd name="T3" fmla="*/ 162 h 163"/>
                <a:gd name="T4" fmla="*/ 24 w 123"/>
                <a:gd name="T5" fmla="*/ 162 h 163"/>
                <a:gd name="T6" fmla="*/ 8 w 123"/>
                <a:gd name="T7" fmla="*/ 146 h 163"/>
                <a:gd name="T8" fmla="*/ 8 w 123"/>
                <a:gd name="T9" fmla="*/ 146 h 163"/>
                <a:gd name="T10" fmla="*/ 24 w 123"/>
                <a:gd name="T11" fmla="*/ 130 h 163"/>
                <a:gd name="T12" fmla="*/ 65 w 123"/>
                <a:gd name="T13" fmla="*/ 130 h 163"/>
                <a:gd name="T14" fmla="*/ 81 w 123"/>
                <a:gd name="T15" fmla="*/ 114 h 163"/>
                <a:gd name="T16" fmla="*/ 65 w 123"/>
                <a:gd name="T17" fmla="*/ 98 h 163"/>
                <a:gd name="T18" fmla="*/ 57 w 123"/>
                <a:gd name="T19" fmla="*/ 98 h 163"/>
                <a:gd name="T20" fmla="*/ 8 w 123"/>
                <a:gd name="T21" fmla="*/ 57 h 163"/>
                <a:gd name="T22" fmla="*/ 57 w 123"/>
                <a:gd name="T23" fmla="*/ 0 h 163"/>
                <a:gd name="T24" fmla="*/ 97 w 123"/>
                <a:gd name="T25" fmla="*/ 0 h 163"/>
                <a:gd name="T26" fmla="*/ 114 w 123"/>
                <a:gd name="T27" fmla="*/ 17 h 163"/>
                <a:gd name="T28" fmla="*/ 114 w 123"/>
                <a:gd name="T29" fmla="*/ 17 h 163"/>
                <a:gd name="T30" fmla="*/ 97 w 123"/>
                <a:gd name="T31" fmla="*/ 33 h 163"/>
                <a:gd name="T32" fmla="*/ 57 w 123"/>
                <a:gd name="T33" fmla="*/ 33 h 163"/>
                <a:gd name="T34" fmla="*/ 41 w 123"/>
                <a:gd name="T35" fmla="*/ 49 h 163"/>
                <a:gd name="T36" fmla="*/ 57 w 123"/>
                <a:gd name="T37" fmla="*/ 65 h 163"/>
                <a:gd name="T38" fmla="*/ 65 w 123"/>
                <a:gd name="T39" fmla="*/ 65 h 163"/>
                <a:gd name="T40" fmla="*/ 114 w 123"/>
                <a:gd name="T41" fmla="*/ 122 h 163"/>
                <a:gd name="T42" fmla="*/ 65 w 123"/>
                <a:gd name="T43" fmla="*/ 16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3" h="163">
                  <a:moveTo>
                    <a:pt x="65" y="162"/>
                  </a:moveTo>
                  <a:lnTo>
                    <a:pt x="65" y="162"/>
                  </a:lnTo>
                  <a:cubicBezTo>
                    <a:pt x="24" y="162"/>
                    <a:pt x="24" y="162"/>
                    <a:pt x="24" y="162"/>
                  </a:cubicBezTo>
                  <a:cubicBezTo>
                    <a:pt x="16" y="162"/>
                    <a:pt x="8" y="154"/>
                    <a:pt x="8" y="146"/>
                  </a:cubicBezTo>
                  <a:lnTo>
                    <a:pt x="8" y="146"/>
                  </a:lnTo>
                  <a:cubicBezTo>
                    <a:pt x="8" y="138"/>
                    <a:pt x="16" y="130"/>
                    <a:pt x="24" y="130"/>
                  </a:cubicBezTo>
                  <a:cubicBezTo>
                    <a:pt x="65" y="130"/>
                    <a:pt x="65" y="130"/>
                    <a:pt x="65" y="130"/>
                  </a:cubicBezTo>
                  <a:cubicBezTo>
                    <a:pt x="73" y="130"/>
                    <a:pt x="81" y="122"/>
                    <a:pt x="81" y="114"/>
                  </a:cubicBezTo>
                  <a:cubicBezTo>
                    <a:pt x="81" y="106"/>
                    <a:pt x="73" y="98"/>
                    <a:pt x="65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32" y="98"/>
                    <a:pt x="8" y="81"/>
                    <a:pt x="8" y="57"/>
                  </a:cubicBezTo>
                  <a:cubicBezTo>
                    <a:pt x="0" y="25"/>
                    <a:pt x="24" y="0"/>
                    <a:pt x="5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6" y="0"/>
                    <a:pt x="114" y="8"/>
                    <a:pt x="114" y="17"/>
                  </a:cubicBezTo>
                  <a:lnTo>
                    <a:pt x="114" y="17"/>
                  </a:lnTo>
                  <a:cubicBezTo>
                    <a:pt x="114" y="25"/>
                    <a:pt x="106" y="33"/>
                    <a:pt x="97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41" y="33"/>
                    <a:pt x="41" y="41"/>
                    <a:pt x="41" y="49"/>
                  </a:cubicBezTo>
                  <a:cubicBezTo>
                    <a:pt x="41" y="57"/>
                    <a:pt x="41" y="65"/>
                    <a:pt x="57" y="65"/>
                  </a:cubicBezTo>
                  <a:cubicBezTo>
                    <a:pt x="65" y="65"/>
                    <a:pt x="65" y="65"/>
                    <a:pt x="65" y="65"/>
                  </a:cubicBezTo>
                  <a:cubicBezTo>
                    <a:pt x="97" y="65"/>
                    <a:pt x="122" y="89"/>
                    <a:pt x="114" y="122"/>
                  </a:cubicBezTo>
                  <a:cubicBezTo>
                    <a:pt x="114" y="146"/>
                    <a:pt x="89" y="162"/>
                    <a:pt x="65" y="16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4" name="Freeform 292">
              <a:extLst>
                <a:ext uri="{FF2B5EF4-FFF2-40B4-BE49-F238E27FC236}">
                  <a16:creationId xmlns:a16="http://schemas.microsoft.com/office/drawing/2014/main" id="{0814E38A-5058-154F-993A-3BBEF0824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8963" y="11722831"/>
              <a:ext cx="33519" cy="47882"/>
            </a:xfrm>
            <a:custGeom>
              <a:avLst/>
              <a:gdLst>
                <a:gd name="T0" fmla="*/ 32 w 33"/>
                <a:gd name="T1" fmla="*/ 41 h 42"/>
                <a:gd name="T2" fmla="*/ 0 w 33"/>
                <a:gd name="T3" fmla="*/ 41 h 42"/>
                <a:gd name="T4" fmla="*/ 0 w 33"/>
                <a:gd name="T5" fmla="*/ 0 h 42"/>
                <a:gd name="T6" fmla="*/ 32 w 33"/>
                <a:gd name="T7" fmla="*/ 0 h 42"/>
                <a:gd name="T8" fmla="*/ 32 w 33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2">
                  <a:moveTo>
                    <a:pt x="32" y="41"/>
                  </a:moveTo>
                  <a:lnTo>
                    <a:pt x="0" y="4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4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5" name="Freeform 293">
              <a:extLst>
                <a:ext uri="{FF2B5EF4-FFF2-40B4-BE49-F238E27FC236}">
                  <a16:creationId xmlns:a16="http://schemas.microsoft.com/office/drawing/2014/main" id="{F019285B-68EB-6047-9F74-4DA5323220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8963" y="11904784"/>
              <a:ext cx="33519" cy="47882"/>
            </a:xfrm>
            <a:custGeom>
              <a:avLst/>
              <a:gdLst>
                <a:gd name="T0" fmla="*/ 32 w 33"/>
                <a:gd name="T1" fmla="*/ 41 h 42"/>
                <a:gd name="T2" fmla="*/ 0 w 33"/>
                <a:gd name="T3" fmla="*/ 41 h 42"/>
                <a:gd name="T4" fmla="*/ 0 w 33"/>
                <a:gd name="T5" fmla="*/ 0 h 42"/>
                <a:gd name="T6" fmla="*/ 32 w 33"/>
                <a:gd name="T7" fmla="*/ 0 h 42"/>
                <a:gd name="T8" fmla="*/ 32 w 33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2">
                  <a:moveTo>
                    <a:pt x="32" y="41"/>
                  </a:moveTo>
                  <a:lnTo>
                    <a:pt x="0" y="4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4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6" name="Freeform 294">
              <a:extLst>
                <a:ext uri="{FF2B5EF4-FFF2-40B4-BE49-F238E27FC236}">
                  <a16:creationId xmlns:a16="http://schemas.microsoft.com/office/drawing/2014/main" id="{3B032422-64AD-2342-BE97-F7A3B545EC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6128" y="11684525"/>
              <a:ext cx="71822" cy="52672"/>
            </a:xfrm>
            <a:custGeom>
              <a:avLst/>
              <a:gdLst>
                <a:gd name="T0" fmla="*/ 32 w 66"/>
                <a:gd name="T1" fmla="*/ 8 h 49"/>
                <a:gd name="T2" fmla="*/ 32 w 66"/>
                <a:gd name="T3" fmla="*/ 8 h 49"/>
                <a:gd name="T4" fmla="*/ 8 w 66"/>
                <a:gd name="T5" fmla="*/ 16 h 49"/>
                <a:gd name="T6" fmla="*/ 8 w 66"/>
                <a:gd name="T7" fmla="*/ 40 h 49"/>
                <a:gd name="T8" fmla="*/ 8 w 66"/>
                <a:gd name="T9" fmla="*/ 40 h 49"/>
                <a:gd name="T10" fmla="*/ 32 w 66"/>
                <a:gd name="T11" fmla="*/ 48 h 49"/>
                <a:gd name="T12" fmla="*/ 49 w 66"/>
                <a:gd name="T13" fmla="*/ 32 h 49"/>
                <a:gd name="T14" fmla="*/ 57 w 66"/>
                <a:gd name="T15" fmla="*/ 8 h 49"/>
                <a:gd name="T16" fmla="*/ 57 w 66"/>
                <a:gd name="T17" fmla="*/ 8 h 49"/>
                <a:gd name="T18" fmla="*/ 32 w 66"/>
                <a:gd name="T19" fmla="*/ 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49">
                  <a:moveTo>
                    <a:pt x="32" y="8"/>
                  </a:moveTo>
                  <a:lnTo>
                    <a:pt x="32" y="8"/>
                  </a:lnTo>
                  <a:cubicBezTo>
                    <a:pt x="8" y="16"/>
                    <a:pt x="8" y="16"/>
                    <a:pt x="8" y="16"/>
                  </a:cubicBezTo>
                  <a:cubicBezTo>
                    <a:pt x="8" y="24"/>
                    <a:pt x="0" y="32"/>
                    <a:pt x="8" y="40"/>
                  </a:cubicBezTo>
                  <a:lnTo>
                    <a:pt x="8" y="40"/>
                  </a:lnTo>
                  <a:cubicBezTo>
                    <a:pt x="16" y="48"/>
                    <a:pt x="24" y="48"/>
                    <a:pt x="32" y="48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57" y="24"/>
                    <a:pt x="65" y="16"/>
                    <a:pt x="57" y="8"/>
                  </a:cubicBezTo>
                  <a:lnTo>
                    <a:pt x="57" y="8"/>
                  </a:lnTo>
                  <a:cubicBezTo>
                    <a:pt x="49" y="0"/>
                    <a:pt x="40" y="0"/>
                    <a:pt x="32" y="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7" name="Freeform 295">
              <a:extLst>
                <a:ext uri="{FF2B5EF4-FFF2-40B4-BE49-F238E27FC236}">
                  <a16:creationId xmlns:a16="http://schemas.microsoft.com/office/drawing/2014/main" id="{4083A58E-5324-474E-985C-5C1DD68AA0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281" y="11923937"/>
              <a:ext cx="62248" cy="62248"/>
            </a:xfrm>
            <a:custGeom>
              <a:avLst/>
              <a:gdLst>
                <a:gd name="T0" fmla="*/ 33 w 58"/>
                <a:gd name="T1" fmla="*/ 9 h 58"/>
                <a:gd name="T2" fmla="*/ 33 w 58"/>
                <a:gd name="T3" fmla="*/ 9 h 58"/>
                <a:gd name="T4" fmla="*/ 8 w 58"/>
                <a:gd name="T5" fmla="*/ 25 h 58"/>
                <a:gd name="T6" fmla="*/ 8 w 58"/>
                <a:gd name="T7" fmla="*/ 49 h 58"/>
                <a:gd name="T8" fmla="*/ 8 w 58"/>
                <a:gd name="T9" fmla="*/ 49 h 58"/>
                <a:gd name="T10" fmla="*/ 24 w 58"/>
                <a:gd name="T11" fmla="*/ 49 h 58"/>
                <a:gd name="T12" fmla="*/ 49 w 58"/>
                <a:gd name="T13" fmla="*/ 33 h 58"/>
                <a:gd name="T14" fmla="*/ 49 w 58"/>
                <a:gd name="T15" fmla="*/ 9 h 58"/>
                <a:gd name="T16" fmla="*/ 49 w 58"/>
                <a:gd name="T17" fmla="*/ 9 h 58"/>
                <a:gd name="T18" fmla="*/ 33 w 58"/>
                <a:gd name="T19" fmla="*/ 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58">
                  <a:moveTo>
                    <a:pt x="33" y="9"/>
                  </a:moveTo>
                  <a:lnTo>
                    <a:pt x="33" y="9"/>
                  </a:lnTo>
                  <a:cubicBezTo>
                    <a:pt x="8" y="25"/>
                    <a:pt x="8" y="25"/>
                    <a:pt x="8" y="25"/>
                  </a:cubicBezTo>
                  <a:cubicBezTo>
                    <a:pt x="0" y="25"/>
                    <a:pt x="0" y="41"/>
                    <a:pt x="8" y="49"/>
                  </a:cubicBezTo>
                  <a:lnTo>
                    <a:pt x="8" y="49"/>
                  </a:lnTo>
                  <a:cubicBezTo>
                    <a:pt x="8" y="49"/>
                    <a:pt x="16" y="57"/>
                    <a:pt x="24" y="4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57" y="33"/>
                    <a:pt x="57" y="17"/>
                    <a:pt x="49" y="9"/>
                  </a:cubicBezTo>
                  <a:lnTo>
                    <a:pt x="49" y="9"/>
                  </a:lnTo>
                  <a:cubicBezTo>
                    <a:pt x="49" y="0"/>
                    <a:pt x="41" y="0"/>
                    <a:pt x="33" y="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508" name="Grupo 507">
            <a:extLst>
              <a:ext uri="{FF2B5EF4-FFF2-40B4-BE49-F238E27FC236}">
                <a16:creationId xmlns:a16="http://schemas.microsoft.com/office/drawing/2014/main" id="{3C2118AB-8D47-D44F-82EE-8C0ECB178BC1}"/>
              </a:ext>
            </a:extLst>
          </p:cNvPr>
          <p:cNvGrpSpPr/>
          <p:nvPr/>
        </p:nvGrpSpPr>
        <p:grpSpPr>
          <a:xfrm>
            <a:off x="16331672" y="10748255"/>
            <a:ext cx="557638" cy="541857"/>
            <a:chOff x="15240050" y="4580102"/>
            <a:chExt cx="557638" cy="541857"/>
          </a:xfrm>
        </p:grpSpPr>
        <p:sp>
          <p:nvSpPr>
            <p:cNvPr id="509" name="Freeform 285">
              <a:extLst>
                <a:ext uri="{FF2B5EF4-FFF2-40B4-BE49-F238E27FC236}">
                  <a16:creationId xmlns:a16="http://schemas.microsoft.com/office/drawing/2014/main" id="{56966477-DB49-054F-80A5-0ACEE9CF82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60909" y="4853660"/>
              <a:ext cx="136779" cy="126258"/>
            </a:xfrm>
            <a:custGeom>
              <a:avLst/>
              <a:gdLst>
                <a:gd name="T0" fmla="*/ 84 w 116"/>
                <a:gd name="T1" fmla="*/ 107 h 108"/>
                <a:gd name="T2" fmla="*/ 84 w 116"/>
                <a:gd name="T3" fmla="*/ 107 h 108"/>
                <a:gd name="T4" fmla="*/ 31 w 116"/>
                <a:gd name="T5" fmla="*/ 107 h 108"/>
                <a:gd name="T6" fmla="*/ 0 w 116"/>
                <a:gd name="T7" fmla="*/ 76 h 108"/>
                <a:gd name="T8" fmla="*/ 0 w 116"/>
                <a:gd name="T9" fmla="*/ 31 h 108"/>
                <a:gd name="T10" fmla="*/ 31 w 116"/>
                <a:gd name="T11" fmla="*/ 0 h 108"/>
                <a:gd name="T12" fmla="*/ 84 w 116"/>
                <a:gd name="T13" fmla="*/ 0 h 108"/>
                <a:gd name="T14" fmla="*/ 115 w 116"/>
                <a:gd name="T15" fmla="*/ 31 h 108"/>
                <a:gd name="T16" fmla="*/ 115 w 116"/>
                <a:gd name="T17" fmla="*/ 76 h 108"/>
                <a:gd name="T18" fmla="*/ 84 w 116"/>
                <a:gd name="T19" fmla="*/ 107 h 108"/>
                <a:gd name="T20" fmla="*/ 84 w 116"/>
                <a:gd name="T21" fmla="*/ 31 h 108"/>
                <a:gd name="T22" fmla="*/ 84 w 116"/>
                <a:gd name="T23" fmla="*/ 31 h 108"/>
                <a:gd name="T24" fmla="*/ 31 w 116"/>
                <a:gd name="T25" fmla="*/ 31 h 108"/>
                <a:gd name="T26" fmla="*/ 31 w 116"/>
                <a:gd name="T27" fmla="*/ 76 h 108"/>
                <a:gd name="T28" fmla="*/ 84 w 116"/>
                <a:gd name="T29" fmla="*/ 76 h 108"/>
                <a:gd name="T30" fmla="*/ 84 w 116"/>
                <a:gd name="T31" fmla="*/ 107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6" h="108">
                  <a:moveTo>
                    <a:pt x="84" y="107"/>
                  </a:moveTo>
                  <a:lnTo>
                    <a:pt x="84" y="107"/>
                  </a:lnTo>
                  <a:cubicBezTo>
                    <a:pt x="31" y="107"/>
                    <a:pt x="31" y="107"/>
                    <a:pt x="31" y="107"/>
                  </a:cubicBezTo>
                  <a:cubicBezTo>
                    <a:pt x="15" y="107"/>
                    <a:pt x="0" y="99"/>
                    <a:pt x="0" y="7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8"/>
                    <a:pt x="15" y="0"/>
                    <a:pt x="31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100" y="0"/>
                    <a:pt x="115" y="8"/>
                    <a:pt x="115" y="31"/>
                  </a:cubicBezTo>
                  <a:cubicBezTo>
                    <a:pt x="115" y="76"/>
                    <a:pt x="115" y="76"/>
                    <a:pt x="115" y="76"/>
                  </a:cubicBezTo>
                  <a:cubicBezTo>
                    <a:pt x="115" y="99"/>
                    <a:pt x="100" y="107"/>
                    <a:pt x="84" y="107"/>
                  </a:cubicBezTo>
                  <a:lnTo>
                    <a:pt x="84" y="31"/>
                  </a:lnTo>
                  <a:lnTo>
                    <a:pt x="84" y="31"/>
                  </a:lnTo>
                  <a:cubicBezTo>
                    <a:pt x="31" y="31"/>
                    <a:pt x="31" y="31"/>
                    <a:pt x="31" y="31"/>
                  </a:cubicBezTo>
                  <a:cubicBezTo>
                    <a:pt x="31" y="76"/>
                    <a:pt x="31" y="76"/>
                    <a:pt x="31" y="76"/>
                  </a:cubicBezTo>
                  <a:cubicBezTo>
                    <a:pt x="84" y="76"/>
                    <a:pt x="84" y="76"/>
                    <a:pt x="84" y="76"/>
                  </a:cubicBezTo>
                  <a:lnTo>
                    <a:pt x="84" y="10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8D8D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0" name="Freeform 286">
              <a:extLst>
                <a:ext uri="{FF2B5EF4-FFF2-40B4-BE49-F238E27FC236}">
                  <a16:creationId xmlns:a16="http://schemas.microsoft.com/office/drawing/2014/main" id="{528788B8-644D-F548-91AC-F66DC747B7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50571" y="4685317"/>
              <a:ext cx="547116" cy="436642"/>
            </a:xfrm>
            <a:custGeom>
              <a:avLst/>
              <a:gdLst>
                <a:gd name="T0" fmla="*/ 390 w 460"/>
                <a:gd name="T1" fmla="*/ 367 h 368"/>
                <a:gd name="T2" fmla="*/ 390 w 460"/>
                <a:gd name="T3" fmla="*/ 367 h 368"/>
                <a:gd name="T4" fmla="*/ 76 w 460"/>
                <a:gd name="T5" fmla="*/ 367 h 368"/>
                <a:gd name="T6" fmla="*/ 0 w 460"/>
                <a:gd name="T7" fmla="*/ 290 h 368"/>
                <a:gd name="T8" fmla="*/ 0 w 460"/>
                <a:gd name="T9" fmla="*/ 0 h 368"/>
                <a:gd name="T10" fmla="*/ 38 w 460"/>
                <a:gd name="T11" fmla="*/ 0 h 368"/>
                <a:gd name="T12" fmla="*/ 38 w 460"/>
                <a:gd name="T13" fmla="*/ 290 h 368"/>
                <a:gd name="T14" fmla="*/ 76 w 460"/>
                <a:gd name="T15" fmla="*/ 321 h 368"/>
                <a:gd name="T16" fmla="*/ 390 w 460"/>
                <a:gd name="T17" fmla="*/ 321 h 368"/>
                <a:gd name="T18" fmla="*/ 421 w 460"/>
                <a:gd name="T19" fmla="*/ 290 h 368"/>
                <a:gd name="T20" fmla="*/ 421 w 460"/>
                <a:gd name="T21" fmla="*/ 107 h 368"/>
                <a:gd name="T22" fmla="*/ 390 w 460"/>
                <a:gd name="T23" fmla="*/ 68 h 368"/>
                <a:gd name="T24" fmla="*/ 76 w 460"/>
                <a:gd name="T25" fmla="*/ 68 h 368"/>
                <a:gd name="T26" fmla="*/ 76 w 460"/>
                <a:gd name="T27" fmla="*/ 30 h 368"/>
                <a:gd name="T28" fmla="*/ 390 w 460"/>
                <a:gd name="T29" fmla="*/ 30 h 368"/>
                <a:gd name="T30" fmla="*/ 459 w 460"/>
                <a:gd name="T31" fmla="*/ 107 h 368"/>
                <a:gd name="T32" fmla="*/ 459 w 460"/>
                <a:gd name="T33" fmla="*/ 290 h 368"/>
                <a:gd name="T34" fmla="*/ 390 w 460"/>
                <a:gd name="T35" fmla="*/ 367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0" h="368">
                  <a:moveTo>
                    <a:pt x="390" y="367"/>
                  </a:moveTo>
                  <a:lnTo>
                    <a:pt x="390" y="367"/>
                  </a:lnTo>
                  <a:cubicBezTo>
                    <a:pt x="76" y="367"/>
                    <a:pt x="76" y="367"/>
                    <a:pt x="76" y="367"/>
                  </a:cubicBezTo>
                  <a:cubicBezTo>
                    <a:pt x="30" y="367"/>
                    <a:pt x="0" y="329"/>
                    <a:pt x="0" y="29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290"/>
                    <a:pt x="38" y="290"/>
                    <a:pt x="38" y="290"/>
                  </a:cubicBezTo>
                  <a:cubicBezTo>
                    <a:pt x="38" y="306"/>
                    <a:pt x="53" y="321"/>
                    <a:pt x="76" y="321"/>
                  </a:cubicBezTo>
                  <a:cubicBezTo>
                    <a:pt x="390" y="321"/>
                    <a:pt x="390" y="321"/>
                    <a:pt x="390" y="321"/>
                  </a:cubicBezTo>
                  <a:cubicBezTo>
                    <a:pt x="405" y="321"/>
                    <a:pt x="421" y="306"/>
                    <a:pt x="421" y="290"/>
                  </a:cubicBezTo>
                  <a:cubicBezTo>
                    <a:pt x="421" y="107"/>
                    <a:pt x="421" y="107"/>
                    <a:pt x="421" y="107"/>
                  </a:cubicBezTo>
                  <a:cubicBezTo>
                    <a:pt x="421" y="84"/>
                    <a:pt x="405" y="68"/>
                    <a:pt x="390" y="68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76" y="30"/>
                    <a:pt x="76" y="30"/>
                    <a:pt x="76" y="30"/>
                  </a:cubicBezTo>
                  <a:cubicBezTo>
                    <a:pt x="390" y="30"/>
                    <a:pt x="390" y="30"/>
                    <a:pt x="390" y="30"/>
                  </a:cubicBezTo>
                  <a:cubicBezTo>
                    <a:pt x="428" y="30"/>
                    <a:pt x="459" y="61"/>
                    <a:pt x="459" y="107"/>
                  </a:cubicBezTo>
                  <a:cubicBezTo>
                    <a:pt x="459" y="290"/>
                    <a:pt x="459" y="290"/>
                    <a:pt x="459" y="290"/>
                  </a:cubicBezTo>
                  <a:cubicBezTo>
                    <a:pt x="459" y="329"/>
                    <a:pt x="428" y="367"/>
                    <a:pt x="390" y="36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8D8D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1" name="Freeform 287">
              <a:extLst>
                <a:ext uri="{FF2B5EF4-FFF2-40B4-BE49-F238E27FC236}">
                  <a16:creationId xmlns:a16="http://schemas.microsoft.com/office/drawing/2014/main" id="{28C9D838-D9C0-FD45-84A4-5AB0CCED76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50" y="4580102"/>
              <a:ext cx="515552" cy="184127"/>
            </a:xfrm>
            <a:custGeom>
              <a:avLst/>
              <a:gdLst>
                <a:gd name="T0" fmla="*/ 84 w 430"/>
                <a:gd name="T1" fmla="*/ 153 h 154"/>
                <a:gd name="T2" fmla="*/ 84 w 430"/>
                <a:gd name="T3" fmla="*/ 153 h 154"/>
                <a:gd name="T4" fmla="*/ 8 w 430"/>
                <a:gd name="T5" fmla="*/ 69 h 154"/>
                <a:gd name="T6" fmla="*/ 84 w 430"/>
                <a:gd name="T7" fmla="*/ 0 h 154"/>
                <a:gd name="T8" fmla="*/ 360 w 430"/>
                <a:gd name="T9" fmla="*/ 0 h 154"/>
                <a:gd name="T10" fmla="*/ 429 w 430"/>
                <a:gd name="T11" fmla="*/ 62 h 154"/>
                <a:gd name="T12" fmla="*/ 429 w 430"/>
                <a:gd name="T13" fmla="*/ 77 h 154"/>
                <a:gd name="T14" fmla="*/ 406 w 430"/>
                <a:gd name="T15" fmla="*/ 100 h 154"/>
                <a:gd name="T16" fmla="*/ 383 w 430"/>
                <a:gd name="T17" fmla="*/ 77 h 154"/>
                <a:gd name="T18" fmla="*/ 383 w 430"/>
                <a:gd name="T19" fmla="*/ 62 h 154"/>
                <a:gd name="T20" fmla="*/ 360 w 430"/>
                <a:gd name="T21" fmla="*/ 39 h 154"/>
                <a:gd name="T22" fmla="*/ 84 w 430"/>
                <a:gd name="T23" fmla="*/ 39 h 154"/>
                <a:gd name="T24" fmla="*/ 46 w 430"/>
                <a:gd name="T25" fmla="*/ 69 h 154"/>
                <a:gd name="T26" fmla="*/ 84 w 430"/>
                <a:gd name="T27" fmla="*/ 115 h 154"/>
                <a:gd name="T28" fmla="*/ 84 w 430"/>
                <a:gd name="T29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0" h="154">
                  <a:moveTo>
                    <a:pt x="84" y="153"/>
                  </a:moveTo>
                  <a:lnTo>
                    <a:pt x="84" y="153"/>
                  </a:lnTo>
                  <a:cubicBezTo>
                    <a:pt x="38" y="153"/>
                    <a:pt x="0" y="115"/>
                    <a:pt x="8" y="69"/>
                  </a:cubicBezTo>
                  <a:cubicBezTo>
                    <a:pt x="15" y="23"/>
                    <a:pt x="46" y="0"/>
                    <a:pt x="84" y="0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98" y="0"/>
                    <a:pt x="429" y="31"/>
                    <a:pt x="429" y="62"/>
                  </a:cubicBezTo>
                  <a:cubicBezTo>
                    <a:pt x="429" y="77"/>
                    <a:pt x="429" y="77"/>
                    <a:pt x="429" y="77"/>
                  </a:cubicBezTo>
                  <a:cubicBezTo>
                    <a:pt x="429" y="85"/>
                    <a:pt x="421" y="100"/>
                    <a:pt x="406" y="100"/>
                  </a:cubicBezTo>
                  <a:cubicBezTo>
                    <a:pt x="398" y="100"/>
                    <a:pt x="383" y="85"/>
                    <a:pt x="383" y="77"/>
                  </a:cubicBezTo>
                  <a:cubicBezTo>
                    <a:pt x="383" y="62"/>
                    <a:pt x="383" y="62"/>
                    <a:pt x="383" y="62"/>
                  </a:cubicBezTo>
                  <a:cubicBezTo>
                    <a:pt x="383" y="54"/>
                    <a:pt x="375" y="39"/>
                    <a:pt x="360" y="39"/>
                  </a:cubicBezTo>
                  <a:cubicBezTo>
                    <a:pt x="84" y="39"/>
                    <a:pt x="84" y="39"/>
                    <a:pt x="84" y="39"/>
                  </a:cubicBezTo>
                  <a:cubicBezTo>
                    <a:pt x="69" y="39"/>
                    <a:pt x="54" y="54"/>
                    <a:pt x="46" y="69"/>
                  </a:cubicBezTo>
                  <a:cubicBezTo>
                    <a:pt x="46" y="92"/>
                    <a:pt x="61" y="115"/>
                    <a:pt x="84" y="115"/>
                  </a:cubicBezTo>
                  <a:lnTo>
                    <a:pt x="84" y="15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8D8D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512" name="Freeform 1">
            <a:extLst>
              <a:ext uri="{FF2B5EF4-FFF2-40B4-BE49-F238E27FC236}">
                <a16:creationId xmlns:a16="http://schemas.microsoft.com/office/drawing/2014/main" id="{BCF739C1-546E-5743-8254-65B2A8C3A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1146" y="8822254"/>
            <a:ext cx="85454" cy="85454"/>
          </a:xfrm>
          <a:custGeom>
            <a:avLst/>
            <a:gdLst>
              <a:gd name="T0" fmla="*/ 97 w 98"/>
              <a:gd name="T1" fmla="*/ 45 h 99"/>
              <a:gd name="T2" fmla="*/ 97 w 98"/>
              <a:gd name="T3" fmla="*/ 45 h 99"/>
              <a:gd name="T4" fmla="*/ 44 w 98"/>
              <a:gd name="T5" fmla="*/ 98 h 99"/>
              <a:gd name="T6" fmla="*/ 0 w 98"/>
              <a:gd name="T7" fmla="*/ 45 h 99"/>
              <a:gd name="T8" fmla="*/ 44 w 98"/>
              <a:gd name="T9" fmla="*/ 0 h 99"/>
              <a:gd name="T10" fmla="*/ 97 w 98"/>
              <a:gd name="T11" fmla="*/ 45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8" h="99">
                <a:moveTo>
                  <a:pt x="97" y="45"/>
                </a:moveTo>
                <a:lnTo>
                  <a:pt x="97" y="45"/>
                </a:lnTo>
                <a:cubicBezTo>
                  <a:pt x="97" y="80"/>
                  <a:pt x="71" y="98"/>
                  <a:pt x="44" y="98"/>
                </a:cubicBezTo>
                <a:cubicBezTo>
                  <a:pt x="18" y="98"/>
                  <a:pt x="0" y="80"/>
                  <a:pt x="0" y="45"/>
                </a:cubicBezTo>
                <a:cubicBezTo>
                  <a:pt x="0" y="18"/>
                  <a:pt x="18" y="0"/>
                  <a:pt x="44" y="0"/>
                </a:cubicBezTo>
                <a:cubicBezTo>
                  <a:pt x="71" y="0"/>
                  <a:pt x="97" y="18"/>
                  <a:pt x="97" y="4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3" name="Freeform 2">
            <a:extLst>
              <a:ext uri="{FF2B5EF4-FFF2-40B4-BE49-F238E27FC236}">
                <a16:creationId xmlns:a16="http://schemas.microsoft.com/office/drawing/2014/main" id="{715CE146-083C-E845-B7A6-F8A5FA4B3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9988" y="7039384"/>
            <a:ext cx="2144107" cy="4198875"/>
          </a:xfrm>
          <a:custGeom>
            <a:avLst/>
            <a:gdLst>
              <a:gd name="T0" fmla="*/ 2431 w 2432"/>
              <a:gd name="T1" fmla="*/ 1783 h 4765"/>
              <a:gd name="T2" fmla="*/ 1198 w 2432"/>
              <a:gd name="T3" fmla="*/ 3238 h 4765"/>
              <a:gd name="T4" fmla="*/ 0 w 2432"/>
              <a:gd name="T5" fmla="*/ 2022 h 4765"/>
              <a:gd name="T6" fmla="*/ 2413 w 2432"/>
              <a:gd name="T7" fmla="*/ 3238 h 4765"/>
              <a:gd name="T8" fmla="*/ 825 w 2432"/>
              <a:gd name="T9" fmla="*/ 4178 h 4765"/>
              <a:gd name="T10" fmla="*/ 1695 w 2432"/>
              <a:gd name="T11" fmla="*/ 4764 h 4765"/>
              <a:gd name="T12" fmla="*/ 1384 w 2432"/>
              <a:gd name="T13" fmla="*/ 0 h 4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32" h="4765">
                <a:moveTo>
                  <a:pt x="2431" y="1783"/>
                </a:moveTo>
                <a:lnTo>
                  <a:pt x="1198" y="3238"/>
                </a:lnTo>
                <a:lnTo>
                  <a:pt x="0" y="2022"/>
                </a:lnTo>
                <a:lnTo>
                  <a:pt x="2413" y="3238"/>
                </a:lnTo>
                <a:lnTo>
                  <a:pt x="825" y="4178"/>
                </a:lnTo>
                <a:lnTo>
                  <a:pt x="1695" y="4764"/>
                </a:lnTo>
                <a:lnTo>
                  <a:pt x="1384" y="0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14" name="Freeform 3">
            <a:extLst>
              <a:ext uri="{FF2B5EF4-FFF2-40B4-BE49-F238E27FC236}">
                <a16:creationId xmlns:a16="http://schemas.microsoft.com/office/drawing/2014/main" id="{FE81C8DE-00B2-2D49-B663-5B090F72C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5692" y="5784769"/>
            <a:ext cx="2268403" cy="5453489"/>
          </a:xfrm>
          <a:custGeom>
            <a:avLst/>
            <a:gdLst>
              <a:gd name="T0" fmla="*/ 266 w 2574"/>
              <a:gd name="T1" fmla="*/ 5216 h 6193"/>
              <a:gd name="T2" fmla="*/ 1340 w 2574"/>
              <a:gd name="T3" fmla="*/ 4506 h 6193"/>
              <a:gd name="T4" fmla="*/ 1251 w 2574"/>
              <a:gd name="T5" fmla="*/ 2900 h 6193"/>
              <a:gd name="T6" fmla="*/ 319 w 2574"/>
              <a:gd name="T7" fmla="*/ 2261 h 6193"/>
              <a:gd name="T8" fmla="*/ 1526 w 2574"/>
              <a:gd name="T9" fmla="*/ 1428 h 6193"/>
              <a:gd name="T10" fmla="*/ 674 w 2574"/>
              <a:gd name="T11" fmla="*/ 1153 h 6193"/>
              <a:gd name="T12" fmla="*/ 2440 w 2574"/>
              <a:gd name="T13" fmla="*/ 3184 h 6193"/>
              <a:gd name="T14" fmla="*/ 0 w 2574"/>
              <a:gd name="T15" fmla="*/ 4000 h 6193"/>
              <a:gd name="T16" fmla="*/ 2333 w 2574"/>
              <a:gd name="T17" fmla="*/ 1428 h 6193"/>
              <a:gd name="T18" fmla="*/ 1890 w 2574"/>
              <a:gd name="T19" fmla="*/ 0 h 6193"/>
              <a:gd name="T20" fmla="*/ 2573 w 2574"/>
              <a:gd name="T21" fmla="*/ 4746 h 6193"/>
              <a:gd name="T22" fmla="*/ 1837 w 2574"/>
              <a:gd name="T23" fmla="*/ 6192 h 6193"/>
              <a:gd name="T24" fmla="*/ 266 w 2574"/>
              <a:gd name="T25" fmla="*/ 4604 h 6193"/>
              <a:gd name="T26" fmla="*/ 852 w 2574"/>
              <a:gd name="T27" fmla="*/ 603 h 6193"/>
              <a:gd name="T28" fmla="*/ 2502 w 2574"/>
              <a:gd name="T29" fmla="*/ 408 h 6193"/>
              <a:gd name="T30" fmla="*/ 1180 w 2574"/>
              <a:gd name="T31" fmla="*/ 240 h 6193"/>
              <a:gd name="T32" fmla="*/ 1526 w 2574"/>
              <a:gd name="T33" fmla="*/ 1269 h 6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574" h="6193">
                <a:moveTo>
                  <a:pt x="266" y="5216"/>
                </a:moveTo>
                <a:lnTo>
                  <a:pt x="1340" y="4506"/>
                </a:lnTo>
                <a:lnTo>
                  <a:pt x="1251" y="2900"/>
                </a:lnTo>
                <a:lnTo>
                  <a:pt x="319" y="2261"/>
                </a:lnTo>
                <a:lnTo>
                  <a:pt x="1526" y="1428"/>
                </a:lnTo>
                <a:lnTo>
                  <a:pt x="674" y="1153"/>
                </a:lnTo>
                <a:lnTo>
                  <a:pt x="2440" y="3184"/>
                </a:lnTo>
                <a:lnTo>
                  <a:pt x="0" y="4000"/>
                </a:lnTo>
                <a:lnTo>
                  <a:pt x="2333" y="1428"/>
                </a:lnTo>
                <a:lnTo>
                  <a:pt x="1890" y="0"/>
                </a:lnTo>
                <a:lnTo>
                  <a:pt x="2573" y="4746"/>
                </a:lnTo>
                <a:lnTo>
                  <a:pt x="1837" y="6192"/>
                </a:lnTo>
                <a:lnTo>
                  <a:pt x="266" y="4604"/>
                </a:lnTo>
                <a:lnTo>
                  <a:pt x="852" y="603"/>
                </a:lnTo>
                <a:lnTo>
                  <a:pt x="2502" y="408"/>
                </a:lnTo>
                <a:lnTo>
                  <a:pt x="1180" y="240"/>
                </a:lnTo>
                <a:lnTo>
                  <a:pt x="1526" y="1269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15" name="Freeform 4">
            <a:extLst>
              <a:ext uri="{FF2B5EF4-FFF2-40B4-BE49-F238E27FC236}">
                <a16:creationId xmlns:a16="http://schemas.microsoft.com/office/drawing/2014/main" id="{7B38FCE4-87CA-5B4E-8081-1D2DC60CA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5776" y="5563368"/>
            <a:ext cx="2276171" cy="5705965"/>
          </a:xfrm>
          <a:custGeom>
            <a:avLst/>
            <a:gdLst>
              <a:gd name="T0" fmla="*/ 2582 w 2583"/>
              <a:gd name="T1" fmla="*/ 709 h 6476"/>
              <a:gd name="T2" fmla="*/ 2582 w 2583"/>
              <a:gd name="T3" fmla="*/ 709 h 6476"/>
              <a:gd name="T4" fmla="*/ 1872 w 2583"/>
              <a:gd name="T5" fmla="*/ 0 h 6476"/>
              <a:gd name="T6" fmla="*/ 1189 w 2583"/>
              <a:gd name="T7" fmla="*/ 541 h 6476"/>
              <a:gd name="T8" fmla="*/ 719 w 2583"/>
              <a:gd name="T9" fmla="*/ 1206 h 6476"/>
              <a:gd name="T10" fmla="*/ 763 w 2583"/>
              <a:gd name="T11" fmla="*/ 1446 h 6476"/>
              <a:gd name="T12" fmla="*/ 275 w 2583"/>
              <a:gd name="T13" fmla="*/ 2119 h 6476"/>
              <a:gd name="T14" fmla="*/ 391 w 2583"/>
              <a:gd name="T15" fmla="*/ 2509 h 6476"/>
              <a:gd name="T16" fmla="*/ 0 w 2583"/>
              <a:gd name="T17" fmla="*/ 3210 h 6476"/>
              <a:gd name="T18" fmla="*/ 204 w 2583"/>
              <a:gd name="T19" fmla="*/ 3752 h 6476"/>
              <a:gd name="T20" fmla="*/ 9 w 2583"/>
              <a:gd name="T21" fmla="*/ 4240 h 6476"/>
              <a:gd name="T22" fmla="*/ 346 w 2583"/>
              <a:gd name="T23" fmla="*/ 4843 h 6476"/>
              <a:gd name="T24" fmla="*/ 275 w 2583"/>
              <a:gd name="T25" fmla="*/ 5162 h 6476"/>
              <a:gd name="T26" fmla="*/ 976 w 2583"/>
              <a:gd name="T27" fmla="*/ 5863 h 6476"/>
              <a:gd name="T28" fmla="*/ 1074 w 2583"/>
              <a:gd name="T29" fmla="*/ 5854 h 6476"/>
              <a:gd name="T30" fmla="*/ 1819 w 2583"/>
              <a:gd name="T31" fmla="*/ 6475 h 6476"/>
              <a:gd name="T32" fmla="*/ 2582 w 2583"/>
              <a:gd name="T33" fmla="*/ 5721 h 6476"/>
              <a:gd name="T34" fmla="*/ 2564 w 2583"/>
              <a:gd name="T35" fmla="*/ 5561 h 6476"/>
              <a:gd name="T36" fmla="*/ 2582 w 2583"/>
              <a:gd name="T37" fmla="*/ 5561 h 6476"/>
              <a:gd name="T38" fmla="*/ 2582 w 2583"/>
              <a:gd name="T39" fmla="*/ 709 h 6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583" h="6476">
                <a:moveTo>
                  <a:pt x="2582" y="709"/>
                </a:moveTo>
                <a:lnTo>
                  <a:pt x="2582" y="709"/>
                </a:lnTo>
                <a:cubicBezTo>
                  <a:pt x="2582" y="319"/>
                  <a:pt x="2263" y="0"/>
                  <a:pt x="1872" y="0"/>
                </a:cubicBezTo>
                <a:cubicBezTo>
                  <a:pt x="1544" y="0"/>
                  <a:pt x="1269" y="230"/>
                  <a:pt x="1189" y="541"/>
                </a:cubicBezTo>
                <a:cubicBezTo>
                  <a:pt x="914" y="630"/>
                  <a:pt x="719" y="896"/>
                  <a:pt x="719" y="1206"/>
                </a:cubicBezTo>
                <a:cubicBezTo>
                  <a:pt x="719" y="1286"/>
                  <a:pt x="728" y="1375"/>
                  <a:pt x="763" y="1446"/>
                </a:cubicBezTo>
                <a:cubicBezTo>
                  <a:pt x="479" y="1543"/>
                  <a:pt x="275" y="1800"/>
                  <a:pt x="275" y="2119"/>
                </a:cubicBezTo>
                <a:cubicBezTo>
                  <a:pt x="275" y="2261"/>
                  <a:pt x="320" y="2394"/>
                  <a:pt x="391" y="2509"/>
                </a:cubicBezTo>
                <a:cubicBezTo>
                  <a:pt x="160" y="2651"/>
                  <a:pt x="0" y="2917"/>
                  <a:pt x="0" y="3210"/>
                </a:cubicBezTo>
                <a:cubicBezTo>
                  <a:pt x="0" y="3423"/>
                  <a:pt x="80" y="3610"/>
                  <a:pt x="204" y="3752"/>
                </a:cubicBezTo>
                <a:cubicBezTo>
                  <a:pt x="89" y="3876"/>
                  <a:pt x="9" y="4053"/>
                  <a:pt x="9" y="4240"/>
                </a:cubicBezTo>
                <a:cubicBezTo>
                  <a:pt x="9" y="4497"/>
                  <a:pt x="151" y="4719"/>
                  <a:pt x="346" y="4843"/>
                </a:cubicBezTo>
                <a:cubicBezTo>
                  <a:pt x="302" y="4940"/>
                  <a:pt x="275" y="5047"/>
                  <a:pt x="275" y="5162"/>
                </a:cubicBezTo>
                <a:cubicBezTo>
                  <a:pt x="275" y="5544"/>
                  <a:pt x="595" y="5863"/>
                  <a:pt x="976" y="5863"/>
                </a:cubicBezTo>
                <a:cubicBezTo>
                  <a:pt x="1012" y="5863"/>
                  <a:pt x="1047" y="5863"/>
                  <a:pt x="1074" y="5854"/>
                </a:cubicBezTo>
                <a:cubicBezTo>
                  <a:pt x="1136" y="6209"/>
                  <a:pt x="1446" y="6475"/>
                  <a:pt x="1819" y="6475"/>
                </a:cubicBezTo>
                <a:cubicBezTo>
                  <a:pt x="2236" y="6475"/>
                  <a:pt x="2582" y="6138"/>
                  <a:pt x="2582" y="5721"/>
                </a:cubicBezTo>
                <a:cubicBezTo>
                  <a:pt x="2582" y="5659"/>
                  <a:pt x="2573" y="5606"/>
                  <a:pt x="2564" y="5561"/>
                </a:cubicBezTo>
                <a:cubicBezTo>
                  <a:pt x="2582" y="5561"/>
                  <a:pt x="2582" y="5561"/>
                  <a:pt x="2582" y="5561"/>
                </a:cubicBezTo>
                <a:lnTo>
                  <a:pt x="2582" y="709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6" name="Freeform 5">
            <a:extLst>
              <a:ext uri="{FF2B5EF4-FFF2-40B4-BE49-F238E27FC236}">
                <a16:creationId xmlns:a16="http://schemas.microsoft.com/office/drawing/2014/main" id="{1A3CB149-F016-7E4C-B648-2D73747AB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68486" y="5423535"/>
            <a:ext cx="469993" cy="469993"/>
          </a:xfrm>
          <a:custGeom>
            <a:avLst/>
            <a:gdLst>
              <a:gd name="T0" fmla="*/ 532 w 533"/>
              <a:gd name="T1" fmla="*/ 266 h 533"/>
              <a:gd name="T2" fmla="*/ 532 w 533"/>
              <a:gd name="T3" fmla="*/ 266 h 533"/>
              <a:gd name="T4" fmla="*/ 266 w 533"/>
              <a:gd name="T5" fmla="*/ 532 h 533"/>
              <a:gd name="T6" fmla="*/ 0 w 533"/>
              <a:gd name="T7" fmla="*/ 266 h 533"/>
              <a:gd name="T8" fmla="*/ 266 w 533"/>
              <a:gd name="T9" fmla="*/ 0 h 533"/>
              <a:gd name="T10" fmla="*/ 532 w 533"/>
              <a:gd name="T11" fmla="*/ 266 h 5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33" h="533">
                <a:moveTo>
                  <a:pt x="532" y="266"/>
                </a:moveTo>
                <a:lnTo>
                  <a:pt x="532" y="266"/>
                </a:lnTo>
                <a:cubicBezTo>
                  <a:pt x="532" y="408"/>
                  <a:pt x="416" y="532"/>
                  <a:pt x="266" y="532"/>
                </a:cubicBezTo>
                <a:cubicBezTo>
                  <a:pt x="124" y="532"/>
                  <a:pt x="0" y="408"/>
                  <a:pt x="0" y="266"/>
                </a:cubicBezTo>
                <a:cubicBezTo>
                  <a:pt x="0" y="115"/>
                  <a:pt x="124" y="0"/>
                  <a:pt x="266" y="0"/>
                </a:cubicBezTo>
                <a:cubicBezTo>
                  <a:pt x="416" y="0"/>
                  <a:pt x="532" y="115"/>
                  <a:pt x="532" y="26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7" name="Freeform 6">
            <a:extLst>
              <a:ext uri="{FF2B5EF4-FFF2-40B4-BE49-F238E27FC236}">
                <a16:creationId xmlns:a16="http://schemas.microsoft.com/office/drawing/2014/main" id="{50A37F40-B170-C145-A123-A881BA009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9643" y="10946941"/>
            <a:ext cx="469993" cy="469993"/>
          </a:xfrm>
          <a:custGeom>
            <a:avLst/>
            <a:gdLst>
              <a:gd name="T0" fmla="*/ 532 w 533"/>
              <a:gd name="T1" fmla="*/ 267 h 534"/>
              <a:gd name="T2" fmla="*/ 532 w 533"/>
              <a:gd name="T3" fmla="*/ 267 h 534"/>
              <a:gd name="T4" fmla="*/ 266 w 533"/>
              <a:gd name="T5" fmla="*/ 533 h 534"/>
              <a:gd name="T6" fmla="*/ 0 w 533"/>
              <a:gd name="T7" fmla="*/ 267 h 534"/>
              <a:gd name="T8" fmla="*/ 266 w 533"/>
              <a:gd name="T9" fmla="*/ 0 h 534"/>
              <a:gd name="T10" fmla="*/ 532 w 533"/>
              <a:gd name="T11" fmla="*/ 267 h 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33" h="534">
                <a:moveTo>
                  <a:pt x="532" y="267"/>
                </a:moveTo>
                <a:lnTo>
                  <a:pt x="532" y="267"/>
                </a:lnTo>
                <a:cubicBezTo>
                  <a:pt x="532" y="417"/>
                  <a:pt x="417" y="533"/>
                  <a:pt x="266" y="533"/>
                </a:cubicBezTo>
                <a:cubicBezTo>
                  <a:pt x="124" y="533"/>
                  <a:pt x="0" y="417"/>
                  <a:pt x="0" y="267"/>
                </a:cubicBezTo>
                <a:cubicBezTo>
                  <a:pt x="0" y="116"/>
                  <a:pt x="124" y="0"/>
                  <a:pt x="266" y="0"/>
                </a:cubicBezTo>
                <a:cubicBezTo>
                  <a:pt x="417" y="0"/>
                  <a:pt x="532" y="116"/>
                  <a:pt x="532" y="26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8" name="Freeform 7">
            <a:extLst>
              <a:ext uri="{FF2B5EF4-FFF2-40B4-BE49-F238E27FC236}">
                <a16:creationId xmlns:a16="http://schemas.microsoft.com/office/drawing/2014/main" id="{A655028F-3A15-0046-A3B1-D3DAA7187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5692" y="10150668"/>
            <a:ext cx="469993" cy="462227"/>
          </a:xfrm>
          <a:custGeom>
            <a:avLst/>
            <a:gdLst>
              <a:gd name="T0" fmla="*/ 532 w 533"/>
              <a:gd name="T1" fmla="*/ 257 h 524"/>
              <a:gd name="T2" fmla="*/ 532 w 533"/>
              <a:gd name="T3" fmla="*/ 257 h 524"/>
              <a:gd name="T4" fmla="*/ 266 w 533"/>
              <a:gd name="T5" fmla="*/ 523 h 524"/>
              <a:gd name="T6" fmla="*/ 0 w 533"/>
              <a:gd name="T7" fmla="*/ 257 h 524"/>
              <a:gd name="T8" fmla="*/ 266 w 533"/>
              <a:gd name="T9" fmla="*/ 0 h 524"/>
              <a:gd name="T10" fmla="*/ 532 w 533"/>
              <a:gd name="T11" fmla="*/ 257 h 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33" h="524">
                <a:moveTo>
                  <a:pt x="532" y="257"/>
                </a:moveTo>
                <a:lnTo>
                  <a:pt x="532" y="257"/>
                </a:lnTo>
                <a:cubicBezTo>
                  <a:pt x="532" y="408"/>
                  <a:pt x="417" y="523"/>
                  <a:pt x="266" y="523"/>
                </a:cubicBezTo>
                <a:cubicBezTo>
                  <a:pt x="124" y="523"/>
                  <a:pt x="0" y="408"/>
                  <a:pt x="0" y="257"/>
                </a:cubicBezTo>
                <a:cubicBezTo>
                  <a:pt x="0" y="115"/>
                  <a:pt x="124" y="0"/>
                  <a:pt x="266" y="0"/>
                </a:cubicBezTo>
                <a:cubicBezTo>
                  <a:pt x="417" y="0"/>
                  <a:pt x="532" y="115"/>
                  <a:pt x="532" y="25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9" name="Freeform 8">
            <a:extLst>
              <a:ext uri="{FF2B5EF4-FFF2-40B4-BE49-F238E27FC236}">
                <a16:creationId xmlns:a16="http://schemas.microsoft.com/office/drawing/2014/main" id="{C88A3CFB-5FF3-4449-BE2D-DE04F93D8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2637" y="9070846"/>
            <a:ext cx="469993" cy="462227"/>
          </a:xfrm>
          <a:custGeom>
            <a:avLst/>
            <a:gdLst>
              <a:gd name="T0" fmla="*/ 532 w 533"/>
              <a:gd name="T1" fmla="*/ 266 h 525"/>
              <a:gd name="T2" fmla="*/ 532 w 533"/>
              <a:gd name="T3" fmla="*/ 266 h 525"/>
              <a:gd name="T4" fmla="*/ 266 w 533"/>
              <a:gd name="T5" fmla="*/ 524 h 525"/>
              <a:gd name="T6" fmla="*/ 0 w 533"/>
              <a:gd name="T7" fmla="*/ 266 h 525"/>
              <a:gd name="T8" fmla="*/ 266 w 533"/>
              <a:gd name="T9" fmla="*/ 0 h 525"/>
              <a:gd name="T10" fmla="*/ 532 w 533"/>
              <a:gd name="T11" fmla="*/ 266 h 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33" h="525">
                <a:moveTo>
                  <a:pt x="532" y="266"/>
                </a:moveTo>
                <a:lnTo>
                  <a:pt x="532" y="266"/>
                </a:lnTo>
                <a:cubicBezTo>
                  <a:pt x="532" y="408"/>
                  <a:pt x="417" y="524"/>
                  <a:pt x="266" y="524"/>
                </a:cubicBezTo>
                <a:cubicBezTo>
                  <a:pt x="124" y="524"/>
                  <a:pt x="0" y="408"/>
                  <a:pt x="0" y="266"/>
                </a:cubicBezTo>
                <a:cubicBezTo>
                  <a:pt x="0" y="116"/>
                  <a:pt x="124" y="0"/>
                  <a:pt x="266" y="0"/>
                </a:cubicBezTo>
                <a:cubicBezTo>
                  <a:pt x="417" y="0"/>
                  <a:pt x="532" y="116"/>
                  <a:pt x="532" y="26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0" name="Freeform 9">
            <a:extLst>
              <a:ext uri="{FF2B5EF4-FFF2-40B4-BE49-F238E27FC236}">
                <a16:creationId xmlns:a16="http://schemas.microsoft.com/office/drawing/2014/main" id="{29AA6CB6-A671-BF4A-8460-E601EB11F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2637" y="8041521"/>
            <a:ext cx="469993" cy="469993"/>
          </a:xfrm>
          <a:custGeom>
            <a:avLst/>
            <a:gdLst>
              <a:gd name="T0" fmla="*/ 532 w 533"/>
              <a:gd name="T1" fmla="*/ 266 h 533"/>
              <a:gd name="T2" fmla="*/ 532 w 533"/>
              <a:gd name="T3" fmla="*/ 266 h 533"/>
              <a:gd name="T4" fmla="*/ 266 w 533"/>
              <a:gd name="T5" fmla="*/ 532 h 533"/>
              <a:gd name="T6" fmla="*/ 0 w 533"/>
              <a:gd name="T7" fmla="*/ 266 h 533"/>
              <a:gd name="T8" fmla="*/ 266 w 533"/>
              <a:gd name="T9" fmla="*/ 0 h 533"/>
              <a:gd name="T10" fmla="*/ 532 w 533"/>
              <a:gd name="T11" fmla="*/ 266 h 5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33" h="533">
                <a:moveTo>
                  <a:pt x="532" y="266"/>
                </a:moveTo>
                <a:lnTo>
                  <a:pt x="532" y="266"/>
                </a:lnTo>
                <a:cubicBezTo>
                  <a:pt x="532" y="408"/>
                  <a:pt x="417" y="532"/>
                  <a:pt x="266" y="532"/>
                </a:cubicBezTo>
                <a:cubicBezTo>
                  <a:pt x="124" y="532"/>
                  <a:pt x="0" y="408"/>
                  <a:pt x="0" y="266"/>
                </a:cubicBezTo>
                <a:cubicBezTo>
                  <a:pt x="0" y="115"/>
                  <a:pt x="124" y="0"/>
                  <a:pt x="266" y="0"/>
                </a:cubicBezTo>
                <a:cubicBezTo>
                  <a:pt x="417" y="0"/>
                  <a:pt x="532" y="115"/>
                  <a:pt x="532" y="26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1" name="Freeform 10">
            <a:extLst>
              <a:ext uri="{FF2B5EF4-FFF2-40B4-BE49-F238E27FC236}">
                <a16:creationId xmlns:a16="http://schemas.microsoft.com/office/drawing/2014/main" id="{93985231-00D3-7B44-A43C-FE66179ED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2303" y="6953930"/>
            <a:ext cx="469993" cy="469993"/>
          </a:xfrm>
          <a:custGeom>
            <a:avLst/>
            <a:gdLst>
              <a:gd name="T0" fmla="*/ 533 w 534"/>
              <a:gd name="T1" fmla="*/ 265 h 532"/>
              <a:gd name="T2" fmla="*/ 533 w 534"/>
              <a:gd name="T3" fmla="*/ 265 h 532"/>
              <a:gd name="T4" fmla="*/ 266 w 534"/>
              <a:gd name="T5" fmla="*/ 531 h 532"/>
              <a:gd name="T6" fmla="*/ 0 w 534"/>
              <a:gd name="T7" fmla="*/ 265 h 532"/>
              <a:gd name="T8" fmla="*/ 266 w 534"/>
              <a:gd name="T9" fmla="*/ 0 h 532"/>
              <a:gd name="T10" fmla="*/ 533 w 534"/>
              <a:gd name="T11" fmla="*/ 265 h 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34" h="532">
                <a:moveTo>
                  <a:pt x="533" y="265"/>
                </a:moveTo>
                <a:lnTo>
                  <a:pt x="533" y="265"/>
                </a:lnTo>
                <a:cubicBezTo>
                  <a:pt x="533" y="416"/>
                  <a:pt x="417" y="531"/>
                  <a:pt x="266" y="531"/>
                </a:cubicBezTo>
                <a:cubicBezTo>
                  <a:pt x="116" y="531"/>
                  <a:pt x="0" y="416"/>
                  <a:pt x="0" y="265"/>
                </a:cubicBezTo>
                <a:cubicBezTo>
                  <a:pt x="0" y="123"/>
                  <a:pt x="116" y="0"/>
                  <a:pt x="266" y="0"/>
                </a:cubicBezTo>
                <a:cubicBezTo>
                  <a:pt x="417" y="0"/>
                  <a:pt x="533" y="123"/>
                  <a:pt x="533" y="26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2" name="Freeform 11">
            <a:extLst>
              <a:ext uri="{FF2B5EF4-FFF2-40B4-BE49-F238E27FC236}">
                <a16:creationId xmlns:a16="http://schemas.microsoft.com/office/drawing/2014/main" id="{A99985FD-B104-1A41-A9DA-AFAB8C18F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2296" y="6079972"/>
            <a:ext cx="469996" cy="469996"/>
          </a:xfrm>
          <a:custGeom>
            <a:avLst/>
            <a:gdLst>
              <a:gd name="T0" fmla="*/ 532 w 533"/>
              <a:gd name="T1" fmla="*/ 266 h 534"/>
              <a:gd name="T2" fmla="*/ 532 w 533"/>
              <a:gd name="T3" fmla="*/ 266 h 534"/>
              <a:gd name="T4" fmla="*/ 266 w 533"/>
              <a:gd name="T5" fmla="*/ 533 h 534"/>
              <a:gd name="T6" fmla="*/ 0 w 533"/>
              <a:gd name="T7" fmla="*/ 266 h 534"/>
              <a:gd name="T8" fmla="*/ 266 w 533"/>
              <a:gd name="T9" fmla="*/ 0 h 534"/>
              <a:gd name="T10" fmla="*/ 532 w 533"/>
              <a:gd name="T11" fmla="*/ 266 h 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33" h="534">
                <a:moveTo>
                  <a:pt x="532" y="266"/>
                </a:moveTo>
                <a:lnTo>
                  <a:pt x="532" y="266"/>
                </a:lnTo>
                <a:cubicBezTo>
                  <a:pt x="532" y="408"/>
                  <a:pt x="408" y="533"/>
                  <a:pt x="266" y="533"/>
                </a:cubicBezTo>
                <a:cubicBezTo>
                  <a:pt x="115" y="533"/>
                  <a:pt x="0" y="408"/>
                  <a:pt x="0" y="266"/>
                </a:cubicBezTo>
                <a:cubicBezTo>
                  <a:pt x="0" y="116"/>
                  <a:pt x="115" y="0"/>
                  <a:pt x="266" y="0"/>
                </a:cubicBezTo>
                <a:cubicBezTo>
                  <a:pt x="408" y="0"/>
                  <a:pt x="532" y="116"/>
                  <a:pt x="532" y="26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3" name="Freeform 12">
            <a:extLst>
              <a:ext uri="{FF2B5EF4-FFF2-40B4-BE49-F238E27FC236}">
                <a16:creationId xmlns:a16="http://schemas.microsoft.com/office/drawing/2014/main" id="{D9F0E181-22A5-DB40-B2D9-24651D0FE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5006" y="6953930"/>
            <a:ext cx="469996" cy="469993"/>
          </a:xfrm>
          <a:custGeom>
            <a:avLst/>
            <a:gdLst>
              <a:gd name="T0" fmla="*/ 531 w 532"/>
              <a:gd name="T1" fmla="*/ 265 h 532"/>
              <a:gd name="T2" fmla="*/ 531 w 532"/>
              <a:gd name="T3" fmla="*/ 265 h 532"/>
              <a:gd name="T4" fmla="*/ 266 w 532"/>
              <a:gd name="T5" fmla="*/ 531 h 532"/>
              <a:gd name="T6" fmla="*/ 0 w 532"/>
              <a:gd name="T7" fmla="*/ 265 h 532"/>
              <a:gd name="T8" fmla="*/ 266 w 532"/>
              <a:gd name="T9" fmla="*/ 0 h 532"/>
              <a:gd name="T10" fmla="*/ 531 w 532"/>
              <a:gd name="T11" fmla="*/ 265 h 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32" h="532">
                <a:moveTo>
                  <a:pt x="531" y="265"/>
                </a:moveTo>
                <a:lnTo>
                  <a:pt x="531" y="265"/>
                </a:lnTo>
                <a:cubicBezTo>
                  <a:pt x="531" y="416"/>
                  <a:pt x="408" y="531"/>
                  <a:pt x="266" y="531"/>
                </a:cubicBezTo>
                <a:cubicBezTo>
                  <a:pt x="115" y="531"/>
                  <a:pt x="0" y="416"/>
                  <a:pt x="0" y="265"/>
                </a:cubicBezTo>
                <a:cubicBezTo>
                  <a:pt x="0" y="123"/>
                  <a:pt x="115" y="0"/>
                  <a:pt x="266" y="0"/>
                </a:cubicBezTo>
                <a:cubicBezTo>
                  <a:pt x="408" y="0"/>
                  <a:pt x="531" y="123"/>
                  <a:pt x="531" y="26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4" name="Freeform 13">
            <a:extLst>
              <a:ext uri="{FF2B5EF4-FFF2-40B4-BE49-F238E27FC236}">
                <a16:creationId xmlns:a16="http://schemas.microsoft.com/office/drawing/2014/main" id="{CC5BC6C8-B1D7-F840-974D-73CD6202E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9810" y="6899551"/>
            <a:ext cx="291318" cy="279666"/>
          </a:xfrm>
          <a:custGeom>
            <a:avLst/>
            <a:gdLst>
              <a:gd name="T0" fmla="*/ 329 w 330"/>
              <a:gd name="T1" fmla="*/ 159 h 319"/>
              <a:gd name="T2" fmla="*/ 329 w 330"/>
              <a:gd name="T3" fmla="*/ 159 h 319"/>
              <a:gd name="T4" fmla="*/ 160 w 330"/>
              <a:gd name="T5" fmla="*/ 318 h 319"/>
              <a:gd name="T6" fmla="*/ 0 w 330"/>
              <a:gd name="T7" fmla="*/ 159 h 319"/>
              <a:gd name="T8" fmla="*/ 160 w 330"/>
              <a:gd name="T9" fmla="*/ 0 h 319"/>
              <a:gd name="T10" fmla="*/ 329 w 330"/>
              <a:gd name="T11" fmla="*/ 159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0" h="319">
                <a:moveTo>
                  <a:pt x="329" y="159"/>
                </a:moveTo>
                <a:lnTo>
                  <a:pt x="329" y="159"/>
                </a:lnTo>
                <a:cubicBezTo>
                  <a:pt x="329" y="247"/>
                  <a:pt x="258" y="318"/>
                  <a:pt x="160" y="318"/>
                </a:cubicBezTo>
                <a:cubicBezTo>
                  <a:pt x="71" y="318"/>
                  <a:pt x="0" y="247"/>
                  <a:pt x="0" y="159"/>
                </a:cubicBezTo>
                <a:cubicBezTo>
                  <a:pt x="0" y="71"/>
                  <a:pt x="71" y="0"/>
                  <a:pt x="160" y="0"/>
                </a:cubicBezTo>
                <a:cubicBezTo>
                  <a:pt x="258" y="0"/>
                  <a:pt x="329" y="71"/>
                  <a:pt x="329" y="15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5" name="Freeform 14">
            <a:extLst>
              <a:ext uri="{FF2B5EF4-FFF2-40B4-BE49-F238E27FC236}">
                <a16:creationId xmlns:a16="http://schemas.microsoft.com/office/drawing/2014/main" id="{6D7C6DFC-7B8C-CA41-9FB3-10601FF4E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40460" y="5994519"/>
            <a:ext cx="291320" cy="291320"/>
          </a:xfrm>
          <a:custGeom>
            <a:avLst/>
            <a:gdLst>
              <a:gd name="T0" fmla="*/ 329 w 330"/>
              <a:gd name="T1" fmla="*/ 168 h 329"/>
              <a:gd name="T2" fmla="*/ 329 w 330"/>
              <a:gd name="T3" fmla="*/ 168 h 329"/>
              <a:gd name="T4" fmla="*/ 169 w 330"/>
              <a:gd name="T5" fmla="*/ 328 h 329"/>
              <a:gd name="T6" fmla="*/ 0 w 330"/>
              <a:gd name="T7" fmla="*/ 168 h 329"/>
              <a:gd name="T8" fmla="*/ 169 w 330"/>
              <a:gd name="T9" fmla="*/ 0 h 329"/>
              <a:gd name="T10" fmla="*/ 329 w 330"/>
              <a:gd name="T11" fmla="*/ 168 h 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0" h="329">
                <a:moveTo>
                  <a:pt x="329" y="168"/>
                </a:moveTo>
                <a:lnTo>
                  <a:pt x="329" y="168"/>
                </a:lnTo>
                <a:cubicBezTo>
                  <a:pt x="329" y="257"/>
                  <a:pt x="258" y="328"/>
                  <a:pt x="169" y="328"/>
                </a:cubicBezTo>
                <a:cubicBezTo>
                  <a:pt x="80" y="328"/>
                  <a:pt x="0" y="257"/>
                  <a:pt x="0" y="168"/>
                </a:cubicBezTo>
                <a:cubicBezTo>
                  <a:pt x="0" y="71"/>
                  <a:pt x="80" y="0"/>
                  <a:pt x="169" y="0"/>
                </a:cubicBezTo>
                <a:cubicBezTo>
                  <a:pt x="258" y="0"/>
                  <a:pt x="329" y="71"/>
                  <a:pt x="329" y="16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6" name="Freeform 15">
            <a:extLst>
              <a:ext uri="{FF2B5EF4-FFF2-40B4-BE49-F238E27FC236}">
                <a16:creationId xmlns:a16="http://schemas.microsoft.com/office/drawing/2014/main" id="{125CAE0F-3AA2-5640-ABA6-2EB346EBC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40460" y="10721654"/>
            <a:ext cx="291320" cy="291318"/>
          </a:xfrm>
          <a:custGeom>
            <a:avLst/>
            <a:gdLst>
              <a:gd name="T0" fmla="*/ 329 w 330"/>
              <a:gd name="T1" fmla="*/ 169 h 329"/>
              <a:gd name="T2" fmla="*/ 329 w 330"/>
              <a:gd name="T3" fmla="*/ 169 h 329"/>
              <a:gd name="T4" fmla="*/ 169 w 330"/>
              <a:gd name="T5" fmla="*/ 328 h 329"/>
              <a:gd name="T6" fmla="*/ 0 w 330"/>
              <a:gd name="T7" fmla="*/ 169 h 329"/>
              <a:gd name="T8" fmla="*/ 169 w 330"/>
              <a:gd name="T9" fmla="*/ 0 h 329"/>
              <a:gd name="T10" fmla="*/ 329 w 330"/>
              <a:gd name="T11" fmla="*/ 169 h 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0" h="329">
                <a:moveTo>
                  <a:pt x="329" y="169"/>
                </a:moveTo>
                <a:lnTo>
                  <a:pt x="329" y="169"/>
                </a:lnTo>
                <a:cubicBezTo>
                  <a:pt x="329" y="257"/>
                  <a:pt x="258" y="328"/>
                  <a:pt x="169" y="328"/>
                </a:cubicBezTo>
                <a:cubicBezTo>
                  <a:pt x="80" y="328"/>
                  <a:pt x="0" y="257"/>
                  <a:pt x="0" y="169"/>
                </a:cubicBezTo>
                <a:cubicBezTo>
                  <a:pt x="0" y="80"/>
                  <a:pt x="80" y="0"/>
                  <a:pt x="169" y="0"/>
                </a:cubicBezTo>
                <a:cubicBezTo>
                  <a:pt x="258" y="0"/>
                  <a:pt x="329" y="80"/>
                  <a:pt x="329" y="16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7" name="Freeform 16">
            <a:extLst>
              <a:ext uri="{FF2B5EF4-FFF2-40B4-BE49-F238E27FC236}">
                <a16:creationId xmlns:a16="http://schemas.microsoft.com/office/drawing/2014/main" id="{0DDAFA60-7D88-DD47-835B-C22A94494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48987" y="8189122"/>
            <a:ext cx="283549" cy="291318"/>
          </a:xfrm>
          <a:custGeom>
            <a:avLst/>
            <a:gdLst>
              <a:gd name="T0" fmla="*/ 320 w 321"/>
              <a:gd name="T1" fmla="*/ 168 h 329"/>
              <a:gd name="T2" fmla="*/ 320 w 321"/>
              <a:gd name="T3" fmla="*/ 168 h 329"/>
              <a:gd name="T4" fmla="*/ 160 w 321"/>
              <a:gd name="T5" fmla="*/ 328 h 329"/>
              <a:gd name="T6" fmla="*/ 0 w 321"/>
              <a:gd name="T7" fmla="*/ 168 h 329"/>
              <a:gd name="T8" fmla="*/ 160 w 321"/>
              <a:gd name="T9" fmla="*/ 0 h 329"/>
              <a:gd name="T10" fmla="*/ 320 w 321"/>
              <a:gd name="T11" fmla="*/ 168 h 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1" h="329">
                <a:moveTo>
                  <a:pt x="320" y="168"/>
                </a:moveTo>
                <a:lnTo>
                  <a:pt x="320" y="168"/>
                </a:lnTo>
                <a:cubicBezTo>
                  <a:pt x="320" y="257"/>
                  <a:pt x="249" y="328"/>
                  <a:pt x="160" y="328"/>
                </a:cubicBezTo>
                <a:cubicBezTo>
                  <a:pt x="71" y="328"/>
                  <a:pt x="0" y="257"/>
                  <a:pt x="0" y="168"/>
                </a:cubicBezTo>
                <a:cubicBezTo>
                  <a:pt x="0" y="71"/>
                  <a:pt x="71" y="0"/>
                  <a:pt x="160" y="0"/>
                </a:cubicBezTo>
                <a:cubicBezTo>
                  <a:pt x="249" y="0"/>
                  <a:pt x="320" y="71"/>
                  <a:pt x="320" y="16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8" name="Freeform 17">
            <a:extLst>
              <a:ext uri="{FF2B5EF4-FFF2-40B4-BE49-F238E27FC236}">
                <a16:creationId xmlns:a16="http://schemas.microsoft.com/office/drawing/2014/main" id="{1A46C1F0-BDF2-1940-AB1D-5815160AA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6672" y="9602990"/>
            <a:ext cx="291318" cy="291318"/>
          </a:xfrm>
          <a:custGeom>
            <a:avLst/>
            <a:gdLst>
              <a:gd name="T0" fmla="*/ 328 w 329"/>
              <a:gd name="T1" fmla="*/ 169 h 330"/>
              <a:gd name="T2" fmla="*/ 328 w 329"/>
              <a:gd name="T3" fmla="*/ 169 h 330"/>
              <a:gd name="T4" fmla="*/ 160 w 329"/>
              <a:gd name="T5" fmla="*/ 329 h 330"/>
              <a:gd name="T6" fmla="*/ 0 w 329"/>
              <a:gd name="T7" fmla="*/ 169 h 330"/>
              <a:gd name="T8" fmla="*/ 160 w 329"/>
              <a:gd name="T9" fmla="*/ 0 h 330"/>
              <a:gd name="T10" fmla="*/ 328 w 329"/>
              <a:gd name="T11" fmla="*/ 169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9" h="330">
                <a:moveTo>
                  <a:pt x="328" y="169"/>
                </a:moveTo>
                <a:lnTo>
                  <a:pt x="328" y="169"/>
                </a:lnTo>
                <a:cubicBezTo>
                  <a:pt x="328" y="258"/>
                  <a:pt x="249" y="329"/>
                  <a:pt x="160" y="329"/>
                </a:cubicBezTo>
                <a:cubicBezTo>
                  <a:pt x="71" y="329"/>
                  <a:pt x="0" y="258"/>
                  <a:pt x="0" y="169"/>
                </a:cubicBezTo>
                <a:cubicBezTo>
                  <a:pt x="0" y="71"/>
                  <a:pt x="71" y="0"/>
                  <a:pt x="160" y="0"/>
                </a:cubicBezTo>
                <a:cubicBezTo>
                  <a:pt x="249" y="0"/>
                  <a:pt x="328" y="71"/>
                  <a:pt x="328" y="16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9" name="Freeform 18">
            <a:extLst>
              <a:ext uri="{FF2B5EF4-FFF2-40B4-BE49-F238E27FC236}">
                <a16:creationId xmlns:a16="http://schemas.microsoft.com/office/drawing/2014/main" id="{5A288E03-E971-1746-9DF0-019FB5B84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5006" y="8336724"/>
            <a:ext cx="469996" cy="462225"/>
          </a:xfrm>
          <a:custGeom>
            <a:avLst/>
            <a:gdLst>
              <a:gd name="T0" fmla="*/ 531 w 532"/>
              <a:gd name="T1" fmla="*/ 266 h 524"/>
              <a:gd name="T2" fmla="*/ 531 w 532"/>
              <a:gd name="T3" fmla="*/ 266 h 524"/>
              <a:gd name="T4" fmla="*/ 266 w 532"/>
              <a:gd name="T5" fmla="*/ 523 h 524"/>
              <a:gd name="T6" fmla="*/ 0 w 532"/>
              <a:gd name="T7" fmla="*/ 266 h 524"/>
              <a:gd name="T8" fmla="*/ 266 w 532"/>
              <a:gd name="T9" fmla="*/ 0 h 524"/>
              <a:gd name="T10" fmla="*/ 531 w 532"/>
              <a:gd name="T11" fmla="*/ 266 h 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32" h="524">
                <a:moveTo>
                  <a:pt x="531" y="266"/>
                </a:moveTo>
                <a:lnTo>
                  <a:pt x="531" y="266"/>
                </a:lnTo>
                <a:cubicBezTo>
                  <a:pt x="531" y="408"/>
                  <a:pt x="408" y="523"/>
                  <a:pt x="266" y="523"/>
                </a:cubicBezTo>
                <a:cubicBezTo>
                  <a:pt x="115" y="523"/>
                  <a:pt x="0" y="408"/>
                  <a:pt x="0" y="266"/>
                </a:cubicBezTo>
                <a:cubicBezTo>
                  <a:pt x="0" y="115"/>
                  <a:pt x="115" y="0"/>
                  <a:pt x="266" y="0"/>
                </a:cubicBezTo>
                <a:cubicBezTo>
                  <a:pt x="408" y="0"/>
                  <a:pt x="531" y="115"/>
                  <a:pt x="531" y="26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0" name="Freeform 19">
            <a:extLst>
              <a:ext uri="{FF2B5EF4-FFF2-40B4-BE49-F238E27FC236}">
                <a16:creationId xmlns:a16="http://schemas.microsoft.com/office/drawing/2014/main" id="{BFB13E7F-807D-934F-BA13-E8368B8F7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5006" y="9711749"/>
            <a:ext cx="469996" cy="469993"/>
          </a:xfrm>
          <a:custGeom>
            <a:avLst/>
            <a:gdLst>
              <a:gd name="T0" fmla="*/ 531 w 532"/>
              <a:gd name="T1" fmla="*/ 266 h 533"/>
              <a:gd name="T2" fmla="*/ 531 w 532"/>
              <a:gd name="T3" fmla="*/ 266 h 533"/>
              <a:gd name="T4" fmla="*/ 266 w 532"/>
              <a:gd name="T5" fmla="*/ 532 h 533"/>
              <a:gd name="T6" fmla="*/ 0 w 532"/>
              <a:gd name="T7" fmla="*/ 266 h 533"/>
              <a:gd name="T8" fmla="*/ 266 w 532"/>
              <a:gd name="T9" fmla="*/ 0 h 533"/>
              <a:gd name="T10" fmla="*/ 531 w 532"/>
              <a:gd name="T11" fmla="*/ 266 h 5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32" h="533">
                <a:moveTo>
                  <a:pt x="531" y="266"/>
                </a:moveTo>
                <a:lnTo>
                  <a:pt x="531" y="266"/>
                </a:lnTo>
                <a:cubicBezTo>
                  <a:pt x="531" y="408"/>
                  <a:pt x="408" y="532"/>
                  <a:pt x="266" y="532"/>
                </a:cubicBezTo>
                <a:cubicBezTo>
                  <a:pt x="115" y="532"/>
                  <a:pt x="0" y="408"/>
                  <a:pt x="0" y="266"/>
                </a:cubicBezTo>
                <a:cubicBezTo>
                  <a:pt x="0" y="115"/>
                  <a:pt x="115" y="0"/>
                  <a:pt x="266" y="0"/>
                </a:cubicBezTo>
                <a:cubicBezTo>
                  <a:pt x="408" y="0"/>
                  <a:pt x="531" y="115"/>
                  <a:pt x="531" y="26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1" name="Freeform 20">
            <a:extLst>
              <a:ext uri="{FF2B5EF4-FFF2-40B4-BE49-F238E27FC236}">
                <a16:creationId xmlns:a16="http://schemas.microsoft.com/office/drawing/2014/main" id="{3B076A96-F86A-0F4E-B97C-C8B2229A3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41218" y="5947908"/>
            <a:ext cx="85454" cy="85454"/>
          </a:xfrm>
          <a:custGeom>
            <a:avLst/>
            <a:gdLst>
              <a:gd name="T0" fmla="*/ 97 w 98"/>
              <a:gd name="T1" fmla="*/ 54 h 99"/>
              <a:gd name="T2" fmla="*/ 97 w 98"/>
              <a:gd name="T3" fmla="*/ 54 h 99"/>
              <a:gd name="T4" fmla="*/ 44 w 98"/>
              <a:gd name="T5" fmla="*/ 98 h 99"/>
              <a:gd name="T6" fmla="*/ 0 w 98"/>
              <a:gd name="T7" fmla="*/ 54 h 99"/>
              <a:gd name="T8" fmla="*/ 44 w 98"/>
              <a:gd name="T9" fmla="*/ 0 h 99"/>
              <a:gd name="T10" fmla="*/ 97 w 98"/>
              <a:gd name="T11" fmla="*/ 54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8" h="99">
                <a:moveTo>
                  <a:pt x="97" y="54"/>
                </a:moveTo>
                <a:lnTo>
                  <a:pt x="97" y="54"/>
                </a:lnTo>
                <a:cubicBezTo>
                  <a:pt x="97" y="80"/>
                  <a:pt x="71" y="98"/>
                  <a:pt x="44" y="98"/>
                </a:cubicBezTo>
                <a:cubicBezTo>
                  <a:pt x="17" y="98"/>
                  <a:pt x="0" y="80"/>
                  <a:pt x="0" y="54"/>
                </a:cubicBezTo>
                <a:cubicBezTo>
                  <a:pt x="0" y="27"/>
                  <a:pt x="17" y="0"/>
                  <a:pt x="44" y="0"/>
                </a:cubicBezTo>
                <a:cubicBezTo>
                  <a:pt x="71" y="0"/>
                  <a:pt x="97" y="27"/>
                  <a:pt x="97" y="5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2" name="Freeform 21">
            <a:extLst>
              <a:ext uri="{FF2B5EF4-FFF2-40B4-BE49-F238E27FC236}">
                <a16:creationId xmlns:a16="http://schemas.microsoft.com/office/drawing/2014/main" id="{785A883C-6026-7A45-8F8C-222482113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3370" y="6798560"/>
            <a:ext cx="93222" cy="85454"/>
          </a:xfrm>
          <a:custGeom>
            <a:avLst/>
            <a:gdLst>
              <a:gd name="T0" fmla="*/ 107 w 108"/>
              <a:gd name="T1" fmla="*/ 54 h 99"/>
              <a:gd name="T2" fmla="*/ 107 w 108"/>
              <a:gd name="T3" fmla="*/ 54 h 99"/>
              <a:gd name="T4" fmla="*/ 53 w 108"/>
              <a:gd name="T5" fmla="*/ 98 h 99"/>
              <a:gd name="T6" fmla="*/ 0 w 108"/>
              <a:gd name="T7" fmla="*/ 54 h 99"/>
              <a:gd name="T8" fmla="*/ 53 w 108"/>
              <a:gd name="T9" fmla="*/ 0 h 99"/>
              <a:gd name="T10" fmla="*/ 107 w 108"/>
              <a:gd name="T11" fmla="*/ 54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8" h="99">
                <a:moveTo>
                  <a:pt x="107" y="54"/>
                </a:moveTo>
                <a:lnTo>
                  <a:pt x="107" y="54"/>
                </a:lnTo>
                <a:cubicBezTo>
                  <a:pt x="107" y="80"/>
                  <a:pt x="80" y="98"/>
                  <a:pt x="53" y="98"/>
                </a:cubicBezTo>
                <a:cubicBezTo>
                  <a:pt x="27" y="98"/>
                  <a:pt x="0" y="80"/>
                  <a:pt x="0" y="54"/>
                </a:cubicBezTo>
                <a:cubicBezTo>
                  <a:pt x="0" y="27"/>
                  <a:pt x="27" y="0"/>
                  <a:pt x="53" y="0"/>
                </a:cubicBezTo>
                <a:cubicBezTo>
                  <a:pt x="80" y="0"/>
                  <a:pt x="107" y="27"/>
                  <a:pt x="107" y="5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3" name="Freeform 22">
            <a:extLst>
              <a:ext uri="{FF2B5EF4-FFF2-40B4-BE49-F238E27FC236}">
                <a16:creationId xmlns:a16="http://schemas.microsoft.com/office/drawing/2014/main" id="{0F378E49-89C7-004E-89DE-4E341DAC6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8747" y="7726895"/>
            <a:ext cx="85454" cy="85454"/>
          </a:xfrm>
          <a:custGeom>
            <a:avLst/>
            <a:gdLst>
              <a:gd name="T0" fmla="*/ 98 w 99"/>
              <a:gd name="T1" fmla="*/ 53 h 99"/>
              <a:gd name="T2" fmla="*/ 98 w 99"/>
              <a:gd name="T3" fmla="*/ 53 h 99"/>
              <a:gd name="T4" fmla="*/ 53 w 99"/>
              <a:gd name="T5" fmla="*/ 98 h 99"/>
              <a:gd name="T6" fmla="*/ 0 w 99"/>
              <a:gd name="T7" fmla="*/ 53 h 99"/>
              <a:gd name="T8" fmla="*/ 53 w 99"/>
              <a:gd name="T9" fmla="*/ 0 h 99"/>
              <a:gd name="T10" fmla="*/ 98 w 99"/>
              <a:gd name="T11" fmla="*/ 53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9" h="99">
                <a:moveTo>
                  <a:pt x="98" y="53"/>
                </a:moveTo>
                <a:lnTo>
                  <a:pt x="98" y="53"/>
                </a:lnTo>
                <a:cubicBezTo>
                  <a:pt x="98" y="80"/>
                  <a:pt x="80" y="98"/>
                  <a:pt x="53" y="98"/>
                </a:cubicBezTo>
                <a:cubicBezTo>
                  <a:pt x="27" y="98"/>
                  <a:pt x="0" y="80"/>
                  <a:pt x="0" y="53"/>
                </a:cubicBezTo>
                <a:cubicBezTo>
                  <a:pt x="0" y="27"/>
                  <a:pt x="27" y="0"/>
                  <a:pt x="53" y="0"/>
                </a:cubicBezTo>
                <a:cubicBezTo>
                  <a:pt x="80" y="0"/>
                  <a:pt x="98" y="27"/>
                  <a:pt x="98" y="5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4" name="Freeform 23">
            <a:extLst>
              <a:ext uri="{FF2B5EF4-FFF2-40B4-BE49-F238E27FC236}">
                <a16:creationId xmlns:a16="http://schemas.microsoft.com/office/drawing/2014/main" id="{8C55A5B1-1690-5E47-BBB0-4ABB92C73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2136" y="9797202"/>
            <a:ext cx="93222" cy="85454"/>
          </a:xfrm>
          <a:custGeom>
            <a:avLst/>
            <a:gdLst>
              <a:gd name="T0" fmla="*/ 106 w 107"/>
              <a:gd name="T1" fmla="*/ 45 h 99"/>
              <a:gd name="T2" fmla="*/ 106 w 107"/>
              <a:gd name="T3" fmla="*/ 45 h 99"/>
              <a:gd name="T4" fmla="*/ 53 w 107"/>
              <a:gd name="T5" fmla="*/ 98 h 99"/>
              <a:gd name="T6" fmla="*/ 0 w 107"/>
              <a:gd name="T7" fmla="*/ 45 h 99"/>
              <a:gd name="T8" fmla="*/ 53 w 107"/>
              <a:gd name="T9" fmla="*/ 0 h 99"/>
              <a:gd name="T10" fmla="*/ 106 w 107"/>
              <a:gd name="T11" fmla="*/ 45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7" h="99">
                <a:moveTo>
                  <a:pt x="106" y="45"/>
                </a:moveTo>
                <a:lnTo>
                  <a:pt x="106" y="45"/>
                </a:lnTo>
                <a:cubicBezTo>
                  <a:pt x="106" y="80"/>
                  <a:pt x="80" y="98"/>
                  <a:pt x="53" y="98"/>
                </a:cubicBezTo>
                <a:cubicBezTo>
                  <a:pt x="27" y="98"/>
                  <a:pt x="0" y="80"/>
                  <a:pt x="0" y="45"/>
                </a:cubicBezTo>
                <a:cubicBezTo>
                  <a:pt x="0" y="18"/>
                  <a:pt x="27" y="0"/>
                  <a:pt x="53" y="0"/>
                </a:cubicBezTo>
                <a:cubicBezTo>
                  <a:pt x="80" y="0"/>
                  <a:pt x="106" y="18"/>
                  <a:pt x="106" y="4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5" name="Freeform 24">
            <a:extLst>
              <a:ext uri="{FF2B5EF4-FFF2-40B4-BE49-F238E27FC236}">
                <a16:creationId xmlns:a16="http://schemas.microsoft.com/office/drawing/2014/main" id="{780658B7-521C-DB4B-8530-B6C5669BF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7499" y="10682812"/>
            <a:ext cx="85454" cy="85454"/>
          </a:xfrm>
          <a:custGeom>
            <a:avLst/>
            <a:gdLst>
              <a:gd name="T0" fmla="*/ 97 w 98"/>
              <a:gd name="T1" fmla="*/ 44 h 99"/>
              <a:gd name="T2" fmla="*/ 97 w 98"/>
              <a:gd name="T3" fmla="*/ 44 h 99"/>
              <a:gd name="T4" fmla="*/ 44 w 98"/>
              <a:gd name="T5" fmla="*/ 98 h 99"/>
              <a:gd name="T6" fmla="*/ 0 w 98"/>
              <a:gd name="T7" fmla="*/ 44 h 99"/>
              <a:gd name="T8" fmla="*/ 44 w 98"/>
              <a:gd name="T9" fmla="*/ 0 h 99"/>
              <a:gd name="T10" fmla="*/ 97 w 98"/>
              <a:gd name="T11" fmla="*/ 44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8" h="99">
                <a:moveTo>
                  <a:pt x="97" y="44"/>
                </a:moveTo>
                <a:lnTo>
                  <a:pt x="97" y="44"/>
                </a:lnTo>
                <a:cubicBezTo>
                  <a:pt x="97" y="71"/>
                  <a:pt x="71" y="98"/>
                  <a:pt x="44" y="98"/>
                </a:cubicBezTo>
                <a:cubicBezTo>
                  <a:pt x="18" y="98"/>
                  <a:pt x="0" y="71"/>
                  <a:pt x="0" y="44"/>
                </a:cubicBezTo>
                <a:cubicBezTo>
                  <a:pt x="0" y="17"/>
                  <a:pt x="18" y="0"/>
                  <a:pt x="44" y="0"/>
                </a:cubicBezTo>
                <a:cubicBezTo>
                  <a:pt x="71" y="0"/>
                  <a:pt x="97" y="17"/>
                  <a:pt x="97" y="4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6" name="Freeform 25">
            <a:extLst>
              <a:ext uri="{FF2B5EF4-FFF2-40B4-BE49-F238E27FC236}">
                <a16:creationId xmlns:a16="http://schemas.microsoft.com/office/drawing/2014/main" id="{A4B23316-ED26-CF4B-914B-1FDC9B44A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01018" y="10205048"/>
            <a:ext cx="726354" cy="640903"/>
          </a:xfrm>
          <a:custGeom>
            <a:avLst/>
            <a:gdLst>
              <a:gd name="T0" fmla="*/ 0 w 826"/>
              <a:gd name="T1" fmla="*/ 727 h 728"/>
              <a:gd name="T2" fmla="*/ 0 w 826"/>
              <a:gd name="T3" fmla="*/ 727 h 728"/>
              <a:gd name="T4" fmla="*/ 781 w 826"/>
              <a:gd name="T5" fmla="*/ 275 h 728"/>
              <a:gd name="T6" fmla="*/ 391 w 826"/>
              <a:gd name="T7" fmla="*/ 656 h 728"/>
              <a:gd name="T8" fmla="*/ 559 w 826"/>
              <a:gd name="T9" fmla="*/ 558 h 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6" h="728">
                <a:moveTo>
                  <a:pt x="0" y="727"/>
                </a:moveTo>
                <a:lnTo>
                  <a:pt x="0" y="727"/>
                </a:lnTo>
                <a:cubicBezTo>
                  <a:pt x="0" y="727"/>
                  <a:pt x="621" y="0"/>
                  <a:pt x="781" y="275"/>
                </a:cubicBezTo>
                <a:cubicBezTo>
                  <a:pt x="825" y="346"/>
                  <a:pt x="391" y="656"/>
                  <a:pt x="391" y="656"/>
                </a:cubicBezTo>
                <a:cubicBezTo>
                  <a:pt x="559" y="558"/>
                  <a:pt x="559" y="558"/>
                  <a:pt x="559" y="558"/>
                </a:cubicBezTo>
              </a:path>
            </a:pathLst>
          </a:custGeom>
          <a:noFill/>
          <a:ln w="15840" cap="flat">
            <a:solidFill>
              <a:srgbClr val="F9BB4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37" name="Freeform 26">
            <a:extLst>
              <a:ext uri="{FF2B5EF4-FFF2-40B4-BE49-F238E27FC236}">
                <a16:creationId xmlns:a16="http://schemas.microsoft.com/office/drawing/2014/main" id="{700A8ADE-A8F6-E24D-9846-848B3C312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9469" y="5268165"/>
            <a:ext cx="3538555" cy="6836283"/>
          </a:xfrm>
          <a:custGeom>
            <a:avLst/>
            <a:gdLst>
              <a:gd name="T0" fmla="*/ 1020 w 4019"/>
              <a:gd name="T1" fmla="*/ 337 h 7762"/>
              <a:gd name="T2" fmla="*/ 851 w 4019"/>
              <a:gd name="T3" fmla="*/ 585 h 7762"/>
              <a:gd name="T4" fmla="*/ 736 w 4019"/>
              <a:gd name="T5" fmla="*/ 807 h 7762"/>
              <a:gd name="T6" fmla="*/ 753 w 4019"/>
              <a:gd name="T7" fmla="*/ 887 h 7762"/>
              <a:gd name="T8" fmla="*/ 691 w 4019"/>
              <a:gd name="T9" fmla="*/ 1100 h 7762"/>
              <a:gd name="T10" fmla="*/ 727 w 4019"/>
              <a:gd name="T11" fmla="*/ 1179 h 7762"/>
              <a:gd name="T12" fmla="*/ 700 w 4019"/>
              <a:gd name="T13" fmla="*/ 1348 h 7762"/>
              <a:gd name="T14" fmla="*/ 567 w 4019"/>
              <a:gd name="T15" fmla="*/ 1534 h 7762"/>
              <a:gd name="T16" fmla="*/ 771 w 4019"/>
              <a:gd name="T17" fmla="*/ 1597 h 7762"/>
              <a:gd name="T18" fmla="*/ 638 w 4019"/>
              <a:gd name="T19" fmla="*/ 1818 h 7762"/>
              <a:gd name="T20" fmla="*/ 594 w 4019"/>
              <a:gd name="T21" fmla="*/ 1987 h 7762"/>
              <a:gd name="T22" fmla="*/ 744 w 4019"/>
              <a:gd name="T23" fmla="*/ 2005 h 7762"/>
              <a:gd name="T24" fmla="*/ 594 w 4019"/>
              <a:gd name="T25" fmla="*/ 2279 h 7762"/>
              <a:gd name="T26" fmla="*/ 736 w 4019"/>
              <a:gd name="T27" fmla="*/ 2350 h 7762"/>
              <a:gd name="T28" fmla="*/ 629 w 4019"/>
              <a:gd name="T29" fmla="*/ 2554 h 7762"/>
              <a:gd name="T30" fmla="*/ 798 w 4019"/>
              <a:gd name="T31" fmla="*/ 2616 h 7762"/>
              <a:gd name="T32" fmla="*/ 700 w 4019"/>
              <a:gd name="T33" fmla="*/ 2838 h 7762"/>
              <a:gd name="T34" fmla="*/ 753 w 4019"/>
              <a:gd name="T35" fmla="*/ 2900 h 7762"/>
              <a:gd name="T36" fmla="*/ 682 w 4019"/>
              <a:gd name="T37" fmla="*/ 3104 h 7762"/>
              <a:gd name="T38" fmla="*/ 709 w 4019"/>
              <a:gd name="T39" fmla="*/ 3246 h 7762"/>
              <a:gd name="T40" fmla="*/ 798 w 4019"/>
              <a:gd name="T41" fmla="*/ 3325 h 7762"/>
              <a:gd name="T42" fmla="*/ 585 w 4019"/>
              <a:gd name="T43" fmla="*/ 3636 h 7762"/>
              <a:gd name="T44" fmla="*/ 647 w 4019"/>
              <a:gd name="T45" fmla="*/ 3760 h 7762"/>
              <a:gd name="T46" fmla="*/ 771 w 4019"/>
              <a:gd name="T47" fmla="*/ 3760 h 7762"/>
              <a:gd name="T48" fmla="*/ 638 w 4019"/>
              <a:gd name="T49" fmla="*/ 3955 h 7762"/>
              <a:gd name="T50" fmla="*/ 709 w 4019"/>
              <a:gd name="T51" fmla="*/ 4089 h 7762"/>
              <a:gd name="T52" fmla="*/ 585 w 4019"/>
              <a:gd name="T53" fmla="*/ 4275 h 7762"/>
              <a:gd name="T54" fmla="*/ 727 w 4019"/>
              <a:gd name="T55" fmla="*/ 4355 h 7762"/>
              <a:gd name="T56" fmla="*/ 691 w 4019"/>
              <a:gd name="T57" fmla="*/ 4496 h 7762"/>
              <a:gd name="T58" fmla="*/ 771 w 4019"/>
              <a:gd name="T59" fmla="*/ 4559 h 7762"/>
              <a:gd name="T60" fmla="*/ 771 w 4019"/>
              <a:gd name="T61" fmla="*/ 4674 h 7762"/>
              <a:gd name="T62" fmla="*/ 789 w 4019"/>
              <a:gd name="T63" fmla="*/ 4745 h 7762"/>
              <a:gd name="T64" fmla="*/ 700 w 4019"/>
              <a:gd name="T65" fmla="*/ 4967 h 7762"/>
              <a:gd name="T66" fmla="*/ 585 w 4019"/>
              <a:gd name="T67" fmla="*/ 5206 h 7762"/>
              <a:gd name="T68" fmla="*/ 638 w 4019"/>
              <a:gd name="T69" fmla="*/ 5304 h 7762"/>
              <a:gd name="T70" fmla="*/ 576 w 4019"/>
              <a:gd name="T71" fmla="*/ 5446 h 7762"/>
              <a:gd name="T72" fmla="*/ 567 w 4019"/>
              <a:gd name="T73" fmla="*/ 5615 h 7762"/>
              <a:gd name="T74" fmla="*/ 603 w 4019"/>
              <a:gd name="T75" fmla="*/ 5712 h 7762"/>
              <a:gd name="T76" fmla="*/ 780 w 4019"/>
              <a:gd name="T77" fmla="*/ 5792 h 7762"/>
              <a:gd name="T78" fmla="*/ 727 w 4019"/>
              <a:gd name="T79" fmla="*/ 5961 h 7762"/>
              <a:gd name="T80" fmla="*/ 620 w 4019"/>
              <a:gd name="T81" fmla="*/ 6103 h 7762"/>
              <a:gd name="T82" fmla="*/ 807 w 4019"/>
              <a:gd name="T83" fmla="*/ 6164 h 7762"/>
              <a:gd name="T84" fmla="*/ 665 w 4019"/>
              <a:gd name="T85" fmla="*/ 6333 h 7762"/>
              <a:gd name="T86" fmla="*/ 673 w 4019"/>
              <a:gd name="T87" fmla="*/ 6502 h 7762"/>
              <a:gd name="T88" fmla="*/ 691 w 4019"/>
              <a:gd name="T89" fmla="*/ 6626 h 7762"/>
              <a:gd name="T90" fmla="*/ 904 w 4019"/>
              <a:gd name="T91" fmla="*/ 6679 h 7762"/>
              <a:gd name="T92" fmla="*/ 1055 w 4019"/>
              <a:gd name="T93" fmla="*/ 6750 h 7762"/>
              <a:gd name="T94" fmla="*/ 1028 w 4019"/>
              <a:gd name="T95" fmla="*/ 6945 h 7762"/>
              <a:gd name="T96" fmla="*/ 1268 w 4019"/>
              <a:gd name="T97" fmla="*/ 6999 h 7762"/>
              <a:gd name="T98" fmla="*/ 1632 w 4019"/>
              <a:gd name="T99" fmla="*/ 6910 h 7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4019" h="7762">
                <a:moveTo>
                  <a:pt x="1020" y="337"/>
                </a:moveTo>
                <a:lnTo>
                  <a:pt x="1020" y="337"/>
                </a:lnTo>
                <a:cubicBezTo>
                  <a:pt x="1028" y="354"/>
                  <a:pt x="1277" y="186"/>
                  <a:pt x="1277" y="186"/>
                </a:cubicBezTo>
                <a:cubicBezTo>
                  <a:pt x="1419" y="416"/>
                  <a:pt x="851" y="585"/>
                  <a:pt x="851" y="585"/>
                </a:cubicBezTo>
                <a:cubicBezTo>
                  <a:pt x="851" y="585"/>
                  <a:pt x="1365" y="0"/>
                  <a:pt x="1490" y="212"/>
                </a:cubicBezTo>
                <a:cubicBezTo>
                  <a:pt x="1490" y="212"/>
                  <a:pt x="727" y="798"/>
                  <a:pt x="736" y="807"/>
                </a:cubicBezTo>
                <a:cubicBezTo>
                  <a:pt x="736" y="807"/>
                  <a:pt x="1463" y="97"/>
                  <a:pt x="1596" y="319"/>
                </a:cubicBezTo>
                <a:cubicBezTo>
                  <a:pt x="1791" y="656"/>
                  <a:pt x="753" y="887"/>
                  <a:pt x="753" y="887"/>
                </a:cubicBezTo>
                <a:cubicBezTo>
                  <a:pt x="1809" y="274"/>
                  <a:pt x="1809" y="274"/>
                  <a:pt x="1809" y="274"/>
                </a:cubicBezTo>
                <a:cubicBezTo>
                  <a:pt x="1880" y="399"/>
                  <a:pt x="691" y="1100"/>
                  <a:pt x="691" y="1100"/>
                </a:cubicBezTo>
                <a:cubicBezTo>
                  <a:pt x="718" y="1153"/>
                  <a:pt x="1898" y="408"/>
                  <a:pt x="1898" y="408"/>
                </a:cubicBezTo>
                <a:cubicBezTo>
                  <a:pt x="1898" y="408"/>
                  <a:pt x="549" y="887"/>
                  <a:pt x="727" y="1179"/>
                </a:cubicBezTo>
                <a:cubicBezTo>
                  <a:pt x="1942" y="479"/>
                  <a:pt x="1942" y="479"/>
                  <a:pt x="1942" y="479"/>
                </a:cubicBezTo>
                <a:cubicBezTo>
                  <a:pt x="2200" y="931"/>
                  <a:pt x="453" y="913"/>
                  <a:pt x="700" y="1348"/>
                </a:cubicBezTo>
                <a:cubicBezTo>
                  <a:pt x="2022" y="585"/>
                  <a:pt x="2022" y="585"/>
                  <a:pt x="2022" y="585"/>
                </a:cubicBezTo>
                <a:cubicBezTo>
                  <a:pt x="2022" y="585"/>
                  <a:pt x="257" y="993"/>
                  <a:pt x="567" y="1534"/>
                </a:cubicBezTo>
                <a:cubicBezTo>
                  <a:pt x="567" y="1534"/>
                  <a:pt x="1711" y="168"/>
                  <a:pt x="2022" y="700"/>
                </a:cubicBezTo>
                <a:cubicBezTo>
                  <a:pt x="2075" y="798"/>
                  <a:pt x="691" y="1455"/>
                  <a:pt x="771" y="1597"/>
                </a:cubicBezTo>
                <a:cubicBezTo>
                  <a:pt x="922" y="1854"/>
                  <a:pt x="2004" y="328"/>
                  <a:pt x="2244" y="745"/>
                </a:cubicBezTo>
                <a:cubicBezTo>
                  <a:pt x="2581" y="1321"/>
                  <a:pt x="638" y="1818"/>
                  <a:pt x="638" y="1818"/>
                </a:cubicBezTo>
                <a:cubicBezTo>
                  <a:pt x="966" y="2385"/>
                  <a:pt x="2297" y="851"/>
                  <a:pt x="2297" y="851"/>
                </a:cubicBezTo>
                <a:cubicBezTo>
                  <a:pt x="2767" y="1658"/>
                  <a:pt x="115" y="1153"/>
                  <a:pt x="594" y="1987"/>
                </a:cubicBezTo>
                <a:cubicBezTo>
                  <a:pt x="789" y="2323"/>
                  <a:pt x="2430" y="700"/>
                  <a:pt x="2528" y="869"/>
                </a:cubicBezTo>
                <a:cubicBezTo>
                  <a:pt x="2528" y="869"/>
                  <a:pt x="257" y="1162"/>
                  <a:pt x="744" y="2005"/>
                </a:cubicBezTo>
                <a:cubicBezTo>
                  <a:pt x="2510" y="993"/>
                  <a:pt x="2510" y="993"/>
                  <a:pt x="2510" y="993"/>
                </a:cubicBezTo>
                <a:cubicBezTo>
                  <a:pt x="2936" y="1729"/>
                  <a:pt x="594" y="2279"/>
                  <a:pt x="594" y="2279"/>
                </a:cubicBezTo>
                <a:cubicBezTo>
                  <a:pt x="594" y="2279"/>
                  <a:pt x="2350" y="771"/>
                  <a:pt x="2563" y="1144"/>
                </a:cubicBezTo>
                <a:cubicBezTo>
                  <a:pt x="2625" y="1250"/>
                  <a:pt x="497" y="1942"/>
                  <a:pt x="736" y="2350"/>
                </a:cubicBezTo>
                <a:cubicBezTo>
                  <a:pt x="957" y="2740"/>
                  <a:pt x="2492" y="1330"/>
                  <a:pt x="2492" y="1330"/>
                </a:cubicBezTo>
                <a:cubicBezTo>
                  <a:pt x="2945" y="2119"/>
                  <a:pt x="567" y="2447"/>
                  <a:pt x="629" y="2554"/>
                </a:cubicBezTo>
                <a:cubicBezTo>
                  <a:pt x="629" y="2554"/>
                  <a:pt x="2412" y="1117"/>
                  <a:pt x="2590" y="1428"/>
                </a:cubicBezTo>
                <a:cubicBezTo>
                  <a:pt x="2590" y="1428"/>
                  <a:pt x="576" y="2225"/>
                  <a:pt x="798" y="2616"/>
                </a:cubicBezTo>
                <a:cubicBezTo>
                  <a:pt x="993" y="2944"/>
                  <a:pt x="2670" y="1534"/>
                  <a:pt x="2670" y="1534"/>
                </a:cubicBezTo>
                <a:cubicBezTo>
                  <a:pt x="2776" y="1712"/>
                  <a:pt x="514" y="2509"/>
                  <a:pt x="700" y="2838"/>
                </a:cubicBezTo>
                <a:cubicBezTo>
                  <a:pt x="2661" y="1712"/>
                  <a:pt x="2661" y="1712"/>
                  <a:pt x="2661" y="1712"/>
                </a:cubicBezTo>
                <a:cubicBezTo>
                  <a:pt x="2989" y="2279"/>
                  <a:pt x="594" y="2625"/>
                  <a:pt x="753" y="2900"/>
                </a:cubicBezTo>
                <a:cubicBezTo>
                  <a:pt x="753" y="2900"/>
                  <a:pt x="2395" y="1100"/>
                  <a:pt x="2759" y="1738"/>
                </a:cubicBezTo>
                <a:cubicBezTo>
                  <a:pt x="2927" y="2021"/>
                  <a:pt x="682" y="3104"/>
                  <a:pt x="682" y="3104"/>
                </a:cubicBezTo>
                <a:cubicBezTo>
                  <a:pt x="2714" y="1925"/>
                  <a:pt x="2714" y="1925"/>
                  <a:pt x="2714" y="1925"/>
                </a:cubicBezTo>
                <a:cubicBezTo>
                  <a:pt x="3025" y="2465"/>
                  <a:pt x="178" y="2314"/>
                  <a:pt x="709" y="3246"/>
                </a:cubicBezTo>
                <a:cubicBezTo>
                  <a:pt x="1303" y="4275"/>
                  <a:pt x="2998" y="1898"/>
                  <a:pt x="3007" y="1916"/>
                </a:cubicBezTo>
                <a:cubicBezTo>
                  <a:pt x="3167" y="2190"/>
                  <a:pt x="364" y="2571"/>
                  <a:pt x="798" y="3325"/>
                </a:cubicBezTo>
                <a:cubicBezTo>
                  <a:pt x="1215" y="4035"/>
                  <a:pt x="2546" y="1437"/>
                  <a:pt x="2927" y="2092"/>
                </a:cubicBezTo>
                <a:cubicBezTo>
                  <a:pt x="3193" y="2563"/>
                  <a:pt x="585" y="3636"/>
                  <a:pt x="585" y="3636"/>
                </a:cubicBezTo>
                <a:cubicBezTo>
                  <a:pt x="585" y="3636"/>
                  <a:pt x="2865" y="1765"/>
                  <a:pt x="3104" y="2181"/>
                </a:cubicBezTo>
                <a:cubicBezTo>
                  <a:pt x="647" y="3760"/>
                  <a:pt x="647" y="3760"/>
                  <a:pt x="647" y="3760"/>
                </a:cubicBezTo>
                <a:cubicBezTo>
                  <a:pt x="744" y="3929"/>
                  <a:pt x="3193" y="2287"/>
                  <a:pt x="3193" y="2287"/>
                </a:cubicBezTo>
                <a:cubicBezTo>
                  <a:pt x="3521" y="2855"/>
                  <a:pt x="364" y="3051"/>
                  <a:pt x="771" y="3760"/>
                </a:cubicBezTo>
                <a:cubicBezTo>
                  <a:pt x="1028" y="4195"/>
                  <a:pt x="3113" y="2412"/>
                  <a:pt x="3113" y="2412"/>
                </a:cubicBezTo>
                <a:cubicBezTo>
                  <a:pt x="3592" y="3254"/>
                  <a:pt x="514" y="3734"/>
                  <a:pt x="638" y="3955"/>
                </a:cubicBezTo>
                <a:cubicBezTo>
                  <a:pt x="3042" y="2563"/>
                  <a:pt x="3042" y="2563"/>
                  <a:pt x="3042" y="2563"/>
                </a:cubicBezTo>
                <a:cubicBezTo>
                  <a:pt x="709" y="4089"/>
                  <a:pt x="709" y="4089"/>
                  <a:pt x="709" y="4089"/>
                </a:cubicBezTo>
                <a:cubicBezTo>
                  <a:pt x="949" y="4506"/>
                  <a:pt x="3096" y="2704"/>
                  <a:pt x="3096" y="2704"/>
                </a:cubicBezTo>
                <a:cubicBezTo>
                  <a:pt x="3734" y="3813"/>
                  <a:pt x="585" y="4275"/>
                  <a:pt x="585" y="4275"/>
                </a:cubicBezTo>
                <a:cubicBezTo>
                  <a:pt x="3025" y="2873"/>
                  <a:pt x="3025" y="2873"/>
                  <a:pt x="3025" y="2873"/>
                </a:cubicBezTo>
                <a:cubicBezTo>
                  <a:pt x="3220" y="3219"/>
                  <a:pt x="727" y="4355"/>
                  <a:pt x="727" y="4355"/>
                </a:cubicBezTo>
                <a:cubicBezTo>
                  <a:pt x="727" y="4355"/>
                  <a:pt x="2448" y="1934"/>
                  <a:pt x="3069" y="2997"/>
                </a:cubicBezTo>
                <a:cubicBezTo>
                  <a:pt x="3663" y="4044"/>
                  <a:pt x="691" y="4496"/>
                  <a:pt x="691" y="4496"/>
                </a:cubicBezTo>
                <a:cubicBezTo>
                  <a:pt x="3167" y="3068"/>
                  <a:pt x="3167" y="3068"/>
                  <a:pt x="3167" y="3068"/>
                </a:cubicBezTo>
                <a:cubicBezTo>
                  <a:pt x="771" y="4559"/>
                  <a:pt x="771" y="4559"/>
                  <a:pt x="771" y="4559"/>
                </a:cubicBezTo>
                <a:cubicBezTo>
                  <a:pt x="1073" y="5082"/>
                  <a:pt x="3282" y="3112"/>
                  <a:pt x="3282" y="3112"/>
                </a:cubicBezTo>
                <a:cubicBezTo>
                  <a:pt x="771" y="4674"/>
                  <a:pt x="771" y="4674"/>
                  <a:pt x="771" y="4674"/>
                </a:cubicBezTo>
                <a:cubicBezTo>
                  <a:pt x="771" y="4674"/>
                  <a:pt x="2927" y="2767"/>
                  <a:pt x="3211" y="3263"/>
                </a:cubicBezTo>
                <a:cubicBezTo>
                  <a:pt x="3317" y="3441"/>
                  <a:pt x="115" y="3592"/>
                  <a:pt x="789" y="4745"/>
                </a:cubicBezTo>
                <a:cubicBezTo>
                  <a:pt x="789" y="4745"/>
                  <a:pt x="3051" y="3006"/>
                  <a:pt x="3237" y="3334"/>
                </a:cubicBezTo>
                <a:cubicBezTo>
                  <a:pt x="3619" y="4000"/>
                  <a:pt x="186" y="4062"/>
                  <a:pt x="700" y="4967"/>
                </a:cubicBezTo>
                <a:cubicBezTo>
                  <a:pt x="744" y="5038"/>
                  <a:pt x="3477" y="3361"/>
                  <a:pt x="3477" y="3361"/>
                </a:cubicBezTo>
                <a:cubicBezTo>
                  <a:pt x="3921" y="4124"/>
                  <a:pt x="98" y="4372"/>
                  <a:pt x="585" y="5206"/>
                </a:cubicBezTo>
                <a:cubicBezTo>
                  <a:pt x="1250" y="6369"/>
                  <a:pt x="3379" y="3592"/>
                  <a:pt x="3379" y="3592"/>
                </a:cubicBezTo>
                <a:cubicBezTo>
                  <a:pt x="3637" y="4026"/>
                  <a:pt x="638" y="5304"/>
                  <a:pt x="638" y="5304"/>
                </a:cubicBezTo>
                <a:cubicBezTo>
                  <a:pt x="638" y="5304"/>
                  <a:pt x="3175" y="3459"/>
                  <a:pt x="3344" y="3742"/>
                </a:cubicBezTo>
                <a:cubicBezTo>
                  <a:pt x="3450" y="3929"/>
                  <a:pt x="488" y="5286"/>
                  <a:pt x="576" y="5446"/>
                </a:cubicBezTo>
                <a:cubicBezTo>
                  <a:pt x="842" y="5907"/>
                  <a:pt x="3016" y="3210"/>
                  <a:pt x="3379" y="3831"/>
                </a:cubicBezTo>
                <a:cubicBezTo>
                  <a:pt x="3468" y="3991"/>
                  <a:pt x="567" y="5615"/>
                  <a:pt x="567" y="5615"/>
                </a:cubicBezTo>
                <a:cubicBezTo>
                  <a:pt x="567" y="5615"/>
                  <a:pt x="2918" y="3893"/>
                  <a:pt x="3078" y="4168"/>
                </a:cubicBezTo>
                <a:cubicBezTo>
                  <a:pt x="3646" y="5153"/>
                  <a:pt x="603" y="5712"/>
                  <a:pt x="603" y="5712"/>
                </a:cubicBezTo>
                <a:cubicBezTo>
                  <a:pt x="3282" y="4159"/>
                  <a:pt x="3282" y="4159"/>
                  <a:pt x="3282" y="4159"/>
                </a:cubicBezTo>
                <a:cubicBezTo>
                  <a:pt x="3690" y="4860"/>
                  <a:pt x="780" y="5792"/>
                  <a:pt x="780" y="5792"/>
                </a:cubicBezTo>
                <a:cubicBezTo>
                  <a:pt x="1365" y="6821"/>
                  <a:pt x="3246" y="4372"/>
                  <a:pt x="3246" y="4372"/>
                </a:cubicBezTo>
                <a:cubicBezTo>
                  <a:pt x="3291" y="4452"/>
                  <a:pt x="727" y="5961"/>
                  <a:pt x="727" y="5961"/>
                </a:cubicBezTo>
                <a:cubicBezTo>
                  <a:pt x="727" y="5961"/>
                  <a:pt x="3353" y="4230"/>
                  <a:pt x="3442" y="4390"/>
                </a:cubicBezTo>
                <a:cubicBezTo>
                  <a:pt x="3442" y="4390"/>
                  <a:pt x="0" y="5038"/>
                  <a:pt x="620" y="6103"/>
                </a:cubicBezTo>
                <a:cubicBezTo>
                  <a:pt x="1303" y="7291"/>
                  <a:pt x="3184" y="4479"/>
                  <a:pt x="3246" y="4585"/>
                </a:cubicBezTo>
                <a:cubicBezTo>
                  <a:pt x="3805" y="5544"/>
                  <a:pt x="266" y="5233"/>
                  <a:pt x="807" y="6164"/>
                </a:cubicBezTo>
                <a:cubicBezTo>
                  <a:pt x="807" y="6164"/>
                  <a:pt x="3184" y="4151"/>
                  <a:pt x="3459" y="4638"/>
                </a:cubicBezTo>
                <a:cubicBezTo>
                  <a:pt x="3504" y="4719"/>
                  <a:pt x="665" y="6333"/>
                  <a:pt x="665" y="6333"/>
                </a:cubicBezTo>
                <a:cubicBezTo>
                  <a:pt x="3397" y="4763"/>
                  <a:pt x="3397" y="4763"/>
                  <a:pt x="3397" y="4763"/>
                </a:cubicBezTo>
                <a:cubicBezTo>
                  <a:pt x="4018" y="5836"/>
                  <a:pt x="9" y="5348"/>
                  <a:pt x="673" y="6502"/>
                </a:cubicBezTo>
                <a:cubicBezTo>
                  <a:pt x="1010" y="7096"/>
                  <a:pt x="3131" y="5064"/>
                  <a:pt x="3140" y="5073"/>
                </a:cubicBezTo>
                <a:cubicBezTo>
                  <a:pt x="3326" y="5393"/>
                  <a:pt x="629" y="6519"/>
                  <a:pt x="691" y="6626"/>
                </a:cubicBezTo>
                <a:cubicBezTo>
                  <a:pt x="3016" y="5286"/>
                  <a:pt x="3016" y="5286"/>
                  <a:pt x="3016" y="5286"/>
                </a:cubicBezTo>
                <a:cubicBezTo>
                  <a:pt x="904" y="6679"/>
                  <a:pt x="904" y="6679"/>
                  <a:pt x="904" y="6679"/>
                </a:cubicBezTo>
                <a:cubicBezTo>
                  <a:pt x="1401" y="7540"/>
                  <a:pt x="2785" y="4860"/>
                  <a:pt x="3104" y="5410"/>
                </a:cubicBezTo>
                <a:cubicBezTo>
                  <a:pt x="3663" y="6377"/>
                  <a:pt x="1055" y="6750"/>
                  <a:pt x="1055" y="6750"/>
                </a:cubicBezTo>
                <a:cubicBezTo>
                  <a:pt x="1055" y="6750"/>
                  <a:pt x="2643" y="4860"/>
                  <a:pt x="3060" y="5597"/>
                </a:cubicBezTo>
                <a:cubicBezTo>
                  <a:pt x="1028" y="6945"/>
                  <a:pt x="1028" y="6945"/>
                  <a:pt x="1028" y="6945"/>
                </a:cubicBezTo>
                <a:cubicBezTo>
                  <a:pt x="1507" y="7761"/>
                  <a:pt x="2856" y="5224"/>
                  <a:pt x="3140" y="5730"/>
                </a:cubicBezTo>
                <a:cubicBezTo>
                  <a:pt x="3211" y="5854"/>
                  <a:pt x="1162" y="6812"/>
                  <a:pt x="1268" y="6999"/>
                </a:cubicBezTo>
                <a:cubicBezTo>
                  <a:pt x="1472" y="7336"/>
                  <a:pt x="2084" y="6067"/>
                  <a:pt x="2279" y="6413"/>
                </a:cubicBezTo>
                <a:cubicBezTo>
                  <a:pt x="1632" y="6910"/>
                  <a:pt x="1632" y="6910"/>
                  <a:pt x="1632" y="6910"/>
                </a:cubicBezTo>
                <a:cubicBezTo>
                  <a:pt x="1640" y="6936"/>
                  <a:pt x="2040" y="6377"/>
                  <a:pt x="2173" y="6599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58133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Freeform 85">
            <a:extLst>
              <a:ext uri="{FF2B5EF4-FFF2-40B4-BE49-F238E27FC236}">
                <a16:creationId xmlns:a16="http://schemas.microsoft.com/office/drawing/2014/main" id="{BE1A3D74-4806-D840-946F-C539FEBF9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1466" y="1234651"/>
            <a:ext cx="3241163" cy="2254531"/>
          </a:xfrm>
          <a:custGeom>
            <a:avLst/>
            <a:gdLst>
              <a:gd name="T0" fmla="*/ 0 w 3301"/>
              <a:gd name="T1" fmla="*/ 1237 h 2299"/>
              <a:gd name="T2" fmla="*/ 0 w 3301"/>
              <a:gd name="T3" fmla="*/ 1237 h 2299"/>
              <a:gd name="T4" fmla="*/ 0 w 3301"/>
              <a:gd name="T5" fmla="*/ 2298 h 2299"/>
              <a:gd name="T6" fmla="*/ 3290 w 3301"/>
              <a:gd name="T7" fmla="*/ 2298 h 2299"/>
              <a:gd name="T8" fmla="*/ 3300 w 3301"/>
              <a:gd name="T9" fmla="*/ 2111 h 2299"/>
              <a:gd name="T10" fmla="*/ 2455 w 3301"/>
              <a:gd name="T11" fmla="*/ 933 h 2299"/>
              <a:gd name="T12" fmla="*/ 1454 w 3301"/>
              <a:gd name="T13" fmla="*/ 0 h 2299"/>
              <a:gd name="T14" fmla="*/ 1041 w 3301"/>
              <a:gd name="T15" fmla="*/ 0 h 2299"/>
              <a:gd name="T16" fmla="*/ 0 w 3301"/>
              <a:gd name="T17" fmla="*/ 1237 h 2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01" h="2299">
                <a:moveTo>
                  <a:pt x="0" y="1237"/>
                </a:moveTo>
                <a:lnTo>
                  <a:pt x="0" y="1237"/>
                </a:lnTo>
                <a:cubicBezTo>
                  <a:pt x="0" y="2298"/>
                  <a:pt x="0" y="2298"/>
                  <a:pt x="0" y="2298"/>
                </a:cubicBezTo>
                <a:cubicBezTo>
                  <a:pt x="3290" y="2298"/>
                  <a:pt x="3290" y="2298"/>
                  <a:pt x="3290" y="2298"/>
                </a:cubicBezTo>
                <a:cubicBezTo>
                  <a:pt x="3290" y="2239"/>
                  <a:pt x="3300" y="2180"/>
                  <a:pt x="3300" y="2111"/>
                </a:cubicBezTo>
                <a:cubicBezTo>
                  <a:pt x="3300" y="1571"/>
                  <a:pt x="2946" y="1100"/>
                  <a:pt x="2455" y="933"/>
                </a:cubicBezTo>
                <a:cubicBezTo>
                  <a:pt x="2337" y="452"/>
                  <a:pt x="1944" y="79"/>
                  <a:pt x="1454" y="0"/>
                </a:cubicBezTo>
                <a:cubicBezTo>
                  <a:pt x="1041" y="0"/>
                  <a:pt x="1041" y="0"/>
                  <a:pt x="1041" y="0"/>
                </a:cubicBezTo>
                <a:cubicBezTo>
                  <a:pt x="452" y="98"/>
                  <a:pt x="0" y="618"/>
                  <a:pt x="0" y="1237"/>
                </a:cubicBezTo>
              </a:path>
            </a:pathLst>
          </a:custGeom>
          <a:solidFill>
            <a:srgbClr val="F9BB4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7" name="Freeform 86">
            <a:extLst>
              <a:ext uri="{FF2B5EF4-FFF2-40B4-BE49-F238E27FC236}">
                <a16:creationId xmlns:a16="http://schemas.microsoft.com/office/drawing/2014/main" id="{44DDC4B3-7403-4F4B-A8C0-092A275DD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1466" y="3489182"/>
            <a:ext cx="3998442" cy="2245880"/>
          </a:xfrm>
          <a:custGeom>
            <a:avLst/>
            <a:gdLst>
              <a:gd name="T0" fmla="*/ 0 w 4076"/>
              <a:gd name="T1" fmla="*/ 2287 h 2288"/>
              <a:gd name="T2" fmla="*/ 0 w 4076"/>
              <a:gd name="T3" fmla="*/ 2287 h 2288"/>
              <a:gd name="T4" fmla="*/ 4065 w 4076"/>
              <a:gd name="T5" fmla="*/ 2287 h 2288"/>
              <a:gd name="T6" fmla="*/ 3869 w 4076"/>
              <a:gd name="T7" fmla="*/ 2140 h 2288"/>
              <a:gd name="T8" fmla="*/ 4075 w 4076"/>
              <a:gd name="T9" fmla="*/ 1433 h 2288"/>
              <a:gd name="T10" fmla="*/ 3221 w 4076"/>
              <a:gd name="T11" fmla="*/ 255 h 2288"/>
              <a:gd name="T12" fmla="*/ 3290 w 4076"/>
              <a:gd name="T13" fmla="*/ 0 h 2288"/>
              <a:gd name="T14" fmla="*/ 0 w 4076"/>
              <a:gd name="T15" fmla="*/ 0 h 2288"/>
              <a:gd name="T16" fmla="*/ 0 w 4076"/>
              <a:gd name="T17" fmla="*/ 2287 h 2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76" h="2288">
                <a:moveTo>
                  <a:pt x="0" y="2287"/>
                </a:moveTo>
                <a:lnTo>
                  <a:pt x="0" y="2287"/>
                </a:lnTo>
                <a:cubicBezTo>
                  <a:pt x="4065" y="2287"/>
                  <a:pt x="4065" y="2287"/>
                  <a:pt x="4065" y="2287"/>
                </a:cubicBezTo>
                <a:cubicBezTo>
                  <a:pt x="4007" y="2229"/>
                  <a:pt x="3938" y="2180"/>
                  <a:pt x="3869" y="2140"/>
                </a:cubicBezTo>
                <a:cubicBezTo>
                  <a:pt x="3997" y="1934"/>
                  <a:pt x="4075" y="1698"/>
                  <a:pt x="4075" y="1433"/>
                </a:cubicBezTo>
                <a:cubicBezTo>
                  <a:pt x="4075" y="883"/>
                  <a:pt x="3722" y="412"/>
                  <a:pt x="3221" y="255"/>
                </a:cubicBezTo>
                <a:cubicBezTo>
                  <a:pt x="3251" y="166"/>
                  <a:pt x="3270" y="88"/>
                  <a:pt x="3290" y="0"/>
                </a:cubicBezTo>
                <a:cubicBezTo>
                  <a:pt x="0" y="0"/>
                  <a:pt x="0" y="0"/>
                  <a:pt x="0" y="0"/>
                </a:cubicBezTo>
                <a:lnTo>
                  <a:pt x="0" y="2287"/>
                </a:lnTo>
              </a:path>
            </a:pathLst>
          </a:custGeom>
          <a:solidFill>
            <a:srgbClr val="6EBE5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8" name="Freeform 87">
            <a:extLst>
              <a:ext uri="{FF2B5EF4-FFF2-40B4-BE49-F238E27FC236}">
                <a16:creationId xmlns:a16="http://schemas.microsoft.com/office/drawing/2014/main" id="{84580D51-3970-6A43-A153-2BB321821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1466" y="5735062"/>
            <a:ext cx="4470121" cy="2245877"/>
          </a:xfrm>
          <a:custGeom>
            <a:avLst/>
            <a:gdLst>
              <a:gd name="T0" fmla="*/ 0 w 4557"/>
              <a:gd name="T1" fmla="*/ 2287 h 2288"/>
              <a:gd name="T2" fmla="*/ 0 w 4557"/>
              <a:gd name="T3" fmla="*/ 2287 h 2288"/>
              <a:gd name="T4" fmla="*/ 4380 w 4557"/>
              <a:gd name="T5" fmla="*/ 2287 h 2288"/>
              <a:gd name="T6" fmla="*/ 4203 w 4557"/>
              <a:gd name="T7" fmla="*/ 2052 h 2288"/>
              <a:gd name="T8" fmla="*/ 4556 w 4557"/>
              <a:gd name="T9" fmla="*/ 1090 h 2288"/>
              <a:gd name="T10" fmla="*/ 4065 w 4557"/>
              <a:gd name="T11" fmla="*/ 0 h 2288"/>
              <a:gd name="T12" fmla="*/ 0 w 4557"/>
              <a:gd name="T13" fmla="*/ 0 h 2288"/>
              <a:gd name="T14" fmla="*/ 0 w 4557"/>
              <a:gd name="T15" fmla="*/ 2287 h 2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57" h="2288">
                <a:moveTo>
                  <a:pt x="0" y="2287"/>
                </a:moveTo>
                <a:lnTo>
                  <a:pt x="0" y="2287"/>
                </a:lnTo>
                <a:cubicBezTo>
                  <a:pt x="4380" y="2287"/>
                  <a:pt x="4380" y="2287"/>
                  <a:pt x="4380" y="2287"/>
                </a:cubicBezTo>
                <a:cubicBezTo>
                  <a:pt x="4331" y="2209"/>
                  <a:pt x="4272" y="2130"/>
                  <a:pt x="4203" y="2052"/>
                </a:cubicBezTo>
                <a:cubicBezTo>
                  <a:pt x="4429" y="1796"/>
                  <a:pt x="4556" y="1463"/>
                  <a:pt x="4556" y="1090"/>
                </a:cubicBezTo>
                <a:cubicBezTo>
                  <a:pt x="4556" y="658"/>
                  <a:pt x="4370" y="265"/>
                  <a:pt x="4065" y="0"/>
                </a:cubicBezTo>
                <a:cubicBezTo>
                  <a:pt x="0" y="0"/>
                  <a:pt x="0" y="0"/>
                  <a:pt x="0" y="0"/>
                </a:cubicBezTo>
                <a:lnTo>
                  <a:pt x="0" y="2287"/>
                </a:lnTo>
              </a:path>
            </a:pathLst>
          </a:custGeom>
          <a:solidFill>
            <a:srgbClr val="160F7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9" name="Freeform 88">
            <a:extLst>
              <a:ext uri="{FF2B5EF4-FFF2-40B4-BE49-F238E27FC236}">
                <a16:creationId xmlns:a16="http://schemas.microsoft.com/office/drawing/2014/main" id="{4B78B6BC-F5D4-9B40-BF42-AC4E4DFA4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1466" y="7980939"/>
            <a:ext cx="4461467" cy="2254534"/>
          </a:xfrm>
          <a:custGeom>
            <a:avLst/>
            <a:gdLst>
              <a:gd name="T0" fmla="*/ 0 w 4548"/>
              <a:gd name="T1" fmla="*/ 2298 h 2299"/>
              <a:gd name="T2" fmla="*/ 0 w 4548"/>
              <a:gd name="T3" fmla="*/ 2298 h 2299"/>
              <a:gd name="T4" fmla="*/ 4075 w 4548"/>
              <a:gd name="T5" fmla="*/ 2298 h 2299"/>
              <a:gd name="T6" fmla="*/ 4075 w 4548"/>
              <a:gd name="T7" fmla="*/ 2259 h 2299"/>
              <a:gd name="T8" fmla="*/ 3948 w 4548"/>
              <a:gd name="T9" fmla="*/ 1699 h 2299"/>
              <a:gd name="T10" fmla="*/ 4547 w 4548"/>
              <a:gd name="T11" fmla="*/ 629 h 2299"/>
              <a:gd name="T12" fmla="*/ 4380 w 4548"/>
              <a:gd name="T13" fmla="*/ 0 h 2299"/>
              <a:gd name="T14" fmla="*/ 0 w 4548"/>
              <a:gd name="T15" fmla="*/ 0 h 2299"/>
              <a:gd name="T16" fmla="*/ 0 w 4548"/>
              <a:gd name="T17" fmla="*/ 2298 h 2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548" h="2299">
                <a:moveTo>
                  <a:pt x="0" y="2298"/>
                </a:moveTo>
                <a:lnTo>
                  <a:pt x="0" y="2298"/>
                </a:lnTo>
                <a:cubicBezTo>
                  <a:pt x="4075" y="2298"/>
                  <a:pt x="4075" y="2298"/>
                  <a:pt x="4075" y="2298"/>
                </a:cubicBezTo>
                <a:cubicBezTo>
                  <a:pt x="4075" y="2288"/>
                  <a:pt x="4075" y="2268"/>
                  <a:pt x="4075" y="2259"/>
                </a:cubicBezTo>
                <a:cubicBezTo>
                  <a:pt x="4075" y="2062"/>
                  <a:pt x="4026" y="1866"/>
                  <a:pt x="3948" y="1699"/>
                </a:cubicBezTo>
                <a:cubicBezTo>
                  <a:pt x="4301" y="1473"/>
                  <a:pt x="4547" y="1080"/>
                  <a:pt x="4547" y="629"/>
                </a:cubicBezTo>
                <a:cubicBezTo>
                  <a:pt x="4547" y="403"/>
                  <a:pt x="4488" y="187"/>
                  <a:pt x="4380" y="0"/>
                </a:cubicBezTo>
                <a:cubicBezTo>
                  <a:pt x="0" y="0"/>
                  <a:pt x="0" y="0"/>
                  <a:pt x="0" y="0"/>
                </a:cubicBezTo>
                <a:lnTo>
                  <a:pt x="0" y="2298"/>
                </a:lnTo>
              </a:path>
            </a:pathLst>
          </a:custGeom>
          <a:solidFill>
            <a:srgbClr val="FD91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0" name="Freeform 89">
            <a:extLst>
              <a:ext uri="{FF2B5EF4-FFF2-40B4-BE49-F238E27FC236}">
                <a16:creationId xmlns:a16="http://schemas.microsoft.com/office/drawing/2014/main" id="{8F570B72-91B0-754B-97C0-9FA141822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1466" y="10235473"/>
            <a:ext cx="3998442" cy="2245877"/>
          </a:xfrm>
          <a:custGeom>
            <a:avLst/>
            <a:gdLst>
              <a:gd name="T0" fmla="*/ 2661 w 4076"/>
              <a:gd name="T1" fmla="*/ 1198 h 2289"/>
              <a:gd name="T2" fmla="*/ 2661 w 4076"/>
              <a:gd name="T3" fmla="*/ 1198 h 2289"/>
              <a:gd name="T4" fmla="*/ 2828 w 4076"/>
              <a:gd name="T5" fmla="*/ 1217 h 2289"/>
              <a:gd name="T6" fmla="*/ 4075 w 4076"/>
              <a:gd name="T7" fmla="*/ 0 h 2289"/>
              <a:gd name="T8" fmla="*/ 0 w 4076"/>
              <a:gd name="T9" fmla="*/ 0 h 2289"/>
              <a:gd name="T10" fmla="*/ 0 w 4076"/>
              <a:gd name="T11" fmla="*/ 668 h 2289"/>
              <a:gd name="T12" fmla="*/ 0 w 4076"/>
              <a:gd name="T13" fmla="*/ 668 h 2289"/>
              <a:gd name="T14" fmla="*/ 20 w 4076"/>
              <a:gd name="T15" fmla="*/ 697 h 2289"/>
              <a:gd name="T16" fmla="*/ 0 w 4076"/>
              <a:gd name="T17" fmla="*/ 952 h 2289"/>
              <a:gd name="T18" fmla="*/ 1169 w 4076"/>
              <a:gd name="T19" fmla="*/ 2288 h 2289"/>
              <a:gd name="T20" fmla="*/ 1532 w 4076"/>
              <a:gd name="T21" fmla="*/ 2288 h 2289"/>
              <a:gd name="T22" fmla="*/ 2661 w 4076"/>
              <a:gd name="T23" fmla="*/ 1198 h 2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076" h="2289">
                <a:moveTo>
                  <a:pt x="2661" y="1198"/>
                </a:moveTo>
                <a:lnTo>
                  <a:pt x="2661" y="1198"/>
                </a:lnTo>
                <a:cubicBezTo>
                  <a:pt x="2720" y="1208"/>
                  <a:pt x="2779" y="1217"/>
                  <a:pt x="2828" y="1217"/>
                </a:cubicBezTo>
                <a:cubicBezTo>
                  <a:pt x="3506" y="1217"/>
                  <a:pt x="4056" y="668"/>
                  <a:pt x="407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668"/>
                  <a:pt x="0" y="668"/>
                  <a:pt x="0" y="668"/>
                </a:cubicBezTo>
                <a:lnTo>
                  <a:pt x="0" y="668"/>
                </a:lnTo>
                <a:cubicBezTo>
                  <a:pt x="20" y="668"/>
                  <a:pt x="30" y="687"/>
                  <a:pt x="20" y="697"/>
                </a:cubicBezTo>
                <a:cubicBezTo>
                  <a:pt x="10" y="785"/>
                  <a:pt x="0" y="864"/>
                  <a:pt x="0" y="952"/>
                </a:cubicBezTo>
                <a:cubicBezTo>
                  <a:pt x="0" y="1640"/>
                  <a:pt x="511" y="2199"/>
                  <a:pt x="1169" y="2288"/>
                </a:cubicBezTo>
                <a:cubicBezTo>
                  <a:pt x="1532" y="2288"/>
                  <a:pt x="1532" y="2288"/>
                  <a:pt x="1532" y="2288"/>
                </a:cubicBezTo>
                <a:cubicBezTo>
                  <a:pt x="2101" y="2209"/>
                  <a:pt x="2563" y="1767"/>
                  <a:pt x="2661" y="1198"/>
                </a:cubicBezTo>
              </a:path>
            </a:pathLst>
          </a:custGeom>
          <a:solidFill>
            <a:srgbClr val="2CCE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1" name="Freeform 90">
            <a:extLst>
              <a:ext uri="{FF2B5EF4-FFF2-40B4-BE49-F238E27FC236}">
                <a16:creationId xmlns:a16="http://schemas.microsoft.com/office/drawing/2014/main" id="{6930585A-C319-C047-AB2A-F5F7EB4AF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8739" y="1234651"/>
            <a:ext cx="3236834" cy="2254531"/>
          </a:xfrm>
          <a:custGeom>
            <a:avLst/>
            <a:gdLst>
              <a:gd name="T0" fmla="*/ 3299 w 3300"/>
              <a:gd name="T1" fmla="*/ 1237 h 2299"/>
              <a:gd name="T2" fmla="*/ 3299 w 3300"/>
              <a:gd name="T3" fmla="*/ 1237 h 2299"/>
              <a:gd name="T4" fmla="*/ 3299 w 3300"/>
              <a:gd name="T5" fmla="*/ 2298 h 2299"/>
              <a:gd name="T6" fmla="*/ 10 w 3300"/>
              <a:gd name="T7" fmla="*/ 2298 h 2299"/>
              <a:gd name="T8" fmla="*/ 0 w 3300"/>
              <a:gd name="T9" fmla="*/ 2111 h 2299"/>
              <a:gd name="T10" fmla="*/ 844 w 3300"/>
              <a:gd name="T11" fmla="*/ 933 h 2299"/>
              <a:gd name="T12" fmla="*/ 1846 w 3300"/>
              <a:gd name="T13" fmla="*/ 0 h 2299"/>
              <a:gd name="T14" fmla="*/ 2258 w 3300"/>
              <a:gd name="T15" fmla="*/ 0 h 2299"/>
              <a:gd name="T16" fmla="*/ 3299 w 3300"/>
              <a:gd name="T17" fmla="*/ 1237 h 2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00" h="2299">
                <a:moveTo>
                  <a:pt x="3299" y="1237"/>
                </a:moveTo>
                <a:lnTo>
                  <a:pt x="3299" y="1237"/>
                </a:lnTo>
                <a:cubicBezTo>
                  <a:pt x="3299" y="2298"/>
                  <a:pt x="3299" y="2298"/>
                  <a:pt x="3299" y="2298"/>
                </a:cubicBezTo>
                <a:cubicBezTo>
                  <a:pt x="10" y="2298"/>
                  <a:pt x="10" y="2298"/>
                  <a:pt x="10" y="2298"/>
                </a:cubicBezTo>
                <a:cubicBezTo>
                  <a:pt x="10" y="2239"/>
                  <a:pt x="0" y="2180"/>
                  <a:pt x="0" y="2111"/>
                </a:cubicBezTo>
                <a:cubicBezTo>
                  <a:pt x="0" y="1571"/>
                  <a:pt x="353" y="1100"/>
                  <a:pt x="844" y="933"/>
                </a:cubicBezTo>
                <a:cubicBezTo>
                  <a:pt x="962" y="452"/>
                  <a:pt x="1355" y="79"/>
                  <a:pt x="1846" y="0"/>
                </a:cubicBezTo>
                <a:cubicBezTo>
                  <a:pt x="2258" y="0"/>
                  <a:pt x="2258" y="0"/>
                  <a:pt x="2258" y="0"/>
                </a:cubicBezTo>
                <a:cubicBezTo>
                  <a:pt x="2847" y="98"/>
                  <a:pt x="3299" y="618"/>
                  <a:pt x="3299" y="1237"/>
                </a:cubicBezTo>
              </a:path>
            </a:pathLst>
          </a:custGeom>
          <a:solidFill>
            <a:srgbClr val="F9BB4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2" name="Freeform 91">
            <a:extLst>
              <a:ext uri="{FF2B5EF4-FFF2-40B4-BE49-F238E27FC236}">
                <a16:creationId xmlns:a16="http://schemas.microsoft.com/office/drawing/2014/main" id="{312DDEAF-4E36-BD4C-9A12-D1403F590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7131" y="3489182"/>
            <a:ext cx="3998442" cy="2245880"/>
          </a:xfrm>
          <a:custGeom>
            <a:avLst/>
            <a:gdLst>
              <a:gd name="T0" fmla="*/ 4075 w 4076"/>
              <a:gd name="T1" fmla="*/ 2287 h 2288"/>
              <a:gd name="T2" fmla="*/ 4075 w 4076"/>
              <a:gd name="T3" fmla="*/ 2287 h 2288"/>
              <a:gd name="T4" fmla="*/ 10 w 4076"/>
              <a:gd name="T5" fmla="*/ 2287 h 2288"/>
              <a:gd name="T6" fmla="*/ 206 w 4076"/>
              <a:gd name="T7" fmla="*/ 2140 h 2288"/>
              <a:gd name="T8" fmla="*/ 0 w 4076"/>
              <a:gd name="T9" fmla="*/ 1433 h 2288"/>
              <a:gd name="T10" fmla="*/ 854 w 4076"/>
              <a:gd name="T11" fmla="*/ 255 h 2288"/>
              <a:gd name="T12" fmla="*/ 786 w 4076"/>
              <a:gd name="T13" fmla="*/ 0 h 2288"/>
              <a:gd name="T14" fmla="*/ 4075 w 4076"/>
              <a:gd name="T15" fmla="*/ 0 h 2288"/>
              <a:gd name="T16" fmla="*/ 4075 w 4076"/>
              <a:gd name="T17" fmla="*/ 2287 h 2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76" h="2288">
                <a:moveTo>
                  <a:pt x="4075" y="2287"/>
                </a:moveTo>
                <a:lnTo>
                  <a:pt x="4075" y="2287"/>
                </a:lnTo>
                <a:cubicBezTo>
                  <a:pt x="10" y="2287"/>
                  <a:pt x="10" y="2287"/>
                  <a:pt x="10" y="2287"/>
                </a:cubicBezTo>
                <a:cubicBezTo>
                  <a:pt x="69" y="2229"/>
                  <a:pt x="137" y="2180"/>
                  <a:pt x="206" y="2140"/>
                </a:cubicBezTo>
                <a:cubicBezTo>
                  <a:pt x="79" y="1934"/>
                  <a:pt x="0" y="1698"/>
                  <a:pt x="0" y="1433"/>
                </a:cubicBezTo>
                <a:cubicBezTo>
                  <a:pt x="0" y="883"/>
                  <a:pt x="354" y="412"/>
                  <a:pt x="854" y="255"/>
                </a:cubicBezTo>
                <a:cubicBezTo>
                  <a:pt x="825" y="166"/>
                  <a:pt x="805" y="88"/>
                  <a:pt x="786" y="0"/>
                </a:cubicBezTo>
                <a:cubicBezTo>
                  <a:pt x="4075" y="0"/>
                  <a:pt x="4075" y="0"/>
                  <a:pt x="4075" y="0"/>
                </a:cubicBezTo>
                <a:lnTo>
                  <a:pt x="4075" y="2287"/>
                </a:lnTo>
              </a:path>
            </a:pathLst>
          </a:custGeom>
          <a:solidFill>
            <a:srgbClr val="6EBE5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3" name="Freeform 92">
            <a:extLst>
              <a:ext uri="{FF2B5EF4-FFF2-40B4-BE49-F238E27FC236}">
                <a16:creationId xmlns:a16="http://schemas.microsoft.com/office/drawing/2014/main" id="{6D56AA65-480C-6A4B-A139-5966091B5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5452" y="5735062"/>
            <a:ext cx="4470121" cy="2245877"/>
          </a:xfrm>
          <a:custGeom>
            <a:avLst/>
            <a:gdLst>
              <a:gd name="T0" fmla="*/ 4556 w 4557"/>
              <a:gd name="T1" fmla="*/ 2287 h 2288"/>
              <a:gd name="T2" fmla="*/ 4556 w 4557"/>
              <a:gd name="T3" fmla="*/ 2287 h 2288"/>
              <a:gd name="T4" fmla="*/ 177 w 4557"/>
              <a:gd name="T5" fmla="*/ 2287 h 2288"/>
              <a:gd name="T6" fmla="*/ 354 w 4557"/>
              <a:gd name="T7" fmla="*/ 2052 h 2288"/>
              <a:gd name="T8" fmla="*/ 0 w 4557"/>
              <a:gd name="T9" fmla="*/ 1090 h 2288"/>
              <a:gd name="T10" fmla="*/ 491 w 4557"/>
              <a:gd name="T11" fmla="*/ 0 h 2288"/>
              <a:gd name="T12" fmla="*/ 4556 w 4557"/>
              <a:gd name="T13" fmla="*/ 0 h 2288"/>
              <a:gd name="T14" fmla="*/ 4556 w 4557"/>
              <a:gd name="T15" fmla="*/ 2287 h 2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57" h="2288">
                <a:moveTo>
                  <a:pt x="4556" y="2287"/>
                </a:moveTo>
                <a:lnTo>
                  <a:pt x="4556" y="2287"/>
                </a:lnTo>
                <a:cubicBezTo>
                  <a:pt x="177" y="2287"/>
                  <a:pt x="177" y="2287"/>
                  <a:pt x="177" y="2287"/>
                </a:cubicBezTo>
                <a:cubicBezTo>
                  <a:pt x="226" y="2209"/>
                  <a:pt x="285" y="2130"/>
                  <a:pt x="354" y="2052"/>
                </a:cubicBezTo>
                <a:cubicBezTo>
                  <a:pt x="128" y="1796"/>
                  <a:pt x="0" y="1463"/>
                  <a:pt x="0" y="1090"/>
                </a:cubicBezTo>
                <a:cubicBezTo>
                  <a:pt x="0" y="658"/>
                  <a:pt x="186" y="265"/>
                  <a:pt x="491" y="0"/>
                </a:cubicBezTo>
                <a:cubicBezTo>
                  <a:pt x="4556" y="0"/>
                  <a:pt x="4556" y="0"/>
                  <a:pt x="4556" y="0"/>
                </a:cubicBezTo>
                <a:lnTo>
                  <a:pt x="4556" y="2287"/>
                </a:lnTo>
              </a:path>
            </a:pathLst>
          </a:custGeom>
          <a:solidFill>
            <a:srgbClr val="160F7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4" name="Freeform 93">
            <a:extLst>
              <a:ext uri="{FF2B5EF4-FFF2-40B4-BE49-F238E27FC236}">
                <a16:creationId xmlns:a16="http://schemas.microsoft.com/office/drawing/2014/main" id="{79C5A546-ABC2-D248-A9C6-60B97A7E9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4107" y="7980939"/>
            <a:ext cx="4461467" cy="2254534"/>
          </a:xfrm>
          <a:custGeom>
            <a:avLst/>
            <a:gdLst>
              <a:gd name="T0" fmla="*/ 4546 w 4547"/>
              <a:gd name="T1" fmla="*/ 2298 h 2299"/>
              <a:gd name="T2" fmla="*/ 4546 w 4547"/>
              <a:gd name="T3" fmla="*/ 2298 h 2299"/>
              <a:gd name="T4" fmla="*/ 471 w 4547"/>
              <a:gd name="T5" fmla="*/ 2298 h 2299"/>
              <a:gd name="T6" fmla="*/ 471 w 4547"/>
              <a:gd name="T7" fmla="*/ 2259 h 2299"/>
              <a:gd name="T8" fmla="*/ 599 w 4547"/>
              <a:gd name="T9" fmla="*/ 1699 h 2299"/>
              <a:gd name="T10" fmla="*/ 0 w 4547"/>
              <a:gd name="T11" fmla="*/ 629 h 2299"/>
              <a:gd name="T12" fmla="*/ 167 w 4547"/>
              <a:gd name="T13" fmla="*/ 0 h 2299"/>
              <a:gd name="T14" fmla="*/ 4546 w 4547"/>
              <a:gd name="T15" fmla="*/ 0 h 2299"/>
              <a:gd name="T16" fmla="*/ 4546 w 4547"/>
              <a:gd name="T17" fmla="*/ 2298 h 2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547" h="2299">
                <a:moveTo>
                  <a:pt x="4546" y="2298"/>
                </a:moveTo>
                <a:lnTo>
                  <a:pt x="4546" y="2298"/>
                </a:lnTo>
                <a:cubicBezTo>
                  <a:pt x="471" y="2298"/>
                  <a:pt x="471" y="2298"/>
                  <a:pt x="471" y="2298"/>
                </a:cubicBezTo>
                <a:cubicBezTo>
                  <a:pt x="471" y="2288"/>
                  <a:pt x="471" y="2268"/>
                  <a:pt x="471" y="2259"/>
                </a:cubicBezTo>
                <a:cubicBezTo>
                  <a:pt x="471" y="2062"/>
                  <a:pt x="520" y="1866"/>
                  <a:pt x="599" y="1699"/>
                </a:cubicBezTo>
                <a:cubicBezTo>
                  <a:pt x="245" y="1473"/>
                  <a:pt x="0" y="1080"/>
                  <a:pt x="0" y="629"/>
                </a:cubicBezTo>
                <a:cubicBezTo>
                  <a:pt x="0" y="403"/>
                  <a:pt x="59" y="187"/>
                  <a:pt x="167" y="0"/>
                </a:cubicBezTo>
                <a:cubicBezTo>
                  <a:pt x="4546" y="0"/>
                  <a:pt x="4546" y="0"/>
                  <a:pt x="4546" y="0"/>
                </a:cubicBezTo>
                <a:lnTo>
                  <a:pt x="4546" y="2298"/>
                </a:lnTo>
              </a:path>
            </a:pathLst>
          </a:custGeom>
          <a:solidFill>
            <a:srgbClr val="FD91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5" name="Freeform 94">
            <a:extLst>
              <a:ext uri="{FF2B5EF4-FFF2-40B4-BE49-F238E27FC236}">
                <a16:creationId xmlns:a16="http://schemas.microsoft.com/office/drawing/2014/main" id="{82D0A778-75AB-B241-97F6-B5593B4E5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7131" y="10235473"/>
            <a:ext cx="3998442" cy="2245877"/>
          </a:xfrm>
          <a:custGeom>
            <a:avLst/>
            <a:gdLst>
              <a:gd name="T0" fmla="*/ 1414 w 4076"/>
              <a:gd name="T1" fmla="*/ 1198 h 2289"/>
              <a:gd name="T2" fmla="*/ 1414 w 4076"/>
              <a:gd name="T3" fmla="*/ 1198 h 2289"/>
              <a:gd name="T4" fmla="*/ 1247 w 4076"/>
              <a:gd name="T5" fmla="*/ 1217 h 2289"/>
              <a:gd name="T6" fmla="*/ 0 w 4076"/>
              <a:gd name="T7" fmla="*/ 0 h 2289"/>
              <a:gd name="T8" fmla="*/ 4075 w 4076"/>
              <a:gd name="T9" fmla="*/ 0 h 2289"/>
              <a:gd name="T10" fmla="*/ 4075 w 4076"/>
              <a:gd name="T11" fmla="*/ 668 h 2289"/>
              <a:gd name="T12" fmla="*/ 4075 w 4076"/>
              <a:gd name="T13" fmla="*/ 668 h 2289"/>
              <a:gd name="T14" fmla="*/ 4055 w 4076"/>
              <a:gd name="T15" fmla="*/ 697 h 2289"/>
              <a:gd name="T16" fmla="*/ 4075 w 4076"/>
              <a:gd name="T17" fmla="*/ 952 h 2289"/>
              <a:gd name="T18" fmla="*/ 2907 w 4076"/>
              <a:gd name="T19" fmla="*/ 2288 h 2289"/>
              <a:gd name="T20" fmla="*/ 2543 w 4076"/>
              <a:gd name="T21" fmla="*/ 2288 h 2289"/>
              <a:gd name="T22" fmla="*/ 1414 w 4076"/>
              <a:gd name="T23" fmla="*/ 1198 h 2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076" h="2289">
                <a:moveTo>
                  <a:pt x="1414" y="1198"/>
                </a:moveTo>
                <a:lnTo>
                  <a:pt x="1414" y="1198"/>
                </a:lnTo>
                <a:cubicBezTo>
                  <a:pt x="1355" y="1208"/>
                  <a:pt x="1296" y="1217"/>
                  <a:pt x="1247" y="1217"/>
                </a:cubicBezTo>
                <a:cubicBezTo>
                  <a:pt x="569" y="1217"/>
                  <a:pt x="20" y="668"/>
                  <a:pt x="0" y="0"/>
                </a:cubicBezTo>
                <a:cubicBezTo>
                  <a:pt x="4075" y="0"/>
                  <a:pt x="4075" y="0"/>
                  <a:pt x="4075" y="0"/>
                </a:cubicBezTo>
                <a:cubicBezTo>
                  <a:pt x="4075" y="668"/>
                  <a:pt x="4075" y="668"/>
                  <a:pt x="4075" y="668"/>
                </a:cubicBezTo>
                <a:lnTo>
                  <a:pt x="4075" y="668"/>
                </a:lnTo>
                <a:cubicBezTo>
                  <a:pt x="4055" y="668"/>
                  <a:pt x="4046" y="687"/>
                  <a:pt x="4055" y="697"/>
                </a:cubicBezTo>
                <a:cubicBezTo>
                  <a:pt x="4065" y="785"/>
                  <a:pt x="4075" y="864"/>
                  <a:pt x="4075" y="952"/>
                </a:cubicBezTo>
                <a:cubicBezTo>
                  <a:pt x="4075" y="1640"/>
                  <a:pt x="3565" y="2199"/>
                  <a:pt x="2907" y="2288"/>
                </a:cubicBezTo>
                <a:cubicBezTo>
                  <a:pt x="2543" y="2288"/>
                  <a:pt x="2543" y="2288"/>
                  <a:pt x="2543" y="2288"/>
                </a:cubicBezTo>
                <a:cubicBezTo>
                  <a:pt x="1974" y="2209"/>
                  <a:pt x="1512" y="1767"/>
                  <a:pt x="1414" y="1198"/>
                </a:cubicBezTo>
              </a:path>
            </a:pathLst>
          </a:custGeom>
          <a:solidFill>
            <a:srgbClr val="2CCE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1" name="Freeform 160">
            <a:extLst>
              <a:ext uri="{FF2B5EF4-FFF2-40B4-BE49-F238E27FC236}">
                <a16:creationId xmlns:a16="http://schemas.microsoft.com/office/drawing/2014/main" id="{8D9E7036-86C8-A24D-844E-9511F28EA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7156" y="2688630"/>
            <a:ext cx="272620" cy="376475"/>
          </a:xfrm>
          <a:custGeom>
            <a:avLst/>
            <a:gdLst>
              <a:gd name="T0" fmla="*/ 275 w 276"/>
              <a:gd name="T1" fmla="*/ 383 h 384"/>
              <a:gd name="T2" fmla="*/ 275 w 276"/>
              <a:gd name="T3" fmla="*/ 383 h 384"/>
              <a:gd name="T4" fmla="*/ 0 w 276"/>
              <a:gd name="T5" fmla="*/ 383 h 384"/>
              <a:gd name="T6" fmla="*/ 0 w 276"/>
              <a:gd name="T7" fmla="*/ 50 h 384"/>
              <a:gd name="T8" fmla="*/ 58 w 276"/>
              <a:gd name="T9" fmla="*/ 0 h 384"/>
              <a:gd name="T10" fmla="*/ 215 w 276"/>
              <a:gd name="T11" fmla="*/ 0 h 384"/>
              <a:gd name="T12" fmla="*/ 275 w 276"/>
              <a:gd name="T13" fmla="*/ 50 h 384"/>
              <a:gd name="T14" fmla="*/ 275 w 276"/>
              <a:gd name="T15" fmla="*/ 383 h 384"/>
              <a:gd name="T16" fmla="*/ 58 w 276"/>
              <a:gd name="T17" fmla="*/ 325 h 384"/>
              <a:gd name="T18" fmla="*/ 58 w 276"/>
              <a:gd name="T19" fmla="*/ 325 h 384"/>
              <a:gd name="T20" fmla="*/ 215 w 276"/>
              <a:gd name="T21" fmla="*/ 325 h 384"/>
              <a:gd name="T22" fmla="*/ 215 w 276"/>
              <a:gd name="T23" fmla="*/ 50 h 384"/>
              <a:gd name="T24" fmla="*/ 215 w 276"/>
              <a:gd name="T25" fmla="*/ 50 h 384"/>
              <a:gd name="T26" fmla="*/ 58 w 276"/>
              <a:gd name="T27" fmla="*/ 50 h 384"/>
              <a:gd name="T28" fmla="*/ 58 w 276"/>
              <a:gd name="T29" fmla="*/ 50 h 384"/>
              <a:gd name="T30" fmla="*/ 58 w 276"/>
              <a:gd name="T31" fmla="*/ 325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76" h="384">
                <a:moveTo>
                  <a:pt x="275" y="383"/>
                </a:moveTo>
                <a:lnTo>
                  <a:pt x="275" y="383"/>
                </a:lnTo>
                <a:cubicBezTo>
                  <a:pt x="0" y="383"/>
                  <a:pt x="0" y="383"/>
                  <a:pt x="0" y="383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20"/>
                  <a:pt x="29" y="0"/>
                  <a:pt x="58" y="0"/>
                </a:cubicBezTo>
                <a:cubicBezTo>
                  <a:pt x="215" y="0"/>
                  <a:pt x="215" y="0"/>
                  <a:pt x="215" y="0"/>
                </a:cubicBezTo>
                <a:cubicBezTo>
                  <a:pt x="245" y="0"/>
                  <a:pt x="275" y="20"/>
                  <a:pt x="275" y="50"/>
                </a:cubicBezTo>
                <a:lnTo>
                  <a:pt x="275" y="383"/>
                </a:lnTo>
                <a:close/>
                <a:moveTo>
                  <a:pt x="58" y="325"/>
                </a:moveTo>
                <a:lnTo>
                  <a:pt x="58" y="325"/>
                </a:lnTo>
                <a:cubicBezTo>
                  <a:pt x="215" y="325"/>
                  <a:pt x="215" y="325"/>
                  <a:pt x="215" y="325"/>
                </a:cubicBezTo>
                <a:cubicBezTo>
                  <a:pt x="215" y="50"/>
                  <a:pt x="215" y="50"/>
                  <a:pt x="215" y="50"/>
                </a:cubicBezTo>
                <a:lnTo>
                  <a:pt x="215" y="50"/>
                </a:lnTo>
                <a:cubicBezTo>
                  <a:pt x="58" y="50"/>
                  <a:pt x="58" y="50"/>
                  <a:pt x="58" y="50"/>
                </a:cubicBezTo>
                <a:lnTo>
                  <a:pt x="58" y="50"/>
                </a:lnTo>
                <a:lnTo>
                  <a:pt x="58" y="32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2" name="Freeform 161">
            <a:extLst>
              <a:ext uri="{FF2B5EF4-FFF2-40B4-BE49-F238E27FC236}">
                <a16:creationId xmlns:a16="http://schemas.microsoft.com/office/drawing/2014/main" id="{F1125BBA-91E9-394E-BC0C-01C2E0296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3481" y="2584774"/>
            <a:ext cx="761608" cy="493314"/>
          </a:xfrm>
          <a:custGeom>
            <a:avLst/>
            <a:gdLst>
              <a:gd name="T0" fmla="*/ 697 w 776"/>
              <a:gd name="T1" fmla="*/ 500 h 501"/>
              <a:gd name="T2" fmla="*/ 697 w 776"/>
              <a:gd name="T3" fmla="*/ 500 h 501"/>
              <a:gd name="T4" fmla="*/ 78 w 776"/>
              <a:gd name="T5" fmla="*/ 500 h 501"/>
              <a:gd name="T6" fmla="*/ 0 w 776"/>
              <a:gd name="T7" fmla="*/ 412 h 501"/>
              <a:gd name="T8" fmla="*/ 0 w 776"/>
              <a:gd name="T9" fmla="*/ 98 h 501"/>
              <a:gd name="T10" fmla="*/ 29 w 776"/>
              <a:gd name="T11" fmla="*/ 58 h 501"/>
              <a:gd name="T12" fmla="*/ 29 w 776"/>
              <a:gd name="T13" fmla="*/ 58 h 501"/>
              <a:gd name="T14" fmla="*/ 68 w 776"/>
              <a:gd name="T15" fmla="*/ 98 h 501"/>
              <a:gd name="T16" fmla="*/ 68 w 776"/>
              <a:gd name="T17" fmla="*/ 412 h 501"/>
              <a:gd name="T18" fmla="*/ 78 w 776"/>
              <a:gd name="T19" fmla="*/ 422 h 501"/>
              <a:gd name="T20" fmla="*/ 697 w 776"/>
              <a:gd name="T21" fmla="*/ 422 h 501"/>
              <a:gd name="T22" fmla="*/ 707 w 776"/>
              <a:gd name="T23" fmla="*/ 412 h 501"/>
              <a:gd name="T24" fmla="*/ 707 w 776"/>
              <a:gd name="T25" fmla="*/ 0 h 501"/>
              <a:gd name="T26" fmla="*/ 775 w 776"/>
              <a:gd name="T27" fmla="*/ 0 h 501"/>
              <a:gd name="T28" fmla="*/ 775 w 776"/>
              <a:gd name="T29" fmla="*/ 412 h 501"/>
              <a:gd name="T30" fmla="*/ 697 w 776"/>
              <a:gd name="T31" fmla="*/ 500 h 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76" h="501">
                <a:moveTo>
                  <a:pt x="697" y="500"/>
                </a:moveTo>
                <a:lnTo>
                  <a:pt x="697" y="500"/>
                </a:lnTo>
                <a:cubicBezTo>
                  <a:pt x="78" y="500"/>
                  <a:pt x="78" y="500"/>
                  <a:pt x="78" y="500"/>
                </a:cubicBezTo>
                <a:cubicBezTo>
                  <a:pt x="29" y="500"/>
                  <a:pt x="0" y="461"/>
                  <a:pt x="0" y="412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78"/>
                  <a:pt x="10" y="58"/>
                  <a:pt x="29" y="58"/>
                </a:cubicBezTo>
                <a:lnTo>
                  <a:pt x="29" y="58"/>
                </a:lnTo>
                <a:cubicBezTo>
                  <a:pt x="49" y="58"/>
                  <a:pt x="68" y="78"/>
                  <a:pt x="68" y="98"/>
                </a:cubicBezTo>
                <a:cubicBezTo>
                  <a:pt x="68" y="412"/>
                  <a:pt x="68" y="412"/>
                  <a:pt x="68" y="412"/>
                </a:cubicBezTo>
                <a:cubicBezTo>
                  <a:pt x="68" y="422"/>
                  <a:pt x="68" y="422"/>
                  <a:pt x="78" y="422"/>
                </a:cubicBezTo>
                <a:cubicBezTo>
                  <a:pt x="697" y="422"/>
                  <a:pt x="697" y="422"/>
                  <a:pt x="697" y="422"/>
                </a:cubicBezTo>
                <a:cubicBezTo>
                  <a:pt x="707" y="422"/>
                  <a:pt x="707" y="422"/>
                  <a:pt x="707" y="412"/>
                </a:cubicBezTo>
                <a:cubicBezTo>
                  <a:pt x="707" y="0"/>
                  <a:pt x="707" y="0"/>
                  <a:pt x="707" y="0"/>
                </a:cubicBezTo>
                <a:cubicBezTo>
                  <a:pt x="775" y="0"/>
                  <a:pt x="775" y="0"/>
                  <a:pt x="775" y="0"/>
                </a:cubicBezTo>
                <a:cubicBezTo>
                  <a:pt x="775" y="412"/>
                  <a:pt x="775" y="412"/>
                  <a:pt x="775" y="412"/>
                </a:cubicBezTo>
                <a:cubicBezTo>
                  <a:pt x="775" y="461"/>
                  <a:pt x="746" y="500"/>
                  <a:pt x="697" y="50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3" name="Freeform 162">
            <a:extLst>
              <a:ext uri="{FF2B5EF4-FFF2-40B4-BE49-F238E27FC236}">
                <a16:creationId xmlns:a16="http://schemas.microsoft.com/office/drawing/2014/main" id="{70CCFCAD-D936-E749-930E-176A8EBC4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8570" y="2264553"/>
            <a:ext cx="878447" cy="359166"/>
          </a:xfrm>
          <a:custGeom>
            <a:avLst/>
            <a:gdLst>
              <a:gd name="T0" fmla="*/ 756 w 895"/>
              <a:gd name="T1" fmla="*/ 364 h 365"/>
              <a:gd name="T2" fmla="*/ 756 w 895"/>
              <a:gd name="T3" fmla="*/ 364 h 365"/>
              <a:gd name="T4" fmla="*/ 658 w 895"/>
              <a:gd name="T5" fmla="*/ 325 h 365"/>
              <a:gd name="T6" fmla="*/ 550 w 895"/>
              <a:gd name="T7" fmla="*/ 364 h 365"/>
              <a:gd name="T8" fmla="*/ 452 w 895"/>
              <a:gd name="T9" fmla="*/ 325 h 365"/>
              <a:gd name="T10" fmla="*/ 344 w 895"/>
              <a:gd name="T11" fmla="*/ 364 h 365"/>
              <a:gd name="T12" fmla="*/ 246 w 895"/>
              <a:gd name="T13" fmla="*/ 325 h 365"/>
              <a:gd name="T14" fmla="*/ 128 w 895"/>
              <a:gd name="T15" fmla="*/ 364 h 365"/>
              <a:gd name="T16" fmla="*/ 0 w 895"/>
              <a:gd name="T17" fmla="*/ 217 h 365"/>
              <a:gd name="T18" fmla="*/ 0 w 895"/>
              <a:gd name="T19" fmla="*/ 207 h 365"/>
              <a:gd name="T20" fmla="*/ 118 w 895"/>
              <a:gd name="T21" fmla="*/ 30 h 365"/>
              <a:gd name="T22" fmla="*/ 177 w 895"/>
              <a:gd name="T23" fmla="*/ 0 h 365"/>
              <a:gd name="T24" fmla="*/ 717 w 895"/>
              <a:gd name="T25" fmla="*/ 0 h 365"/>
              <a:gd name="T26" fmla="*/ 717 w 895"/>
              <a:gd name="T27" fmla="*/ 0 h 365"/>
              <a:gd name="T28" fmla="*/ 776 w 895"/>
              <a:gd name="T29" fmla="*/ 30 h 365"/>
              <a:gd name="T30" fmla="*/ 894 w 895"/>
              <a:gd name="T31" fmla="*/ 217 h 365"/>
              <a:gd name="T32" fmla="*/ 894 w 895"/>
              <a:gd name="T33" fmla="*/ 226 h 365"/>
              <a:gd name="T34" fmla="*/ 766 w 895"/>
              <a:gd name="T35" fmla="*/ 364 h 365"/>
              <a:gd name="T36" fmla="*/ 756 w 895"/>
              <a:gd name="T37" fmla="*/ 364 h 365"/>
              <a:gd name="T38" fmla="*/ 658 w 895"/>
              <a:gd name="T39" fmla="*/ 226 h 365"/>
              <a:gd name="T40" fmla="*/ 658 w 895"/>
              <a:gd name="T41" fmla="*/ 226 h 365"/>
              <a:gd name="T42" fmla="*/ 658 w 895"/>
              <a:gd name="T43" fmla="*/ 226 h 365"/>
              <a:gd name="T44" fmla="*/ 697 w 895"/>
              <a:gd name="T45" fmla="*/ 256 h 365"/>
              <a:gd name="T46" fmla="*/ 766 w 895"/>
              <a:gd name="T47" fmla="*/ 295 h 365"/>
              <a:gd name="T48" fmla="*/ 825 w 895"/>
              <a:gd name="T49" fmla="*/ 236 h 365"/>
              <a:gd name="T50" fmla="*/ 717 w 895"/>
              <a:gd name="T51" fmla="*/ 69 h 365"/>
              <a:gd name="T52" fmla="*/ 177 w 895"/>
              <a:gd name="T53" fmla="*/ 69 h 365"/>
              <a:gd name="T54" fmla="*/ 177 w 895"/>
              <a:gd name="T55" fmla="*/ 69 h 365"/>
              <a:gd name="T56" fmla="*/ 69 w 895"/>
              <a:gd name="T57" fmla="*/ 226 h 365"/>
              <a:gd name="T58" fmla="*/ 137 w 895"/>
              <a:gd name="T59" fmla="*/ 295 h 365"/>
              <a:gd name="T60" fmla="*/ 206 w 895"/>
              <a:gd name="T61" fmla="*/ 256 h 365"/>
              <a:gd name="T62" fmla="*/ 246 w 895"/>
              <a:gd name="T63" fmla="*/ 226 h 365"/>
              <a:gd name="T64" fmla="*/ 246 w 895"/>
              <a:gd name="T65" fmla="*/ 226 h 365"/>
              <a:gd name="T66" fmla="*/ 285 w 895"/>
              <a:gd name="T67" fmla="*/ 256 h 365"/>
              <a:gd name="T68" fmla="*/ 344 w 895"/>
              <a:gd name="T69" fmla="*/ 295 h 365"/>
              <a:gd name="T70" fmla="*/ 412 w 895"/>
              <a:gd name="T71" fmla="*/ 256 h 365"/>
              <a:gd name="T72" fmla="*/ 452 w 895"/>
              <a:gd name="T73" fmla="*/ 226 h 365"/>
              <a:gd name="T74" fmla="*/ 452 w 895"/>
              <a:gd name="T75" fmla="*/ 226 h 365"/>
              <a:gd name="T76" fmla="*/ 491 w 895"/>
              <a:gd name="T77" fmla="*/ 256 h 365"/>
              <a:gd name="T78" fmla="*/ 550 w 895"/>
              <a:gd name="T79" fmla="*/ 295 h 365"/>
              <a:gd name="T80" fmla="*/ 609 w 895"/>
              <a:gd name="T81" fmla="*/ 256 h 365"/>
              <a:gd name="T82" fmla="*/ 658 w 895"/>
              <a:gd name="T83" fmla="*/ 226 h 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895" h="365">
                <a:moveTo>
                  <a:pt x="756" y="364"/>
                </a:moveTo>
                <a:lnTo>
                  <a:pt x="756" y="364"/>
                </a:lnTo>
                <a:cubicBezTo>
                  <a:pt x="717" y="364"/>
                  <a:pt x="678" y="354"/>
                  <a:pt x="658" y="325"/>
                </a:cubicBezTo>
                <a:cubicBezTo>
                  <a:pt x="629" y="344"/>
                  <a:pt x="589" y="364"/>
                  <a:pt x="550" y="364"/>
                </a:cubicBezTo>
                <a:cubicBezTo>
                  <a:pt x="511" y="364"/>
                  <a:pt x="471" y="344"/>
                  <a:pt x="452" y="325"/>
                </a:cubicBezTo>
                <a:cubicBezTo>
                  <a:pt x="422" y="344"/>
                  <a:pt x="383" y="364"/>
                  <a:pt x="344" y="364"/>
                </a:cubicBezTo>
                <a:cubicBezTo>
                  <a:pt x="305" y="364"/>
                  <a:pt x="265" y="344"/>
                  <a:pt x="246" y="325"/>
                </a:cubicBezTo>
                <a:cubicBezTo>
                  <a:pt x="216" y="354"/>
                  <a:pt x="177" y="364"/>
                  <a:pt x="128" y="364"/>
                </a:cubicBezTo>
                <a:cubicBezTo>
                  <a:pt x="59" y="364"/>
                  <a:pt x="0" y="295"/>
                  <a:pt x="0" y="217"/>
                </a:cubicBezTo>
                <a:cubicBezTo>
                  <a:pt x="0" y="207"/>
                  <a:pt x="0" y="207"/>
                  <a:pt x="0" y="207"/>
                </a:cubicBezTo>
                <a:cubicBezTo>
                  <a:pt x="118" y="30"/>
                  <a:pt x="118" y="30"/>
                  <a:pt x="118" y="30"/>
                </a:cubicBezTo>
                <a:cubicBezTo>
                  <a:pt x="137" y="10"/>
                  <a:pt x="157" y="0"/>
                  <a:pt x="177" y="0"/>
                </a:cubicBezTo>
                <a:cubicBezTo>
                  <a:pt x="717" y="0"/>
                  <a:pt x="717" y="0"/>
                  <a:pt x="717" y="0"/>
                </a:cubicBezTo>
                <a:lnTo>
                  <a:pt x="717" y="0"/>
                </a:lnTo>
                <a:cubicBezTo>
                  <a:pt x="737" y="0"/>
                  <a:pt x="766" y="10"/>
                  <a:pt x="776" y="30"/>
                </a:cubicBezTo>
                <a:cubicBezTo>
                  <a:pt x="894" y="217"/>
                  <a:pt x="894" y="217"/>
                  <a:pt x="894" y="217"/>
                </a:cubicBezTo>
                <a:cubicBezTo>
                  <a:pt x="894" y="226"/>
                  <a:pt x="894" y="226"/>
                  <a:pt x="894" y="226"/>
                </a:cubicBezTo>
                <a:cubicBezTo>
                  <a:pt x="894" y="295"/>
                  <a:pt x="844" y="364"/>
                  <a:pt x="766" y="364"/>
                </a:cubicBezTo>
                <a:cubicBezTo>
                  <a:pt x="766" y="364"/>
                  <a:pt x="766" y="364"/>
                  <a:pt x="756" y="364"/>
                </a:cubicBezTo>
                <a:close/>
                <a:moveTo>
                  <a:pt x="658" y="226"/>
                </a:moveTo>
                <a:lnTo>
                  <a:pt x="658" y="226"/>
                </a:lnTo>
                <a:lnTo>
                  <a:pt x="658" y="226"/>
                </a:lnTo>
                <a:cubicBezTo>
                  <a:pt x="678" y="226"/>
                  <a:pt x="687" y="236"/>
                  <a:pt x="697" y="256"/>
                </a:cubicBezTo>
                <a:cubicBezTo>
                  <a:pt x="707" y="285"/>
                  <a:pt x="737" y="295"/>
                  <a:pt x="766" y="295"/>
                </a:cubicBezTo>
                <a:cubicBezTo>
                  <a:pt x="795" y="295"/>
                  <a:pt x="825" y="266"/>
                  <a:pt x="825" y="236"/>
                </a:cubicBezTo>
                <a:cubicBezTo>
                  <a:pt x="717" y="69"/>
                  <a:pt x="717" y="69"/>
                  <a:pt x="717" y="69"/>
                </a:cubicBezTo>
                <a:cubicBezTo>
                  <a:pt x="177" y="69"/>
                  <a:pt x="177" y="69"/>
                  <a:pt x="177" y="69"/>
                </a:cubicBezTo>
                <a:lnTo>
                  <a:pt x="177" y="69"/>
                </a:lnTo>
                <a:cubicBezTo>
                  <a:pt x="69" y="226"/>
                  <a:pt x="69" y="226"/>
                  <a:pt x="69" y="226"/>
                </a:cubicBezTo>
                <a:cubicBezTo>
                  <a:pt x="79" y="266"/>
                  <a:pt x="108" y="295"/>
                  <a:pt x="137" y="295"/>
                </a:cubicBezTo>
                <a:cubicBezTo>
                  <a:pt x="167" y="295"/>
                  <a:pt x="187" y="275"/>
                  <a:pt x="206" y="256"/>
                </a:cubicBezTo>
                <a:cubicBezTo>
                  <a:pt x="206" y="236"/>
                  <a:pt x="226" y="226"/>
                  <a:pt x="246" y="226"/>
                </a:cubicBezTo>
                <a:lnTo>
                  <a:pt x="246" y="226"/>
                </a:lnTo>
                <a:cubicBezTo>
                  <a:pt x="265" y="226"/>
                  <a:pt x="275" y="236"/>
                  <a:pt x="285" y="256"/>
                </a:cubicBezTo>
                <a:cubicBezTo>
                  <a:pt x="295" y="275"/>
                  <a:pt x="324" y="295"/>
                  <a:pt x="344" y="295"/>
                </a:cubicBezTo>
                <a:cubicBezTo>
                  <a:pt x="373" y="295"/>
                  <a:pt x="393" y="275"/>
                  <a:pt x="412" y="256"/>
                </a:cubicBezTo>
                <a:cubicBezTo>
                  <a:pt x="412" y="236"/>
                  <a:pt x="432" y="226"/>
                  <a:pt x="452" y="226"/>
                </a:cubicBezTo>
                <a:lnTo>
                  <a:pt x="452" y="226"/>
                </a:lnTo>
                <a:cubicBezTo>
                  <a:pt x="471" y="226"/>
                  <a:pt x="481" y="236"/>
                  <a:pt x="491" y="256"/>
                </a:cubicBezTo>
                <a:cubicBezTo>
                  <a:pt x="501" y="275"/>
                  <a:pt x="520" y="295"/>
                  <a:pt x="550" y="295"/>
                </a:cubicBezTo>
                <a:cubicBezTo>
                  <a:pt x="580" y="295"/>
                  <a:pt x="599" y="275"/>
                  <a:pt x="609" y="256"/>
                </a:cubicBezTo>
                <a:cubicBezTo>
                  <a:pt x="619" y="236"/>
                  <a:pt x="638" y="226"/>
                  <a:pt x="658" y="22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4" name="Freeform 163">
            <a:extLst>
              <a:ext uri="{FF2B5EF4-FFF2-40B4-BE49-F238E27FC236}">
                <a16:creationId xmlns:a16="http://schemas.microsoft.com/office/drawing/2014/main" id="{9A2671A2-F20A-DE47-82F3-B9968D016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8502" y="4462830"/>
            <a:ext cx="289929" cy="320222"/>
          </a:xfrm>
          <a:custGeom>
            <a:avLst/>
            <a:gdLst>
              <a:gd name="T0" fmla="*/ 10 w 295"/>
              <a:gd name="T1" fmla="*/ 314 h 325"/>
              <a:gd name="T2" fmla="*/ 10 w 295"/>
              <a:gd name="T3" fmla="*/ 314 h 325"/>
              <a:gd name="T4" fmla="*/ 10 w 295"/>
              <a:gd name="T5" fmla="*/ 314 h 325"/>
              <a:gd name="T6" fmla="*/ 10 w 295"/>
              <a:gd name="T7" fmla="*/ 285 h 325"/>
              <a:gd name="T8" fmla="*/ 245 w 295"/>
              <a:gd name="T9" fmla="*/ 20 h 325"/>
              <a:gd name="T10" fmla="*/ 274 w 295"/>
              <a:gd name="T11" fmla="*/ 10 h 325"/>
              <a:gd name="T12" fmla="*/ 274 w 295"/>
              <a:gd name="T13" fmla="*/ 10 h 325"/>
              <a:gd name="T14" fmla="*/ 285 w 295"/>
              <a:gd name="T15" fmla="*/ 50 h 325"/>
              <a:gd name="T16" fmla="*/ 49 w 295"/>
              <a:gd name="T17" fmla="*/ 314 h 325"/>
              <a:gd name="T18" fmla="*/ 10 w 295"/>
              <a:gd name="T19" fmla="*/ 314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5" h="325">
                <a:moveTo>
                  <a:pt x="10" y="314"/>
                </a:moveTo>
                <a:lnTo>
                  <a:pt x="10" y="314"/>
                </a:lnTo>
                <a:lnTo>
                  <a:pt x="10" y="314"/>
                </a:lnTo>
                <a:cubicBezTo>
                  <a:pt x="0" y="305"/>
                  <a:pt x="0" y="295"/>
                  <a:pt x="10" y="285"/>
                </a:cubicBezTo>
                <a:cubicBezTo>
                  <a:pt x="245" y="20"/>
                  <a:pt x="245" y="20"/>
                  <a:pt x="245" y="20"/>
                </a:cubicBezTo>
                <a:cubicBezTo>
                  <a:pt x="255" y="0"/>
                  <a:pt x="265" y="0"/>
                  <a:pt x="274" y="10"/>
                </a:cubicBezTo>
                <a:lnTo>
                  <a:pt x="274" y="10"/>
                </a:lnTo>
                <a:cubicBezTo>
                  <a:pt x="294" y="20"/>
                  <a:pt x="294" y="39"/>
                  <a:pt x="285" y="50"/>
                </a:cubicBezTo>
                <a:cubicBezTo>
                  <a:pt x="49" y="314"/>
                  <a:pt x="49" y="314"/>
                  <a:pt x="49" y="314"/>
                </a:cubicBezTo>
                <a:cubicBezTo>
                  <a:pt x="39" y="324"/>
                  <a:pt x="19" y="324"/>
                  <a:pt x="10" y="31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5" name="Freeform 164">
            <a:extLst>
              <a:ext uri="{FF2B5EF4-FFF2-40B4-BE49-F238E27FC236}">
                <a16:creationId xmlns:a16="http://schemas.microsoft.com/office/drawing/2014/main" id="{354F5D0F-F168-DD46-A330-953CB3BA8F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9956" y="4644578"/>
            <a:ext cx="173093" cy="173093"/>
          </a:xfrm>
          <a:custGeom>
            <a:avLst/>
            <a:gdLst>
              <a:gd name="T0" fmla="*/ 88 w 178"/>
              <a:gd name="T1" fmla="*/ 177 h 178"/>
              <a:gd name="T2" fmla="*/ 88 w 178"/>
              <a:gd name="T3" fmla="*/ 177 h 178"/>
              <a:gd name="T4" fmla="*/ 0 w 178"/>
              <a:gd name="T5" fmla="*/ 88 h 178"/>
              <a:gd name="T6" fmla="*/ 88 w 178"/>
              <a:gd name="T7" fmla="*/ 0 h 178"/>
              <a:gd name="T8" fmla="*/ 177 w 178"/>
              <a:gd name="T9" fmla="*/ 88 h 178"/>
              <a:gd name="T10" fmla="*/ 88 w 178"/>
              <a:gd name="T11" fmla="*/ 177 h 178"/>
              <a:gd name="T12" fmla="*/ 88 w 178"/>
              <a:gd name="T13" fmla="*/ 49 h 178"/>
              <a:gd name="T14" fmla="*/ 88 w 178"/>
              <a:gd name="T15" fmla="*/ 49 h 178"/>
              <a:gd name="T16" fmla="*/ 49 w 178"/>
              <a:gd name="T17" fmla="*/ 88 h 178"/>
              <a:gd name="T18" fmla="*/ 88 w 178"/>
              <a:gd name="T19" fmla="*/ 118 h 178"/>
              <a:gd name="T20" fmla="*/ 117 w 178"/>
              <a:gd name="T21" fmla="*/ 88 h 178"/>
              <a:gd name="T22" fmla="*/ 88 w 178"/>
              <a:gd name="T23" fmla="*/ 49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8" h="178">
                <a:moveTo>
                  <a:pt x="88" y="177"/>
                </a:moveTo>
                <a:lnTo>
                  <a:pt x="88" y="177"/>
                </a:lnTo>
                <a:cubicBezTo>
                  <a:pt x="39" y="177"/>
                  <a:pt x="0" y="137"/>
                  <a:pt x="0" y="88"/>
                </a:cubicBezTo>
                <a:cubicBezTo>
                  <a:pt x="0" y="39"/>
                  <a:pt x="39" y="0"/>
                  <a:pt x="88" y="0"/>
                </a:cubicBezTo>
                <a:cubicBezTo>
                  <a:pt x="137" y="0"/>
                  <a:pt x="177" y="39"/>
                  <a:pt x="177" y="88"/>
                </a:cubicBezTo>
                <a:cubicBezTo>
                  <a:pt x="177" y="137"/>
                  <a:pt x="137" y="177"/>
                  <a:pt x="88" y="177"/>
                </a:cubicBezTo>
                <a:close/>
                <a:moveTo>
                  <a:pt x="88" y="49"/>
                </a:moveTo>
                <a:lnTo>
                  <a:pt x="88" y="49"/>
                </a:lnTo>
                <a:cubicBezTo>
                  <a:pt x="68" y="49"/>
                  <a:pt x="49" y="69"/>
                  <a:pt x="49" y="88"/>
                </a:cubicBezTo>
                <a:cubicBezTo>
                  <a:pt x="49" y="108"/>
                  <a:pt x="68" y="118"/>
                  <a:pt x="88" y="118"/>
                </a:cubicBezTo>
                <a:cubicBezTo>
                  <a:pt x="108" y="118"/>
                  <a:pt x="117" y="108"/>
                  <a:pt x="117" y="88"/>
                </a:cubicBezTo>
                <a:cubicBezTo>
                  <a:pt x="117" y="69"/>
                  <a:pt x="108" y="49"/>
                  <a:pt x="88" y="4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6" name="Freeform 165">
            <a:extLst>
              <a:ext uri="{FF2B5EF4-FFF2-40B4-BE49-F238E27FC236}">
                <a16:creationId xmlns:a16="http://schemas.microsoft.com/office/drawing/2014/main" id="{65A14954-26FF-E14C-A673-BC4D39B20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0900" y="4436867"/>
            <a:ext cx="173093" cy="173093"/>
          </a:xfrm>
          <a:custGeom>
            <a:avLst/>
            <a:gdLst>
              <a:gd name="T0" fmla="*/ 88 w 177"/>
              <a:gd name="T1" fmla="*/ 177 h 178"/>
              <a:gd name="T2" fmla="*/ 88 w 177"/>
              <a:gd name="T3" fmla="*/ 177 h 178"/>
              <a:gd name="T4" fmla="*/ 0 w 177"/>
              <a:gd name="T5" fmla="*/ 88 h 178"/>
              <a:gd name="T6" fmla="*/ 88 w 177"/>
              <a:gd name="T7" fmla="*/ 0 h 178"/>
              <a:gd name="T8" fmla="*/ 176 w 177"/>
              <a:gd name="T9" fmla="*/ 88 h 178"/>
              <a:gd name="T10" fmla="*/ 88 w 177"/>
              <a:gd name="T11" fmla="*/ 177 h 178"/>
              <a:gd name="T12" fmla="*/ 88 w 177"/>
              <a:gd name="T13" fmla="*/ 59 h 178"/>
              <a:gd name="T14" fmla="*/ 88 w 177"/>
              <a:gd name="T15" fmla="*/ 59 h 178"/>
              <a:gd name="T16" fmla="*/ 49 w 177"/>
              <a:gd name="T17" fmla="*/ 88 h 178"/>
              <a:gd name="T18" fmla="*/ 88 w 177"/>
              <a:gd name="T19" fmla="*/ 128 h 178"/>
              <a:gd name="T20" fmla="*/ 117 w 177"/>
              <a:gd name="T21" fmla="*/ 88 h 178"/>
              <a:gd name="T22" fmla="*/ 88 w 177"/>
              <a:gd name="T23" fmla="*/ 59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7" h="178">
                <a:moveTo>
                  <a:pt x="88" y="177"/>
                </a:moveTo>
                <a:lnTo>
                  <a:pt x="88" y="177"/>
                </a:lnTo>
                <a:cubicBezTo>
                  <a:pt x="39" y="177"/>
                  <a:pt x="0" y="137"/>
                  <a:pt x="0" y="88"/>
                </a:cubicBezTo>
                <a:cubicBezTo>
                  <a:pt x="0" y="39"/>
                  <a:pt x="39" y="0"/>
                  <a:pt x="88" y="0"/>
                </a:cubicBezTo>
                <a:cubicBezTo>
                  <a:pt x="137" y="0"/>
                  <a:pt x="176" y="39"/>
                  <a:pt x="176" y="88"/>
                </a:cubicBezTo>
                <a:cubicBezTo>
                  <a:pt x="176" y="137"/>
                  <a:pt x="137" y="177"/>
                  <a:pt x="88" y="177"/>
                </a:cubicBezTo>
                <a:close/>
                <a:moveTo>
                  <a:pt x="88" y="59"/>
                </a:moveTo>
                <a:lnTo>
                  <a:pt x="88" y="59"/>
                </a:lnTo>
                <a:cubicBezTo>
                  <a:pt x="68" y="59"/>
                  <a:pt x="49" y="68"/>
                  <a:pt x="49" y="88"/>
                </a:cubicBezTo>
                <a:cubicBezTo>
                  <a:pt x="49" y="108"/>
                  <a:pt x="68" y="128"/>
                  <a:pt x="88" y="128"/>
                </a:cubicBezTo>
                <a:cubicBezTo>
                  <a:pt x="108" y="128"/>
                  <a:pt x="117" y="108"/>
                  <a:pt x="117" y="88"/>
                </a:cubicBezTo>
                <a:cubicBezTo>
                  <a:pt x="117" y="68"/>
                  <a:pt x="108" y="59"/>
                  <a:pt x="88" y="5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7" name="Freeform 166">
            <a:extLst>
              <a:ext uri="{FF2B5EF4-FFF2-40B4-BE49-F238E27FC236}">
                <a16:creationId xmlns:a16="http://schemas.microsoft.com/office/drawing/2014/main" id="{C53B0BBA-0A8B-F84B-A360-4E029F8AA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5409" y="4384939"/>
            <a:ext cx="38945" cy="60582"/>
          </a:xfrm>
          <a:custGeom>
            <a:avLst/>
            <a:gdLst>
              <a:gd name="T0" fmla="*/ 39 w 40"/>
              <a:gd name="T1" fmla="*/ 59 h 60"/>
              <a:gd name="T2" fmla="*/ 0 w 40"/>
              <a:gd name="T3" fmla="*/ 59 h 60"/>
              <a:gd name="T4" fmla="*/ 0 w 40"/>
              <a:gd name="T5" fmla="*/ 0 h 60"/>
              <a:gd name="T6" fmla="*/ 39 w 40"/>
              <a:gd name="T7" fmla="*/ 0 h 60"/>
              <a:gd name="T8" fmla="*/ 39 w 40"/>
              <a:gd name="T9" fmla="*/ 59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" h="60">
                <a:moveTo>
                  <a:pt x="39" y="59"/>
                </a:moveTo>
                <a:lnTo>
                  <a:pt x="0" y="59"/>
                </a:lnTo>
                <a:lnTo>
                  <a:pt x="0" y="0"/>
                </a:lnTo>
                <a:lnTo>
                  <a:pt x="39" y="0"/>
                </a:lnTo>
                <a:lnTo>
                  <a:pt x="39" y="5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8" name="Freeform 167">
            <a:extLst>
              <a:ext uri="{FF2B5EF4-FFF2-40B4-BE49-F238E27FC236}">
                <a16:creationId xmlns:a16="http://schemas.microsoft.com/office/drawing/2014/main" id="{A0532C63-4E69-464E-B664-243951C2A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5409" y="4493120"/>
            <a:ext cx="38945" cy="108184"/>
          </a:xfrm>
          <a:custGeom>
            <a:avLst/>
            <a:gdLst>
              <a:gd name="T0" fmla="*/ 39 w 40"/>
              <a:gd name="T1" fmla="*/ 108 h 109"/>
              <a:gd name="T2" fmla="*/ 0 w 40"/>
              <a:gd name="T3" fmla="*/ 108 h 109"/>
              <a:gd name="T4" fmla="*/ 0 w 40"/>
              <a:gd name="T5" fmla="*/ 0 h 109"/>
              <a:gd name="T6" fmla="*/ 39 w 40"/>
              <a:gd name="T7" fmla="*/ 0 h 109"/>
              <a:gd name="T8" fmla="*/ 39 w 40"/>
              <a:gd name="T9" fmla="*/ 108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" h="109">
                <a:moveTo>
                  <a:pt x="39" y="108"/>
                </a:moveTo>
                <a:lnTo>
                  <a:pt x="0" y="108"/>
                </a:lnTo>
                <a:lnTo>
                  <a:pt x="0" y="0"/>
                </a:lnTo>
                <a:lnTo>
                  <a:pt x="39" y="0"/>
                </a:lnTo>
                <a:lnTo>
                  <a:pt x="39" y="10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9" name="Freeform 168">
            <a:extLst>
              <a:ext uri="{FF2B5EF4-FFF2-40B4-BE49-F238E27FC236}">
                <a16:creationId xmlns:a16="http://schemas.microsoft.com/office/drawing/2014/main" id="{DFD44E1F-4F4F-4944-ABF8-6D2ED020D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5409" y="4644578"/>
            <a:ext cx="38945" cy="108182"/>
          </a:xfrm>
          <a:custGeom>
            <a:avLst/>
            <a:gdLst>
              <a:gd name="T0" fmla="*/ 39 w 40"/>
              <a:gd name="T1" fmla="*/ 108 h 109"/>
              <a:gd name="T2" fmla="*/ 0 w 40"/>
              <a:gd name="T3" fmla="*/ 108 h 109"/>
              <a:gd name="T4" fmla="*/ 0 w 40"/>
              <a:gd name="T5" fmla="*/ 0 h 109"/>
              <a:gd name="T6" fmla="*/ 39 w 40"/>
              <a:gd name="T7" fmla="*/ 0 h 109"/>
              <a:gd name="T8" fmla="*/ 39 w 40"/>
              <a:gd name="T9" fmla="*/ 108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" h="109">
                <a:moveTo>
                  <a:pt x="39" y="108"/>
                </a:moveTo>
                <a:lnTo>
                  <a:pt x="0" y="108"/>
                </a:lnTo>
                <a:lnTo>
                  <a:pt x="0" y="0"/>
                </a:lnTo>
                <a:lnTo>
                  <a:pt x="39" y="0"/>
                </a:lnTo>
                <a:lnTo>
                  <a:pt x="39" y="10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0" name="Freeform 169">
            <a:extLst>
              <a:ext uri="{FF2B5EF4-FFF2-40B4-BE49-F238E27FC236}">
                <a16:creationId xmlns:a16="http://schemas.microsoft.com/office/drawing/2014/main" id="{43EFBB31-4DF8-C840-869A-644D2EFF9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5409" y="4800361"/>
            <a:ext cx="38945" cy="69237"/>
          </a:xfrm>
          <a:custGeom>
            <a:avLst/>
            <a:gdLst>
              <a:gd name="T0" fmla="*/ 39 w 40"/>
              <a:gd name="T1" fmla="*/ 69 h 70"/>
              <a:gd name="T2" fmla="*/ 0 w 40"/>
              <a:gd name="T3" fmla="*/ 69 h 70"/>
              <a:gd name="T4" fmla="*/ 0 w 40"/>
              <a:gd name="T5" fmla="*/ 0 h 70"/>
              <a:gd name="T6" fmla="*/ 39 w 40"/>
              <a:gd name="T7" fmla="*/ 0 h 70"/>
              <a:gd name="T8" fmla="*/ 39 w 40"/>
              <a:gd name="T9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" h="70">
                <a:moveTo>
                  <a:pt x="39" y="69"/>
                </a:moveTo>
                <a:lnTo>
                  <a:pt x="0" y="69"/>
                </a:lnTo>
                <a:lnTo>
                  <a:pt x="0" y="0"/>
                </a:lnTo>
                <a:lnTo>
                  <a:pt x="39" y="0"/>
                </a:lnTo>
                <a:lnTo>
                  <a:pt x="39" y="6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1" name="Freeform 170">
            <a:extLst>
              <a:ext uri="{FF2B5EF4-FFF2-40B4-BE49-F238E27FC236}">
                <a16:creationId xmlns:a16="http://schemas.microsoft.com/office/drawing/2014/main" id="{8C0F8043-53C0-4646-A885-7BBF2AD36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0096" y="4298392"/>
            <a:ext cx="878447" cy="644769"/>
          </a:xfrm>
          <a:custGeom>
            <a:avLst/>
            <a:gdLst>
              <a:gd name="T0" fmla="*/ 796 w 895"/>
              <a:gd name="T1" fmla="*/ 658 h 659"/>
              <a:gd name="T2" fmla="*/ 796 w 895"/>
              <a:gd name="T3" fmla="*/ 658 h 659"/>
              <a:gd name="T4" fmla="*/ 40 w 895"/>
              <a:gd name="T5" fmla="*/ 658 h 659"/>
              <a:gd name="T6" fmla="*/ 0 w 895"/>
              <a:gd name="T7" fmla="*/ 619 h 659"/>
              <a:gd name="T8" fmla="*/ 0 w 895"/>
              <a:gd name="T9" fmla="*/ 481 h 659"/>
              <a:gd name="T10" fmla="*/ 40 w 895"/>
              <a:gd name="T11" fmla="*/ 442 h 659"/>
              <a:gd name="T12" fmla="*/ 128 w 895"/>
              <a:gd name="T13" fmla="*/ 334 h 659"/>
              <a:gd name="T14" fmla="*/ 40 w 895"/>
              <a:gd name="T15" fmla="*/ 217 h 659"/>
              <a:gd name="T16" fmla="*/ 0 w 895"/>
              <a:gd name="T17" fmla="*/ 187 h 659"/>
              <a:gd name="T18" fmla="*/ 0 w 895"/>
              <a:gd name="T19" fmla="*/ 40 h 659"/>
              <a:gd name="T20" fmla="*/ 40 w 895"/>
              <a:gd name="T21" fmla="*/ 0 h 659"/>
              <a:gd name="T22" fmla="*/ 796 w 895"/>
              <a:gd name="T23" fmla="*/ 0 h 659"/>
              <a:gd name="T24" fmla="*/ 894 w 895"/>
              <a:gd name="T25" fmla="*/ 108 h 659"/>
              <a:gd name="T26" fmla="*/ 894 w 895"/>
              <a:gd name="T27" fmla="*/ 560 h 659"/>
              <a:gd name="T28" fmla="*/ 796 w 895"/>
              <a:gd name="T29" fmla="*/ 658 h 659"/>
              <a:gd name="T30" fmla="*/ 69 w 895"/>
              <a:gd name="T31" fmla="*/ 589 h 659"/>
              <a:gd name="T32" fmla="*/ 69 w 895"/>
              <a:gd name="T33" fmla="*/ 589 h 659"/>
              <a:gd name="T34" fmla="*/ 796 w 895"/>
              <a:gd name="T35" fmla="*/ 589 h 659"/>
              <a:gd name="T36" fmla="*/ 825 w 895"/>
              <a:gd name="T37" fmla="*/ 560 h 659"/>
              <a:gd name="T38" fmla="*/ 825 w 895"/>
              <a:gd name="T39" fmla="*/ 108 h 659"/>
              <a:gd name="T40" fmla="*/ 796 w 895"/>
              <a:gd name="T41" fmla="*/ 69 h 659"/>
              <a:gd name="T42" fmla="*/ 69 w 895"/>
              <a:gd name="T43" fmla="*/ 69 h 659"/>
              <a:gd name="T44" fmla="*/ 69 w 895"/>
              <a:gd name="T45" fmla="*/ 157 h 659"/>
              <a:gd name="T46" fmla="*/ 207 w 895"/>
              <a:gd name="T47" fmla="*/ 334 h 659"/>
              <a:gd name="T48" fmla="*/ 69 w 895"/>
              <a:gd name="T49" fmla="*/ 501 h 659"/>
              <a:gd name="T50" fmla="*/ 69 w 895"/>
              <a:gd name="T51" fmla="*/ 589 h 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895" h="659">
                <a:moveTo>
                  <a:pt x="796" y="658"/>
                </a:moveTo>
                <a:lnTo>
                  <a:pt x="796" y="658"/>
                </a:lnTo>
                <a:cubicBezTo>
                  <a:pt x="40" y="658"/>
                  <a:pt x="40" y="658"/>
                  <a:pt x="40" y="658"/>
                </a:cubicBezTo>
                <a:cubicBezTo>
                  <a:pt x="20" y="658"/>
                  <a:pt x="0" y="638"/>
                  <a:pt x="0" y="619"/>
                </a:cubicBezTo>
                <a:cubicBezTo>
                  <a:pt x="0" y="481"/>
                  <a:pt x="0" y="481"/>
                  <a:pt x="0" y="481"/>
                </a:cubicBezTo>
                <a:cubicBezTo>
                  <a:pt x="0" y="462"/>
                  <a:pt x="20" y="442"/>
                  <a:pt x="40" y="442"/>
                </a:cubicBezTo>
                <a:cubicBezTo>
                  <a:pt x="89" y="432"/>
                  <a:pt x="128" y="383"/>
                  <a:pt x="128" y="334"/>
                </a:cubicBezTo>
                <a:cubicBezTo>
                  <a:pt x="128" y="275"/>
                  <a:pt x="89" y="226"/>
                  <a:pt x="40" y="217"/>
                </a:cubicBezTo>
                <a:cubicBezTo>
                  <a:pt x="20" y="217"/>
                  <a:pt x="0" y="197"/>
                  <a:pt x="0" y="187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20"/>
                  <a:pt x="20" y="0"/>
                  <a:pt x="40" y="0"/>
                </a:cubicBezTo>
                <a:cubicBezTo>
                  <a:pt x="796" y="0"/>
                  <a:pt x="796" y="0"/>
                  <a:pt x="796" y="0"/>
                </a:cubicBezTo>
                <a:cubicBezTo>
                  <a:pt x="845" y="0"/>
                  <a:pt x="894" y="49"/>
                  <a:pt x="894" y="108"/>
                </a:cubicBezTo>
                <a:cubicBezTo>
                  <a:pt x="894" y="560"/>
                  <a:pt x="894" y="560"/>
                  <a:pt x="894" y="560"/>
                </a:cubicBezTo>
                <a:cubicBezTo>
                  <a:pt x="894" y="609"/>
                  <a:pt x="845" y="658"/>
                  <a:pt x="796" y="658"/>
                </a:cubicBezTo>
                <a:close/>
                <a:moveTo>
                  <a:pt x="69" y="589"/>
                </a:moveTo>
                <a:lnTo>
                  <a:pt x="69" y="589"/>
                </a:lnTo>
                <a:cubicBezTo>
                  <a:pt x="796" y="589"/>
                  <a:pt x="796" y="589"/>
                  <a:pt x="796" y="589"/>
                </a:cubicBezTo>
                <a:cubicBezTo>
                  <a:pt x="806" y="589"/>
                  <a:pt x="825" y="570"/>
                  <a:pt x="825" y="560"/>
                </a:cubicBezTo>
                <a:cubicBezTo>
                  <a:pt x="825" y="108"/>
                  <a:pt x="825" y="108"/>
                  <a:pt x="825" y="108"/>
                </a:cubicBezTo>
                <a:cubicBezTo>
                  <a:pt x="825" y="89"/>
                  <a:pt x="806" y="69"/>
                  <a:pt x="796" y="69"/>
                </a:cubicBezTo>
                <a:cubicBezTo>
                  <a:pt x="69" y="69"/>
                  <a:pt x="69" y="69"/>
                  <a:pt x="69" y="69"/>
                </a:cubicBezTo>
                <a:cubicBezTo>
                  <a:pt x="69" y="157"/>
                  <a:pt x="69" y="157"/>
                  <a:pt x="69" y="157"/>
                </a:cubicBezTo>
                <a:cubicBezTo>
                  <a:pt x="148" y="177"/>
                  <a:pt x="207" y="246"/>
                  <a:pt x="207" y="334"/>
                </a:cubicBezTo>
                <a:cubicBezTo>
                  <a:pt x="207" y="413"/>
                  <a:pt x="148" y="481"/>
                  <a:pt x="69" y="501"/>
                </a:cubicBezTo>
                <a:lnTo>
                  <a:pt x="69" y="58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2" name="Freeform 171">
            <a:extLst>
              <a:ext uri="{FF2B5EF4-FFF2-40B4-BE49-F238E27FC236}">
                <a16:creationId xmlns:a16="http://schemas.microsoft.com/office/drawing/2014/main" id="{047A2365-10CC-724D-8BD4-B151660B9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1332" y="7180386"/>
            <a:ext cx="588515" cy="69237"/>
          </a:xfrm>
          <a:custGeom>
            <a:avLst/>
            <a:gdLst>
              <a:gd name="T0" fmla="*/ 599 w 600"/>
              <a:gd name="T1" fmla="*/ 69 h 70"/>
              <a:gd name="T2" fmla="*/ 0 w 600"/>
              <a:gd name="T3" fmla="*/ 69 h 70"/>
              <a:gd name="T4" fmla="*/ 0 w 600"/>
              <a:gd name="T5" fmla="*/ 0 h 70"/>
              <a:gd name="T6" fmla="*/ 599 w 600"/>
              <a:gd name="T7" fmla="*/ 0 h 70"/>
              <a:gd name="T8" fmla="*/ 599 w 600"/>
              <a:gd name="T9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0" h="70">
                <a:moveTo>
                  <a:pt x="599" y="69"/>
                </a:moveTo>
                <a:lnTo>
                  <a:pt x="0" y="69"/>
                </a:lnTo>
                <a:lnTo>
                  <a:pt x="0" y="0"/>
                </a:lnTo>
                <a:lnTo>
                  <a:pt x="599" y="0"/>
                </a:lnTo>
                <a:lnTo>
                  <a:pt x="599" y="6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3" name="Freeform 172">
            <a:extLst>
              <a:ext uri="{FF2B5EF4-FFF2-40B4-BE49-F238E27FC236}">
                <a16:creationId xmlns:a16="http://schemas.microsoft.com/office/drawing/2014/main" id="{F844666A-7CDA-EE4B-B85B-11187042B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4493" y="6440414"/>
            <a:ext cx="809210" cy="809210"/>
          </a:xfrm>
          <a:custGeom>
            <a:avLst/>
            <a:gdLst>
              <a:gd name="T0" fmla="*/ 707 w 826"/>
              <a:gd name="T1" fmla="*/ 824 h 825"/>
              <a:gd name="T2" fmla="*/ 707 w 826"/>
              <a:gd name="T3" fmla="*/ 824 h 825"/>
              <a:gd name="T4" fmla="*/ 707 w 826"/>
              <a:gd name="T5" fmla="*/ 755 h 825"/>
              <a:gd name="T6" fmla="*/ 746 w 826"/>
              <a:gd name="T7" fmla="*/ 716 h 825"/>
              <a:gd name="T8" fmla="*/ 746 w 826"/>
              <a:gd name="T9" fmla="*/ 647 h 825"/>
              <a:gd name="T10" fmla="*/ 265 w 826"/>
              <a:gd name="T11" fmla="*/ 647 h 825"/>
              <a:gd name="T12" fmla="*/ 265 w 826"/>
              <a:gd name="T13" fmla="*/ 696 h 825"/>
              <a:gd name="T14" fmla="*/ 128 w 826"/>
              <a:gd name="T15" fmla="*/ 824 h 825"/>
              <a:gd name="T16" fmla="*/ 0 w 826"/>
              <a:gd name="T17" fmla="*/ 696 h 825"/>
              <a:gd name="T18" fmla="*/ 0 w 826"/>
              <a:gd name="T19" fmla="*/ 59 h 825"/>
              <a:gd name="T20" fmla="*/ 59 w 826"/>
              <a:gd name="T21" fmla="*/ 0 h 825"/>
              <a:gd name="T22" fmla="*/ 638 w 826"/>
              <a:gd name="T23" fmla="*/ 0 h 825"/>
              <a:gd name="T24" fmla="*/ 697 w 826"/>
              <a:gd name="T25" fmla="*/ 59 h 825"/>
              <a:gd name="T26" fmla="*/ 697 w 826"/>
              <a:gd name="T27" fmla="*/ 578 h 825"/>
              <a:gd name="T28" fmla="*/ 786 w 826"/>
              <a:gd name="T29" fmla="*/ 578 h 825"/>
              <a:gd name="T30" fmla="*/ 825 w 826"/>
              <a:gd name="T31" fmla="*/ 618 h 825"/>
              <a:gd name="T32" fmla="*/ 825 w 826"/>
              <a:gd name="T33" fmla="*/ 716 h 825"/>
              <a:gd name="T34" fmla="*/ 707 w 826"/>
              <a:gd name="T35" fmla="*/ 824 h 825"/>
              <a:gd name="T36" fmla="*/ 69 w 826"/>
              <a:gd name="T37" fmla="*/ 79 h 825"/>
              <a:gd name="T38" fmla="*/ 69 w 826"/>
              <a:gd name="T39" fmla="*/ 79 h 825"/>
              <a:gd name="T40" fmla="*/ 69 w 826"/>
              <a:gd name="T41" fmla="*/ 696 h 825"/>
              <a:gd name="T42" fmla="*/ 128 w 826"/>
              <a:gd name="T43" fmla="*/ 755 h 825"/>
              <a:gd name="T44" fmla="*/ 196 w 826"/>
              <a:gd name="T45" fmla="*/ 696 h 825"/>
              <a:gd name="T46" fmla="*/ 196 w 826"/>
              <a:gd name="T47" fmla="*/ 618 h 825"/>
              <a:gd name="T48" fmla="*/ 226 w 826"/>
              <a:gd name="T49" fmla="*/ 578 h 825"/>
              <a:gd name="T50" fmla="*/ 619 w 826"/>
              <a:gd name="T51" fmla="*/ 578 h 825"/>
              <a:gd name="T52" fmla="*/ 619 w 826"/>
              <a:gd name="T53" fmla="*/ 79 h 825"/>
              <a:gd name="T54" fmla="*/ 69 w 826"/>
              <a:gd name="T55" fmla="*/ 79 h 8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826" h="825">
                <a:moveTo>
                  <a:pt x="707" y="824"/>
                </a:moveTo>
                <a:lnTo>
                  <a:pt x="707" y="824"/>
                </a:lnTo>
                <a:cubicBezTo>
                  <a:pt x="707" y="755"/>
                  <a:pt x="707" y="755"/>
                  <a:pt x="707" y="755"/>
                </a:cubicBezTo>
                <a:cubicBezTo>
                  <a:pt x="737" y="755"/>
                  <a:pt x="746" y="736"/>
                  <a:pt x="746" y="716"/>
                </a:cubicBezTo>
                <a:cubicBezTo>
                  <a:pt x="746" y="647"/>
                  <a:pt x="746" y="647"/>
                  <a:pt x="746" y="647"/>
                </a:cubicBezTo>
                <a:cubicBezTo>
                  <a:pt x="265" y="647"/>
                  <a:pt x="265" y="647"/>
                  <a:pt x="265" y="647"/>
                </a:cubicBezTo>
                <a:cubicBezTo>
                  <a:pt x="265" y="696"/>
                  <a:pt x="265" y="696"/>
                  <a:pt x="265" y="696"/>
                </a:cubicBezTo>
                <a:cubicBezTo>
                  <a:pt x="265" y="765"/>
                  <a:pt x="206" y="824"/>
                  <a:pt x="128" y="824"/>
                </a:cubicBezTo>
                <a:cubicBezTo>
                  <a:pt x="59" y="824"/>
                  <a:pt x="0" y="765"/>
                  <a:pt x="0" y="696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30"/>
                  <a:pt x="30" y="0"/>
                  <a:pt x="59" y="0"/>
                </a:cubicBezTo>
                <a:cubicBezTo>
                  <a:pt x="638" y="0"/>
                  <a:pt x="638" y="0"/>
                  <a:pt x="638" y="0"/>
                </a:cubicBezTo>
                <a:cubicBezTo>
                  <a:pt x="668" y="0"/>
                  <a:pt x="697" y="30"/>
                  <a:pt x="697" y="59"/>
                </a:cubicBezTo>
                <a:cubicBezTo>
                  <a:pt x="697" y="578"/>
                  <a:pt x="697" y="578"/>
                  <a:pt x="697" y="578"/>
                </a:cubicBezTo>
                <a:cubicBezTo>
                  <a:pt x="786" y="578"/>
                  <a:pt x="786" y="578"/>
                  <a:pt x="786" y="578"/>
                </a:cubicBezTo>
                <a:cubicBezTo>
                  <a:pt x="805" y="578"/>
                  <a:pt x="825" y="598"/>
                  <a:pt x="825" y="618"/>
                </a:cubicBezTo>
                <a:cubicBezTo>
                  <a:pt x="825" y="716"/>
                  <a:pt x="825" y="716"/>
                  <a:pt x="825" y="716"/>
                </a:cubicBezTo>
                <a:cubicBezTo>
                  <a:pt x="825" y="775"/>
                  <a:pt x="776" y="824"/>
                  <a:pt x="707" y="824"/>
                </a:cubicBezTo>
                <a:close/>
                <a:moveTo>
                  <a:pt x="69" y="79"/>
                </a:moveTo>
                <a:lnTo>
                  <a:pt x="69" y="79"/>
                </a:lnTo>
                <a:cubicBezTo>
                  <a:pt x="69" y="696"/>
                  <a:pt x="69" y="696"/>
                  <a:pt x="69" y="696"/>
                </a:cubicBezTo>
                <a:cubicBezTo>
                  <a:pt x="69" y="726"/>
                  <a:pt x="98" y="755"/>
                  <a:pt x="128" y="755"/>
                </a:cubicBezTo>
                <a:cubicBezTo>
                  <a:pt x="167" y="755"/>
                  <a:pt x="196" y="726"/>
                  <a:pt x="196" y="696"/>
                </a:cubicBezTo>
                <a:cubicBezTo>
                  <a:pt x="196" y="618"/>
                  <a:pt x="196" y="618"/>
                  <a:pt x="196" y="618"/>
                </a:cubicBezTo>
                <a:cubicBezTo>
                  <a:pt x="196" y="598"/>
                  <a:pt x="206" y="578"/>
                  <a:pt x="226" y="578"/>
                </a:cubicBezTo>
                <a:cubicBezTo>
                  <a:pt x="619" y="578"/>
                  <a:pt x="619" y="578"/>
                  <a:pt x="619" y="578"/>
                </a:cubicBezTo>
                <a:cubicBezTo>
                  <a:pt x="619" y="79"/>
                  <a:pt x="619" y="79"/>
                  <a:pt x="619" y="79"/>
                </a:cubicBezTo>
                <a:lnTo>
                  <a:pt x="69" y="7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4" name="Freeform 173">
            <a:extLst>
              <a:ext uri="{FF2B5EF4-FFF2-40B4-BE49-F238E27FC236}">
                <a16:creationId xmlns:a16="http://schemas.microsoft.com/office/drawing/2014/main" id="{47F48FE5-3E2D-1248-A788-7B10FE575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8931" y="6639470"/>
            <a:ext cx="346185" cy="47602"/>
          </a:xfrm>
          <a:custGeom>
            <a:avLst/>
            <a:gdLst>
              <a:gd name="T0" fmla="*/ 324 w 354"/>
              <a:gd name="T1" fmla="*/ 49 h 50"/>
              <a:gd name="T2" fmla="*/ 324 w 354"/>
              <a:gd name="T3" fmla="*/ 49 h 50"/>
              <a:gd name="T4" fmla="*/ 29 w 354"/>
              <a:gd name="T5" fmla="*/ 49 h 50"/>
              <a:gd name="T6" fmla="*/ 0 w 354"/>
              <a:gd name="T7" fmla="*/ 20 h 50"/>
              <a:gd name="T8" fmla="*/ 0 w 354"/>
              <a:gd name="T9" fmla="*/ 20 h 50"/>
              <a:gd name="T10" fmla="*/ 29 w 354"/>
              <a:gd name="T11" fmla="*/ 0 h 50"/>
              <a:gd name="T12" fmla="*/ 324 w 354"/>
              <a:gd name="T13" fmla="*/ 0 h 50"/>
              <a:gd name="T14" fmla="*/ 353 w 354"/>
              <a:gd name="T15" fmla="*/ 20 h 50"/>
              <a:gd name="T16" fmla="*/ 353 w 354"/>
              <a:gd name="T17" fmla="*/ 20 h 50"/>
              <a:gd name="T18" fmla="*/ 324 w 354"/>
              <a:gd name="T19" fmla="*/ 4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4" h="50">
                <a:moveTo>
                  <a:pt x="324" y="49"/>
                </a:moveTo>
                <a:lnTo>
                  <a:pt x="324" y="49"/>
                </a:lnTo>
                <a:cubicBezTo>
                  <a:pt x="29" y="49"/>
                  <a:pt x="29" y="49"/>
                  <a:pt x="29" y="49"/>
                </a:cubicBezTo>
                <a:cubicBezTo>
                  <a:pt x="10" y="49"/>
                  <a:pt x="0" y="40"/>
                  <a:pt x="0" y="20"/>
                </a:cubicBezTo>
                <a:lnTo>
                  <a:pt x="0" y="20"/>
                </a:lnTo>
                <a:cubicBezTo>
                  <a:pt x="0" y="10"/>
                  <a:pt x="10" y="0"/>
                  <a:pt x="29" y="0"/>
                </a:cubicBezTo>
                <a:cubicBezTo>
                  <a:pt x="324" y="0"/>
                  <a:pt x="324" y="0"/>
                  <a:pt x="324" y="0"/>
                </a:cubicBezTo>
                <a:cubicBezTo>
                  <a:pt x="334" y="0"/>
                  <a:pt x="353" y="10"/>
                  <a:pt x="353" y="20"/>
                </a:cubicBezTo>
                <a:lnTo>
                  <a:pt x="353" y="20"/>
                </a:lnTo>
                <a:cubicBezTo>
                  <a:pt x="353" y="40"/>
                  <a:pt x="334" y="49"/>
                  <a:pt x="324" y="4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5" name="Freeform 174">
            <a:extLst>
              <a:ext uri="{FF2B5EF4-FFF2-40B4-BE49-F238E27FC236}">
                <a16:creationId xmlns:a16="http://schemas.microsoft.com/office/drawing/2014/main" id="{1BE85763-F886-3C4F-AD3C-800DC4C1A6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8931" y="6747655"/>
            <a:ext cx="346185" cy="56254"/>
          </a:xfrm>
          <a:custGeom>
            <a:avLst/>
            <a:gdLst>
              <a:gd name="T0" fmla="*/ 324 w 354"/>
              <a:gd name="T1" fmla="*/ 58 h 59"/>
              <a:gd name="T2" fmla="*/ 324 w 354"/>
              <a:gd name="T3" fmla="*/ 58 h 59"/>
              <a:gd name="T4" fmla="*/ 29 w 354"/>
              <a:gd name="T5" fmla="*/ 58 h 59"/>
              <a:gd name="T6" fmla="*/ 0 w 354"/>
              <a:gd name="T7" fmla="*/ 29 h 59"/>
              <a:gd name="T8" fmla="*/ 0 w 354"/>
              <a:gd name="T9" fmla="*/ 29 h 59"/>
              <a:gd name="T10" fmla="*/ 29 w 354"/>
              <a:gd name="T11" fmla="*/ 0 h 59"/>
              <a:gd name="T12" fmla="*/ 324 w 354"/>
              <a:gd name="T13" fmla="*/ 0 h 59"/>
              <a:gd name="T14" fmla="*/ 353 w 354"/>
              <a:gd name="T15" fmla="*/ 29 h 59"/>
              <a:gd name="T16" fmla="*/ 353 w 354"/>
              <a:gd name="T17" fmla="*/ 29 h 59"/>
              <a:gd name="T18" fmla="*/ 324 w 354"/>
              <a:gd name="T19" fmla="*/ 58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4" h="59">
                <a:moveTo>
                  <a:pt x="324" y="58"/>
                </a:moveTo>
                <a:lnTo>
                  <a:pt x="324" y="58"/>
                </a:lnTo>
                <a:cubicBezTo>
                  <a:pt x="29" y="58"/>
                  <a:pt x="29" y="58"/>
                  <a:pt x="29" y="58"/>
                </a:cubicBezTo>
                <a:cubicBezTo>
                  <a:pt x="10" y="58"/>
                  <a:pt x="0" y="49"/>
                  <a:pt x="0" y="29"/>
                </a:cubicBezTo>
                <a:lnTo>
                  <a:pt x="0" y="29"/>
                </a:lnTo>
                <a:cubicBezTo>
                  <a:pt x="0" y="9"/>
                  <a:pt x="10" y="0"/>
                  <a:pt x="29" y="0"/>
                </a:cubicBezTo>
                <a:cubicBezTo>
                  <a:pt x="324" y="0"/>
                  <a:pt x="324" y="0"/>
                  <a:pt x="324" y="0"/>
                </a:cubicBezTo>
                <a:cubicBezTo>
                  <a:pt x="334" y="0"/>
                  <a:pt x="353" y="9"/>
                  <a:pt x="353" y="29"/>
                </a:cubicBezTo>
                <a:lnTo>
                  <a:pt x="353" y="29"/>
                </a:lnTo>
                <a:cubicBezTo>
                  <a:pt x="353" y="49"/>
                  <a:pt x="334" y="58"/>
                  <a:pt x="324" y="5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6" name="Freeform 175">
            <a:extLst>
              <a:ext uri="{FF2B5EF4-FFF2-40B4-BE49-F238E27FC236}">
                <a16:creationId xmlns:a16="http://schemas.microsoft.com/office/drawing/2014/main" id="{D929E9C3-CBF3-854A-AB89-C34DE4024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8931" y="6860165"/>
            <a:ext cx="220695" cy="47599"/>
          </a:xfrm>
          <a:custGeom>
            <a:avLst/>
            <a:gdLst>
              <a:gd name="T0" fmla="*/ 196 w 227"/>
              <a:gd name="T1" fmla="*/ 49 h 50"/>
              <a:gd name="T2" fmla="*/ 196 w 227"/>
              <a:gd name="T3" fmla="*/ 49 h 50"/>
              <a:gd name="T4" fmla="*/ 29 w 227"/>
              <a:gd name="T5" fmla="*/ 49 h 50"/>
              <a:gd name="T6" fmla="*/ 0 w 227"/>
              <a:gd name="T7" fmla="*/ 30 h 50"/>
              <a:gd name="T8" fmla="*/ 0 w 227"/>
              <a:gd name="T9" fmla="*/ 30 h 50"/>
              <a:gd name="T10" fmla="*/ 29 w 227"/>
              <a:gd name="T11" fmla="*/ 0 h 50"/>
              <a:gd name="T12" fmla="*/ 196 w 227"/>
              <a:gd name="T13" fmla="*/ 0 h 50"/>
              <a:gd name="T14" fmla="*/ 226 w 227"/>
              <a:gd name="T15" fmla="*/ 30 h 50"/>
              <a:gd name="T16" fmla="*/ 226 w 227"/>
              <a:gd name="T17" fmla="*/ 30 h 50"/>
              <a:gd name="T18" fmla="*/ 196 w 227"/>
              <a:gd name="T19" fmla="*/ 4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7" h="50">
                <a:moveTo>
                  <a:pt x="196" y="49"/>
                </a:moveTo>
                <a:lnTo>
                  <a:pt x="196" y="49"/>
                </a:lnTo>
                <a:cubicBezTo>
                  <a:pt x="29" y="49"/>
                  <a:pt x="29" y="49"/>
                  <a:pt x="29" y="49"/>
                </a:cubicBezTo>
                <a:cubicBezTo>
                  <a:pt x="10" y="49"/>
                  <a:pt x="0" y="40"/>
                  <a:pt x="0" y="30"/>
                </a:cubicBezTo>
                <a:lnTo>
                  <a:pt x="0" y="30"/>
                </a:lnTo>
                <a:cubicBezTo>
                  <a:pt x="0" y="10"/>
                  <a:pt x="10" y="0"/>
                  <a:pt x="29" y="0"/>
                </a:cubicBezTo>
                <a:cubicBezTo>
                  <a:pt x="196" y="0"/>
                  <a:pt x="196" y="0"/>
                  <a:pt x="196" y="0"/>
                </a:cubicBezTo>
                <a:cubicBezTo>
                  <a:pt x="216" y="0"/>
                  <a:pt x="226" y="10"/>
                  <a:pt x="226" y="30"/>
                </a:cubicBezTo>
                <a:lnTo>
                  <a:pt x="226" y="30"/>
                </a:lnTo>
                <a:cubicBezTo>
                  <a:pt x="226" y="40"/>
                  <a:pt x="216" y="49"/>
                  <a:pt x="196" y="4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7" name="Freeform 176">
            <a:extLst>
              <a:ext uri="{FF2B5EF4-FFF2-40B4-BE49-F238E27FC236}">
                <a16:creationId xmlns:a16="http://schemas.microsoft.com/office/drawing/2014/main" id="{0F6406A6-92AA-7245-BD52-A94CBDD50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8862" y="8742547"/>
            <a:ext cx="212037" cy="242330"/>
          </a:xfrm>
          <a:custGeom>
            <a:avLst/>
            <a:gdLst>
              <a:gd name="T0" fmla="*/ 216 w 217"/>
              <a:gd name="T1" fmla="*/ 246 h 247"/>
              <a:gd name="T2" fmla="*/ 216 w 217"/>
              <a:gd name="T3" fmla="*/ 246 h 247"/>
              <a:gd name="T4" fmla="*/ 107 w 217"/>
              <a:gd name="T5" fmla="*/ 246 h 247"/>
              <a:gd name="T6" fmla="*/ 0 w 217"/>
              <a:gd name="T7" fmla="*/ 137 h 247"/>
              <a:gd name="T8" fmla="*/ 0 w 217"/>
              <a:gd name="T9" fmla="*/ 118 h 247"/>
              <a:gd name="T10" fmla="*/ 107 w 217"/>
              <a:gd name="T11" fmla="*/ 0 h 247"/>
              <a:gd name="T12" fmla="*/ 216 w 217"/>
              <a:gd name="T13" fmla="*/ 118 h 247"/>
              <a:gd name="T14" fmla="*/ 216 w 217"/>
              <a:gd name="T15" fmla="*/ 246 h 247"/>
              <a:gd name="T16" fmla="*/ 107 w 217"/>
              <a:gd name="T17" fmla="*/ 78 h 247"/>
              <a:gd name="T18" fmla="*/ 107 w 217"/>
              <a:gd name="T19" fmla="*/ 78 h 247"/>
              <a:gd name="T20" fmla="*/ 68 w 217"/>
              <a:gd name="T21" fmla="*/ 118 h 247"/>
              <a:gd name="T22" fmla="*/ 68 w 217"/>
              <a:gd name="T23" fmla="*/ 137 h 247"/>
              <a:gd name="T24" fmla="*/ 107 w 217"/>
              <a:gd name="T25" fmla="*/ 177 h 247"/>
              <a:gd name="T26" fmla="*/ 147 w 217"/>
              <a:gd name="T27" fmla="*/ 177 h 247"/>
              <a:gd name="T28" fmla="*/ 147 w 217"/>
              <a:gd name="T29" fmla="*/ 118 h 247"/>
              <a:gd name="T30" fmla="*/ 107 w 217"/>
              <a:gd name="T31" fmla="*/ 78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17" h="247">
                <a:moveTo>
                  <a:pt x="216" y="246"/>
                </a:moveTo>
                <a:lnTo>
                  <a:pt x="216" y="246"/>
                </a:lnTo>
                <a:cubicBezTo>
                  <a:pt x="107" y="246"/>
                  <a:pt x="107" y="246"/>
                  <a:pt x="107" y="246"/>
                </a:cubicBezTo>
                <a:cubicBezTo>
                  <a:pt x="49" y="246"/>
                  <a:pt x="0" y="196"/>
                  <a:pt x="0" y="137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59"/>
                  <a:pt x="49" y="0"/>
                  <a:pt x="107" y="0"/>
                </a:cubicBezTo>
                <a:cubicBezTo>
                  <a:pt x="166" y="0"/>
                  <a:pt x="216" y="49"/>
                  <a:pt x="216" y="118"/>
                </a:cubicBezTo>
                <a:lnTo>
                  <a:pt x="216" y="246"/>
                </a:lnTo>
                <a:close/>
                <a:moveTo>
                  <a:pt x="107" y="78"/>
                </a:moveTo>
                <a:lnTo>
                  <a:pt x="107" y="78"/>
                </a:lnTo>
                <a:cubicBezTo>
                  <a:pt x="88" y="78"/>
                  <a:pt x="68" y="98"/>
                  <a:pt x="68" y="118"/>
                </a:cubicBezTo>
                <a:cubicBezTo>
                  <a:pt x="68" y="137"/>
                  <a:pt x="68" y="137"/>
                  <a:pt x="68" y="137"/>
                </a:cubicBezTo>
                <a:cubicBezTo>
                  <a:pt x="68" y="157"/>
                  <a:pt x="88" y="177"/>
                  <a:pt x="107" y="177"/>
                </a:cubicBezTo>
                <a:cubicBezTo>
                  <a:pt x="147" y="177"/>
                  <a:pt x="147" y="177"/>
                  <a:pt x="147" y="177"/>
                </a:cubicBezTo>
                <a:cubicBezTo>
                  <a:pt x="147" y="118"/>
                  <a:pt x="147" y="118"/>
                  <a:pt x="147" y="118"/>
                </a:cubicBezTo>
                <a:cubicBezTo>
                  <a:pt x="147" y="88"/>
                  <a:pt x="127" y="78"/>
                  <a:pt x="107" y="7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8" name="Freeform 177">
            <a:extLst>
              <a:ext uri="{FF2B5EF4-FFF2-40B4-BE49-F238E27FC236}">
                <a16:creationId xmlns:a16="http://schemas.microsoft.com/office/drawing/2014/main" id="{3F958DB3-FA6F-334B-97E7-DB850C7D1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7919" y="8742547"/>
            <a:ext cx="220692" cy="242330"/>
          </a:xfrm>
          <a:custGeom>
            <a:avLst/>
            <a:gdLst>
              <a:gd name="T0" fmla="*/ 118 w 227"/>
              <a:gd name="T1" fmla="*/ 246 h 247"/>
              <a:gd name="T2" fmla="*/ 118 w 227"/>
              <a:gd name="T3" fmla="*/ 246 h 247"/>
              <a:gd name="T4" fmla="*/ 0 w 227"/>
              <a:gd name="T5" fmla="*/ 246 h 247"/>
              <a:gd name="T6" fmla="*/ 0 w 227"/>
              <a:gd name="T7" fmla="*/ 118 h 247"/>
              <a:gd name="T8" fmla="*/ 108 w 227"/>
              <a:gd name="T9" fmla="*/ 0 h 247"/>
              <a:gd name="T10" fmla="*/ 226 w 227"/>
              <a:gd name="T11" fmla="*/ 118 h 247"/>
              <a:gd name="T12" fmla="*/ 226 w 227"/>
              <a:gd name="T13" fmla="*/ 137 h 247"/>
              <a:gd name="T14" fmla="*/ 118 w 227"/>
              <a:gd name="T15" fmla="*/ 246 h 247"/>
              <a:gd name="T16" fmla="*/ 78 w 227"/>
              <a:gd name="T17" fmla="*/ 177 h 247"/>
              <a:gd name="T18" fmla="*/ 78 w 227"/>
              <a:gd name="T19" fmla="*/ 177 h 247"/>
              <a:gd name="T20" fmla="*/ 118 w 227"/>
              <a:gd name="T21" fmla="*/ 177 h 247"/>
              <a:gd name="T22" fmla="*/ 157 w 227"/>
              <a:gd name="T23" fmla="*/ 137 h 247"/>
              <a:gd name="T24" fmla="*/ 157 w 227"/>
              <a:gd name="T25" fmla="*/ 118 h 247"/>
              <a:gd name="T26" fmla="*/ 108 w 227"/>
              <a:gd name="T27" fmla="*/ 78 h 247"/>
              <a:gd name="T28" fmla="*/ 78 w 227"/>
              <a:gd name="T29" fmla="*/ 118 h 247"/>
              <a:gd name="T30" fmla="*/ 78 w 227"/>
              <a:gd name="T31" fmla="*/ 177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7" h="247">
                <a:moveTo>
                  <a:pt x="118" y="246"/>
                </a:moveTo>
                <a:lnTo>
                  <a:pt x="118" y="246"/>
                </a:lnTo>
                <a:cubicBezTo>
                  <a:pt x="0" y="246"/>
                  <a:pt x="0" y="246"/>
                  <a:pt x="0" y="246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49"/>
                  <a:pt x="49" y="0"/>
                  <a:pt x="108" y="0"/>
                </a:cubicBezTo>
                <a:cubicBezTo>
                  <a:pt x="176" y="0"/>
                  <a:pt x="226" y="59"/>
                  <a:pt x="226" y="118"/>
                </a:cubicBezTo>
                <a:cubicBezTo>
                  <a:pt x="226" y="137"/>
                  <a:pt x="226" y="137"/>
                  <a:pt x="226" y="137"/>
                </a:cubicBezTo>
                <a:cubicBezTo>
                  <a:pt x="226" y="196"/>
                  <a:pt x="176" y="246"/>
                  <a:pt x="118" y="246"/>
                </a:cubicBezTo>
                <a:close/>
                <a:moveTo>
                  <a:pt x="78" y="177"/>
                </a:moveTo>
                <a:lnTo>
                  <a:pt x="78" y="177"/>
                </a:lnTo>
                <a:cubicBezTo>
                  <a:pt x="118" y="177"/>
                  <a:pt x="118" y="177"/>
                  <a:pt x="118" y="177"/>
                </a:cubicBezTo>
                <a:cubicBezTo>
                  <a:pt x="137" y="177"/>
                  <a:pt x="157" y="157"/>
                  <a:pt x="157" y="137"/>
                </a:cubicBezTo>
                <a:cubicBezTo>
                  <a:pt x="157" y="118"/>
                  <a:pt x="157" y="118"/>
                  <a:pt x="157" y="118"/>
                </a:cubicBezTo>
                <a:cubicBezTo>
                  <a:pt x="157" y="98"/>
                  <a:pt x="137" y="78"/>
                  <a:pt x="108" y="78"/>
                </a:cubicBezTo>
                <a:cubicBezTo>
                  <a:pt x="88" y="78"/>
                  <a:pt x="78" y="88"/>
                  <a:pt x="78" y="118"/>
                </a:cubicBezTo>
                <a:lnTo>
                  <a:pt x="78" y="17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9" name="Freeform 178">
            <a:extLst>
              <a:ext uri="{FF2B5EF4-FFF2-40B4-BE49-F238E27FC236}">
                <a16:creationId xmlns:a16="http://schemas.microsoft.com/office/drawing/2014/main" id="{7AA6C364-E7D6-8A43-AC04-88659AB5A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8972" y="9192588"/>
            <a:ext cx="69237" cy="328876"/>
          </a:xfrm>
          <a:custGeom>
            <a:avLst/>
            <a:gdLst>
              <a:gd name="T0" fmla="*/ 69 w 70"/>
              <a:gd name="T1" fmla="*/ 334 h 335"/>
              <a:gd name="T2" fmla="*/ 69 w 70"/>
              <a:gd name="T3" fmla="*/ 334 h 335"/>
              <a:gd name="T4" fmla="*/ 0 w 70"/>
              <a:gd name="T5" fmla="*/ 334 h 335"/>
              <a:gd name="T6" fmla="*/ 0 w 70"/>
              <a:gd name="T7" fmla="*/ 40 h 335"/>
              <a:gd name="T8" fmla="*/ 40 w 70"/>
              <a:gd name="T9" fmla="*/ 0 h 335"/>
              <a:gd name="T10" fmla="*/ 40 w 70"/>
              <a:gd name="T11" fmla="*/ 0 h 335"/>
              <a:gd name="T12" fmla="*/ 69 w 70"/>
              <a:gd name="T13" fmla="*/ 40 h 335"/>
              <a:gd name="T14" fmla="*/ 69 w 70"/>
              <a:gd name="T15" fmla="*/ 33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0" h="335">
                <a:moveTo>
                  <a:pt x="69" y="334"/>
                </a:moveTo>
                <a:lnTo>
                  <a:pt x="69" y="334"/>
                </a:lnTo>
                <a:cubicBezTo>
                  <a:pt x="0" y="334"/>
                  <a:pt x="0" y="334"/>
                  <a:pt x="0" y="334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20"/>
                  <a:pt x="20" y="0"/>
                  <a:pt x="40" y="0"/>
                </a:cubicBezTo>
                <a:lnTo>
                  <a:pt x="40" y="0"/>
                </a:lnTo>
                <a:cubicBezTo>
                  <a:pt x="59" y="0"/>
                  <a:pt x="69" y="20"/>
                  <a:pt x="69" y="40"/>
                </a:cubicBezTo>
                <a:lnTo>
                  <a:pt x="69" y="33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0" name="Freeform 179">
            <a:extLst>
              <a:ext uri="{FF2B5EF4-FFF2-40B4-BE49-F238E27FC236}">
                <a16:creationId xmlns:a16="http://schemas.microsoft.com/office/drawing/2014/main" id="{7D10DCB4-D488-2345-84C2-95473E918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1955" y="8941604"/>
            <a:ext cx="69237" cy="186076"/>
          </a:xfrm>
          <a:custGeom>
            <a:avLst/>
            <a:gdLst>
              <a:gd name="T0" fmla="*/ 69 w 70"/>
              <a:gd name="T1" fmla="*/ 187 h 188"/>
              <a:gd name="T2" fmla="*/ 0 w 70"/>
              <a:gd name="T3" fmla="*/ 187 h 188"/>
              <a:gd name="T4" fmla="*/ 0 w 70"/>
              <a:gd name="T5" fmla="*/ 0 h 188"/>
              <a:gd name="T6" fmla="*/ 69 w 70"/>
              <a:gd name="T7" fmla="*/ 0 h 188"/>
              <a:gd name="T8" fmla="*/ 69 w 70"/>
              <a:gd name="T9" fmla="*/ 187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" h="188">
                <a:moveTo>
                  <a:pt x="69" y="187"/>
                </a:moveTo>
                <a:lnTo>
                  <a:pt x="0" y="187"/>
                </a:lnTo>
                <a:lnTo>
                  <a:pt x="0" y="0"/>
                </a:lnTo>
                <a:lnTo>
                  <a:pt x="69" y="0"/>
                </a:lnTo>
                <a:lnTo>
                  <a:pt x="69" y="18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1" name="Freeform 180">
            <a:extLst>
              <a:ext uri="{FF2B5EF4-FFF2-40B4-BE49-F238E27FC236}">
                <a16:creationId xmlns:a16="http://schemas.microsoft.com/office/drawing/2014/main" id="{46F3E065-F731-6745-B447-450D0AF20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3079" y="9097387"/>
            <a:ext cx="731315" cy="463024"/>
          </a:xfrm>
          <a:custGeom>
            <a:avLst/>
            <a:gdLst>
              <a:gd name="T0" fmla="*/ 78 w 747"/>
              <a:gd name="T1" fmla="*/ 0 h 473"/>
              <a:gd name="T2" fmla="*/ 78 w 747"/>
              <a:gd name="T3" fmla="*/ 0 h 473"/>
              <a:gd name="T4" fmla="*/ 68 w 747"/>
              <a:gd name="T5" fmla="*/ 69 h 473"/>
              <a:gd name="T6" fmla="*/ 667 w 747"/>
              <a:gd name="T7" fmla="*/ 69 h 473"/>
              <a:gd name="T8" fmla="*/ 667 w 747"/>
              <a:gd name="T9" fmla="*/ 403 h 473"/>
              <a:gd name="T10" fmla="*/ 667 w 747"/>
              <a:gd name="T11" fmla="*/ 403 h 473"/>
              <a:gd name="T12" fmla="*/ 68 w 747"/>
              <a:gd name="T13" fmla="*/ 403 h 473"/>
              <a:gd name="T14" fmla="*/ 68 w 747"/>
              <a:gd name="T15" fmla="*/ 128 h 473"/>
              <a:gd name="T16" fmla="*/ 39 w 747"/>
              <a:gd name="T17" fmla="*/ 89 h 473"/>
              <a:gd name="T18" fmla="*/ 39 w 747"/>
              <a:gd name="T19" fmla="*/ 89 h 473"/>
              <a:gd name="T20" fmla="*/ 0 w 747"/>
              <a:gd name="T21" fmla="*/ 128 h 473"/>
              <a:gd name="T22" fmla="*/ 0 w 747"/>
              <a:gd name="T23" fmla="*/ 403 h 473"/>
              <a:gd name="T24" fmla="*/ 68 w 747"/>
              <a:gd name="T25" fmla="*/ 472 h 473"/>
              <a:gd name="T26" fmla="*/ 667 w 747"/>
              <a:gd name="T27" fmla="*/ 472 h 473"/>
              <a:gd name="T28" fmla="*/ 746 w 747"/>
              <a:gd name="T29" fmla="*/ 403 h 473"/>
              <a:gd name="T30" fmla="*/ 746 w 747"/>
              <a:gd name="T31" fmla="*/ 0 h 473"/>
              <a:gd name="T32" fmla="*/ 78 w 747"/>
              <a:gd name="T33" fmla="*/ 0 h 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47" h="473">
                <a:moveTo>
                  <a:pt x="78" y="0"/>
                </a:moveTo>
                <a:lnTo>
                  <a:pt x="78" y="0"/>
                </a:lnTo>
                <a:cubicBezTo>
                  <a:pt x="68" y="69"/>
                  <a:pt x="68" y="69"/>
                  <a:pt x="68" y="69"/>
                </a:cubicBezTo>
                <a:cubicBezTo>
                  <a:pt x="667" y="69"/>
                  <a:pt x="667" y="69"/>
                  <a:pt x="667" y="69"/>
                </a:cubicBezTo>
                <a:cubicBezTo>
                  <a:pt x="667" y="403"/>
                  <a:pt x="667" y="403"/>
                  <a:pt x="667" y="403"/>
                </a:cubicBezTo>
                <a:lnTo>
                  <a:pt x="667" y="403"/>
                </a:lnTo>
                <a:cubicBezTo>
                  <a:pt x="68" y="403"/>
                  <a:pt x="68" y="403"/>
                  <a:pt x="68" y="403"/>
                </a:cubicBezTo>
                <a:cubicBezTo>
                  <a:pt x="68" y="128"/>
                  <a:pt x="68" y="128"/>
                  <a:pt x="68" y="128"/>
                </a:cubicBezTo>
                <a:cubicBezTo>
                  <a:pt x="68" y="108"/>
                  <a:pt x="58" y="89"/>
                  <a:pt x="39" y="89"/>
                </a:cubicBezTo>
                <a:lnTo>
                  <a:pt x="39" y="89"/>
                </a:lnTo>
                <a:cubicBezTo>
                  <a:pt x="19" y="89"/>
                  <a:pt x="0" y="108"/>
                  <a:pt x="0" y="128"/>
                </a:cubicBezTo>
                <a:cubicBezTo>
                  <a:pt x="0" y="403"/>
                  <a:pt x="0" y="403"/>
                  <a:pt x="0" y="403"/>
                </a:cubicBezTo>
                <a:cubicBezTo>
                  <a:pt x="0" y="442"/>
                  <a:pt x="29" y="472"/>
                  <a:pt x="68" y="472"/>
                </a:cubicBezTo>
                <a:cubicBezTo>
                  <a:pt x="667" y="472"/>
                  <a:pt x="667" y="472"/>
                  <a:pt x="667" y="472"/>
                </a:cubicBezTo>
                <a:cubicBezTo>
                  <a:pt x="707" y="472"/>
                  <a:pt x="746" y="442"/>
                  <a:pt x="746" y="403"/>
                </a:cubicBezTo>
                <a:cubicBezTo>
                  <a:pt x="746" y="0"/>
                  <a:pt x="746" y="0"/>
                  <a:pt x="746" y="0"/>
                </a:cubicBezTo>
                <a:lnTo>
                  <a:pt x="78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2" name="Freeform 181">
            <a:extLst>
              <a:ext uri="{FF2B5EF4-FFF2-40B4-BE49-F238E27FC236}">
                <a16:creationId xmlns:a16="http://schemas.microsoft.com/office/drawing/2014/main" id="{990A0697-E033-6944-9362-D7EE93EE04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5187" y="8915640"/>
            <a:ext cx="887099" cy="250984"/>
          </a:xfrm>
          <a:custGeom>
            <a:avLst/>
            <a:gdLst>
              <a:gd name="T0" fmla="*/ 805 w 904"/>
              <a:gd name="T1" fmla="*/ 255 h 256"/>
              <a:gd name="T2" fmla="*/ 805 w 904"/>
              <a:gd name="T3" fmla="*/ 255 h 256"/>
              <a:gd name="T4" fmla="*/ 98 w 904"/>
              <a:gd name="T5" fmla="*/ 255 h 256"/>
              <a:gd name="T6" fmla="*/ 0 w 904"/>
              <a:gd name="T7" fmla="*/ 147 h 256"/>
              <a:gd name="T8" fmla="*/ 0 w 904"/>
              <a:gd name="T9" fmla="*/ 98 h 256"/>
              <a:gd name="T10" fmla="*/ 98 w 904"/>
              <a:gd name="T11" fmla="*/ 0 h 256"/>
              <a:gd name="T12" fmla="*/ 805 w 904"/>
              <a:gd name="T13" fmla="*/ 0 h 256"/>
              <a:gd name="T14" fmla="*/ 903 w 904"/>
              <a:gd name="T15" fmla="*/ 98 h 256"/>
              <a:gd name="T16" fmla="*/ 903 w 904"/>
              <a:gd name="T17" fmla="*/ 147 h 256"/>
              <a:gd name="T18" fmla="*/ 805 w 904"/>
              <a:gd name="T19" fmla="*/ 255 h 256"/>
              <a:gd name="T20" fmla="*/ 98 w 904"/>
              <a:gd name="T21" fmla="*/ 69 h 256"/>
              <a:gd name="T22" fmla="*/ 98 w 904"/>
              <a:gd name="T23" fmla="*/ 69 h 256"/>
              <a:gd name="T24" fmla="*/ 68 w 904"/>
              <a:gd name="T25" fmla="*/ 98 h 256"/>
              <a:gd name="T26" fmla="*/ 68 w 904"/>
              <a:gd name="T27" fmla="*/ 147 h 256"/>
              <a:gd name="T28" fmla="*/ 98 w 904"/>
              <a:gd name="T29" fmla="*/ 186 h 256"/>
              <a:gd name="T30" fmla="*/ 805 w 904"/>
              <a:gd name="T31" fmla="*/ 186 h 256"/>
              <a:gd name="T32" fmla="*/ 835 w 904"/>
              <a:gd name="T33" fmla="*/ 147 h 256"/>
              <a:gd name="T34" fmla="*/ 835 w 904"/>
              <a:gd name="T35" fmla="*/ 98 h 256"/>
              <a:gd name="T36" fmla="*/ 805 w 904"/>
              <a:gd name="T37" fmla="*/ 69 h 256"/>
              <a:gd name="T38" fmla="*/ 98 w 904"/>
              <a:gd name="T39" fmla="*/ 69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04" h="256">
                <a:moveTo>
                  <a:pt x="805" y="255"/>
                </a:moveTo>
                <a:lnTo>
                  <a:pt x="805" y="255"/>
                </a:lnTo>
                <a:cubicBezTo>
                  <a:pt x="98" y="255"/>
                  <a:pt x="98" y="255"/>
                  <a:pt x="98" y="255"/>
                </a:cubicBezTo>
                <a:cubicBezTo>
                  <a:pt x="39" y="255"/>
                  <a:pt x="0" y="206"/>
                  <a:pt x="0" y="147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39"/>
                  <a:pt x="39" y="0"/>
                  <a:pt x="98" y="0"/>
                </a:cubicBezTo>
                <a:cubicBezTo>
                  <a:pt x="805" y="0"/>
                  <a:pt x="805" y="0"/>
                  <a:pt x="805" y="0"/>
                </a:cubicBezTo>
                <a:cubicBezTo>
                  <a:pt x="854" y="0"/>
                  <a:pt x="903" y="39"/>
                  <a:pt x="903" y="98"/>
                </a:cubicBezTo>
                <a:cubicBezTo>
                  <a:pt x="903" y="147"/>
                  <a:pt x="903" y="147"/>
                  <a:pt x="903" y="147"/>
                </a:cubicBezTo>
                <a:cubicBezTo>
                  <a:pt x="903" y="206"/>
                  <a:pt x="854" y="255"/>
                  <a:pt x="805" y="255"/>
                </a:cubicBezTo>
                <a:close/>
                <a:moveTo>
                  <a:pt x="98" y="69"/>
                </a:moveTo>
                <a:lnTo>
                  <a:pt x="98" y="69"/>
                </a:lnTo>
                <a:cubicBezTo>
                  <a:pt x="79" y="69"/>
                  <a:pt x="68" y="78"/>
                  <a:pt x="68" y="98"/>
                </a:cubicBezTo>
                <a:cubicBezTo>
                  <a:pt x="68" y="147"/>
                  <a:pt x="68" y="147"/>
                  <a:pt x="68" y="147"/>
                </a:cubicBezTo>
                <a:cubicBezTo>
                  <a:pt x="68" y="167"/>
                  <a:pt x="79" y="186"/>
                  <a:pt x="98" y="186"/>
                </a:cubicBezTo>
                <a:cubicBezTo>
                  <a:pt x="805" y="186"/>
                  <a:pt x="805" y="186"/>
                  <a:pt x="805" y="186"/>
                </a:cubicBezTo>
                <a:cubicBezTo>
                  <a:pt x="815" y="186"/>
                  <a:pt x="835" y="167"/>
                  <a:pt x="835" y="147"/>
                </a:cubicBezTo>
                <a:cubicBezTo>
                  <a:pt x="835" y="98"/>
                  <a:pt x="835" y="98"/>
                  <a:pt x="835" y="98"/>
                </a:cubicBezTo>
                <a:cubicBezTo>
                  <a:pt x="835" y="78"/>
                  <a:pt x="815" y="69"/>
                  <a:pt x="805" y="69"/>
                </a:cubicBezTo>
                <a:lnTo>
                  <a:pt x="98" y="6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3" name="Freeform 182">
            <a:extLst>
              <a:ext uri="{FF2B5EF4-FFF2-40B4-BE49-F238E27FC236}">
                <a16:creationId xmlns:a16="http://schemas.microsoft.com/office/drawing/2014/main" id="{74416E14-7C4A-F246-8314-156B5F5CC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7224" y="10871588"/>
            <a:ext cx="761608" cy="731318"/>
          </a:xfrm>
          <a:custGeom>
            <a:avLst/>
            <a:gdLst>
              <a:gd name="T0" fmla="*/ 668 w 777"/>
              <a:gd name="T1" fmla="*/ 746 h 747"/>
              <a:gd name="T2" fmla="*/ 668 w 777"/>
              <a:gd name="T3" fmla="*/ 746 h 747"/>
              <a:gd name="T4" fmla="*/ 108 w 777"/>
              <a:gd name="T5" fmla="*/ 746 h 747"/>
              <a:gd name="T6" fmla="*/ 0 w 777"/>
              <a:gd name="T7" fmla="*/ 638 h 747"/>
              <a:gd name="T8" fmla="*/ 0 w 777"/>
              <a:gd name="T9" fmla="*/ 108 h 747"/>
              <a:gd name="T10" fmla="*/ 108 w 777"/>
              <a:gd name="T11" fmla="*/ 0 h 747"/>
              <a:gd name="T12" fmla="*/ 167 w 777"/>
              <a:gd name="T13" fmla="*/ 0 h 747"/>
              <a:gd name="T14" fmla="*/ 167 w 777"/>
              <a:gd name="T15" fmla="*/ 69 h 747"/>
              <a:gd name="T16" fmla="*/ 108 w 777"/>
              <a:gd name="T17" fmla="*/ 69 h 747"/>
              <a:gd name="T18" fmla="*/ 69 w 777"/>
              <a:gd name="T19" fmla="*/ 108 h 747"/>
              <a:gd name="T20" fmla="*/ 69 w 777"/>
              <a:gd name="T21" fmla="*/ 638 h 747"/>
              <a:gd name="T22" fmla="*/ 108 w 777"/>
              <a:gd name="T23" fmla="*/ 678 h 747"/>
              <a:gd name="T24" fmla="*/ 668 w 777"/>
              <a:gd name="T25" fmla="*/ 678 h 747"/>
              <a:gd name="T26" fmla="*/ 707 w 777"/>
              <a:gd name="T27" fmla="*/ 638 h 747"/>
              <a:gd name="T28" fmla="*/ 707 w 777"/>
              <a:gd name="T29" fmla="*/ 108 h 747"/>
              <a:gd name="T30" fmla="*/ 668 w 777"/>
              <a:gd name="T31" fmla="*/ 69 h 747"/>
              <a:gd name="T32" fmla="*/ 609 w 777"/>
              <a:gd name="T33" fmla="*/ 69 h 747"/>
              <a:gd name="T34" fmla="*/ 609 w 777"/>
              <a:gd name="T35" fmla="*/ 0 h 747"/>
              <a:gd name="T36" fmla="*/ 668 w 777"/>
              <a:gd name="T37" fmla="*/ 0 h 747"/>
              <a:gd name="T38" fmla="*/ 776 w 777"/>
              <a:gd name="T39" fmla="*/ 108 h 747"/>
              <a:gd name="T40" fmla="*/ 776 w 777"/>
              <a:gd name="T41" fmla="*/ 638 h 747"/>
              <a:gd name="T42" fmla="*/ 668 w 777"/>
              <a:gd name="T43" fmla="*/ 746 h 7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77" h="747">
                <a:moveTo>
                  <a:pt x="668" y="746"/>
                </a:moveTo>
                <a:lnTo>
                  <a:pt x="668" y="746"/>
                </a:lnTo>
                <a:cubicBezTo>
                  <a:pt x="108" y="746"/>
                  <a:pt x="108" y="746"/>
                  <a:pt x="108" y="746"/>
                </a:cubicBezTo>
                <a:cubicBezTo>
                  <a:pt x="49" y="746"/>
                  <a:pt x="0" y="697"/>
                  <a:pt x="0" y="638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49"/>
                  <a:pt x="49" y="0"/>
                  <a:pt x="108" y="0"/>
                </a:cubicBezTo>
                <a:cubicBezTo>
                  <a:pt x="167" y="0"/>
                  <a:pt x="167" y="0"/>
                  <a:pt x="167" y="0"/>
                </a:cubicBezTo>
                <a:cubicBezTo>
                  <a:pt x="167" y="69"/>
                  <a:pt x="167" y="69"/>
                  <a:pt x="167" y="69"/>
                </a:cubicBezTo>
                <a:cubicBezTo>
                  <a:pt x="108" y="69"/>
                  <a:pt x="108" y="69"/>
                  <a:pt x="108" y="69"/>
                </a:cubicBezTo>
                <a:cubicBezTo>
                  <a:pt x="88" y="69"/>
                  <a:pt x="69" y="88"/>
                  <a:pt x="69" y="108"/>
                </a:cubicBezTo>
                <a:cubicBezTo>
                  <a:pt x="69" y="638"/>
                  <a:pt x="69" y="638"/>
                  <a:pt x="69" y="638"/>
                </a:cubicBezTo>
                <a:cubicBezTo>
                  <a:pt x="69" y="658"/>
                  <a:pt x="88" y="678"/>
                  <a:pt x="108" y="678"/>
                </a:cubicBezTo>
                <a:cubicBezTo>
                  <a:pt x="668" y="678"/>
                  <a:pt x="668" y="678"/>
                  <a:pt x="668" y="678"/>
                </a:cubicBezTo>
                <a:cubicBezTo>
                  <a:pt x="697" y="678"/>
                  <a:pt x="707" y="658"/>
                  <a:pt x="707" y="638"/>
                </a:cubicBezTo>
                <a:cubicBezTo>
                  <a:pt x="707" y="108"/>
                  <a:pt x="707" y="108"/>
                  <a:pt x="707" y="108"/>
                </a:cubicBezTo>
                <a:cubicBezTo>
                  <a:pt x="707" y="88"/>
                  <a:pt x="697" y="69"/>
                  <a:pt x="668" y="69"/>
                </a:cubicBezTo>
                <a:cubicBezTo>
                  <a:pt x="609" y="69"/>
                  <a:pt x="609" y="69"/>
                  <a:pt x="609" y="69"/>
                </a:cubicBezTo>
                <a:cubicBezTo>
                  <a:pt x="609" y="0"/>
                  <a:pt x="609" y="0"/>
                  <a:pt x="609" y="0"/>
                </a:cubicBezTo>
                <a:cubicBezTo>
                  <a:pt x="668" y="0"/>
                  <a:pt x="668" y="0"/>
                  <a:pt x="668" y="0"/>
                </a:cubicBezTo>
                <a:cubicBezTo>
                  <a:pt x="727" y="0"/>
                  <a:pt x="776" y="49"/>
                  <a:pt x="776" y="108"/>
                </a:cubicBezTo>
                <a:cubicBezTo>
                  <a:pt x="776" y="638"/>
                  <a:pt x="776" y="638"/>
                  <a:pt x="776" y="638"/>
                </a:cubicBezTo>
                <a:cubicBezTo>
                  <a:pt x="776" y="697"/>
                  <a:pt x="727" y="746"/>
                  <a:pt x="668" y="74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4" name="Freeform 183">
            <a:extLst>
              <a:ext uri="{FF2B5EF4-FFF2-40B4-BE49-F238E27FC236}">
                <a16:creationId xmlns:a16="http://schemas.microsoft.com/office/drawing/2014/main" id="{9870C12F-6672-1D4D-952F-4EA5C70DC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7919" y="10763406"/>
            <a:ext cx="328876" cy="69237"/>
          </a:xfrm>
          <a:custGeom>
            <a:avLst/>
            <a:gdLst>
              <a:gd name="T0" fmla="*/ 333 w 334"/>
              <a:gd name="T1" fmla="*/ 69 h 70"/>
              <a:gd name="T2" fmla="*/ 0 w 334"/>
              <a:gd name="T3" fmla="*/ 69 h 70"/>
              <a:gd name="T4" fmla="*/ 0 w 334"/>
              <a:gd name="T5" fmla="*/ 0 h 70"/>
              <a:gd name="T6" fmla="*/ 333 w 334"/>
              <a:gd name="T7" fmla="*/ 0 h 70"/>
              <a:gd name="T8" fmla="*/ 333 w 334"/>
              <a:gd name="T9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4" h="70">
                <a:moveTo>
                  <a:pt x="333" y="69"/>
                </a:moveTo>
                <a:lnTo>
                  <a:pt x="0" y="69"/>
                </a:lnTo>
                <a:lnTo>
                  <a:pt x="0" y="0"/>
                </a:lnTo>
                <a:lnTo>
                  <a:pt x="333" y="0"/>
                </a:lnTo>
                <a:lnTo>
                  <a:pt x="333" y="6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5" name="Freeform 184">
            <a:extLst>
              <a:ext uri="{FF2B5EF4-FFF2-40B4-BE49-F238E27FC236}">
                <a16:creationId xmlns:a16="http://schemas.microsoft.com/office/drawing/2014/main" id="{93D2CD3E-23D3-8E4D-9BCA-F29C06C61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1302" y="10763406"/>
            <a:ext cx="212040" cy="173093"/>
          </a:xfrm>
          <a:custGeom>
            <a:avLst/>
            <a:gdLst>
              <a:gd name="T0" fmla="*/ 49 w 217"/>
              <a:gd name="T1" fmla="*/ 167 h 178"/>
              <a:gd name="T2" fmla="*/ 49 w 217"/>
              <a:gd name="T3" fmla="*/ 167 h 178"/>
              <a:gd name="T4" fmla="*/ 0 w 217"/>
              <a:gd name="T5" fmla="*/ 118 h 178"/>
              <a:gd name="T6" fmla="*/ 98 w 217"/>
              <a:gd name="T7" fmla="*/ 10 h 178"/>
              <a:gd name="T8" fmla="*/ 138 w 217"/>
              <a:gd name="T9" fmla="*/ 0 h 178"/>
              <a:gd name="T10" fmla="*/ 157 w 217"/>
              <a:gd name="T11" fmla="*/ 20 h 178"/>
              <a:gd name="T12" fmla="*/ 206 w 217"/>
              <a:gd name="T13" fmla="*/ 128 h 178"/>
              <a:gd name="T14" fmla="*/ 196 w 217"/>
              <a:gd name="T15" fmla="*/ 177 h 178"/>
              <a:gd name="T16" fmla="*/ 196 w 217"/>
              <a:gd name="T17" fmla="*/ 177 h 178"/>
              <a:gd name="T18" fmla="*/ 147 w 217"/>
              <a:gd name="T19" fmla="*/ 157 h 178"/>
              <a:gd name="T20" fmla="*/ 118 w 217"/>
              <a:gd name="T21" fmla="*/ 98 h 178"/>
              <a:gd name="T22" fmla="*/ 49 w 217"/>
              <a:gd name="T23" fmla="*/ 167 h 178"/>
              <a:gd name="T24" fmla="*/ 147 w 217"/>
              <a:gd name="T25" fmla="*/ 59 h 178"/>
              <a:gd name="T26" fmla="*/ 147 w 217"/>
              <a:gd name="T27" fmla="*/ 59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17" h="178">
                <a:moveTo>
                  <a:pt x="49" y="167"/>
                </a:moveTo>
                <a:lnTo>
                  <a:pt x="49" y="167"/>
                </a:lnTo>
                <a:cubicBezTo>
                  <a:pt x="0" y="118"/>
                  <a:pt x="0" y="118"/>
                  <a:pt x="0" y="118"/>
                </a:cubicBezTo>
                <a:cubicBezTo>
                  <a:pt x="98" y="10"/>
                  <a:pt x="98" y="10"/>
                  <a:pt x="98" y="10"/>
                </a:cubicBezTo>
                <a:cubicBezTo>
                  <a:pt x="108" y="10"/>
                  <a:pt x="118" y="0"/>
                  <a:pt x="138" y="0"/>
                </a:cubicBezTo>
                <a:cubicBezTo>
                  <a:pt x="147" y="10"/>
                  <a:pt x="157" y="10"/>
                  <a:pt x="157" y="20"/>
                </a:cubicBezTo>
                <a:cubicBezTo>
                  <a:pt x="206" y="128"/>
                  <a:pt x="206" y="128"/>
                  <a:pt x="206" y="128"/>
                </a:cubicBezTo>
                <a:cubicBezTo>
                  <a:pt x="216" y="147"/>
                  <a:pt x="216" y="167"/>
                  <a:pt x="196" y="177"/>
                </a:cubicBezTo>
                <a:lnTo>
                  <a:pt x="196" y="177"/>
                </a:lnTo>
                <a:cubicBezTo>
                  <a:pt x="177" y="177"/>
                  <a:pt x="157" y="177"/>
                  <a:pt x="147" y="157"/>
                </a:cubicBezTo>
                <a:cubicBezTo>
                  <a:pt x="118" y="98"/>
                  <a:pt x="118" y="98"/>
                  <a:pt x="118" y="98"/>
                </a:cubicBezTo>
                <a:lnTo>
                  <a:pt x="49" y="167"/>
                </a:lnTo>
                <a:close/>
                <a:moveTo>
                  <a:pt x="147" y="59"/>
                </a:moveTo>
                <a:lnTo>
                  <a:pt x="147" y="5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6" name="Freeform 185">
            <a:extLst>
              <a:ext uri="{FF2B5EF4-FFF2-40B4-BE49-F238E27FC236}">
                <a16:creationId xmlns:a16="http://schemas.microsoft.com/office/drawing/2014/main" id="{0DFB1CC9-4345-9D4E-B512-348D0058F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4755" y="10871588"/>
            <a:ext cx="298586" cy="212040"/>
          </a:xfrm>
          <a:custGeom>
            <a:avLst/>
            <a:gdLst>
              <a:gd name="T0" fmla="*/ 127 w 305"/>
              <a:gd name="T1" fmla="*/ 216 h 217"/>
              <a:gd name="T2" fmla="*/ 127 w 305"/>
              <a:gd name="T3" fmla="*/ 216 h 217"/>
              <a:gd name="T4" fmla="*/ 127 w 305"/>
              <a:gd name="T5" fmla="*/ 216 h 217"/>
              <a:gd name="T6" fmla="*/ 78 w 305"/>
              <a:gd name="T7" fmla="*/ 197 h 217"/>
              <a:gd name="T8" fmla="*/ 0 w 305"/>
              <a:gd name="T9" fmla="*/ 98 h 217"/>
              <a:gd name="T10" fmla="*/ 88 w 305"/>
              <a:gd name="T11" fmla="*/ 10 h 217"/>
              <a:gd name="T12" fmla="*/ 137 w 305"/>
              <a:gd name="T13" fmla="*/ 59 h 217"/>
              <a:gd name="T14" fmla="*/ 88 w 305"/>
              <a:gd name="T15" fmla="*/ 98 h 217"/>
              <a:gd name="T16" fmla="*/ 127 w 305"/>
              <a:gd name="T17" fmla="*/ 137 h 217"/>
              <a:gd name="T18" fmla="*/ 245 w 305"/>
              <a:gd name="T19" fmla="*/ 10 h 217"/>
              <a:gd name="T20" fmla="*/ 284 w 305"/>
              <a:gd name="T21" fmla="*/ 10 h 217"/>
              <a:gd name="T22" fmla="*/ 284 w 305"/>
              <a:gd name="T23" fmla="*/ 10 h 217"/>
              <a:gd name="T24" fmla="*/ 294 w 305"/>
              <a:gd name="T25" fmla="*/ 59 h 217"/>
              <a:gd name="T26" fmla="*/ 166 w 305"/>
              <a:gd name="T27" fmla="*/ 197 h 217"/>
              <a:gd name="T28" fmla="*/ 127 w 305"/>
              <a:gd name="T29" fmla="*/ 216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05" h="217">
                <a:moveTo>
                  <a:pt x="127" y="216"/>
                </a:moveTo>
                <a:lnTo>
                  <a:pt x="127" y="216"/>
                </a:lnTo>
                <a:lnTo>
                  <a:pt x="127" y="216"/>
                </a:lnTo>
                <a:cubicBezTo>
                  <a:pt x="108" y="216"/>
                  <a:pt x="88" y="206"/>
                  <a:pt x="78" y="197"/>
                </a:cubicBezTo>
                <a:cubicBezTo>
                  <a:pt x="0" y="98"/>
                  <a:pt x="0" y="98"/>
                  <a:pt x="0" y="98"/>
                </a:cubicBezTo>
                <a:cubicBezTo>
                  <a:pt x="88" y="10"/>
                  <a:pt x="88" y="10"/>
                  <a:pt x="88" y="10"/>
                </a:cubicBezTo>
                <a:cubicBezTo>
                  <a:pt x="137" y="59"/>
                  <a:pt x="137" y="59"/>
                  <a:pt x="137" y="59"/>
                </a:cubicBezTo>
                <a:cubicBezTo>
                  <a:pt x="88" y="98"/>
                  <a:pt x="88" y="98"/>
                  <a:pt x="88" y="98"/>
                </a:cubicBezTo>
                <a:cubicBezTo>
                  <a:pt x="127" y="137"/>
                  <a:pt x="127" y="137"/>
                  <a:pt x="127" y="137"/>
                </a:cubicBezTo>
                <a:cubicBezTo>
                  <a:pt x="245" y="10"/>
                  <a:pt x="245" y="10"/>
                  <a:pt x="245" y="10"/>
                </a:cubicBezTo>
                <a:cubicBezTo>
                  <a:pt x="255" y="0"/>
                  <a:pt x="275" y="0"/>
                  <a:pt x="284" y="10"/>
                </a:cubicBezTo>
                <a:lnTo>
                  <a:pt x="284" y="10"/>
                </a:lnTo>
                <a:cubicBezTo>
                  <a:pt x="304" y="20"/>
                  <a:pt x="304" y="39"/>
                  <a:pt x="294" y="59"/>
                </a:cubicBezTo>
                <a:cubicBezTo>
                  <a:pt x="166" y="197"/>
                  <a:pt x="166" y="197"/>
                  <a:pt x="166" y="197"/>
                </a:cubicBezTo>
                <a:cubicBezTo>
                  <a:pt x="157" y="206"/>
                  <a:pt x="137" y="216"/>
                  <a:pt x="127" y="21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7" name="Freeform 186">
            <a:extLst>
              <a:ext uri="{FF2B5EF4-FFF2-40B4-BE49-F238E27FC236}">
                <a16:creationId xmlns:a16="http://schemas.microsoft.com/office/drawing/2014/main" id="{FE05F014-BF62-0A48-A5F6-ADF035893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2718" y="10763406"/>
            <a:ext cx="220692" cy="173093"/>
          </a:xfrm>
          <a:custGeom>
            <a:avLst/>
            <a:gdLst>
              <a:gd name="T0" fmla="*/ 177 w 227"/>
              <a:gd name="T1" fmla="*/ 167 h 178"/>
              <a:gd name="T2" fmla="*/ 177 w 227"/>
              <a:gd name="T3" fmla="*/ 167 h 178"/>
              <a:gd name="T4" fmla="*/ 226 w 227"/>
              <a:gd name="T5" fmla="*/ 118 h 178"/>
              <a:gd name="T6" fmla="*/ 118 w 227"/>
              <a:gd name="T7" fmla="*/ 10 h 178"/>
              <a:gd name="T8" fmla="*/ 89 w 227"/>
              <a:gd name="T9" fmla="*/ 0 h 178"/>
              <a:gd name="T10" fmla="*/ 59 w 227"/>
              <a:gd name="T11" fmla="*/ 20 h 178"/>
              <a:gd name="T12" fmla="*/ 10 w 227"/>
              <a:gd name="T13" fmla="*/ 128 h 178"/>
              <a:gd name="T14" fmla="*/ 20 w 227"/>
              <a:gd name="T15" fmla="*/ 177 h 178"/>
              <a:gd name="T16" fmla="*/ 20 w 227"/>
              <a:gd name="T17" fmla="*/ 177 h 178"/>
              <a:gd name="T18" fmla="*/ 69 w 227"/>
              <a:gd name="T19" fmla="*/ 157 h 178"/>
              <a:gd name="T20" fmla="*/ 99 w 227"/>
              <a:gd name="T21" fmla="*/ 98 h 178"/>
              <a:gd name="T22" fmla="*/ 177 w 227"/>
              <a:gd name="T23" fmla="*/ 167 h 178"/>
              <a:gd name="T24" fmla="*/ 69 w 227"/>
              <a:gd name="T25" fmla="*/ 59 h 178"/>
              <a:gd name="T26" fmla="*/ 69 w 227"/>
              <a:gd name="T27" fmla="*/ 59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27" h="178">
                <a:moveTo>
                  <a:pt x="177" y="167"/>
                </a:moveTo>
                <a:lnTo>
                  <a:pt x="177" y="167"/>
                </a:lnTo>
                <a:cubicBezTo>
                  <a:pt x="226" y="118"/>
                  <a:pt x="226" y="118"/>
                  <a:pt x="226" y="118"/>
                </a:cubicBezTo>
                <a:cubicBezTo>
                  <a:pt x="118" y="10"/>
                  <a:pt x="118" y="10"/>
                  <a:pt x="118" y="10"/>
                </a:cubicBezTo>
                <a:cubicBezTo>
                  <a:pt x="109" y="10"/>
                  <a:pt x="99" y="0"/>
                  <a:pt x="89" y="0"/>
                </a:cubicBezTo>
                <a:cubicBezTo>
                  <a:pt x="79" y="10"/>
                  <a:pt x="59" y="10"/>
                  <a:pt x="59" y="20"/>
                </a:cubicBezTo>
                <a:cubicBezTo>
                  <a:pt x="10" y="128"/>
                  <a:pt x="10" y="128"/>
                  <a:pt x="10" y="128"/>
                </a:cubicBezTo>
                <a:cubicBezTo>
                  <a:pt x="0" y="147"/>
                  <a:pt x="10" y="167"/>
                  <a:pt x="20" y="177"/>
                </a:cubicBezTo>
                <a:lnTo>
                  <a:pt x="20" y="177"/>
                </a:lnTo>
                <a:cubicBezTo>
                  <a:pt x="40" y="177"/>
                  <a:pt x="59" y="177"/>
                  <a:pt x="69" y="157"/>
                </a:cubicBezTo>
                <a:cubicBezTo>
                  <a:pt x="99" y="98"/>
                  <a:pt x="99" y="98"/>
                  <a:pt x="99" y="98"/>
                </a:cubicBezTo>
                <a:lnTo>
                  <a:pt x="177" y="167"/>
                </a:lnTo>
                <a:close/>
                <a:moveTo>
                  <a:pt x="69" y="59"/>
                </a:moveTo>
                <a:lnTo>
                  <a:pt x="69" y="5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8" name="Freeform 187">
            <a:extLst>
              <a:ext uri="{FF2B5EF4-FFF2-40B4-BE49-F238E27FC236}">
                <a16:creationId xmlns:a16="http://schemas.microsoft.com/office/drawing/2014/main" id="{BAB18BA8-7AE9-A649-AF35-712F50ADB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2718" y="10871588"/>
            <a:ext cx="298584" cy="212040"/>
          </a:xfrm>
          <a:custGeom>
            <a:avLst/>
            <a:gdLst>
              <a:gd name="T0" fmla="*/ 187 w 306"/>
              <a:gd name="T1" fmla="*/ 216 h 217"/>
              <a:gd name="T2" fmla="*/ 187 w 306"/>
              <a:gd name="T3" fmla="*/ 216 h 217"/>
              <a:gd name="T4" fmla="*/ 187 w 306"/>
              <a:gd name="T5" fmla="*/ 216 h 217"/>
              <a:gd name="T6" fmla="*/ 226 w 306"/>
              <a:gd name="T7" fmla="*/ 197 h 217"/>
              <a:gd name="T8" fmla="*/ 305 w 306"/>
              <a:gd name="T9" fmla="*/ 98 h 217"/>
              <a:gd name="T10" fmla="*/ 226 w 306"/>
              <a:gd name="T11" fmla="*/ 10 h 217"/>
              <a:gd name="T12" fmla="*/ 177 w 306"/>
              <a:gd name="T13" fmla="*/ 59 h 217"/>
              <a:gd name="T14" fmla="*/ 217 w 306"/>
              <a:gd name="T15" fmla="*/ 98 h 217"/>
              <a:gd name="T16" fmla="*/ 187 w 306"/>
              <a:gd name="T17" fmla="*/ 137 h 217"/>
              <a:gd name="T18" fmla="*/ 69 w 306"/>
              <a:gd name="T19" fmla="*/ 10 h 217"/>
              <a:gd name="T20" fmla="*/ 20 w 306"/>
              <a:gd name="T21" fmla="*/ 10 h 217"/>
              <a:gd name="T22" fmla="*/ 20 w 306"/>
              <a:gd name="T23" fmla="*/ 10 h 217"/>
              <a:gd name="T24" fmla="*/ 20 w 306"/>
              <a:gd name="T25" fmla="*/ 59 h 217"/>
              <a:gd name="T26" fmla="*/ 138 w 306"/>
              <a:gd name="T27" fmla="*/ 197 h 217"/>
              <a:gd name="T28" fmla="*/ 187 w 306"/>
              <a:gd name="T29" fmla="*/ 216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06" h="217">
                <a:moveTo>
                  <a:pt x="187" y="216"/>
                </a:moveTo>
                <a:lnTo>
                  <a:pt x="187" y="216"/>
                </a:lnTo>
                <a:lnTo>
                  <a:pt x="187" y="216"/>
                </a:lnTo>
                <a:cubicBezTo>
                  <a:pt x="197" y="216"/>
                  <a:pt x="217" y="206"/>
                  <a:pt x="226" y="197"/>
                </a:cubicBezTo>
                <a:cubicBezTo>
                  <a:pt x="305" y="98"/>
                  <a:pt x="305" y="98"/>
                  <a:pt x="305" y="98"/>
                </a:cubicBezTo>
                <a:cubicBezTo>
                  <a:pt x="226" y="10"/>
                  <a:pt x="226" y="10"/>
                  <a:pt x="226" y="10"/>
                </a:cubicBezTo>
                <a:cubicBezTo>
                  <a:pt x="177" y="59"/>
                  <a:pt x="177" y="59"/>
                  <a:pt x="177" y="59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187" y="137"/>
                  <a:pt x="187" y="137"/>
                  <a:pt x="187" y="137"/>
                </a:cubicBezTo>
                <a:cubicBezTo>
                  <a:pt x="69" y="10"/>
                  <a:pt x="69" y="10"/>
                  <a:pt x="69" y="10"/>
                </a:cubicBezTo>
                <a:cubicBezTo>
                  <a:pt x="50" y="0"/>
                  <a:pt x="30" y="0"/>
                  <a:pt x="20" y="10"/>
                </a:cubicBezTo>
                <a:lnTo>
                  <a:pt x="20" y="10"/>
                </a:lnTo>
                <a:cubicBezTo>
                  <a:pt x="0" y="20"/>
                  <a:pt x="0" y="39"/>
                  <a:pt x="20" y="59"/>
                </a:cubicBezTo>
                <a:cubicBezTo>
                  <a:pt x="138" y="197"/>
                  <a:pt x="138" y="197"/>
                  <a:pt x="138" y="197"/>
                </a:cubicBezTo>
                <a:cubicBezTo>
                  <a:pt x="148" y="206"/>
                  <a:pt x="168" y="216"/>
                  <a:pt x="187" y="21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9" name="Freeform 188">
            <a:extLst>
              <a:ext uri="{FF2B5EF4-FFF2-40B4-BE49-F238E27FC236}">
                <a16:creationId xmlns:a16="http://schemas.microsoft.com/office/drawing/2014/main" id="{3D5E7B73-2A5F-F54F-A120-34FEBCD27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7558" y="11170174"/>
            <a:ext cx="155783" cy="60582"/>
          </a:xfrm>
          <a:custGeom>
            <a:avLst/>
            <a:gdLst>
              <a:gd name="T0" fmla="*/ 0 w 158"/>
              <a:gd name="T1" fmla="*/ 30 h 60"/>
              <a:gd name="T2" fmla="*/ 0 w 158"/>
              <a:gd name="T3" fmla="*/ 30 h 60"/>
              <a:gd name="T4" fmla="*/ 0 w 158"/>
              <a:gd name="T5" fmla="*/ 30 h 60"/>
              <a:gd name="T6" fmla="*/ 29 w 158"/>
              <a:gd name="T7" fmla="*/ 0 h 60"/>
              <a:gd name="T8" fmla="*/ 137 w 158"/>
              <a:gd name="T9" fmla="*/ 0 h 60"/>
              <a:gd name="T10" fmla="*/ 157 w 158"/>
              <a:gd name="T11" fmla="*/ 30 h 60"/>
              <a:gd name="T12" fmla="*/ 157 w 158"/>
              <a:gd name="T13" fmla="*/ 30 h 60"/>
              <a:gd name="T14" fmla="*/ 137 w 158"/>
              <a:gd name="T15" fmla="*/ 59 h 60"/>
              <a:gd name="T16" fmla="*/ 29 w 158"/>
              <a:gd name="T17" fmla="*/ 59 h 60"/>
              <a:gd name="T18" fmla="*/ 0 w 158"/>
              <a:gd name="T19" fmla="*/ 3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8" h="60">
                <a:moveTo>
                  <a:pt x="0" y="30"/>
                </a:moveTo>
                <a:lnTo>
                  <a:pt x="0" y="30"/>
                </a:lnTo>
                <a:lnTo>
                  <a:pt x="0" y="30"/>
                </a:lnTo>
                <a:cubicBezTo>
                  <a:pt x="0" y="20"/>
                  <a:pt x="10" y="0"/>
                  <a:pt x="29" y="0"/>
                </a:cubicBezTo>
                <a:cubicBezTo>
                  <a:pt x="137" y="0"/>
                  <a:pt x="137" y="0"/>
                  <a:pt x="137" y="0"/>
                </a:cubicBezTo>
                <a:cubicBezTo>
                  <a:pt x="147" y="0"/>
                  <a:pt x="157" y="20"/>
                  <a:pt x="157" y="30"/>
                </a:cubicBezTo>
                <a:lnTo>
                  <a:pt x="157" y="30"/>
                </a:lnTo>
                <a:cubicBezTo>
                  <a:pt x="157" y="50"/>
                  <a:pt x="147" y="59"/>
                  <a:pt x="137" y="59"/>
                </a:cubicBezTo>
                <a:cubicBezTo>
                  <a:pt x="29" y="59"/>
                  <a:pt x="29" y="59"/>
                  <a:pt x="29" y="59"/>
                </a:cubicBezTo>
                <a:cubicBezTo>
                  <a:pt x="10" y="59"/>
                  <a:pt x="0" y="50"/>
                  <a:pt x="0" y="3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0" name="Freeform 189">
            <a:extLst>
              <a:ext uri="{FF2B5EF4-FFF2-40B4-BE49-F238E27FC236}">
                <a16:creationId xmlns:a16="http://schemas.microsoft.com/office/drawing/2014/main" id="{F1D8498E-F345-7D4C-93D2-07B25D05F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3410" y="11187483"/>
            <a:ext cx="47602" cy="385130"/>
          </a:xfrm>
          <a:custGeom>
            <a:avLst/>
            <a:gdLst>
              <a:gd name="T0" fmla="*/ 49 w 50"/>
              <a:gd name="T1" fmla="*/ 393 h 394"/>
              <a:gd name="T2" fmla="*/ 49 w 50"/>
              <a:gd name="T3" fmla="*/ 393 h 394"/>
              <a:gd name="T4" fmla="*/ 0 w 50"/>
              <a:gd name="T5" fmla="*/ 393 h 394"/>
              <a:gd name="T6" fmla="*/ 0 w 50"/>
              <a:gd name="T7" fmla="*/ 30 h 394"/>
              <a:gd name="T8" fmla="*/ 30 w 50"/>
              <a:gd name="T9" fmla="*/ 0 h 394"/>
              <a:gd name="T10" fmla="*/ 30 w 50"/>
              <a:gd name="T11" fmla="*/ 0 h 394"/>
              <a:gd name="T12" fmla="*/ 49 w 50"/>
              <a:gd name="T13" fmla="*/ 30 h 394"/>
              <a:gd name="T14" fmla="*/ 49 w 50"/>
              <a:gd name="T15" fmla="*/ 393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0" h="394">
                <a:moveTo>
                  <a:pt x="49" y="393"/>
                </a:moveTo>
                <a:lnTo>
                  <a:pt x="49" y="393"/>
                </a:lnTo>
                <a:cubicBezTo>
                  <a:pt x="0" y="393"/>
                  <a:pt x="0" y="393"/>
                  <a:pt x="0" y="39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0"/>
                  <a:pt x="10" y="0"/>
                  <a:pt x="30" y="0"/>
                </a:cubicBezTo>
                <a:lnTo>
                  <a:pt x="30" y="0"/>
                </a:lnTo>
                <a:cubicBezTo>
                  <a:pt x="40" y="0"/>
                  <a:pt x="49" y="10"/>
                  <a:pt x="49" y="30"/>
                </a:cubicBezTo>
                <a:lnTo>
                  <a:pt x="49" y="39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92" name="Group 71">
            <a:extLst>
              <a:ext uri="{FF2B5EF4-FFF2-40B4-BE49-F238E27FC236}">
                <a16:creationId xmlns:a16="http://schemas.microsoft.com/office/drawing/2014/main" id="{BBDD6EFB-52B2-5441-9CBE-C1FED23DA075}"/>
              </a:ext>
            </a:extLst>
          </p:cNvPr>
          <p:cNvGrpSpPr/>
          <p:nvPr/>
        </p:nvGrpSpPr>
        <p:grpSpPr>
          <a:xfrm>
            <a:off x="13847359" y="5785843"/>
            <a:ext cx="8909115" cy="2500601"/>
            <a:chOff x="2232442" y="3643574"/>
            <a:chExt cx="8954788" cy="2500601"/>
          </a:xfrm>
        </p:grpSpPr>
        <p:sp>
          <p:nvSpPr>
            <p:cNvPr id="193" name="CuadroTexto 598">
              <a:extLst>
                <a:ext uri="{FF2B5EF4-FFF2-40B4-BE49-F238E27FC236}">
                  <a16:creationId xmlns:a16="http://schemas.microsoft.com/office/drawing/2014/main" id="{B9366D56-8202-9043-A257-ABE2F39BF282}"/>
                </a:ext>
              </a:extLst>
            </p:cNvPr>
            <p:cNvSpPr txBox="1"/>
            <p:nvPr/>
          </p:nvSpPr>
          <p:spPr>
            <a:xfrm>
              <a:off x="2232442" y="3643574"/>
              <a:ext cx="263950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Brain</a:t>
              </a:r>
            </a:p>
          </p:txBody>
        </p:sp>
        <p:sp>
          <p:nvSpPr>
            <p:cNvPr id="194" name="CuadroTexto 599">
              <a:extLst>
                <a:ext uri="{FF2B5EF4-FFF2-40B4-BE49-F238E27FC236}">
                  <a16:creationId xmlns:a16="http://schemas.microsoft.com/office/drawing/2014/main" id="{19A1DA7E-0E71-9347-930C-3426B018330E}"/>
                </a:ext>
              </a:extLst>
            </p:cNvPr>
            <p:cNvSpPr txBox="1"/>
            <p:nvPr/>
          </p:nvSpPr>
          <p:spPr>
            <a:xfrm>
              <a:off x="2236244" y="4943846"/>
              <a:ext cx="89509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  <p:grpSp>
        <p:nvGrpSpPr>
          <p:cNvPr id="195" name="Grupo 194">
            <a:extLst>
              <a:ext uri="{FF2B5EF4-FFF2-40B4-BE49-F238E27FC236}">
                <a16:creationId xmlns:a16="http://schemas.microsoft.com/office/drawing/2014/main" id="{1C056E88-15C7-394D-B7C0-7311C6305020}"/>
              </a:ext>
            </a:extLst>
          </p:cNvPr>
          <p:cNvGrpSpPr/>
          <p:nvPr/>
        </p:nvGrpSpPr>
        <p:grpSpPr>
          <a:xfrm>
            <a:off x="7698524" y="2036522"/>
            <a:ext cx="2667045" cy="1028583"/>
            <a:chOff x="4247967" y="10798146"/>
            <a:chExt cx="4236804" cy="1028583"/>
          </a:xfrm>
        </p:grpSpPr>
        <p:sp>
          <p:nvSpPr>
            <p:cNvPr id="196" name="CuadroTexto 395">
              <a:extLst>
                <a:ext uri="{FF2B5EF4-FFF2-40B4-BE49-F238E27FC236}">
                  <a16:creationId xmlns:a16="http://schemas.microsoft.com/office/drawing/2014/main" id="{DA932BBF-2BAC-374A-BBAE-1F1252A743F8}"/>
                </a:ext>
              </a:extLst>
            </p:cNvPr>
            <p:cNvSpPr txBox="1"/>
            <p:nvPr/>
          </p:nvSpPr>
          <p:spPr>
            <a:xfrm flipH="1">
              <a:off x="4263264" y="10798146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197" name="Rectangle 40">
              <a:extLst>
                <a:ext uri="{FF2B5EF4-FFF2-40B4-BE49-F238E27FC236}">
                  <a16:creationId xmlns:a16="http://schemas.microsoft.com/office/drawing/2014/main" id="{D17CAC76-539A-8C4F-AA05-CD0F8FAA49B2}"/>
                </a:ext>
              </a:extLst>
            </p:cNvPr>
            <p:cNvSpPr/>
            <p:nvPr/>
          </p:nvSpPr>
          <p:spPr>
            <a:xfrm>
              <a:off x="4247967" y="11180398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98" name="Grupo 197">
            <a:extLst>
              <a:ext uri="{FF2B5EF4-FFF2-40B4-BE49-F238E27FC236}">
                <a16:creationId xmlns:a16="http://schemas.microsoft.com/office/drawing/2014/main" id="{1E2BAC32-27B6-ED46-8470-C277FB029F2A}"/>
              </a:ext>
            </a:extLst>
          </p:cNvPr>
          <p:cNvGrpSpPr/>
          <p:nvPr/>
        </p:nvGrpSpPr>
        <p:grpSpPr>
          <a:xfrm>
            <a:off x="8077164" y="4102157"/>
            <a:ext cx="2667045" cy="1028583"/>
            <a:chOff x="4247967" y="10798146"/>
            <a:chExt cx="4236804" cy="1028583"/>
          </a:xfrm>
        </p:grpSpPr>
        <p:sp>
          <p:nvSpPr>
            <p:cNvPr id="199" name="CuadroTexto 395">
              <a:extLst>
                <a:ext uri="{FF2B5EF4-FFF2-40B4-BE49-F238E27FC236}">
                  <a16:creationId xmlns:a16="http://schemas.microsoft.com/office/drawing/2014/main" id="{8935B9AD-551B-D644-B6B6-74557E5A5CF4}"/>
                </a:ext>
              </a:extLst>
            </p:cNvPr>
            <p:cNvSpPr txBox="1"/>
            <p:nvPr/>
          </p:nvSpPr>
          <p:spPr>
            <a:xfrm flipH="1">
              <a:off x="4263264" y="10798146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200" name="Rectangle 40">
              <a:extLst>
                <a:ext uri="{FF2B5EF4-FFF2-40B4-BE49-F238E27FC236}">
                  <a16:creationId xmlns:a16="http://schemas.microsoft.com/office/drawing/2014/main" id="{D1808918-C2C3-E34B-84A5-28672FDB3B65}"/>
                </a:ext>
              </a:extLst>
            </p:cNvPr>
            <p:cNvSpPr/>
            <p:nvPr/>
          </p:nvSpPr>
          <p:spPr>
            <a:xfrm>
              <a:off x="4247967" y="11180398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01" name="Grupo 200">
            <a:extLst>
              <a:ext uri="{FF2B5EF4-FFF2-40B4-BE49-F238E27FC236}">
                <a16:creationId xmlns:a16="http://schemas.microsoft.com/office/drawing/2014/main" id="{1CC4D1A3-9D0E-2E4E-BF93-76EDDF7AAD8B}"/>
              </a:ext>
            </a:extLst>
          </p:cNvPr>
          <p:cNvGrpSpPr/>
          <p:nvPr/>
        </p:nvGrpSpPr>
        <p:grpSpPr>
          <a:xfrm>
            <a:off x="8308676" y="6330727"/>
            <a:ext cx="2667045" cy="1028583"/>
            <a:chOff x="4247967" y="10798146"/>
            <a:chExt cx="4236804" cy="1028583"/>
          </a:xfrm>
        </p:grpSpPr>
        <p:sp>
          <p:nvSpPr>
            <p:cNvPr id="202" name="CuadroTexto 395">
              <a:extLst>
                <a:ext uri="{FF2B5EF4-FFF2-40B4-BE49-F238E27FC236}">
                  <a16:creationId xmlns:a16="http://schemas.microsoft.com/office/drawing/2014/main" id="{3E7742D7-4853-464D-8446-BB90E50F36A6}"/>
                </a:ext>
              </a:extLst>
            </p:cNvPr>
            <p:cNvSpPr txBox="1"/>
            <p:nvPr/>
          </p:nvSpPr>
          <p:spPr>
            <a:xfrm flipH="1">
              <a:off x="4263264" y="10798146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203" name="Rectangle 40">
              <a:extLst>
                <a:ext uri="{FF2B5EF4-FFF2-40B4-BE49-F238E27FC236}">
                  <a16:creationId xmlns:a16="http://schemas.microsoft.com/office/drawing/2014/main" id="{C34CB55D-6812-3B4E-B6C9-E344DB55A50F}"/>
                </a:ext>
              </a:extLst>
            </p:cNvPr>
            <p:cNvSpPr/>
            <p:nvPr/>
          </p:nvSpPr>
          <p:spPr>
            <a:xfrm>
              <a:off x="4247967" y="11180398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04" name="Grupo 203">
            <a:extLst>
              <a:ext uri="{FF2B5EF4-FFF2-40B4-BE49-F238E27FC236}">
                <a16:creationId xmlns:a16="http://schemas.microsoft.com/office/drawing/2014/main" id="{D79D9F9E-FC10-C842-9C26-A6CEE1E1D256}"/>
              </a:ext>
            </a:extLst>
          </p:cNvPr>
          <p:cNvGrpSpPr/>
          <p:nvPr/>
        </p:nvGrpSpPr>
        <p:grpSpPr>
          <a:xfrm>
            <a:off x="8318305" y="8588940"/>
            <a:ext cx="2667045" cy="1028583"/>
            <a:chOff x="4247967" y="10798146"/>
            <a:chExt cx="4236804" cy="1028583"/>
          </a:xfrm>
        </p:grpSpPr>
        <p:sp>
          <p:nvSpPr>
            <p:cNvPr id="205" name="CuadroTexto 395">
              <a:extLst>
                <a:ext uri="{FF2B5EF4-FFF2-40B4-BE49-F238E27FC236}">
                  <a16:creationId xmlns:a16="http://schemas.microsoft.com/office/drawing/2014/main" id="{7AF2AD9B-B5E9-354D-862F-2783510C8E09}"/>
                </a:ext>
              </a:extLst>
            </p:cNvPr>
            <p:cNvSpPr txBox="1"/>
            <p:nvPr/>
          </p:nvSpPr>
          <p:spPr>
            <a:xfrm flipH="1">
              <a:off x="4263264" y="10798146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206" name="Rectangle 40">
              <a:extLst>
                <a:ext uri="{FF2B5EF4-FFF2-40B4-BE49-F238E27FC236}">
                  <a16:creationId xmlns:a16="http://schemas.microsoft.com/office/drawing/2014/main" id="{5235343E-E76F-BF47-A24E-9651E30475AD}"/>
                </a:ext>
              </a:extLst>
            </p:cNvPr>
            <p:cNvSpPr/>
            <p:nvPr/>
          </p:nvSpPr>
          <p:spPr>
            <a:xfrm>
              <a:off x="4247967" y="11180398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07" name="Grupo 206">
            <a:extLst>
              <a:ext uri="{FF2B5EF4-FFF2-40B4-BE49-F238E27FC236}">
                <a16:creationId xmlns:a16="http://schemas.microsoft.com/office/drawing/2014/main" id="{47EC84C5-8C8B-CD4D-A2BD-D7EA9735880B}"/>
              </a:ext>
            </a:extLst>
          </p:cNvPr>
          <p:cNvGrpSpPr/>
          <p:nvPr/>
        </p:nvGrpSpPr>
        <p:grpSpPr>
          <a:xfrm>
            <a:off x="8077163" y="10607776"/>
            <a:ext cx="2667045" cy="1305582"/>
            <a:chOff x="4247967" y="10798146"/>
            <a:chExt cx="4236804" cy="1305582"/>
          </a:xfrm>
        </p:grpSpPr>
        <p:sp>
          <p:nvSpPr>
            <p:cNvPr id="208" name="CuadroTexto 395">
              <a:extLst>
                <a:ext uri="{FF2B5EF4-FFF2-40B4-BE49-F238E27FC236}">
                  <a16:creationId xmlns:a16="http://schemas.microsoft.com/office/drawing/2014/main" id="{08A3D9D1-3B85-4E4A-9093-AFA8734630CB}"/>
                </a:ext>
              </a:extLst>
            </p:cNvPr>
            <p:cNvSpPr txBox="1"/>
            <p:nvPr/>
          </p:nvSpPr>
          <p:spPr>
            <a:xfrm flipH="1">
              <a:off x="4263264" y="10798146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209" name="Rectangle 40">
              <a:extLst>
                <a:ext uri="{FF2B5EF4-FFF2-40B4-BE49-F238E27FC236}">
                  <a16:creationId xmlns:a16="http://schemas.microsoft.com/office/drawing/2014/main" id="{5A9E8A01-CBD1-D34F-AE33-7CE058FCFA06}"/>
                </a:ext>
              </a:extLst>
            </p:cNvPr>
            <p:cNvSpPr/>
            <p:nvPr/>
          </p:nvSpPr>
          <p:spPr>
            <a:xfrm>
              <a:off x="4247967" y="11180398"/>
              <a:ext cx="423680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 as </a:t>
              </a:r>
            </a:p>
            <a:p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8353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Line 85">
            <a:extLst>
              <a:ext uri="{FF2B5EF4-FFF2-40B4-BE49-F238E27FC236}">
                <a16:creationId xmlns:a16="http://schemas.microsoft.com/office/drawing/2014/main" id="{1523002E-A2B5-494D-8BDF-D06F99B8E86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88311" y="2799329"/>
            <a:ext cx="4554" cy="4507105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97" name="Freeform 86">
            <a:extLst>
              <a:ext uri="{FF2B5EF4-FFF2-40B4-BE49-F238E27FC236}">
                <a16:creationId xmlns:a16="http://schemas.microsoft.com/office/drawing/2014/main" id="{96A0A578-C87F-B842-8AC8-1A594738D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43995" y="2799329"/>
            <a:ext cx="10088630" cy="5098947"/>
          </a:xfrm>
          <a:custGeom>
            <a:avLst/>
            <a:gdLst>
              <a:gd name="T0" fmla="*/ 0 w 9774"/>
              <a:gd name="T1" fmla="*/ 4852 h 4937"/>
              <a:gd name="T2" fmla="*/ 0 w 9774"/>
              <a:gd name="T3" fmla="*/ 0 h 4937"/>
              <a:gd name="T4" fmla="*/ 9773 w 9774"/>
              <a:gd name="T5" fmla="*/ 0 h 4937"/>
              <a:gd name="T6" fmla="*/ 9773 w 9774"/>
              <a:gd name="T7" fmla="*/ 4936 h 49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774" h="4937">
                <a:moveTo>
                  <a:pt x="0" y="4852"/>
                </a:moveTo>
                <a:lnTo>
                  <a:pt x="0" y="0"/>
                </a:lnTo>
                <a:lnTo>
                  <a:pt x="9773" y="0"/>
                </a:lnTo>
                <a:lnTo>
                  <a:pt x="9773" y="4936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98" name="Line 87">
            <a:extLst>
              <a:ext uri="{FF2B5EF4-FFF2-40B4-BE49-F238E27FC236}">
                <a16:creationId xmlns:a16="http://schemas.microsoft.com/office/drawing/2014/main" id="{01B06A37-130A-D24B-9DC3-5CF094B079CD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92416" y="2799329"/>
            <a:ext cx="4554" cy="7370711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99" name="Line 88">
            <a:extLst>
              <a:ext uri="{FF2B5EF4-FFF2-40B4-BE49-F238E27FC236}">
                <a16:creationId xmlns:a16="http://schemas.microsoft.com/office/drawing/2014/main" id="{2BAD72D7-2848-F649-8B1D-8B51937A793A}"/>
              </a:ext>
            </a:extLst>
          </p:cNvPr>
          <p:cNvSpPr>
            <a:spLocks noChangeShapeType="1"/>
          </p:cNvSpPr>
          <p:nvPr/>
        </p:nvSpPr>
        <p:spPr bwMode="auto">
          <a:xfrm>
            <a:off x="13620627" y="2799329"/>
            <a:ext cx="4554" cy="7370711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00" name="Freeform 89">
            <a:extLst>
              <a:ext uri="{FF2B5EF4-FFF2-40B4-BE49-F238E27FC236}">
                <a16:creationId xmlns:a16="http://schemas.microsoft.com/office/drawing/2014/main" id="{4416148B-24D3-684A-9A2A-840C21845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1942" y="5526357"/>
            <a:ext cx="1251975" cy="887762"/>
          </a:xfrm>
          <a:custGeom>
            <a:avLst/>
            <a:gdLst>
              <a:gd name="T0" fmla="*/ 0 w 1212"/>
              <a:gd name="T1" fmla="*/ 109 h 859"/>
              <a:gd name="T2" fmla="*/ 0 w 1212"/>
              <a:gd name="T3" fmla="*/ 109 h 859"/>
              <a:gd name="T4" fmla="*/ 824 w 1212"/>
              <a:gd name="T5" fmla="*/ 816 h 859"/>
              <a:gd name="T6" fmla="*/ 984 w 1212"/>
              <a:gd name="T7" fmla="*/ 824 h 859"/>
              <a:gd name="T8" fmla="*/ 1144 w 1212"/>
              <a:gd name="T9" fmla="*/ 698 h 859"/>
              <a:gd name="T10" fmla="*/ 1152 w 1212"/>
              <a:gd name="T11" fmla="*/ 505 h 859"/>
              <a:gd name="T12" fmla="*/ 866 w 1212"/>
              <a:gd name="T13" fmla="*/ 227 h 859"/>
              <a:gd name="T14" fmla="*/ 866 w 1212"/>
              <a:gd name="T15" fmla="*/ 0 h 859"/>
              <a:gd name="T16" fmla="*/ 0 w 1212"/>
              <a:gd name="T17" fmla="*/ 109 h 8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12" h="859">
                <a:moveTo>
                  <a:pt x="0" y="109"/>
                </a:moveTo>
                <a:lnTo>
                  <a:pt x="0" y="109"/>
                </a:lnTo>
                <a:cubicBezTo>
                  <a:pt x="824" y="816"/>
                  <a:pt x="824" y="816"/>
                  <a:pt x="824" y="816"/>
                </a:cubicBezTo>
                <a:cubicBezTo>
                  <a:pt x="874" y="858"/>
                  <a:pt x="942" y="858"/>
                  <a:pt x="984" y="824"/>
                </a:cubicBezTo>
                <a:cubicBezTo>
                  <a:pt x="1144" y="698"/>
                  <a:pt x="1144" y="698"/>
                  <a:pt x="1144" y="698"/>
                </a:cubicBezTo>
                <a:cubicBezTo>
                  <a:pt x="1202" y="656"/>
                  <a:pt x="1211" y="563"/>
                  <a:pt x="1152" y="505"/>
                </a:cubicBezTo>
                <a:cubicBezTo>
                  <a:pt x="866" y="227"/>
                  <a:pt x="866" y="227"/>
                  <a:pt x="866" y="227"/>
                </a:cubicBezTo>
                <a:cubicBezTo>
                  <a:pt x="866" y="0"/>
                  <a:pt x="866" y="0"/>
                  <a:pt x="866" y="0"/>
                </a:cubicBezTo>
                <a:cubicBezTo>
                  <a:pt x="866" y="0"/>
                  <a:pt x="42" y="0"/>
                  <a:pt x="0" y="10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1" name="Freeform 90">
            <a:extLst>
              <a:ext uri="{FF2B5EF4-FFF2-40B4-BE49-F238E27FC236}">
                <a16:creationId xmlns:a16="http://schemas.microsoft.com/office/drawing/2014/main" id="{CC4156CB-2F4C-5349-8784-033D89687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24416" y="4151462"/>
            <a:ext cx="2772554" cy="1875684"/>
          </a:xfrm>
          <a:custGeom>
            <a:avLst/>
            <a:gdLst>
              <a:gd name="T0" fmla="*/ 176 w 2684"/>
              <a:gd name="T1" fmla="*/ 1144 h 1818"/>
              <a:gd name="T2" fmla="*/ 176 w 2684"/>
              <a:gd name="T3" fmla="*/ 1144 h 1818"/>
              <a:gd name="T4" fmla="*/ 832 w 2684"/>
              <a:gd name="T5" fmla="*/ 1480 h 1818"/>
              <a:gd name="T6" fmla="*/ 2187 w 2684"/>
              <a:gd name="T7" fmla="*/ 1379 h 1818"/>
              <a:gd name="T8" fmla="*/ 2683 w 2684"/>
              <a:gd name="T9" fmla="*/ 555 h 1818"/>
              <a:gd name="T10" fmla="*/ 176 w 2684"/>
              <a:gd name="T11" fmla="*/ 1144 h 1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84" h="1818">
                <a:moveTo>
                  <a:pt x="176" y="1144"/>
                </a:moveTo>
                <a:lnTo>
                  <a:pt x="176" y="1144"/>
                </a:lnTo>
                <a:cubicBezTo>
                  <a:pt x="176" y="1144"/>
                  <a:pt x="0" y="1615"/>
                  <a:pt x="832" y="1480"/>
                </a:cubicBezTo>
                <a:cubicBezTo>
                  <a:pt x="832" y="1480"/>
                  <a:pt x="765" y="1817"/>
                  <a:pt x="2187" y="1379"/>
                </a:cubicBezTo>
                <a:cubicBezTo>
                  <a:pt x="2187" y="1379"/>
                  <a:pt x="2607" y="1337"/>
                  <a:pt x="2683" y="555"/>
                </a:cubicBezTo>
                <a:cubicBezTo>
                  <a:pt x="2683" y="555"/>
                  <a:pt x="1320" y="0"/>
                  <a:pt x="176" y="114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2" name="Freeform 91">
            <a:extLst>
              <a:ext uri="{FF2B5EF4-FFF2-40B4-BE49-F238E27FC236}">
                <a16:creationId xmlns:a16="http://schemas.microsoft.com/office/drawing/2014/main" id="{52F8B5D7-A71F-6C49-A21E-6F965F7F7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10574" y="1296961"/>
            <a:ext cx="6191578" cy="4361421"/>
          </a:xfrm>
          <a:custGeom>
            <a:avLst/>
            <a:gdLst>
              <a:gd name="T0" fmla="*/ 5913 w 5998"/>
              <a:gd name="T1" fmla="*/ 2590 h 4223"/>
              <a:gd name="T2" fmla="*/ 5913 w 5998"/>
              <a:gd name="T3" fmla="*/ 2590 h 4223"/>
              <a:gd name="T4" fmla="*/ 5955 w 5998"/>
              <a:gd name="T5" fmla="*/ 2430 h 4223"/>
              <a:gd name="T6" fmla="*/ 5938 w 5998"/>
              <a:gd name="T7" fmla="*/ 1884 h 4223"/>
              <a:gd name="T8" fmla="*/ 5745 w 5998"/>
              <a:gd name="T9" fmla="*/ 1471 h 4223"/>
              <a:gd name="T10" fmla="*/ 5627 w 5998"/>
              <a:gd name="T11" fmla="*/ 1270 h 4223"/>
              <a:gd name="T12" fmla="*/ 5366 w 5998"/>
              <a:gd name="T13" fmla="*/ 891 h 4223"/>
              <a:gd name="T14" fmla="*/ 4971 w 5998"/>
              <a:gd name="T15" fmla="*/ 580 h 4223"/>
              <a:gd name="T16" fmla="*/ 4643 w 5998"/>
              <a:gd name="T17" fmla="*/ 454 h 4223"/>
              <a:gd name="T18" fmla="*/ 4618 w 5998"/>
              <a:gd name="T19" fmla="*/ 437 h 4223"/>
              <a:gd name="T20" fmla="*/ 4147 w 5998"/>
              <a:gd name="T21" fmla="*/ 269 h 4223"/>
              <a:gd name="T22" fmla="*/ 3903 w 5998"/>
              <a:gd name="T23" fmla="*/ 344 h 4223"/>
              <a:gd name="T24" fmla="*/ 3844 w 5998"/>
              <a:gd name="T25" fmla="*/ 235 h 4223"/>
              <a:gd name="T26" fmla="*/ 3272 w 5998"/>
              <a:gd name="T27" fmla="*/ 75 h 4223"/>
              <a:gd name="T28" fmla="*/ 3213 w 5998"/>
              <a:gd name="T29" fmla="*/ 84 h 4223"/>
              <a:gd name="T30" fmla="*/ 2607 w 5998"/>
              <a:gd name="T31" fmla="*/ 134 h 4223"/>
              <a:gd name="T32" fmla="*/ 2557 w 5998"/>
              <a:gd name="T33" fmla="*/ 134 h 4223"/>
              <a:gd name="T34" fmla="*/ 2330 w 5998"/>
              <a:gd name="T35" fmla="*/ 109 h 4223"/>
              <a:gd name="T36" fmla="*/ 1707 w 5998"/>
              <a:gd name="T37" fmla="*/ 260 h 4223"/>
              <a:gd name="T38" fmla="*/ 1379 w 5998"/>
              <a:gd name="T39" fmla="*/ 471 h 4223"/>
              <a:gd name="T40" fmla="*/ 1262 w 5998"/>
              <a:gd name="T41" fmla="*/ 538 h 4223"/>
              <a:gd name="T42" fmla="*/ 900 w 5998"/>
              <a:gd name="T43" fmla="*/ 740 h 4223"/>
              <a:gd name="T44" fmla="*/ 404 w 5998"/>
              <a:gd name="T45" fmla="*/ 1261 h 4223"/>
              <a:gd name="T46" fmla="*/ 261 w 5998"/>
              <a:gd name="T47" fmla="*/ 1631 h 4223"/>
              <a:gd name="T48" fmla="*/ 244 w 5998"/>
              <a:gd name="T49" fmla="*/ 1674 h 4223"/>
              <a:gd name="T50" fmla="*/ 84 w 5998"/>
              <a:gd name="T51" fmla="*/ 1951 h 4223"/>
              <a:gd name="T52" fmla="*/ 93 w 5998"/>
              <a:gd name="T53" fmla="*/ 2826 h 4223"/>
              <a:gd name="T54" fmla="*/ 395 w 5998"/>
              <a:gd name="T55" fmla="*/ 3137 h 4223"/>
              <a:gd name="T56" fmla="*/ 429 w 5998"/>
              <a:gd name="T57" fmla="*/ 3162 h 4223"/>
              <a:gd name="T58" fmla="*/ 1018 w 5998"/>
              <a:gd name="T59" fmla="*/ 3431 h 4223"/>
              <a:gd name="T60" fmla="*/ 1060 w 5998"/>
              <a:gd name="T61" fmla="*/ 3448 h 4223"/>
              <a:gd name="T62" fmla="*/ 1278 w 5998"/>
              <a:gd name="T63" fmla="*/ 3558 h 4223"/>
              <a:gd name="T64" fmla="*/ 1405 w 5998"/>
              <a:gd name="T65" fmla="*/ 3574 h 4223"/>
              <a:gd name="T66" fmla="*/ 1674 w 5998"/>
              <a:gd name="T67" fmla="*/ 4003 h 4223"/>
              <a:gd name="T68" fmla="*/ 2481 w 5998"/>
              <a:gd name="T69" fmla="*/ 4188 h 4223"/>
              <a:gd name="T70" fmla="*/ 2876 w 5998"/>
              <a:gd name="T71" fmla="*/ 4104 h 4223"/>
              <a:gd name="T72" fmla="*/ 2885 w 5998"/>
              <a:gd name="T73" fmla="*/ 4104 h 4223"/>
              <a:gd name="T74" fmla="*/ 3163 w 5998"/>
              <a:gd name="T75" fmla="*/ 3869 h 4223"/>
              <a:gd name="T76" fmla="*/ 3171 w 5998"/>
              <a:gd name="T77" fmla="*/ 3852 h 4223"/>
              <a:gd name="T78" fmla="*/ 3264 w 5998"/>
              <a:gd name="T79" fmla="*/ 3776 h 4223"/>
              <a:gd name="T80" fmla="*/ 3499 w 5998"/>
              <a:gd name="T81" fmla="*/ 3701 h 4223"/>
              <a:gd name="T82" fmla="*/ 3566 w 5998"/>
              <a:gd name="T83" fmla="*/ 3692 h 4223"/>
              <a:gd name="T84" fmla="*/ 3583 w 5998"/>
              <a:gd name="T85" fmla="*/ 3701 h 4223"/>
              <a:gd name="T86" fmla="*/ 3600 w 5998"/>
              <a:gd name="T87" fmla="*/ 3701 h 4223"/>
              <a:gd name="T88" fmla="*/ 3625 w 5998"/>
              <a:gd name="T89" fmla="*/ 3701 h 4223"/>
              <a:gd name="T90" fmla="*/ 3785 w 5998"/>
              <a:gd name="T91" fmla="*/ 3633 h 4223"/>
              <a:gd name="T92" fmla="*/ 4046 w 5998"/>
              <a:gd name="T93" fmla="*/ 3507 h 4223"/>
              <a:gd name="T94" fmla="*/ 4046 w 5998"/>
              <a:gd name="T95" fmla="*/ 3507 h 4223"/>
              <a:gd name="T96" fmla="*/ 4063 w 5998"/>
              <a:gd name="T97" fmla="*/ 3507 h 4223"/>
              <a:gd name="T98" fmla="*/ 4458 w 5998"/>
              <a:gd name="T99" fmla="*/ 3389 h 4223"/>
              <a:gd name="T100" fmla="*/ 5055 w 5998"/>
              <a:gd name="T101" fmla="*/ 3305 h 4223"/>
              <a:gd name="T102" fmla="*/ 5089 w 5998"/>
              <a:gd name="T103" fmla="*/ 3305 h 4223"/>
              <a:gd name="T104" fmla="*/ 5240 w 5998"/>
              <a:gd name="T105" fmla="*/ 3322 h 4223"/>
              <a:gd name="T106" fmla="*/ 5257 w 5998"/>
              <a:gd name="T107" fmla="*/ 3322 h 4223"/>
              <a:gd name="T108" fmla="*/ 5282 w 5998"/>
              <a:gd name="T109" fmla="*/ 3322 h 4223"/>
              <a:gd name="T110" fmla="*/ 5308 w 5998"/>
              <a:gd name="T111" fmla="*/ 3330 h 4223"/>
              <a:gd name="T112" fmla="*/ 5543 w 5998"/>
              <a:gd name="T113" fmla="*/ 3372 h 4223"/>
              <a:gd name="T114" fmla="*/ 5745 w 5998"/>
              <a:gd name="T115" fmla="*/ 3322 h 4223"/>
              <a:gd name="T116" fmla="*/ 5905 w 5998"/>
              <a:gd name="T117" fmla="*/ 2649 h 4223"/>
              <a:gd name="T118" fmla="*/ 5913 w 5998"/>
              <a:gd name="T119" fmla="*/ 2590 h 4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998" h="4223">
                <a:moveTo>
                  <a:pt x="5913" y="2590"/>
                </a:moveTo>
                <a:lnTo>
                  <a:pt x="5913" y="2590"/>
                </a:lnTo>
                <a:cubicBezTo>
                  <a:pt x="5930" y="2531"/>
                  <a:pt x="5955" y="2481"/>
                  <a:pt x="5955" y="2430"/>
                </a:cubicBezTo>
                <a:cubicBezTo>
                  <a:pt x="5955" y="2245"/>
                  <a:pt x="5955" y="2069"/>
                  <a:pt x="5938" y="1884"/>
                </a:cubicBezTo>
                <a:cubicBezTo>
                  <a:pt x="5921" y="1732"/>
                  <a:pt x="5863" y="1589"/>
                  <a:pt x="5745" y="1471"/>
                </a:cubicBezTo>
                <a:cubicBezTo>
                  <a:pt x="5711" y="1446"/>
                  <a:pt x="5635" y="1312"/>
                  <a:pt x="5627" y="1270"/>
                </a:cubicBezTo>
                <a:cubicBezTo>
                  <a:pt x="5585" y="1110"/>
                  <a:pt x="5484" y="992"/>
                  <a:pt x="5366" y="891"/>
                </a:cubicBezTo>
                <a:cubicBezTo>
                  <a:pt x="5240" y="782"/>
                  <a:pt x="5106" y="681"/>
                  <a:pt x="4971" y="580"/>
                </a:cubicBezTo>
                <a:cubicBezTo>
                  <a:pt x="4878" y="504"/>
                  <a:pt x="4769" y="454"/>
                  <a:pt x="4643" y="454"/>
                </a:cubicBezTo>
                <a:cubicBezTo>
                  <a:pt x="4635" y="454"/>
                  <a:pt x="4618" y="445"/>
                  <a:pt x="4618" y="437"/>
                </a:cubicBezTo>
                <a:cubicBezTo>
                  <a:pt x="4500" y="269"/>
                  <a:pt x="4332" y="235"/>
                  <a:pt x="4147" y="269"/>
                </a:cubicBezTo>
                <a:cubicBezTo>
                  <a:pt x="4063" y="286"/>
                  <a:pt x="3987" y="319"/>
                  <a:pt x="3903" y="344"/>
                </a:cubicBezTo>
                <a:cubicBezTo>
                  <a:pt x="3886" y="311"/>
                  <a:pt x="3869" y="269"/>
                  <a:pt x="3844" y="235"/>
                </a:cubicBezTo>
                <a:cubicBezTo>
                  <a:pt x="3726" y="75"/>
                  <a:pt x="3465" y="0"/>
                  <a:pt x="3272" y="75"/>
                </a:cubicBezTo>
                <a:cubicBezTo>
                  <a:pt x="3255" y="84"/>
                  <a:pt x="3230" y="92"/>
                  <a:pt x="3213" y="84"/>
                </a:cubicBezTo>
                <a:cubicBezTo>
                  <a:pt x="3003" y="33"/>
                  <a:pt x="2801" y="50"/>
                  <a:pt x="2607" y="134"/>
                </a:cubicBezTo>
                <a:cubicBezTo>
                  <a:pt x="2591" y="143"/>
                  <a:pt x="2574" y="143"/>
                  <a:pt x="2557" y="134"/>
                </a:cubicBezTo>
                <a:cubicBezTo>
                  <a:pt x="2481" y="109"/>
                  <a:pt x="2405" y="101"/>
                  <a:pt x="2330" y="109"/>
                </a:cubicBezTo>
                <a:cubicBezTo>
                  <a:pt x="2120" y="126"/>
                  <a:pt x="1909" y="193"/>
                  <a:pt x="1707" y="260"/>
                </a:cubicBezTo>
                <a:cubicBezTo>
                  <a:pt x="1581" y="311"/>
                  <a:pt x="1463" y="361"/>
                  <a:pt x="1379" y="471"/>
                </a:cubicBezTo>
                <a:cubicBezTo>
                  <a:pt x="1346" y="513"/>
                  <a:pt x="1312" y="530"/>
                  <a:pt x="1262" y="538"/>
                </a:cubicBezTo>
                <a:cubicBezTo>
                  <a:pt x="1119" y="563"/>
                  <a:pt x="1001" y="647"/>
                  <a:pt x="900" y="740"/>
                </a:cubicBezTo>
                <a:cubicBezTo>
                  <a:pt x="732" y="908"/>
                  <a:pt x="589" y="1102"/>
                  <a:pt x="404" y="1261"/>
                </a:cubicBezTo>
                <a:cubicBezTo>
                  <a:pt x="303" y="1354"/>
                  <a:pt x="252" y="1488"/>
                  <a:pt x="261" y="1631"/>
                </a:cubicBezTo>
                <a:cubicBezTo>
                  <a:pt x="261" y="1648"/>
                  <a:pt x="252" y="1665"/>
                  <a:pt x="244" y="1674"/>
                </a:cubicBezTo>
                <a:cubicBezTo>
                  <a:pt x="160" y="1749"/>
                  <a:pt x="109" y="1850"/>
                  <a:pt x="84" y="1951"/>
                </a:cubicBezTo>
                <a:cubicBezTo>
                  <a:pt x="0" y="2245"/>
                  <a:pt x="8" y="2531"/>
                  <a:pt x="93" y="2826"/>
                </a:cubicBezTo>
                <a:cubicBezTo>
                  <a:pt x="135" y="2985"/>
                  <a:pt x="227" y="3095"/>
                  <a:pt x="395" y="3137"/>
                </a:cubicBezTo>
                <a:cubicBezTo>
                  <a:pt x="412" y="3137"/>
                  <a:pt x="420" y="3154"/>
                  <a:pt x="429" y="3162"/>
                </a:cubicBezTo>
                <a:cubicBezTo>
                  <a:pt x="580" y="3356"/>
                  <a:pt x="774" y="3457"/>
                  <a:pt x="1018" y="3431"/>
                </a:cubicBezTo>
                <a:cubicBezTo>
                  <a:pt x="1026" y="3431"/>
                  <a:pt x="1051" y="3440"/>
                  <a:pt x="1060" y="3448"/>
                </a:cubicBezTo>
                <a:cubicBezTo>
                  <a:pt x="1127" y="3507"/>
                  <a:pt x="1194" y="3541"/>
                  <a:pt x="1278" y="3558"/>
                </a:cubicBezTo>
                <a:cubicBezTo>
                  <a:pt x="1320" y="3566"/>
                  <a:pt x="1362" y="3566"/>
                  <a:pt x="1405" y="3574"/>
                </a:cubicBezTo>
                <a:cubicBezTo>
                  <a:pt x="1421" y="3759"/>
                  <a:pt x="1522" y="3902"/>
                  <a:pt x="1674" y="4003"/>
                </a:cubicBezTo>
                <a:cubicBezTo>
                  <a:pt x="1918" y="4163"/>
                  <a:pt x="2195" y="4222"/>
                  <a:pt x="2481" y="4188"/>
                </a:cubicBezTo>
                <a:cubicBezTo>
                  <a:pt x="2616" y="4172"/>
                  <a:pt x="2742" y="4138"/>
                  <a:pt x="2876" y="4104"/>
                </a:cubicBezTo>
                <a:cubicBezTo>
                  <a:pt x="2876" y="4104"/>
                  <a:pt x="2876" y="4104"/>
                  <a:pt x="2885" y="4104"/>
                </a:cubicBezTo>
                <a:cubicBezTo>
                  <a:pt x="2994" y="4045"/>
                  <a:pt x="3078" y="3953"/>
                  <a:pt x="3163" y="3869"/>
                </a:cubicBezTo>
                <a:cubicBezTo>
                  <a:pt x="3163" y="3860"/>
                  <a:pt x="3163" y="3860"/>
                  <a:pt x="3171" y="3852"/>
                </a:cubicBezTo>
                <a:cubicBezTo>
                  <a:pt x="3196" y="3827"/>
                  <a:pt x="3222" y="3793"/>
                  <a:pt x="3264" y="3776"/>
                </a:cubicBezTo>
                <a:cubicBezTo>
                  <a:pt x="3339" y="3734"/>
                  <a:pt x="3415" y="3709"/>
                  <a:pt x="3499" y="3701"/>
                </a:cubicBezTo>
                <a:cubicBezTo>
                  <a:pt x="3516" y="3692"/>
                  <a:pt x="3541" y="3692"/>
                  <a:pt x="3566" y="3692"/>
                </a:cubicBezTo>
                <a:cubicBezTo>
                  <a:pt x="3566" y="3692"/>
                  <a:pt x="3575" y="3701"/>
                  <a:pt x="3583" y="3701"/>
                </a:cubicBezTo>
                <a:cubicBezTo>
                  <a:pt x="3592" y="3701"/>
                  <a:pt x="3592" y="3701"/>
                  <a:pt x="3600" y="3701"/>
                </a:cubicBezTo>
                <a:cubicBezTo>
                  <a:pt x="3608" y="3701"/>
                  <a:pt x="3617" y="3701"/>
                  <a:pt x="3625" y="3701"/>
                </a:cubicBezTo>
                <a:cubicBezTo>
                  <a:pt x="3684" y="3701"/>
                  <a:pt x="3726" y="3675"/>
                  <a:pt x="3785" y="3633"/>
                </a:cubicBezTo>
                <a:cubicBezTo>
                  <a:pt x="3869" y="3583"/>
                  <a:pt x="3945" y="3532"/>
                  <a:pt x="4046" y="3507"/>
                </a:cubicBezTo>
                <a:lnTo>
                  <a:pt x="4046" y="3507"/>
                </a:lnTo>
                <a:cubicBezTo>
                  <a:pt x="4054" y="3507"/>
                  <a:pt x="4063" y="3507"/>
                  <a:pt x="4063" y="3507"/>
                </a:cubicBezTo>
                <a:cubicBezTo>
                  <a:pt x="4189" y="3440"/>
                  <a:pt x="4323" y="3406"/>
                  <a:pt x="4458" y="3389"/>
                </a:cubicBezTo>
                <a:cubicBezTo>
                  <a:pt x="4651" y="3356"/>
                  <a:pt x="4853" y="3330"/>
                  <a:pt x="5055" y="3305"/>
                </a:cubicBezTo>
                <a:cubicBezTo>
                  <a:pt x="5089" y="3305"/>
                  <a:pt x="5089" y="3305"/>
                  <a:pt x="5089" y="3305"/>
                </a:cubicBezTo>
                <a:cubicBezTo>
                  <a:pt x="5156" y="3305"/>
                  <a:pt x="5173" y="3313"/>
                  <a:pt x="5240" y="3322"/>
                </a:cubicBezTo>
                <a:cubicBezTo>
                  <a:pt x="5240" y="3322"/>
                  <a:pt x="5249" y="3322"/>
                  <a:pt x="5257" y="3322"/>
                </a:cubicBezTo>
                <a:cubicBezTo>
                  <a:pt x="5265" y="3322"/>
                  <a:pt x="5274" y="3322"/>
                  <a:pt x="5282" y="3322"/>
                </a:cubicBezTo>
                <a:cubicBezTo>
                  <a:pt x="5291" y="3322"/>
                  <a:pt x="5299" y="3322"/>
                  <a:pt x="5308" y="3330"/>
                </a:cubicBezTo>
                <a:cubicBezTo>
                  <a:pt x="5391" y="3339"/>
                  <a:pt x="5467" y="3364"/>
                  <a:pt x="5543" y="3372"/>
                </a:cubicBezTo>
                <a:cubicBezTo>
                  <a:pt x="5619" y="3381"/>
                  <a:pt x="5686" y="3364"/>
                  <a:pt x="5745" y="3322"/>
                </a:cubicBezTo>
                <a:cubicBezTo>
                  <a:pt x="5930" y="3154"/>
                  <a:pt x="5997" y="2893"/>
                  <a:pt x="5905" y="2649"/>
                </a:cubicBezTo>
                <a:cubicBezTo>
                  <a:pt x="5905" y="2632"/>
                  <a:pt x="5905" y="2607"/>
                  <a:pt x="5913" y="259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3" name="Freeform 92">
            <a:extLst>
              <a:ext uri="{FF2B5EF4-FFF2-40B4-BE49-F238E27FC236}">
                <a16:creationId xmlns:a16="http://schemas.microsoft.com/office/drawing/2014/main" id="{423D9988-646F-C74E-9F37-CAB9963EF4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17339" y="2885831"/>
            <a:ext cx="3136761" cy="2144288"/>
          </a:xfrm>
          <a:custGeom>
            <a:avLst/>
            <a:gdLst>
              <a:gd name="T0" fmla="*/ 43 w 3038"/>
              <a:gd name="T1" fmla="*/ 2077 h 2078"/>
              <a:gd name="T2" fmla="*/ 43 w 3038"/>
              <a:gd name="T3" fmla="*/ 2077 h 2078"/>
              <a:gd name="T4" fmla="*/ 43 w 3038"/>
              <a:gd name="T5" fmla="*/ 2077 h 2078"/>
              <a:gd name="T6" fmla="*/ 0 w 3038"/>
              <a:gd name="T7" fmla="*/ 2027 h 2078"/>
              <a:gd name="T8" fmla="*/ 329 w 3038"/>
              <a:gd name="T9" fmla="*/ 1548 h 2078"/>
              <a:gd name="T10" fmla="*/ 2204 w 3038"/>
              <a:gd name="T11" fmla="*/ 1093 h 2078"/>
              <a:gd name="T12" fmla="*/ 2213 w 3038"/>
              <a:gd name="T13" fmla="*/ 1093 h 2078"/>
              <a:gd name="T14" fmla="*/ 2213 w 3038"/>
              <a:gd name="T15" fmla="*/ 1093 h 2078"/>
              <a:gd name="T16" fmla="*/ 2810 w 3038"/>
              <a:gd name="T17" fmla="*/ 950 h 2078"/>
              <a:gd name="T18" fmla="*/ 2936 w 3038"/>
              <a:gd name="T19" fmla="*/ 589 h 2078"/>
              <a:gd name="T20" fmla="*/ 2768 w 3038"/>
              <a:gd name="T21" fmla="*/ 244 h 2078"/>
              <a:gd name="T22" fmla="*/ 2162 w 3038"/>
              <a:gd name="T23" fmla="*/ 202 h 2078"/>
              <a:gd name="T24" fmla="*/ 2112 w 3038"/>
              <a:gd name="T25" fmla="*/ 177 h 2078"/>
              <a:gd name="T26" fmla="*/ 2137 w 3038"/>
              <a:gd name="T27" fmla="*/ 126 h 2078"/>
              <a:gd name="T28" fmla="*/ 2818 w 3038"/>
              <a:gd name="T29" fmla="*/ 177 h 2078"/>
              <a:gd name="T30" fmla="*/ 3020 w 3038"/>
              <a:gd name="T31" fmla="*/ 580 h 2078"/>
              <a:gd name="T32" fmla="*/ 2869 w 3038"/>
              <a:gd name="T33" fmla="*/ 1018 h 2078"/>
              <a:gd name="T34" fmla="*/ 2204 w 3038"/>
              <a:gd name="T35" fmla="*/ 1177 h 2078"/>
              <a:gd name="T36" fmla="*/ 387 w 3038"/>
              <a:gd name="T37" fmla="*/ 1615 h 2078"/>
              <a:gd name="T38" fmla="*/ 135 w 3038"/>
              <a:gd name="T39" fmla="*/ 1901 h 2078"/>
              <a:gd name="T40" fmla="*/ 85 w 3038"/>
              <a:gd name="T41" fmla="*/ 2035 h 2078"/>
              <a:gd name="T42" fmla="*/ 43 w 3038"/>
              <a:gd name="T43" fmla="*/ 2077 h 2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038" h="2078">
                <a:moveTo>
                  <a:pt x="43" y="2077"/>
                </a:moveTo>
                <a:lnTo>
                  <a:pt x="43" y="2077"/>
                </a:lnTo>
                <a:lnTo>
                  <a:pt x="43" y="2077"/>
                </a:lnTo>
                <a:cubicBezTo>
                  <a:pt x="17" y="2069"/>
                  <a:pt x="0" y="2052"/>
                  <a:pt x="0" y="2027"/>
                </a:cubicBezTo>
                <a:cubicBezTo>
                  <a:pt x="0" y="2019"/>
                  <a:pt x="34" y="1783"/>
                  <a:pt x="329" y="1548"/>
                </a:cubicBezTo>
                <a:cubicBezTo>
                  <a:pt x="707" y="1245"/>
                  <a:pt x="1346" y="1093"/>
                  <a:pt x="2204" y="1093"/>
                </a:cubicBezTo>
                <a:cubicBezTo>
                  <a:pt x="2213" y="1093"/>
                  <a:pt x="2213" y="1093"/>
                  <a:pt x="2213" y="1093"/>
                </a:cubicBezTo>
                <a:lnTo>
                  <a:pt x="2213" y="1093"/>
                </a:lnTo>
                <a:cubicBezTo>
                  <a:pt x="2221" y="1093"/>
                  <a:pt x="2608" y="1144"/>
                  <a:pt x="2810" y="950"/>
                </a:cubicBezTo>
                <a:cubicBezTo>
                  <a:pt x="2903" y="866"/>
                  <a:pt x="2945" y="748"/>
                  <a:pt x="2936" y="589"/>
                </a:cubicBezTo>
                <a:cubicBezTo>
                  <a:pt x="2928" y="429"/>
                  <a:pt x="2869" y="311"/>
                  <a:pt x="2768" y="244"/>
                </a:cubicBezTo>
                <a:cubicBezTo>
                  <a:pt x="2549" y="92"/>
                  <a:pt x="2171" y="202"/>
                  <a:pt x="2162" y="202"/>
                </a:cubicBezTo>
                <a:cubicBezTo>
                  <a:pt x="2145" y="210"/>
                  <a:pt x="2120" y="202"/>
                  <a:pt x="2112" y="177"/>
                </a:cubicBezTo>
                <a:cubicBezTo>
                  <a:pt x="2103" y="151"/>
                  <a:pt x="2120" y="135"/>
                  <a:pt x="2137" y="126"/>
                </a:cubicBezTo>
                <a:cubicBezTo>
                  <a:pt x="2154" y="118"/>
                  <a:pt x="2557" y="0"/>
                  <a:pt x="2818" y="177"/>
                </a:cubicBezTo>
                <a:cubicBezTo>
                  <a:pt x="2945" y="260"/>
                  <a:pt x="3012" y="395"/>
                  <a:pt x="3020" y="580"/>
                </a:cubicBezTo>
                <a:cubicBezTo>
                  <a:pt x="3037" y="765"/>
                  <a:pt x="2986" y="917"/>
                  <a:pt x="2869" y="1018"/>
                </a:cubicBezTo>
                <a:cubicBezTo>
                  <a:pt x="2642" y="1228"/>
                  <a:pt x="2246" y="1186"/>
                  <a:pt x="2204" y="1177"/>
                </a:cubicBezTo>
                <a:cubicBezTo>
                  <a:pt x="1624" y="1177"/>
                  <a:pt x="842" y="1253"/>
                  <a:pt x="387" y="1615"/>
                </a:cubicBezTo>
                <a:cubicBezTo>
                  <a:pt x="245" y="1724"/>
                  <a:pt x="169" y="1833"/>
                  <a:pt x="135" y="1901"/>
                </a:cubicBezTo>
                <a:cubicBezTo>
                  <a:pt x="93" y="1985"/>
                  <a:pt x="85" y="2035"/>
                  <a:pt x="85" y="2035"/>
                </a:cubicBezTo>
                <a:cubicBezTo>
                  <a:pt x="85" y="2061"/>
                  <a:pt x="68" y="2077"/>
                  <a:pt x="43" y="207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4" name="Freeform 93">
            <a:extLst>
              <a:ext uri="{FF2B5EF4-FFF2-40B4-BE49-F238E27FC236}">
                <a16:creationId xmlns:a16="http://schemas.microsoft.com/office/drawing/2014/main" id="{A203BF75-FEDA-D84D-A1C2-E831F0F44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6205" y="2353171"/>
            <a:ext cx="623712" cy="1188238"/>
          </a:xfrm>
          <a:custGeom>
            <a:avLst/>
            <a:gdLst>
              <a:gd name="T0" fmla="*/ 445 w 606"/>
              <a:gd name="T1" fmla="*/ 1152 h 1153"/>
              <a:gd name="T2" fmla="*/ 445 w 606"/>
              <a:gd name="T3" fmla="*/ 1152 h 1153"/>
              <a:gd name="T4" fmla="*/ 429 w 606"/>
              <a:gd name="T5" fmla="*/ 1144 h 1153"/>
              <a:gd name="T6" fmla="*/ 67 w 606"/>
              <a:gd name="T7" fmla="*/ 462 h 1153"/>
              <a:gd name="T8" fmla="*/ 101 w 606"/>
              <a:gd name="T9" fmla="*/ 378 h 1153"/>
              <a:gd name="T10" fmla="*/ 546 w 606"/>
              <a:gd name="T11" fmla="*/ 8 h 1153"/>
              <a:gd name="T12" fmla="*/ 597 w 606"/>
              <a:gd name="T13" fmla="*/ 42 h 1153"/>
              <a:gd name="T14" fmla="*/ 572 w 606"/>
              <a:gd name="T15" fmla="*/ 92 h 1153"/>
              <a:gd name="T16" fmla="*/ 176 w 606"/>
              <a:gd name="T17" fmla="*/ 412 h 1153"/>
              <a:gd name="T18" fmla="*/ 151 w 606"/>
              <a:gd name="T19" fmla="*/ 488 h 1153"/>
              <a:gd name="T20" fmla="*/ 454 w 606"/>
              <a:gd name="T21" fmla="*/ 1068 h 1153"/>
              <a:gd name="T22" fmla="*/ 479 w 606"/>
              <a:gd name="T23" fmla="*/ 1119 h 1153"/>
              <a:gd name="T24" fmla="*/ 445 w 606"/>
              <a:gd name="T25" fmla="*/ 1152 h 1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06" h="1153">
                <a:moveTo>
                  <a:pt x="445" y="1152"/>
                </a:moveTo>
                <a:lnTo>
                  <a:pt x="445" y="1152"/>
                </a:lnTo>
                <a:cubicBezTo>
                  <a:pt x="437" y="1152"/>
                  <a:pt x="437" y="1152"/>
                  <a:pt x="429" y="1144"/>
                </a:cubicBezTo>
                <a:cubicBezTo>
                  <a:pt x="160" y="1051"/>
                  <a:pt x="0" y="740"/>
                  <a:pt x="67" y="462"/>
                </a:cubicBezTo>
                <a:cubicBezTo>
                  <a:pt x="75" y="437"/>
                  <a:pt x="84" y="403"/>
                  <a:pt x="101" y="378"/>
                </a:cubicBezTo>
                <a:cubicBezTo>
                  <a:pt x="176" y="193"/>
                  <a:pt x="345" y="50"/>
                  <a:pt x="546" y="8"/>
                </a:cubicBezTo>
                <a:cubicBezTo>
                  <a:pt x="572" y="0"/>
                  <a:pt x="597" y="17"/>
                  <a:pt x="597" y="42"/>
                </a:cubicBezTo>
                <a:cubicBezTo>
                  <a:pt x="605" y="59"/>
                  <a:pt x="589" y="84"/>
                  <a:pt x="572" y="92"/>
                </a:cubicBezTo>
                <a:cubicBezTo>
                  <a:pt x="395" y="126"/>
                  <a:pt x="244" y="252"/>
                  <a:pt x="176" y="412"/>
                </a:cubicBezTo>
                <a:cubicBezTo>
                  <a:pt x="168" y="437"/>
                  <a:pt x="160" y="462"/>
                  <a:pt x="151" y="488"/>
                </a:cubicBezTo>
                <a:cubicBezTo>
                  <a:pt x="92" y="723"/>
                  <a:pt x="227" y="984"/>
                  <a:pt x="454" y="1068"/>
                </a:cubicBezTo>
                <a:cubicBezTo>
                  <a:pt x="479" y="1076"/>
                  <a:pt x="488" y="1102"/>
                  <a:pt x="479" y="1119"/>
                </a:cubicBezTo>
                <a:cubicBezTo>
                  <a:pt x="479" y="1135"/>
                  <a:pt x="462" y="1152"/>
                  <a:pt x="445" y="115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5" name="Freeform 94">
            <a:extLst>
              <a:ext uri="{FF2B5EF4-FFF2-40B4-BE49-F238E27FC236}">
                <a16:creationId xmlns:a16="http://schemas.microsoft.com/office/drawing/2014/main" id="{B7032883-8F97-514B-9A87-B66887B9E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11521" y="3099803"/>
            <a:ext cx="878659" cy="582737"/>
          </a:xfrm>
          <a:custGeom>
            <a:avLst/>
            <a:gdLst>
              <a:gd name="T0" fmla="*/ 471 w 851"/>
              <a:gd name="T1" fmla="*/ 564 h 565"/>
              <a:gd name="T2" fmla="*/ 471 w 851"/>
              <a:gd name="T3" fmla="*/ 564 h 565"/>
              <a:gd name="T4" fmla="*/ 244 w 851"/>
              <a:gd name="T5" fmla="*/ 496 h 565"/>
              <a:gd name="T6" fmla="*/ 194 w 851"/>
              <a:gd name="T7" fmla="*/ 463 h 565"/>
              <a:gd name="T8" fmla="*/ 9 w 851"/>
              <a:gd name="T9" fmla="*/ 42 h 565"/>
              <a:gd name="T10" fmla="*/ 59 w 851"/>
              <a:gd name="T11" fmla="*/ 0 h 565"/>
              <a:gd name="T12" fmla="*/ 101 w 851"/>
              <a:gd name="T13" fmla="*/ 50 h 565"/>
              <a:gd name="T14" fmla="*/ 244 w 851"/>
              <a:gd name="T15" fmla="*/ 396 h 565"/>
              <a:gd name="T16" fmla="*/ 286 w 851"/>
              <a:gd name="T17" fmla="*/ 429 h 565"/>
              <a:gd name="T18" fmla="*/ 766 w 851"/>
              <a:gd name="T19" fmla="*/ 337 h 565"/>
              <a:gd name="T20" fmla="*/ 825 w 851"/>
              <a:gd name="T21" fmla="*/ 328 h 565"/>
              <a:gd name="T22" fmla="*/ 833 w 851"/>
              <a:gd name="T23" fmla="*/ 387 h 565"/>
              <a:gd name="T24" fmla="*/ 471 w 851"/>
              <a:gd name="T25" fmla="*/ 56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51" h="565">
                <a:moveTo>
                  <a:pt x="471" y="564"/>
                </a:moveTo>
                <a:lnTo>
                  <a:pt x="471" y="564"/>
                </a:lnTo>
                <a:cubicBezTo>
                  <a:pt x="396" y="564"/>
                  <a:pt x="311" y="538"/>
                  <a:pt x="244" y="496"/>
                </a:cubicBezTo>
                <a:cubicBezTo>
                  <a:pt x="227" y="488"/>
                  <a:pt x="210" y="471"/>
                  <a:pt x="194" y="463"/>
                </a:cubicBezTo>
                <a:cubicBezTo>
                  <a:pt x="68" y="362"/>
                  <a:pt x="0" y="202"/>
                  <a:pt x="9" y="42"/>
                </a:cubicBezTo>
                <a:cubicBezTo>
                  <a:pt x="17" y="17"/>
                  <a:pt x="34" y="0"/>
                  <a:pt x="59" y="0"/>
                </a:cubicBezTo>
                <a:cubicBezTo>
                  <a:pt x="85" y="9"/>
                  <a:pt x="101" y="25"/>
                  <a:pt x="101" y="50"/>
                </a:cubicBezTo>
                <a:cubicBezTo>
                  <a:pt x="85" y="177"/>
                  <a:pt x="143" y="311"/>
                  <a:pt x="244" y="396"/>
                </a:cubicBezTo>
                <a:cubicBezTo>
                  <a:pt x="261" y="404"/>
                  <a:pt x="269" y="421"/>
                  <a:pt x="286" y="429"/>
                </a:cubicBezTo>
                <a:cubicBezTo>
                  <a:pt x="446" y="522"/>
                  <a:pt x="656" y="480"/>
                  <a:pt x="766" y="337"/>
                </a:cubicBezTo>
                <a:cubicBezTo>
                  <a:pt x="782" y="320"/>
                  <a:pt x="808" y="311"/>
                  <a:pt x="825" y="328"/>
                </a:cubicBezTo>
                <a:cubicBezTo>
                  <a:pt x="841" y="345"/>
                  <a:pt x="850" y="370"/>
                  <a:pt x="833" y="387"/>
                </a:cubicBezTo>
                <a:cubicBezTo>
                  <a:pt x="749" y="496"/>
                  <a:pt x="614" y="564"/>
                  <a:pt x="471" y="56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6" name="Freeform 95">
            <a:extLst>
              <a:ext uri="{FF2B5EF4-FFF2-40B4-BE49-F238E27FC236}">
                <a16:creationId xmlns:a16="http://schemas.microsoft.com/office/drawing/2014/main" id="{4BF15569-D485-F543-AC72-1EC953051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91602" y="4611276"/>
            <a:ext cx="915077" cy="487133"/>
          </a:xfrm>
          <a:custGeom>
            <a:avLst/>
            <a:gdLst>
              <a:gd name="T0" fmla="*/ 51 w 885"/>
              <a:gd name="T1" fmla="*/ 471 h 472"/>
              <a:gd name="T2" fmla="*/ 51 w 885"/>
              <a:gd name="T3" fmla="*/ 471 h 472"/>
              <a:gd name="T4" fmla="*/ 43 w 885"/>
              <a:gd name="T5" fmla="*/ 471 h 472"/>
              <a:gd name="T6" fmla="*/ 0 w 885"/>
              <a:gd name="T7" fmla="*/ 429 h 472"/>
              <a:gd name="T8" fmla="*/ 421 w 885"/>
              <a:gd name="T9" fmla="*/ 0 h 472"/>
              <a:gd name="T10" fmla="*/ 488 w 885"/>
              <a:gd name="T11" fmla="*/ 0 h 472"/>
              <a:gd name="T12" fmla="*/ 875 w 885"/>
              <a:gd name="T13" fmla="*/ 244 h 472"/>
              <a:gd name="T14" fmla="*/ 859 w 885"/>
              <a:gd name="T15" fmla="*/ 302 h 472"/>
              <a:gd name="T16" fmla="*/ 800 w 885"/>
              <a:gd name="T17" fmla="*/ 286 h 472"/>
              <a:gd name="T18" fmla="*/ 488 w 885"/>
              <a:gd name="T19" fmla="*/ 84 h 472"/>
              <a:gd name="T20" fmla="*/ 430 w 885"/>
              <a:gd name="T21" fmla="*/ 84 h 472"/>
              <a:gd name="T22" fmla="*/ 93 w 885"/>
              <a:gd name="T23" fmla="*/ 429 h 472"/>
              <a:gd name="T24" fmla="*/ 51 w 885"/>
              <a:gd name="T25" fmla="*/ 471 h 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85" h="472">
                <a:moveTo>
                  <a:pt x="51" y="471"/>
                </a:moveTo>
                <a:lnTo>
                  <a:pt x="51" y="471"/>
                </a:lnTo>
                <a:cubicBezTo>
                  <a:pt x="43" y="471"/>
                  <a:pt x="43" y="471"/>
                  <a:pt x="43" y="471"/>
                </a:cubicBezTo>
                <a:cubicBezTo>
                  <a:pt x="26" y="471"/>
                  <a:pt x="0" y="454"/>
                  <a:pt x="0" y="429"/>
                </a:cubicBezTo>
                <a:cubicBezTo>
                  <a:pt x="9" y="210"/>
                  <a:pt x="202" y="17"/>
                  <a:pt x="421" y="0"/>
                </a:cubicBezTo>
                <a:cubicBezTo>
                  <a:pt x="446" y="0"/>
                  <a:pt x="472" y="0"/>
                  <a:pt x="488" y="0"/>
                </a:cubicBezTo>
                <a:cubicBezTo>
                  <a:pt x="648" y="17"/>
                  <a:pt x="791" y="109"/>
                  <a:pt x="875" y="244"/>
                </a:cubicBezTo>
                <a:cubicBezTo>
                  <a:pt x="884" y="269"/>
                  <a:pt x="884" y="294"/>
                  <a:pt x="859" y="302"/>
                </a:cubicBezTo>
                <a:cubicBezTo>
                  <a:pt x="842" y="319"/>
                  <a:pt x="817" y="311"/>
                  <a:pt x="800" y="286"/>
                </a:cubicBezTo>
                <a:cubicBezTo>
                  <a:pt x="732" y="176"/>
                  <a:pt x="615" y="100"/>
                  <a:pt x="488" y="84"/>
                </a:cubicBezTo>
                <a:cubicBezTo>
                  <a:pt x="463" y="84"/>
                  <a:pt x="446" y="84"/>
                  <a:pt x="430" y="84"/>
                </a:cubicBezTo>
                <a:cubicBezTo>
                  <a:pt x="245" y="100"/>
                  <a:pt x="93" y="252"/>
                  <a:pt x="93" y="429"/>
                </a:cubicBezTo>
                <a:cubicBezTo>
                  <a:pt x="93" y="454"/>
                  <a:pt x="68" y="471"/>
                  <a:pt x="51" y="47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7" name="Freeform 96">
            <a:extLst>
              <a:ext uri="{FF2B5EF4-FFF2-40B4-BE49-F238E27FC236}">
                <a16:creationId xmlns:a16="http://schemas.microsoft.com/office/drawing/2014/main" id="{E079694A-9C9F-1D45-ABC4-101E96C5D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91626" y="4046750"/>
            <a:ext cx="660133" cy="582737"/>
          </a:xfrm>
          <a:custGeom>
            <a:avLst/>
            <a:gdLst>
              <a:gd name="T0" fmla="*/ 564 w 640"/>
              <a:gd name="T1" fmla="*/ 564 h 565"/>
              <a:gd name="T2" fmla="*/ 564 w 640"/>
              <a:gd name="T3" fmla="*/ 564 h 565"/>
              <a:gd name="T4" fmla="*/ 555 w 640"/>
              <a:gd name="T5" fmla="*/ 564 h 565"/>
              <a:gd name="T6" fmla="*/ 521 w 640"/>
              <a:gd name="T7" fmla="*/ 513 h 565"/>
              <a:gd name="T8" fmla="*/ 471 w 640"/>
              <a:gd name="T9" fmla="*/ 227 h 565"/>
              <a:gd name="T10" fmla="*/ 446 w 640"/>
              <a:gd name="T11" fmla="*/ 193 h 565"/>
              <a:gd name="T12" fmla="*/ 76 w 640"/>
              <a:gd name="T13" fmla="*/ 185 h 565"/>
              <a:gd name="T14" fmla="*/ 17 w 640"/>
              <a:gd name="T15" fmla="*/ 185 h 565"/>
              <a:gd name="T16" fmla="*/ 17 w 640"/>
              <a:gd name="T17" fmla="*/ 118 h 565"/>
              <a:gd name="T18" fmla="*/ 505 w 640"/>
              <a:gd name="T19" fmla="*/ 134 h 565"/>
              <a:gd name="T20" fmla="*/ 538 w 640"/>
              <a:gd name="T21" fmla="*/ 176 h 565"/>
              <a:gd name="T22" fmla="*/ 606 w 640"/>
              <a:gd name="T23" fmla="*/ 538 h 565"/>
              <a:gd name="T24" fmla="*/ 564 w 640"/>
              <a:gd name="T25" fmla="*/ 56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40" h="565">
                <a:moveTo>
                  <a:pt x="564" y="564"/>
                </a:moveTo>
                <a:lnTo>
                  <a:pt x="564" y="564"/>
                </a:lnTo>
                <a:lnTo>
                  <a:pt x="555" y="564"/>
                </a:lnTo>
                <a:cubicBezTo>
                  <a:pt x="530" y="555"/>
                  <a:pt x="513" y="530"/>
                  <a:pt x="521" y="513"/>
                </a:cubicBezTo>
                <a:cubicBezTo>
                  <a:pt x="555" y="412"/>
                  <a:pt x="530" y="311"/>
                  <a:pt x="471" y="227"/>
                </a:cubicBezTo>
                <a:cubicBezTo>
                  <a:pt x="463" y="219"/>
                  <a:pt x="454" y="210"/>
                  <a:pt x="446" y="193"/>
                </a:cubicBezTo>
                <a:cubicBezTo>
                  <a:pt x="345" y="101"/>
                  <a:pt x="177" y="92"/>
                  <a:pt x="76" y="185"/>
                </a:cubicBezTo>
                <a:cubicBezTo>
                  <a:pt x="59" y="202"/>
                  <a:pt x="34" y="202"/>
                  <a:pt x="17" y="185"/>
                </a:cubicBezTo>
                <a:cubicBezTo>
                  <a:pt x="0" y="160"/>
                  <a:pt x="0" y="134"/>
                  <a:pt x="17" y="118"/>
                </a:cubicBezTo>
                <a:cubicBezTo>
                  <a:pt x="160" y="0"/>
                  <a:pt x="370" y="8"/>
                  <a:pt x="505" y="134"/>
                </a:cubicBezTo>
                <a:cubicBezTo>
                  <a:pt x="513" y="151"/>
                  <a:pt x="530" y="160"/>
                  <a:pt x="538" y="176"/>
                </a:cubicBezTo>
                <a:cubicBezTo>
                  <a:pt x="614" y="277"/>
                  <a:pt x="639" y="412"/>
                  <a:pt x="606" y="538"/>
                </a:cubicBezTo>
                <a:cubicBezTo>
                  <a:pt x="597" y="555"/>
                  <a:pt x="580" y="564"/>
                  <a:pt x="564" y="56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8" name="Freeform 97">
            <a:extLst>
              <a:ext uri="{FF2B5EF4-FFF2-40B4-BE49-F238E27FC236}">
                <a16:creationId xmlns:a16="http://schemas.microsoft.com/office/drawing/2014/main" id="{27942C5B-3195-7A48-BEEF-018133885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0521" y="1825066"/>
            <a:ext cx="514449" cy="1365789"/>
          </a:xfrm>
          <a:custGeom>
            <a:avLst/>
            <a:gdLst>
              <a:gd name="T0" fmla="*/ 51 w 497"/>
              <a:gd name="T1" fmla="*/ 1320 h 1321"/>
              <a:gd name="T2" fmla="*/ 51 w 497"/>
              <a:gd name="T3" fmla="*/ 1320 h 1321"/>
              <a:gd name="T4" fmla="*/ 17 w 497"/>
              <a:gd name="T5" fmla="*/ 1303 h 1321"/>
              <a:gd name="T6" fmla="*/ 25 w 497"/>
              <a:gd name="T7" fmla="*/ 1245 h 1321"/>
              <a:gd name="T8" fmla="*/ 168 w 497"/>
              <a:gd name="T9" fmla="*/ 59 h 1321"/>
              <a:gd name="T10" fmla="*/ 193 w 497"/>
              <a:gd name="T11" fmla="*/ 8 h 1321"/>
              <a:gd name="T12" fmla="*/ 252 w 497"/>
              <a:gd name="T13" fmla="*/ 33 h 1321"/>
              <a:gd name="T14" fmla="*/ 362 w 497"/>
              <a:gd name="T15" fmla="*/ 521 h 1321"/>
              <a:gd name="T16" fmla="*/ 76 w 497"/>
              <a:gd name="T17" fmla="*/ 1312 h 1321"/>
              <a:gd name="T18" fmla="*/ 51 w 497"/>
              <a:gd name="T19" fmla="*/ 1320 h 1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97" h="1321">
                <a:moveTo>
                  <a:pt x="51" y="1320"/>
                </a:moveTo>
                <a:lnTo>
                  <a:pt x="51" y="1320"/>
                </a:lnTo>
                <a:cubicBezTo>
                  <a:pt x="34" y="1320"/>
                  <a:pt x="25" y="1320"/>
                  <a:pt x="17" y="1303"/>
                </a:cubicBezTo>
                <a:cubicBezTo>
                  <a:pt x="0" y="1286"/>
                  <a:pt x="8" y="1261"/>
                  <a:pt x="25" y="1245"/>
                </a:cubicBezTo>
                <a:cubicBezTo>
                  <a:pt x="496" y="900"/>
                  <a:pt x="177" y="67"/>
                  <a:pt x="168" y="59"/>
                </a:cubicBezTo>
                <a:cubicBezTo>
                  <a:pt x="160" y="42"/>
                  <a:pt x="168" y="17"/>
                  <a:pt x="193" y="8"/>
                </a:cubicBezTo>
                <a:cubicBezTo>
                  <a:pt x="219" y="0"/>
                  <a:pt x="244" y="8"/>
                  <a:pt x="252" y="33"/>
                </a:cubicBezTo>
                <a:cubicBezTo>
                  <a:pt x="252" y="42"/>
                  <a:pt x="336" y="252"/>
                  <a:pt x="362" y="521"/>
                </a:cubicBezTo>
                <a:cubicBezTo>
                  <a:pt x="387" y="883"/>
                  <a:pt x="294" y="1152"/>
                  <a:pt x="76" y="1312"/>
                </a:cubicBezTo>
                <a:cubicBezTo>
                  <a:pt x="67" y="1320"/>
                  <a:pt x="59" y="1320"/>
                  <a:pt x="51" y="132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9" name="Freeform 98">
            <a:extLst>
              <a:ext uri="{FF2B5EF4-FFF2-40B4-BE49-F238E27FC236}">
                <a16:creationId xmlns:a16="http://schemas.microsoft.com/office/drawing/2014/main" id="{AD463A01-1BF7-AE47-B7E4-98B4410C7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80918" y="1392568"/>
            <a:ext cx="1374895" cy="2859052"/>
          </a:xfrm>
          <a:custGeom>
            <a:avLst/>
            <a:gdLst>
              <a:gd name="T0" fmla="*/ 50 w 1330"/>
              <a:gd name="T1" fmla="*/ 2767 h 2768"/>
              <a:gd name="T2" fmla="*/ 50 w 1330"/>
              <a:gd name="T3" fmla="*/ 2767 h 2768"/>
              <a:gd name="T4" fmla="*/ 17 w 1330"/>
              <a:gd name="T5" fmla="*/ 2750 h 2768"/>
              <a:gd name="T6" fmla="*/ 25 w 1330"/>
              <a:gd name="T7" fmla="*/ 2692 h 2768"/>
              <a:gd name="T8" fmla="*/ 1135 w 1330"/>
              <a:gd name="T9" fmla="*/ 951 h 2768"/>
              <a:gd name="T10" fmla="*/ 1186 w 1330"/>
              <a:gd name="T11" fmla="*/ 51 h 2768"/>
              <a:gd name="T12" fmla="*/ 1220 w 1330"/>
              <a:gd name="T13" fmla="*/ 0 h 2768"/>
              <a:gd name="T14" fmla="*/ 1270 w 1330"/>
              <a:gd name="T15" fmla="*/ 34 h 2768"/>
              <a:gd name="T16" fmla="*/ 1220 w 1330"/>
              <a:gd name="T17" fmla="*/ 967 h 2768"/>
              <a:gd name="T18" fmla="*/ 76 w 1330"/>
              <a:gd name="T19" fmla="*/ 2759 h 2768"/>
              <a:gd name="T20" fmla="*/ 50 w 1330"/>
              <a:gd name="T21" fmla="*/ 2767 h 2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0" h="2768">
                <a:moveTo>
                  <a:pt x="50" y="2767"/>
                </a:moveTo>
                <a:lnTo>
                  <a:pt x="50" y="2767"/>
                </a:lnTo>
                <a:cubicBezTo>
                  <a:pt x="33" y="2767"/>
                  <a:pt x="25" y="2759"/>
                  <a:pt x="17" y="2750"/>
                </a:cubicBezTo>
                <a:cubicBezTo>
                  <a:pt x="0" y="2734"/>
                  <a:pt x="8" y="2708"/>
                  <a:pt x="25" y="2692"/>
                </a:cubicBezTo>
                <a:cubicBezTo>
                  <a:pt x="749" y="2120"/>
                  <a:pt x="1026" y="1430"/>
                  <a:pt x="1135" y="951"/>
                </a:cubicBezTo>
                <a:cubicBezTo>
                  <a:pt x="1245" y="438"/>
                  <a:pt x="1186" y="59"/>
                  <a:pt x="1186" y="51"/>
                </a:cubicBezTo>
                <a:cubicBezTo>
                  <a:pt x="1186" y="25"/>
                  <a:pt x="1203" y="9"/>
                  <a:pt x="1220" y="0"/>
                </a:cubicBezTo>
                <a:cubicBezTo>
                  <a:pt x="1245" y="0"/>
                  <a:pt x="1270" y="17"/>
                  <a:pt x="1270" y="34"/>
                </a:cubicBezTo>
                <a:cubicBezTo>
                  <a:pt x="1270" y="51"/>
                  <a:pt x="1329" y="438"/>
                  <a:pt x="1220" y="967"/>
                </a:cubicBezTo>
                <a:cubicBezTo>
                  <a:pt x="1110" y="1464"/>
                  <a:pt x="824" y="2170"/>
                  <a:pt x="76" y="2759"/>
                </a:cubicBezTo>
                <a:cubicBezTo>
                  <a:pt x="67" y="2767"/>
                  <a:pt x="59" y="2767"/>
                  <a:pt x="50" y="276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0" name="Freeform 99">
            <a:extLst>
              <a:ext uri="{FF2B5EF4-FFF2-40B4-BE49-F238E27FC236}">
                <a16:creationId xmlns:a16="http://schemas.microsoft.com/office/drawing/2014/main" id="{68B45775-5082-444F-AD5F-C3334FDDE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35889" y="1711252"/>
            <a:ext cx="851343" cy="3077579"/>
          </a:xfrm>
          <a:custGeom>
            <a:avLst/>
            <a:gdLst>
              <a:gd name="T0" fmla="*/ 396 w 826"/>
              <a:gd name="T1" fmla="*/ 2978 h 2979"/>
              <a:gd name="T2" fmla="*/ 396 w 826"/>
              <a:gd name="T3" fmla="*/ 2978 h 2979"/>
              <a:gd name="T4" fmla="*/ 370 w 826"/>
              <a:gd name="T5" fmla="*/ 2969 h 2979"/>
              <a:gd name="T6" fmla="*/ 17 w 826"/>
              <a:gd name="T7" fmla="*/ 2406 h 2979"/>
              <a:gd name="T8" fmla="*/ 362 w 826"/>
              <a:gd name="T9" fmla="*/ 1968 h 2979"/>
              <a:gd name="T10" fmla="*/ 681 w 826"/>
              <a:gd name="T11" fmla="*/ 1548 h 2979"/>
              <a:gd name="T12" fmla="*/ 505 w 826"/>
              <a:gd name="T13" fmla="*/ 589 h 2979"/>
              <a:gd name="T14" fmla="*/ 227 w 826"/>
              <a:gd name="T15" fmla="*/ 68 h 2979"/>
              <a:gd name="T16" fmla="*/ 236 w 826"/>
              <a:gd name="T17" fmla="*/ 9 h 2979"/>
              <a:gd name="T18" fmla="*/ 295 w 826"/>
              <a:gd name="T19" fmla="*/ 26 h 2979"/>
              <a:gd name="T20" fmla="*/ 589 w 826"/>
              <a:gd name="T21" fmla="*/ 555 h 2979"/>
              <a:gd name="T22" fmla="*/ 766 w 826"/>
              <a:gd name="T23" fmla="*/ 1573 h 2979"/>
              <a:gd name="T24" fmla="*/ 404 w 826"/>
              <a:gd name="T25" fmla="*/ 2036 h 2979"/>
              <a:gd name="T26" fmla="*/ 101 w 826"/>
              <a:gd name="T27" fmla="*/ 2406 h 2979"/>
              <a:gd name="T28" fmla="*/ 421 w 826"/>
              <a:gd name="T29" fmla="*/ 2902 h 2979"/>
              <a:gd name="T30" fmla="*/ 429 w 826"/>
              <a:gd name="T31" fmla="*/ 2961 h 2979"/>
              <a:gd name="T32" fmla="*/ 396 w 826"/>
              <a:gd name="T33" fmla="*/ 2978 h 29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26" h="2979">
                <a:moveTo>
                  <a:pt x="396" y="2978"/>
                </a:moveTo>
                <a:lnTo>
                  <a:pt x="396" y="2978"/>
                </a:lnTo>
                <a:cubicBezTo>
                  <a:pt x="387" y="2978"/>
                  <a:pt x="379" y="2978"/>
                  <a:pt x="370" y="2969"/>
                </a:cubicBezTo>
                <a:cubicBezTo>
                  <a:pt x="354" y="2961"/>
                  <a:pt x="0" y="2709"/>
                  <a:pt x="17" y="2406"/>
                </a:cubicBezTo>
                <a:cubicBezTo>
                  <a:pt x="25" y="2238"/>
                  <a:pt x="143" y="2086"/>
                  <a:pt x="362" y="1968"/>
                </a:cubicBezTo>
                <a:cubicBezTo>
                  <a:pt x="530" y="1868"/>
                  <a:pt x="639" y="1733"/>
                  <a:pt x="681" y="1548"/>
                </a:cubicBezTo>
                <a:cubicBezTo>
                  <a:pt x="749" y="1237"/>
                  <a:pt x="623" y="850"/>
                  <a:pt x="505" y="589"/>
                </a:cubicBezTo>
                <a:cubicBezTo>
                  <a:pt x="379" y="295"/>
                  <a:pt x="227" y="76"/>
                  <a:pt x="227" y="68"/>
                </a:cubicBezTo>
                <a:cubicBezTo>
                  <a:pt x="210" y="51"/>
                  <a:pt x="219" y="26"/>
                  <a:pt x="236" y="9"/>
                </a:cubicBezTo>
                <a:cubicBezTo>
                  <a:pt x="261" y="0"/>
                  <a:pt x="286" y="0"/>
                  <a:pt x="295" y="26"/>
                </a:cubicBezTo>
                <a:cubicBezTo>
                  <a:pt x="303" y="34"/>
                  <a:pt x="454" y="253"/>
                  <a:pt x="589" y="555"/>
                </a:cubicBezTo>
                <a:cubicBezTo>
                  <a:pt x="766" y="959"/>
                  <a:pt x="825" y="1304"/>
                  <a:pt x="766" y="1573"/>
                </a:cubicBezTo>
                <a:cubicBezTo>
                  <a:pt x="715" y="1775"/>
                  <a:pt x="589" y="1935"/>
                  <a:pt x="404" y="2036"/>
                </a:cubicBezTo>
                <a:cubicBezTo>
                  <a:pt x="210" y="2145"/>
                  <a:pt x="109" y="2271"/>
                  <a:pt x="101" y="2406"/>
                </a:cubicBezTo>
                <a:cubicBezTo>
                  <a:pt x="93" y="2667"/>
                  <a:pt x="412" y="2902"/>
                  <a:pt x="421" y="2902"/>
                </a:cubicBezTo>
                <a:cubicBezTo>
                  <a:pt x="438" y="2919"/>
                  <a:pt x="446" y="2944"/>
                  <a:pt x="429" y="2961"/>
                </a:cubicBezTo>
                <a:cubicBezTo>
                  <a:pt x="421" y="2978"/>
                  <a:pt x="412" y="2978"/>
                  <a:pt x="396" y="297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1" name="Freeform 100">
            <a:extLst>
              <a:ext uri="{FF2B5EF4-FFF2-40B4-BE49-F238E27FC236}">
                <a16:creationId xmlns:a16="http://schemas.microsoft.com/office/drawing/2014/main" id="{D7A099B7-DEE8-A249-8798-BFF4EB29D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3785" y="7789013"/>
            <a:ext cx="1415870" cy="1424975"/>
          </a:xfrm>
          <a:custGeom>
            <a:avLst/>
            <a:gdLst>
              <a:gd name="T0" fmla="*/ 1219 w 1372"/>
              <a:gd name="T1" fmla="*/ 1380 h 1381"/>
              <a:gd name="T2" fmla="*/ 1219 w 1372"/>
              <a:gd name="T3" fmla="*/ 1380 h 1381"/>
              <a:gd name="T4" fmla="*/ 159 w 1372"/>
              <a:gd name="T5" fmla="*/ 1380 h 1381"/>
              <a:gd name="T6" fmla="*/ 0 w 1372"/>
              <a:gd name="T7" fmla="*/ 1220 h 1381"/>
              <a:gd name="T8" fmla="*/ 0 w 1372"/>
              <a:gd name="T9" fmla="*/ 160 h 1381"/>
              <a:gd name="T10" fmla="*/ 159 w 1372"/>
              <a:gd name="T11" fmla="*/ 0 h 1381"/>
              <a:gd name="T12" fmla="*/ 1219 w 1372"/>
              <a:gd name="T13" fmla="*/ 0 h 1381"/>
              <a:gd name="T14" fmla="*/ 1371 w 1372"/>
              <a:gd name="T15" fmla="*/ 160 h 1381"/>
              <a:gd name="T16" fmla="*/ 1371 w 1372"/>
              <a:gd name="T17" fmla="*/ 1220 h 1381"/>
              <a:gd name="T18" fmla="*/ 1219 w 1372"/>
              <a:gd name="T19" fmla="*/ 1380 h 1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72" h="1381">
                <a:moveTo>
                  <a:pt x="1219" y="1380"/>
                </a:moveTo>
                <a:lnTo>
                  <a:pt x="1219" y="1380"/>
                </a:lnTo>
                <a:cubicBezTo>
                  <a:pt x="159" y="1380"/>
                  <a:pt x="159" y="1380"/>
                  <a:pt x="159" y="1380"/>
                </a:cubicBezTo>
                <a:cubicBezTo>
                  <a:pt x="67" y="1380"/>
                  <a:pt x="0" y="1304"/>
                  <a:pt x="0" y="1220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76"/>
                  <a:pt x="67" y="0"/>
                  <a:pt x="159" y="0"/>
                </a:cubicBezTo>
                <a:cubicBezTo>
                  <a:pt x="1219" y="0"/>
                  <a:pt x="1219" y="0"/>
                  <a:pt x="1219" y="0"/>
                </a:cubicBezTo>
                <a:cubicBezTo>
                  <a:pt x="1303" y="0"/>
                  <a:pt x="1371" y="76"/>
                  <a:pt x="1371" y="160"/>
                </a:cubicBezTo>
                <a:cubicBezTo>
                  <a:pt x="1371" y="1220"/>
                  <a:pt x="1371" y="1220"/>
                  <a:pt x="1371" y="1220"/>
                </a:cubicBezTo>
                <a:cubicBezTo>
                  <a:pt x="1371" y="1304"/>
                  <a:pt x="1303" y="1380"/>
                  <a:pt x="1219" y="138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2" name="Freeform 101">
            <a:extLst>
              <a:ext uri="{FF2B5EF4-FFF2-40B4-BE49-F238E27FC236}">
                <a16:creationId xmlns:a16="http://schemas.microsoft.com/office/drawing/2014/main" id="{CAB82B0E-0502-3C4B-ACB4-3ED824653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05865" y="9874118"/>
            <a:ext cx="1415867" cy="1415870"/>
          </a:xfrm>
          <a:custGeom>
            <a:avLst/>
            <a:gdLst>
              <a:gd name="T0" fmla="*/ 1211 w 1372"/>
              <a:gd name="T1" fmla="*/ 1371 h 1372"/>
              <a:gd name="T2" fmla="*/ 1211 w 1372"/>
              <a:gd name="T3" fmla="*/ 1371 h 1372"/>
              <a:gd name="T4" fmla="*/ 151 w 1372"/>
              <a:gd name="T5" fmla="*/ 1371 h 1372"/>
              <a:gd name="T6" fmla="*/ 0 w 1372"/>
              <a:gd name="T7" fmla="*/ 1219 h 1372"/>
              <a:gd name="T8" fmla="*/ 0 w 1372"/>
              <a:gd name="T9" fmla="*/ 160 h 1372"/>
              <a:gd name="T10" fmla="*/ 151 w 1372"/>
              <a:gd name="T11" fmla="*/ 0 h 1372"/>
              <a:gd name="T12" fmla="*/ 1211 w 1372"/>
              <a:gd name="T13" fmla="*/ 0 h 1372"/>
              <a:gd name="T14" fmla="*/ 1371 w 1372"/>
              <a:gd name="T15" fmla="*/ 160 h 1372"/>
              <a:gd name="T16" fmla="*/ 1371 w 1372"/>
              <a:gd name="T17" fmla="*/ 1219 h 1372"/>
              <a:gd name="T18" fmla="*/ 1211 w 1372"/>
              <a:gd name="T19" fmla="*/ 1371 h 1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72" h="1372">
                <a:moveTo>
                  <a:pt x="1211" y="1371"/>
                </a:moveTo>
                <a:lnTo>
                  <a:pt x="1211" y="1371"/>
                </a:lnTo>
                <a:cubicBezTo>
                  <a:pt x="151" y="1371"/>
                  <a:pt x="151" y="1371"/>
                  <a:pt x="151" y="1371"/>
                </a:cubicBezTo>
                <a:cubicBezTo>
                  <a:pt x="67" y="1371"/>
                  <a:pt x="0" y="1304"/>
                  <a:pt x="0" y="1219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67"/>
                  <a:pt x="67" y="0"/>
                  <a:pt x="151" y="0"/>
                </a:cubicBezTo>
                <a:cubicBezTo>
                  <a:pt x="1211" y="0"/>
                  <a:pt x="1211" y="0"/>
                  <a:pt x="1211" y="0"/>
                </a:cubicBezTo>
                <a:cubicBezTo>
                  <a:pt x="1304" y="0"/>
                  <a:pt x="1371" y="67"/>
                  <a:pt x="1371" y="160"/>
                </a:cubicBezTo>
                <a:cubicBezTo>
                  <a:pt x="1371" y="1219"/>
                  <a:pt x="1371" y="1219"/>
                  <a:pt x="1371" y="1219"/>
                </a:cubicBezTo>
                <a:cubicBezTo>
                  <a:pt x="1371" y="1304"/>
                  <a:pt x="1304" y="1371"/>
                  <a:pt x="1211" y="137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3" name="Freeform 102">
            <a:extLst>
              <a:ext uri="{FF2B5EF4-FFF2-40B4-BE49-F238E27FC236}">
                <a16:creationId xmlns:a16="http://schemas.microsoft.com/office/drawing/2014/main" id="{28F23AFA-FCA9-5741-8CFC-D84883199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00" y="7233592"/>
            <a:ext cx="1424975" cy="1415870"/>
          </a:xfrm>
          <a:custGeom>
            <a:avLst/>
            <a:gdLst>
              <a:gd name="T0" fmla="*/ 1219 w 1380"/>
              <a:gd name="T1" fmla="*/ 1371 h 1372"/>
              <a:gd name="T2" fmla="*/ 1219 w 1380"/>
              <a:gd name="T3" fmla="*/ 1371 h 1372"/>
              <a:gd name="T4" fmla="*/ 160 w 1380"/>
              <a:gd name="T5" fmla="*/ 1371 h 1372"/>
              <a:gd name="T6" fmla="*/ 0 w 1380"/>
              <a:gd name="T7" fmla="*/ 1219 h 1372"/>
              <a:gd name="T8" fmla="*/ 0 w 1380"/>
              <a:gd name="T9" fmla="*/ 160 h 1372"/>
              <a:gd name="T10" fmla="*/ 160 w 1380"/>
              <a:gd name="T11" fmla="*/ 0 h 1372"/>
              <a:gd name="T12" fmla="*/ 1219 w 1380"/>
              <a:gd name="T13" fmla="*/ 0 h 1372"/>
              <a:gd name="T14" fmla="*/ 1379 w 1380"/>
              <a:gd name="T15" fmla="*/ 160 h 1372"/>
              <a:gd name="T16" fmla="*/ 1379 w 1380"/>
              <a:gd name="T17" fmla="*/ 1219 h 1372"/>
              <a:gd name="T18" fmla="*/ 1219 w 1380"/>
              <a:gd name="T19" fmla="*/ 1371 h 1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80" h="1372">
                <a:moveTo>
                  <a:pt x="1219" y="1371"/>
                </a:moveTo>
                <a:lnTo>
                  <a:pt x="1219" y="1371"/>
                </a:lnTo>
                <a:cubicBezTo>
                  <a:pt x="160" y="1371"/>
                  <a:pt x="160" y="1371"/>
                  <a:pt x="160" y="1371"/>
                </a:cubicBezTo>
                <a:cubicBezTo>
                  <a:pt x="75" y="1371"/>
                  <a:pt x="0" y="1304"/>
                  <a:pt x="0" y="1219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67"/>
                  <a:pt x="75" y="0"/>
                  <a:pt x="160" y="0"/>
                </a:cubicBezTo>
                <a:cubicBezTo>
                  <a:pt x="1219" y="0"/>
                  <a:pt x="1219" y="0"/>
                  <a:pt x="1219" y="0"/>
                </a:cubicBezTo>
                <a:cubicBezTo>
                  <a:pt x="1304" y="0"/>
                  <a:pt x="1379" y="67"/>
                  <a:pt x="1379" y="160"/>
                </a:cubicBezTo>
                <a:cubicBezTo>
                  <a:pt x="1379" y="1219"/>
                  <a:pt x="1379" y="1219"/>
                  <a:pt x="1379" y="1219"/>
                </a:cubicBezTo>
                <a:cubicBezTo>
                  <a:pt x="1379" y="1304"/>
                  <a:pt x="1304" y="1371"/>
                  <a:pt x="1219" y="137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4" name="Freeform 103">
            <a:extLst>
              <a:ext uri="{FF2B5EF4-FFF2-40B4-BE49-F238E27FC236}">
                <a16:creationId xmlns:a16="http://schemas.microsoft.com/office/drawing/2014/main" id="{FB15A78B-5DB8-3A43-B104-1B3393B76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3339" y="8476462"/>
            <a:ext cx="200316" cy="45526"/>
          </a:xfrm>
          <a:custGeom>
            <a:avLst/>
            <a:gdLst>
              <a:gd name="T0" fmla="*/ 193 w 194"/>
              <a:gd name="T1" fmla="*/ 42 h 43"/>
              <a:gd name="T2" fmla="*/ 0 w 194"/>
              <a:gd name="T3" fmla="*/ 42 h 43"/>
              <a:gd name="T4" fmla="*/ 0 w 194"/>
              <a:gd name="T5" fmla="*/ 0 h 43"/>
              <a:gd name="T6" fmla="*/ 193 w 194"/>
              <a:gd name="T7" fmla="*/ 0 h 43"/>
              <a:gd name="T8" fmla="*/ 193 w 194"/>
              <a:gd name="T9" fmla="*/ 42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4" h="43">
                <a:moveTo>
                  <a:pt x="193" y="42"/>
                </a:moveTo>
                <a:lnTo>
                  <a:pt x="0" y="42"/>
                </a:lnTo>
                <a:lnTo>
                  <a:pt x="0" y="0"/>
                </a:lnTo>
                <a:lnTo>
                  <a:pt x="193" y="0"/>
                </a:lnTo>
                <a:lnTo>
                  <a:pt x="193" y="4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5" name="Freeform 104">
            <a:extLst>
              <a:ext uri="{FF2B5EF4-FFF2-40B4-BE49-F238E27FC236}">
                <a16:creationId xmlns:a16="http://schemas.microsoft.com/office/drawing/2014/main" id="{359EE1F4-DA00-554C-8D06-6A0E8131D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35206" y="8344434"/>
            <a:ext cx="191211" cy="373316"/>
          </a:xfrm>
          <a:custGeom>
            <a:avLst/>
            <a:gdLst>
              <a:gd name="T0" fmla="*/ 75 w 186"/>
              <a:gd name="T1" fmla="*/ 0 h 363"/>
              <a:gd name="T2" fmla="*/ 75 w 186"/>
              <a:gd name="T3" fmla="*/ 0 h 363"/>
              <a:gd name="T4" fmla="*/ 0 w 186"/>
              <a:gd name="T5" fmla="*/ 0 h 363"/>
              <a:gd name="T6" fmla="*/ 0 w 186"/>
              <a:gd name="T7" fmla="*/ 42 h 363"/>
              <a:gd name="T8" fmla="*/ 50 w 186"/>
              <a:gd name="T9" fmla="*/ 42 h 363"/>
              <a:gd name="T10" fmla="*/ 67 w 186"/>
              <a:gd name="T11" fmla="*/ 51 h 363"/>
              <a:gd name="T12" fmla="*/ 143 w 186"/>
              <a:gd name="T13" fmla="*/ 135 h 363"/>
              <a:gd name="T14" fmla="*/ 143 w 186"/>
              <a:gd name="T15" fmla="*/ 312 h 363"/>
              <a:gd name="T16" fmla="*/ 25 w 186"/>
              <a:gd name="T17" fmla="*/ 312 h 363"/>
              <a:gd name="T18" fmla="*/ 33 w 186"/>
              <a:gd name="T19" fmla="*/ 337 h 363"/>
              <a:gd name="T20" fmla="*/ 25 w 186"/>
              <a:gd name="T21" fmla="*/ 362 h 363"/>
              <a:gd name="T22" fmla="*/ 143 w 186"/>
              <a:gd name="T23" fmla="*/ 362 h 363"/>
              <a:gd name="T24" fmla="*/ 185 w 186"/>
              <a:gd name="T25" fmla="*/ 312 h 363"/>
              <a:gd name="T26" fmla="*/ 185 w 186"/>
              <a:gd name="T27" fmla="*/ 127 h 363"/>
              <a:gd name="T28" fmla="*/ 185 w 186"/>
              <a:gd name="T29" fmla="*/ 118 h 363"/>
              <a:gd name="T30" fmla="*/ 92 w 186"/>
              <a:gd name="T31" fmla="*/ 9 h 363"/>
              <a:gd name="T32" fmla="*/ 75 w 186"/>
              <a:gd name="T33" fmla="*/ 0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6" h="363">
                <a:moveTo>
                  <a:pt x="75" y="0"/>
                </a:moveTo>
                <a:lnTo>
                  <a:pt x="75" y="0"/>
                </a:lnTo>
                <a:cubicBezTo>
                  <a:pt x="0" y="0"/>
                  <a:pt x="0" y="0"/>
                  <a:pt x="0" y="0"/>
                </a:cubicBezTo>
                <a:cubicBezTo>
                  <a:pt x="0" y="42"/>
                  <a:pt x="0" y="42"/>
                  <a:pt x="0" y="42"/>
                </a:cubicBezTo>
                <a:cubicBezTo>
                  <a:pt x="50" y="42"/>
                  <a:pt x="50" y="42"/>
                  <a:pt x="50" y="42"/>
                </a:cubicBezTo>
                <a:cubicBezTo>
                  <a:pt x="58" y="42"/>
                  <a:pt x="67" y="51"/>
                  <a:pt x="67" y="51"/>
                </a:cubicBezTo>
                <a:cubicBezTo>
                  <a:pt x="143" y="135"/>
                  <a:pt x="143" y="135"/>
                  <a:pt x="143" y="135"/>
                </a:cubicBezTo>
                <a:cubicBezTo>
                  <a:pt x="143" y="312"/>
                  <a:pt x="143" y="312"/>
                  <a:pt x="143" y="312"/>
                </a:cubicBezTo>
                <a:cubicBezTo>
                  <a:pt x="25" y="312"/>
                  <a:pt x="25" y="312"/>
                  <a:pt x="25" y="312"/>
                </a:cubicBezTo>
                <a:cubicBezTo>
                  <a:pt x="25" y="320"/>
                  <a:pt x="33" y="329"/>
                  <a:pt x="33" y="337"/>
                </a:cubicBezTo>
                <a:cubicBezTo>
                  <a:pt x="33" y="345"/>
                  <a:pt x="25" y="354"/>
                  <a:pt x="25" y="362"/>
                </a:cubicBezTo>
                <a:cubicBezTo>
                  <a:pt x="143" y="362"/>
                  <a:pt x="143" y="362"/>
                  <a:pt x="143" y="362"/>
                </a:cubicBezTo>
                <a:cubicBezTo>
                  <a:pt x="168" y="362"/>
                  <a:pt x="185" y="337"/>
                  <a:pt x="185" y="312"/>
                </a:cubicBezTo>
                <a:cubicBezTo>
                  <a:pt x="185" y="127"/>
                  <a:pt x="185" y="127"/>
                  <a:pt x="185" y="127"/>
                </a:cubicBezTo>
                <a:lnTo>
                  <a:pt x="185" y="118"/>
                </a:lnTo>
                <a:cubicBezTo>
                  <a:pt x="92" y="9"/>
                  <a:pt x="92" y="9"/>
                  <a:pt x="92" y="9"/>
                </a:cubicBezTo>
                <a:cubicBezTo>
                  <a:pt x="84" y="9"/>
                  <a:pt x="75" y="0"/>
                  <a:pt x="75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6" name="Freeform 105">
            <a:extLst>
              <a:ext uri="{FF2B5EF4-FFF2-40B4-BE49-F238E27FC236}">
                <a16:creationId xmlns:a16="http://schemas.microsoft.com/office/drawing/2014/main" id="{F3E9FF47-4E22-A54C-88B2-87424B3FA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0181" y="8667672"/>
            <a:ext cx="227632" cy="63737"/>
          </a:xfrm>
          <a:custGeom>
            <a:avLst/>
            <a:gdLst>
              <a:gd name="T0" fmla="*/ 219 w 220"/>
              <a:gd name="T1" fmla="*/ 0 h 60"/>
              <a:gd name="T2" fmla="*/ 219 w 220"/>
              <a:gd name="T3" fmla="*/ 0 h 60"/>
              <a:gd name="T4" fmla="*/ 9 w 220"/>
              <a:gd name="T5" fmla="*/ 0 h 60"/>
              <a:gd name="T6" fmla="*/ 9 w 220"/>
              <a:gd name="T7" fmla="*/ 25 h 60"/>
              <a:gd name="T8" fmla="*/ 0 w 220"/>
              <a:gd name="T9" fmla="*/ 59 h 60"/>
              <a:gd name="T10" fmla="*/ 219 w 220"/>
              <a:gd name="T11" fmla="*/ 50 h 60"/>
              <a:gd name="T12" fmla="*/ 210 w 220"/>
              <a:gd name="T13" fmla="*/ 25 h 60"/>
              <a:gd name="T14" fmla="*/ 219 w 220"/>
              <a:gd name="T15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0" h="60">
                <a:moveTo>
                  <a:pt x="219" y="0"/>
                </a:moveTo>
                <a:lnTo>
                  <a:pt x="219" y="0"/>
                </a:lnTo>
                <a:cubicBezTo>
                  <a:pt x="9" y="0"/>
                  <a:pt x="9" y="0"/>
                  <a:pt x="9" y="0"/>
                </a:cubicBezTo>
                <a:cubicBezTo>
                  <a:pt x="9" y="8"/>
                  <a:pt x="9" y="17"/>
                  <a:pt x="9" y="25"/>
                </a:cubicBezTo>
                <a:cubicBezTo>
                  <a:pt x="9" y="33"/>
                  <a:pt x="9" y="42"/>
                  <a:pt x="0" y="59"/>
                </a:cubicBezTo>
                <a:cubicBezTo>
                  <a:pt x="219" y="50"/>
                  <a:pt x="219" y="50"/>
                  <a:pt x="219" y="50"/>
                </a:cubicBezTo>
                <a:cubicBezTo>
                  <a:pt x="219" y="42"/>
                  <a:pt x="210" y="33"/>
                  <a:pt x="210" y="25"/>
                </a:cubicBezTo>
                <a:cubicBezTo>
                  <a:pt x="210" y="8"/>
                  <a:pt x="210" y="0"/>
                  <a:pt x="219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7" name="Freeform 106">
            <a:extLst>
              <a:ext uri="{FF2B5EF4-FFF2-40B4-BE49-F238E27FC236}">
                <a16:creationId xmlns:a16="http://schemas.microsoft.com/office/drawing/2014/main" id="{D039B950-38B8-8142-BE48-497884E2B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2469" y="8230619"/>
            <a:ext cx="582737" cy="409737"/>
          </a:xfrm>
          <a:custGeom>
            <a:avLst/>
            <a:gdLst>
              <a:gd name="T0" fmla="*/ 538 w 565"/>
              <a:gd name="T1" fmla="*/ 387 h 396"/>
              <a:gd name="T2" fmla="*/ 538 w 565"/>
              <a:gd name="T3" fmla="*/ 387 h 396"/>
              <a:gd name="T4" fmla="*/ 564 w 565"/>
              <a:gd name="T5" fmla="*/ 387 h 396"/>
              <a:gd name="T6" fmla="*/ 564 w 565"/>
              <a:gd name="T7" fmla="*/ 151 h 396"/>
              <a:gd name="T8" fmla="*/ 564 w 565"/>
              <a:gd name="T9" fmla="*/ 109 h 396"/>
              <a:gd name="T10" fmla="*/ 564 w 565"/>
              <a:gd name="T11" fmla="*/ 59 h 396"/>
              <a:gd name="T12" fmla="*/ 505 w 565"/>
              <a:gd name="T13" fmla="*/ 0 h 396"/>
              <a:gd name="T14" fmla="*/ 34 w 565"/>
              <a:gd name="T15" fmla="*/ 0 h 396"/>
              <a:gd name="T16" fmla="*/ 0 w 565"/>
              <a:gd name="T17" fmla="*/ 34 h 396"/>
              <a:gd name="T18" fmla="*/ 34 w 565"/>
              <a:gd name="T19" fmla="*/ 59 h 396"/>
              <a:gd name="T20" fmla="*/ 505 w 565"/>
              <a:gd name="T21" fmla="*/ 59 h 396"/>
              <a:gd name="T22" fmla="*/ 505 w 565"/>
              <a:gd name="T23" fmla="*/ 395 h 396"/>
              <a:gd name="T24" fmla="*/ 538 w 565"/>
              <a:gd name="T25" fmla="*/ 387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5" h="396">
                <a:moveTo>
                  <a:pt x="538" y="387"/>
                </a:moveTo>
                <a:lnTo>
                  <a:pt x="538" y="387"/>
                </a:lnTo>
                <a:cubicBezTo>
                  <a:pt x="547" y="387"/>
                  <a:pt x="555" y="387"/>
                  <a:pt x="564" y="387"/>
                </a:cubicBezTo>
                <a:cubicBezTo>
                  <a:pt x="564" y="151"/>
                  <a:pt x="564" y="151"/>
                  <a:pt x="564" y="151"/>
                </a:cubicBezTo>
                <a:cubicBezTo>
                  <a:pt x="564" y="109"/>
                  <a:pt x="564" y="109"/>
                  <a:pt x="564" y="109"/>
                </a:cubicBezTo>
                <a:cubicBezTo>
                  <a:pt x="564" y="59"/>
                  <a:pt x="564" y="59"/>
                  <a:pt x="564" y="59"/>
                </a:cubicBezTo>
                <a:cubicBezTo>
                  <a:pt x="564" y="25"/>
                  <a:pt x="538" y="0"/>
                  <a:pt x="505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17" y="0"/>
                  <a:pt x="0" y="17"/>
                  <a:pt x="0" y="34"/>
                </a:cubicBezTo>
                <a:cubicBezTo>
                  <a:pt x="0" y="50"/>
                  <a:pt x="17" y="59"/>
                  <a:pt x="34" y="59"/>
                </a:cubicBezTo>
                <a:cubicBezTo>
                  <a:pt x="505" y="59"/>
                  <a:pt x="505" y="59"/>
                  <a:pt x="505" y="59"/>
                </a:cubicBezTo>
                <a:cubicBezTo>
                  <a:pt x="505" y="395"/>
                  <a:pt x="505" y="395"/>
                  <a:pt x="505" y="395"/>
                </a:cubicBezTo>
                <a:cubicBezTo>
                  <a:pt x="513" y="387"/>
                  <a:pt x="521" y="387"/>
                  <a:pt x="538" y="38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8" name="Freeform 107">
            <a:extLst>
              <a:ext uri="{FF2B5EF4-FFF2-40B4-BE49-F238E27FC236}">
                <a16:creationId xmlns:a16="http://schemas.microsoft.com/office/drawing/2014/main" id="{021D2463-5B12-AD4D-9643-5DD90ADF1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5311" y="8458251"/>
            <a:ext cx="113817" cy="268604"/>
          </a:xfrm>
          <a:custGeom>
            <a:avLst/>
            <a:gdLst>
              <a:gd name="T0" fmla="*/ 101 w 111"/>
              <a:gd name="T1" fmla="*/ 202 h 262"/>
              <a:gd name="T2" fmla="*/ 101 w 111"/>
              <a:gd name="T3" fmla="*/ 202 h 262"/>
              <a:gd name="T4" fmla="*/ 59 w 111"/>
              <a:gd name="T5" fmla="*/ 202 h 262"/>
              <a:gd name="T6" fmla="*/ 59 w 111"/>
              <a:gd name="T7" fmla="*/ 0 h 262"/>
              <a:gd name="T8" fmla="*/ 0 w 111"/>
              <a:gd name="T9" fmla="*/ 0 h 262"/>
              <a:gd name="T10" fmla="*/ 0 w 111"/>
              <a:gd name="T11" fmla="*/ 202 h 262"/>
              <a:gd name="T12" fmla="*/ 9 w 111"/>
              <a:gd name="T13" fmla="*/ 235 h 262"/>
              <a:gd name="T14" fmla="*/ 51 w 111"/>
              <a:gd name="T15" fmla="*/ 261 h 262"/>
              <a:gd name="T16" fmla="*/ 51 w 111"/>
              <a:gd name="T17" fmla="*/ 261 h 262"/>
              <a:gd name="T18" fmla="*/ 110 w 111"/>
              <a:gd name="T19" fmla="*/ 261 h 262"/>
              <a:gd name="T20" fmla="*/ 101 w 111"/>
              <a:gd name="T21" fmla="*/ 227 h 262"/>
              <a:gd name="T22" fmla="*/ 101 w 111"/>
              <a:gd name="T23" fmla="*/ 202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1" h="262">
                <a:moveTo>
                  <a:pt x="101" y="202"/>
                </a:moveTo>
                <a:lnTo>
                  <a:pt x="101" y="202"/>
                </a:lnTo>
                <a:cubicBezTo>
                  <a:pt x="59" y="202"/>
                  <a:pt x="59" y="202"/>
                  <a:pt x="59" y="202"/>
                </a:cubicBezTo>
                <a:cubicBezTo>
                  <a:pt x="59" y="0"/>
                  <a:pt x="59" y="0"/>
                  <a:pt x="5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02"/>
                  <a:pt x="0" y="202"/>
                  <a:pt x="0" y="202"/>
                </a:cubicBezTo>
                <a:cubicBezTo>
                  <a:pt x="0" y="210"/>
                  <a:pt x="0" y="227"/>
                  <a:pt x="9" y="235"/>
                </a:cubicBezTo>
                <a:cubicBezTo>
                  <a:pt x="17" y="252"/>
                  <a:pt x="34" y="261"/>
                  <a:pt x="51" y="261"/>
                </a:cubicBezTo>
                <a:lnTo>
                  <a:pt x="51" y="261"/>
                </a:lnTo>
                <a:cubicBezTo>
                  <a:pt x="110" y="261"/>
                  <a:pt x="110" y="261"/>
                  <a:pt x="110" y="261"/>
                </a:cubicBezTo>
                <a:cubicBezTo>
                  <a:pt x="101" y="244"/>
                  <a:pt x="101" y="235"/>
                  <a:pt x="101" y="227"/>
                </a:cubicBezTo>
                <a:cubicBezTo>
                  <a:pt x="101" y="219"/>
                  <a:pt x="101" y="210"/>
                  <a:pt x="101" y="20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9" name="Freeform 108">
            <a:extLst>
              <a:ext uri="{FF2B5EF4-FFF2-40B4-BE49-F238E27FC236}">
                <a16:creationId xmlns:a16="http://schemas.microsoft.com/office/drawing/2014/main" id="{5591617D-E84A-3B49-86D7-8B29F2329B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0497" y="8603935"/>
            <a:ext cx="154789" cy="163895"/>
          </a:xfrm>
          <a:custGeom>
            <a:avLst/>
            <a:gdLst>
              <a:gd name="T0" fmla="*/ 75 w 152"/>
              <a:gd name="T1" fmla="*/ 159 h 160"/>
              <a:gd name="T2" fmla="*/ 75 w 152"/>
              <a:gd name="T3" fmla="*/ 159 h 160"/>
              <a:gd name="T4" fmla="*/ 0 w 152"/>
              <a:gd name="T5" fmla="*/ 84 h 160"/>
              <a:gd name="T6" fmla="*/ 75 w 152"/>
              <a:gd name="T7" fmla="*/ 0 h 160"/>
              <a:gd name="T8" fmla="*/ 151 w 152"/>
              <a:gd name="T9" fmla="*/ 84 h 160"/>
              <a:gd name="T10" fmla="*/ 75 w 152"/>
              <a:gd name="T11" fmla="*/ 159 h 160"/>
              <a:gd name="T12" fmla="*/ 75 w 152"/>
              <a:gd name="T13" fmla="*/ 42 h 160"/>
              <a:gd name="T14" fmla="*/ 75 w 152"/>
              <a:gd name="T15" fmla="*/ 42 h 160"/>
              <a:gd name="T16" fmla="*/ 42 w 152"/>
              <a:gd name="T17" fmla="*/ 84 h 160"/>
              <a:gd name="T18" fmla="*/ 75 w 152"/>
              <a:gd name="T19" fmla="*/ 118 h 160"/>
              <a:gd name="T20" fmla="*/ 109 w 152"/>
              <a:gd name="T21" fmla="*/ 84 h 160"/>
              <a:gd name="T22" fmla="*/ 75 w 152"/>
              <a:gd name="T23" fmla="*/ 42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2" h="160">
                <a:moveTo>
                  <a:pt x="75" y="159"/>
                </a:moveTo>
                <a:lnTo>
                  <a:pt x="75" y="159"/>
                </a:lnTo>
                <a:cubicBezTo>
                  <a:pt x="33" y="159"/>
                  <a:pt x="0" y="126"/>
                  <a:pt x="0" y="84"/>
                </a:cubicBezTo>
                <a:cubicBezTo>
                  <a:pt x="0" y="33"/>
                  <a:pt x="33" y="0"/>
                  <a:pt x="75" y="0"/>
                </a:cubicBezTo>
                <a:cubicBezTo>
                  <a:pt x="117" y="0"/>
                  <a:pt x="151" y="33"/>
                  <a:pt x="151" y="84"/>
                </a:cubicBezTo>
                <a:cubicBezTo>
                  <a:pt x="151" y="126"/>
                  <a:pt x="117" y="159"/>
                  <a:pt x="75" y="159"/>
                </a:cubicBezTo>
                <a:close/>
                <a:moveTo>
                  <a:pt x="75" y="42"/>
                </a:moveTo>
                <a:lnTo>
                  <a:pt x="75" y="42"/>
                </a:lnTo>
                <a:cubicBezTo>
                  <a:pt x="58" y="42"/>
                  <a:pt x="42" y="59"/>
                  <a:pt x="42" y="84"/>
                </a:cubicBezTo>
                <a:cubicBezTo>
                  <a:pt x="42" y="101"/>
                  <a:pt x="58" y="118"/>
                  <a:pt x="75" y="118"/>
                </a:cubicBezTo>
                <a:cubicBezTo>
                  <a:pt x="92" y="118"/>
                  <a:pt x="109" y="101"/>
                  <a:pt x="109" y="84"/>
                </a:cubicBezTo>
                <a:cubicBezTo>
                  <a:pt x="109" y="59"/>
                  <a:pt x="92" y="42"/>
                  <a:pt x="75" y="4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0" name="Freeform 109">
            <a:extLst>
              <a:ext uri="{FF2B5EF4-FFF2-40B4-BE49-F238E27FC236}">
                <a16:creationId xmlns:a16="http://schemas.microsoft.com/office/drawing/2014/main" id="{52A7214F-DC19-E147-A29B-D0FA6BB7F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02707" y="8603935"/>
            <a:ext cx="168446" cy="163895"/>
          </a:xfrm>
          <a:custGeom>
            <a:avLst/>
            <a:gdLst>
              <a:gd name="T0" fmla="*/ 76 w 161"/>
              <a:gd name="T1" fmla="*/ 159 h 160"/>
              <a:gd name="T2" fmla="*/ 76 w 161"/>
              <a:gd name="T3" fmla="*/ 159 h 160"/>
              <a:gd name="T4" fmla="*/ 0 w 161"/>
              <a:gd name="T5" fmla="*/ 84 h 160"/>
              <a:gd name="T6" fmla="*/ 76 w 161"/>
              <a:gd name="T7" fmla="*/ 0 h 160"/>
              <a:gd name="T8" fmla="*/ 160 w 161"/>
              <a:gd name="T9" fmla="*/ 84 h 160"/>
              <a:gd name="T10" fmla="*/ 76 w 161"/>
              <a:gd name="T11" fmla="*/ 159 h 160"/>
              <a:gd name="T12" fmla="*/ 76 w 161"/>
              <a:gd name="T13" fmla="*/ 42 h 160"/>
              <a:gd name="T14" fmla="*/ 76 w 161"/>
              <a:gd name="T15" fmla="*/ 42 h 160"/>
              <a:gd name="T16" fmla="*/ 42 w 161"/>
              <a:gd name="T17" fmla="*/ 84 h 160"/>
              <a:gd name="T18" fmla="*/ 76 w 161"/>
              <a:gd name="T19" fmla="*/ 118 h 160"/>
              <a:gd name="T20" fmla="*/ 118 w 161"/>
              <a:gd name="T21" fmla="*/ 84 h 160"/>
              <a:gd name="T22" fmla="*/ 76 w 161"/>
              <a:gd name="T23" fmla="*/ 42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1" h="160">
                <a:moveTo>
                  <a:pt x="76" y="159"/>
                </a:moveTo>
                <a:lnTo>
                  <a:pt x="76" y="159"/>
                </a:lnTo>
                <a:cubicBezTo>
                  <a:pt x="34" y="159"/>
                  <a:pt x="0" y="126"/>
                  <a:pt x="0" y="84"/>
                </a:cubicBezTo>
                <a:cubicBezTo>
                  <a:pt x="0" y="33"/>
                  <a:pt x="34" y="0"/>
                  <a:pt x="76" y="0"/>
                </a:cubicBezTo>
                <a:cubicBezTo>
                  <a:pt x="126" y="0"/>
                  <a:pt x="160" y="33"/>
                  <a:pt x="160" y="84"/>
                </a:cubicBezTo>
                <a:cubicBezTo>
                  <a:pt x="160" y="126"/>
                  <a:pt x="126" y="159"/>
                  <a:pt x="76" y="159"/>
                </a:cubicBezTo>
                <a:close/>
                <a:moveTo>
                  <a:pt x="76" y="42"/>
                </a:moveTo>
                <a:lnTo>
                  <a:pt x="76" y="42"/>
                </a:lnTo>
                <a:cubicBezTo>
                  <a:pt x="59" y="42"/>
                  <a:pt x="42" y="59"/>
                  <a:pt x="42" y="84"/>
                </a:cubicBezTo>
                <a:cubicBezTo>
                  <a:pt x="42" y="101"/>
                  <a:pt x="59" y="118"/>
                  <a:pt x="76" y="118"/>
                </a:cubicBezTo>
                <a:cubicBezTo>
                  <a:pt x="101" y="118"/>
                  <a:pt x="118" y="101"/>
                  <a:pt x="118" y="84"/>
                </a:cubicBezTo>
                <a:cubicBezTo>
                  <a:pt x="118" y="59"/>
                  <a:pt x="101" y="42"/>
                  <a:pt x="76" y="4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1" name="Freeform 110">
            <a:extLst>
              <a:ext uri="{FF2B5EF4-FFF2-40B4-BE49-F238E27FC236}">
                <a16:creationId xmlns:a16="http://schemas.microsoft.com/office/drawing/2014/main" id="{18F9A08C-FC90-B248-8731-6CF9205A0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0680" y="8335329"/>
            <a:ext cx="245842" cy="54632"/>
          </a:xfrm>
          <a:custGeom>
            <a:avLst/>
            <a:gdLst>
              <a:gd name="T0" fmla="*/ 202 w 236"/>
              <a:gd name="T1" fmla="*/ 50 h 51"/>
              <a:gd name="T2" fmla="*/ 202 w 236"/>
              <a:gd name="T3" fmla="*/ 50 h 51"/>
              <a:gd name="T4" fmla="*/ 25 w 236"/>
              <a:gd name="T5" fmla="*/ 50 h 51"/>
              <a:gd name="T6" fmla="*/ 0 w 236"/>
              <a:gd name="T7" fmla="*/ 25 h 51"/>
              <a:gd name="T8" fmla="*/ 0 w 236"/>
              <a:gd name="T9" fmla="*/ 25 h 51"/>
              <a:gd name="T10" fmla="*/ 25 w 236"/>
              <a:gd name="T11" fmla="*/ 0 h 51"/>
              <a:gd name="T12" fmla="*/ 202 w 236"/>
              <a:gd name="T13" fmla="*/ 0 h 51"/>
              <a:gd name="T14" fmla="*/ 235 w 236"/>
              <a:gd name="T15" fmla="*/ 25 h 51"/>
              <a:gd name="T16" fmla="*/ 235 w 236"/>
              <a:gd name="T17" fmla="*/ 25 h 51"/>
              <a:gd name="T18" fmla="*/ 202 w 236"/>
              <a:gd name="T19" fmla="*/ 5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6" h="51">
                <a:moveTo>
                  <a:pt x="202" y="50"/>
                </a:moveTo>
                <a:lnTo>
                  <a:pt x="202" y="50"/>
                </a:lnTo>
                <a:cubicBezTo>
                  <a:pt x="25" y="50"/>
                  <a:pt x="25" y="50"/>
                  <a:pt x="25" y="50"/>
                </a:cubicBezTo>
                <a:cubicBezTo>
                  <a:pt x="17" y="50"/>
                  <a:pt x="0" y="42"/>
                  <a:pt x="0" y="25"/>
                </a:cubicBezTo>
                <a:lnTo>
                  <a:pt x="0" y="25"/>
                </a:lnTo>
                <a:cubicBezTo>
                  <a:pt x="0" y="17"/>
                  <a:pt x="17" y="0"/>
                  <a:pt x="25" y="0"/>
                </a:cubicBezTo>
                <a:cubicBezTo>
                  <a:pt x="202" y="0"/>
                  <a:pt x="202" y="0"/>
                  <a:pt x="202" y="0"/>
                </a:cubicBezTo>
                <a:cubicBezTo>
                  <a:pt x="219" y="0"/>
                  <a:pt x="235" y="17"/>
                  <a:pt x="235" y="25"/>
                </a:cubicBezTo>
                <a:lnTo>
                  <a:pt x="235" y="25"/>
                </a:lnTo>
                <a:cubicBezTo>
                  <a:pt x="235" y="42"/>
                  <a:pt x="219" y="50"/>
                  <a:pt x="202" y="5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2" name="Freeform 111">
            <a:extLst>
              <a:ext uri="{FF2B5EF4-FFF2-40B4-BE49-F238E27FC236}">
                <a16:creationId xmlns:a16="http://schemas.microsoft.com/office/drawing/2014/main" id="{46B81216-2014-B04C-8DDA-5402822FB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206" y="8430935"/>
            <a:ext cx="113817" cy="45526"/>
          </a:xfrm>
          <a:custGeom>
            <a:avLst/>
            <a:gdLst>
              <a:gd name="T0" fmla="*/ 92 w 110"/>
              <a:gd name="T1" fmla="*/ 43 h 44"/>
              <a:gd name="T2" fmla="*/ 92 w 110"/>
              <a:gd name="T3" fmla="*/ 43 h 44"/>
              <a:gd name="T4" fmla="*/ 17 w 110"/>
              <a:gd name="T5" fmla="*/ 43 h 44"/>
              <a:gd name="T6" fmla="*/ 0 w 110"/>
              <a:gd name="T7" fmla="*/ 17 h 44"/>
              <a:gd name="T8" fmla="*/ 0 w 110"/>
              <a:gd name="T9" fmla="*/ 17 h 44"/>
              <a:gd name="T10" fmla="*/ 17 w 110"/>
              <a:gd name="T11" fmla="*/ 0 h 44"/>
              <a:gd name="T12" fmla="*/ 92 w 110"/>
              <a:gd name="T13" fmla="*/ 0 h 44"/>
              <a:gd name="T14" fmla="*/ 109 w 110"/>
              <a:gd name="T15" fmla="*/ 17 h 44"/>
              <a:gd name="T16" fmla="*/ 109 w 110"/>
              <a:gd name="T17" fmla="*/ 17 h 44"/>
              <a:gd name="T18" fmla="*/ 92 w 110"/>
              <a:gd name="T19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0" h="44">
                <a:moveTo>
                  <a:pt x="92" y="43"/>
                </a:moveTo>
                <a:lnTo>
                  <a:pt x="92" y="43"/>
                </a:lnTo>
                <a:cubicBezTo>
                  <a:pt x="17" y="43"/>
                  <a:pt x="17" y="43"/>
                  <a:pt x="17" y="43"/>
                </a:cubicBezTo>
                <a:cubicBezTo>
                  <a:pt x="8" y="43"/>
                  <a:pt x="0" y="34"/>
                  <a:pt x="0" y="17"/>
                </a:cubicBezTo>
                <a:lnTo>
                  <a:pt x="0" y="17"/>
                </a:lnTo>
                <a:cubicBezTo>
                  <a:pt x="0" y="9"/>
                  <a:pt x="8" y="0"/>
                  <a:pt x="17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101" y="0"/>
                  <a:pt x="109" y="9"/>
                  <a:pt x="109" y="17"/>
                </a:cubicBezTo>
                <a:lnTo>
                  <a:pt x="109" y="17"/>
                </a:lnTo>
                <a:cubicBezTo>
                  <a:pt x="109" y="34"/>
                  <a:pt x="101" y="43"/>
                  <a:pt x="92" y="4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3" name="Freeform 112">
            <a:extLst>
              <a:ext uri="{FF2B5EF4-FFF2-40B4-BE49-F238E27FC236}">
                <a16:creationId xmlns:a16="http://schemas.microsoft.com/office/drawing/2014/main" id="{422131BB-43BA-EB4A-AA68-D47A6D4CE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79181" y="10497830"/>
            <a:ext cx="687446" cy="72842"/>
          </a:xfrm>
          <a:custGeom>
            <a:avLst/>
            <a:gdLst>
              <a:gd name="T0" fmla="*/ 664 w 665"/>
              <a:gd name="T1" fmla="*/ 68 h 69"/>
              <a:gd name="T2" fmla="*/ 0 w 665"/>
              <a:gd name="T3" fmla="*/ 68 h 69"/>
              <a:gd name="T4" fmla="*/ 0 w 665"/>
              <a:gd name="T5" fmla="*/ 0 h 69"/>
              <a:gd name="T6" fmla="*/ 664 w 665"/>
              <a:gd name="T7" fmla="*/ 0 h 69"/>
              <a:gd name="T8" fmla="*/ 664 w 665"/>
              <a:gd name="T9" fmla="*/ 68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5" h="69">
                <a:moveTo>
                  <a:pt x="664" y="68"/>
                </a:moveTo>
                <a:lnTo>
                  <a:pt x="0" y="68"/>
                </a:lnTo>
                <a:lnTo>
                  <a:pt x="0" y="0"/>
                </a:lnTo>
                <a:lnTo>
                  <a:pt x="664" y="0"/>
                </a:lnTo>
                <a:lnTo>
                  <a:pt x="664" y="6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4" name="Freeform 113">
            <a:extLst>
              <a:ext uri="{FF2B5EF4-FFF2-40B4-BE49-F238E27FC236}">
                <a16:creationId xmlns:a16="http://schemas.microsoft.com/office/drawing/2014/main" id="{5F8C7884-42A7-F140-BC58-1518C23DA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7469" y="10698145"/>
            <a:ext cx="150238" cy="63737"/>
          </a:xfrm>
          <a:custGeom>
            <a:avLst/>
            <a:gdLst>
              <a:gd name="T0" fmla="*/ 109 w 144"/>
              <a:gd name="T1" fmla="*/ 59 h 60"/>
              <a:gd name="T2" fmla="*/ 109 w 144"/>
              <a:gd name="T3" fmla="*/ 59 h 60"/>
              <a:gd name="T4" fmla="*/ 25 w 144"/>
              <a:gd name="T5" fmla="*/ 59 h 60"/>
              <a:gd name="T6" fmla="*/ 0 w 144"/>
              <a:gd name="T7" fmla="*/ 25 h 60"/>
              <a:gd name="T8" fmla="*/ 0 w 144"/>
              <a:gd name="T9" fmla="*/ 25 h 60"/>
              <a:gd name="T10" fmla="*/ 25 w 144"/>
              <a:gd name="T11" fmla="*/ 0 h 60"/>
              <a:gd name="T12" fmla="*/ 109 w 144"/>
              <a:gd name="T13" fmla="*/ 0 h 60"/>
              <a:gd name="T14" fmla="*/ 143 w 144"/>
              <a:gd name="T15" fmla="*/ 25 h 60"/>
              <a:gd name="T16" fmla="*/ 143 w 144"/>
              <a:gd name="T17" fmla="*/ 25 h 60"/>
              <a:gd name="T18" fmla="*/ 109 w 144"/>
              <a:gd name="T19" fmla="*/ 59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4" h="60">
                <a:moveTo>
                  <a:pt x="109" y="59"/>
                </a:moveTo>
                <a:lnTo>
                  <a:pt x="109" y="59"/>
                </a:lnTo>
                <a:cubicBezTo>
                  <a:pt x="25" y="59"/>
                  <a:pt x="25" y="59"/>
                  <a:pt x="25" y="59"/>
                </a:cubicBezTo>
                <a:cubicBezTo>
                  <a:pt x="8" y="59"/>
                  <a:pt x="0" y="42"/>
                  <a:pt x="0" y="25"/>
                </a:cubicBezTo>
                <a:lnTo>
                  <a:pt x="0" y="25"/>
                </a:lnTo>
                <a:cubicBezTo>
                  <a:pt x="0" y="8"/>
                  <a:pt x="8" y="0"/>
                  <a:pt x="25" y="0"/>
                </a:cubicBezTo>
                <a:cubicBezTo>
                  <a:pt x="109" y="0"/>
                  <a:pt x="109" y="0"/>
                  <a:pt x="109" y="0"/>
                </a:cubicBezTo>
                <a:cubicBezTo>
                  <a:pt x="126" y="0"/>
                  <a:pt x="143" y="8"/>
                  <a:pt x="143" y="25"/>
                </a:cubicBezTo>
                <a:lnTo>
                  <a:pt x="143" y="25"/>
                </a:lnTo>
                <a:cubicBezTo>
                  <a:pt x="143" y="42"/>
                  <a:pt x="126" y="59"/>
                  <a:pt x="109" y="5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5" name="Freeform 114">
            <a:extLst>
              <a:ext uri="{FF2B5EF4-FFF2-40B4-BE49-F238E27FC236}">
                <a16:creationId xmlns:a16="http://schemas.microsoft.com/office/drawing/2014/main" id="{5732983C-201B-3947-BF17-F0DB95696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38206" y="10288409"/>
            <a:ext cx="755737" cy="582737"/>
          </a:xfrm>
          <a:custGeom>
            <a:avLst/>
            <a:gdLst>
              <a:gd name="T0" fmla="*/ 622 w 732"/>
              <a:gd name="T1" fmla="*/ 564 h 565"/>
              <a:gd name="T2" fmla="*/ 622 w 732"/>
              <a:gd name="T3" fmla="*/ 564 h 565"/>
              <a:gd name="T4" fmla="*/ 109 w 732"/>
              <a:gd name="T5" fmla="*/ 564 h 565"/>
              <a:gd name="T6" fmla="*/ 0 w 732"/>
              <a:gd name="T7" fmla="*/ 455 h 565"/>
              <a:gd name="T8" fmla="*/ 0 w 732"/>
              <a:gd name="T9" fmla="*/ 110 h 565"/>
              <a:gd name="T10" fmla="*/ 109 w 732"/>
              <a:gd name="T11" fmla="*/ 0 h 565"/>
              <a:gd name="T12" fmla="*/ 622 w 732"/>
              <a:gd name="T13" fmla="*/ 0 h 565"/>
              <a:gd name="T14" fmla="*/ 731 w 732"/>
              <a:gd name="T15" fmla="*/ 110 h 565"/>
              <a:gd name="T16" fmla="*/ 731 w 732"/>
              <a:gd name="T17" fmla="*/ 455 h 565"/>
              <a:gd name="T18" fmla="*/ 622 w 732"/>
              <a:gd name="T19" fmla="*/ 564 h 565"/>
              <a:gd name="T20" fmla="*/ 109 w 732"/>
              <a:gd name="T21" fmla="*/ 59 h 565"/>
              <a:gd name="T22" fmla="*/ 109 w 732"/>
              <a:gd name="T23" fmla="*/ 59 h 565"/>
              <a:gd name="T24" fmla="*/ 58 w 732"/>
              <a:gd name="T25" fmla="*/ 110 h 565"/>
              <a:gd name="T26" fmla="*/ 58 w 732"/>
              <a:gd name="T27" fmla="*/ 455 h 565"/>
              <a:gd name="T28" fmla="*/ 109 w 732"/>
              <a:gd name="T29" fmla="*/ 505 h 565"/>
              <a:gd name="T30" fmla="*/ 622 w 732"/>
              <a:gd name="T31" fmla="*/ 505 h 565"/>
              <a:gd name="T32" fmla="*/ 672 w 732"/>
              <a:gd name="T33" fmla="*/ 455 h 565"/>
              <a:gd name="T34" fmla="*/ 672 w 732"/>
              <a:gd name="T35" fmla="*/ 110 h 565"/>
              <a:gd name="T36" fmla="*/ 622 w 732"/>
              <a:gd name="T37" fmla="*/ 59 h 565"/>
              <a:gd name="T38" fmla="*/ 109 w 732"/>
              <a:gd name="T39" fmla="*/ 59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32" h="565">
                <a:moveTo>
                  <a:pt x="622" y="564"/>
                </a:moveTo>
                <a:lnTo>
                  <a:pt x="622" y="564"/>
                </a:lnTo>
                <a:cubicBezTo>
                  <a:pt x="109" y="564"/>
                  <a:pt x="109" y="564"/>
                  <a:pt x="109" y="564"/>
                </a:cubicBezTo>
                <a:cubicBezTo>
                  <a:pt x="50" y="564"/>
                  <a:pt x="0" y="514"/>
                  <a:pt x="0" y="455"/>
                </a:cubicBezTo>
                <a:cubicBezTo>
                  <a:pt x="0" y="110"/>
                  <a:pt x="0" y="110"/>
                  <a:pt x="0" y="110"/>
                </a:cubicBezTo>
                <a:cubicBezTo>
                  <a:pt x="0" y="51"/>
                  <a:pt x="50" y="0"/>
                  <a:pt x="109" y="0"/>
                </a:cubicBezTo>
                <a:cubicBezTo>
                  <a:pt x="622" y="0"/>
                  <a:pt x="622" y="0"/>
                  <a:pt x="622" y="0"/>
                </a:cubicBezTo>
                <a:cubicBezTo>
                  <a:pt x="681" y="0"/>
                  <a:pt x="731" y="51"/>
                  <a:pt x="731" y="110"/>
                </a:cubicBezTo>
                <a:cubicBezTo>
                  <a:pt x="731" y="455"/>
                  <a:pt x="731" y="455"/>
                  <a:pt x="731" y="455"/>
                </a:cubicBezTo>
                <a:cubicBezTo>
                  <a:pt x="731" y="514"/>
                  <a:pt x="681" y="564"/>
                  <a:pt x="622" y="564"/>
                </a:cubicBezTo>
                <a:close/>
                <a:moveTo>
                  <a:pt x="109" y="59"/>
                </a:moveTo>
                <a:lnTo>
                  <a:pt x="109" y="59"/>
                </a:lnTo>
                <a:cubicBezTo>
                  <a:pt x="75" y="59"/>
                  <a:pt x="58" y="84"/>
                  <a:pt x="58" y="110"/>
                </a:cubicBezTo>
                <a:cubicBezTo>
                  <a:pt x="58" y="455"/>
                  <a:pt x="58" y="455"/>
                  <a:pt x="58" y="455"/>
                </a:cubicBezTo>
                <a:cubicBezTo>
                  <a:pt x="58" y="480"/>
                  <a:pt x="75" y="505"/>
                  <a:pt x="109" y="505"/>
                </a:cubicBezTo>
                <a:cubicBezTo>
                  <a:pt x="622" y="505"/>
                  <a:pt x="622" y="505"/>
                  <a:pt x="622" y="505"/>
                </a:cubicBezTo>
                <a:cubicBezTo>
                  <a:pt x="647" y="505"/>
                  <a:pt x="672" y="480"/>
                  <a:pt x="672" y="455"/>
                </a:cubicBezTo>
                <a:cubicBezTo>
                  <a:pt x="672" y="110"/>
                  <a:pt x="672" y="110"/>
                  <a:pt x="672" y="110"/>
                </a:cubicBezTo>
                <a:cubicBezTo>
                  <a:pt x="672" y="84"/>
                  <a:pt x="647" y="59"/>
                  <a:pt x="622" y="59"/>
                </a:cubicBezTo>
                <a:lnTo>
                  <a:pt x="109" y="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6" name="Freeform 115">
            <a:extLst>
              <a:ext uri="{FF2B5EF4-FFF2-40B4-BE49-F238E27FC236}">
                <a16:creationId xmlns:a16="http://schemas.microsoft.com/office/drawing/2014/main" id="{8A48FF56-F04E-C348-A951-79C5CFBF0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97100" y="8153223"/>
            <a:ext cx="437053" cy="45526"/>
          </a:xfrm>
          <a:custGeom>
            <a:avLst/>
            <a:gdLst>
              <a:gd name="T0" fmla="*/ 421 w 422"/>
              <a:gd name="T1" fmla="*/ 43 h 44"/>
              <a:gd name="T2" fmla="*/ 421 w 422"/>
              <a:gd name="T3" fmla="*/ 43 h 44"/>
              <a:gd name="T4" fmla="*/ 26 w 422"/>
              <a:gd name="T5" fmla="*/ 43 h 44"/>
              <a:gd name="T6" fmla="*/ 0 w 422"/>
              <a:gd name="T7" fmla="*/ 17 h 44"/>
              <a:gd name="T8" fmla="*/ 0 w 422"/>
              <a:gd name="T9" fmla="*/ 17 h 44"/>
              <a:gd name="T10" fmla="*/ 26 w 422"/>
              <a:gd name="T11" fmla="*/ 0 h 44"/>
              <a:gd name="T12" fmla="*/ 421 w 422"/>
              <a:gd name="T13" fmla="*/ 0 h 44"/>
              <a:gd name="T14" fmla="*/ 421 w 422"/>
              <a:gd name="T15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2" h="44">
                <a:moveTo>
                  <a:pt x="421" y="43"/>
                </a:moveTo>
                <a:lnTo>
                  <a:pt x="421" y="43"/>
                </a:lnTo>
                <a:cubicBezTo>
                  <a:pt x="26" y="43"/>
                  <a:pt x="26" y="43"/>
                  <a:pt x="26" y="43"/>
                </a:cubicBezTo>
                <a:cubicBezTo>
                  <a:pt x="9" y="43"/>
                  <a:pt x="0" y="34"/>
                  <a:pt x="0" y="17"/>
                </a:cubicBezTo>
                <a:lnTo>
                  <a:pt x="0" y="17"/>
                </a:lnTo>
                <a:cubicBezTo>
                  <a:pt x="0" y="9"/>
                  <a:pt x="9" y="0"/>
                  <a:pt x="26" y="0"/>
                </a:cubicBezTo>
                <a:cubicBezTo>
                  <a:pt x="421" y="0"/>
                  <a:pt x="421" y="0"/>
                  <a:pt x="421" y="0"/>
                </a:cubicBezTo>
                <a:lnTo>
                  <a:pt x="421" y="4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7" name="Freeform 116">
            <a:extLst>
              <a:ext uri="{FF2B5EF4-FFF2-40B4-BE49-F238E27FC236}">
                <a16:creationId xmlns:a16="http://schemas.microsoft.com/office/drawing/2014/main" id="{AD45819C-29E9-D147-A5A8-720CC28D8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10602" y="7702514"/>
            <a:ext cx="555421" cy="623709"/>
          </a:xfrm>
          <a:custGeom>
            <a:avLst/>
            <a:gdLst>
              <a:gd name="T0" fmla="*/ 413 w 539"/>
              <a:gd name="T1" fmla="*/ 605 h 606"/>
              <a:gd name="T2" fmla="*/ 413 w 539"/>
              <a:gd name="T3" fmla="*/ 605 h 606"/>
              <a:gd name="T4" fmla="*/ 126 w 539"/>
              <a:gd name="T5" fmla="*/ 605 h 606"/>
              <a:gd name="T6" fmla="*/ 34 w 539"/>
              <a:gd name="T7" fmla="*/ 563 h 606"/>
              <a:gd name="T8" fmla="*/ 0 w 539"/>
              <a:gd name="T9" fmla="*/ 480 h 606"/>
              <a:gd name="T10" fmla="*/ 25 w 539"/>
              <a:gd name="T11" fmla="*/ 84 h 606"/>
              <a:gd name="T12" fmla="*/ 118 w 539"/>
              <a:gd name="T13" fmla="*/ 0 h 606"/>
              <a:gd name="T14" fmla="*/ 421 w 539"/>
              <a:gd name="T15" fmla="*/ 0 h 606"/>
              <a:gd name="T16" fmla="*/ 513 w 539"/>
              <a:gd name="T17" fmla="*/ 84 h 606"/>
              <a:gd name="T18" fmla="*/ 538 w 539"/>
              <a:gd name="T19" fmla="*/ 480 h 606"/>
              <a:gd name="T20" fmla="*/ 505 w 539"/>
              <a:gd name="T21" fmla="*/ 563 h 606"/>
              <a:gd name="T22" fmla="*/ 413 w 539"/>
              <a:gd name="T23" fmla="*/ 605 h 606"/>
              <a:gd name="T24" fmla="*/ 118 w 539"/>
              <a:gd name="T25" fmla="*/ 59 h 606"/>
              <a:gd name="T26" fmla="*/ 118 w 539"/>
              <a:gd name="T27" fmla="*/ 59 h 606"/>
              <a:gd name="T28" fmla="*/ 84 w 539"/>
              <a:gd name="T29" fmla="*/ 84 h 606"/>
              <a:gd name="T30" fmla="*/ 59 w 539"/>
              <a:gd name="T31" fmla="*/ 480 h 606"/>
              <a:gd name="T32" fmla="*/ 76 w 539"/>
              <a:gd name="T33" fmla="*/ 530 h 606"/>
              <a:gd name="T34" fmla="*/ 126 w 539"/>
              <a:gd name="T35" fmla="*/ 547 h 606"/>
              <a:gd name="T36" fmla="*/ 413 w 539"/>
              <a:gd name="T37" fmla="*/ 547 h 606"/>
              <a:gd name="T38" fmla="*/ 463 w 539"/>
              <a:gd name="T39" fmla="*/ 530 h 606"/>
              <a:gd name="T40" fmla="*/ 480 w 539"/>
              <a:gd name="T41" fmla="*/ 480 h 606"/>
              <a:gd name="T42" fmla="*/ 455 w 539"/>
              <a:gd name="T43" fmla="*/ 84 h 606"/>
              <a:gd name="T44" fmla="*/ 421 w 539"/>
              <a:gd name="T45" fmla="*/ 59 h 606"/>
              <a:gd name="T46" fmla="*/ 118 w 539"/>
              <a:gd name="T47" fmla="*/ 59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39" h="606">
                <a:moveTo>
                  <a:pt x="413" y="605"/>
                </a:moveTo>
                <a:lnTo>
                  <a:pt x="413" y="605"/>
                </a:lnTo>
                <a:cubicBezTo>
                  <a:pt x="126" y="605"/>
                  <a:pt x="126" y="605"/>
                  <a:pt x="126" y="605"/>
                </a:cubicBezTo>
                <a:cubicBezTo>
                  <a:pt x="93" y="605"/>
                  <a:pt x="59" y="589"/>
                  <a:pt x="34" y="563"/>
                </a:cubicBezTo>
                <a:cubicBezTo>
                  <a:pt x="17" y="547"/>
                  <a:pt x="0" y="513"/>
                  <a:pt x="0" y="480"/>
                </a:cubicBezTo>
                <a:cubicBezTo>
                  <a:pt x="25" y="84"/>
                  <a:pt x="25" y="84"/>
                  <a:pt x="25" y="84"/>
                </a:cubicBezTo>
                <a:cubicBezTo>
                  <a:pt x="34" y="34"/>
                  <a:pt x="67" y="0"/>
                  <a:pt x="118" y="0"/>
                </a:cubicBezTo>
                <a:cubicBezTo>
                  <a:pt x="421" y="0"/>
                  <a:pt x="421" y="0"/>
                  <a:pt x="421" y="0"/>
                </a:cubicBezTo>
                <a:cubicBezTo>
                  <a:pt x="471" y="0"/>
                  <a:pt x="513" y="34"/>
                  <a:pt x="513" y="84"/>
                </a:cubicBezTo>
                <a:cubicBezTo>
                  <a:pt x="538" y="480"/>
                  <a:pt x="538" y="480"/>
                  <a:pt x="538" y="480"/>
                </a:cubicBezTo>
                <a:cubicBezTo>
                  <a:pt x="538" y="513"/>
                  <a:pt x="530" y="547"/>
                  <a:pt x="505" y="563"/>
                </a:cubicBezTo>
                <a:cubicBezTo>
                  <a:pt x="480" y="589"/>
                  <a:pt x="446" y="605"/>
                  <a:pt x="413" y="605"/>
                </a:cubicBezTo>
                <a:close/>
                <a:moveTo>
                  <a:pt x="118" y="59"/>
                </a:moveTo>
                <a:lnTo>
                  <a:pt x="118" y="59"/>
                </a:lnTo>
                <a:cubicBezTo>
                  <a:pt x="101" y="59"/>
                  <a:pt x="84" y="67"/>
                  <a:pt x="84" y="84"/>
                </a:cubicBezTo>
                <a:cubicBezTo>
                  <a:pt x="59" y="480"/>
                  <a:pt x="59" y="480"/>
                  <a:pt x="59" y="480"/>
                </a:cubicBezTo>
                <a:cubicBezTo>
                  <a:pt x="59" y="496"/>
                  <a:pt x="67" y="513"/>
                  <a:pt x="76" y="530"/>
                </a:cubicBezTo>
                <a:cubicBezTo>
                  <a:pt x="93" y="538"/>
                  <a:pt x="110" y="547"/>
                  <a:pt x="126" y="547"/>
                </a:cubicBezTo>
                <a:cubicBezTo>
                  <a:pt x="413" y="547"/>
                  <a:pt x="413" y="547"/>
                  <a:pt x="413" y="547"/>
                </a:cubicBezTo>
                <a:cubicBezTo>
                  <a:pt x="429" y="547"/>
                  <a:pt x="446" y="538"/>
                  <a:pt x="463" y="530"/>
                </a:cubicBezTo>
                <a:cubicBezTo>
                  <a:pt x="471" y="513"/>
                  <a:pt x="480" y="496"/>
                  <a:pt x="480" y="480"/>
                </a:cubicBezTo>
                <a:cubicBezTo>
                  <a:pt x="455" y="84"/>
                  <a:pt x="455" y="84"/>
                  <a:pt x="455" y="84"/>
                </a:cubicBezTo>
                <a:cubicBezTo>
                  <a:pt x="455" y="67"/>
                  <a:pt x="438" y="59"/>
                  <a:pt x="421" y="59"/>
                </a:cubicBezTo>
                <a:lnTo>
                  <a:pt x="118" y="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8" name="Freeform 117">
            <a:extLst>
              <a:ext uri="{FF2B5EF4-FFF2-40B4-BE49-F238E27FC236}">
                <a16:creationId xmlns:a16="http://schemas.microsoft.com/office/drawing/2014/main" id="{394ED035-EC64-2D48-A861-F3738940A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60837" y="7556830"/>
            <a:ext cx="268607" cy="286814"/>
          </a:xfrm>
          <a:custGeom>
            <a:avLst/>
            <a:gdLst>
              <a:gd name="T0" fmla="*/ 236 w 262"/>
              <a:gd name="T1" fmla="*/ 277 h 278"/>
              <a:gd name="T2" fmla="*/ 236 w 262"/>
              <a:gd name="T3" fmla="*/ 277 h 278"/>
              <a:gd name="T4" fmla="*/ 236 w 262"/>
              <a:gd name="T5" fmla="*/ 277 h 278"/>
              <a:gd name="T6" fmla="*/ 202 w 262"/>
              <a:gd name="T7" fmla="*/ 252 h 278"/>
              <a:gd name="T8" fmla="*/ 202 w 262"/>
              <a:gd name="T9" fmla="*/ 143 h 278"/>
              <a:gd name="T10" fmla="*/ 135 w 262"/>
              <a:gd name="T11" fmla="*/ 67 h 278"/>
              <a:gd name="T12" fmla="*/ 59 w 262"/>
              <a:gd name="T13" fmla="*/ 135 h 278"/>
              <a:gd name="T14" fmla="*/ 59 w 262"/>
              <a:gd name="T15" fmla="*/ 252 h 278"/>
              <a:gd name="T16" fmla="*/ 25 w 262"/>
              <a:gd name="T17" fmla="*/ 277 h 278"/>
              <a:gd name="T18" fmla="*/ 25 w 262"/>
              <a:gd name="T19" fmla="*/ 277 h 278"/>
              <a:gd name="T20" fmla="*/ 0 w 262"/>
              <a:gd name="T21" fmla="*/ 252 h 278"/>
              <a:gd name="T22" fmla="*/ 0 w 262"/>
              <a:gd name="T23" fmla="*/ 143 h 278"/>
              <a:gd name="T24" fmla="*/ 118 w 262"/>
              <a:gd name="T25" fmla="*/ 8 h 278"/>
              <a:gd name="T26" fmla="*/ 261 w 262"/>
              <a:gd name="T27" fmla="*/ 135 h 278"/>
              <a:gd name="T28" fmla="*/ 261 w 262"/>
              <a:gd name="T29" fmla="*/ 252 h 278"/>
              <a:gd name="T30" fmla="*/ 236 w 262"/>
              <a:gd name="T31" fmla="*/ 277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62" h="278">
                <a:moveTo>
                  <a:pt x="236" y="277"/>
                </a:moveTo>
                <a:lnTo>
                  <a:pt x="236" y="277"/>
                </a:lnTo>
                <a:lnTo>
                  <a:pt x="236" y="277"/>
                </a:lnTo>
                <a:cubicBezTo>
                  <a:pt x="219" y="277"/>
                  <a:pt x="202" y="269"/>
                  <a:pt x="202" y="252"/>
                </a:cubicBezTo>
                <a:cubicBezTo>
                  <a:pt x="202" y="143"/>
                  <a:pt x="202" y="143"/>
                  <a:pt x="202" y="143"/>
                </a:cubicBezTo>
                <a:cubicBezTo>
                  <a:pt x="202" y="101"/>
                  <a:pt x="177" y="67"/>
                  <a:pt x="135" y="67"/>
                </a:cubicBezTo>
                <a:cubicBezTo>
                  <a:pt x="93" y="59"/>
                  <a:pt x="59" y="93"/>
                  <a:pt x="59" y="135"/>
                </a:cubicBezTo>
                <a:cubicBezTo>
                  <a:pt x="59" y="252"/>
                  <a:pt x="59" y="252"/>
                  <a:pt x="59" y="252"/>
                </a:cubicBezTo>
                <a:cubicBezTo>
                  <a:pt x="59" y="269"/>
                  <a:pt x="42" y="277"/>
                  <a:pt x="25" y="277"/>
                </a:cubicBezTo>
                <a:lnTo>
                  <a:pt x="25" y="277"/>
                </a:lnTo>
                <a:cubicBezTo>
                  <a:pt x="9" y="277"/>
                  <a:pt x="0" y="269"/>
                  <a:pt x="0" y="252"/>
                </a:cubicBezTo>
                <a:cubicBezTo>
                  <a:pt x="0" y="143"/>
                  <a:pt x="0" y="143"/>
                  <a:pt x="0" y="143"/>
                </a:cubicBezTo>
                <a:cubicBezTo>
                  <a:pt x="0" y="67"/>
                  <a:pt x="51" y="8"/>
                  <a:pt x="118" y="8"/>
                </a:cubicBezTo>
                <a:cubicBezTo>
                  <a:pt x="194" y="0"/>
                  <a:pt x="261" y="59"/>
                  <a:pt x="261" y="135"/>
                </a:cubicBezTo>
                <a:cubicBezTo>
                  <a:pt x="261" y="252"/>
                  <a:pt x="261" y="252"/>
                  <a:pt x="261" y="252"/>
                </a:cubicBezTo>
                <a:cubicBezTo>
                  <a:pt x="261" y="269"/>
                  <a:pt x="253" y="277"/>
                  <a:pt x="236" y="27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55" name="Freeform 144">
            <a:extLst>
              <a:ext uri="{FF2B5EF4-FFF2-40B4-BE49-F238E27FC236}">
                <a16:creationId xmlns:a16="http://schemas.microsoft.com/office/drawing/2014/main" id="{FBA780E0-C3A7-2947-AF31-63468274EE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67942" y="7789013"/>
            <a:ext cx="1424975" cy="1424975"/>
          </a:xfrm>
          <a:custGeom>
            <a:avLst/>
            <a:gdLst>
              <a:gd name="T0" fmla="*/ 1219 w 1380"/>
              <a:gd name="T1" fmla="*/ 1380 h 1381"/>
              <a:gd name="T2" fmla="*/ 1219 w 1380"/>
              <a:gd name="T3" fmla="*/ 1380 h 1381"/>
              <a:gd name="T4" fmla="*/ 159 w 1380"/>
              <a:gd name="T5" fmla="*/ 1380 h 1381"/>
              <a:gd name="T6" fmla="*/ 0 w 1380"/>
              <a:gd name="T7" fmla="*/ 1220 h 1381"/>
              <a:gd name="T8" fmla="*/ 0 w 1380"/>
              <a:gd name="T9" fmla="*/ 160 h 1381"/>
              <a:gd name="T10" fmla="*/ 159 w 1380"/>
              <a:gd name="T11" fmla="*/ 0 h 1381"/>
              <a:gd name="T12" fmla="*/ 1219 w 1380"/>
              <a:gd name="T13" fmla="*/ 0 h 1381"/>
              <a:gd name="T14" fmla="*/ 1379 w 1380"/>
              <a:gd name="T15" fmla="*/ 160 h 1381"/>
              <a:gd name="T16" fmla="*/ 1379 w 1380"/>
              <a:gd name="T17" fmla="*/ 1220 h 1381"/>
              <a:gd name="T18" fmla="*/ 1219 w 1380"/>
              <a:gd name="T19" fmla="*/ 1380 h 1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80" h="1381">
                <a:moveTo>
                  <a:pt x="1219" y="1380"/>
                </a:moveTo>
                <a:lnTo>
                  <a:pt x="1219" y="1380"/>
                </a:lnTo>
                <a:cubicBezTo>
                  <a:pt x="159" y="1380"/>
                  <a:pt x="159" y="1380"/>
                  <a:pt x="159" y="1380"/>
                </a:cubicBezTo>
                <a:cubicBezTo>
                  <a:pt x="76" y="1380"/>
                  <a:pt x="0" y="1304"/>
                  <a:pt x="0" y="1220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76"/>
                  <a:pt x="76" y="0"/>
                  <a:pt x="159" y="0"/>
                </a:cubicBezTo>
                <a:cubicBezTo>
                  <a:pt x="1219" y="0"/>
                  <a:pt x="1219" y="0"/>
                  <a:pt x="1219" y="0"/>
                </a:cubicBezTo>
                <a:cubicBezTo>
                  <a:pt x="1303" y="0"/>
                  <a:pt x="1379" y="76"/>
                  <a:pt x="1379" y="160"/>
                </a:cubicBezTo>
                <a:cubicBezTo>
                  <a:pt x="1379" y="1220"/>
                  <a:pt x="1379" y="1220"/>
                  <a:pt x="1379" y="1220"/>
                </a:cubicBezTo>
                <a:cubicBezTo>
                  <a:pt x="1379" y="1304"/>
                  <a:pt x="1303" y="1380"/>
                  <a:pt x="1219" y="138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6" name="Freeform 145">
            <a:extLst>
              <a:ext uri="{FF2B5EF4-FFF2-40B4-BE49-F238E27FC236}">
                <a16:creationId xmlns:a16="http://schemas.microsoft.com/office/drawing/2014/main" id="{A1F6E7BC-5E65-5943-A17E-52EEEC7B8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73100" y="9874118"/>
            <a:ext cx="1424975" cy="1415870"/>
          </a:xfrm>
          <a:custGeom>
            <a:avLst/>
            <a:gdLst>
              <a:gd name="T0" fmla="*/ 1219 w 1380"/>
              <a:gd name="T1" fmla="*/ 1371 h 1372"/>
              <a:gd name="T2" fmla="*/ 1219 w 1380"/>
              <a:gd name="T3" fmla="*/ 1371 h 1372"/>
              <a:gd name="T4" fmla="*/ 159 w 1380"/>
              <a:gd name="T5" fmla="*/ 1371 h 1372"/>
              <a:gd name="T6" fmla="*/ 0 w 1380"/>
              <a:gd name="T7" fmla="*/ 1219 h 1372"/>
              <a:gd name="T8" fmla="*/ 0 w 1380"/>
              <a:gd name="T9" fmla="*/ 160 h 1372"/>
              <a:gd name="T10" fmla="*/ 159 w 1380"/>
              <a:gd name="T11" fmla="*/ 0 h 1372"/>
              <a:gd name="T12" fmla="*/ 1219 w 1380"/>
              <a:gd name="T13" fmla="*/ 0 h 1372"/>
              <a:gd name="T14" fmla="*/ 1379 w 1380"/>
              <a:gd name="T15" fmla="*/ 160 h 1372"/>
              <a:gd name="T16" fmla="*/ 1379 w 1380"/>
              <a:gd name="T17" fmla="*/ 1219 h 1372"/>
              <a:gd name="T18" fmla="*/ 1219 w 1380"/>
              <a:gd name="T19" fmla="*/ 1371 h 1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80" h="1372">
                <a:moveTo>
                  <a:pt x="1219" y="1371"/>
                </a:moveTo>
                <a:lnTo>
                  <a:pt x="1219" y="1371"/>
                </a:lnTo>
                <a:cubicBezTo>
                  <a:pt x="159" y="1371"/>
                  <a:pt x="159" y="1371"/>
                  <a:pt x="159" y="1371"/>
                </a:cubicBezTo>
                <a:cubicBezTo>
                  <a:pt x="75" y="1371"/>
                  <a:pt x="0" y="1304"/>
                  <a:pt x="0" y="1219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67"/>
                  <a:pt x="75" y="0"/>
                  <a:pt x="159" y="0"/>
                </a:cubicBezTo>
                <a:cubicBezTo>
                  <a:pt x="1219" y="0"/>
                  <a:pt x="1219" y="0"/>
                  <a:pt x="1219" y="0"/>
                </a:cubicBezTo>
                <a:cubicBezTo>
                  <a:pt x="1303" y="0"/>
                  <a:pt x="1379" y="67"/>
                  <a:pt x="1379" y="160"/>
                </a:cubicBezTo>
                <a:cubicBezTo>
                  <a:pt x="1379" y="1219"/>
                  <a:pt x="1379" y="1219"/>
                  <a:pt x="1379" y="1219"/>
                </a:cubicBezTo>
                <a:cubicBezTo>
                  <a:pt x="1379" y="1304"/>
                  <a:pt x="1303" y="1371"/>
                  <a:pt x="1219" y="137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2" name="Freeform 181">
            <a:extLst>
              <a:ext uri="{FF2B5EF4-FFF2-40B4-BE49-F238E27FC236}">
                <a16:creationId xmlns:a16="http://schemas.microsoft.com/office/drawing/2014/main" id="{B56053EB-A674-F248-924E-04B02C0E3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92100" y="10211013"/>
            <a:ext cx="200316" cy="218526"/>
          </a:xfrm>
          <a:custGeom>
            <a:avLst/>
            <a:gdLst>
              <a:gd name="T0" fmla="*/ 194 w 195"/>
              <a:gd name="T1" fmla="*/ 210 h 211"/>
              <a:gd name="T2" fmla="*/ 194 w 195"/>
              <a:gd name="T3" fmla="*/ 210 h 211"/>
              <a:gd name="T4" fmla="*/ 93 w 195"/>
              <a:gd name="T5" fmla="*/ 210 h 211"/>
              <a:gd name="T6" fmla="*/ 0 w 195"/>
              <a:gd name="T7" fmla="*/ 109 h 211"/>
              <a:gd name="T8" fmla="*/ 0 w 195"/>
              <a:gd name="T9" fmla="*/ 101 h 211"/>
              <a:gd name="T10" fmla="*/ 101 w 195"/>
              <a:gd name="T11" fmla="*/ 0 h 211"/>
              <a:gd name="T12" fmla="*/ 194 w 195"/>
              <a:gd name="T13" fmla="*/ 92 h 211"/>
              <a:gd name="T14" fmla="*/ 194 w 195"/>
              <a:gd name="T15" fmla="*/ 210 h 211"/>
              <a:gd name="T16" fmla="*/ 101 w 195"/>
              <a:gd name="T17" fmla="*/ 67 h 211"/>
              <a:gd name="T18" fmla="*/ 101 w 195"/>
              <a:gd name="T19" fmla="*/ 67 h 211"/>
              <a:gd name="T20" fmla="*/ 59 w 195"/>
              <a:gd name="T21" fmla="*/ 101 h 211"/>
              <a:gd name="T22" fmla="*/ 59 w 195"/>
              <a:gd name="T23" fmla="*/ 109 h 211"/>
              <a:gd name="T24" fmla="*/ 93 w 195"/>
              <a:gd name="T25" fmla="*/ 143 h 211"/>
              <a:gd name="T26" fmla="*/ 126 w 195"/>
              <a:gd name="T27" fmla="*/ 143 h 211"/>
              <a:gd name="T28" fmla="*/ 126 w 195"/>
              <a:gd name="T29" fmla="*/ 92 h 211"/>
              <a:gd name="T30" fmla="*/ 101 w 195"/>
              <a:gd name="T31" fmla="*/ 67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95" h="211">
                <a:moveTo>
                  <a:pt x="194" y="210"/>
                </a:moveTo>
                <a:lnTo>
                  <a:pt x="194" y="210"/>
                </a:lnTo>
                <a:cubicBezTo>
                  <a:pt x="93" y="210"/>
                  <a:pt x="93" y="210"/>
                  <a:pt x="93" y="210"/>
                </a:cubicBezTo>
                <a:cubicBezTo>
                  <a:pt x="42" y="210"/>
                  <a:pt x="0" y="168"/>
                  <a:pt x="0" y="109"/>
                </a:cubicBezTo>
                <a:cubicBezTo>
                  <a:pt x="0" y="101"/>
                  <a:pt x="0" y="101"/>
                  <a:pt x="0" y="101"/>
                </a:cubicBezTo>
                <a:cubicBezTo>
                  <a:pt x="0" y="50"/>
                  <a:pt x="42" y="0"/>
                  <a:pt x="101" y="0"/>
                </a:cubicBezTo>
                <a:cubicBezTo>
                  <a:pt x="152" y="0"/>
                  <a:pt x="194" y="42"/>
                  <a:pt x="194" y="92"/>
                </a:cubicBezTo>
                <a:lnTo>
                  <a:pt x="194" y="210"/>
                </a:lnTo>
                <a:close/>
                <a:moveTo>
                  <a:pt x="101" y="67"/>
                </a:moveTo>
                <a:lnTo>
                  <a:pt x="101" y="67"/>
                </a:lnTo>
                <a:cubicBezTo>
                  <a:pt x="76" y="67"/>
                  <a:pt x="59" y="84"/>
                  <a:pt x="59" y="101"/>
                </a:cubicBezTo>
                <a:cubicBezTo>
                  <a:pt x="59" y="109"/>
                  <a:pt x="59" y="109"/>
                  <a:pt x="59" y="109"/>
                </a:cubicBezTo>
                <a:cubicBezTo>
                  <a:pt x="59" y="134"/>
                  <a:pt x="76" y="143"/>
                  <a:pt x="93" y="143"/>
                </a:cubicBezTo>
                <a:cubicBezTo>
                  <a:pt x="126" y="143"/>
                  <a:pt x="126" y="143"/>
                  <a:pt x="126" y="143"/>
                </a:cubicBezTo>
                <a:cubicBezTo>
                  <a:pt x="126" y="92"/>
                  <a:pt x="126" y="92"/>
                  <a:pt x="126" y="92"/>
                </a:cubicBezTo>
                <a:cubicBezTo>
                  <a:pt x="126" y="75"/>
                  <a:pt x="118" y="67"/>
                  <a:pt x="101" y="6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93" name="Freeform 182">
            <a:extLst>
              <a:ext uri="{FF2B5EF4-FFF2-40B4-BE49-F238E27FC236}">
                <a16:creationId xmlns:a16="http://schemas.microsoft.com/office/drawing/2014/main" id="{09053AED-3F1E-F54A-9D78-25B1F3594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83310" y="10211013"/>
            <a:ext cx="191211" cy="218526"/>
          </a:xfrm>
          <a:custGeom>
            <a:avLst/>
            <a:gdLst>
              <a:gd name="T0" fmla="*/ 93 w 187"/>
              <a:gd name="T1" fmla="*/ 210 h 211"/>
              <a:gd name="T2" fmla="*/ 93 w 187"/>
              <a:gd name="T3" fmla="*/ 210 h 211"/>
              <a:gd name="T4" fmla="*/ 0 w 187"/>
              <a:gd name="T5" fmla="*/ 210 h 211"/>
              <a:gd name="T6" fmla="*/ 0 w 187"/>
              <a:gd name="T7" fmla="*/ 92 h 211"/>
              <a:gd name="T8" fmla="*/ 93 w 187"/>
              <a:gd name="T9" fmla="*/ 0 h 211"/>
              <a:gd name="T10" fmla="*/ 186 w 187"/>
              <a:gd name="T11" fmla="*/ 101 h 211"/>
              <a:gd name="T12" fmla="*/ 186 w 187"/>
              <a:gd name="T13" fmla="*/ 109 h 211"/>
              <a:gd name="T14" fmla="*/ 93 w 187"/>
              <a:gd name="T15" fmla="*/ 210 h 211"/>
              <a:gd name="T16" fmla="*/ 59 w 187"/>
              <a:gd name="T17" fmla="*/ 143 h 211"/>
              <a:gd name="T18" fmla="*/ 59 w 187"/>
              <a:gd name="T19" fmla="*/ 143 h 211"/>
              <a:gd name="T20" fmla="*/ 93 w 187"/>
              <a:gd name="T21" fmla="*/ 143 h 211"/>
              <a:gd name="T22" fmla="*/ 127 w 187"/>
              <a:gd name="T23" fmla="*/ 109 h 211"/>
              <a:gd name="T24" fmla="*/ 127 w 187"/>
              <a:gd name="T25" fmla="*/ 101 h 211"/>
              <a:gd name="T26" fmla="*/ 93 w 187"/>
              <a:gd name="T27" fmla="*/ 67 h 211"/>
              <a:gd name="T28" fmla="*/ 59 w 187"/>
              <a:gd name="T29" fmla="*/ 92 h 211"/>
              <a:gd name="T30" fmla="*/ 59 w 187"/>
              <a:gd name="T31" fmla="*/ 143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7" h="211">
                <a:moveTo>
                  <a:pt x="93" y="210"/>
                </a:moveTo>
                <a:lnTo>
                  <a:pt x="93" y="210"/>
                </a:lnTo>
                <a:cubicBezTo>
                  <a:pt x="0" y="210"/>
                  <a:pt x="0" y="210"/>
                  <a:pt x="0" y="210"/>
                </a:cubicBezTo>
                <a:cubicBezTo>
                  <a:pt x="0" y="92"/>
                  <a:pt x="0" y="92"/>
                  <a:pt x="0" y="92"/>
                </a:cubicBezTo>
                <a:cubicBezTo>
                  <a:pt x="0" y="42"/>
                  <a:pt x="42" y="0"/>
                  <a:pt x="93" y="0"/>
                </a:cubicBezTo>
                <a:cubicBezTo>
                  <a:pt x="143" y="0"/>
                  <a:pt x="186" y="50"/>
                  <a:pt x="186" y="101"/>
                </a:cubicBezTo>
                <a:cubicBezTo>
                  <a:pt x="186" y="109"/>
                  <a:pt x="186" y="109"/>
                  <a:pt x="186" y="109"/>
                </a:cubicBezTo>
                <a:cubicBezTo>
                  <a:pt x="186" y="168"/>
                  <a:pt x="143" y="210"/>
                  <a:pt x="93" y="210"/>
                </a:cubicBezTo>
                <a:close/>
                <a:moveTo>
                  <a:pt x="59" y="143"/>
                </a:moveTo>
                <a:lnTo>
                  <a:pt x="59" y="143"/>
                </a:lnTo>
                <a:cubicBezTo>
                  <a:pt x="93" y="143"/>
                  <a:pt x="93" y="143"/>
                  <a:pt x="93" y="143"/>
                </a:cubicBezTo>
                <a:cubicBezTo>
                  <a:pt x="110" y="143"/>
                  <a:pt x="127" y="134"/>
                  <a:pt x="127" y="109"/>
                </a:cubicBezTo>
                <a:cubicBezTo>
                  <a:pt x="127" y="101"/>
                  <a:pt x="127" y="101"/>
                  <a:pt x="127" y="101"/>
                </a:cubicBezTo>
                <a:cubicBezTo>
                  <a:pt x="127" y="84"/>
                  <a:pt x="110" y="67"/>
                  <a:pt x="93" y="67"/>
                </a:cubicBezTo>
                <a:cubicBezTo>
                  <a:pt x="76" y="67"/>
                  <a:pt x="59" y="75"/>
                  <a:pt x="59" y="92"/>
                </a:cubicBezTo>
                <a:lnTo>
                  <a:pt x="59" y="1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94" name="Freeform 183">
            <a:extLst>
              <a:ext uri="{FF2B5EF4-FFF2-40B4-BE49-F238E27FC236}">
                <a16:creationId xmlns:a16="http://schemas.microsoft.com/office/drawing/2014/main" id="{6AB32C54-BA2D-6F42-B958-7939A29FB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42338" y="10620749"/>
            <a:ext cx="72842" cy="295922"/>
          </a:xfrm>
          <a:custGeom>
            <a:avLst/>
            <a:gdLst>
              <a:gd name="T0" fmla="*/ 68 w 69"/>
              <a:gd name="T1" fmla="*/ 286 h 287"/>
              <a:gd name="T2" fmla="*/ 68 w 69"/>
              <a:gd name="T3" fmla="*/ 286 h 287"/>
              <a:gd name="T4" fmla="*/ 0 w 69"/>
              <a:gd name="T5" fmla="*/ 286 h 287"/>
              <a:gd name="T6" fmla="*/ 0 w 69"/>
              <a:gd name="T7" fmla="*/ 34 h 287"/>
              <a:gd name="T8" fmla="*/ 34 w 69"/>
              <a:gd name="T9" fmla="*/ 0 h 287"/>
              <a:gd name="T10" fmla="*/ 34 w 69"/>
              <a:gd name="T11" fmla="*/ 0 h 287"/>
              <a:gd name="T12" fmla="*/ 68 w 69"/>
              <a:gd name="T13" fmla="*/ 34 h 287"/>
              <a:gd name="T14" fmla="*/ 68 w 69"/>
              <a:gd name="T15" fmla="*/ 286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9" h="287">
                <a:moveTo>
                  <a:pt x="68" y="286"/>
                </a:moveTo>
                <a:lnTo>
                  <a:pt x="68" y="286"/>
                </a:lnTo>
                <a:cubicBezTo>
                  <a:pt x="0" y="286"/>
                  <a:pt x="0" y="286"/>
                  <a:pt x="0" y="286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7"/>
                  <a:pt x="17" y="0"/>
                  <a:pt x="34" y="0"/>
                </a:cubicBezTo>
                <a:lnTo>
                  <a:pt x="34" y="0"/>
                </a:lnTo>
                <a:cubicBezTo>
                  <a:pt x="51" y="0"/>
                  <a:pt x="68" y="17"/>
                  <a:pt x="68" y="34"/>
                </a:cubicBezTo>
                <a:lnTo>
                  <a:pt x="68" y="28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95" name="Freeform 184">
            <a:extLst>
              <a:ext uri="{FF2B5EF4-FFF2-40B4-BE49-F238E27FC236}">
                <a16:creationId xmlns:a16="http://schemas.microsoft.com/office/drawing/2014/main" id="{319C8CF9-CB47-8A40-BEB4-CE5A9BCFA2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51443" y="10393118"/>
            <a:ext cx="63737" cy="168449"/>
          </a:xfrm>
          <a:custGeom>
            <a:avLst/>
            <a:gdLst>
              <a:gd name="T0" fmla="*/ 59 w 60"/>
              <a:gd name="T1" fmla="*/ 160 h 161"/>
              <a:gd name="T2" fmla="*/ 0 w 60"/>
              <a:gd name="T3" fmla="*/ 160 h 161"/>
              <a:gd name="T4" fmla="*/ 0 w 60"/>
              <a:gd name="T5" fmla="*/ 0 h 161"/>
              <a:gd name="T6" fmla="*/ 59 w 60"/>
              <a:gd name="T7" fmla="*/ 0 h 161"/>
              <a:gd name="T8" fmla="*/ 59 w 60"/>
              <a:gd name="T9" fmla="*/ 160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" h="161">
                <a:moveTo>
                  <a:pt x="59" y="160"/>
                </a:moveTo>
                <a:lnTo>
                  <a:pt x="0" y="160"/>
                </a:lnTo>
                <a:lnTo>
                  <a:pt x="0" y="0"/>
                </a:lnTo>
                <a:lnTo>
                  <a:pt x="59" y="0"/>
                </a:lnTo>
                <a:lnTo>
                  <a:pt x="59" y="16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96" name="Freeform 185">
            <a:extLst>
              <a:ext uri="{FF2B5EF4-FFF2-40B4-BE49-F238E27FC236}">
                <a16:creationId xmlns:a16="http://schemas.microsoft.com/office/drawing/2014/main" id="{8DE9AEF3-4C09-9244-AF93-90BC00FE6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5521" y="10525145"/>
            <a:ext cx="660133" cy="427947"/>
          </a:xfrm>
          <a:custGeom>
            <a:avLst/>
            <a:gdLst>
              <a:gd name="T0" fmla="*/ 67 w 640"/>
              <a:gd name="T1" fmla="*/ 0 h 413"/>
              <a:gd name="T2" fmla="*/ 67 w 640"/>
              <a:gd name="T3" fmla="*/ 0 h 413"/>
              <a:gd name="T4" fmla="*/ 59 w 640"/>
              <a:gd name="T5" fmla="*/ 67 h 413"/>
              <a:gd name="T6" fmla="*/ 580 w 640"/>
              <a:gd name="T7" fmla="*/ 67 h 413"/>
              <a:gd name="T8" fmla="*/ 580 w 640"/>
              <a:gd name="T9" fmla="*/ 353 h 413"/>
              <a:gd name="T10" fmla="*/ 580 w 640"/>
              <a:gd name="T11" fmla="*/ 353 h 413"/>
              <a:gd name="T12" fmla="*/ 59 w 640"/>
              <a:gd name="T13" fmla="*/ 353 h 413"/>
              <a:gd name="T14" fmla="*/ 59 w 640"/>
              <a:gd name="T15" fmla="*/ 117 h 413"/>
              <a:gd name="T16" fmla="*/ 34 w 640"/>
              <a:gd name="T17" fmla="*/ 84 h 413"/>
              <a:gd name="T18" fmla="*/ 34 w 640"/>
              <a:gd name="T19" fmla="*/ 84 h 413"/>
              <a:gd name="T20" fmla="*/ 0 w 640"/>
              <a:gd name="T21" fmla="*/ 117 h 413"/>
              <a:gd name="T22" fmla="*/ 0 w 640"/>
              <a:gd name="T23" fmla="*/ 353 h 413"/>
              <a:gd name="T24" fmla="*/ 67 w 640"/>
              <a:gd name="T25" fmla="*/ 412 h 413"/>
              <a:gd name="T26" fmla="*/ 580 w 640"/>
              <a:gd name="T27" fmla="*/ 412 h 413"/>
              <a:gd name="T28" fmla="*/ 639 w 640"/>
              <a:gd name="T29" fmla="*/ 353 h 413"/>
              <a:gd name="T30" fmla="*/ 639 w 640"/>
              <a:gd name="T31" fmla="*/ 0 h 413"/>
              <a:gd name="T32" fmla="*/ 67 w 640"/>
              <a:gd name="T33" fmla="*/ 0 h 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40" h="413">
                <a:moveTo>
                  <a:pt x="67" y="0"/>
                </a:moveTo>
                <a:lnTo>
                  <a:pt x="67" y="0"/>
                </a:lnTo>
                <a:cubicBezTo>
                  <a:pt x="59" y="67"/>
                  <a:pt x="59" y="67"/>
                  <a:pt x="59" y="67"/>
                </a:cubicBezTo>
                <a:cubicBezTo>
                  <a:pt x="580" y="67"/>
                  <a:pt x="580" y="67"/>
                  <a:pt x="580" y="67"/>
                </a:cubicBezTo>
                <a:cubicBezTo>
                  <a:pt x="580" y="353"/>
                  <a:pt x="580" y="353"/>
                  <a:pt x="580" y="353"/>
                </a:cubicBezTo>
                <a:lnTo>
                  <a:pt x="580" y="353"/>
                </a:lnTo>
                <a:cubicBezTo>
                  <a:pt x="59" y="353"/>
                  <a:pt x="59" y="353"/>
                  <a:pt x="59" y="353"/>
                </a:cubicBezTo>
                <a:cubicBezTo>
                  <a:pt x="59" y="117"/>
                  <a:pt x="59" y="117"/>
                  <a:pt x="59" y="117"/>
                </a:cubicBezTo>
                <a:cubicBezTo>
                  <a:pt x="59" y="101"/>
                  <a:pt x="50" y="84"/>
                  <a:pt x="34" y="84"/>
                </a:cubicBezTo>
                <a:lnTo>
                  <a:pt x="34" y="84"/>
                </a:lnTo>
                <a:cubicBezTo>
                  <a:pt x="17" y="84"/>
                  <a:pt x="0" y="101"/>
                  <a:pt x="0" y="117"/>
                </a:cubicBezTo>
                <a:cubicBezTo>
                  <a:pt x="0" y="353"/>
                  <a:pt x="0" y="353"/>
                  <a:pt x="0" y="353"/>
                </a:cubicBezTo>
                <a:cubicBezTo>
                  <a:pt x="0" y="386"/>
                  <a:pt x="34" y="412"/>
                  <a:pt x="67" y="412"/>
                </a:cubicBezTo>
                <a:cubicBezTo>
                  <a:pt x="580" y="412"/>
                  <a:pt x="580" y="412"/>
                  <a:pt x="580" y="412"/>
                </a:cubicBezTo>
                <a:cubicBezTo>
                  <a:pt x="614" y="412"/>
                  <a:pt x="639" y="386"/>
                  <a:pt x="639" y="353"/>
                </a:cubicBezTo>
                <a:cubicBezTo>
                  <a:pt x="639" y="0"/>
                  <a:pt x="639" y="0"/>
                  <a:pt x="639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97" name="Freeform 186">
            <a:extLst>
              <a:ext uri="{FF2B5EF4-FFF2-40B4-BE49-F238E27FC236}">
                <a16:creationId xmlns:a16="http://schemas.microsoft.com/office/drawing/2014/main" id="{0D56D1AE-4DAC-734E-B0B6-0120B69A1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87233" y="10361251"/>
            <a:ext cx="801263" cy="236737"/>
          </a:xfrm>
          <a:custGeom>
            <a:avLst/>
            <a:gdLst>
              <a:gd name="T0" fmla="*/ 689 w 774"/>
              <a:gd name="T1" fmla="*/ 227 h 228"/>
              <a:gd name="T2" fmla="*/ 689 w 774"/>
              <a:gd name="T3" fmla="*/ 227 h 228"/>
              <a:gd name="T4" fmla="*/ 84 w 774"/>
              <a:gd name="T5" fmla="*/ 227 h 228"/>
              <a:gd name="T6" fmla="*/ 0 w 774"/>
              <a:gd name="T7" fmla="*/ 134 h 228"/>
              <a:gd name="T8" fmla="*/ 0 w 774"/>
              <a:gd name="T9" fmla="*/ 92 h 228"/>
              <a:gd name="T10" fmla="*/ 84 w 774"/>
              <a:gd name="T11" fmla="*/ 0 h 228"/>
              <a:gd name="T12" fmla="*/ 689 w 774"/>
              <a:gd name="T13" fmla="*/ 0 h 228"/>
              <a:gd name="T14" fmla="*/ 773 w 774"/>
              <a:gd name="T15" fmla="*/ 92 h 228"/>
              <a:gd name="T16" fmla="*/ 773 w 774"/>
              <a:gd name="T17" fmla="*/ 134 h 228"/>
              <a:gd name="T18" fmla="*/ 689 w 774"/>
              <a:gd name="T19" fmla="*/ 227 h 228"/>
              <a:gd name="T20" fmla="*/ 84 w 774"/>
              <a:gd name="T21" fmla="*/ 67 h 228"/>
              <a:gd name="T22" fmla="*/ 84 w 774"/>
              <a:gd name="T23" fmla="*/ 67 h 228"/>
              <a:gd name="T24" fmla="*/ 58 w 774"/>
              <a:gd name="T25" fmla="*/ 92 h 228"/>
              <a:gd name="T26" fmla="*/ 58 w 774"/>
              <a:gd name="T27" fmla="*/ 134 h 228"/>
              <a:gd name="T28" fmla="*/ 84 w 774"/>
              <a:gd name="T29" fmla="*/ 160 h 228"/>
              <a:gd name="T30" fmla="*/ 689 w 774"/>
              <a:gd name="T31" fmla="*/ 160 h 228"/>
              <a:gd name="T32" fmla="*/ 714 w 774"/>
              <a:gd name="T33" fmla="*/ 134 h 228"/>
              <a:gd name="T34" fmla="*/ 714 w 774"/>
              <a:gd name="T35" fmla="*/ 92 h 228"/>
              <a:gd name="T36" fmla="*/ 689 w 774"/>
              <a:gd name="T37" fmla="*/ 67 h 228"/>
              <a:gd name="T38" fmla="*/ 84 w 774"/>
              <a:gd name="T39" fmla="*/ 67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74" h="228">
                <a:moveTo>
                  <a:pt x="689" y="227"/>
                </a:moveTo>
                <a:lnTo>
                  <a:pt x="689" y="227"/>
                </a:lnTo>
                <a:cubicBezTo>
                  <a:pt x="84" y="227"/>
                  <a:pt x="84" y="227"/>
                  <a:pt x="84" y="227"/>
                </a:cubicBezTo>
                <a:cubicBezTo>
                  <a:pt x="33" y="227"/>
                  <a:pt x="0" y="185"/>
                  <a:pt x="0" y="134"/>
                </a:cubicBezTo>
                <a:cubicBezTo>
                  <a:pt x="0" y="92"/>
                  <a:pt x="0" y="92"/>
                  <a:pt x="0" y="92"/>
                </a:cubicBezTo>
                <a:cubicBezTo>
                  <a:pt x="0" y="42"/>
                  <a:pt x="33" y="0"/>
                  <a:pt x="84" y="0"/>
                </a:cubicBezTo>
                <a:cubicBezTo>
                  <a:pt x="689" y="0"/>
                  <a:pt x="689" y="0"/>
                  <a:pt x="689" y="0"/>
                </a:cubicBezTo>
                <a:cubicBezTo>
                  <a:pt x="740" y="0"/>
                  <a:pt x="773" y="42"/>
                  <a:pt x="773" y="92"/>
                </a:cubicBezTo>
                <a:cubicBezTo>
                  <a:pt x="773" y="134"/>
                  <a:pt x="773" y="134"/>
                  <a:pt x="773" y="134"/>
                </a:cubicBezTo>
                <a:cubicBezTo>
                  <a:pt x="773" y="185"/>
                  <a:pt x="740" y="227"/>
                  <a:pt x="689" y="227"/>
                </a:cubicBezTo>
                <a:close/>
                <a:moveTo>
                  <a:pt x="84" y="67"/>
                </a:moveTo>
                <a:lnTo>
                  <a:pt x="84" y="67"/>
                </a:lnTo>
                <a:cubicBezTo>
                  <a:pt x="75" y="67"/>
                  <a:pt x="58" y="75"/>
                  <a:pt x="58" y="92"/>
                </a:cubicBezTo>
                <a:cubicBezTo>
                  <a:pt x="58" y="134"/>
                  <a:pt x="58" y="134"/>
                  <a:pt x="58" y="134"/>
                </a:cubicBezTo>
                <a:cubicBezTo>
                  <a:pt x="58" y="151"/>
                  <a:pt x="75" y="160"/>
                  <a:pt x="84" y="160"/>
                </a:cubicBezTo>
                <a:cubicBezTo>
                  <a:pt x="689" y="160"/>
                  <a:pt x="689" y="160"/>
                  <a:pt x="689" y="160"/>
                </a:cubicBezTo>
                <a:cubicBezTo>
                  <a:pt x="706" y="160"/>
                  <a:pt x="714" y="151"/>
                  <a:pt x="714" y="134"/>
                </a:cubicBezTo>
                <a:cubicBezTo>
                  <a:pt x="714" y="92"/>
                  <a:pt x="714" y="92"/>
                  <a:pt x="714" y="92"/>
                </a:cubicBezTo>
                <a:cubicBezTo>
                  <a:pt x="714" y="75"/>
                  <a:pt x="706" y="67"/>
                  <a:pt x="689" y="67"/>
                </a:cubicBezTo>
                <a:lnTo>
                  <a:pt x="84" y="6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98" name="Freeform 187">
            <a:extLst>
              <a:ext uri="{FF2B5EF4-FFF2-40B4-BE49-F238E27FC236}">
                <a16:creationId xmlns:a16="http://schemas.microsoft.com/office/drawing/2014/main" id="{6006F156-9EDB-3347-B5B7-43EB519BC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2152" y="8212409"/>
            <a:ext cx="696554" cy="660130"/>
          </a:xfrm>
          <a:custGeom>
            <a:avLst/>
            <a:gdLst>
              <a:gd name="T0" fmla="*/ 572 w 674"/>
              <a:gd name="T1" fmla="*/ 639 h 640"/>
              <a:gd name="T2" fmla="*/ 572 w 674"/>
              <a:gd name="T3" fmla="*/ 639 h 640"/>
              <a:gd name="T4" fmla="*/ 93 w 674"/>
              <a:gd name="T5" fmla="*/ 639 h 640"/>
              <a:gd name="T6" fmla="*/ 0 w 674"/>
              <a:gd name="T7" fmla="*/ 547 h 640"/>
              <a:gd name="T8" fmla="*/ 0 w 674"/>
              <a:gd name="T9" fmla="*/ 101 h 640"/>
              <a:gd name="T10" fmla="*/ 93 w 674"/>
              <a:gd name="T11" fmla="*/ 0 h 640"/>
              <a:gd name="T12" fmla="*/ 143 w 674"/>
              <a:gd name="T13" fmla="*/ 0 h 640"/>
              <a:gd name="T14" fmla="*/ 143 w 674"/>
              <a:gd name="T15" fmla="*/ 59 h 640"/>
              <a:gd name="T16" fmla="*/ 93 w 674"/>
              <a:gd name="T17" fmla="*/ 59 h 640"/>
              <a:gd name="T18" fmla="*/ 59 w 674"/>
              <a:gd name="T19" fmla="*/ 101 h 640"/>
              <a:gd name="T20" fmla="*/ 59 w 674"/>
              <a:gd name="T21" fmla="*/ 547 h 640"/>
              <a:gd name="T22" fmla="*/ 93 w 674"/>
              <a:gd name="T23" fmla="*/ 580 h 640"/>
              <a:gd name="T24" fmla="*/ 572 w 674"/>
              <a:gd name="T25" fmla="*/ 580 h 640"/>
              <a:gd name="T26" fmla="*/ 614 w 674"/>
              <a:gd name="T27" fmla="*/ 547 h 640"/>
              <a:gd name="T28" fmla="*/ 614 w 674"/>
              <a:gd name="T29" fmla="*/ 101 h 640"/>
              <a:gd name="T30" fmla="*/ 572 w 674"/>
              <a:gd name="T31" fmla="*/ 59 h 640"/>
              <a:gd name="T32" fmla="*/ 530 w 674"/>
              <a:gd name="T33" fmla="*/ 59 h 640"/>
              <a:gd name="T34" fmla="*/ 530 w 674"/>
              <a:gd name="T35" fmla="*/ 0 h 640"/>
              <a:gd name="T36" fmla="*/ 572 w 674"/>
              <a:gd name="T37" fmla="*/ 0 h 640"/>
              <a:gd name="T38" fmla="*/ 673 w 674"/>
              <a:gd name="T39" fmla="*/ 101 h 640"/>
              <a:gd name="T40" fmla="*/ 673 w 674"/>
              <a:gd name="T41" fmla="*/ 547 h 640"/>
              <a:gd name="T42" fmla="*/ 572 w 674"/>
              <a:gd name="T43" fmla="*/ 639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74" h="640">
                <a:moveTo>
                  <a:pt x="572" y="639"/>
                </a:moveTo>
                <a:lnTo>
                  <a:pt x="572" y="639"/>
                </a:lnTo>
                <a:cubicBezTo>
                  <a:pt x="93" y="639"/>
                  <a:pt x="93" y="639"/>
                  <a:pt x="93" y="639"/>
                </a:cubicBezTo>
                <a:cubicBezTo>
                  <a:pt x="42" y="639"/>
                  <a:pt x="0" y="597"/>
                  <a:pt x="0" y="547"/>
                </a:cubicBezTo>
                <a:cubicBezTo>
                  <a:pt x="0" y="101"/>
                  <a:pt x="0" y="101"/>
                  <a:pt x="0" y="101"/>
                </a:cubicBezTo>
                <a:cubicBezTo>
                  <a:pt x="0" y="42"/>
                  <a:pt x="42" y="0"/>
                  <a:pt x="93" y="0"/>
                </a:cubicBezTo>
                <a:cubicBezTo>
                  <a:pt x="143" y="0"/>
                  <a:pt x="143" y="0"/>
                  <a:pt x="143" y="0"/>
                </a:cubicBezTo>
                <a:cubicBezTo>
                  <a:pt x="143" y="59"/>
                  <a:pt x="143" y="59"/>
                  <a:pt x="143" y="59"/>
                </a:cubicBezTo>
                <a:cubicBezTo>
                  <a:pt x="93" y="59"/>
                  <a:pt x="93" y="59"/>
                  <a:pt x="93" y="59"/>
                </a:cubicBezTo>
                <a:cubicBezTo>
                  <a:pt x="76" y="59"/>
                  <a:pt x="59" y="76"/>
                  <a:pt x="59" y="101"/>
                </a:cubicBezTo>
                <a:cubicBezTo>
                  <a:pt x="59" y="547"/>
                  <a:pt x="59" y="547"/>
                  <a:pt x="59" y="547"/>
                </a:cubicBezTo>
                <a:cubicBezTo>
                  <a:pt x="59" y="572"/>
                  <a:pt x="76" y="580"/>
                  <a:pt x="93" y="580"/>
                </a:cubicBezTo>
                <a:cubicBezTo>
                  <a:pt x="572" y="580"/>
                  <a:pt x="572" y="580"/>
                  <a:pt x="572" y="580"/>
                </a:cubicBezTo>
                <a:cubicBezTo>
                  <a:pt x="597" y="580"/>
                  <a:pt x="614" y="572"/>
                  <a:pt x="614" y="547"/>
                </a:cubicBezTo>
                <a:cubicBezTo>
                  <a:pt x="614" y="101"/>
                  <a:pt x="614" y="101"/>
                  <a:pt x="614" y="101"/>
                </a:cubicBezTo>
                <a:cubicBezTo>
                  <a:pt x="614" y="76"/>
                  <a:pt x="597" y="59"/>
                  <a:pt x="572" y="59"/>
                </a:cubicBezTo>
                <a:cubicBezTo>
                  <a:pt x="530" y="59"/>
                  <a:pt x="530" y="59"/>
                  <a:pt x="530" y="59"/>
                </a:cubicBezTo>
                <a:cubicBezTo>
                  <a:pt x="530" y="0"/>
                  <a:pt x="530" y="0"/>
                  <a:pt x="530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631" y="0"/>
                  <a:pt x="673" y="42"/>
                  <a:pt x="673" y="101"/>
                </a:cubicBezTo>
                <a:cubicBezTo>
                  <a:pt x="673" y="547"/>
                  <a:pt x="673" y="547"/>
                  <a:pt x="673" y="547"/>
                </a:cubicBezTo>
                <a:cubicBezTo>
                  <a:pt x="673" y="597"/>
                  <a:pt x="631" y="639"/>
                  <a:pt x="572" y="63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99" name="Freeform 188">
            <a:extLst>
              <a:ext uri="{FF2B5EF4-FFF2-40B4-BE49-F238E27FC236}">
                <a16:creationId xmlns:a16="http://schemas.microsoft.com/office/drawing/2014/main" id="{D064A326-33CE-A740-A0A4-A2F98A247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32468" y="8125908"/>
            <a:ext cx="295922" cy="63737"/>
          </a:xfrm>
          <a:custGeom>
            <a:avLst/>
            <a:gdLst>
              <a:gd name="T0" fmla="*/ 285 w 286"/>
              <a:gd name="T1" fmla="*/ 59 h 60"/>
              <a:gd name="T2" fmla="*/ 0 w 286"/>
              <a:gd name="T3" fmla="*/ 59 h 60"/>
              <a:gd name="T4" fmla="*/ 0 w 286"/>
              <a:gd name="T5" fmla="*/ 0 h 60"/>
              <a:gd name="T6" fmla="*/ 285 w 286"/>
              <a:gd name="T7" fmla="*/ 0 h 60"/>
              <a:gd name="T8" fmla="*/ 285 w 286"/>
              <a:gd name="T9" fmla="*/ 59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6" h="60">
                <a:moveTo>
                  <a:pt x="285" y="59"/>
                </a:moveTo>
                <a:lnTo>
                  <a:pt x="0" y="59"/>
                </a:lnTo>
                <a:lnTo>
                  <a:pt x="0" y="0"/>
                </a:lnTo>
                <a:lnTo>
                  <a:pt x="285" y="0"/>
                </a:lnTo>
                <a:lnTo>
                  <a:pt x="285" y="5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00" name="Freeform 189">
            <a:extLst>
              <a:ext uri="{FF2B5EF4-FFF2-40B4-BE49-F238E27FC236}">
                <a16:creationId xmlns:a16="http://schemas.microsoft.com/office/drawing/2014/main" id="{66C38C85-AECA-7644-9342-EA89A4B0C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14573" y="8125908"/>
            <a:ext cx="200316" cy="154789"/>
          </a:xfrm>
          <a:custGeom>
            <a:avLst/>
            <a:gdLst>
              <a:gd name="T0" fmla="*/ 42 w 195"/>
              <a:gd name="T1" fmla="*/ 135 h 152"/>
              <a:gd name="T2" fmla="*/ 42 w 195"/>
              <a:gd name="T3" fmla="*/ 135 h 152"/>
              <a:gd name="T4" fmla="*/ 0 w 195"/>
              <a:gd name="T5" fmla="*/ 93 h 152"/>
              <a:gd name="T6" fmla="*/ 93 w 195"/>
              <a:gd name="T7" fmla="*/ 9 h 152"/>
              <a:gd name="T8" fmla="*/ 118 w 195"/>
              <a:gd name="T9" fmla="*/ 0 h 152"/>
              <a:gd name="T10" fmla="*/ 143 w 195"/>
              <a:gd name="T11" fmla="*/ 17 h 152"/>
              <a:gd name="T12" fmla="*/ 185 w 195"/>
              <a:gd name="T13" fmla="*/ 101 h 152"/>
              <a:gd name="T14" fmla="*/ 168 w 195"/>
              <a:gd name="T15" fmla="*/ 143 h 152"/>
              <a:gd name="T16" fmla="*/ 168 w 195"/>
              <a:gd name="T17" fmla="*/ 143 h 152"/>
              <a:gd name="T18" fmla="*/ 126 w 195"/>
              <a:gd name="T19" fmla="*/ 126 h 152"/>
              <a:gd name="T20" fmla="*/ 101 w 195"/>
              <a:gd name="T21" fmla="*/ 76 h 152"/>
              <a:gd name="T22" fmla="*/ 42 w 195"/>
              <a:gd name="T23" fmla="*/ 135 h 152"/>
              <a:gd name="T24" fmla="*/ 135 w 195"/>
              <a:gd name="T25" fmla="*/ 51 h 152"/>
              <a:gd name="T26" fmla="*/ 135 w 195"/>
              <a:gd name="T27" fmla="*/ 51 h 152"/>
              <a:gd name="T28" fmla="*/ 126 w 195"/>
              <a:gd name="T29" fmla="*/ 51 h 152"/>
              <a:gd name="T30" fmla="*/ 135 w 195"/>
              <a:gd name="T31" fmla="*/ 51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95" h="152">
                <a:moveTo>
                  <a:pt x="42" y="135"/>
                </a:moveTo>
                <a:lnTo>
                  <a:pt x="42" y="135"/>
                </a:lnTo>
                <a:cubicBezTo>
                  <a:pt x="0" y="93"/>
                  <a:pt x="0" y="93"/>
                  <a:pt x="0" y="93"/>
                </a:cubicBezTo>
                <a:cubicBezTo>
                  <a:pt x="93" y="9"/>
                  <a:pt x="93" y="9"/>
                  <a:pt x="93" y="9"/>
                </a:cubicBezTo>
                <a:cubicBezTo>
                  <a:pt x="93" y="0"/>
                  <a:pt x="109" y="0"/>
                  <a:pt x="118" y="0"/>
                </a:cubicBezTo>
                <a:cubicBezTo>
                  <a:pt x="126" y="0"/>
                  <a:pt x="135" y="9"/>
                  <a:pt x="143" y="17"/>
                </a:cubicBezTo>
                <a:cubicBezTo>
                  <a:pt x="185" y="101"/>
                  <a:pt x="185" y="101"/>
                  <a:pt x="185" y="101"/>
                </a:cubicBezTo>
                <a:cubicBezTo>
                  <a:pt x="194" y="118"/>
                  <a:pt x="185" y="135"/>
                  <a:pt x="168" y="143"/>
                </a:cubicBezTo>
                <a:lnTo>
                  <a:pt x="168" y="143"/>
                </a:lnTo>
                <a:cubicBezTo>
                  <a:pt x="151" y="151"/>
                  <a:pt x="135" y="143"/>
                  <a:pt x="126" y="126"/>
                </a:cubicBezTo>
                <a:cubicBezTo>
                  <a:pt x="101" y="76"/>
                  <a:pt x="101" y="76"/>
                  <a:pt x="101" y="76"/>
                </a:cubicBezTo>
                <a:lnTo>
                  <a:pt x="42" y="135"/>
                </a:lnTo>
                <a:close/>
                <a:moveTo>
                  <a:pt x="135" y="51"/>
                </a:moveTo>
                <a:lnTo>
                  <a:pt x="135" y="51"/>
                </a:lnTo>
                <a:cubicBezTo>
                  <a:pt x="126" y="51"/>
                  <a:pt x="126" y="51"/>
                  <a:pt x="126" y="51"/>
                </a:cubicBezTo>
                <a:cubicBezTo>
                  <a:pt x="126" y="51"/>
                  <a:pt x="126" y="51"/>
                  <a:pt x="135" y="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01" name="Freeform 190">
            <a:extLst>
              <a:ext uri="{FF2B5EF4-FFF2-40B4-BE49-F238E27FC236}">
                <a16:creationId xmlns:a16="http://schemas.microsoft.com/office/drawing/2014/main" id="{0C4DEBAC-68C7-CB49-A483-80B76A358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32626" y="8212409"/>
            <a:ext cx="268607" cy="191211"/>
          </a:xfrm>
          <a:custGeom>
            <a:avLst/>
            <a:gdLst>
              <a:gd name="T0" fmla="*/ 110 w 262"/>
              <a:gd name="T1" fmla="*/ 185 h 186"/>
              <a:gd name="T2" fmla="*/ 110 w 262"/>
              <a:gd name="T3" fmla="*/ 185 h 186"/>
              <a:gd name="T4" fmla="*/ 110 w 262"/>
              <a:gd name="T5" fmla="*/ 185 h 186"/>
              <a:gd name="T6" fmla="*/ 68 w 262"/>
              <a:gd name="T7" fmla="*/ 168 h 186"/>
              <a:gd name="T8" fmla="*/ 0 w 262"/>
              <a:gd name="T9" fmla="*/ 84 h 186"/>
              <a:gd name="T10" fmla="*/ 76 w 262"/>
              <a:gd name="T11" fmla="*/ 9 h 186"/>
              <a:gd name="T12" fmla="*/ 118 w 262"/>
              <a:gd name="T13" fmla="*/ 51 h 186"/>
              <a:gd name="T14" fmla="*/ 84 w 262"/>
              <a:gd name="T15" fmla="*/ 93 h 186"/>
              <a:gd name="T16" fmla="*/ 110 w 262"/>
              <a:gd name="T17" fmla="*/ 126 h 186"/>
              <a:gd name="T18" fmla="*/ 211 w 262"/>
              <a:gd name="T19" fmla="*/ 17 h 186"/>
              <a:gd name="T20" fmla="*/ 253 w 262"/>
              <a:gd name="T21" fmla="*/ 9 h 186"/>
              <a:gd name="T22" fmla="*/ 253 w 262"/>
              <a:gd name="T23" fmla="*/ 9 h 186"/>
              <a:gd name="T24" fmla="*/ 253 w 262"/>
              <a:gd name="T25" fmla="*/ 51 h 186"/>
              <a:gd name="T26" fmla="*/ 143 w 262"/>
              <a:gd name="T27" fmla="*/ 168 h 186"/>
              <a:gd name="T28" fmla="*/ 110 w 262"/>
              <a:gd name="T29" fmla="*/ 185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62" h="186">
                <a:moveTo>
                  <a:pt x="110" y="185"/>
                </a:moveTo>
                <a:lnTo>
                  <a:pt x="110" y="185"/>
                </a:lnTo>
                <a:lnTo>
                  <a:pt x="110" y="185"/>
                </a:lnTo>
                <a:cubicBezTo>
                  <a:pt x="93" y="185"/>
                  <a:pt x="84" y="177"/>
                  <a:pt x="68" y="168"/>
                </a:cubicBezTo>
                <a:cubicBezTo>
                  <a:pt x="0" y="84"/>
                  <a:pt x="0" y="84"/>
                  <a:pt x="0" y="84"/>
                </a:cubicBezTo>
                <a:cubicBezTo>
                  <a:pt x="76" y="9"/>
                  <a:pt x="76" y="9"/>
                  <a:pt x="76" y="9"/>
                </a:cubicBezTo>
                <a:cubicBezTo>
                  <a:pt x="118" y="51"/>
                  <a:pt x="118" y="51"/>
                  <a:pt x="118" y="51"/>
                </a:cubicBezTo>
                <a:cubicBezTo>
                  <a:pt x="84" y="93"/>
                  <a:pt x="84" y="93"/>
                  <a:pt x="84" y="93"/>
                </a:cubicBezTo>
                <a:cubicBezTo>
                  <a:pt x="110" y="126"/>
                  <a:pt x="110" y="126"/>
                  <a:pt x="110" y="126"/>
                </a:cubicBezTo>
                <a:cubicBezTo>
                  <a:pt x="211" y="17"/>
                  <a:pt x="211" y="17"/>
                  <a:pt x="211" y="17"/>
                </a:cubicBezTo>
                <a:cubicBezTo>
                  <a:pt x="219" y="0"/>
                  <a:pt x="236" y="0"/>
                  <a:pt x="253" y="9"/>
                </a:cubicBezTo>
                <a:lnTo>
                  <a:pt x="253" y="9"/>
                </a:lnTo>
                <a:cubicBezTo>
                  <a:pt x="261" y="25"/>
                  <a:pt x="261" y="42"/>
                  <a:pt x="253" y="51"/>
                </a:cubicBezTo>
                <a:cubicBezTo>
                  <a:pt x="143" y="168"/>
                  <a:pt x="143" y="168"/>
                  <a:pt x="143" y="168"/>
                </a:cubicBezTo>
                <a:cubicBezTo>
                  <a:pt x="135" y="177"/>
                  <a:pt x="126" y="185"/>
                  <a:pt x="110" y="18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02" name="Freeform 191">
            <a:extLst>
              <a:ext uri="{FF2B5EF4-FFF2-40B4-BE49-F238E27FC236}">
                <a16:creationId xmlns:a16="http://schemas.microsoft.com/office/drawing/2014/main" id="{6E31D766-B004-1143-9996-05F3F1387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41415" y="8125908"/>
            <a:ext cx="200316" cy="154789"/>
          </a:xfrm>
          <a:custGeom>
            <a:avLst/>
            <a:gdLst>
              <a:gd name="T0" fmla="*/ 152 w 195"/>
              <a:gd name="T1" fmla="*/ 135 h 152"/>
              <a:gd name="T2" fmla="*/ 152 w 195"/>
              <a:gd name="T3" fmla="*/ 135 h 152"/>
              <a:gd name="T4" fmla="*/ 194 w 195"/>
              <a:gd name="T5" fmla="*/ 93 h 152"/>
              <a:gd name="T6" fmla="*/ 101 w 195"/>
              <a:gd name="T7" fmla="*/ 9 h 152"/>
              <a:gd name="T8" fmla="*/ 76 w 195"/>
              <a:gd name="T9" fmla="*/ 0 h 152"/>
              <a:gd name="T10" fmla="*/ 51 w 195"/>
              <a:gd name="T11" fmla="*/ 17 h 152"/>
              <a:gd name="T12" fmla="*/ 9 w 195"/>
              <a:gd name="T13" fmla="*/ 101 h 152"/>
              <a:gd name="T14" fmla="*/ 26 w 195"/>
              <a:gd name="T15" fmla="*/ 143 h 152"/>
              <a:gd name="T16" fmla="*/ 26 w 195"/>
              <a:gd name="T17" fmla="*/ 143 h 152"/>
              <a:gd name="T18" fmla="*/ 59 w 195"/>
              <a:gd name="T19" fmla="*/ 126 h 152"/>
              <a:gd name="T20" fmla="*/ 85 w 195"/>
              <a:gd name="T21" fmla="*/ 76 h 152"/>
              <a:gd name="T22" fmla="*/ 152 w 195"/>
              <a:gd name="T23" fmla="*/ 135 h 152"/>
              <a:gd name="T24" fmla="*/ 59 w 195"/>
              <a:gd name="T25" fmla="*/ 51 h 152"/>
              <a:gd name="T26" fmla="*/ 59 w 195"/>
              <a:gd name="T27" fmla="*/ 51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95" h="152">
                <a:moveTo>
                  <a:pt x="152" y="135"/>
                </a:moveTo>
                <a:lnTo>
                  <a:pt x="152" y="135"/>
                </a:lnTo>
                <a:cubicBezTo>
                  <a:pt x="194" y="93"/>
                  <a:pt x="194" y="93"/>
                  <a:pt x="194" y="93"/>
                </a:cubicBezTo>
                <a:cubicBezTo>
                  <a:pt x="101" y="9"/>
                  <a:pt x="101" y="9"/>
                  <a:pt x="101" y="9"/>
                </a:cubicBezTo>
                <a:cubicBezTo>
                  <a:pt x="93" y="0"/>
                  <a:pt x="85" y="0"/>
                  <a:pt x="76" y="0"/>
                </a:cubicBezTo>
                <a:cubicBezTo>
                  <a:pt x="68" y="0"/>
                  <a:pt x="59" y="9"/>
                  <a:pt x="51" y="17"/>
                </a:cubicBezTo>
                <a:cubicBezTo>
                  <a:pt x="9" y="101"/>
                  <a:pt x="9" y="101"/>
                  <a:pt x="9" y="101"/>
                </a:cubicBezTo>
                <a:cubicBezTo>
                  <a:pt x="0" y="118"/>
                  <a:pt x="9" y="135"/>
                  <a:pt x="26" y="143"/>
                </a:cubicBezTo>
                <a:lnTo>
                  <a:pt x="26" y="143"/>
                </a:lnTo>
                <a:cubicBezTo>
                  <a:pt x="34" y="151"/>
                  <a:pt x="51" y="143"/>
                  <a:pt x="59" y="126"/>
                </a:cubicBezTo>
                <a:cubicBezTo>
                  <a:pt x="85" y="76"/>
                  <a:pt x="85" y="76"/>
                  <a:pt x="85" y="76"/>
                </a:cubicBezTo>
                <a:lnTo>
                  <a:pt x="152" y="135"/>
                </a:lnTo>
                <a:close/>
                <a:moveTo>
                  <a:pt x="59" y="51"/>
                </a:moveTo>
                <a:lnTo>
                  <a:pt x="59" y="5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03" name="Freeform 192">
            <a:extLst>
              <a:ext uri="{FF2B5EF4-FFF2-40B4-BE49-F238E27FC236}">
                <a16:creationId xmlns:a16="http://schemas.microsoft.com/office/drawing/2014/main" id="{5E0E16BA-D99E-AF4B-9115-D37621F29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50521" y="8212409"/>
            <a:ext cx="268607" cy="191211"/>
          </a:xfrm>
          <a:custGeom>
            <a:avLst/>
            <a:gdLst>
              <a:gd name="T0" fmla="*/ 151 w 261"/>
              <a:gd name="T1" fmla="*/ 185 h 186"/>
              <a:gd name="T2" fmla="*/ 151 w 261"/>
              <a:gd name="T3" fmla="*/ 185 h 186"/>
              <a:gd name="T4" fmla="*/ 151 w 261"/>
              <a:gd name="T5" fmla="*/ 185 h 186"/>
              <a:gd name="T6" fmla="*/ 185 w 261"/>
              <a:gd name="T7" fmla="*/ 168 h 186"/>
              <a:gd name="T8" fmla="*/ 260 w 261"/>
              <a:gd name="T9" fmla="*/ 84 h 186"/>
              <a:gd name="T10" fmla="*/ 185 w 261"/>
              <a:gd name="T11" fmla="*/ 9 h 186"/>
              <a:gd name="T12" fmla="*/ 143 w 261"/>
              <a:gd name="T13" fmla="*/ 51 h 186"/>
              <a:gd name="T14" fmla="*/ 176 w 261"/>
              <a:gd name="T15" fmla="*/ 93 h 186"/>
              <a:gd name="T16" fmla="*/ 151 w 261"/>
              <a:gd name="T17" fmla="*/ 126 h 186"/>
              <a:gd name="T18" fmla="*/ 50 w 261"/>
              <a:gd name="T19" fmla="*/ 17 h 186"/>
              <a:gd name="T20" fmla="*/ 8 w 261"/>
              <a:gd name="T21" fmla="*/ 9 h 186"/>
              <a:gd name="T22" fmla="*/ 8 w 261"/>
              <a:gd name="T23" fmla="*/ 9 h 186"/>
              <a:gd name="T24" fmla="*/ 8 w 261"/>
              <a:gd name="T25" fmla="*/ 51 h 186"/>
              <a:gd name="T26" fmla="*/ 109 w 261"/>
              <a:gd name="T27" fmla="*/ 168 h 186"/>
              <a:gd name="T28" fmla="*/ 151 w 261"/>
              <a:gd name="T29" fmla="*/ 185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61" h="186">
                <a:moveTo>
                  <a:pt x="151" y="185"/>
                </a:moveTo>
                <a:lnTo>
                  <a:pt x="151" y="185"/>
                </a:lnTo>
                <a:lnTo>
                  <a:pt x="151" y="185"/>
                </a:lnTo>
                <a:cubicBezTo>
                  <a:pt x="168" y="185"/>
                  <a:pt x="176" y="177"/>
                  <a:pt x="185" y="168"/>
                </a:cubicBezTo>
                <a:cubicBezTo>
                  <a:pt x="260" y="84"/>
                  <a:pt x="260" y="84"/>
                  <a:pt x="260" y="84"/>
                </a:cubicBezTo>
                <a:cubicBezTo>
                  <a:pt x="185" y="9"/>
                  <a:pt x="185" y="9"/>
                  <a:pt x="185" y="9"/>
                </a:cubicBezTo>
                <a:cubicBezTo>
                  <a:pt x="143" y="51"/>
                  <a:pt x="143" y="51"/>
                  <a:pt x="143" y="51"/>
                </a:cubicBezTo>
                <a:cubicBezTo>
                  <a:pt x="176" y="93"/>
                  <a:pt x="176" y="93"/>
                  <a:pt x="176" y="93"/>
                </a:cubicBezTo>
                <a:cubicBezTo>
                  <a:pt x="151" y="126"/>
                  <a:pt x="151" y="126"/>
                  <a:pt x="151" y="126"/>
                </a:cubicBezTo>
                <a:cubicBezTo>
                  <a:pt x="50" y="17"/>
                  <a:pt x="50" y="17"/>
                  <a:pt x="50" y="17"/>
                </a:cubicBezTo>
                <a:cubicBezTo>
                  <a:pt x="42" y="0"/>
                  <a:pt x="17" y="0"/>
                  <a:pt x="8" y="9"/>
                </a:cubicBezTo>
                <a:lnTo>
                  <a:pt x="8" y="9"/>
                </a:lnTo>
                <a:cubicBezTo>
                  <a:pt x="0" y="25"/>
                  <a:pt x="0" y="42"/>
                  <a:pt x="8" y="51"/>
                </a:cubicBezTo>
                <a:cubicBezTo>
                  <a:pt x="109" y="168"/>
                  <a:pt x="109" y="168"/>
                  <a:pt x="109" y="168"/>
                </a:cubicBezTo>
                <a:cubicBezTo>
                  <a:pt x="126" y="177"/>
                  <a:pt x="134" y="185"/>
                  <a:pt x="151" y="18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04" name="Freeform 193">
            <a:extLst>
              <a:ext uri="{FF2B5EF4-FFF2-40B4-BE49-F238E27FC236}">
                <a16:creationId xmlns:a16="http://schemas.microsoft.com/office/drawing/2014/main" id="{A0D15D4B-6044-A045-BF81-9AFEEB953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64654" y="8490118"/>
            <a:ext cx="150235" cy="45526"/>
          </a:xfrm>
          <a:custGeom>
            <a:avLst/>
            <a:gdLst>
              <a:gd name="T0" fmla="*/ 0 w 145"/>
              <a:gd name="T1" fmla="*/ 26 h 43"/>
              <a:gd name="T2" fmla="*/ 0 w 145"/>
              <a:gd name="T3" fmla="*/ 26 h 43"/>
              <a:gd name="T4" fmla="*/ 0 w 145"/>
              <a:gd name="T5" fmla="*/ 26 h 43"/>
              <a:gd name="T6" fmla="*/ 26 w 145"/>
              <a:gd name="T7" fmla="*/ 0 h 43"/>
              <a:gd name="T8" fmla="*/ 118 w 145"/>
              <a:gd name="T9" fmla="*/ 0 h 43"/>
              <a:gd name="T10" fmla="*/ 144 w 145"/>
              <a:gd name="T11" fmla="*/ 26 h 43"/>
              <a:gd name="T12" fmla="*/ 144 w 145"/>
              <a:gd name="T13" fmla="*/ 26 h 43"/>
              <a:gd name="T14" fmla="*/ 118 w 145"/>
              <a:gd name="T15" fmla="*/ 42 h 43"/>
              <a:gd name="T16" fmla="*/ 26 w 145"/>
              <a:gd name="T17" fmla="*/ 42 h 43"/>
              <a:gd name="T18" fmla="*/ 0 w 145"/>
              <a:gd name="T19" fmla="*/ 26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5" h="43">
                <a:moveTo>
                  <a:pt x="0" y="26"/>
                </a:moveTo>
                <a:lnTo>
                  <a:pt x="0" y="26"/>
                </a:lnTo>
                <a:lnTo>
                  <a:pt x="0" y="26"/>
                </a:lnTo>
                <a:cubicBezTo>
                  <a:pt x="0" y="9"/>
                  <a:pt x="9" y="0"/>
                  <a:pt x="26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27" y="0"/>
                  <a:pt x="144" y="9"/>
                  <a:pt x="144" y="26"/>
                </a:cubicBezTo>
                <a:lnTo>
                  <a:pt x="144" y="26"/>
                </a:lnTo>
                <a:cubicBezTo>
                  <a:pt x="144" y="34"/>
                  <a:pt x="127" y="42"/>
                  <a:pt x="118" y="42"/>
                </a:cubicBezTo>
                <a:cubicBezTo>
                  <a:pt x="26" y="42"/>
                  <a:pt x="26" y="42"/>
                  <a:pt x="26" y="42"/>
                </a:cubicBezTo>
                <a:cubicBezTo>
                  <a:pt x="9" y="42"/>
                  <a:pt x="0" y="34"/>
                  <a:pt x="0" y="2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05" name="Freeform 194">
            <a:extLst>
              <a:ext uri="{FF2B5EF4-FFF2-40B4-BE49-F238E27FC236}">
                <a16:creationId xmlns:a16="http://schemas.microsoft.com/office/drawing/2014/main" id="{43062784-40C4-2245-9737-487C8AD88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1731" y="8503777"/>
            <a:ext cx="54632" cy="346000"/>
          </a:xfrm>
          <a:custGeom>
            <a:avLst/>
            <a:gdLst>
              <a:gd name="T0" fmla="*/ 50 w 51"/>
              <a:gd name="T1" fmla="*/ 336 h 337"/>
              <a:gd name="T2" fmla="*/ 50 w 51"/>
              <a:gd name="T3" fmla="*/ 336 h 337"/>
              <a:gd name="T4" fmla="*/ 0 w 51"/>
              <a:gd name="T5" fmla="*/ 336 h 337"/>
              <a:gd name="T6" fmla="*/ 0 w 51"/>
              <a:gd name="T7" fmla="*/ 25 h 337"/>
              <a:gd name="T8" fmla="*/ 25 w 51"/>
              <a:gd name="T9" fmla="*/ 0 h 337"/>
              <a:gd name="T10" fmla="*/ 25 w 51"/>
              <a:gd name="T11" fmla="*/ 0 h 337"/>
              <a:gd name="T12" fmla="*/ 50 w 51"/>
              <a:gd name="T13" fmla="*/ 25 h 337"/>
              <a:gd name="T14" fmla="*/ 50 w 51"/>
              <a:gd name="T15" fmla="*/ 336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" h="337">
                <a:moveTo>
                  <a:pt x="50" y="336"/>
                </a:moveTo>
                <a:lnTo>
                  <a:pt x="50" y="336"/>
                </a:lnTo>
                <a:cubicBezTo>
                  <a:pt x="0" y="336"/>
                  <a:pt x="0" y="336"/>
                  <a:pt x="0" y="336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17"/>
                  <a:pt x="16" y="0"/>
                  <a:pt x="25" y="0"/>
                </a:cubicBezTo>
                <a:lnTo>
                  <a:pt x="25" y="0"/>
                </a:lnTo>
                <a:cubicBezTo>
                  <a:pt x="42" y="0"/>
                  <a:pt x="50" y="17"/>
                  <a:pt x="50" y="25"/>
                </a:cubicBezTo>
                <a:lnTo>
                  <a:pt x="50" y="33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506" name="Group 71">
            <a:extLst>
              <a:ext uri="{FF2B5EF4-FFF2-40B4-BE49-F238E27FC236}">
                <a16:creationId xmlns:a16="http://schemas.microsoft.com/office/drawing/2014/main" id="{74ABF640-E183-264A-89DF-87FECA46E0C5}"/>
              </a:ext>
            </a:extLst>
          </p:cNvPr>
          <p:cNvGrpSpPr/>
          <p:nvPr/>
        </p:nvGrpSpPr>
        <p:grpSpPr>
          <a:xfrm>
            <a:off x="1635428" y="1751019"/>
            <a:ext cx="8909115" cy="2500601"/>
            <a:chOff x="2232442" y="3643574"/>
            <a:chExt cx="8954788" cy="2500601"/>
          </a:xfrm>
        </p:grpSpPr>
        <p:sp>
          <p:nvSpPr>
            <p:cNvPr id="507" name="CuadroTexto 598">
              <a:extLst>
                <a:ext uri="{FF2B5EF4-FFF2-40B4-BE49-F238E27FC236}">
                  <a16:creationId xmlns:a16="http://schemas.microsoft.com/office/drawing/2014/main" id="{0938EC64-2304-8C48-9DF6-11F421E0F569}"/>
                </a:ext>
              </a:extLst>
            </p:cNvPr>
            <p:cNvSpPr txBox="1"/>
            <p:nvPr/>
          </p:nvSpPr>
          <p:spPr>
            <a:xfrm>
              <a:off x="2232442" y="3643574"/>
              <a:ext cx="263950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Brain</a:t>
              </a:r>
            </a:p>
          </p:txBody>
        </p:sp>
        <p:sp>
          <p:nvSpPr>
            <p:cNvPr id="508" name="CuadroTexto 599">
              <a:extLst>
                <a:ext uri="{FF2B5EF4-FFF2-40B4-BE49-F238E27FC236}">
                  <a16:creationId xmlns:a16="http://schemas.microsoft.com/office/drawing/2014/main" id="{714CBCF2-0EEF-D14C-B322-E0DE0C2E2B3B}"/>
                </a:ext>
              </a:extLst>
            </p:cNvPr>
            <p:cNvSpPr txBox="1"/>
            <p:nvPr/>
          </p:nvSpPr>
          <p:spPr>
            <a:xfrm>
              <a:off x="2236244" y="4943846"/>
              <a:ext cx="89509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  <p:grpSp>
        <p:nvGrpSpPr>
          <p:cNvPr id="509" name="Grupo 508">
            <a:extLst>
              <a:ext uri="{FF2B5EF4-FFF2-40B4-BE49-F238E27FC236}">
                <a16:creationId xmlns:a16="http://schemas.microsoft.com/office/drawing/2014/main" id="{8392E425-2446-FA4A-BFED-3F33C4327534}"/>
              </a:ext>
            </a:extLst>
          </p:cNvPr>
          <p:cNvGrpSpPr/>
          <p:nvPr/>
        </p:nvGrpSpPr>
        <p:grpSpPr>
          <a:xfrm>
            <a:off x="9739360" y="9335096"/>
            <a:ext cx="2743109" cy="1404022"/>
            <a:chOff x="4263265" y="1996900"/>
            <a:chExt cx="4236804" cy="1404022"/>
          </a:xfrm>
        </p:grpSpPr>
        <p:sp>
          <p:nvSpPr>
            <p:cNvPr id="510" name="CuadroTexto 395">
              <a:extLst>
                <a:ext uri="{FF2B5EF4-FFF2-40B4-BE49-F238E27FC236}">
                  <a16:creationId xmlns:a16="http://schemas.microsoft.com/office/drawing/2014/main" id="{CDBAF08D-56B6-0B4B-B399-E4B696F1A6A9}"/>
                </a:ext>
              </a:extLst>
            </p:cNvPr>
            <p:cNvSpPr txBox="1"/>
            <p:nvPr/>
          </p:nvSpPr>
          <p:spPr>
            <a:xfrm flipH="1">
              <a:off x="5179663" y="1996900"/>
              <a:ext cx="23826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511" name="Rectangle 40">
              <a:extLst>
                <a:ext uri="{FF2B5EF4-FFF2-40B4-BE49-F238E27FC236}">
                  <a16:creationId xmlns:a16="http://schemas.microsoft.com/office/drawing/2014/main" id="{78F6AE8C-4F4C-1F46-A2F1-ED0DC9C31C8D}"/>
                </a:ext>
              </a:extLst>
            </p:cNvPr>
            <p:cNvSpPr/>
            <p:nvPr/>
          </p:nvSpPr>
          <p:spPr>
            <a:xfrm>
              <a:off x="4263265" y="2323704"/>
              <a:ext cx="4236804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12" name="Grupo 511">
            <a:extLst>
              <a:ext uri="{FF2B5EF4-FFF2-40B4-BE49-F238E27FC236}">
                <a16:creationId xmlns:a16="http://schemas.microsoft.com/office/drawing/2014/main" id="{3181F4E9-80B8-E448-9A23-C4308119B59D}"/>
              </a:ext>
            </a:extLst>
          </p:cNvPr>
          <p:cNvGrpSpPr/>
          <p:nvPr/>
        </p:nvGrpSpPr>
        <p:grpSpPr>
          <a:xfrm>
            <a:off x="12249072" y="11408357"/>
            <a:ext cx="2743109" cy="1404022"/>
            <a:chOff x="4263265" y="1996900"/>
            <a:chExt cx="4236804" cy="1404022"/>
          </a:xfrm>
        </p:grpSpPr>
        <p:sp>
          <p:nvSpPr>
            <p:cNvPr id="513" name="CuadroTexto 395">
              <a:extLst>
                <a:ext uri="{FF2B5EF4-FFF2-40B4-BE49-F238E27FC236}">
                  <a16:creationId xmlns:a16="http://schemas.microsoft.com/office/drawing/2014/main" id="{9F3342E6-4DCB-F040-B78B-997878FA0550}"/>
                </a:ext>
              </a:extLst>
            </p:cNvPr>
            <p:cNvSpPr txBox="1"/>
            <p:nvPr/>
          </p:nvSpPr>
          <p:spPr>
            <a:xfrm flipH="1">
              <a:off x="5179663" y="1996900"/>
              <a:ext cx="23826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514" name="Rectangle 40">
              <a:extLst>
                <a:ext uri="{FF2B5EF4-FFF2-40B4-BE49-F238E27FC236}">
                  <a16:creationId xmlns:a16="http://schemas.microsoft.com/office/drawing/2014/main" id="{B78263F1-F336-6640-B7DE-CA8DAC0ACD7D}"/>
                </a:ext>
              </a:extLst>
            </p:cNvPr>
            <p:cNvSpPr/>
            <p:nvPr/>
          </p:nvSpPr>
          <p:spPr>
            <a:xfrm>
              <a:off x="4263265" y="2323704"/>
              <a:ext cx="4236804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15" name="Grupo 514">
            <a:extLst>
              <a:ext uri="{FF2B5EF4-FFF2-40B4-BE49-F238E27FC236}">
                <a16:creationId xmlns:a16="http://schemas.microsoft.com/office/drawing/2014/main" id="{11DBC86A-1C79-CB43-ACC0-295AF17674D0}"/>
              </a:ext>
            </a:extLst>
          </p:cNvPr>
          <p:cNvGrpSpPr/>
          <p:nvPr/>
        </p:nvGrpSpPr>
        <p:grpSpPr>
          <a:xfrm>
            <a:off x="14806437" y="8820650"/>
            <a:ext cx="2743109" cy="1404022"/>
            <a:chOff x="4263265" y="1996900"/>
            <a:chExt cx="4236804" cy="1404022"/>
          </a:xfrm>
        </p:grpSpPr>
        <p:sp>
          <p:nvSpPr>
            <p:cNvPr id="516" name="CuadroTexto 395">
              <a:extLst>
                <a:ext uri="{FF2B5EF4-FFF2-40B4-BE49-F238E27FC236}">
                  <a16:creationId xmlns:a16="http://schemas.microsoft.com/office/drawing/2014/main" id="{C4A98D55-4846-A44B-BD0A-31119005365D}"/>
                </a:ext>
              </a:extLst>
            </p:cNvPr>
            <p:cNvSpPr txBox="1"/>
            <p:nvPr/>
          </p:nvSpPr>
          <p:spPr>
            <a:xfrm flipH="1">
              <a:off x="5179663" y="1996900"/>
              <a:ext cx="23826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517" name="Rectangle 40">
              <a:extLst>
                <a:ext uri="{FF2B5EF4-FFF2-40B4-BE49-F238E27FC236}">
                  <a16:creationId xmlns:a16="http://schemas.microsoft.com/office/drawing/2014/main" id="{82F62250-9AC1-384B-A680-667A45A9E9D8}"/>
                </a:ext>
              </a:extLst>
            </p:cNvPr>
            <p:cNvSpPr/>
            <p:nvPr/>
          </p:nvSpPr>
          <p:spPr>
            <a:xfrm>
              <a:off x="4263265" y="2323704"/>
              <a:ext cx="4236804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18" name="Grupo 517">
            <a:extLst>
              <a:ext uri="{FF2B5EF4-FFF2-40B4-BE49-F238E27FC236}">
                <a16:creationId xmlns:a16="http://schemas.microsoft.com/office/drawing/2014/main" id="{D0D4731E-E506-A145-BF94-AE004CAC299F}"/>
              </a:ext>
            </a:extLst>
          </p:cNvPr>
          <p:cNvGrpSpPr/>
          <p:nvPr/>
        </p:nvGrpSpPr>
        <p:grpSpPr>
          <a:xfrm>
            <a:off x="17405390" y="11443871"/>
            <a:ext cx="2743109" cy="1404022"/>
            <a:chOff x="4263265" y="1996900"/>
            <a:chExt cx="4236804" cy="1404022"/>
          </a:xfrm>
        </p:grpSpPr>
        <p:sp>
          <p:nvSpPr>
            <p:cNvPr id="519" name="CuadroTexto 395">
              <a:extLst>
                <a:ext uri="{FF2B5EF4-FFF2-40B4-BE49-F238E27FC236}">
                  <a16:creationId xmlns:a16="http://schemas.microsoft.com/office/drawing/2014/main" id="{AAA4E071-9866-6E4C-80CD-EFF0364E3E72}"/>
                </a:ext>
              </a:extLst>
            </p:cNvPr>
            <p:cNvSpPr txBox="1"/>
            <p:nvPr/>
          </p:nvSpPr>
          <p:spPr>
            <a:xfrm flipH="1">
              <a:off x="5179663" y="1996900"/>
              <a:ext cx="23826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520" name="Rectangle 40">
              <a:extLst>
                <a:ext uri="{FF2B5EF4-FFF2-40B4-BE49-F238E27FC236}">
                  <a16:creationId xmlns:a16="http://schemas.microsoft.com/office/drawing/2014/main" id="{CAFAABED-75B5-C943-8A73-6D7F9ED12F0A}"/>
                </a:ext>
              </a:extLst>
            </p:cNvPr>
            <p:cNvSpPr/>
            <p:nvPr/>
          </p:nvSpPr>
          <p:spPr>
            <a:xfrm>
              <a:off x="4263265" y="2323704"/>
              <a:ext cx="4236804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21" name="Grupo 520">
            <a:extLst>
              <a:ext uri="{FF2B5EF4-FFF2-40B4-BE49-F238E27FC236}">
                <a16:creationId xmlns:a16="http://schemas.microsoft.com/office/drawing/2014/main" id="{A00E20CF-169F-F04A-8E0F-9DF540859868}"/>
              </a:ext>
            </a:extLst>
          </p:cNvPr>
          <p:cNvGrpSpPr/>
          <p:nvPr/>
        </p:nvGrpSpPr>
        <p:grpSpPr>
          <a:xfrm>
            <a:off x="19870176" y="9409435"/>
            <a:ext cx="2743109" cy="1404022"/>
            <a:chOff x="4263265" y="1996900"/>
            <a:chExt cx="4236804" cy="1404022"/>
          </a:xfrm>
        </p:grpSpPr>
        <p:sp>
          <p:nvSpPr>
            <p:cNvPr id="522" name="CuadroTexto 395">
              <a:extLst>
                <a:ext uri="{FF2B5EF4-FFF2-40B4-BE49-F238E27FC236}">
                  <a16:creationId xmlns:a16="http://schemas.microsoft.com/office/drawing/2014/main" id="{4516915E-86CE-CE41-B00F-756DB5561862}"/>
                </a:ext>
              </a:extLst>
            </p:cNvPr>
            <p:cNvSpPr txBox="1"/>
            <p:nvPr/>
          </p:nvSpPr>
          <p:spPr>
            <a:xfrm flipH="1">
              <a:off x="5179663" y="1996900"/>
              <a:ext cx="23826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523" name="Rectangle 40">
              <a:extLst>
                <a:ext uri="{FF2B5EF4-FFF2-40B4-BE49-F238E27FC236}">
                  <a16:creationId xmlns:a16="http://schemas.microsoft.com/office/drawing/2014/main" id="{B7097F23-688C-C644-9B18-63BFC31A0716}"/>
                </a:ext>
              </a:extLst>
            </p:cNvPr>
            <p:cNvSpPr/>
            <p:nvPr/>
          </p:nvSpPr>
          <p:spPr>
            <a:xfrm>
              <a:off x="4263265" y="2323704"/>
              <a:ext cx="4236804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8008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" name="Grupo 295">
            <a:extLst>
              <a:ext uri="{FF2B5EF4-FFF2-40B4-BE49-F238E27FC236}">
                <a16:creationId xmlns:a16="http://schemas.microsoft.com/office/drawing/2014/main" id="{1AA4750A-699F-A847-8DC5-CB7563FCAC06}"/>
              </a:ext>
            </a:extLst>
          </p:cNvPr>
          <p:cNvGrpSpPr/>
          <p:nvPr/>
        </p:nvGrpSpPr>
        <p:grpSpPr>
          <a:xfrm>
            <a:off x="2668308" y="654112"/>
            <a:ext cx="19041035" cy="2561450"/>
            <a:chOff x="2668308" y="861425"/>
            <a:chExt cx="19041035" cy="2561450"/>
          </a:xfrm>
        </p:grpSpPr>
        <p:sp>
          <p:nvSpPr>
            <p:cNvPr id="297" name="CuadroTexto 296">
              <a:extLst>
                <a:ext uri="{FF2B5EF4-FFF2-40B4-BE49-F238E27FC236}">
                  <a16:creationId xmlns:a16="http://schemas.microsoft.com/office/drawing/2014/main" id="{9B310A8F-869B-F946-BD48-C033DD4B4B71}"/>
                </a:ext>
              </a:extLst>
            </p:cNvPr>
            <p:cNvSpPr txBox="1"/>
            <p:nvPr/>
          </p:nvSpPr>
          <p:spPr>
            <a:xfrm>
              <a:off x="10875815" y="861425"/>
              <a:ext cx="262604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Brain</a:t>
              </a:r>
            </a:p>
          </p:txBody>
        </p:sp>
        <p:sp>
          <p:nvSpPr>
            <p:cNvPr id="298" name="CuadroTexto 297">
              <a:extLst>
                <a:ext uri="{FF2B5EF4-FFF2-40B4-BE49-F238E27FC236}">
                  <a16:creationId xmlns:a16="http://schemas.microsoft.com/office/drawing/2014/main" id="{B62DBAEF-F153-414B-8494-B77112615B07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69" name="Freeform 1">
            <a:extLst>
              <a:ext uri="{FF2B5EF4-FFF2-40B4-BE49-F238E27FC236}">
                <a16:creationId xmlns:a16="http://schemas.microsoft.com/office/drawing/2014/main" id="{CDD113A8-1F21-1345-9F2E-99278A62F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2689" y="3871850"/>
            <a:ext cx="11718761" cy="9829851"/>
          </a:xfrm>
          <a:custGeom>
            <a:avLst/>
            <a:gdLst>
              <a:gd name="T0" fmla="*/ 10998 w 10999"/>
              <a:gd name="T1" fmla="*/ 4858 h 9223"/>
              <a:gd name="T2" fmla="*/ 10998 w 10999"/>
              <a:gd name="T3" fmla="*/ 4858 h 9223"/>
              <a:gd name="T4" fmla="*/ 6148 w 10999"/>
              <a:gd name="T5" fmla="*/ 0 h 9223"/>
              <a:gd name="T6" fmla="*/ 6148 w 10999"/>
              <a:gd name="T7" fmla="*/ 0 h 9223"/>
              <a:gd name="T8" fmla="*/ 1290 w 10999"/>
              <a:gd name="T9" fmla="*/ 4850 h 9223"/>
              <a:gd name="T10" fmla="*/ 1290 w 10999"/>
              <a:gd name="T11" fmla="*/ 6229 h 9223"/>
              <a:gd name="T12" fmla="*/ 163 w 10999"/>
              <a:gd name="T13" fmla="*/ 8176 h 9223"/>
              <a:gd name="T14" fmla="*/ 532 w 10999"/>
              <a:gd name="T15" fmla="*/ 8816 h 9223"/>
              <a:gd name="T16" fmla="*/ 1290 w 10999"/>
              <a:gd name="T17" fmla="*/ 8816 h 9223"/>
              <a:gd name="T18" fmla="*/ 1290 w 10999"/>
              <a:gd name="T19" fmla="*/ 8870 h 9223"/>
              <a:gd name="T20" fmla="*/ 1298 w 10999"/>
              <a:gd name="T21" fmla="*/ 9222 h 9223"/>
              <a:gd name="T22" fmla="*/ 10998 w 10999"/>
              <a:gd name="T23" fmla="*/ 9222 h 9223"/>
              <a:gd name="T24" fmla="*/ 10998 w 10999"/>
              <a:gd name="T25" fmla="*/ 4858 h 9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9" h="9223">
                <a:moveTo>
                  <a:pt x="10998" y="4858"/>
                </a:moveTo>
                <a:lnTo>
                  <a:pt x="10998" y="4858"/>
                </a:lnTo>
                <a:cubicBezTo>
                  <a:pt x="10998" y="2173"/>
                  <a:pt x="8825" y="0"/>
                  <a:pt x="6148" y="0"/>
                </a:cubicBezTo>
                <a:lnTo>
                  <a:pt x="6148" y="0"/>
                </a:lnTo>
                <a:cubicBezTo>
                  <a:pt x="3462" y="0"/>
                  <a:pt x="1290" y="2173"/>
                  <a:pt x="1290" y="4850"/>
                </a:cubicBezTo>
                <a:cubicBezTo>
                  <a:pt x="1290" y="6229"/>
                  <a:pt x="1290" y="6229"/>
                  <a:pt x="1290" y="6229"/>
                </a:cubicBezTo>
                <a:cubicBezTo>
                  <a:pt x="163" y="8176"/>
                  <a:pt x="163" y="8176"/>
                  <a:pt x="163" y="8176"/>
                </a:cubicBezTo>
                <a:cubicBezTo>
                  <a:pt x="0" y="8464"/>
                  <a:pt x="208" y="8816"/>
                  <a:pt x="532" y="8816"/>
                </a:cubicBezTo>
                <a:cubicBezTo>
                  <a:pt x="1290" y="8816"/>
                  <a:pt x="1290" y="8816"/>
                  <a:pt x="1290" y="8816"/>
                </a:cubicBezTo>
                <a:cubicBezTo>
                  <a:pt x="1290" y="8870"/>
                  <a:pt x="1290" y="8870"/>
                  <a:pt x="1290" y="8870"/>
                </a:cubicBezTo>
                <a:cubicBezTo>
                  <a:pt x="1290" y="8987"/>
                  <a:pt x="1290" y="9105"/>
                  <a:pt x="1298" y="9222"/>
                </a:cubicBezTo>
                <a:cubicBezTo>
                  <a:pt x="10998" y="9222"/>
                  <a:pt x="10998" y="9222"/>
                  <a:pt x="10998" y="9222"/>
                </a:cubicBezTo>
                <a:lnTo>
                  <a:pt x="10998" y="4858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0" name="Line 52">
            <a:extLst>
              <a:ext uri="{FF2B5EF4-FFF2-40B4-BE49-F238E27FC236}">
                <a16:creationId xmlns:a16="http://schemas.microsoft.com/office/drawing/2014/main" id="{7891E407-B593-9E4F-B35C-00A84D8ED25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677843" y="7005939"/>
            <a:ext cx="3401918" cy="4697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1" name="Freeform 53">
            <a:extLst>
              <a:ext uri="{FF2B5EF4-FFF2-40B4-BE49-F238E27FC236}">
                <a16:creationId xmlns:a16="http://schemas.microsoft.com/office/drawing/2014/main" id="{3D712422-04F7-8D40-A7B6-AD4519258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04580" y="6940156"/>
            <a:ext cx="145661" cy="145661"/>
          </a:xfrm>
          <a:custGeom>
            <a:avLst/>
            <a:gdLst>
              <a:gd name="T0" fmla="*/ 72 w 136"/>
              <a:gd name="T1" fmla="*/ 135 h 136"/>
              <a:gd name="T2" fmla="*/ 72 w 136"/>
              <a:gd name="T3" fmla="*/ 135 h 136"/>
              <a:gd name="T4" fmla="*/ 135 w 136"/>
              <a:gd name="T5" fmla="*/ 63 h 136"/>
              <a:gd name="T6" fmla="*/ 72 w 136"/>
              <a:gd name="T7" fmla="*/ 0 h 136"/>
              <a:gd name="T8" fmla="*/ 0 w 136"/>
              <a:gd name="T9" fmla="*/ 63 h 136"/>
              <a:gd name="T10" fmla="*/ 72 w 136"/>
              <a:gd name="T11" fmla="*/ 135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6" h="136">
                <a:moveTo>
                  <a:pt x="72" y="135"/>
                </a:moveTo>
                <a:lnTo>
                  <a:pt x="72" y="135"/>
                </a:lnTo>
                <a:cubicBezTo>
                  <a:pt x="108" y="135"/>
                  <a:pt x="135" y="108"/>
                  <a:pt x="135" y="63"/>
                </a:cubicBezTo>
                <a:cubicBezTo>
                  <a:pt x="135" y="27"/>
                  <a:pt x="108" y="0"/>
                  <a:pt x="72" y="0"/>
                </a:cubicBezTo>
                <a:cubicBezTo>
                  <a:pt x="36" y="0"/>
                  <a:pt x="0" y="27"/>
                  <a:pt x="0" y="63"/>
                </a:cubicBezTo>
                <a:cubicBezTo>
                  <a:pt x="0" y="108"/>
                  <a:pt x="36" y="135"/>
                  <a:pt x="72" y="135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2" name="Line 54">
            <a:extLst>
              <a:ext uri="{FF2B5EF4-FFF2-40B4-BE49-F238E27FC236}">
                <a16:creationId xmlns:a16="http://schemas.microsoft.com/office/drawing/2014/main" id="{236ECF34-8117-764D-875B-EEC515651CE1}"/>
              </a:ext>
            </a:extLst>
          </p:cNvPr>
          <p:cNvSpPr>
            <a:spLocks noChangeShapeType="1"/>
          </p:cNvSpPr>
          <p:nvPr/>
        </p:nvSpPr>
        <p:spPr bwMode="auto">
          <a:xfrm>
            <a:off x="14240016" y="9298944"/>
            <a:ext cx="4839745" cy="4697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3" name="Freeform 55">
            <a:extLst>
              <a:ext uri="{FF2B5EF4-FFF2-40B4-BE49-F238E27FC236}">
                <a16:creationId xmlns:a16="http://schemas.microsoft.com/office/drawing/2014/main" id="{A09750EC-A256-9745-9081-41A7FF82B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04580" y="9223764"/>
            <a:ext cx="145661" cy="145661"/>
          </a:xfrm>
          <a:custGeom>
            <a:avLst/>
            <a:gdLst>
              <a:gd name="T0" fmla="*/ 72 w 136"/>
              <a:gd name="T1" fmla="*/ 135 h 136"/>
              <a:gd name="T2" fmla="*/ 72 w 136"/>
              <a:gd name="T3" fmla="*/ 135 h 136"/>
              <a:gd name="T4" fmla="*/ 135 w 136"/>
              <a:gd name="T5" fmla="*/ 72 h 136"/>
              <a:gd name="T6" fmla="*/ 72 w 136"/>
              <a:gd name="T7" fmla="*/ 0 h 136"/>
              <a:gd name="T8" fmla="*/ 0 w 136"/>
              <a:gd name="T9" fmla="*/ 72 h 136"/>
              <a:gd name="T10" fmla="*/ 72 w 136"/>
              <a:gd name="T11" fmla="*/ 135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6" h="136">
                <a:moveTo>
                  <a:pt x="72" y="135"/>
                </a:moveTo>
                <a:lnTo>
                  <a:pt x="72" y="135"/>
                </a:lnTo>
                <a:cubicBezTo>
                  <a:pt x="108" y="135"/>
                  <a:pt x="135" y="108"/>
                  <a:pt x="135" y="72"/>
                </a:cubicBezTo>
                <a:cubicBezTo>
                  <a:pt x="135" y="27"/>
                  <a:pt x="108" y="0"/>
                  <a:pt x="72" y="0"/>
                </a:cubicBezTo>
                <a:cubicBezTo>
                  <a:pt x="36" y="0"/>
                  <a:pt x="0" y="27"/>
                  <a:pt x="0" y="72"/>
                </a:cubicBezTo>
                <a:cubicBezTo>
                  <a:pt x="0" y="108"/>
                  <a:pt x="36" y="135"/>
                  <a:pt x="72" y="135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4" name="Line 56">
            <a:extLst>
              <a:ext uri="{FF2B5EF4-FFF2-40B4-BE49-F238E27FC236}">
                <a16:creationId xmlns:a16="http://schemas.microsoft.com/office/drawing/2014/main" id="{C3C57EA2-2BA1-F848-97C6-5A4C9E507C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65343" y="6930759"/>
            <a:ext cx="3791915" cy="4697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5" name="Freeform 57">
            <a:extLst>
              <a:ext uri="{FF2B5EF4-FFF2-40B4-BE49-F238E27FC236}">
                <a16:creationId xmlns:a16="http://schemas.microsoft.com/office/drawing/2014/main" id="{B531210F-0F7B-EB4B-8091-4C43CE6BD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0163" y="6850878"/>
            <a:ext cx="145661" cy="145664"/>
          </a:xfrm>
          <a:custGeom>
            <a:avLst/>
            <a:gdLst>
              <a:gd name="T0" fmla="*/ 72 w 137"/>
              <a:gd name="T1" fmla="*/ 0 h 136"/>
              <a:gd name="T2" fmla="*/ 72 w 137"/>
              <a:gd name="T3" fmla="*/ 0 h 136"/>
              <a:gd name="T4" fmla="*/ 0 w 137"/>
              <a:gd name="T5" fmla="*/ 72 h 136"/>
              <a:gd name="T6" fmla="*/ 72 w 137"/>
              <a:gd name="T7" fmla="*/ 135 h 136"/>
              <a:gd name="T8" fmla="*/ 136 w 137"/>
              <a:gd name="T9" fmla="*/ 72 h 136"/>
              <a:gd name="T10" fmla="*/ 72 w 137"/>
              <a:gd name="T11" fmla="*/ 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7" h="136">
                <a:moveTo>
                  <a:pt x="72" y="0"/>
                </a:moveTo>
                <a:lnTo>
                  <a:pt x="72" y="0"/>
                </a:lnTo>
                <a:cubicBezTo>
                  <a:pt x="36" y="0"/>
                  <a:pt x="0" y="36"/>
                  <a:pt x="0" y="72"/>
                </a:cubicBezTo>
                <a:cubicBezTo>
                  <a:pt x="0" y="108"/>
                  <a:pt x="36" y="135"/>
                  <a:pt x="72" y="135"/>
                </a:cubicBezTo>
                <a:cubicBezTo>
                  <a:pt x="108" y="135"/>
                  <a:pt x="136" y="108"/>
                  <a:pt x="136" y="72"/>
                </a:cubicBezTo>
                <a:cubicBezTo>
                  <a:pt x="136" y="36"/>
                  <a:pt x="108" y="0"/>
                  <a:pt x="72" y="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6" name="Line 58">
            <a:extLst>
              <a:ext uri="{FF2B5EF4-FFF2-40B4-BE49-F238E27FC236}">
                <a16:creationId xmlns:a16="http://schemas.microsoft.com/office/drawing/2014/main" id="{055F4FC7-7395-D149-A3FC-68EE31177C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60643" y="9214366"/>
            <a:ext cx="4468543" cy="4697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7" name="Freeform 59">
            <a:extLst>
              <a:ext uri="{FF2B5EF4-FFF2-40B4-BE49-F238E27FC236}">
                <a16:creationId xmlns:a16="http://schemas.microsoft.com/office/drawing/2014/main" id="{07ACCF55-25E6-DD41-A5CE-2F39D646D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0163" y="9148583"/>
            <a:ext cx="145661" cy="145661"/>
          </a:xfrm>
          <a:custGeom>
            <a:avLst/>
            <a:gdLst>
              <a:gd name="T0" fmla="*/ 72 w 137"/>
              <a:gd name="T1" fmla="*/ 0 h 136"/>
              <a:gd name="T2" fmla="*/ 72 w 137"/>
              <a:gd name="T3" fmla="*/ 0 h 136"/>
              <a:gd name="T4" fmla="*/ 0 w 137"/>
              <a:gd name="T5" fmla="*/ 63 h 136"/>
              <a:gd name="T6" fmla="*/ 72 w 137"/>
              <a:gd name="T7" fmla="*/ 135 h 136"/>
              <a:gd name="T8" fmla="*/ 136 w 137"/>
              <a:gd name="T9" fmla="*/ 63 h 136"/>
              <a:gd name="T10" fmla="*/ 72 w 137"/>
              <a:gd name="T11" fmla="*/ 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7" h="136">
                <a:moveTo>
                  <a:pt x="72" y="0"/>
                </a:moveTo>
                <a:lnTo>
                  <a:pt x="72" y="0"/>
                </a:lnTo>
                <a:cubicBezTo>
                  <a:pt x="36" y="0"/>
                  <a:pt x="0" y="27"/>
                  <a:pt x="0" y="63"/>
                </a:cubicBezTo>
                <a:cubicBezTo>
                  <a:pt x="0" y="99"/>
                  <a:pt x="36" y="135"/>
                  <a:pt x="72" y="135"/>
                </a:cubicBezTo>
                <a:cubicBezTo>
                  <a:pt x="108" y="135"/>
                  <a:pt x="136" y="99"/>
                  <a:pt x="136" y="63"/>
                </a:cubicBezTo>
                <a:cubicBezTo>
                  <a:pt x="136" y="27"/>
                  <a:pt x="108" y="0"/>
                  <a:pt x="72" y="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8" name="Freeform 200">
            <a:extLst>
              <a:ext uri="{FF2B5EF4-FFF2-40B4-BE49-F238E27FC236}">
                <a16:creationId xmlns:a16="http://schemas.microsoft.com/office/drawing/2014/main" id="{D8394389-9E68-DA4F-ADF7-14B06EA73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10864" y="10097737"/>
            <a:ext cx="9398" cy="28193"/>
          </a:xfrm>
          <a:custGeom>
            <a:avLst/>
            <a:gdLst>
              <a:gd name="T0" fmla="*/ 0 w 10"/>
              <a:gd name="T1" fmla="*/ 9 h 28"/>
              <a:gd name="T2" fmla="*/ 0 w 10"/>
              <a:gd name="T3" fmla="*/ 9 h 28"/>
              <a:gd name="T4" fmla="*/ 0 w 10"/>
              <a:gd name="T5" fmla="*/ 27 h 28"/>
              <a:gd name="T6" fmla="*/ 9 w 10"/>
              <a:gd name="T7" fmla="*/ 0 h 28"/>
              <a:gd name="T8" fmla="*/ 0 w 10"/>
              <a:gd name="T9" fmla="*/ 9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28">
                <a:moveTo>
                  <a:pt x="0" y="9"/>
                </a:moveTo>
                <a:lnTo>
                  <a:pt x="0" y="9"/>
                </a:ln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0" y="9"/>
                  <a:pt x="9" y="0"/>
                </a:cubicBezTo>
                <a:cubicBezTo>
                  <a:pt x="0" y="0"/>
                  <a:pt x="0" y="0"/>
                  <a:pt x="0" y="9"/>
                </a:cubicBezTo>
              </a:path>
            </a:pathLst>
          </a:custGeom>
          <a:noFill/>
          <a:ln w="226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9" name="Freeform 201">
            <a:extLst>
              <a:ext uri="{FF2B5EF4-FFF2-40B4-BE49-F238E27FC236}">
                <a16:creationId xmlns:a16="http://schemas.microsoft.com/office/drawing/2014/main" id="{3E8357CD-1025-AD4E-9597-2B654674E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10864" y="5037148"/>
            <a:ext cx="3688542" cy="2814571"/>
          </a:xfrm>
          <a:custGeom>
            <a:avLst/>
            <a:gdLst>
              <a:gd name="T0" fmla="*/ 3461 w 3462"/>
              <a:gd name="T1" fmla="*/ 2641 h 2642"/>
              <a:gd name="T2" fmla="*/ 3461 w 3462"/>
              <a:gd name="T3" fmla="*/ 2641 h 2642"/>
              <a:gd name="T4" fmla="*/ 3444 w 3462"/>
              <a:gd name="T5" fmla="*/ 2271 h 2642"/>
              <a:gd name="T6" fmla="*/ 3209 w 3462"/>
              <a:gd name="T7" fmla="*/ 1776 h 2642"/>
              <a:gd name="T8" fmla="*/ 3065 w 3462"/>
              <a:gd name="T9" fmla="*/ 1533 h 2642"/>
              <a:gd name="T10" fmla="*/ 2749 w 3462"/>
              <a:gd name="T11" fmla="*/ 1073 h 2642"/>
              <a:gd name="T12" fmla="*/ 2281 w 3462"/>
              <a:gd name="T13" fmla="*/ 694 h 2642"/>
              <a:gd name="T14" fmla="*/ 1947 w 3462"/>
              <a:gd name="T15" fmla="*/ 541 h 2642"/>
              <a:gd name="T16" fmla="*/ 1929 w 3462"/>
              <a:gd name="T17" fmla="*/ 514 h 2642"/>
              <a:gd name="T18" fmla="*/ 1857 w 3462"/>
              <a:gd name="T19" fmla="*/ 496 h 2642"/>
              <a:gd name="T20" fmla="*/ 1839 w 3462"/>
              <a:gd name="T21" fmla="*/ 514 h 2642"/>
              <a:gd name="T22" fmla="*/ 1280 w 3462"/>
              <a:gd name="T23" fmla="*/ 325 h 2642"/>
              <a:gd name="T24" fmla="*/ 991 w 3462"/>
              <a:gd name="T25" fmla="*/ 415 h 2642"/>
              <a:gd name="T26" fmla="*/ 919 w 3462"/>
              <a:gd name="T27" fmla="*/ 280 h 2642"/>
              <a:gd name="T28" fmla="*/ 234 w 3462"/>
              <a:gd name="T29" fmla="*/ 90 h 2642"/>
              <a:gd name="T30" fmla="*/ 153 w 3462"/>
              <a:gd name="T31" fmla="*/ 99 h 2642"/>
              <a:gd name="T32" fmla="*/ 0 w 3462"/>
              <a:gd name="T33" fmla="*/ 72 h 2642"/>
              <a:gd name="T34" fmla="*/ 0 w 3462"/>
              <a:gd name="T35" fmla="*/ 2641 h 2642"/>
              <a:gd name="T36" fmla="*/ 3461 w 3462"/>
              <a:gd name="T37" fmla="*/ 2641 h 2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462" h="2642">
                <a:moveTo>
                  <a:pt x="3461" y="2641"/>
                </a:moveTo>
                <a:lnTo>
                  <a:pt x="3461" y="2641"/>
                </a:lnTo>
                <a:cubicBezTo>
                  <a:pt x="3461" y="2514"/>
                  <a:pt x="3453" y="2388"/>
                  <a:pt x="3444" y="2271"/>
                </a:cubicBezTo>
                <a:cubicBezTo>
                  <a:pt x="3425" y="2083"/>
                  <a:pt x="3353" y="1912"/>
                  <a:pt x="3209" y="1776"/>
                </a:cubicBezTo>
                <a:cubicBezTo>
                  <a:pt x="3173" y="1740"/>
                  <a:pt x="3074" y="1578"/>
                  <a:pt x="3065" y="1533"/>
                </a:cubicBezTo>
                <a:cubicBezTo>
                  <a:pt x="3020" y="1335"/>
                  <a:pt x="2903" y="1190"/>
                  <a:pt x="2749" y="1073"/>
                </a:cubicBezTo>
                <a:cubicBezTo>
                  <a:pt x="2596" y="938"/>
                  <a:pt x="2434" y="820"/>
                  <a:pt x="2281" y="694"/>
                </a:cubicBezTo>
                <a:cubicBezTo>
                  <a:pt x="2181" y="613"/>
                  <a:pt x="2073" y="559"/>
                  <a:pt x="1947" y="541"/>
                </a:cubicBezTo>
                <a:cubicBezTo>
                  <a:pt x="1938" y="523"/>
                  <a:pt x="1929" y="514"/>
                  <a:pt x="1929" y="514"/>
                </a:cubicBezTo>
                <a:cubicBezTo>
                  <a:pt x="1911" y="487"/>
                  <a:pt x="1875" y="478"/>
                  <a:pt x="1857" y="496"/>
                </a:cubicBezTo>
                <a:cubicBezTo>
                  <a:pt x="1848" y="496"/>
                  <a:pt x="1848" y="505"/>
                  <a:pt x="1839" y="514"/>
                </a:cubicBezTo>
                <a:cubicBezTo>
                  <a:pt x="1694" y="325"/>
                  <a:pt x="1496" y="289"/>
                  <a:pt x="1280" y="325"/>
                </a:cubicBezTo>
                <a:cubicBezTo>
                  <a:pt x="1181" y="343"/>
                  <a:pt x="1091" y="379"/>
                  <a:pt x="991" y="415"/>
                </a:cubicBezTo>
                <a:cubicBezTo>
                  <a:pt x="964" y="370"/>
                  <a:pt x="946" y="325"/>
                  <a:pt x="919" y="280"/>
                </a:cubicBezTo>
                <a:cubicBezTo>
                  <a:pt x="775" y="81"/>
                  <a:pt x="460" y="0"/>
                  <a:pt x="234" y="90"/>
                </a:cubicBezTo>
                <a:cubicBezTo>
                  <a:pt x="207" y="99"/>
                  <a:pt x="180" y="109"/>
                  <a:pt x="153" y="99"/>
                </a:cubicBezTo>
                <a:cubicBezTo>
                  <a:pt x="108" y="81"/>
                  <a:pt x="54" y="72"/>
                  <a:pt x="0" y="72"/>
                </a:cubicBezTo>
                <a:cubicBezTo>
                  <a:pt x="0" y="2641"/>
                  <a:pt x="0" y="2641"/>
                  <a:pt x="0" y="2641"/>
                </a:cubicBezTo>
                <a:lnTo>
                  <a:pt x="3461" y="2641"/>
                </a:lnTo>
              </a:path>
            </a:pathLst>
          </a:custGeom>
          <a:solidFill>
            <a:schemeClr val="accent2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0" name="Freeform 202">
            <a:extLst>
              <a:ext uri="{FF2B5EF4-FFF2-40B4-BE49-F238E27FC236}">
                <a16:creationId xmlns:a16="http://schemas.microsoft.com/office/drawing/2014/main" id="{D239C16A-F1A7-B644-9FCF-9DF28C26D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10864" y="10125930"/>
            <a:ext cx="4697" cy="98673"/>
          </a:xfrm>
          <a:custGeom>
            <a:avLst/>
            <a:gdLst>
              <a:gd name="T0" fmla="*/ 0 w 1"/>
              <a:gd name="T1" fmla="*/ 90 h 91"/>
              <a:gd name="T2" fmla="*/ 0 w 1"/>
              <a:gd name="T3" fmla="*/ 90 h 91"/>
              <a:gd name="T4" fmla="*/ 0 w 1"/>
              <a:gd name="T5" fmla="*/ 0 h 91"/>
              <a:gd name="T6" fmla="*/ 0 w 1"/>
              <a:gd name="T7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91">
                <a:moveTo>
                  <a:pt x="0" y="90"/>
                </a:moveTo>
                <a:lnTo>
                  <a:pt x="0" y="90"/>
                </a:lnTo>
                <a:cubicBezTo>
                  <a:pt x="0" y="0"/>
                  <a:pt x="0" y="0"/>
                  <a:pt x="0" y="0"/>
                </a:cubicBezTo>
                <a:cubicBezTo>
                  <a:pt x="0" y="27"/>
                  <a:pt x="0" y="54"/>
                  <a:pt x="0" y="90"/>
                </a:cubicBezTo>
              </a:path>
            </a:pathLst>
          </a:custGeom>
          <a:solidFill>
            <a:srgbClr val="FFFFFF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1" name="Freeform 203">
            <a:extLst>
              <a:ext uri="{FF2B5EF4-FFF2-40B4-BE49-F238E27FC236}">
                <a16:creationId xmlns:a16="http://schemas.microsoft.com/office/drawing/2014/main" id="{9756B37A-68CB-C843-A464-B7282D1F5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3285" y="7851720"/>
            <a:ext cx="3937579" cy="2603125"/>
          </a:xfrm>
          <a:custGeom>
            <a:avLst/>
            <a:gdLst>
              <a:gd name="T0" fmla="*/ 26 w 3696"/>
              <a:gd name="T1" fmla="*/ 0 h 2444"/>
              <a:gd name="T2" fmla="*/ 26 w 3696"/>
              <a:gd name="T3" fmla="*/ 0 h 2444"/>
              <a:gd name="T4" fmla="*/ 90 w 3696"/>
              <a:gd name="T5" fmla="*/ 757 h 2444"/>
              <a:gd name="T6" fmla="*/ 459 w 3696"/>
              <a:gd name="T7" fmla="*/ 1126 h 2444"/>
              <a:gd name="T8" fmla="*/ 504 w 3696"/>
              <a:gd name="T9" fmla="*/ 1171 h 2444"/>
              <a:gd name="T10" fmla="*/ 1207 w 3696"/>
              <a:gd name="T11" fmla="*/ 1496 h 2444"/>
              <a:gd name="T12" fmla="*/ 1262 w 3696"/>
              <a:gd name="T13" fmla="*/ 1514 h 2444"/>
              <a:gd name="T14" fmla="*/ 1523 w 3696"/>
              <a:gd name="T15" fmla="*/ 1640 h 2444"/>
              <a:gd name="T16" fmla="*/ 1631 w 3696"/>
              <a:gd name="T17" fmla="*/ 1649 h 2444"/>
              <a:gd name="T18" fmla="*/ 1676 w 3696"/>
              <a:gd name="T19" fmla="*/ 1712 h 2444"/>
              <a:gd name="T20" fmla="*/ 1676 w 3696"/>
              <a:gd name="T21" fmla="*/ 1712 h 2444"/>
              <a:gd name="T22" fmla="*/ 1686 w 3696"/>
              <a:gd name="T23" fmla="*/ 1712 h 2444"/>
              <a:gd name="T24" fmla="*/ 2001 w 3696"/>
              <a:gd name="T25" fmla="*/ 2172 h 2444"/>
              <a:gd name="T26" fmla="*/ 2974 w 3696"/>
              <a:gd name="T27" fmla="*/ 2407 h 2444"/>
              <a:gd name="T28" fmla="*/ 3443 w 3696"/>
              <a:gd name="T29" fmla="*/ 2299 h 2444"/>
              <a:gd name="T30" fmla="*/ 3451 w 3696"/>
              <a:gd name="T31" fmla="*/ 2299 h 2444"/>
              <a:gd name="T32" fmla="*/ 3695 w 3696"/>
              <a:gd name="T33" fmla="*/ 2118 h 2444"/>
              <a:gd name="T34" fmla="*/ 3695 w 3696"/>
              <a:gd name="T35" fmla="*/ 0 h 2444"/>
              <a:gd name="T36" fmla="*/ 26 w 3696"/>
              <a:gd name="T37" fmla="*/ 0 h 2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696" h="2444">
                <a:moveTo>
                  <a:pt x="26" y="0"/>
                </a:moveTo>
                <a:lnTo>
                  <a:pt x="26" y="0"/>
                </a:lnTo>
                <a:cubicBezTo>
                  <a:pt x="0" y="252"/>
                  <a:pt x="18" y="504"/>
                  <a:pt x="90" y="757"/>
                </a:cubicBezTo>
                <a:cubicBezTo>
                  <a:pt x="144" y="955"/>
                  <a:pt x="252" y="1081"/>
                  <a:pt x="459" y="1126"/>
                </a:cubicBezTo>
                <a:cubicBezTo>
                  <a:pt x="477" y="1135"/>
                  <a:pt x="486" y="1154"/>
                  <a:pt x="504" y="1171"/>
                </a:cubicBezTo>
                <a:cubicBezTo>
                  <a:pt x="676" y="1406"/>
                  <a:pt x="910" y="1514"/>
                  <a:pt x="1207" y="1496"/>
                </a:cubicBezTo>
                <a:cubicBezTo>
                  <a:pt x="1226" y="1487"/>
                  <a:pt x="1244" y="1505"/>
                  <a:pt x="1262" y="1514"/>
                </a:cubicBezTo>
                <a:cubicBezTo>
                  <a:pt x="1334" y="1577"/>
                  <a:pt x="1424" y="1622"/>
                  <a:pt x="1523" y="1640"/>
                </a:cubicBezTo>
                <a:cubicBezTo>
                  <a:pt x="1559" y="1649"/>
                  <a:pt x="1595" y="1649"/>
                  <a:pt x="1631" y="1649"/>
                </a:cubicBezTo>
                <a:cubicBezTo>
                  <a:pt x="1622" y="1686"/>
                  <a:pt x="1640" y="1703"/>
                  <a:pt x="1676" y="1712"/>
                </a:cubicBezTo>
                <a:lnTo>
                  <a:pt x="1676" y="1712"/>
                </a:lnTo>
                <a:lnTo>
                  <a:pt x="1686" y="1712"/>
                </a:lnTo>
                <a:cubicBezTo>
                  <a:pt x="1712" y="1911"/>
                  <a:pt x="1830" y="2064"/>
                  <a:pt x="2001" y="2172"/>
                </a:cubicBezTo>
                <a:cubicBezTo>
                  <a:pt x="2299" y="2371"/>
                  <a:pt x="2623" y="2443"/>
                  <a:pt x="2974" y="2407"/>
                </a:cubicBezTo>
                <a:cubicBezTo>
                  <a:pt x="3137" y="2380"/>
                  <a:pt x="3290" y="2335"/>
                  <a:pt x="3443" y="2299"/>
                </a:cubicBezTo>
                <a:cubicBezTo>
                  <a:pt x="3451" y="2299"/>
                  <a:pt x="3451" y="2299"/>
                  <a:pt x="3451" y="2299"/>
                </a:cubicBezTo>
                <a:cubicBezTo>
                  <a:pt x="3550" y="2253"/>
                  <a:pt x="3623" y="2190"/>
                  <a:pt x="3695" y="2118"/>
                </a:cubicBezTo>
                <a:cubicBezTo>
                  <a:pt x="3695" y="0"/>
                  <a:pt x="3695" y="0"/>
                  <a:pt x="3695" y="0"/>
                </a:cubicBezTo>
                <a:lnTo>
                  <a:pt x="26" y="0"/>
                </a:lnTo>
              </a:path>
            </a:pathLst>
          </a:custGeom>
          <a:solidFill>
            <a:schemeClr val="accent3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2" name="Freeform 204">
            <a:extLst>
              <a:ext uri="{FF2B5EF4-FFF2-40B4-BE49-F238E27FC236}">
                <a16:creationId xmlns:a16="http://schemas.microsoft.com/office/drawing/2014/main" id="{7ED0CF2D-308E-6742-AFCE-1E13AFD87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1478" y="5084136"/>
            <a:ext cx="3909386" cy="2767584"/>
          </a:xfrm>
          <a:custGeom>
            <a:avLst/>
            <a:gdLst>
              <a:gd name="T0" fmla="*/ 3669 w 3670"/>
              <a:gd name="T1" fmla="*/ 27 h 2597"/>
              <a:gd name="T2" fmla="*/ 3669 w 3670"/>
              <a:gd name="T3" fmla="*/ 27 h 2597"/>
              <a:gd name="T4" fmla="*/ 3102 w 3670"/>
              <a:gd name="T5" fmla="*/ 109 h 2597"/>
              <a:gd name="T6" fmla="*/ 3093 w 3670"/>
              <a:gd name="T7" fmla="*/ 117 h 2597"/>
              <a:gd name="T8" fmla="*/ 3093 w 3670"/>
              <a:gd name="T9" fmla="*/ 109 h 2597"/>
              <a:gd name="T10" fmla="*/ 3030 w 3670"/>
              <a:gd name="T11" fmla="*/ 64 h 2597"/>
              <a:gd name="T12" fmla="*/ 2994 w 3670"/>
              <a:gd name="T13" fmla="*/ 100 h 2597"/>
              <a:gd name="T14" fmla="*/ 2768 w 3670"/>
              <a:gd name="T15" fmla="*/ 81 h 2597"/>
              <a:gd name="T16" fmla="*/ 2020 w 3670"/>
              <a:gd name="T17" fmla="*/ 271 h 2597"/>
              <a:gd name="T18" fmla="*/ 1614 w 3670"/>
              <a:gd name="T19" fmla="*/ 514 h 2597"/>
              <a:gd name="T20" fmla="*/ 1542 w 3670"/>
              <a:gd name="T21" fmla="*/ 577 h 2597"/>
              <a:gd name="T22" fmla="*/ 1497 w 3670"/>
              <a:gd name="T23" fmla="*/ 577 h 2597"/>
              <a:gd name="T24" fmla="*/ 1470 w 3670"/>
              <a:gd name="T25" fmla="*/ 604 h 2597"/>
              <a:gd name="T26" fmla="*/ 1046 w 3670"/>
              <a:gd name="T27" fmla="*/ 839 h 2597"/>
              <a:gd name="T28" fmla="*/ 442 w 3670"/>
              <a:gd name="T29" fmla="*/ 1470 h 2597"/>
              <a:gd name="T30" fmla="*/ 271 w 3670"/>
              <a:gd name="T31" fmla="*/ 1920 h 2597"/>
              <a:gd name="T32" fmla="*/ 244 w 3670"/>
              <a:gd name="T33" fmla="*/ 1965 h 2597"/>
              <a:gd name="T34" fmla="*/ 55 w 3670"/>
              <a:gd name="T35" fmla="*/ 2307 h 2597"/>
              <a:gd name="T36" fmla="*/ 0 w 3670"/>
              <a:gd name="T37" fmla="*/ 2596 h 2597"/>
              <a:gd name="T38" fmla="*/ 3669 w 3670"/>
              <a:gd name="T39" fmla="*/ 2596 h 2597"/>
              <a:gd name="T40" fmla="*/ 3669 w 3670"/>
              <a:gd name="T41" fmla="*/ 27 h 2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670" h="2597">
                <a:moveTo>
                  <a:pt x="3669" y="27"/>
                </a:moveTo>
                <a:lnTo>
                  <a:pt x="3669" y="27"/>
                </a:lnTo>
                <a:cubicBezTo>
                  <a:pt x="3470" y="0"/>
                  <a:pt x="3282" y="27"/>
                  <a:pt x="3102" y="109"/>
                </a:cubicBezTo>
                <a:cubicBezTo>
                  <a:pt x="3093" y="117"/>
                  <a:pt x="3093" y="117"/>
                  <a:pt x="3093" y="117"/>
                </a:cubicBezTo>
                <a:cubicBezTo>
                  <a:pt x="3093" y="109"/>
                  <a:pt x="3093" y="109"/>
                  <a:pt x="3093" y="109"/>
                </a:cubicBezTo>
                <a:cubicBezTo>
                  <a:pt x="3084" y="81"/>
                  <a:pt x="3057" y="64"/>
                  <a:pt x="3030" y="64"/>
                </a:cubicBezTo>
                <a:cubicBezTo>
                  <a:pt x="3012" y="64"/>
                  <a:pt x="2994" y="81"/>
                  <a:pt x="2994" y="100"/>
                </a:cubicBezTo>
                <a:cubicBezTo>
                  <a:pt x="2912" y="81"/>
                  <a:pt x="2840" y="72"/>
                  <a:pt x="2768" y="81"/>
                </a:cubicBezTo>
                <a:cubicBezTo>
                  <a:pt x="2507" y="109"/>
                  <a:pt x="2263" y="181"/>
                  <a:pt x="2020" y="271"/>
                </a:cubicBezTo>
                <a:cubicBezTo>
                  <a:pt x="1867" y="325"/>
                  <a:pt x="1722" y="388"/>
                  <a:pt x="1614" y="514"/>
                </a:cubicBezTo>
                <a:cubicBezTo>
                  <a:pt x="1596" y="541"/>
                  <a:pt x="1569" y="568"/>
                  <a:pt x="1542" y="577"/>
                </a:cubicBezTo>
                <a:cubicBezTo>
                  <a:pt x="1524" y="568"/>
                  <a:pt x="1515" y="568"/>
                  <a:pt x="1497" y="577"/>
                </a:cubicBezTo>
                <a:cubicBezTo>
                  <a:pt x="1488" y="577"/>
                  <a:pt x="1479" y="586"/>
                  <a:pt x="1470" y="604"/>
                </a:cubicBezTo>
                <a:cubicBezTo>
                  <a:pt x="1299" y="631"/>
                  <a:pt x="1164" y="730"/>
                  <a:pt x="1046" y="839"/>
                </a:cubicBezTo>
                <a:cubicBezTo>
                  <a:pt x="830" y="1037"/>
                  <a:pt x="659" y="1280"/>
                  <a:pt x="442" y="1470"/>
                </a:cubicBezTo>
                <a:cubicBezTo>
                  <a:pt x="316" y="1587"/>
                  <a:pt x="262" y="1740"/>
                  <a:pt x="271" y="1920"/>
                </a:cubicBezTo>
                <a:cubicBezTo>
                  <a:pt x="271" y="1939"/>
                  <a:pt x="262" y="1957"/>
                  <a:pt x="244" y="1965"/>
                </a:cubicBezTo>
                <a:cubicBezTo>
                  <a:pt x="145" y="2065"/>
                  <a:pt x="91" y="2181"/>
                  <a:pt x="55" y="2307"/>
                </a:cubicBezTo>
                <a:cubicBezTo>
                  <a:pt x="28" y="2406"/>
                  <a:pt x="10" y="2496"/>
                  <a:pt x="0" y="2596"/>
                </a:cubicBezTo>
                <a:cubicBezTo>
                  <a:pt x="3669" y="2596"/>
                  <a:pt x="3669" y="2596"/>
                  <a:pt x="3669" y="2596"/>
                </a:cubicBezTo>
                <a:lnTo>
                  <a:pt x="3669" y="27"/>
                </a:lnTo>
              </a:path>
            </a:pathLst>
          </a:custGeom>
          <a:solidFill>
            <a:schemeClr val="accent1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3" name="Freeform 205">
            <a:extLst>
              <a:ext uri="{FF2B5EF4-FFF2-40B4-BE49-F238E27FC236}">
                <a16:creationId xmlns:a16="http://schemas.microsoft.com/office/drawing/2014/main" id="{57D3349A-DD2E-D846-9906-E34B50DA5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10864" y="7851720"/>
            <a:ext cx="3749628" cy="3542881"/>
          </a:xfrm>
          <a:custGeom>
            <a:avLst/>
            <a:gdLst>
              <a:gd name="T0" fmla="*/ 3471 w 3517"/>
              <a:gd name="T1" fmla="*/ 279 h 3327"/>
              <a:gd name="T2" fmla="*/ 3471 w 3517"/>
              <a:gd name="T3" fmla="*/ 279 h 3327"/>
              <a:gd name="T4" fmla="*/ 3461 w 3517"/>
              <a:gd name="T5" fmla="*/ 0 h 3327"/>
              <a:gd name="T6" fmla="*/ 0 w 3517"/>
              <a:gd name="T7" fmla="*/ 0 h 3327"/>
              <a:gd name="T8" fmla="*/ 0 w 3517"/>
              <a:gd name="T9" fmla="*/ 2118 h 3327"/>
              <a:gd name="T10" fmla="*/ 9 w 3517"/>
              <a:gd name="T11" fmla="*/ 2109 h 3327"/>
              <a:gd name="T12" fmla="*/ 0 w 3517"/>
              <a:gd name="T13" fmla="*/ 2136 h 3327"/>
              <a:gd name="T14" fmla="*/ 0 w 3517"/>
              <a:gd name="T15" fmla="*/ 2226 h 3327"/>
              <a:gd name="T16" fmla="*/ 730 w 3517"/>
              <a:gd name="T17" fmla="*/ 2488 h 3327"/>
              <a:gd name="T18" fmla="*/ 1658 w 3517"/>
              <a:gd name="T19" fmla="*/ 3272 h 3327"/>
              <a:gd name="T20" fmla="*/ 1857 w 3517"/>
              <a:gd name="T21" fmla="*/ 3281 h 3327"/>
              <a:gd name="T22" fmla="*/ 2037 w 3517"/>
              <a:gd name="T23" fmla="*/ 3137 h 3327"/>
              <a:gd name="T24" fmla="*/ 2055 w 3517"/>
              <a:gd name="T25" fmla="*/ 2902 h 3327"/>
              <a:gd name="T26" fmla="*/ 1713 w 3517"/>
              <a:gd name="T27" fmla="*/ 2569 h 3327"/>
              <a:gd name="T28" fmla="*/ 1713 w 3517"/>
              <a:gd name="T29" fmla="*/ 2542 h 3327"/>
              <a:gd name="T30" fmla="*/ 2434 w 3517"/>
              <a:gd name="T31" fmla="*/ 2344 h 3327"/>
              <a:gd name="T32" fmla="*/ 3029 w 3517"/>
              <a:gd name="T33" fmla="*/ 1415 h 3327"/>
              <a:gd name="T34" fmla="*/ 3209 w 3517"/>
              <a:gd name="T35" fmla="*/ 1352 h 3327"/>
              <a:gd name="T36" fmla="*/ 3408 w 3517"/>
              <a:gd name="T37" fmla="*/ 550 h 3327"/>
              <a:gd name="T38" fmla="*/ 3416 w 3517"/>
              <a:gd name="T39" fmla="*/ 477 h 3327"/>
              <a:gd name="T40" fmla="*/ 3471 w 3517"/>
              <a:gd name="T41" fmla="*/ 279 h 3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517" h="3327">
                <a:moveTo>
                  <a:pt x="3471" y="279"/>
                </a:moveTo>
                <a:lnTo>
                  <a:pt x="3471" y="279"/>
                </a:lnTo>
                <a:cubicBezTo>
                  <a:pt x="3471" y="189"/>
                  <a:pt x="3471" y="99"/>
                  <a:pt x="346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18"/>
                  <a:pt x="0" y="2118"/>
                  <a:pt x="0" y="2118"/>
                </a:cubicBezTo>
                <a:cubicBezTo>
                  <a:pt x="0" y="2109"/>
                  <a:pt x="0" y="2109"/>
                  <a:pt x="9" y="2109"/>
                </a:cubicBezTo>
                <a:cubicBezTo>
                  <a:pt x="0" y="2118"/>
                  <a:pt x="0" y="2127"/>
                  <a:pt x="0" y="2136"/>
                </a:cubicBezTo>
                <a:cubicBezTo>
                  <a:pt x="0" y="2226"/>
                  <a:pt x="0" y="2226"/>
                  <a:pt x="0" y="2226"/>
                </a:cubicBezTo>
                <a:cubicBezTo>
                  <a:pt x="18" y="2380"/>
                  <a:pt x="153" y="2560"/>
                  <a:pt x="730" y="2488"/>
                </a:cubicBezTo>
                <a:cubicBezTo>
                  <a:pt x="1658" y="3272"/>
                  <a:pt x="1658" y="3272"/>
                  <a:pt x="1658" y="3272"/>
                </a:cubicBezTo>
                <a:cubicBezTo>
                  <a:pt x="1713" y="3326"/>
                  <a:pt x="1803" y="3326"/>
                  <a:pt x="1857" y="3281"/>
                </a:cubicBezTo>
                <a:cubicBezTo>
                  <a:pt x="2037" y="3137"/>
                  <a:pt x="2037" y="3137"/>
                  <a:pt x="2037" y="3137"/>
                </a:cubicBezTo>
                <a:cubicBezTo>
                  <a:pt x="2118" y="3074"/>
                  <a:pt x="2118" y="2966"/>
                  <a:pt x="2055" y="2902"/>
                </a:cubicBezTo>
                <a:cubicBezTo>
                  <a:pt x="1713" y="2569"/>
                  <a:pt x="1713" y="2569"/>
                  <a:pt x="1713" y="2569"/>
                </a:cubicBezTo>
                <a:cubicBezTo>
                  <a:pt x="1713" y="2542"/>
                  <a:pt x="1713" y="2542"/>
                  <a:pt x="1713" y="2542"/>
                </a:cubicBezTo>
                <a:cubicBezTo>
                  <a:pt x="1911" y="2506"/>
                  <a:pt x="2145" y="2443"/>
                  <a:pt x="2434" y="2344"/>
                </a:cubicBezTo>
                <a:cubicBezTo>
                  <a:pt x="2434" y="2344"/>
                  <a:pt x="2930" y="2299"/>
                  <a:pt x="3029" y="1415"/>
                </a:cubicBezTo>
                <a:cubicBezTo>
                  <a:pt x="3101" y="1415"/>
                  <a:pt x="3155" y="1397"/>
                  <a:pt x="3209" y="1352"/>
                </a:cubicBezTo>
                <a:cubicBezTo>
                  <a:pt x="3435" y="1154"/>
                  <a:pt x="3516" y="838"/>
                  <a:pt x="3408" y="550"/>
                </a:cubicBezTo>
                <a:cubicBezTo>
                  <a:pt x="3399" y="522"/>
                  <a:pt x="3408" y="496"/>
                  <a:pt x="3416" y="477"/>
                </a:cubicBezTo>
                <a:cubicBezTo>
                  <a:pt x="3435" y="405"/>
                  <a:pt x="3471" y="342"/>
                  <a:pt x="3471" y="279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4" name="Freeform 206">
            <a:extLst>
              <a:ext uri="{FF2B5EF4-FFF2-40B4-BE49-F238E27FC236}">
                <a16:creationId xmlns:a16="http://schemas.microsoft.com/office/drawing/2014/main" id="{8CC8757D-25FE-E34A-BA4F-48B9D3039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46642" y="6601844"/>
            <a:ext cx="808190" cy="98673"/>
          </a:xfrm>
          <a:custGeom>
            <a:avLst/>
            <a:gdLst>
              <a:gd name="T0" fmla="*/ 757 w 758"/>
              <a:gd name="T1" fmla="*/ 90 h 91"/>
              <a:gd name="T2" fmla="*/ 0 w 758"/>
              <a:gd name="T3" fmla="*/ 90 h 91"/>
              <a:gd name="T4" fmla="*/ 0 w 758"/>
              <a:gd name="T5" fmla="*/ 0 h 91"/>
              <a:gd name="T6" fmla="*/ 757 w 758"/>
              <a:gd name="T7" fmla="*/ 0 h 91"/>
              <a:gd name="T8" fmla="*/ 757 w 758"/>
              <a:gd name="T9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8" h="91">
                <a:moveTo>
                  <a:pt x="757" y="90"/>
                </a:moveTo>
                <a:lnTo>
                  <a:pt x="0" y="90"/>
                </a:lnTo>
                <a:lnTo>
                  <a:pt x="0" y="0"/>
                </a:lnTo>
                <a:lnTo>
                  <a:pt x="757" y="0"/>
                </a:lnTo>
                <a:lnTo>
                  <a:pt x="757" y="9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5" name="Freeform 207">
            <a:extLst>
              <a:ext uri="{FF2B5EF4-FFF2-40B4-BE49-F238E27FC236}">
                <a16:creationId xmlns:a16="http://schemas.microsoft.com/office/drawing/2014/main" id="{5BA487B5-6E07-BD49-A05C-F90C49169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35920" y="6841480"/>
            <a:ext cx="173853" cy="70483"/>
          </a:xfrm>
          <a:custGeom>
            <a:avLst/>
            <a:gdLst>
              <a:gd name="T0" fmla="*/ 126 w 163"/>
              <a:gd name="T1" fmla="*/ 63 h 64"/>
              <a:gd name="T2" fmla="*/ 126 w 163"/>
              <a:gd name="T3" fmla="*/ 63 h 64"/>
              <a:gd name="T4" fmla="*/ 36 w 163"/>
              <a:gd name="T5" fmla="*/ 63 h 64"/>
              <a:gd name="T6" fmla="*/ 0 w 163"/>
              <a:gd name="T7" fmla="*/ 27 h 64"/>
              <a:gd name="T8" fmla="*/ 0 w 163"/>
              <a:gd name="T9" fmla="*/ 27 h 64"/>
              <a:gd name="T10" fmla="*/ 36 w 163"/>
              <a:gd name="T11" fmla="*/ 0 h 64"/>
              <a:gd name="T12" fmla="*/ 126 w 163"/>
              <a:gd name="T13" fmla="*/ 0 h 64"/>
              <a:gd name="T14" fmla="*/ 162 w 163"/>
              <a:gd name="T15" fmla="*/ 27 h 64"/>
              <a:gd name="T16" fmla="*/ 162 w 163"/>
              <a:gd name="T17" fmla="*/ 27 h 64"/>
              <a:gd name="T18" fmla="*/ 126 w 163"/>
              <a:gd name="T19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3" h="64">
                <a:moveTo>
                  <a:pt x="126" y="63"/>
                </a:moveTo>
                <a:lnTo>
                  <a:pt x="126" y="63"/>
                </a:lnTo>
                <a:cubicBezTo>
                  <a:pt x="36" y="63"/>
                  <a:pt x="36" y="63"/>
                  <a:pt x="36" y="63"/>
                </a:cubicBezTo>
                <a:cubicBezTo>
                  <a:pt x="18" y="63"/>
                  <a:pt x="0" y="45"/>
                  <a:pt x="0" y="27"/>
                </a:cubicBezTo>
                <a:lnTo>
                  <a:pt x="0" y="27"/>
                </a:lnTo>
                <a:cubicBezTo>
                  <a:pt x="0" y="9"/>
                  <a:pt x="18" y="0"/>
                  <a:pt x="36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44" y="0"/>
                  <a:pt x="162" y="9"/>
                  <a:pt x="162" y="27"/>
                </a:cubicBezTo>
                <a:lnTo>
                  <a:pt x="162" y="27"/>
                </a:lnTo>
                <a:cubicBezTo>
                  <a:pt x="162" y="45"/>
                  <a:pt x="144" y="63"/>
                  <a:pt x="126" y="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6" name="Freeform 208">
            <a:extLst>
              <a:ext uri="{FF2B5EF4-FFF2-40B4-BE49-F238E27FC236}">
                <a16:creationId xmlns:a16="http://schemas.microsoft.com/office/drawing/2014/main" id="{577DBFB3-00AB-ED4B-A12F-9BEDA67D7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99654" y="6362205"/>
            <a:ext cx="892768" cy="690722"/>
          </a:xfrm>
          <a:custGeom>
            <a:avLst/>
            <a:gdLst>
              <a:gd name="T0" fmla="*/ 712 w 839"/>
              <a:gd name="T1" fmla="*/ 649 h 650"/>
              <a:gd name="T2" fmla="*/ 712 w 839"/>
              <a:gd name="T3" fmla="*/ 649 h 650"/>
              <a:gd name="T4" fmla="*/ 126 w 839"/>
              <a:gd name="T5" fmla="*/ 649 h 650"/>
              <a:gd name="T6" fmla="*/ 0 w 839"/>
              <a:gd name="T7" fmla="*/ 523 h 650"/>
              <a:gd name="T8" fmla="*/ 0 w 839"/>
              <a:gd name="T9" fmla="*/ 127 h 650"/>
              <a:gd name="T10" fmla="*/ 126 w 839"/>
              <a:gd name="T11" fmla="*/ 0 h 650"/>
              <a:gd name="T12" fmla="*/ 712 w 839"/>
              <a:gd name="T13" fmla="*/ 0 h 650"/>
              <a:gd name="T14" fmla="*/ 838 w 839"/>
              <a:gd name="T15" fmla="*/ 127 h 650"/>
              <a:gd name="T16" fmla="*/ 838 w 839"/>
              <a:gd name="T17" fmla="*/ 523 h 650"/>
              <a:gd name="T18" fmla="*/ 712 w 839"/>
              <a:gd name="T19" fmla="*/ 649 h 650"/>
              <a:gd name="T20" fmla="*/ 126 w 839"/>
              <a:gd name="T21" fmla="*/ 72 h 650"/>
              <a:gd name="T22" fmla="*/ 126 w 839"/>
              <a:gd name="T23" fmla="*/ 72 h 650"/>
              <a:gd name="T24" fmla="*/ 63 w 839"/>
              <a:gd name="T25" fmla="*/ 127 h 650"/>
              <a:gd name="T26" fmla="*/ 63 w 839"/>
              <a:gd name="T27" fmla="*/ 523 h 650"/>
              <a:gd name="T28" fmla="*/ 126 w 839"/>
              <a:gd name="T29" fmla="*/ 577 h 650"/>
              <a:gd name="T30" fmla="*/ 712 w 839"/>
              <a:gd name="T31" fmla="*/ 577 h 650"/>
              <a:gd name="T32" fmla="*/ 766 w 839"/>
              <a:gd name="T33" fmla="*/ 523 h 650"/>
              <a:gd name="T34" fmla="*/ 766 w 839"/>
              <a:gd name="T35" fmla="*/ 127 h 650"/>
              <a:gd name="T36" fmla="*/ 712 w 839"/>
              <a:gd name="T37" fmla="*/ 72 h 650"/>
              <a:gd name="T38" fmla="*/ 126 w 839"/>
              <a:gd name="T39" fmla="*/ 72 h 6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39" h="650">
                <a:moveTo>
                  <a:pt x="712" y="649"/>
                </a:moveTo>
                <a:lnTo>
                  <a:pt x="712" y="649"/>
                </a:lnTo>
                <a:cubicBezTo>
                  <a:pt x="126" y="649"/>
                  <a:pt x="126" y="649"/>
                  <a:pt x="126" y="649"/>
                </a:cubicBezTo>
                <a:cubicBezTo>
                  <a:pt x="54" y="649"/>
                  <a:pt x="0" y="586"/>
                  <a:pt x="0" y="523"/>
                </a:cubicBezTo>
                <a:cubicBezTo>
                  <a:pt x="0" y="127"/>
                  <a:pt x="0" y="127"/>
                  <a:pt x="0" y="127"/>
                </a:cubicBezTo>
                <a:cubicBezTo>
                  <a:pt x="0" y="63"/>
                  <a:pt x="54" y="0"/>
                  <a:pt x="126" y="0"/>
                </a:cubicBezTo>
                <a:cubicBezTo>
                  <a:pt x="712" y="0"/>
                  <a:pt x="712" y="0"/>
                  <a:pt x="712" y="0"/>
                </a:cubicBezTo>
                <a:cubicBezTo>
                  <a:pt x="775" y="0"/>
                  <a:pt x="838" y="63"/>
                  <a:pt x="838" y="127"/>
                </a:cubicBezTo>
                <a:cubicBezTo>
                  <a:pt x="838" y="523"/>
                  <a:pt x="838" y="523"/>
                  <a:pt x="838" y="523"/>
                </a:cubicBezTo>
                <a:cubicBezTo>
                  <a:pt x="838" y="586"/>
                  <a:pt x="775" y="649"/>
                  <a:pt x="712" y="649"/>
                </a:cubicBezTo>
                <a:close/>
                <a:moveTo>
                  <a:pt x="126" y="72"/>
                </a:moveTo>
                <a:lnTo>
                  <a:pt x="126" y="72"/>
                </a:lnTo>
                <a:cubicBezTo>
                  <a:pt x="90" y="72"/>
                  <a:pt x="63" y="100"/>
                  <a:pt x="63" y="127"/>
                </a:cubicBezTo>
                <a:cubicBezTo>
                  <a:pt x="63" y="523"/>
                  <a:pt x="63" y="523"/>
                  <a:pt x="63" y="523"/>
                </a:cubicBezTo>
                <a:cubicBezTo>
                  <a:pt x="63" y="550"/>
                  <a:pt x="90" y="577"/>
                  <a:pt x="126" y="577"/>
                </a:cubicBezTo>
                <a:cubicBezTo>
                  <a:pt x="712" y="577"/>
                  <a:pt x="712" y="577"/>
                  <a:pt x="712" y="577"/>
                </a:cubicBezTo>
                <a:cubicBezTo>
                  <a:pt x="739" y="577"/>
                  <a:pt x="766" y="550"/>
                  <a:pt x="766" y="523"/>
                </a:cubicBezTo>
                <a:cubicBezTo>
                  <a:pt x="766" y="127"/>
                  <a:pt x="766" y="127"/>
                  <a:pt x="766" y="127"/>
                </a:cubicBezTo>
                <a:cubicBezTo>
                  <a:pt x="766" y="100"/>
                  <a:pt x="739" y="72"/>
                  <a:pt x="712" y="72"/>
                </a:cubicBezTo>
                <a:lnTo>
                  <a:pt x="126" y="7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7" name="Freeform 209">
            <a:extLst>
              <a:ext uri="{FF2B5EF4-FFF2-40B4-BE49-F238E27FC236}">
                <a16:creationId xmlns:a16="http://schemas.microsoft.com/office/drawing/2014/main" id="{CC0D6B5C-A6EB-054D-AD50-FD2A116FD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19171" y="8674005"/>
            <a:ext cx="202049" cy="211447"/>
          </a:xfrm>
          <a:custGeom>
            <a:avLst/>
            <a:gdLst>
              <a:gd name="T0" fmla="*/ 189 w 190"/>
              <a:gd name="T1" fmla="*/ 198 h 199"/>
              <a:gd name="T2" fmla="*/ 189 w 190"/>
              <a:gd name="T3" fmla="*/ 198 h 199"/>
              <a:gd name="T4" fmla="*/ 90 w 190"/>
              <a:gd name="T5" fmla="*/ 198 h 199"/>
              <a:gd name="T6" fmla="*/ 0 w 190"/>
              <a:gd name="T7" fmla="*/ 108 h 199"/>
              <a:gd name="T8" fmla="*/ 0 w 190"/>
              <a:gd name="T9" fmla="*/ 90 h 199"/>
              <a:gd name="T10" fmla="*/ 90 w 190"/>
              <a:gd name="T11" fmla="*/ 0 h 199"/>
              <a:gd name="T12" fmla="*/ 189 w 190"/>
              <a:gd name="T13" fmla="*/ 90 h 199"/>
              <a:gd name="T14" fmla="*/ 189 w 190"/>
              <a:gd name="T15" fmla="*/ 198 h 199"/>
              <a:gd name="T16" fmla="*/ 90 w 190"/>
              <a:gd name="T17" fmla="*/ 54 h 199"/>
              <a:gd name="T18" fmla="*/ 90 w 190"/>
              <a:gd name="T19" fmla="*/ 54 h 199"/>
              <a:gd name="T20" fmla="*/ 54 w 190"/>
              <a:gd name="T21" fmla="*/ 90 h 199"/>
              <a:gd name="T22" fmla="*/ 54 w 190"/>
              <a:gd name="T23" fmla="*/ 108 h 199"/>
              <a:gd name="T24" fmla="*/ 90 w 190"/>
              <a:gd name="T25" fmla="*/ 135 h 199"/>
              <a:gd name="T26" fmla="*/ 126 w 190"/>
              <a:gd name="T27" fmla="*/ 135 h 199"/>
              <a:gd name="T28" fmla="*/ 126 w 190"/>
              <a:gd name="T29" fmla="*/ 90 h 199"/>
              <a:gd name="T30" fmla="*/ 90 w 190"/>
              <a:gd name="T31" fmla="*/ 54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90" h="199">
                <a:moveTo>
                  <a:pt x="189" y="198"/>
                </a:moveTo>
                <a:lnTo>
                  <a:pt x="189" y="198"/>
                </a:lnTo>
                <a:cubicBezTo>
                  <a:pt x="90" y="198"/>
                  <a:pt x="90" y="198"/>
                  <a:pt x="90" y="198"/>
                </a:cubicBezTo>
                <a:cubicBezTo>
                  <a:pt x="36" y="198"/>
                  <a:pt x="0" y="153"/>
                  <a:pt x="0" y="108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45"/>
                  <a:pt x="45" y="0"/>
                  <a:pt x="90" y="0"/>
                </a:cubicBezTo>
                <a:cubicBezTo>
                  <a:pt x="144" y="0"/>
                  <a:pt x="189" y="36"/>
                  <a:pt x="189" y="90"/>
                </a:cubicBezTo>
                <a:lnTo>
                  <a:pt x="189" y="198"/>
                </a:lnTo>
                <a:close/>
                <a:moveTo>
                  <a:pt x="90" y="54"/>
                </a:moveTo>
                <a:lnTo>
                  <a:pt x="90" y="54"/>
                </a:lnTo>
                <a:cubicBezTo>
                  <a:pt x="72" y="54"/>
                  <a:pt x="54" y="72"/>
                  <a:pt x="54" y="90"/>
                </a:cubicBezTo>
                <a:cubicBezTo>
                  <a:pt x="54" y="108"/>
                  <a:pt x="54" y="108"/>
                  <a:pt x="54" y="108"/>
                </a:cubicBezTo>
                <a:cubicBezTo>
                  <a:pt x="54" y="126"/>
                  <a:pt x="72" y="135"/>
                  <a:pt x="90" y="135"/>
                </a:cubicBezTo>
                <a:cubicBezTo>
                  <a:pt x="126" y="135"/>
                  <a:pt x="126" y="135"/>
                  <a:pt x="126" y="135"/>
                </a:cubicBezTo>
                <a:cubicBezTo>
                  <a:pt x="126" y="90"/>
                  <a:pt x="126" y="90"/>
                  <a:pt x="126" y="90"/>
                </a:cubicBezTo>
                <a:cubicBezTo>
                  <a:pt x="126" y="72"/>
                  <a:pt x="108" y="54"/>
                  <a:pt x="90" y="5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8" name="Freeform 210">
            <a:extLst>
              <a:ext uri="{FF2B5EF4-FFF2-40B4-BE49-F238E27FC236}">
                <a16:creationId xmlns:a16="http://schemas.microsoft.com/office/drawing/2014/main" id="{D356D8E2-36A7-1748-97A3-EA20B8AFF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97725" y="8674005"/>
            <a:ext cx="202049" cy="211447"/>
          </a:xfrm>
          <a:custGeom>
            <a:avLst/>
            <a:gdLst>
              <a:gd name="T0" fmla="*/ 100 w 191"/>
              <a:gd name="T1" fmla="*/ 198 h 199"/>
              <a:gd name="T2" fmla="*/ 100 w 191"/>
              <a:gd name="T3" fmla="*/ 198 h 199"/>
              <a:gd name="T4" fmla="*/ 0 w 191"/>
              <a:gd name="T5" fmla="*/ 198 h 199"/>
              <a:gd name="T6" fmla="*/ 0 w 191"/>
              <a:gd name="T7" fmla="*/ 90 h 199"/>
              <a:gd name="T8" fmla="*/ 100 w 191"/>
              <a:gd name="T9" fmla="*/ 0 h 199"/>
              <a:gd name="T10" fmla="*/ 190 w 191"/>
              <a:gd name="T11" fmla="*/ 90 h 199"/>
              <a:gd name="T12" fmla="*/ 190 w 191"/>
              <a:gd name="T13" fmla="*/ 108 h 199"/>
              <a:gd name="T14" fmla="*/ 100 w 191"/>
              <a:gd name="T15" fmla="*/ 198 h 199"/>
              <a:gd name="T16" fmla="*/ 63 w 191"/>
              <a:gd name="T17" fmla="*/ 135 h 199"/>
              <a:gd name="T18" fmla="*/ 63 w 191"/>
              <a:gd name="T19" fmla="*/ 135 h 199"/>
              <a:gd name="T20" fmla="*/ 100 w 191"/>
              <a:gd name="T21" fmla="*/ 135 h 199"/>
              <a:gd name="T22" fmla="*/ 136 w 191"/>
              <a:gd name="T23" fmla="*/ 108 h 199"/>
              <a:gd name="T24" fmla="*/ 136 w 191"/>
              <a:gd name="T25" fmla="*/ 90 h 199"/>
              <a:gd name="T26" fmla="*/ 100 w 191"/>
              <a:gd name="T27" fmla="*/ 54 h 199"/>
              <a:gd name="T28" fmla="*/ 63 w 191"/>
              <a:gd name="T29" fmla="*/ 90 h 199"/>
              <a:gd name="T30" fmla="*/ 63 w 191"/>
              <a:gd name="T31" fmla="*/ 135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91" h="199">
                <a:moveTo>
                  <a:pt x="100" y="198"/>
                </a:moveTo>
                <a:lnTo>
                  <a:pt x="100" y="198"/>
                </a:lnTo>
                <a:cubicBezTo>
                  <a:pt x="0" y="198"/>
                  <a:pt x="0" y="198"/>
                  <a:pt x="0" y="198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36"/>
                  <a:pt x="46" y="0"/>
                  <a:pt x="100" y="0"/>
                </a:cubicBezTo>
                <a:cubicBezTo>
                  <a:pt x="145" y="0"/>
                  <a:pt x="190" y="45"/>
                  <a:pt x="190" y="90"/>
                </a:cubicBezTo>
                <a:cubicBezTo>
                  <a:pt x="190" y="108"/>
                  <a:pt x="190" y="108"/>
                  <a:pt x="190" y="108"/>
                </a:cubicBezTo>
                <a:cubicBezTo>
                  <a:pt x="190" y="153"/>
                  <a:pt x="154" y="198"/>
                  <a:pt x="100" y="198"/>
                </a:cubicBezTo>
                <a:close/>
                <a:moveTo>
                  <a:pt x="63" y="135"/>
                </a:moveTo>
                <a:lnTo>
                  <a:pt x="63" y="135"/>
                </a:lnTo>
                <a:cubicBezTo>
                  <a:pt x="100" y="135"/>
                  <a:pt x="100" y="135"/>
                  <a:pt x="100" y="135"/>
                </a:cubicBezTo>
                <a:cubicBezTo>
                  <a:pt x="118" y="135"/>
                  <a:pt x="136" y="126"/>
                  <a:pt x="136" y="108"/>
                </a:cubicBezTo>
                <a:cubicBezTo>
                  <a:pt x="136" y="90"/>
                  <a:pt x="136" y="90"/>
                  <a:pt x="136" y="90"/>
                </a:cubicBezTo>
                <a:cubicBezTo>
                  <a:pt x="136" y="72"/>
                  <a:pt x="118" y="54"/>
                  <a:pt x="100" y="54"/>
                </a:cubicBezTo>
                <a:cubicBezTo>
                  <a:pt x="82" y="54"/>
                  <a:pt x="63" y="72"/>
                  <a:pt x="63" y="90"/>
                </a:cubicBezTo>
                <a:lnTo>
                  <a:pt x="63" y="13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9" name="Freeform 211">
            <a:extLst>
              <a:ext uri="{FF2B5EF4-FFF2-40B4-BE49-F238E27FC236}">
                <a16:creationId xmlns:a16="http://schemas.microsoft.com/office/drawing/2014/main" id="{62488CC8-464E-664F-AFEA-CAB748611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9532" y="9078100"/>
            <a:ext cx="56385" cy="296025"/>
          </a:xfrm>
          <a:custGeom>
            <a:avLst/>
            <a:gdLst>
              <a:gd name="T0" fmla="*/ 54 w 55"/>
              <a:gd name="T1" fmla="*/ 279 h 280"/>
              <a:gd name="T2" fmla="*/ 54 w 55"/>
              <a:gd name="T3" fmla="*/ 279 h 280"/>
              <a:gd name="T4" fmla="*/ 0 w 55"/>
              <a:gd name="T5" fmla="*/ 279 h 280"/>
              <a:gd name="T6" fmla="*/ 0 w 55"/>
              <a:gd name="T7" fmla="*/ 36 h 280"/>
              <a:gd name="T8" fmla="*/ 27 w 55"/>
              <a:gd name="T9" fmla="*/ 0 h 280"/>
              <a:gd name="T10" fmla="*/ 27 w 55"/>
              <a:gd name="T11" fmla="*/ 0 h 280"/>
              <a:gd name="T12" fmla="*/ 54 w 55"/>
              <a:gd name="T13" fmla="*/ 36 h 280"/>
              <a:gd name="T14" fmla="*/ 54 w 55"/>
              <a:gd name="T15" fmla="*/ 279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" h="280">
                <a:moveTo>
                  <a:pt x="54" y="279"/>
                </a:moveTo>
                <a:lnTo>
                  <a:pt x="54" y="279"/>
                </a:lnTo>
                <a:cubicBezTo>
                  <a:pt x="0" y="279"/>
                  <a:pt x="0" y="279"/>
                  <a:pt x="0" y="279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7"/>
                  <a:pt x="9" y="0"/>
                  <a:pt x="27" y="0"/>
                </a:cubicBezTo>
                <a:lnTo>
                  <a:pt x="27" y="0"/>
                </a:lnTo>
                <a:cubicBezTo>
                  <a:pt x="45" y="0"/>
                  <a:pt x="54" y="17"/>
                  <a:pt x="54" y="36"/>
                </a:cubicBezTo>
                <a:lnTo>
                  <a:pt x="54" y="27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0" name="Freeform 212">
            <a:extLst>
              <a:ext uri="{FF2B5EF4-FFF2-40B4-BE49-F238E27FC236}">
                <a16:creationId xmlns:a16="http://schemas.microsoft.com/office/drawing/2014/main" id="{22825346-698E-E241-BADD-63F442218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9532" y="8857259"/>
            <a:ext cx="70483" cy="164456"/>
          </a:xfrm>
          <a:custGeom>
            <a:avLst/>
            <a:gdLst>
              <a:gd name="T0" fmla="*/ 63 w 64"/>
              <a:gd name="T1" fmla="*/ 153 h 154"/>
              <a:gd name="T2" fmla="*/ 0 w 64"/>
              <a:gd name="T3" fmla="*/ 153 h 154"/>
              <a:gd name="T4" fmla="*/ 0 w 64"/>
              <a:gd name="T5" fmla="*/ 0 h 154"/>
              <a:gd name="T6" fmla="*/ 63 w 64"/>
              <a:gd name="T7" fmla="*/ 0 h 154"/>
              <a:gd name="T8" fmla="*/ 63 w 64"/>
              <a:gd name="T9" fmla="*/ 15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154">
                <a:moveTo>
                  <a:pt x="63" y="153"/>
                </a:moveTo>
                <a:lnTo>
                  <a:pt x="0" y="153"/>
                </a:lnTo>
                <a:lnTo>
                  <a:pt x="0" y="0"/>
                </a:lnTo>
                <a:lnTo>
                  <a:pt x="63" y="0"/>
                </a:lnTo>
                <a:lnTo>
                  <a:pt x="63" y="15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1" name="Freeform 213">
            <a:extLst>
              <a:ext uri="{FF2B5EF4-FFF2-40B4-BE49-F238E27FC236}">
                <a16:creationId xmlns:a16="http://schemas.microsoft.com/office/drawing/2014/main" id="{039B563C-3523-2A46-BFD3-7BBE81F4E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2908" y="8993522"/>
            <a:ext cx="653129" cy="422890"/>
          </a:xfrm>
          <a:custGeom>
            <a:avLst/>
            <a:gdLst>
              <a:gd name="T0" fmla="*/ 63 w 614"/>
              <a:gd name="T1" fmla="*/ 0 h 397"/>
              <a:gd name="T2" fmla="*/ 63 w 614"/>
              <a:gd name="T3" fmla="*/ 0 h 397"/>
              <a:gd name="T4" fmla="*/ 54 w 614"/>
              <a:gd name="T5" fmla="*/ 53 h 397"/>
              <a:gd name="T6" fmla="*/ 559 w 614"/>
              <a:gd name="T7" fmla="*/ 53 h 397"/>
              <a:gd name="T8" fmla="*/ 559 w 614"/>
              <a:gd name="T9" fmla="*/ 333 h 397"/>
              <a:gd name="T10" fmla="*/ 559 w 614"/>
              <a:gd name="T11" fmla="*/ 333 h 397"/>
              <a:gd name="T12" fmla="*/ 54 w 614"/>
              <a:gd name="T13" fmla="*/ 333 h 397"/>
              <a:gd name="T14" fmla="*/ 54 w 614"/>
              <a:gd name="T15" fmla="*/ 108 h 397"/>
              <a:gd name="T16" fmla="*/ 27 w 614"/>
              <a:gd name="T17" fmla="*/ 72 h 397"/>
              <a:gd name="T18" fmla="*/ 27 w 614"/>
              <a:gd name="T19" fmla="*/ 72 h 397"/>
              <a:gd name="T20" fmla="*/ 0 w 614"/>
              <a:gd name="T21" fmla="*/ 108 h 397"/>
              <a:gd name="T22" fmla="*/ 0 w 614"/>
              <a:gd name="T23" fmla="*/ 333 h 397"/>
              <a:gd name="T24" fmla="*/ 54 w 614"/>
              <a:gd name="T25" fmla="*/ 396 h 397"/>
              <a:gd name="T26" fmla="*/ 559 w 614"/>
              <a:gd name="T27" fmla="*/ 396 h 397"/>
              <a:gd name="T28" fmla="*/ 613 w 614"/>
              <a:gd name="T29" fmla="*/ 333 h 397"/>
              <a:gd name="T30" fmla="*/ 613 w 614"/>
              <a:gd name="T31" fmla="*/ 0 h 397"/>
              <a:gd name="T32" fmla="*/ 63 w 614"/>
              <a:gd name="T33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14" h="397">
                <a:moveTo>
                  <a:pt x="63" y="0"/>
                </a:moveTo>
                <a:lnTo>
                  <a:pt x="63" y="0"/>
                </a:lnTo>
                <a:cubicBezTo>
                  <a:pt x="54" y="53"/>
                  <a:pt x="54" y="53"/>
                  <a:pt x="54" y="53"/>
                </a:cubicBezTo>
                <a:cubicBezTo>
                  <a:pt x="559" y="53"/>
                  <a:pt x="559" y="53"/>
                  <a:pt x="559" y="53"/>
                </a:cubicBezTo>
                <a:cubicBezTo>
                  <a:pt x="559" y="333"/>
                  <a:pt x="559" y="333"/>
                  <a:pt x="559" y="333"/>
                </a:cubicBezTo>
                <a:lnTo>
                  <a:pt x="559" y="333"/>
                </a:lnTo>
                <a:cubicBezTo>
                  <a:pt x="54" y="333"/>
                  <a:pt x="54" y="333"/>
                  <a:pt x="54" y="333"/>
                </a:cubicBezTo>
                <a:cubicBezTo>
                  <a:pt x="54" y="108"/>
                  <a:pt x="54" y="108"/>
                  <a:pt x="54" y="108"/>
                </a:cubicBezTo>
                <a:cubicBezTo>
                  <a:pt x="54" y="90"/>
                  <a:pt x="45" y="72"/>
                  <a:pt x="27" y="72"/>
                </a:cubicBezTo>
                <a:lnTo>
                  <a:pt x="27" y="72"/>
                </a:lnTo>
                <a:cubicBezTo>
                  <a:pt x="9" y="72"/>
                  <a:pt x="0" y="90"/>
                  <a:pt x="0" y="108"/>
                </a:cubicBezTo>
                <a:cubicBezTo>
                  <a:pt x="0" y="333"/>
                  <a:pt x="0" y="333"/>
                  <a:pt x="0" y="333"/>
                </a:cubicBezTo>
                <a:cubicBezTo>
                  <a:pt x="0" y="369"/>
                  <a:pt x="27" y="396"/>
                  <a:pt x="54" y="396"/>
                </a:cubicBezTo>
                <a:cubicBezTo>
                  <a:pt x="559" y="396"/>
                  <a:pt x="559" y="396"/>
                  <a:pt x="559" y="396"/>
                </a:cubicBezTo>
                <a:cubicBezTo>
                  <a:pt x="586" y="396"/>
                  <a:pt x="613" y="369"/>
                  <a:pt x="613" y="333"/>
                </a:cubicBezTo>
                <a:cubicBezTo>
                  <a:pt x="613" y="0"/>
                  <a:pt x="613" y="0"/>
                  <a:pt x="613" y="0"/>
                </a:cubicBezTo>
                <a:lnTo>
                  <a:pt x="63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2" name="Freeform 214">
            <a:extLst>
              <a:ext uri="{FF2B5EF4-FFF2-40B4-BE49-F238E27FC236}">
                <a16:creationId xmlns:a16="http://schemas.microsoft.com/office/drawing/2014/main" id="{82348B51-6D1F-AD4F-91DA-6F126918E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07728" y="8819669"/>
            <a:ext cx="808190" cy="230239"/>
          </a:xfrm>
          <a:custGeom>
            <a:avLst/>
            <a:gdLst>
              <a:gd name="T0" fmla="*/ 667 w 758"/>
              <a:gd name="T1" fmla="*/ 216 h 217"/>
              <a:gd name="T2" fmla="*/ 667 w 758"/>
              <a:gd name="T3" fmla="*/ 216 h 217"/>
              <a:gd name="T4" fmla="*/ 90 w 758"/>
              <a:gd name="T5" fmla="*/ 216 h 217"/>
              <a:gd name="T6" fmla="*/ 0 w 758"/>
              <a:gd name="T7" fmla="*/ 135 h 217"/>
              <a:gd name="T8" fmla="*/ 0 w 758"/>
              <a:gd name="T9" fmla="*/ 90 h 217"/>
              <a:gd name="T10" fmla="*/ 90 w 758"/>
              <a:gd name="T11" fmla="*/ 0 h 217"/>
              <a:gd name="T12" fmla="*/ 667 w 758"/>
              <a:gd name="T13" fmla="*/ 0 h 217"/>
              <a:gd name="T14" fmla="*/ 757 w 758"/>
              <a:gd name="T15" fmla="*/ 90 h 217"/>
              <a:gd name="T16" fmla="*/ 757 w 758"/>
              <a:gd name="T17" fmla="*/ 135 h 217"/>
              <a:gd name="T18" fmla="*/ 667 w 758"/>
              <a:gd name="T19" fmla="*/ 216 h 217"/>
              <a:gd name="T20" fmla="*/ 90 w 758"/>
              <a:gd name="T21" fmla="*/ 63 h 217"/>
              <a:gd name="T22" fmla="*/ 90 w 758"/>
              <a:gd name="T23" fmla="*/ 63 h 217"/>
              <a:gd name="T24" fmla="*/ 63 w 758"/>
              <a:gd name="T25" fmla="*/ 90 h 217"/>
              <a:gd name="T26" fmla="*/ 63 w 758"/>
              <a:gd name="T27" fmla="*/ 135 h 217"/>
              <a:gd name="T28" fmla="*/ 90 w 758"/>
              <a:gd name="T29" fmla="*/ 163 h 217"/>
              <a:gd name="T30" fmla="*/ 667 w 758"/>
              <a:gd name="T31" fmla="*/ 163 h 217"/>
              <a:gd name="T32" fmla="*/ 694 w 758"/>
              <a:gd name="T33" fmla="*/ 135 h 217"/>
              <a:gd name="T34" fmla="*/ 694 w 758"/>
              <a:gd name="T35" fmla="*/ 90 h 217"/>
              <a:gd name="T36" fmla="*/ 667 w 758"/>
              <a:gd name="T37" fmla="*/ 63 h 217"/>
              <a:gd name="T38" fmla="*/ 90 w 758"/>
              <a:gd name="T39" fmla="*/ 63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58" h="217">
                <a:moveTo>
                  <a:pt x="667" y="216"/>
                </a:moveTo>
                <a:lnTo>
                  <a:pt x="667" y="216"/>
                </a:lnTo>
                <a:cubicBezTo>
                  <a:pt x="90" y="216"/>
                  <a:pt x="90" y="216"/>
                  <a:pt x="90" y="216"/>
                </a:cubicBezTo>
                <a:cubicBezTo>
                  <a:pt x="36" y="216"/>
                  <a:pt x="0" y="180"/>
                  <a:pt x="0" y="135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45"/>
                  <a:pt x="36" y="0"/>
                  <a:pt x="90" y="0"/>
                </a:cubicBezTo>
                <a:cubicBezTo>
                  <a:pt x="667" y="0"/>
                  <a:pt x="667" y="0"/>
                  <a:pt x="667" y="0"/>
                </a:cubicBezTo>
                <a:cubicBezTo>
                  <a:pt x="721" y="0"/>
                  <a:pt x="757" y="45"/>
                  <a:pt x="757" y="90"/>
                </a:cubicBezTo>
                <a:cubicBezTo>
                  <a:pt x="757" y="135"/>
                  <a:pt x="757" y="135"/>
                  <a:pt x="757" y="135"/>
                </a:cubicBezTo>
                <a:cubicBezTo>
                  <a:pt x="757" y="180"/>
                  <a:pt x="721" y="216"/>
                  <a:pt x="667" y="216"/>
                </a:cubicBezTo>
                <a:close/>
                <a:moveTo>
                  <a:pt x="90" y="63"/>
                </a:moveTo>
                <a:lnTo>
                  <a:pt x="90" y="63"/>
                </a:lnTo>
                <a:cubicBezTo>
                  <a:pt x="72" y="63"/>
                  <a:pt x="63" y="72"/>
                  <a:pt x="63" y="90"/>
                </a:cubicBezTo>
                <a:cubicBezTo>
                  <a:pt x="63" y="135"/>
                  <a:pt x="63" y="135"/>
                  <a:pt x="63" y="135"/>
                </a:cubicBezTo>
                <a:cubicBezTo>
                  <a:pt x="63" y="144"/>
                  <a:pt x="72" y="163"/>
                  <a:pt x="90" y="163"/>
                </a:cubicBezTo>
                <a:cubicBezTo>
                  <a:pt x="667" y="163"/>
                  <a:pt x="667" y="163"/>
                  <a:pt x="667" y="163"/>
                </a:cubicBezTo>
                <a:cubicBezTo>
                  <a:pt x="685" y="163"/>
                  <a:pt x="694" y="144"/>
                  <a:pt x="694" y="135"/>
                </a:cubicBezTo>
                <a:cubicBezTo>
                  <a:pt x="694" y="90"/>
                  <a:pt x="694" y="90"/>
                  <a:pt x="694" y="90"/>
                </a:cubicBezTo>
                <a:cubicBezTo>
                  <a:pt x="694" y="72"/>
                  <a:pt x="685" y="63"/>
                  <a:pt x="667" y="63"/>
                </a:cubicBezTo>
                <a:lnTo>
                  <a:pt x="90" y="6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3" name="Freeform 215">
            <a:extLst>
              <a:ext uri="{FF2B5EF4-FFF2-40B4-BE49-F238E27FC236}">
                <a16:creationId xmlns:a16="http://schemas.microsoft.com/office/drawing/2014/main" id="{775B11A7-3FC5-0649-8B05-3EA17FA99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38098" y="8965329"/>
            <a:ext cx="239636" cy="357107"/>
          </a:xfrm>
          <a:custGeom>
            <a:avLst/>
            <a:gdLst>
              <a:gd name="T0" fmla="*/ 225 w 226"/>
              <a:gd name="T1" fmla="*/ 334 h 335"/>
              <a:gd name="T2" fmla="*/ 225 w 226"/>
              <a:gd name="T3" fmla="*/ 334 h 335"/>
              <a:gd name="T4" fmla="*/ 0 w 226"/>
              <a:gd name="T5" fmla="*/ 334 h 335"/>
              <a:gd name="T6" fmla="*/ 0 w 226"/>
              <a:gd name="T7" fmla="*/ 54 h 335"/>
              <a:gd name="T8" fmla="*/ 45 w 226"/>
              <a:gd name="T9" fmla="*/ 0 h 335"/>
              <a:gd name="T10" fmla="*/ 180 w 226"/>
              <a:gd name="T11" fmla="*/ 0 h 335"/>
              <a:gd name="T12" fmla="*/ 225 w 226"/>
              <a:gd name="T13" fmla="*/ 54 h 335"/>
              <a:gd name="T14" fmla="*/ 225 w 226"/>
              <a:gd name="T15" fmla="*/ 334 h 335"/>
              <a:gd name="T16" fmla="*/ 45 w 226"/>
              <a:gd name="T17" fmla="*/ 289 h 335"/>
              <a:gd name="T18" fmla="*/ 45 w 226"/>
              <a:gd name="T19" fmla="*/ 289 h 335"/>
              <a:gd name="T20" fmla="*/ 180 w 226"/>
              <a:gd name="T21" fmla="*/ 289 h 335"/>
              <a:gd name="T22" fmla="*/ 180 w 226"/>
              <a:gd name="T23" fmla="*/ 54 h 335"/>
              <a:gd name="T24" fmla="*/ 180 w 226"/>
              <a:gd name="T25" fmla="*/ 45 h 335"/>
              <a:gd name="T26" fmla="*/ 45 w 226"/>
              <a:gd name="T27" fmla="*/ 45 h 335"/>
              <a:gd name="T28" fmla="*/ 45 w 226"/>
              <a:gd name="T29" fmla="*/ 54 h 335"/>
              <a:gd name="T30" fmla="*/ 45 w 226"/>
              <a:gd name="T31" fmla="*/ 289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6" h="335">
                <a:moveTo>
                  <a:pt x="225" y="334"/>
                </a:moveTo>
                <a:lnTo>
                  <a:pt x="225" y="334"/>
                </a:lnTo>
                <a:cubicBezTo>
                  <a:pt x="0" y="334"/>
                  <a:pt x="0" y="334"/>
                  <a:pt x="0" y="33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28"/>
                  <a:pt x="18" y="0"/>
                  <a:pt x="45" y="0"/>
                </a:cubicBezTo>
                <a:cubicBezTo>
                  <a:pt x="180" y="0"/>
                  <a:pt x="180" y="0"/>
                  <a:pt x="180" y="0"/>
                </a:cubicBezTo>
                <a:cubicBezTo>
                  <a:pt x="208" y="0"/>
                  <a:pt x="225" y="28"/>
                  <a:pt x="225" y="54"/>
                </a:cubicBezTo>
                <a:lnTo>
                  <a:pt x="225" y="334"/>
                </a:lnTo>
                <a:close/>
                <a:moveTo>
                  <a:pt x="45" y="289"/>
                </a:moveTo>
                <a:lnTo>
                  <a:pt x="45" y="289"/>
                </a:lnTo>
                <a:cubicBezTo>
                  <a:pt x="180" y="289"/>
                  <a:pt x="180" y="289"/>
                  <a:pt x="180" y="289"/>
                </a:cubicBezTo>
                <a:cubicBezTo>
                  <a:pt x="180" y="54"/>
                  <a:pt x="180" y="54"/>
                  <a:pt x="180" y="54"/>
                </a:cubicBezTo>
                <a:lnTo>
                  <a:pt x="180" y="45"/>
                </a:lnTo>
                <a:cubicBezTo>
                  <a:pt x="45" y="45"/>
                  <a:pt x="45" y="45"/>
                  <a:pt x="45" y="45"/>
                </a:cubicBezTo>
                <a:lnTo>
                  <a:pt x="45" y="54"/>
                </a:lnTo>
                <a:lnTo>
                  <a:pt x="45" y="28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4" name="Freeform 216">
            <a:extLst>
              <a:ext uri="{FF2B5EF4-FFF2-40B4-BE49-F238E27FC236}">
                <a16:creationId xmlns:a16="http://schemas.microsoft.com/office/drawing/2014/main" id="{ECEA38FD-67AC-FF4D-8E57-AFF4CF7FF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17254" y="8866657"/>
            <a:ext cx="709517" cy="460481"/>
          </a:xfrm>
          <a:custGeom>
            <a:avLst/>
            <a:gdLst>
              <a:gd name="T0" fmla="*/ 604 w 668"/>
              <a:gd name="T1" fmla="*/ 433 h 434"/>
              <a:gd name="T2" fmla="*/ 604 w 668"/>
              <a:gd name="T3" fmla="*/ 433 h 434"/>
              <a:gd name="T4" fmla="*/ 72 w 668"/>
              <a:gd name="T5" fmla="*/ 433 h 434"/>
              <a:gd name="T6" fmla="*/ 0 w 668"/>
              <a:gd name="T7" fmla="*/ 361 h 434"/>
              <a:gd name="T8" fmla="*/ 0 w 668"/>
              <a:gd name="T9" fmla="*/ 81 h 434"/>
              <a:gd name="T10" fmla="*/ 27 w 668"/>
              <a:gd name="T11" fmla="*/ 54 h 434"/>
              <a:gd name="T12" fmla="*/ 27 w 668"/>
              <a:gd name="T13" fmla="*/ 54 h 434"/>
              <a:gd name="T14" fmla="*/ 63 w 668"/>
              <a:gd name="T15" fmla="*/ 81 h 434"/>
              <a:gd name="T16" fmla="*/ 63 w 668"/>
              <a:gd name="T17" fmla="*/ 361 h 434"/>
              <a:gd name="T18" fmla="*/ 72 w 668"/>
              <a:gd name="T19" fmla="*/ 370 h 434"/>
              <a:gd name="T20" fmla="*/ 604 w 668"/>
              <a:gd name="T21" fmla="*/ 370 h 434"/>
              <a:gd name="T22" fmla="*/ 613 w 668"/>
              <a:gd name="T23" fmla="*/ 361 h 434"/>
              <a:gd name="T24" fmla="*/ 613 w 668"/>
              <a:gd name="T25" fmla="*/ 0 h 434"/>
              <a:gd name="T26" fmla="*/ 667 w 668"/>
              <a:gd name="T27" fmla="*/ 0 h 434"/>
              <a:gd name="T28" fmla="*/ 667 w 668"/>
              <a:gd name="T29" fmla="*/ 361 h 434"/>
              <a:gd name="T30" fmla="*/ 604 w 668"/>
              <a:gd name="T31" fmla="*/ 433 h 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68" h="434">
                <a:moveTo>
                  <a:pt x="604" y="433"/>
                </a:moveTo>
                <a:lnTo>
                  <a:pt x="604" y="433"/>
                </a:lnTo>
                <a:cubicBezTo>
                  <a:pt x="72" y="433"/>
                  <a:pt x="72" y="433"/>
                  <a:pt x="72" y="433"/>
                </a:cubicBezTo>
                <a:cubicBezTo>
                  <a:pt x="27" y="433"/>
                  <a:pt x="0" y="397"/>
                  <a:pt x="0" y="361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63"/>
                  <a:pt x="9" y="54"/>
                  <a:pt x="27" y="54"/>
                </a:cubicBezTo>
                <a:lnTo>
                  <a:pt x="27" y="54"/>
                </a:lnTo>
                <a:cubicBezTo>
                  <a:pt x="45" y="54"/>
                  <a:pt x="63" y="63"/>
                  <a:pt x="63" y="81"/>
                </a:cubicBezTo>
                <a:cubicBezTo>
                  <a:pt x="63" y="361"/>
                  <a:pt x="63" y="361"/>
                  <a:pt x="63" y="361"/>
                </a:cubicBezTo>
                <a:cubicBezTo>
                  <a:pt x="63" y="361"/>
                  <a:pt x="63" y="370"/>
                  <a:pt x="72" y="370"/>
                </a:cubicBezTo>
                <a:cubicBezTo>
                  <a:pt x="604" y="370"/>
                  <a:pt x="604" y="370"/>
                  <a:pt x="604" y="370"/>
                </a:cubicBezTo>
                <a:lnTo>
                  <a:pt x="613" y="361"/>
                </a:lnTo>
                <a:cubicBezTo>
                  <a:pt x="613" y="0"/>
                  <a:pt x="613" y="0"/>
                  <a:pt x="613" y="0"/>
                </a:cubicBezTo>
                <a:cubicBezTo>
                  <a:pt x="667" y="0"/>
                  <a:pt x="667" y="0"/>
                  <a:pt x="667" y="0"/>
                </a:cubicBezTo>
                <a:cubicBezTo>
                  <a:pt x="667" y="361"/>
                  <a:pt x="667" y="361"/>
                  <a:pt x="667" y="361"/>
                </a:cubicBezTo>
                <a:cubicBezTo>
                  <a:pt x="667" y="397"/>
                  <a:pt x="640" y="433"/>
                  <a:pt x="604" y="43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5" name="Freeform 217">
            <a:extLst>
              <a:ext uri="{FF2B5EF4-FFF2-40B4-BE49-F238E27FC236}">
                <a16:creationId xmlns:a16="http://schemas.microsoft.com/office/drawing/2014/main" id="{D30FB0DD-A684-C046-A3AD-7AB6AB39E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60868" y="8580029"/>
            <a:ext cx="817588" cy="338312"/>
          </a:xfrm>
          <a:custGeom>
            <a:avLst/>
            <a:gdLst>
              <a:gd name="T0" fmla="*/ 649 w 767"/>
              <a:gd name="T1" fmla="*/ 315 h 316"/>
              <a:gd name="T2" fmla="*/ 649 w 767"/>
              <a:gd name="T3" fmla="*/ 315 h 316"/>
              <a:gd name="T4" fmla="*/ 559 w 767"/>
              <a:gd name="T5" fmla="*/ 270 h 316"/>
              <a:gd name="T6" fmla="*/ 469 w 767"/>
              <a:gd name="T7" fmla="*/ 306 h 316"/>
              <a:gd name="T8" fmla="*/ 378 w 767"/>
              <a:gd name="T9" fmla="*/ 270 h 316"/>
              <a:gd name="T10" fmla="*/ 297 w 767"/>
              <a:gd name="T11" fmla="*/ 306 h 316"/>
              <a:gd name="T12" fmla="*/ 207 w 767"/>
              <a:gd name="T13" fmla="*/ 270 h 316"/>
              <a:gd name="T14" fmla="*/ 108 w 767"/>
              <a:gd name="T15" fmla="*/ 306 h 316"/>
              <a:gd name="T16" fmla="*/ 0 w 767"/>
              <a:gd name="T17" fmla="*/ 189 h 316"/>
              <a:gd name="T18" fmla="*/ 0 w 767"/>
              <a:gd name="T19" fmla="*/ 180 h 316"/>
              <a:gd name="T20" fmla="*/ 99 w 767"/>
              <a:gd name="T21" fmla="*/ 27 h 316"/>
              <a:gd name="T22" fmla="*/ 153 w 767"/>
              <a:gd name="T23" fmla="*/ 0 h 316"/>
              <a:gd name="T24" fmla="*/ 613 w 767"/>
              <a:gd name="T25" fmla="*/ 0 h 316"/>
              <a:gd name="T26" fmla="*/ 613 w 767"/>
              <a:gd name="T27" fmla="*/ 0 h 316"/>
              <a:gd name="T28" fmla="*/ 667 w 767"/>
              <a:gd name="T29" fmla="*/ 27 h 316"/>
              <a:gd name="T30" fmla="*/ 766 w 767"/>
              <a:gd name="T31" fmla="*/ 180 h 316"/>
              <a:gd name="T32" fmla="*/ 766 w 767"/>
              <a:gd name="T33" fmla="*/ 189 h 316"/>
              <a:gd name="T34" fmla="*/ 658 w 767"/>
              <a:gd name="T35" fmla="*/ 315 h 316"/>
              <a:gd name="T36" fmla="*/ 649 w 767"/>
              <a:gd name="T37" fmla="*/ 315 h 316"/>
              <a:gd name="T38" fmla="*/ 559 w 767"/>
              <a:gd name="T39" fmla="*/ 189 h 316"/>
              <a:gd name="T40" fmla="*/ 559 w 767"/>
              <a:gd name="T41" fmla="*/ 189 h 316"/>
              <a:gd name="T42" fmla="*/ 559 w 767"/>
              <a:gd name="T43" fmla="*/ 189 h 316"/>
              <a:gd name="T44" fmla="*/ 595 w 767"/>
              <a:gd name="T45" fmla="*/ 216 h 316"/>
              <a:gd name="T46" fmla="*/ 649 w 767"/>
              <a:gd name="T47" fmla="*/ 252 h 316"/>
              <a:gd name="T48" fmla="*/ 703 w 767"/>
              <a:gd name="T49" fmla="*/ 198 h 316"/>
              <a:gd name="T50" fmla="*/ 613 w 767"/>
              <a:gd name="T51" fmla="*/ 54 h 316"/>
              <a:gd name="T52" fmla="*/ 153 w 767"/>
              <a:gd name="T53" fmla="*/ 54 h 316"/>
              <a:gd name="T54" fmla="*/ 153 w 767"/>
              <a:gd name="T55" fmla="*/ 54 h 316"/>
              <a:gd name="T56" fmla="*/ 63 w 767"/>
              <a:gd name="T57" fmla="*/ 198 h 316"/>
              <a:gd name="T58" fmla="*/ 117 w 767"/>
              <a:gd name="T59" fmla="*/ 252 h 316"/>
              <a:gd name="T60" fmla="*/ 171 w 767"/>
              <a:gd name="T61" fmla="*/ 216 h 316"/>
              <a:gd name="T62" fmla="*/ 207 w 767"/>
              <a:gd name="T63" fmla="*/ 189 h 316"/>
              <a:gd name="T64" fmla="*/ 207 w 767"/>
              <a:gd name="T65" fmla="*/ 189 h 316"/>
              <a:gd name="T66" fmla="*/ 243 w 767"/>
              <a:gd name="T67" fmla="*/ 216 h 316"/>
              <a:gd name="T68" fmla="*/ 297 w 767"/>
              <a:gd name="T69" fmla="*/ 252 h 316"/>
              <a:gd name="T70" fmla="*/ 351 w 767"/>
              <a:gd name="T71" fmla="*/ 216 h 316"/>
              <a:gd name="T72" fmla="*/ 378 w 767"/>
              <a:gd name="T73" fmla="*/ 189 h 316"/>
              <a:gd name="T74" fmla="*/ 378 w 767"/>
              <a:gd name="T75" fmla="*/ 189 h 316"/>
              <a:gd name="T76" fmla="*/ 414 w 767"/>
              <a:gd name="T77" fmla="*/ 216 h 316"/>
              <a:gd name="T78" fmla="*/ 469 w 767"/>
              <a:gd name="T79" fmla="*/ 252 h 316"/>
              <a:gd name="T80" fmla="*/ 523 w 767"/>
              <a:gd name="T81" fmla="*/ 216 h 316"/>
              <a:gd name="T82" fmla="*/ 559 w 767"/>
              <a:gd name="T83" fmla="*/ 189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67" h="316">
                <a:moveTo>
                  <a:pt x="649" y="315"/>
                </a:moveTo>
                <a:lnTo>
                  <a:pt x="649" y="315"/>
                </a:lnTo>
                <a:cubicBezTo>
                  <a:pt x="613" y="315"/>
                  <a:pt x="577" y="297"/>
                  <a:pt x="559" y="270"/>
                </a:cubicBezTo>
                <a:cubicBezTo>
                  <a:pt x="531" y="297"/>
                  <a:pt x="505" y="306"/>
                  <a:pt x="469" y="306"/>
                </a:cubicBezTo>
                <a:cubicBezTo>
                  <a:pt x="433" y="306"/>
                  <a:pt x="405" y="297"/>
                  <a:pt x="378" y="270"/>
                </a:cubicBezTo>
                <a:cubicBezTo>
                  <a:pt x="360" y="297"/>
                  <a:pt x="333" y="306"/>
                  <a:pt x="297" y="306"/>
                </a:cubicBezTo>
                <a:cubicBezTo>
                  <a:pt x="261" y="306"/>
                  <a:pt x="225" y="297"/>
                  <a:pt x="207" y="270"/>
                </a:cubicBezTo>
                <a:cubicBezTo>
                  <a:pt x="180" y="297"/>
                  <a:pt x="144" y="315"/>
                  <a:pt x="108" y="306"/>
                </a:cubicBezTo>
                <a:cubicBezTo>
                  <a:pt x="45" y="306"/>
                  <a:pt x="0" y="252"/>
                  <a:pt x="0" y="189"/>
                </a:cubicBezTo>
                <a:cubicBezTo>
                  <a:pt x="0" y="180"/>
                  <a:pt x="0" y="180"/>
                  <a:pt x="0" y="180"/>
                </a:cubicBezTo>
                <a:cubicBezTo>
                  <a:pt x="99" y="27"/>
                  <a:pt x="99" y="27"/>
                  <a:pt x="99" y="27"/>
                </a:cubicBezTo>
                <a:cubicBezTo>
                  <a:pt x="117" y="9"/>
                  <a:pt x="135" y="0"/>
                  <a:pt x="153" y="0"/>
                </a:cubicBezTo>
                <a:cubicBezTo>
                  <a:pt x="613" y="0"/>
                  <a:pt x="613" y="0"/>
                  <a:pt x="613" y="0"/>
                </a:cubicBezTo>
                <a:lnTo>
                  <a:pt x="613" y="0"/>
                </a:lnTo>
                <a:cubicBezTo>
                  <a:pt x="631" y="0"/>
                  <a:pt x="649" y="9"/>
                  <a:pt x="667" y="27"/>
                </a:cubicBezTo>
                <a:cubicBezTo>
                  <a:pt x="766" y="180"/>
                  <a:pt x="766" y="180"/>
                  <a:pt x="766" y="180"/>
                </a:cubicBezTo>
                <a:cubicBezTo>
                  <a:pt x="766" y="189"/>
                  <a:pt x="766" y="189"/>
                  <a:pt x="766" y="189"/>
                </a:cubicBezTo>
                <a:cubicBezTo>
                  <a:pt x="766" y="252"/>
                  <a:pt x="721" y="306"/>
                  <a:pt x="658" y="315"/>
                </a:cubicBezTo>
                <a:cubicBezTo>
                  <a:pt x="649" y="315"/>
                  <a:pt x="649" y="315"/>
                  <a:pt x="649" y="315"/>
                </a:cubicBezTo>
                <a:close/>
                <a:moveTo>
                  <a:pt x="559" y="189"/>
                </a:moveTo>
                <a:lnTo>
                  <a:pt x="559" y="189"/>
                </a:lnTo>
                <a:lnTo>
                  <a:pt x="559" y="189"/>
                </a:lnTo>
                <a:cubicBezTo>
                  <a:pt x="577" y="189"/>
                  <a:pt x="586" y="198"/>
                  <a:pt x="595" y="216"/>
                </a:cubicBezTo>
                <a:cubicBezTo>
                  <a:pt x="604" y="234"/>
                  <a:pt x="622" y="252"/>
                  <a:pt x="649" y="252"/>
                </a:cubicBezTo>
                <a:cubicBezTo>
                  <a:pt x="676" y="252"/>
                  <a:pt x="703" y="225"/>
                  <a:pt x="703" y="198"/>
                </a:cubicBezTo>
                <a:cubicBezTo>
                  <a:pt x="613" y="54"/>
                  <a:pt x="613" y="54"/>
                  <a:pt x="613" y="54"/>
                </a:cubicBezTo>
                <a:cubicBezTo>
                  <a:pt x="153" y="54"/>
                  <a:pt x="153" y="54"/>
                  <a:pt x="153" y="54"/>
                </a:cubicBezTo>
                <a:lnTo>
                  <a:pt x="153" y="54"/>
                </a:lnTo>
                <a:cubicBezTo>
                  <a:pt x="63" y="198"/>
                  <a:pt x="63" y="198"/>
                  <a:pt x="63" y="198"/>
                </a:cubicBezTo>
                <a:cubicBezTo>
                  <a:pt x="63" y="225"/>
                  <a:pt x="90" y="243"/>
                  <a:pt x="117" y="252"/>
                </a:cubicBezTo>
                <a:cubicBezTo>
                  <a:pt x="135" y="252"/>
                  <a:pt x="162" y="234"/>
                  <a:pt x="171" y="216"/>
                </a:cubicBezTo>
                <a:cubicBezTo>
                  <a:pt x="180" y="198"/>
                  <a:pt x="189" y="189"/>
                  <a:pt x="207" y="189"/>
                </a:cubicBezTo>
                <a:lnTo>
                  <a:pt x="207" y="189"/>
                </a:lnTo>
                <a:cubicBezTo>
                  <a:pt x="225" y="189"/>
                  <a:pt x="234" y="198"/>
                  <a:pt x="243" y="216"/>
                </a:cubicBezTo>
                <a:cubicBezTo>
                  <a:pt x="252" y="234"/>
                  <a:pt x="270" y="252"/>
                  <a:pt x="297" y="252"/>
                </a:cubicBezTo>
                <a:cubicBezTo>
                  <a:pt x="315" y="252"/>
                  <a:pt x="342" y="234"/>
                  <a:pt x="351" y="216"/>
                </a:cubicBezTo>
                <a:cubicBezTo>
                  <a:pt x="351" y="198"/>
                  <a:pt x="369" y="189"/>
                  <a:pt x="378" y="189"/>
                </a:cubicBezTo>
                <a:lnTo>
                  <a:pt x="378" y="189"/>
                </a:lnTo>
                <a:cubicBezTo>
                  <a:pt x="396" y="189"/>
                  <a:pt x="414" y="198"/>
                  <a:pt x="414" y="216"/>
                </a:cubicBezTo>
                <a:cubicBezTo>
                  <a:pt x="423" y="234"/>
                  <a:pt x="450" y="252"/>
                  <a:pt x="469" y="252"/>
                </a:cubicBezTo>
                <a:cubicBezTo>
                  <a:pt x="495" y="252"/>
                  <a:pt x="514" y="234"/>
                  <a:pt x="523" y="216"/>
                </a:cubicBezTo>
                <a:cubicBezTo>
                  <a:pt x="531" y="198"/>
                  <a:pt x="541" y="189"/>
                  <a:pt x="559" y="18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6" name="Freeform 218">
            <a:extLst>
              <a:ext uri="{FF2B5EF4-FFF2-40B4-BE49-F238E27FC236}">
                <a16:creationId xmlns:a16="http://schemas.microsoft.com/office/drawing/2014/main" id="{70391D4A-E8BE-244A-B2F9-E16A028D5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48217" y="6785095"/>
            <a:ext cx="211444" cy="46988"/>
          </a:xfrm>
          <a:custGeom>
            <a:avLst/>
            <a:gdLst>
              <a:gd name="T0" fmla="*/ 198 w 199"/>
              <a:gd name="T1" fmla="*/ 45 h 46"/>
              <a:gd name="T2" fmla="*/ 0 w 199"/>
              <a:gd name="T3" fmla="*/ 45 h 46"/>
              <a:gd name="T4" fmla="*/ 0 w 199"/>
              <a:gd name="T5" fmla="*/ 0 h 46"/>
              <a:gd name="T6" fmla="*/ 198 w 199"/>
              <a:gd name="T7" fmla="*/ 0 h 46"/>
              <a:gd name="T8" fmla="*/ 198 w 199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9" h="46">
                <a:moveTo>
                  <a:pt x="198" y="45"/>
                </a:moveTo>
                <a:lnTo>
                  <a:pt x="0" y="45"/>
                </a:lnTo>
                <a:lnTo>
                  <a:pt x="0" y="0"/>
                </a:lnTo>
                <a:lnTo>
                  <a:pt x="198" y="0"/>
                </a:lnTo>
                <a:lnTo>
                  <a:pt x="198" y="4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7" name="Freeform 219">
            <a:extLst>
              <a:ext uri="{FF2B5EF4-FFF2-40B4-BE49-F238E27FC236}">
                <a16:creationId xmlns:a16="http://schemas.microsoft.com/office/drawing/2014/main" id="{10F1B3B4-8513-D747-94B3-711F6E90F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6410" y="6639434"/>
            <a:ext cx="211444" cy="394698"/>
          </a:xfrm>
          <a:custGeom>
            <a:avLst/>
            <a:gdLst>
              <a:gd name="T0" fmla="*/ 72 w 199"/>
              <a:gd name="T1" fmla="*/ 0 h 370"/>
              <a:gd name="T2" fmla="*/ 72 w 199"/>
              <a:gd name="T3" fmla="*/ 0 h 370"/>
              <a:gd name="T4" fmla="*/ 0 w 199"/>
              <a:gd name="T5" fmla="*/ 0 h 370"/>
              <a:gd name="T6" fmla="*/ 0 w 199"/>
              <a:gd name="T7" fmla="*/ 45 h 370"/>
              <a:gd name="T8" fmla="*/ 54 w 199"/>
              <a:gd name="T9" fmla="*/ 45 h 370"/>
              <a:gd name="T10" fmla="*/ 72 w 199"/>
              <a:gd name="T11" fmla="*/ 54 h 370"/>
              <a:gd name="T12" fmla="*/ 144 w 199"/>
              <a:gd name="T13" fmla="*/ 144 h 370"/>
              <a:gd name="T14" fmla="*/ 144 w 199"/>
              <a:gd name="T15" fmla="*/ 324 h 370"/>
              <a:gd name="T16" fmla="*/ 27 w 199"/>
              <a:gd name="T17" fmla="*/ 324 h 370"/>
              <a:gd name="T18" fmla="*/ 36 w 199"/>
              <a:gd name="T19" fmla="*/ 351 h 370"/>
              <a:gd name="T20" fmla="*/ 27 w 199"/>
              <a:gd name="T21" fmla="*/ 369 h 370"/>
              <a:gd name="T22" fmla="*/ 144 w 199"/>
              <a:gd name="T23" fmla="*/ 369 h 370"/>
              <a:gd name="T24" fmla="*/ 198 w 199"/>
              <a:gd name="T25" fmla="*/ 324 h 370"/>
              <a:gd name="T26" fmla="*/ 198 w 199"/>
              <a:gd name="T27" fmla="*/ 135 h 370"/>
              <a:gd name="T28" fmla="*/ 189 w 199"/>
              <a:gd name="T29" fmla="*/ 126 h 370"/>
              <a:gd name="T30" fmla="*/ 99 w 199"/>
              <a:gd name="T31" fmla="*/ 9 h 370"/>
              <a:gd name="T32" fmla="*/ 72 w 199"/>
              <a:gd name="T33" fmla="*/ 0 h 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99" h="370">
                <a:moveTo>
                  <a:pt x="72" y="0"/>
                </a:moveTo>
                <a:lnTo>
                  <a:pt x="72" y="0"/>
                </a:lnTo>
                <a:cubicBezTo>
                  <a:pt x="0" y="0"/>
                  <a:pt x="0" y="0"/>
                  <a:pt x="0" y="0"/>
                </a:cubicBezTo>
                <a:cubicBezTo>
                  <a:pt x="0" y="45"/>
                  <a:pt x="0" y="45"/>
                  <a:pt x="0" y="45"/>
                </a:cubicBezTo>
                <a:cubicBezTo>
                  <a:pt x="54" y="45"/>
                  <a:pt x="54" y="45"/>
                  <a:pt x="54" y="45"/>
                </a:cubicBezTo>
                <a:cubicBezTo>
                  <a:pt x="63" y="45"/>
                  <a:pt x="72" y="54"/>
                  <a:pt x="72" y="54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144" y="324"/>
                  <a:pt x="144" y="324"/>
                  <a:pt x="144" y="324"/>
                </a:cubicBezTo>
                <a:cubicBezTo>
                  <a:pt x="27" y="324"/>
                  <a:pt x="27" y="324"/>
                  <a:pt x="27" y="324"/>
                </a:cubicBezTo>
                <a:cubicBezTo>
                  <a:pt x="27" y="333"/>
                  <a:pt x="36" y="342"/>
                  <a:pt x="36" y="351"/>
                </a:cubicBezTo>
                <a:cubicBezTo>
                  <a:pt x="36" y="360"/>
                  <a:pt x="27" y="369"/>
                  <a:pt x="27" y="369"/>
                </a:cubicBezTo>
                <a:cubicBezTo>
                  <a:pt x="144" y="369"/>
                  <a:pt x="144" y="369"/>
                  <a:pt x="144" y="369"/>
                </a:cubicBezTo>
                <a:cubicBezTo>
                  <a:pt x="171" y="369"/>
                  <a:pt x="198" y="351"/>
                  <a:pt x="198" y="324"/>
                </a:cubicBezTo>
                <a:cubicBezTo>
                  <a:pt x="198" y="135"/>
                  <a:pt x="198" y="135"/>
                  <a:pt x="198" y="135"/>
                </a:cubicBezTo>
                <a:cubicBezTo>
                  <a:pt x="198" y="126"/>
                  <a:pt x="189" y="126"/>
                  <a:pt x="189" y="126"/>
                </a:cubicBezTo>
                <a:cubicBezTo>
                  <a:pt x="99" y="9"/>
                  <a:pt x="99" y="9"/>
                  <a:pt x="99" y="9"/>
                </a:cubicBezTo>
                <a:cubicBezTo>
                  <a:pt x="90" y="9"/>
                  <a:pt x="81" y="0"/>
                  <a:pt x="72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8" name="Freeform 220">
            <a:extLst>
              <a:ext uri="{FF2B5EF4-FFF2-40B4-BE49-F238E27FC236}">
                <a16:creationId xmlns:a16="http://schemas.microsoft.com/office/drawing/2014/main" id="{8AF4E086-BE74-3F46-B315-E65FFE1BE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47495" y="6987144"/>
            <a:ext cx="253734" cy="56385"/>
          </a:xfrm>
          <a:custGeom>
            <a:avLst/>
            <a:gdLst>
              <a:gd name="T0" fmla="*/ 225 w 236"/>
              <a:gd name="T1" fmla="*/ 0 h 55"/>
              <a:gd name="T2" fmla="*/ 225 w 236"/>
              <a:gd name="T3" fmla="*/ 0 h 55"/>
              <a:gd name="T4" fmla="*/ 9 w 236"/>
              <a:gd name="T5" fmla="*/ 0 h 55"/>
              <a:gd name="T6" fmla="*/ 9 w 236"/>
              <a:gd name="T7" fmla="*/ 27 h 55"/>
              <a:gd name="T8" fmla="*/ 0 w 236"/>
              <a:gd name="T9" fmla="*/ 54 h 55"/>
              <a:gd name="T10" fmla="*/ 235 w 236"/>
              <a:gd name="T11" fmla="*/ 54 h 55"/>
              <a:gd name="T12" fmla="*/ 225 w 236"/>
              <a:gd name="T13" fmla="*/ 27 h 55"/>
              <a:gd name="T14" fmla="*/ 225 w 236"/>
              <a:gd name="T15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6" h="55">
                <a:moveTo>
                  <a:pt x="225" y="0"/>
                </a:moveTo>
                <a:lnTo>
                  <a:pt x="225" y="0"/>
                </a:lnTo>
                <a:cubicBezTo>
                  <a:pt x="9" y="0"/>
                  <a:pt x="9" y="0"/>
                  <a:pt x="9" y="0"/>
                </a:cubicBezTo>
                <a:cubicBezTo>
                  <a:pt x="9" y="0"/>
                  <a:pt x="9" y="9"/>
                  <a:pt x="9" y="27"/>
                </a:cubicBezTo>
                <a:cubicBezTo>
                  <a:pt x="9" y="36"/>
                  <a:pt x="9" y="45"/>
                  <a:pt x="0" y="54"/>
                </a:cubicBezTo>
                <a:cubicBezTo>
                  <a:pt x="235" y="54"/>
                  <a:pt x="235" y="54"/>
                  <a:pt x="235" y="54"/>
                </a:cubicBezTo>
                <a:cubicBezTo>
                  <a:pt x="225" y="45"/>
                  <a:pt x="225" y="36"/>
                  <a:pt x="225" y="27"/>
                </a:cubicBezTo>
                <a:cubicBezTo>
                  <a:pt x="225" y="9"/>
                  <a:pt x="225" y="0"/>
                  <a:pt x="225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9" name="Freeform 221">
            <a:extLst>
              <a:ext uri="{FF2B5EF4-FFF2-40B4-BE49-F238E27FC236}">
                <a16:creationId xmlns:a16="http://schemas.microsoft.com/office/drawing/2014/main" id="{A4DC578D-61AA-E149-8EA3-4C98CCF43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1471" y="6526663"/>
            <a:ext cx="624939" cy="432288"/>
          </a:xfrm>
          <a:custGeom>
            <a:avLst/>
            <a:gdLst>
              <a:gd name="T0" fmla="*/ 559 w 587"/>
              <a:gd name="T1" fmla="*/ 397 h 407"/>
              <a:gd name="T2" fmla="*/ 559 w 587"/>
              <a:gd name="T3" fmla="*/ 397 h 407"/>
              <a:gd name="T4" fmla="*/ 586 w 587"/>
              <a:gd name="T5" fmla="*/ 406 h 407"/>
              <a:gd name="T6" fmla="*/ 586 w 587"/>
              <a:gd name="T7" fmla="*/ 154 h 407"/>
              <a:gd name="T8" fmla="*/ 586 w 587"/>
              <a:gd name="T9" fmla="*/ 109 h 407"/>
              <a:gd name="T10" fmla="*/ 586 w 587"/>
              <a:gd name="T11" fmla="*/ 55 h 407"/>
              <a:gd name="T12" fmla="*/ 532 w 587"/>
              <a:gd name="T13" fmla="*/ 0 h 407"/>
              <a:gd name="T14" fmla="*/ 36 w 587"/>
              <a:gd name="T15" fmla="*/ 0 h 407"/>
              <a:gd name="T16" fmla="*/ 0 w 587"/>
              <a:gd name="T17" fmla="*/ 28 h 407"/>
              <a:gd name="T18" fmla="*/ 36 w 587"/>
              <a:gd name="T19" fmla="*/ 55 h 407"/>
              <a:gd name="T20" fmla="*/ 523 w 587"/>
              <a:gd name="T21" fmla="*/ 55 h 407"/>
              <a:gd name="T22" fmla="*/ 523 w 587"/>
              <a:gd name="T23" fmla="*/ 406 h 407"/>
              <a:gd name="T24" fmla="*/ 559 w 587"/>
              <a:gd name="T25" fmla="*/ 397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87" h="407">
                <a:moveTo>
                  <a:pt x="559" y="397"/>
                </a:moveTo>
                <a:lnTo>
                  <a:pt x="559" y="397"/>
                </a:lnTo>
                <a:cubicBezTo>
                  <a:pt x="568" y="397"/>
                  <a:pt x="577" y="397"/>
                  <a:pt x="586" y="406"/>
                </a:cubicBezTo>
                <a:cubicBezTo>
                  <a:pt x="586" y="154"/>
                  <a:pt x="586" y="154"/>
                  <a:pt x="586" y="154"/>
                </a:cubicBezTo>
                <a:cubicBezTo>
                  <a:pt x="586" y="109"/>
                  <a:pt x="586" y="109"/>
                  <a:pt x="586" y="109"/>
                </a:cubicBezTo>
                <a:cubicBezTo>
                  <a:pt x="586" y="55"/>
                  <a:pt x="586" y="55"/>
                  <a:pt x="586" y="55"/>
                </a:cubicBezTo>
                <a:cubicBezTo>
                  <a:pt x="586" y="19"/>
                  <a:pt x="559" y="0"/>
                  <a:pt x="532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10"/>
                  <a:pt x="0" y="28"/>
                </a:cubicBezTo>
                <a:cubicBezTo>
                  <a:pt x="0" y="45"/>
                  <a:pt x="18" y="55"/>
                  <a:pt x="36" y="55"/>
                </a:cubicBezTo>
                <a:cubicBezTo>
                  <a:pt x="523" y="55"/>
                  <a:pt x="523" y="55"/>
                  <a:pt x="523" y="55"/>
                </a:cubicBezTo>
                <a:cubicBezTo>
                  <a:pt x="523" y="406"/>
                  <a:pt x="523" y="406"/>
                  <a:pt x="523" y="406"/>
                </a:cubicBezTo>
                <a:cubicBezTo>
                  <a:pt x="532" y="406"/>
                  <a:pt x="550" y="397"/>
                  <a:pt x="559" y="39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0" name="Freeform 222">
            <a:extLst>
              <a:ext uri="{FF2B5EF4-FFF2-40B4-BE49-F238E27FC236}">
                <a16:creationId xmlns:a16="http://schemas.microsoft.com/office/drawing/2014/main" id="{29D969F2-608C-E540-BCF3-7B7F59C29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6651" y="6766300"/>
            <a:ext cx="126869" cy="277230"/>
          </a:xfrm>
          <a:custGeom>
            <a:avLst/>
            <a:gdLst>
              <a:gd name="T0" fmla="*/ 108 w 118"/>
              <a:gd name="T1" fmla="*/ 207 h 262"/>
              <a:gd name="T2" fmla="*/ 108 w 118"/>
              <a:gd name="T3" fmla="*/ 207 h 262"/>
              <a:gd name="T4" fmla="*/ 54 w 118"/>
              <a:gd name="T5" fmla="*/ 207 h 262"/>
              <a:gd name="T6" fmla="*/ 54 w 118"/>
              <a:gd name="T7" fmla="*/ 0 h 262"/>
              <a:gd name="T8" fmla="*/ 0 w 118"/>
              <a:gd name="T9" fmla="*/ 0 h 262"/>
              <a:gd name="T10" fmla="*/ 0 w 118"/>
              <a:gd name="T11" fmla="*/ 207 h 262"/>
              <a:gd name="T12" fmla="*/ 9 w 118"/>
              <a:gd name="T13" fmla="*/ 243 h 262"/>
              <a:gd name="T14" fmla="*/ 54 w 118"/>
              <a:gd name="T15" fmla="*/ 261 h 262"/>
              <a:gd name="T16" fmla="*/ 54 w 118"/>
              <a:gd name="T17" fmla="*/ 261 h 262"/>
              <a:gd name="T18" fmla="*/ 117 w 118"/>
              <a:gd name="T19" fmla="*/ 261 h 262"/>
              <a:gd name="T20" fmla="*/ 99 w 118"/>
              <a:gd name="T21" fmla="*/ 234 h 262"/>
              <a:gd name="T22" fmla="*/ 108 w 118"/>
              <a:gd name="T23" fmla="*/ 207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8" h="262">
                <a:moveTo>
                  <a:pt x="108" y="207"/>
                </a:moveTo>
                <a:lnTo>
                  <a:pt x="108" y="207"/>
                </a:lnTo>
                <a:cubicBezTo>
                  <a:pt x="54" y="207"/>
                  <a:pt x="54" y="207"/>
                  <a:pt x="54" y="207"/>
                </a:cubicBezTo>
                <a:cubicBezTo>
                  <a:pt x="54" y="0"/>
                  <a:pt x="54" y="0"/>
                  <a:pt x="5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07"/>
                  <a:pt x="0" y="207"/>
                  <a:pt x="0" y="207"/>
                </a:cubicBezTo>
                <a:cubicBezTo>
                  <a:pt x="0" y="216"/>
                  <a:pt x="0" y="234"/>
                  <a:pt x="9" y="243"/>
                </a:cubicBezTo>
                <a:cubicBezTo>
                  <a:pt x="18" y="261"/>
                  <a:pt x="36" y="261"/>
                  <a:pt x="54" y="261"/>
                </a:cubicBezTo>
                <a:lnTo>
                  <a:pt x="54" y="261"/>
                </a:lnTo>
                <a:cubicBezTo>
                  <a:pt x="117" y="261"/>
                  <a:pt x="117" y="261"/>
                  <a:pt x="117" y="261"/>
                </a:cubicBezTo>
                <a:cubicBezTo>
                  <a:pt x="108" y="252"/>
                  <a:pt x="99" y="243"/>
                  <a:pt x="99" y="234"/>
                </a:cubicBezTo>
                <a:cubicBezTo>
                  <a:pt x="99" y="216"/>
                  <a:pt x="108" y="216"/>
                  <a:pt x="108" y="20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1" name="Freeform 223">
            <a:extLst>
              <a:ext uri="{FF2B5EF4-FFF2-40B4-BE49-F238E27FC236}">
                <a16:creationId xmlns:a16="http://schemas.microsoft.com/office/drawing/2014/main" id="{6B1F3094-F8F8-4147-9471-BC3818CC3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58939" y="6916661"/>
            <a:ext cx="173856" cy="183254"/>
          </a:xfrm>
          <a:custGeom>
            <a:avLst/>
            <a:gdLst>
              <a:gd name="T0" fmla="*/ 81 w 163"/>
              <a:gd name="T1" fmla="*/ 171 h 172"/>
              <a:gd name="T2" fmla="*/ 81 w 163"/>
              <a:gd name="T3" fmla="*/ 171 h 172"/>
              <a:gd name="T4" fmla="*/ 0 w 163"/>
              <a:gd name="T5" fmla="*/ 90 h 172"/>
              <a:gd name="T6" fmla="*/ 81 w 163"/>
              <a:gd name="T7" fmla="*/ 0 h 172"/>
              <a:gd name="T8" fmla="*/ 162 w 163"/>
              <a:gd name="T9" fmla="*/ 90 h 172"/>
              <a:gd name="T10" fmla="*/ 81 w 163"/>
              <a:gd name="T11" fmla="*/ 171 h 172"/>
              <a:gd name="T12" fmla="*/ 81 w 163"/>
              <a:gd name="T13" fmla="*/ 45 h 172"/>
              <a:gd name="T14" fmla="*/ 81 w 163"/>
              <a:gd name="T15" fmla="*/ 45 h 172"/>
              <a:gd name="T16" fmla="*/ 45 w 163"/>
              <a:gd name="T17" fmla="*/ 90 h 172"/>
              <a:gd name="T18" fmla="*/ 81 w 163"/>
              <a:gd name="T19" fmla="*/ 126 h 172"/>
              <a:gd name="T20" fmla="*/ 117 w 163"/>
              <a:gd name="T21" fmla="*/ 90 h 172"/>
              <a:gd name="T22" fmla="*/ 81 w 163"/>
              <a:gd name="T23" fmla="*/ 45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3" h="172">
                <a:moveTo>
                  <a:pt x="81" y="171"/>
                </a:moveTo>
                <a:lnTo>
                  <a:pt x="81" y="171"/>
                </a:lnTo>
                <a:cubicBezTo>
                  <a:pt x="36" y="171"/>
                  <a:pt x="0" y="135"/>
                  <a:pt x="0" y="90"/>
                </a:cubicBezTo>
                <a:cubicBezTo>
                  <a:pt x="0" y="45"/>
                  <a:pt x="36" y="0"/>
                  <a:pt x="81" y="0"/>
                </a:cubicBezTo>
                <a:cubicBezTo>
                  <a:pt x="126" y="0"/>
                  <a:pt x="162" y="45"/>
                  <a:pt x="162" y="90"/>
                </a:cubicBezTo>
                <a:cubicBezTo>
                  <a:pt x="162" y="135"/>
                  <a:pt x="126" y="171"/>
                  <a:pt x="81" y="171"/>
                </a:cubicBezTo>
                <a:close/>
                <a:moveTo>
                  <a:pt x="81" y="45"/>
                </a:moveTo>
                <a:lnTo>
                  <a:pt x="81" y="45"/>
                </a:lnTo>
                <a:cubicBezTo>
                  <a:pt x="62" y="45"/>
                  <a:pt x="45" y="63"/>
                  <a:pt x="45" y="90"/>
                </a:cubicBezTo>
                <a:cubicBezTo>
                  <a:pt x="45" y="108"/>
                  <a:pt x="62" y="126"/>
                  <a:pt x="81" y="126"/>
                </a:cubicBezTo>
                <a:cubicBezTo>
                  <a:pt x="99" y="126"/>
                  <a:pt x="117" y="108"/>
                  <a:pt x="117" y="90"/>
                </a:cubicBezTo>
                <a:cubicBezTo>
                  <a:pt x="117" y="63"/>
                  <a:pt x="99" y="45"/>
                  <a:pt x="81" y="4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2" name="Freeform 224">
            <a:extLst>
              <a:ext uri="{FF2B5EF4-FFF2-40B4-BE49-F238E27FC236}">
                <a16:creationId xmlns:a16="http://schemas.microsoft.com/office/drawing/2014/main" id="{9F0A815E-0696-E040-B1F7-87624AB0A6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5930" y="6916661"/>
            <a:ext cx="173853" cy="183254"/>
          </a:xfrm>
          <a:custGeom>
            <a:avLst/>
            <a:gdLst>
              <a:gd name="T0" fmla="*/ 81 w 163"/>
              <a:gd name="T1" fmla="*/ 171 h 172"/>
              <a:gd name="T2" fmla="*/ 81 w 163"/>
              <a:gd name="T3" fmla="*/ 171 h 172"/>
              <a:gd name="T4" fmla="*/ 0 w 163"/>
              <a:gd name="T5" fmla="*/ 90 h 172"/>
              <a:gd name="T6" fmla="*/ 81 w 163"/>
              <a:gd name="T7" fmla="*/ 0 h 172"/>
              <a:gd name="T8" fmla="*/ 162 w 163"/>
              <a:gd name="T9" fmla="*/ 90 h 172"/>
              <a:gd name="T10" fmla="*/ 81 w 163"/>
              <a:gd name="T11" fmla="*/ 171 h 172"/>
              <a:gd name="T12" fmla="*/ 81 w 163"/>
              <a:gd name="T13" fmla="*/ 45 h 172"/>
              <a:gd name="T14" fmla="*/ 81 w 163"/>
              <a:gd name="T15" fmla="*/ 45 h 172"/>
              <a:gd name="T16" fmla="*/ 45 w 163"/>
              <a:gd name="T17" fmla="*/ 90 h 172"/>
              <a:gd name="T18" fmla="*/ 81 w 163"/>
              <a:gd name="T19" fmla="*/ 126 h 172"/>
              <a:gd name="T20" fmla="*/ 117 w 163"/>
              <a:gd name="T21" fmla="*/ 90 h 172"/>
              <a:gd name="T22" fmla="*/ 81 w 163"/>
              <a:gd name="T23" fmla="*/ 45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3" h="172">
                <a:moveTo>
                  <a:pt x="81" y="171"/>
                </a:moveTo>
                <a:lnTo>
                  <a:pt x="81" y="171"/>
                </a:lnTo>
                <a:cubicBezTo>
                  <a:pt x="36" y="171"/>
                  <a:pt x="0" y="135"/>
                  <a:pt x="0" y="90"/>
                </a:cubicBezTo>
                <a:cubicBezTo>
                  <a:pt x="0" y="45"/>
                  <a:pt x="36" y="0"/>
                  <a:pt x="81" y="0"/>
                </a:cubicBezTo>
                <a:cubicBezTo>
                  <a:pt x="126" y="0"/>
                  <a:pt x="162" y="45"/>
                  <a:pt x="162" y="90"/>
                </a:cubicBezTo>
                <a:cubicBezTo>
                  <a:pt x="162" y="135"/>
                  <a:pt x="126" y="171"/>
                  <a:pt x="81" y="171"/>
                </a:cubicBezTo>
                <a:close/>
                <a:moveTo>
                  <a:pt x="81" y="45"/>
                </a:moveTo>
                <a:lnTo>
                  <a:pt x="81" y="45"/>
                </a:lnTo>
                <a:cubicBezTo>
                  <a:pt x="63" y="45"/>
                  <a:pt x="45" y="63"/>
                  <a:pt x="45" y="90"/>
                </a:cubicBezTo>
                <a:cubicBezTo>
                  <a:pt x="45" y="108"/>
                  <a:pt x="63" y="126"/>
                  <a:pt x="81" y="126"/>
                </a:cubicBezTo>
                <a:cubicBezTo>
                  <a:pt x="99" y="126"/>
                  <a:pt x="117" y="108"/>
                  <a:pt x="117" y="90"/>
                </a:cubicBezTo>
                <a:cubicBezTo>
                  <a:pt x="117" y="63"/>
                  <a:pt x="99" y="45"/>
                  <a:pt x="81" y="4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3" name="Freeform 225">
            <a:extLst>
              <a:ext uri="{FF2B5EF4-FFF2-40B4-BE49-F238E27FC236}">
                <a16:creationId xmlns:a16="http://schemas.microsoft.com/office/drawing/2014/main" id="{1EECBBD3-2299-9140-88B9-BA5C7F24E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0266" y="6630037"/>
            <a:ext cx="258434" cy="56385"/>
          </a:xfrm>
          <a:custGeom>
            <a:avLst/>
            <a:gdLst>
              <a:gd name="T0" fmla="*/ 216 w 244"/>
              <a:gd name="T1" fmla="*/ 54 h 55"/>
              <a:gd name="T2" fmla="*/ 216 w 244"/>
              <a:gd name="T3" fmla="*/ 54 h 55"/>
              <a:gd name="T4" fmla="*/ 27 w 244"/>
              <a:gd name="T5" fmla="*/ 54 h 55"/>
              <a:gd name="T6" fmla="*/ 0 w 244"/>
              <a:gd name="T7" fmla="*/ 27 h 55"/>
              <a:gd name="T8" fmla="*/ 0 w 244"/>
              <a:gd name="T9" fmla="*/ 27 h 55"/>
              <a:gd name="T10" fmla="*/ 27 w 244"/>
              <a:gd name="T11" fmla="*/ 0 h 55"/>
              <a:gd name="T12" fmla="*/ 216 w 244"/>
              <a:gd name="T13" fmla="*/ 0 h 55"/>
              <a:gd name="T14" fmla="*/ 243 w 244"/>
              <a:gd name="T15" fmla="*/ 27 h 55"/>
              <a:gd name="T16" fmla="*/ 243 w 244"/>
              <a:gd name="T17" fmla="*/ 27 h 55"/>
              <a:gd name="T18" fmla="*/ 216 w 244"/>
              <a:gd name="T1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4" h="55">
                <a:moveTo>
                  <a:pt x="216" y="54"/>
                </a:moveTo>
                <a:lnTo>
                  <a:pt x="216" y="54"/>
                </a:lnTo>
                <a:cubicBezTo>
                  <a:pt x="27" y="54"/>
                  <a:pt x="27" y="54"/>
                  <a:pt x="27" y="54"/>
                </a:cubicBezTo>
                <a:cubicBezTo>
                  <a:pt x="18" y="54"/>
                  <a:pt x="0" y="45"/>
                  <a:pt x="0" y="27"/>
                </a:cubicBezTo>
                <a:lnTo>
                  <a:pt x="0" y="27"/>
                </a:lnTo>
                <a:cubicBezTo>
                  <a:pt x="0" y="18"/>
                  <a:pt x="18" y="0"/>
                  <a:pt x="27" y="0"/>
                </a:cubicBezTo>
                <a:cubicBezTo>
                  <a:pt x="216" y="0"/>
                  <a:pt x="216" y="0"/>
                  <a:pt x="216" y="0"/>
                </a:cubicBezTo>
                <a:cubicBezTo>
                  <a:pt x="225" y="0"/>
                  <a:pt x="243" y="18"/>
                  <a:pt x="243" y="27"/>
                </a:cubicBezTo>
                <a:lnTo>
                  <a:pt x="243" y="27"/>
                </a:lnTo>
                <a:cubicBezTo>
                  <a:pt x="243" y="45"/>
                  <a:pt x="225" y="54"/>
                  <a:pt x="216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4" name="Freeform 226">
            <a:extLst>
              <a:ext uri="{FF2B5EF4-FFF2-40B4-BE49-F238E27FC236}">
                <a16:creationId xmlns:a16="http://schemas.microsoft.com/office/drawing/2014/main" id="{4C68A7F8-CFA8-4E48-9872-79EF65CA9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7856" y="6728710"/>
            <a:ext cx="136266" cy="56385"/>
          </a:xfrm>
          <a:custGeom>
            <a:avLst/>
            <a:gdLst>
              <a:gd name="T0" fmla="*/ 99 w 127"/>
              <a:gd name="T1" fmla="*/ 54 h 55"/>
              <a:gd name="T2" fmla="*/ 99 w 127"/>
              <a:gd name="T3" fmla="*/ 54 h 55"/>
              <a:gd name="T4" fmla="*/ 27 w 127"/>
              <a:gd name="T5" fmla="*/ 45 h 55"/>
              <a:gd name="T6" fmla="*/ 0 w 127"/>
              <a:gd name="T7" fmla="*/ 27 h 55"/>
              <a:gd name="T8" fmla="*/ 0 w 127"/>
              <a:gd name="T9" fmla="*/ 27 h 55"/>
              <a:gd name="T10" fmla="*/ 27 w 127"/>
              <a:gd name="T11" fmla="*/ 0 h 55"/>
              <a:gd name="T12" fmla="*/ 99 w 127"/>
              <a:gd name="T13" fmla="*/ 9 h 55"/>
              <a:gd name="T14" fmla="*/ 126 w 127"/>
              <a:gd name="T15" fmla="*/ 27 h 55"/>
              <a:gd name="T16" fmla="*/ 126 w 127"/>
              <a:gd name="T17" fmla="*/ 27 h 55"/>
              <a:gd name="T18" fmla="*/ 99 w 127"/>
              <a:gd name="T1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" h="55">
                <a:moveTo>
                  <a:pt x="99" y="54"/>
                </a:moveTo>
                <a:lnTo>
                  <a:pt x="99" y="54"/>
                </a:lnTo>
                <a:cubicBezTo>
                  <a:pt x="27" y="45"/>
                  <a:pt x="27" y="45"/>
                  <a:pt x="27" y="45"/>
                </a:cubicBezTo>
                <a:cubicBezTo>
                  <a:pt x="18" y="45"/>
                  <a:pt x="0" y="36"/>
                  <a:pt x="0" y="27"/>
                </a:cubicBezTo>
                <a:lnTo>
                  <a:pt x="0" y="27"/>
                </a:lnTo>
                <a:cubicBezTo>
                  <a:pt x="9" y="18"/>
                  <a:pt x="18" y="0"/>
                  <a:pt x="27" y="0"/>
                </a:cubicBezTo>
                <a:cubicBezTo>
                  <a:pt x="99" y="9"/>
                  <a:pt x="99" y="9"/>
                  <a:pt x="99" y="9"/>
                </a:cubicBezTo>
                <a:cubicBezTo>
                  <a:pt x="117" y="9"/>
                  <a:pt x="126" y="18"/>
                  <a:pt x="126" y="27"/>
                </a:cubicBezTo>
                <a:lnTo>
                  <a:pt x="126" y="27"/>
                </a:lnTo>
                <a:cubicBezTo>
                  <a:pt x="126" y="45"/>
                  <a:pt x="117" y="54"/>
                  <a:pt x="99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99" name="Grupo 298">
            <a:extLst>
              <a:ext uri="{FF2B5EF4-FFF2-40B4-BE49-F238E27FC236}">
                <a16:creationId xmlns:a16="http://schemas.microsoft.com/office/drawing/2014/main" id="{0C66E758-46E7-0E45-A4E6-A4F1969D2E17}"/>
              </a:ext>
            </a:extLst>
          </p:cNvPr>
          <p:cNvGrpSpPr/>
          <p:nvPr/>
        </p:nvGrpSpPr>
        <p:grpSpPr>
          <a:xfrm>
            <a:off x="763114" y="6235282"/>
            <a:ext cx="4271014" cy="1390954"/>
            <a:chOff x="4247967" y="10620441"/>
            <a:chExt cx="4271014" cy="1390954"/>
          </a:xfrm>
        </p:grpSpPr>
        <p:sp>
          <p:nvSpPr>
            <p:cNvPr id="300" name="CuadroTexto 395">
              <a:extLst>
                <a:ext uri="{FF2B5EF4-FFF2-40B4-BE49-F238E27FC236}">
                  <a16:creationId xmlns:a16="http://schemas.microsoft.com/office/drawing/2014/main" id="{ADA88DEC-AE13-624A-BD66-88D695EA1BCC}"/>
                </a:ext>
              </a:extLst>
            </p:cNvPr>
            <p:cNvSpPr txBox="1"/>
            <p:nvPr/>
          </p:nvSpPr>
          <p:spPr>
            <a:xfrm flipH="1">
              <a:off x="6136306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301" name="Rectangle 40">
              <a:extLst>
                <a:ext uri="{FF2B5EF4-FFF2-40B4-BE49-F238E27FC236}">
                  <a16:creationId xmlns:a16="http://schemas.microsoft.com/office/drawing/2014/main" id="{F740B9EE-D932-DD4C-9C76-CE766FDF8C6F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02" name="Grupo 301">
            <a:extLst>
              <a:ext uri="{FF2B5EF4-FFF2-40B4-BE49-F238E27FC236}">
                <a16:creationId xmlns:a16="http://schemas.microsoft.com/office/drawing/2014/main" id="{68C80A36-7AD4-AF4D-B4AA-026A9835EA48}"/>
              </a:ext>
            </a:extLst>
          </p:cNvPr>
          <p:cNvGrpSpPr/>
          <p:nvPr/>
        </p:nvGrpSpPr>
        <p:grpSpPr>
          <a:xfrm>
            <a:off x="794303" y="8525936"/>
            <a:ext cx="4256271" cy="1390954"/>
            <a:chOff x="4247967" y="10620441"/>
            <a:chExt cx="4256271" cy="1390954"/>
          </a:xfrm>
        </p:grpSpPr>
        <p:sp>
          <p:nvSpPr>
            <p:cNvPr id="303" name="CuadroTexto 395">
              <a:extLst>
                <a:ext uri="{FF2B5EF4-FFF2-40B4-BE49-F238E27FC236}">
                  <a16:creationId xmlns:a16="http://schemas.microsoft.com/office/drawing/2014/main" id="{A63F9FF9-685E-4D46-BB79-A30368CB591C}"/>
                </a:ext>
              </a:extLst>
            </p:cNvPr>
            <p:cNvSpPr txBox="1"/>
            <p:nvPr/>
          </p:nvSpPr>
          <p:spPr>
            <a:xfrm flipH="1">
              <a:off x="6121563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304" name="Rectangle 40">
              <a:extLst>
                <a:ext uri="{FF2B5EF4-FFF2-40B4-BE49-F238E27FC236}">
                  <a16:creationId xmlns:a16="http://schemas.microsoft.com/office/drawing/2014/main" id="{80086D01-5F4E-4B4F-86FF-03F67697D72A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05" name="Grupo 304">
            <a:extLst>
              <a:ext uri="{FF2B5EF4-FFF2-40B4-BE49-F238E27FC236}">
                <a16:creationId xmlns:a16="http://schemas.microsoft.com/office/drawing/2014/main" id="{D0895DE0-0293-264C-BAC1-A964C1DF3C56}"/>
              </a:ext>
            </a:extLst>
          </p:cNvPr>
          <p:cNvGrpSpPr/>
          <p:nvPr/>
        </p:nvGrpSpPr>
        <p:grpSpPr>
          <a:xfrm>
            <a:off x="19362434" y="6362205"/>
            <a:ext cx="4236804" cy="1390954"/>
            <a:chOff x="4247967" y="10620441"/>
            <a:chExt cx="4236804" cy="1390954"/>
          </a:xfrm>
        </p:grpSpPr>
        <p:sp>
          <p:nvSpPr>
            <p:cNvPr id="306" name="CuadroTexto 395">
              <a:extLst>
                <a:ext uri="{FF2B5EF4-FFF2-40B4-BE49-F238E27FC236}">
                  <a16:creationId xmlns:a16="http://schemas.microsoft.com/office/drawing/2014/main" id="{50E6026D-305F-A54E-A3CF-0A921F258925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07" name="Rectangle 40">
              <a:extLst>
                <a:ext uri="{FF2B5EF4-FFF2-40B4-BE49-F238E27FC236}">
                  <a16:creationId xmlns:a16="http://schemas.microsoft.com/office/drawing/2014/main" id="{B8B27282-84CE-A647-9A2F-16DA6CD7D921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08" name="Grupo 307">
            <a:extLst>
              <a:ext uri="{FF2B5EF4-FFF2-40B4-BE49-F238E27FC236}">
                <a16:creationId xmlns:a16="http://schemas.microsoft.com/office/drawing/2014/main" id="{1575EAF4-020C-274F-9199-6D78A0FD9A37}"/>
              </a:ext>
            </a:extLst>
          </p:cNvPr>
          <p:cNvGrpSpPr/>
          <p:nvPr/>
        </p:nvGrpSpPr>
        <p:grpSpPr>
          <a:xfrm>
            <a:off x="19377732" y="8598767"/>
            <a:ext cx="4236804" cy="1390954"/>
            <a:chOff x="4247967" y="10620441"/>
            <a:chExt cx="4236804" cy="1390954"/>
          </a:xfrm>
        </p:grpSpPr>
        <p:sp>
          <p:nvSpPr>
            <p:cNvPr id="309" name="CuadroTexto 395">
              <a:extLst>
                <a:ext uri="{FF2B5EF4-FFF2-40B4-BE49-F238E27FC236}">
                  <a16:creationId xmlns:a16="http://schemas.microsoft.com/office/drawing/2014/main" id="{DA0FE875-DF15-2D47-8BDC-DB06955908D4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310" name="Rectangle 40">
              <a:extLst>
                <a:ext uri="{FF2B5EF4-FFF2-40B4-BE49-F238E27FC236}">
                  <a16:creationId xmlns:a16="http://schemas.microsoft.com/office/drawing/2014/main" id="{EBE666B4-BF4D-F940-A6E1-252C195CCB9D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76780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Freeform 141">
            <a:extLst>
              <a:ext uri="{FF2B5EF4-FFF2-40B4-BE49-F238E27FC236}">
                <a16:creationId xmlns:a16="http://schemas.microsoft.com/office/drawing/2014/main" id="{FD7DA767-ED8F-CA4F-BB05-A5B0FA65B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0493" y="11549018"/>
            <a:ext cx="2262811" cy="1385491"/>
          </a:xfrm>
          <a:custGeom>
            <a:avLst/>
            <a:gdLst>
              <a:gd name="T0" fmla="*/ 118 w 2081"/>
              <a:gd name="T1" fmla="*/ 0 h 1276"/>
              <a:gd name="T2" fmla="*/ 118 w 2081"/>
              <a:gd name="T3" fmla="*/ 0 h 1276"/>
              <a:gd name="T4" fmla="*/ 0 w 2081"/>
              <a:gd name="T5" fmla="*/ 18 h 1276"/>
              <a:gd name="T6" fmla="*/ 1393 w 2081"/>
              <a:gd name="T7" fmla="*/ 1203 h 1276"/>
              <a:gd name="T8" fmla="*/ 1682 w 2081"/>
              <a:gd name="T9" fmla="*/ 1203 h 1276"/>
              <a:gd name="T10" fmla="*/ 1953 w 2081"/>
              <a:gd name="T11" fmla="*/ 986 h 1276"/>
              <a:gd name="T12" fmla="*/ 1980 w 2081"/>
              <a:gd name="T13" fmla="*/ 642 h 1276"/>
              <a:gd name="T14" fmla="*/ 1465 w 2081"/>
              <a:gd name="T15" fmla="*/ 145 h 1276"/>
              <a:gd name="T16" fmla="*/ 1465 w 2081"/>
              <a:gd name="T17" fmla="*/ 109 h 1276"/>
              <a:gd name="T18" fmla="*/ 118 w 2081"/>
              <a:gd name="T19" fmla="*/ 0 h 1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81" h="1276">
                <a:moveTo>
                  <a:pt x="118" y="0"/>
                </a:moveTo>
                <a:lnTo>
                  <a:pt x="118" y="0"/>
                </a:lnTo>
                <a:cubicBezTo>
                  <a:pt x="82" y="9"/>
                  <a:pt x="37" y="18"/>
                  <a:pt x="0" y="18"/>
                </a:cubicBezTo>
                <a:cubicBezTo>
                  <a:pt x="1393" y="1203"/>
                  <a:pt x="1393" y="1203"/>
                  <a:pt x="1393" y="1203"/>
                </a:cubicBezTo>
                <a:cubicBezTo>
                  <a:pt x="1474" y="1275"/>
                  <a:pt x="1591" y="1275"/>
                  <a:pt x="1682" y="1203"/>
                </a:cubicBezTo>
                <a:cubicBezTo>
                  <a:pt x="1953" y="986"/>
                  <a:pt x="1953" y="986"/>
                  <a:pt x="1953" y="986"/>
                </a:cubicBezTo>
                <a:cubicBezTo>
                  <a:pt x="2071" y="904"/>
                  <a:pt x="2080" y="742"/>
                  <a:pt x="1980" y="642"/>
                </a:cubicBezTo>
                <a:cubicBezTo>
                  <a:pt x="1465" y="145"/>
                  <a:pt x="1465" y="145"/>
                  <a:pt x="1465" y="145"/>
                </a:cubicBezTo>
                <a:cubicBezTo>
                  <a:pt x="1465" y="109"/>
                  <a:pt x="1465" y="109"/>
                  <a:pt x="1465" y="109"/>
                </a:cubicBezTo>
                <a:cubicBezTo>
                  <a:pt x="37" y="416"/>
                  <a:pt x="118" y="0"/>
                  <a:pt x="118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3" name="Freeform 142">
            <a:extLst>
              <a:ext uri="{FF2B5EF4-FFF2-40B4-BE49-F238E27FC236}">
                <a16:creationId xmlns:a16="http://schemas.microsoft.com/office/drawing/2014/main" id="{CB4EA3FC-28CE-AC45-9EFD-6964FD760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12794" y="9712880"/>
            <a:ext cx="4957089" cy="2023106"/>
          </a:xfrm>
          <a:custGeom>
            <a:avLst/>
            <a:gdLst>
              <a:gd name="T0" fmla="*/ 4466 w 4558"/>
              <a:gd name="T1" fmla="*/ 117 h 1863"/>
              <a:gd name="T2" fmla="*/ 4466 w 4558"/>
              <a:gd name="T3" fmla="*/ 117 h 1863"/>
              <a:gd name="T4" fmla="*/ 4041 w 4558"/>
              <a:gd name="T5" fmla="*/ 36 h 1863"/>
              <a:gd name="T6" fmla="*/ 3987 w 4558"/>
              <a:gd name="T7" fmla="*/ 36 h 1863"/>
              <a:gd name="T8" fmla="*/ 3951 w 4558"/>
              <a:gd name="T9" fmla="*/ 36 h 1863"/>
              <a:gd name="T10" fmla="*/ 3915 w 4558"/>
              <a:gd name="T11" fmla="*/ 36 h 1863"/>
              <a:gd name="T12" fmla="*/ 3644 w 4558"/>
              <a:gd name="T13" fmla="*/ 0 h 1863"/>
              <a:gd name="T14" fmla="*/ 3580 w 4558"/>
              <a:gd name="T15" fmla="*/ 0 h 1863"/>
              <a:gd name="T16" fmla="*/ 3156 w 4558"/>
              <a:gd name="T17" fmla="*/ 54 h 1863"/>
              <a:gd name="T18" fmla="*/ 3146 w 4558"/>
              <a:gd name="T19" fmla="*/ 109 h 1863"/>
              <a:gd name="T20" fmla="*/ 3083 w 4558"/>
              <a:gd name="T21" fmla="*/ 136 h 1863"/>
              <a:gd name="T22" fmla="*/ 3038 w 4558"/>
              <a:gd name="T23" fmla="*/ 126 h 1863"/>
              <a:gd name="T24" fmla="*/ 2975 w 4558"/>
              <a:gd name="T25" fmla="*/ 81 h 1863"/>
              <a:gd name="T26" fmla="*/ 2505 w 4558"/>
              <a:gd name="T27" fmla="*/ 145 h 1863"/>
              <a:gd name="T28" fmla="*/ 1800 w 4558"/>
              <a:gd name="T29" fmla="*/ 353 h 1863"/>
              <a:gd name="T30" fmla="*/ 1763 w 4558"/>
              <a:gd name="T31" fmla="*/ 371 h 1863"/>
              <a:gd name="T32" fmla="*/ 1763 w 4558"/>
              <a:gd name="T33" fmla="*/ 371 h 1863"/>
              <a:gd name="T34" fmla="*/ 1302 w 4558"/>
              <a:gd name="T35" fmla="*/ 596 h 1863"/>
              <a:gd name="T36" fmla="*/ 1013 w 4558"/>
              <a:gd name="T37" fmla="*/ 714 h 1863"/>
              <a:gd name="T38" fmla="*/ 968 w 4558"/>
              <a:gd name="T39" fmla="*/ 705 h 1863"/>
              <a:gd name="T40" fmla="*/ 932 w 4558"/>
              <a:gd name="T41" fmla="*/ 705 h 1863"/>
              <a:gd name="T42" fmla="*/ 896 w 4558"/>
              <a:gd name="T43" fmla="*/ 696 h 1863"/>
              <a:gd name="T44" fmla="*/ 787 w 4558"/>
              <a:gd name="T45" fmla="*/ 705 h 1863"/>
              <a:gd name="T46" fmla="*/ 353 w 4558"/>
              <a:gd name="T47" fmla="*/ 841 h 1863"/>
              <a:gd name="T48" fmla="*/ 190 w 4558"/>
              <a:gd name="T49" fmla="*/ 985 h 1863"/>
              <a:gd name="T50" fmla="*/ 181 w 4558"/>
              <a:gd name="T51" fmla="*/ 1003 h 1863"/>
              <a:gd name="T52" fmla="*/ 37 w 4558"/>
              <a:gd name="T53" fmla="*/ 1148 h 1863"/>
              <a:gd name="T54" fmla="*/ 1121 w 4558"/>
              <a:gd name="T55" fmla="*/ 1708 h 1863"/>
              <a:gd name="T56" fmla="*/ 1022 w 4558"/>
              <a:gd name="T57" fmla="*/ 1627 h 1863"/>
              <a:gd name="T58" fmla="*/ 2586 w 4558"/>
              <a:gd name="T59" fmla="*/ 1419 h 1863"/>
              <a:gd name="T60" fmla="*/ 2586 w 4558"/>
              <a:gd name="T61" fmla="*/ 1799 h 1863"/>
              <a:gd name="T62" fmla="*/ 3671 w 4558"/>
              <a:gd name="T63" fmla="*/ 1510 h 1863"/>
              <a:gd name="T64" fmla="*/ 4557 w 4558"/>
              <a:gd name="T65" fmla="*/ 117 h 1863"/>
              <a:gd name="T66" fmla="*/ 4466 w 4558"/>
              <a:gd name="T67" fmla="*/ 117 h 18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558" h="1863">
                <a:moveTo>
                  <a:pt x="4466" y="117"/>
                </a:moveTo>
                <a:lnTo>
                  <a:pt x="4466" y="117"/>
                </a:lnTo>
                <a:cubicBezTo>
                  <a:pt x="4322" y="109"/>
                  <a:pt x="4186" y="63"/>
                  <a:pt x="4041" y="36"/>
                </a:cubicBezTo>
                <a:cubicBezTo>
                  <a:pt x="4014" y="36"/>
                  <a:pt x="4005" y="27"/>
                  <a:pt x="3987" y="36"/>
                </a:cubicBezTo>
                <a:cubicBezTo>
                  <a:pt x="3978" y="36"/>
                  <a:pt x="3960" y="36"/>
                  <a:pt x="3951" y="36"/>
                </a:cubicBezTo>
                <a:cubicBezTo>
                  <a:pt x="3933" y="36"/>
                  <a:pt x="3915" y="36"/>
                  <a:pt x="3915" y="36"/>
                </a:cubicBezTo>
                <a:cubicBezTo>
                  <a:pt x="3797" y="18"/>
                  <a:pt x="3761" y="9"/>
                  <a:pt x="3644" y="0"/>
                </a:cubicBezTo>
                <a:cubicBezTo>
                  <a:pt x="3580" y="0"/>
                  <a:pt x="3580" y="0"/>
                  <a:pt x="3580" y="0"/>
                </a:cubicBezTo>
                <a:cubicBezTo>
                  <a:pt x="3445" y="18"/>
                  <a:pt x="3300" y="36"/>
                  <a:pt x="3156" y="54"/>
                </a:cubicBezTo>
                <a:cubicBezTo>
                  <a:pt x="3156" y="72"/>
                  <a:pt x="3156" y="90"/>
                  <a:pt x="3146" y="109"/>
                </a:cubicBezTo>
                <a:cubicBezTo>
                  <a:pt x="3128" y="126"/>
                  <a:pt x="3101" y="136"/>
                  <a:pt x="3083" y="136"/>
                </a:cubicBezTo>
                <a:cubicBezTo>
                  <a:pt x="3065" y="136"/>
                  <a:pt x="3047" y="136"/>
                  <a:pt x="3038" y="126"/>
                </a:cubicBezTo>
                <a:cubicBezTo>
                  <a:pt x="3029" y="126"/>
                  <a:pt x="3011" y="109"/>
                  <a:pt x="2975" y="81"/>
                </a:cubicBezTo>
                <a:cubicBezTo>
                  <a:pt x="2821" y="100"/>
                  <a:pt x="2658" y="117"/>
                  <a:pt x="2505" y="145"/>
                </a:cubicBezTo>
                <a:cubicBezTo>
                  <a:pt x="2261" y="181"/>
                  <a:pt x="2025" y="244"/>
                  <a:pt x="1800" y="353"/>
                </a:cubicBezTo>
                <a:cubicBezTo>
                  <a:pt x="1791" y="362"/>
                  <a:pt x="1782" y="362"/>
                  <a:pt x="1763" y="371"/>
                </a:cubicBezTo>
                <a:lnTo>
                  <a:pt x="1763" y="371"/>
                </a:lnTo>
                <a:cubicBezTo>
                  <a:pt x="1592" y="407"/>
                  <a:pt x="1447" y="497"/>
                  <a:pt x="1302" y="596"/>
                </a:cubicBezTo>
                <a:cubicBezTo>
                  <a:pt x="1194" y="660"/>
                  <a:pt x="1112" y="705"/>
                  <a:pt x="1013" y="714"/>
                </a:cubicBezTo>
                <a:cubicBezTo>
                  <a:pt x="995" y="705"/>
                  <a:pt x="977" y="705"/>
                  <a:pt x="968" y="705"/>
                </a:cubicBezTo>
                <a:cubicBezTo>
                  <a:pt x="950" y="705"/>
                  <a:pt x="941" y="705"/>
                  <a:pt x="932" y="705"/>
                </a:cubicBezTo>
                <a:cubicBezTo>
                  <a:pt x="923" y="705"/>
                  <a:pt x="914" y="705"/>
                  <a:pt x="896" y="696"/>
                </a:cubicBezTo>
                <a:cubicBezTo>
                  <a:pt x="859" y="687"/>
                  <a:pt x="823" y="696"/>
                  <a:pt x="787" y="705"/>
                </a:cubicBezTo>
                <a:cubicBezTo>
                  <a:pt x="633" y="723"/>
                  <a:pt x="489" y="759"/>
                  <a:pt x="353" y="841"/>
                </a:cubicBezTo>
                <a:cubicBezTo>
                  <a:pt x="290" y="877"/>
                  <a:pt x="236" y="931"/>
                  <a:pt x="190" y="985"/>
                </a:cubicBezTo>
                <a:cubicBezTo>
                  <a:pt x="190" y="994"/>
                  <a:pt x="181" y="1003"/>
                  <a:pt x="181" y="1003"/>
                </a:cubicBezTo>
                <a:cubicBezTo>
                  <a:pt x="136" y="1058"/>
                  <a:pt x="91" y="1103"/>
                  <a:pt x="37" y="1148"/>
                </a:cubicBezTo>
                <a:cubicBezTo>
                  <a:pt x="0" y="1338"/>
                  <a:pt x="0" y="1862"/>
                  <a:pt x="1121" y="1708"/>
                </a:cubicBezTo>
                <a:cubicBezTo>
                  <a:pt x="1022" y="1627"/>
                  <a:pt x="1022" y="1627"/>
                  <a:pt x="1022" y="1627"/>
                </a:cubicBezTo>
                <a:cubicBezTo>
                  <a:pt x="1112" y="1428"/>
                  <a:pt x="2586" y="1419"/>
                  <a:pt x="2586" y="1419"/>
                </a:cubicBezTo>
                <a:cubicBezTo>
                  <a:pt x="2586" y="1799"/>
                  <a:pt x="2586" y="1799"/>
                  <a:pt x="2586" y="1799"/>
                </a:cubicBezTo>
                <a:cubicBezTo>
                  <a:pt x="2875" y="1736"/>
                  <a:pt x="3237" y="1636"/>
                  <a:pt x="3671" y="1510"/>
                </a:cubicBezTo>
                <a:cubicBezTo>
                  <a:pt x="3671" y="1510"/>
                  <a:pt x="4403" y="1437"/>
                  <a:pt x="4557" y="117"/>
                </a:cubicBezTo>
                <a:cubicBezTo>
                  <a:pt x="4530" y="126"/>
                  <a:pt x="4494" y="126"/>
                  <a:pt x="4466" y="11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4" name="Freeform 143">
            <a:extLst>
              <a:ext uri="{FF2B5EF4-FFF2-40B4-BE49-F238E27FC236}">
                <a16:creationId xmlns:a16="http://schemas.microsoft.com/office/drawing/2014/main" id="{3ACED170-A000-B24E-82CF-AA36266EA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20230" y="11256577"/>
            <a:ext cx="1701900" cy="747878"/>
          </a:xfrm>
          <a:custGeom>
            <a:avLst/>
            <a:gdLst>
              <a:gd name="T0" fmla="*/ 0 w 1565"/>
              <a:gd name="T1" fmla="*/ 208 h 688"/>
              <a:gd name="T2" fmla="*/ 0 w 1565"/>
              <a:gd name="T3" fmla="*/ 208 h 688"/>
              <a:gd name="T4" fmla="*/ 99 w 1565"/>
              <a:gd name="T5" fmla="*/ 289 h 688"/>
              <a:gd name="T6" fmla="*/ 217 w 1565"/>
              <a:gd name="T7" fmla="*/ 271 h 688"/>
              <a:gd name="T8" fmla="*/ 1564 w 1565"/>
              <a:gd name="T9" fmla="*/ 380 h 688"/>
              <a:gd name="T10" fmla="*/ 1564 w 1565"/>
              <a:gd name="T11" fmla="*/ 0 h 688"/>
              <a:gd name="T12" fmla="*/ 0 w 1565"/>
              <a:gd name="T13" fmla="*/ 208 h 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65" h="688">
                <a:moveTo>
                  <a:pt x="0" y="208"/>
                </a:moveTo>
                <a:lnTo>
                  <a:pt x="0" y="208"/>
                </a:lnTo>
                <a:cubicBezTo>
                  <a:pt x="99" y="289"/>
                  <a:pt x="99" y="289"/>
                  <a:pt x="99" y="289"/>
                </a:cubicBezTo>
                <a:cubicBezTo>
                  <a:pt x="136" y="289"/>
                  <a:pt x="181" y="280"/>
                  <a:pt x="217" y="271"/>
                </a:cubicBezTo>
                <a:cubicBezTo>
                  <a:pt x="217" y="271"/>
                  <a:pt x="136" y="687"/>
                  <a:pt x="1564" y="380"/>
                </a:cubicBezTo>
                <a:cubicBezTo>
                  <a:pt x="1564" y="0"/>
                  <a:pt x="1564" y="0"/>
                  <a:pt x="1564" y="0"/>
                </a:cubicBezTo>
                <a:cubicBezTo>
                  <a:pt x="1564" y="0"/>
                  <a:pt x="90" y="9"/>
                  <a:pt x="0" y="20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5" name="Freeform 144">
            <a:extLst>
              <a:ext uri="{FF2B5EF4-FFF2-40B4-BE49-F238E27FC236}">
                <a16:creationId xmlns:a16="http://schemas.microsoft.com/office/drawing/2014/main" id="{1DBB7D64-D9C9-D84E-B339-1279AD5472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06650" y="7402129"/>
            <a:ext cx="2641542" cy="1093053"/>
          </a:xfrm>
          <a:custGeom>
            <a:avLst/>
            <a:gdLst>
              <a:gd name="T0" fmla="*/ 1102 w 2431"/>
              <a:gd name="T1" fmla="*/ 913 h 1004"/>
              <a:gd name="T2" fmla="*/ 1102 w 2431"/>
              <a:gd name="T3" fmla="*/ 913 h 1004"/>
              <a:gd name="T4" fmla="*/ 1111 w 2431"/>
              <a:gd name="T5" fmla="*/ 913 h 1004"/>
              <a:gd name="T6" fmla="*/ 2187 w 2431"/>
              <a:gd name="T7" fmla="*/ 660 h 1004"/>
              <a:gd name="T8" fmla="*/ 2412 w 2431"/>
              <a:gd name="T9" fmla="*/ 0 h 1004"/>
              <a:gd name="T10" fmla="*/ 2412 w 2431"/>
              <a:gd name="T11" fmla="*/ 0 h 1004"/>
              <a:gd name="T12" fmla="*/ 767 w 2431"/>
              <a:gd name="T13" fmla="*/ 0 h 1004"/>
              <a:gd name="T14" fmla="*/ 767 w 2431"/>
              <a:gd name="T15" fmla="*/ 45 h 1004"/>
              <a:gd name="T16" fmla="*/ 695 w 2431"/>
              <a:gd name="T17" fmla="*/ 90 h 1004"/>
              <a:gd name="T18" fmla="*/ 668 w 2431"/>
              <a:gd name="T19" fmla="*/ 90 h 1004"/>
              <a:gd name="T20" fmla="*/ 487 w 2431"/>
              <a:gd name="T21" fmla="*/ 0 h 1004"/>
              <a:gd name="T22" fmla="*/ 0 w 2431"/>
              <a:gd name="T23" fmla="*/ 0 h 1004"/>
              <a:gd name="T24" fmla="*/ 0 w 2431"/>
              <a:gd name="T25" fmla="*/ 967 h 1004"/>
              <a:gd name="T26" fmla="*/ 1102 w 2431"/>
              <a:gd name="T27" fmla="*/ 913 h 1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431" h="1004">
                <a:moveTo>
                  <a:pt x="1102" y="913"/>
                </a:moveTo>
                <a:lnTo>
                  <a:pt x="1102" y="913"/>
                </a:lnTo>
                <a:cubicBezTo>
                  <a:pt x="1111" y="913"/>
                  <a:pt x="1111" y="913"/>
                  <a:pt x="1111" y="913"/>
                </a:cubicBezTo>
                <a:cubicBezTo>
                  <a:pt x="1120" y="913"/>
                  <a:pt x="1825" y="1003"/>
                  <a:pt x="2187" y="660"/>
                </a:cubicBezTo>
                <a:cubicBezTo>
                  <a:pt x="2349" y="515"/>
                  <a:pt x="2430" y="289"/>
                  <a:pt x="2412" y="0"/>
                </a:cubicBezTo>
                <a:lnTo>
                  <a:pt x="2412" y="0"/>
                </a:lnTo>
                <a:cubicBezTo>
                  <a:pt x="767" y="0"/>
                  <a:pt x="767" y="0"/>
                  <a:pt x="767" y="0"/>
                </a:cubicBezTo>
                <a:cubicBezTo>
                  <a:pt x="776" y="9"/>
                  <a:pt x="776" y="27"/>
                  <a:pt x="767" y="45"/>
                </a:cubicBezTo>
                <a:cubicBezTo>
                  <a:pt x="758" y="72"/>
                  <a:pt x="731" y="90"/>
                  <a:pt x="695" y="90"/>
                </a:cubicBezTo>
                <a:cubicBezTo>
                  <a:pt x="686" y="90"/>
                  <a:pt x="677" y="90"/>
                  <a:pt x="668" y="90"/>
                </a:cubicBezTo>
                <a:cubicBezTo>
                  <a:pt x="604" y="63"/>
                  <a:pt x="541" y="36"/>
                  <a:pt x="4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967"/>
                  <a:pt x="0" y="967"/>
                  <a:pt x="0" y="967"/>
                </a:cubicBezTo>
                <a:cubicBezTo>
                  <a:pt x="333" y="931"/>
                  <a:pt x="704" y="913"/>
                  <a:pt x="1102" y="91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6" name="Freeform 145">
            <a:extLst>
              <a:ext uri="{FF2B5EF4-FFF2-40B4-BE49-F238E27FC236}">
                <a16:creationId xmlns:a16="http://schemas.microsoft.com/office/drawing/2014/main" id="{6089D7F3-44FA-324A-8304-B7237D215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15560" y="3255243"/>
            <a:ext cx="4343446" cy="4146886"/>
          </a:xfrm>
          <a:custGeom>
            <a:avLst/>
            <a:gdLst>
              <a:gd name="T0" fmla="*/ 569 w 3996"/>
              <a:gd name="T1" fmla="*/ 3814 h 3815"/>
              <a:gd name="T2" fmla="*/ 569 w 3996"/>
              <a:gd name="T3" fmla="*/ 3814 h 3815"/>
              <a:gd name="T4" fmla="*/ 109 w 3996"/>
              <a:gd name="T5" fmla="*/ 2676 h 3815"/>
              <a:gd name="T6" fmla="*/ 163 w 3996"/>
              <a:gd name="T7" fmla="*/ 2522 h 3815"/>
              <a:gd name="T8" fmla="*/ 967 w 3996"/>
              <a:gd name="T9" fmla="*/ 1853 h 3815"/>
              <a:gd name="T10" fmla="*/ 1057 w 3996"/>
              <a:gd name="T11" fmla="*/ 1907 h 3815"/>
              <a:gd name="T12" fmla="*/ 1003 w 3996"/>
              <a:gd name="T13" fmla="*/ 1998 h 3815"/>
              <a:gd name="T14" fmla="*/ 298 w 3996"/>
              <a:gd name="T15" fmla="*/ 2585 h 3815"/>
              <a:gd name="T16" fmla="*/ 253 w 3996"/>
              <a:gd name="T17" fmla="*/ 2712 h 3815"/>
              <a:gd name="T18" fmla="*/ 804 w 3996"/>
              <a:gd name="T19" fmla="*/ 3760 h 3815"/>
              <a:gd name="T20" fmla="*/ 849 w 3996"/>
              <a:gd name="T21" fmla="*/ 3814 h 3815"/>
              <a:gd name="T22" fmla="*/ 2494 w 3996"/>
              <a:gd name="T23" fmla="*/ 3814 h 3815"/>
              <a:gd name="T24" fmla="*/ 2196 w 3996"/>
              <a:gd name="T25" fmla="*/ 3200 h 3815"/>
              <a:gd name="T26" fmla="*/ 1102 w 3996"/>
              <a:gd name="T27" fmla="*/ 3137 h 3815"/>
              <a:gd name="T28" fmla="*/ 1012 w 3996"/>
              <a:gd name="T29" fmla="*/ 3083 h 3815"/>
              <a:gd name="T30" fmla="*/ 1057 w 3996"/>
              <a:gd name="T31" fmla="*/ 2983 h 3815"/>
              <a:gd name="T32" fmla="*/ 2278 w 3996"/>
              <a:gd name="T33" fmla="*/ 3074 h 3815"/>
              <a:gd name="T34" fmla="*/ 2648 w 3996"/>
              <a:gd name="T35" fmla="*/ 3805 h 3815"/>
              <a:gd name="T36" fmla="*/ 2648 w 3996"/>
              <a:gd name="T37" fmla="*/ 3814 h 3815"/>
              <a:gd name="T38" fmla="*/ 3742 w 3996"/>
              <a:gd name="T39" fmla="*/ 3814 h 3815"/>
              <a:gd name="T40" fmla="*/ 3860 w 3996"/>
              <a:gd name="T41" fmla="*/ 3507 h 3815"/>
              <a:gd name="T42" fmla="*/ 3552 w 3996"/>
              <a:gd name="T43" fmla="*/ 1772 h 3815"/>
              <a:gd name="T44" fmla="*/ 3055 w 3996"/>
              <a:gd name="T45" fmla="*/ 850 h 3815"/>
              <a:gd name="T46" fmla="*/ 3046 w 3996"/>
              <a:gd name="T47" fmla="*/ 769 h 3815"/>
              <a:gd name="T48" fmla="*/ 2214 w 3996"/>
              <a:gd name="T49" fmla="*/ 488 h 3815"/>
              <a:gd name="T50" fmla="*/ 1780 w 3996"/>
              <a:gd name="T51" fmla="*/ 615 h 3815"/>
              <a:gd name="T52" fmla="*/ 1672 w 3996"/>
              <a:gd name="T53" fmla="*/ 425 h 3815"/>
              <a:gd name="T54" fmla="*/ 650 w 3996"/>
              <a:gd name="T55" fmla="*/ 136 h 3815"/>
              <a:gd name="T56" fmla="*/ 542 w 3996"/>
              <a:gd name="T57" fmla="*/ 154 h 3815"/>
              <a:gd name="T58" fmla="*/ 82 w 3996"/>
              <a:gd name="T59" fmla="*/ 91 h 3815"/>
              <a:gd name="T60" fmla="*/ 82 w 3996"/>
              <a:gd name="T61" fmla="*/ 3814 h 3815"/>
              <a:gd name="T62" fmla="*/ 569 w 3996"/>
              <a:gd name="T63" fmla="*/ 3814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996" h="3815">
                <a:moveTo>
                  <a:pt x="569" y="3814"/>
                </a:moveTo>
                <a:lnTo>
                  <a:pt x="569" y="3814"/>
                </a:lnTo>
                <a:cubicBezTo>
                  <a:pt x="199" y="3579"/>
                  <a:pt x="0" y="3110"/>
                  <a:pt x="109" y="2676"/>
                </a:cubicBezTo>
                <a:cubicBezTo>
                  <a:pt x="118" y="2622"/>
                  <a:pt x="136" y="2576"/>
                  <a:pt x="163" y="2522"/>
                </a:cubicBezTo>
                <a:cubicBezTo>
                  <a:pt x="307" y="2179"/>
                  <a:pt x="605" y="1935"/>
                  <a:pt x="967" y="1853"/>
                </a:cubicBezTo>
                <a:cubicBezTo>
                  <a:pt x="1012" y="1844"/>
                  <a:pt x="1048" y="1871"/>
                  <a:pt x="1057" y="1907"/>
                </a:cubicBezTo>
                <a:cubicBezTo>
                  <a:pt x="1066" y="1953"/>
                  <a:pt x="1048" y="1989"/>
                  <a:pt x="1003" y="1998"/>
                </a:cubicBezTo>
                <a:cubicBezTo>
                  <a:pt x="695" y="2070"/>
                  <a:pt x="424" y="2296"/>
                  <a:pt x="298" y="2585"/>
                </a:cubicBezTo>
                <a:cubicBezTo>
                  <a:pt x="280" y="2622"/>
                  <a:pt x="270" y="2667"/>
                  <a:pt x="253" y="2712"/>
                </a:cubicBezTo>
                <a:cubicBezTo>
                  <a:pt x="145" y="3146"/>
                  <a:pt x="397" y="3615"/>
                  <a:pt x="804" y="3760"/>
                </a:cubicBezTo>
                <a:cubicBezTo>
                  <a:pt x="831" y="3769"/>
                  <a:pt x="849" y="3787"/>
                  <a:pt x="849" y="3814"/>
                </a:cubicBezTo>
                <a:cubicBezTo>
                  <a:pt x="2494" y="3814"/>
                  <a:pt x="2494" y="3814"/>
                  <a:pt x="2494" y="3814"/>
                </a:cubicBezTo>
                <a:cubicBezTo>
                  <a:pt x="2476" y="3533"/>
                  <a:pt x="2368" y="3326"/>
                  <a:pt x="2196" y="3200"/>
                </a:cubicBezTo>
                <a:cubicBezTo>
                  <a:pt x="1789" y="2929"/>
                  <a:pt x="1111" y="3128"/>
                  <a:pt x="1102" y="3137"/>
                </a:cubicBezTo>
                <a:cubicBezTo>
                  <a:pt x="1066" y="3146"/>
                  <a:pt x="1021" y="3128"/>
                  <a:pt x="1012" y="3083"/>
                </a:cubicBezTo>
                <a:cubicBezTo>
                  <a:pt x="994" y="3046"/>
                  <a:pt x="1021" y="3001"/>
                  <a:pt x="1057" y="2983"/>
                </a:cubicBezTo>
                <a:cubicBezTo>
                  <a:pt x="1084" y="2974"/>
                  <a:pt x="1816" y="2757"/>
                  <a:pt x="2278" y="3074"/>
                </a:cubicBezTo>
                <a:cubicBezTo>
                  <a:pt x="2503" y="3227"/>
                  <a:pt x="2621" y="3470"/>
                  <a:pt x="2648" y="3805"/>
                </a:cubicBezTo>
                <a:lnTo>
                  <a:pt x="2648" y="3814"/>
                </a:lnTo>
                <a:cubicBezTo>
                  <a:pt x="3742" y="3814"/>
                  <a:pt x="3742" y="3814"/>
                  <a:pt x="3742" y="3814"/>
                </a:cubicBezTo>
                <a:cubicBezTo>
                  <a:pt x="3796" y="3723"/>
                  <a:pt x="3832" y="3615"/>
                  <a:pt x="3860" y="3507"/>
                </a:cubicBezTo>
                <a:cubicBezTo>
                  <a:pt x="3995" y="2947"/>
                  <a:pt x="3769" y="2260"/>
                  <a:pt x="3552" y="1772"/>
                </a:cubicBezTo>
                <a:cubicBezTo>
                  <a:pt x="3326" y="1248"/>
                  <a:pt x="3055" y="850"/>
                  <a:pt x="3055" y="850"/>
                </a:cubicBezTo>
                <a:cubicBezTo>
                  <a:pt x="3037" y="823"/>
                  <a:pt x="3037" y="786"/>
                  <a:pt x="3046" y="769"/>
                </a:cubicBezTo>
                <a:cubicBezTo>
                  <a:pt x="2838" y="488"/>
                  <a:pt x="2540" y="425"/>
                  <a:pt x="2214" y="488"/>
                </a:cubicBezTo>
                <a:cubicBezTo>
                  <a:pt x="2070" y="515"/>
                  <a:pt x="1925" y="570"/>
                  <a:pt x="1780" y="615"/>
                </a:cubicBezTo>
                <a:cubicBezTo>
                  <a:pt x="1744" y="552"/>
                  <a:pt x="1717" y="488"/>
                  <a:pt x="1672" y="425"/>
                </a:cubicBezTo>
                <a:cubicBezTo>
                  <a:pt x="1464" y="127"/>
                  <a:pt x="994" y="0"/>
                  <a:pt x="650" y="136"/>
                </a:cubicBezTo>
                <a:cubicBezTo>
                  <a:pt x="614" y="154"/>
                  <a:pt x="569" y="163"/>
                  <a:pt x="542" y="154"/>
                </a:cubicBezTo>
                <a:cubicBezTo>
                  <a:pt x="379" y="109"/>
                  <a:pt x="226" y="91"/>
                  <a:pt x="82" y="91"/>
                </a:cubicBezTo>
                <a:cubicBezTo>
                  <a:pt x="82" y="3814"/>
                  <a:pt x="82" y="3814"/>
                  <a:pt x="82" y="3814"/>
                </a:cubicBezTo>
                <a:lnTo>
                  <a:pt x="569" y="381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7" name="Freeform 146">
            <a:extLst>
              <a:ext uri="{FF2B5EF4-FFF2-40B4-BE49-F238E27FC236}">
                <a16:creationId xmlns:a16="http://schemas.microsoft.com/office/drawing/2014/main" id="{BF244610-88C0-BE44-90D0-30190F906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6063" y="3451799"/>
            <a:ext cx="4942708" cy="3950330"/>
          </a:xfrm>
          <a:custGeom>
            <a:avLst/>
            <a:gdLst>
              <a:gd name="T0" fmla="*/ 985 w 4548"/>
              <a:gd name="T1" fmla="*/ 3037 h 3634"/>
              <a:gd name="T2" fmla="*/ 985 w 4548"/>
              <a:gd name="T3" fmla="*/ 3037 h 3634"/>
              <a:gd name="T4" fmla="*/ 1066 w 4548"/>
              <a:gd name="T5" fmla="*/ 2965 h 3634"/>
              <a:gd name="T6" fmla="*/ 1139 w 4548"/>
              <a:gd name="T7" fmla="*/ 3046 h 3634"/>
              <a:gd name="T8" fmla="*/ 1356 w 4548"/>
              <a:gd name="T9" fmla="*/ 3633 h 3634"/>
              <a:gd name="T10" fmla="*/ 2278 w 4548"/>
              <a:gd name="T11" fmla="*/ 3633 h 3634"/>
              <a:gd name="T12" fmla="*/ 2332 w 4548"/>
              <a:gd name="T13" fmla="*/ 3560 h 3634"/>
              <a:gd name="T14" fmla="*/ 2440 w 4548"/>
              <a:gd name="T15" fmla="*/ 3551 h 3634"/>
              <a:gd name="T16" fmla="*/ 2468 w 4548"/>
              <a:gd name="T17" fmla="*/ 3633 h 3634"/>
              <a:gd name="T18" fmla="*/ 3480 w 4548"/>
              <a:gd name="T19" fmla="*/ 3633 h 3634"/>
              <a:gd name="T20" fmla="*/ 4339 w 4548"/>
              <a:gd name="T21" fmla="*/ 1690 h 3634"/>
              <a:gd name="T22" fmla="*/ 4438 w 4548"/>
              <a:gd name="T23" fmla="*/ 72 h 3634"/>
              <a:gd name="T24" fmla="*/ 4447 w 4548"/>
              <a:gd name="T25" fmla="*/ 36 h 3634"/>
              <a:gd name="T26" fmla="*/ 4104 w 4548"/>
              <a:gd name="T27" fmla="*/ 9 h 3634"/>
              <a:gd name="T28" fmla="*/ 2992 w 4548"/>
              <a:gd name="T29" fmla="*/ 289 h 3634"/>
              <a:gd name="T30" fmla="*/ 2395 w 4548"/>
              <a:gd name="T31" fmla="*/ 660 h 3634"/>
              <a:gd name="T32" fmla="*/ 2287 w 4548"/>
              <a:gd name="T33" fmla="*/ 750 h 3634"/>
              <a:gd name="T34" fmla="*/ 2314 w 4548"/>
              <a:gd name="T35" fmla="*/ 796 h 3634"/>
              <a:gd name="T36" fmla="*/ 2513 w 4548"/>
              <a:gd name="T37" fmla="*/ 1672 h 3634"/>
              <a:gd name="T38" fmla="*/ 2007 w 4548"/>
              <a:gd name="T39" fmla="*/ 3099 h 3634"/>
              <a:gd name="T40" fmla="*/ 1961 w 4548"/>
              <a:gd name="T41" fmla="*/ 3118 h 3634"/>
              <a:gd name="T42" fmla="*/ 1898 w 4548"/>
              <a:gd name="T43" fmla="*/ 3082 h 3634"/>
              <a:gd name="T44" fmla="*/ 1916 w 4548"/>
              <a:gd name="T45" fmla="*/ 2974 h 3634"/>
              <a:gd name="T46" fmla="*/ 2169 w 4548"/>
              <a:gd name="T47" fmla="*/ 850 h 3634"/>
              <a:gd name="T48" fmla="*/ 2178 w 4548"/>
              <a:gd name="T49" fmla="*/ 786 h 3634"/>
              <a:gd name="T50" fmla="*/ 1545 w 4548"/>
              <a:gd name="T51" fmla="*/ 1148 h 3634"/>
              <a:gd name="T52" fmla="*/ 650 w 4548"/>
              <a:gd name="T53" fmla="*/ 2088 h 3634"/>
              <a:gd name="T54" fmla="*/ 388 w 4548"/>
              <a:gd name="T55" fmla="*/ 2748 h 3634"/>
              <a:gd name="T56" fmla="*/ 352 w 4548"/>
              <a:gd name="T57" fmla="*/ 2820 h 3634"/>
              <a:gd name="T58" fmla="*/ 63 w 4548"/>
              <a:gd name="T59" fmla="*/ 3326 h 3634"/>
              <a:gd name="T60" fmla="*/ 0 w 4548"/>
              <a:gd name="T61" fmla="*/ 3633 h 3634"/>
              <a:gd name="T62" fmla="*/ 1157 w 4548"/>
              <a:gd name="T63" fmla="*/ 3633 h 3634"/>
              <a:gd name="T64" fmla="*/ 985 w 4548"/>
              <a:gd name="T65" fmla="*/ 3037 h 3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548" h="3634">
                <a:moveTo>
                  <a:pt x="985" y="3037"/>
                </a:moveTo>
                <a:lnTo>
                  <a:pt x="985" y="3037"/>
                </a:lnTo>
                <a:cubicBezTo>
                  <a:pt x="985" y="2992"/>
                  <a:pt x="1021" y="2965"/>
                  <a:pt x="1066" y="2965"/>
                </a:cubicBezTo>
                <a:cubicBezTo>
                  <a:pt x="1112" y="2974"/>
                  <a:pt x="1139" y="3010"/>
                  <a:pt x="1139" y="3046"/>
                </a:cubicBezTo>
                <a:cubicBezTo>
                  <a:pt x="1120" y="3262"/>
                  <a:pt x="1202" y="3479"/>
                  <a:pt x="1356" y="3633"/>
                </a:cubicBezTo>
                <a:cubicBezTo>
                  <a:pt x="2278" y="3633"/>
                  <a:pt x="2278" y="3633"/>
                  <a:pt x="2278" y="3633"/>
                </a:cubicBezTo>
                <a:cubicBezTo>
                  <a:pt x="2296" y="3606"/>
                  <a:pt x="2314" y="3588"/>
                  <a:pt x="2332" y="3560"/>
                </a:cubicBezTo>
                <a:cubicBezTo>
                  <a:pt x="2359" y="3533"/>
                  <a:pt x="2404" y="3524"/>
                  <a:pt x="2440" y="3551"/>
                </a:cubicBezTo>
                <a:cubicBezTo>
                  <a:pt x="2468" y="3569"/>
                  <a:pt x="2477" y="3597"/>
                  <a:pt x="2468" y="3633"/>
                </a:cubicBezTo>
                <a:cubicBezTo>
                  <a:pt x="3480" y="3633"/>
                  <a:pt x="3480" y="3633"/>
                  <a:pt x="3480" y="3633"/>
                </a:cubicBezTo>
                <a:cubicBezTo>
                  <a:pt x="3977" y="2929"/>
                  <a:pt x="4221" y="2233"/>
                  <a:pt x="4339" y="1690"/>
                </a:cubicBezTo>
                <a:cubicBezTo>
                  <a:pt x="4547" y="768"/>
                  <a:pt x="4438" y="81"/>
                  <a:pt x="4438" y="72"/>
                </a:cubicBezTo>
                <a:cubicBezTo>
                  <a:pt x="4438" y="63"/>
                  <a:pt x="4438" y="45"/>
                  <a:pt x="4447" y="36"/>
                </a:cubicBezTo>
                <a:cubicBezTo>
                  <a:pt x="4330" y="9"/>
                  <a:pt x="4221" y="0"/>
                  <a:pt x="4104" y="9"/>
                </a:cubicBezTo>
                <a:cubicBezTo>
                  <a:pt x="3724" y="45"/>
                  <a:pt x="3353" y="163"/>
                  <a:pt x="2992" y="289"/>
                </a:cubicBezTo>
                <a:cubicBezTo>
                  <a:pt x="2766" y="371"/>
                  <a:pt x="2549" y="470"/>
                  <a:pt x="2395" y="660"/>
                </a:cubicBezTo>
                <a:cubicBezTo>
                  <a:pt x="2359" y="705"/>
                  <a:pt x="2323" y="732"/>
                  <a:pt x="2287" y="750"/>
                </a:cubicBezTo>
                <a:cubicBezTo>
                  <a:pt x="2296" y="759"/>
                  <a:pt x="2314" y="777"/>
                  <a:pt x="2314" y="796"/>
                </a:cubicBezTo>
                <a:cubicBezTo>
                  <a:pt x="2323" y="804"/>
                  <a:pt x="2477" y="1193"/>
                  <a:pt x="2513" y="1672"/>
                </a:cubicBezTo>
                <a:cubicBezTo>
                  <a:pt x="2567" y="2323"/>
                  <a:pt x="2395" y="2811"/>
                  <a:pt x="2007" y="3099"/>
                </a:cubicBezTo>
                <a:cubicBezTo>
                  <a:pt x="1988" y="3109"/>
                  <a:pt x="1979" y="3118"/>
                  <a:pt x="1961" y="3118"/>
                </a:cubicBezTo>
                <a:cubicBezTo>
                  <a:pt x="1934" y="3118"/>
                  <a:pt x="1916" y="3099"/>
                  <a:pt x="1898" y="3082"/>
                </a:cubicBezTo>
                <a:cubicBezTo>
                  <a:pt x="1871" y="3046"/>
                  <a:pt x="1880" y="3001"/>
                  <a:pt x="1916" y="2974"/>
                </a:cubicBezTo>
                <a:cubicBezTo>
                  <a:pt x="2757" y="2359"/>
                  <a:pt x="2178" y="868"/>
                  <a:pt x="2169" y="850"/>
                </a:cubicBezTo>
                <a:cubicBezTo>
                  <a:pt x="2169" y="832"/>
                  <a:pt x="2169" y="804"/>
                  <a:pt x="2178" y="786"/>
                </a:cubicBezTo>
                <a:cubicBezTo>
                  <a:pt x="1925" y="822"/>
                  <a:pt x="1726" y="976"/>
                  <a:pt x="1545" y="1148"/>
                </a:cubicBezTo>
                <a:cubicBezTo>
                  <a:pt x="1229" y="1446"/>
                  <a:pt x="976" y="1799"/>
                  <a:pt x="650" y="2088"/>
                </a:cubicBezTo>
                <a:cubicBezTo>
                  <a:pt x="461" y="2260"/>
                  <a:pt x="370" y="2486"/>
                  <a:pt x="388" y="2748"/>
                </a:cubicBezTo>
                <a:cubicBezTo>
                  <a:pt x="388" y="2775"/>
                  <a:pt x="370" y="2811"/>
                  <a:pt x="352" y="2820"/>
                </a:cubicBezTo>
                <a:cubicBezTo>
                  <a:pt x="208" y="2965"/>
                  <a:pt x="117" y="3135"/>
                  <a:pt x="63" y="3326"/>
                </a:cubicBezTo>
                <a:cubicBezTo>
                  <a:pt x="36" y="3425"/>
                  <a:pt x="18" y="3533"/>
                  <a:pt x="0" y="3633"/>
                </a:cubicBezTo>
                <a:cubicBezTo>
                  <a:pt x="1157" y="3633"/>
                  <a:pt x="1157" y="3633"/>
                  <a:pt x="1157" y="3633"/>
                </a:cubicBezTo>
                <a:cubicBezTo>
                  <a:pt x="1030" y="3461"/>
                  <a:pt x="967" y="3253"/>
                  <a:pt x="985" y="303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8" name="Freeform 147">
            <a:extLst>
              <a:ext uri="{FF2B5EF4-FFF2-40B4-BE49-F238E27FC236}">
                <a16:creationId xmlns:a16="http://schemas.microsoft.com/office/drawing/2014/main" id="{82EB1BD7-D439-6C49-BED9-39E3557E8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4746" y="3355917"/>
            <a:ext cx="1701904" cy="4046212"/>
          </a:xfrm>
          <a:custGeom>
            <a:avLst/>
            <a:gdLst>
              <a:gd name="T0" fmla="*/ 823 w 1565"/>
              <a:gd name="T1" fmla="*/ 1816 h 3724"/>
              <a:gd name="T2" fmla="*/ 823 w 1565"/>
              <a:gd name="T3" fmla="*/ 1816 h 3724"/>
              <a:gd name="T4" fmla="*/ 0 w 1565"/>
              <a:gd name="T5" fmla="*/ 3723 h 3724"/>
              <a:gd name="T6" fmla="*/ 1564 w 1565"/>
              <a:gd name="T7" fmla="*/ 3723 h 3724"/>
              <a:gd name="T8" fmla="*/ 1564 w 1565"/>
              <a:gd name="T9" fmla="*/ 0 h 3724"/>
              <a:gd name="T10" fmla="*/ 931 w 1565"/>
              <a:gd name="T11" fmla="*/ 144 h 3724"/>
              <a:gd name="T12" fmla="*/ 922 w 1565"/>
              <a:gd name="T13" fmla="*/ 153 h 3724"/>
              <a:gd name="T14" fmla="*/ 823 w 1565"/>
              <a:gd name="T15" fmla="*/ 1816 h 3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65" h="3724">
                <a:moveTo>
                  <a:pt x="823" y="1816"/>
                </a:moveTo>
                <a:lnTo>
                  <a:pt x="823" y="1816"/>
                </a:lnTo>
                <a:cubicBezTo>
                  <a:pt x="705" y="2350"/>
                  <a:pt x="470" y="3037"/>
                  <a:pt x="0" y="3723"/>
                </a:cubicBezTo>
                <a:cubicBezTo>
                  <a:pt x="1564" y="3723"/>
                  <a:pt x="1564" y="3723"/>
                  <a:pt x="1564" y="3723"/>
                </a:cubicBezTo>
                <a:cubicBezTo>
                  <a:pt x="1564" y="0"/>
                  <a:pt x="1564" y="0"/>
                  <a:pt x="1564" y="0"/>
                </a:cubicBezTo>
                <a:cubicBezTo>
                  <a:pt x="1347" y="9"/>
                  <a:pt x="1139" y="54"/>
                  <a:pt x="931" y="144"/>
                </a:cubicBezTo>
                <a:cubicBezTo>
                  <a:pt x="931" y="144"/>
                  <a:pt x="931" y="153"/>
                  <a:pt x="922" y="153"/>
                </a:cubicBezTo>
                <a:cubicBezTo>
                  <a:pt x="940" y="244"/>
                  <a:pt x="1021" y="912"/>
                  <a:pt x="823" y="181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9" name="Freeform 148">
            <a:extLst>
              <a:ext uri="{FF2B5EF4-FFF2-40B4-BE49-F238E27FC236}">
                <a16:creationId xmlns:a16="http://schemas.microsoft.com/office/drawing/2014/main" id="{D7375155-684F-B648-8679-EED8EE5E5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2643" y="7402129"/>
            <a:ext cx="1001966" cy="268469"/>
          </a:xfrm>
          <a:custGeom>
            <a:avLst/>
            <a:gdLst>
              <a:gd name="T0" fmla="*/ 45 w 923"/>
              <a:gd name="T1" fmla="*/ 36 h 245"/>
              <a:gd name="T2" fmla="*/ 45 w 923"/>
              <a:gd name="T3" fmla="*/ 36 h 245"/>
              <a:gd name="T4" fmla="*/ 126 w 923"/>
              <a:gd name="T5" fmla="*/ 90 h 245"/>
              <a:gd name="T6" fmla="*/ 922 w 923"/>
              <a:gd name="T7" fmla="*/ 0 h 245"/>
              <a:gd name="T8" fmla="*/ 0 w 923"/>
              <a:gd name="T9" fmla="*/ 0 h 245"/>
              <a:gd name="T10" fmla="*/ 45 w 923"/>
              <a:gd name="T11" fmla="*/ 36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23" h="245">
                <a:moveTo>
                  <a:pt x="45" y="36"/>
                </a:moveTo>
                <a:lnTo>
                  <a:pt x="45" y="36"/>
                </a:lnTo>
                <a:cubicBezTo>
                  <a:pt x="72" y="54"/>
                  <a:pt x="99" y="81"/>
                  <a:pt x="126" y="90"/>
                </a:cubicBezTo>
                <a:cubicBezTo>
                  <a:pt x="379" y="244"/>
                  <a:pt x="714" y="199"/>
                  <a:pt x="922" y="0"/>
                </a:cubicBezTo>
                <a:cubicBezTo>
                  <a:pt x="0" y="0"/>
                  <a:pt x="0" y="0"/>
                  <a:pt x="0" y="0"/>
                </a:cubicBezTo>
                <a:cubicBezTo>
                  <a:pt x="18" y="9"/>
                  <a:pt x="27" y="27"/>
                  <a:pt x="45" y="3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0" name="Freeform 149">
            <a:extLst>
              <a:ext uri="{FF2B5EF4-FFF2-40B4-BE49-F238E27FC236}">
                <a16:creationId xmlns:a16="http://schemas.microsoft.com/office/drawing/2014/main" id="{BD152DF0-C761-F245-8957-9FCD28F0F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6373" y="8619828"/>
            <a:ext cx="3020277" cy="2890838"/>
          </a:xfrm>
          <a:custGeom>
            <a:avLst/>
            <a:gdLst>
              <a:gd name="T0" fmla="*/ 2469 w 2777"/>
              <a:gd name="T1" fmla="*/ 994 h 2658"/>
              <a:gd name="T2" fmla="*/ 2469 w 2777"/>
              <a:gd name="T3" fmla="*/ 994 h 2658"/>
              <a:gd name="T4" fmla="*/ 2378 w 2777"/>
              <a:gd name="T5" fmla="*/ 994 h 2658"/>
              <a:gd name="T6" fmla="*/ 1763 w 2777"/>
              <a:gd name="T7" fmla="*/ 1618 h 2658"/>
              <a:gd name="T8" fmla="*/ 1691 w 2777"/>
              <a:gd name="T9" fmla="*/ 1690 h 2658"/>
              <a:gd name="T10" fmla="*/ 1682 w 2777"/>
              <a:gd name="T11" fmla="*/ 1690 h 2658"/>
              <a:gd name="T12" fmla="*/ 1610 w 2777"/>
              <a:gd name="T13" fmla="*/ 1609 h 2658"/>
              <a:gd name="T14" fmla="*/ 2369 w 2777"/>
              <a:gd name="T15" fmla="*/ 840 h 2658"/>
              <a:gd name="T16" fmla="*/ 2486 w 2777"/>
              <a:gd name="T17" fmla="*/ 840 h 2658"/>
              <a:gd name="T18" fmla="*/ 2776 w 2777"/>
              <a:gd name="T19" fmla="*/ 922 h 2658"/>
              <a:gd name="T20" fmla="*/ 2776 w 2777"/>
              <a:gd name="T21" fmla="*/ 0 h 2658"/>
              <a:gd name="T22" fmla="*/ 606 w 2777"/>
              <a:gd name="T23" fmla="*/ 723 h 2658"/>
              <a:gd name="T24" fmla="*/ 154 w 2777"/>
              <a:gd name="T25" fmla="*/ 1247 h 2658"/>
              <a:gd name="T26" fmla="*/ 64 w 2777"/>
              <a:gd name="T27" fmla="*/ 1491 h 2658"/>
              <a:gd name="T28" fmla="*/ 0 w 2777"/>
              <a:gd name="T29" fmla="*/ 1554 h 2658"/>
              <a:gd name="T30" fmla="*/ 470 w 2777"/>
              <a:gd name="T31" fmla="*/ 2250 h 2658"/>
              <a:gd name="T32" fmla="*/ 1926 w 2777"/>
              <a:gd name="T33" fmla="*/ 2594 h 2658"/>
              <a:gd name="T34" fmla="*/ 2631 w 2777"/>
              <a:gd name="T35" fmla="*/ 2440 h 2658"/>
              <a:gd name="T36" fmla="*/ 2640 w 2777"/>
              <a:gd name="T37" fmla="*/ 2440 h 2658"/>
              <a:gd name="T38" fmla="*/ 2776 w 2777"/>
              <a:gd name="T39" fmla="*/ 2359 h 2658"/>
              <a:gd name="T40" fmla="*/ 2776 w 2777"/>
              <a:gd name="T41" fmla="*/ 1093 h 2658"/>
              <a:gd name="T42" fmla="*/ 2469 w 2777"/>
              <a:gd name="T43" fmla="*/ 994 h 2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777" h="2658">
                <a:moveTo>
                  <a:pt x="2469" y="994"/>
                </a:moveTo>
                <a:lnTo>
                  <a:pt x="2469" y="994"/>
                </a:lnTo>
                <a:cubicBezTo>
                  <a:pt x="2441" y="994"/>
                  <a:pt x="2405" y="994"/>
                  <a:pt x="2378" y="994"/>
                </a:cubicBezTo>
                <a:cubicBezTo>
                  <a:pt x="2044" y="1012"/>
                  <a:pt x="1772" y="1292"/>
                  <a:pt x="1763" y="1618"/>
                </a:cubicBezTo>
                <a:cubicBezTo>
                  <a:pt x="1763" y="1654"/>
                  <a:pt x="1727" y="1690"/>
                  <a:pt x="1691" y="1690"/>
                </a:cubicBezTo>
                <a:cubicBezTo>
                  <a:pt x="1682" y="1690"/>
                  <a:pt x="1682" y="1690"/>
                  <a:pt x="1682" y="1690"/>
                </a:cubicBezTo>
                <a:cubicBezTo>
                  <a:pt x="1646" y="1690"/>
                  <a:pt x="1610" y="1654"/>
                  <a:pt x="1610" y="1609"/>
                </a:cubicBezTo>
                <a:cubicBezTo>
                  <a:pt x="1619" y="1211"/>
                  <a:pt x="1962" y="867"/>
                  <a:pt x="2369" y="840"/>
                </a:cubicBezTo>
                <a:cubicBezTo>
                  <a:pt x="2405" y="840"/>
                  <a:pt x="2450" y="840"/>
                  <a:pt x="2486" y="840"/>
                </a:cubicBezTo>
                <a:cubicBezTo>
                  <a:pt x="2586" y="849"/>
                  <a:pt x="2685" y="876"/>
                  <a:pt x="2776" y="922"/>
                </a:cubicBezTo>
                <a:cubicBezTo>
                  <a:pt x="2776" y="0"/>
                  <a:pt x="2776" y="0"/>
                  <a:pt x="2776" y="0"/>
                </a:cubicBezTo>
                <a:cubicBezTo>
                  <a:pt x="1980" y="90"/>
                  <a:pt x="1158" y="289"/>
                  <a:pt x="606" y="723"/>
                </a:cubicBezTo>
                <a:cubicBezTo>
                  <a:pt x="353" y="922"/>
                  <a:pt x="217" y="1120"/>
                  <a:pt x="154" y="1247"/>
                </a:cubicBezTo>
                <a:cubicBezTo>
                  <a:pt x="82" y="1392"/>
                  <a:pt x="64" y="1491"/>
                  <a:pt x="64" y="1491"/>
                </a:cubicBezTo>
                <a:cubicBezTo>
                  <a:pt x="64" y="1527"/>
                  <a:pt x="37" y="1554"/>
                  <a:pt x="0" y="1554"/>
                </a:cubicBezTo>
                <a:cubicBezTo>
                  <a:pt x="46" y="1853"/>
                  <a:pt x="208" y="2088"/>
                  <a:pt x="470" y="2250"/>
                </a:cubicBezTo>
                <a:cubicBezTo>
                  <a:pt x="914" y="2540"/>
                  <a:pt x="1402" y="2657"/>
                  <a:pt x="1926" y="2594"/>
                </a:cubicBezTo>
                <a:cubicBezTo>
                  <a:pt x="2161" y="2558"/>
                  <a:pt x="2396" y="2494"/>
                  <a:pt x="2631" y="2440"/>
                </a:cubicBezTo>
                <a:lnTo>
                  <a:pt x="2640" y="2440"/>
                </a:lnTo>
                <a:cubicBezTo>
                  <a:pt x="2685" y="2413"/>
                  <a:pt x="2731" y="2386"/>
                  <a:pt x="2776" y="2359"/>
                </a:cubicBezTo>
                <a:cubicBezTo>
                  <a:pt x="2776" y="1093"/>
                  <a:pt x="2776" y="1093"/>
                  <a:pt x="2776" y="1093"/>
                </a:cubicBezTo>
                <a:cubicBezTo>
                  <a:pt x="2685" y="1039"/>
                  <a:pt x="2577" y="1003"/>
                  <a:pt x="2469" y="99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1" name="Freeform 150">
            <a:extLst>
              <a:ext uri="{FF2B5EF4-FFF2-40B4-BE49-F238E27FC236}">
                <a16:creationId xmlns:a16="http://schemas.microsoft.com/office/drawing/2014/main" id="{9C076582-A5A9-7C49-B4CD-E50D0C974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4565" y="7402129"/>
            <a:ext cx="5772085" cy="2818925"/>
          </a:xfrm>
          <a:custGeom>
            <a:avLst/>
            <a:gdLst>
              <a:gd name="T0" fmla="*/ 3029 w 5308"/>
              <a:gd name="T1" fmla="*/ 1735 h 2595"/>
              <a:gd name="T2" fmla="*/ 3029 w 5308"/>
              <a:gd name="T3" fmla="*/ 1735 h 2595"/>
              <a:gd name="T4" fmla="*/ 5307 w 5308"/>
              <a:gd name="T5" fmla="*/ 967 h 2595"/>
              <a:gd name="T6" fmla="*/ 5307 w 5308"/>
              <a:gd name="T7" fmla="*/ 0 h 2595"/>
              <a:gd name="T8" fmla="*/ 3743 w 5308"/>
              <a:gd name="T9" fmla="*/ 0 h 2595"/>
              <a:gd name="T10" fmla="*/ 2513 w 5308"/>
              <a:gd name="T11" fmla="*/ 1301 h 2595"/>
              <a:gd name="T12" fmla="*/ 2468 w 5308"/>
              <a:gd name="T13" fmla="*/ 1320 h 2595"/>
              <a:gd name="T14" fmla="*/ 2414 w 5308"/>
              <a:gd name="T15" fmla="*/ 1292 h 2595"/>
              <a:gd name="T16" fmla="*/ 2423 w 5308"/>
              <a:gd name="T17" fmla="*/ 1184 h 2595"/>
              <a:gd name="T18" fmla="*/ 3553 w 5308"/>
              <a:gd name="T19" fmla="*/ 0 h 2595"/>
              <a:gd name="T20" fmla="*/ 2541 w 5308"/>
              <a:gd name="T21" fmla="*/ 0 h 2595"/>
              <a:gd name="T22" fmla="*/ 2531 w 5308"/>
              <a:gd name="T23" fmla="*/ 18 h 2595"/>
              <a:gd name="T24" fmla="*/ 1881 w 5308"/>
              <a:gd name="T25" fmla="*/ 334 h 2595"/>
              <a:gd name="T26" fmla="*/ 1474 w 5308"/>
              <a:gd name="T27" fmla="*/ 226 h 2595"/>
              <a:gd name="T28" fmla="*/ 1374 w 5308"/>
              <a:gd name="T29" fmla="*/ 153 h 2595"/>
              <a:gd name="T30" fmla="*/ 1230 w 5308"/>
              <a:gd name="T31" fmla="*/ 0 h 2595"/>
              <a:gd name="T32" fmla="*/ 73 w 5308"/>
              <a:gd name="T33" fmla="*/ 0 h 2595"/>
              <a:gd name="T34" fmla="*/ 154 w 5308"/>
              <a:gd name="T35" fmla="*/ 1256 h 2595"/>
              <a:gd name="T36" fmla="*/ 696 w 5308"/>
              <a:gd name="T37" fmla="*/ 1817 h 2595"/>
              <a:gd name="T38" fmla="*/ 769 w 5308"/>
              <a:gd name="T39" fmla="*/ 1871 h 2595"/>
              <a:gd name="T40" fmla="*/ 1817 w 5308"/>
              <a:gd name="T41" fmla="*/ 2350 h 2595"/>
              <a:gd name="T42" fmla="*/ 1899 w 5308"/>
              <a:gd name="T43" fmla="*/ 2386 h 2595"/>
              <a:gd name="T44" fmla="*/ 2288 w 5308"/>
              <a:gd name="T45" fmla="*/ 2576 h 2595"/>
              <a:gd name="T46" fmla="*/ 2441 w 5308"/>
              <a:gd name="T47" fmla="*/ 2594 h 2595"/>
              <a:gd name="T48" fmla="*/ 2441 w 5308"/>
              <a:gd name="T49" fmla="*/ 2594 h 2595"/>
              <a:gd name="T50" fmla="*/ 3029 w 5308"/>
              <a:gd name="T51" fmla="*/ 1735 h 2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308" h="2595">
                <a:moveTo>
                  <a:pt x="3029" y="1735"/>
                </a:moveTo>
                <a:lnTo>
                  <a:pt x="3029" y="1735"/>
                </a:lnTo>
                <a:cubicBezTo>
                  <a:pt x="3544" y="1329"/>
                  <a:pt x="4303" y="1075"/>
                  <a:pt x="5307" y="967"/>
                </a:cubicBezTo>
                <a:cubicBezTo>
                  <a:pt x="5307" y="0"/>
                  <a:pt x="5307" y="0"/>
                  <a:pt x="5307" y="0"/>
                </a:cubicBezTo>
                <a:cubicBezTo>
                  <a:pt x="3743" y="0"/>
                  <a:pt x="3743" y="0"/>
                  <a:pt x="3743" y="0"/>
                </a:cubicBezTo>
                <a:cubicBezTo>
                  <a:pt x="3445" y="443"/>
                  <a:pt x="3047" y="886"/>
                  <a:pt x="2513" y="1301"/>
                </a:cubicBezTo>
                <a:cubicBezTo>
                  <a:pt x="2504" y="1310"/>
                  <a:pt x="2486" y="1320"/>
                  <a:pt x="2468" y="1320"/>
                </a:cubicBezTo>
                <a:cubicBezTo>
                  <a:pt x="2450" y="1320"/>
                  <a:pt x="2423" y="1310"/>
                  <a:pt x="2414" y="1292"/>
                </a:cubicBezTo>
                <a:cubicBezTo>
                  <a:pt x="2387" y="1256"/>
                  <a:pt x="2387" y="1211"/>
                  <a:pt x="2423" y="1184"/>
                </a:cubicBezTo>
                <a:cubicBezTo>
                  <a:pt x="2902" y="804"/>
                  <a:pt x="3273" y="397"/>
                  <a:pt x="3553" y="0"/>
                </a:cubicBezTo>
                <a:cubicBezTo>
                  <a:pt x="2541" y="0"/>
                  <a:pt x="2541" y="0"/>
                  <a:pt x="2541" y="0"/>
                </a:cubicBezTo>
                <a:cubicBezTo>
                  <a:pt x="2541" y="9"/>
                  <a:pt x="2541" y="18"/>
                  <a:pt x="2531" y="18"/>
                </a:cubicBezTo>
                <a:cubicBezTo>
                  <a:pt x="2378" y="226"/>
                  <a:pt x="2134" y="334"/>
                  <a:pt x="1881" y="334"/>
                </a:cubicBezTo>
                <a:cubicBezTo>
                  <a:pt x="1745" y="334"/>
                  <a:pt x="1600" y="298"/>
                  <a:pt x="1474" y="226"/>
                </a:cubicBezTo>
                <a:cubicBezTo>
                  <a:pt x="1438" y="208"/>
                  <a:pt x="1401" y="181"/>
                  <a:pt x="1374" y="153"/>
                </a:cubicBezTo>
                <a:cubicBezTo>
                  <a:pt x="1320" y="108"/>
                  <a:pt x="1266" y="54"/>
                  <a:pt x="1230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0" y="416"/>
                  <a:pt x="36" y="840"/>
                  <a:pt x="154" y="1256"/>
                </a:cubicBezTo>
                <a:cubicBezTo>
                  <a:pt x="226" y="1546"/>
                  <a:pt x="398" y="1744"/>
                  <a:pt x="696" y="1817"/>
                </a:cubicBezTo>
                <a:cubicBezTo>
                  <a:pt x="723" y="1817"/>
                  <a:pt x="751" y="1853"/>
                  <a:pt x="769" y="1871"/>
                </a:cubicBezTo>
                <a:cubicBezTo>
                  <a:pt x="1031" y="2214"/>
                  <a:pt x="1374" y="2395"/>
                  <a:pt x="1817" y="2350"/>
                </a:cubicBezTo>
                <a:cubicBezTo>
                  <a:pt x="1844" y="2350"/>
                  <a:pt x="1881" y="2368"/>
                  <a:pt x="1899" y="2386"/>
                </a:cubicBezTo>
                <a:cubicBezTo>
                  <a:pt x="2016" y="2486"/>
                  <a:pt x="2143" y="2549"/>
                  <a:pt x="2288" y="2576"/>
                </a:cubicBezTo>
                <a:cubicBezTo>
                  <a:pt x="2342" y="2585"/>
                  <a:pt x="2396" y="2585"/>
                  <a:pt x="2441" y="2594"/>
                </a:cubicBezTo>
                <a:lnTo>
                  <a:pt x="2441" y="2594"/>
                </a:lnTo>
                <a:cubicBezTo>
                  <a:pt x="2450" y="2576"/>
                  <a:pt x="2495" y="2151"/>
                  <a:pt x="3029" y="173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2" name="Freeform 151">
            <a:extLst>
              <a:ext uri="{FF2B5EF4-FFF2-40B4-BE49-F238E27FC236}">
                <a16:creationId xmlns:a16="http://schemas.microsoft.com/office/drawing/2014/main" id="{D7093F53-2FD3-4B41-A3A7-D9813776E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05658" y="4142148"/>
            <a:ext cx="2459370" cy="3264777"/>
          </a:xfrm>
          <a:custGeom>
            <a:avLst/>
            <a:gdLst>
              <a:gd name="T0" fmla="*/ 1880 w 2261"/>
              <a:gd name="T1" fmla="*/ 1835 h 3001"/>
              <a:gd name="T2" fmla="*/ 1880 w 2261"/>
              <a:gd name="T3" fmla="*/ 1835 h 3001"/>
              <a:gd name="T4" fmla="*/ 1663 w 2261"/>
              <a:gd name="T5" fmla="*/ 1473 h 3001"/>
              <a:gd name="T6" fmla="*/ 1202 w 2261"/>
              <a:gd name="T7" fmla="*/ 786 h 3001"/>
              <a:gd name="T8" fmla="*/ 497 w 2261"/>
              <a:gd name="T9" fmla="*/ 226 h 3001"/>
              <a:gd name="T10" fmla="*/ 0 w 2261"/>
              <a:gd name="T11" fmla="*/ 0 h 3001"/>
              <a:gd name="T12" fmla="*/ 488 w 2261"/>
              <a:gd name="T13" fmla="*/ 904 h 3001"/>
              <a:gd name="T14" fmla="*/ 804 w 2261"/>
              <a:gd name="T15" fmla="*/ 2728 h 3001"/>
              <a:gd name="T16" fmla="*/ 705 w 2261"/>
              <a:gd name="T17" fmla="*/ 3000 h 3001"/>
              <a:gd name="T18" fmla="*/ 2260 w 2261"/>
              <a:gd name="T19" fmla="*/ 3000 h 3001"/>
              <a:gd name="T20" fmla="*/ 2232 w 2261"/>
              <a:gd name="T21" fmla="*/ 2575 h 3001"/>
              <a:gd name="T22" fmla="*/ 1880 w 2261"/>
              <a:gd name="T23" fmla="*/ 1835 h 3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261" h="3001">
                <a:moveTo>
                  <a:pt x="1880" y="1835"/>
                </a:moveTo>
                <a:lnTo>
                  <a:pt x="1880" y="1835"/>
                </a:lnTo>
                <a:cubicBezTo>
                  <a:pt x="1826" y="1780"/>
                  <a:pt x="1681" y="1537"/>
                  <a:pt x="1663" y="1473"/>
                </a:cubicBezTo>
                <a:cubicBezTo>
                  <a:pt x="1600" y="1184"/>
                  <a:pt x="1419" y="967"/>
                  <a:pt x="1202" y="786"/>
                </a:cubicBezTo>
                <a:cubicBezTo>
                  <a:pt x="967" y="596"/>
                  <a:pt x="732" y="406"/>
                  <a:pt x="497" y="226"/>
                </a:cubicBezTo>
                <a:cubicBezTo>
                  <a:pt x="343" y="108"/>
                  <a:pt x="189" y="27"/>
                  <a:pt x="0" y="0"/>
                </a:cubicBezTo>
                <a:cubicBezTo>
                  <a:pt x="81" y="126"/>
                  <a:pt x="298" y="470"/>
                  <a:pt x="488" y="904"/>
                </a:cubicBezTo>
                <a:cubicBezTo>
                  <a:pt x="813" y="1627"/>
                  <a:pt x="913" y="2250"/>
                  <a:pt x="804" y="2728"/>
                </a:cubicBezTo>
                <a:cubicBezTo>
                  <a:pt x="777" y="2828"/>
                  <a:pt x="750" y="2909"/>
                  <a:pt x="705" y="3000"/>
                </a:cubicBezTo>
                <a:cubicBezTo>
                  <a:pt x="2260" y="3000"/>
                  <a:pt x="2260" y="3000"/>
                  <a:pt x="2260" y="3000"/>
                </a:cubicBezTo>
                <a:cubicBezTo>
                  <a:pt x="2251" y="2855"/>
                  <a:pt x="2242" y="2710"/>
                  <a:pt x="2232" y="2575"/>
                </a:cubicBezTo>
                <a:cubicBezTo>
                  <a:pt x="2205" y="2287"/>
                  <a:pt x="2088" y="2033"/>
                  <a:pt x="1880" y="183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3" name="Freeform 152">
            <a:extLst>
              <a:ext uri="{FF2B5EF4-FFF2-40B4-BE49-F238E27FC236}">
                <a16:creationId xmlns:a16="http://schemas.microsoft.com/office/drawing/2014/main" id="{C777546C-CB9F-4A49-AE81-8ED97B8F4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74190" y="7402129"/>
            <a:ext cx="2967543" cy="2444986"/>
          </a:xfrm>
          <a:custGeom>
            <a:avLst/>
            <a:gdLst>
              <a:gd name="T0" fmla="*/ 2585 w 2731"/>
              <a:gd name="T1" fmla="*/ 840 h 2251"/>
              <a:gd name="T2" fmla="*/ 2585 w 2731"/>
              <a:gd name="T3" fmla="*/ 840 h 2251"/>
              <a:gd name="T4" fmla="*/ 2667 w 2731"/>
              <a:gd name="T5" fmla="*/ 551 h 2251"/>
              <a:gd name="T6" fmla="*/ 2658 w 2731"/>
              <a:gd name="T7" fmla="*/ 0 h 2251"/>
              <a:gd name="T8" fmla="*/ 1103 w 2731"/>
              <a:gd name="T9" fmla="*/ 0 h 2251"/>
              <a:gd name="T10" fmla="*/ 551 w 2731"/>
              <a:gd name="T11" fmla="*/ 569 h 2251"/>
              <a:gd name="T12" fmla="*/ 18 w 2731"/>
              <a:gd name="T13" fmla="*/ 1229 h 2251"/>
              <a:gd name="T14" fmla="*/ 343 w 2731"/>
              <a:gd name="T15" fmla="*/ 1916 h 2251"/>
              <a:gd name="T16" fmla="*/ 587 w 2731"/>
              <a:gd name="T17" fmla="*/ 2124 h 2251"/>
              <a:gd name="T18" fmla="*/ 615 w 2731"/>
              <a:gd name="T19" fmla="*/ 2178 h 2251"/>
              <a:gd name="T20" fmla="*/ 1039 w 2731"/>
              <a:gd name="T21" fmla="*/ 2124 h 2251"/>
              <a:gd name="T22" fmla="*/ 1103 w 2731"/>
              <a:gd name="T23" fmla="*/ 2124 h 2251"/>
              <a:gd name="T24" fmla="*/ 1374 w 2731"/>
              <a:gd name="T25" fmla="*/ 2160 h 2251"/>
              <a:gd name="T26" fmla="*/ 1410 w 2731"/>
              <a:gd name="T27" fmla="*/ 2160 h 2251"/>
              <a:gd name="T28" fmla="*/ 1446 w 2731"/>
              <a:gd name="T29" fmla="*/ 2160 h 2251"/>
              <a:gd name="T30" fmla="*/ 1500 w 2731"/>
              <a:gd name="T31" fmla="*/ 2160 h 2251"/>
              <a:gd name="T32" fmla="*/ 1925 w 2731"/>
              <a:gd name="T33" fmla="*/ 2241 h 2251"/>
              <a:gd name="T34" fmla="*/ 2016 w 2731"/>
              <a:gd name="T35" fmla="*/ 2241 h 2251"/>
              <a:gd name="T36" fmla="*/ 2278 w 2731"/>
              <a:gd name="T37" fmla="*/ 2151 h 2251"/>
              <a:gd name="T38" fmla="*/ 2576 w 2731"/>
              <a:gd name="T39" fmla="*/ 940 h 2251"/>
              <a:gd name="T40" fmla="*/ 2585 w 2731"/>
              <a:gd name="T41" fmla="*/ 840 h 2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731" h="2251">
                <a:moveTo>
                  <a:pt x="2585" y="840"/>
                </a:moveTo>
                <a:lnTo>
                  <a:pt x="2585" y="840"/>
                </a:lnTo>
                <a:cubicBezTo>
                  <a:pt x="2612" y="741"/>
                  <a:pt x="2667" y="642"/>
                  <a:pt x="2667" y="551"/>
                </a:cubicBezTo>
                <a:cubicBezTo>
                  <a:pt x="2667" y="361"/>
                  <a:pt x="2667" y="181"/>
                  <a:pt x="2658" y="0"/>
                </a:cubicBezTo>
                <a:cubicBezTo>
                  <a:pt x="1103" y="0"/>
                  <a:pt x="1103" y="0"/>
                  <a:pt x="1103" y="0"/>
                </a:cubicBezTo>
                <a:cubicBezTo>
                  <a:pt x="994" y="235"/>
                  <a:pt x="804" y="434"/>
                  <a:pt x="551" y="569"/>
                </a:cubicBezTo>
                <a:cubicBezTo>
                  <a:pt x="208" y="768"/>
                  <a:pt x="27" y="985"/>
                  <a:pt x="18" y="1229"/>
                </a:cubicBezTo>
                <a:cubicBezTo>
                  <a:pt x="0" y="1500"/>
                  <a:pt x="181" y="1744"/>
                  <a:pt x="343" y="1916"/>
                </a:cubicBezTo>
                <a:cubicBezTo>
                  <a:pt x="470" y="2043"/>
                  <a:pt x="579" y="2124"/>
                  <a:pt x="587" y="2124"/>
                </a:cubicBezTo>
                <a:cubicBezTo>
                  <a:pt x="605" y="2133"/>
                  <a:pt x="615" y="2160"/>
                  <a:pt x="615" y="2178"/>
                </a:cubicBezTo>
                <a:cubicBezTo>
                  <a:pt x="759" y="2160"/>
                  <a:pt x="904" y="2142"/>
                  <a:pt x="1039" y="2124"/>
                </a:cubicBezTo>
                <a:cubicBezTo>
                  <a:pt x="1103" y="2124"/>
                  <a:pt x="1103" y="2124"/>
                  <a:pt x="1103" y="2124"/>
                </a:cubicBezTo>
                <a:cubicBezTo>
                  <a:pt x="1220" y="2133"/>
                  <a:pt x="1256" y="2142"/>
                  <a:pt x="1374" y="2160"/>
                </a:cubicBezTo>
                <a:cubicBezTo>
                  <a:pt x="1374" y="2160"/>
                  <a:pt x="1392" y="2160"/>
                  <a:pt x="1410" y="2160"/>
                </a:cubicBezTo>
                <a:cubicBezTo>
                  <a:pt x="1419" y="2160"/>
                  <a:pt x="1437" y="2160"/>
                  <a:pt x="1446" y="2160"/>
                </a:cubicBezTo>
                <a:cubicBezTo>
                  <a:pt x="1464" y="2151"/>
                  <a:pt x="1473" y="2160"/>
                  <a:pt x="1500" y="2160"/>
                </a:cubicBezTo>
                <a:cubicBezTo>
                  <a:pt x="1645" y="2187"/>
                  <a:pt x="1781" y="2233"/>
                  <a:pt x="1925" y="2241"/>
                </a:cubicBezTo>
                <a:cubicBezTo>
                  <a:pt x="1953" y="2250"/>
                  <a:pt x="1989" y="2250"/>
                  <a:pt x="2016" y="2241"/>
                </a:cubicBezTo>
                <a:cubicBezTo>
                  <a:pt x="2115" y="2241"/>
                  <a:pt x="2196" y="2205"/>
                  <a:pt x="2278" y="2151"/>
                </a:cubicBezTo>
                <a:cubicBezTo>
                  <a:pt x="2612" y="1853"/>
                  <a:pt x="2730" y="1374"/>
                  <a:pt x="2576" y="940"/>
                </a:cubicBezTo>
                <a:cubicBezTo>
                  <a:pt x="2567" y="913"/>
                  <a:pt x="2576" y="868"/>
                  <a:pt x="2585" y="84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4" name="Freeform 153">
            <a:extLst>
              <a:ext uri="{FF2B5EF4-FFF2-40B4-BE49-F238E27FC236}">
                <a16:creationId xmlns:a16="http://schemas.microsoft.com/office/drawing/2014/main" id="{66A05906-14BF-5944-B8AF-46399D55C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06650" y="7402129"/>
            <a:ext cx="3979095" cy="3782539"/>
          </a:xfrm>
          <a:custGeom>
            <a:avLst/>
            <a:gdLst>
              <a:gd name="T0" fmla="*/ 2883 w 3661"/>
              <a:gd name="T1" fmla="*/ 1925 h 3481"/>
              <a:gd name="T2" fmla="*/ 2883 w 3661"/>
              <a:gd name="T3" fmla="*/ 1925 h 3481"/>
              <a:gd name="T4" fmla="*/ 2593 w 3661"/>
              <a:gd name="T5" fmla="*/ 1229 h 3481"/>
              <a:gd name="T6" fmla="*/ 3208 w 3661"/>
              <a:gd name="T7" fmla="*/ 443 h 3481"/>
              <a:gd name="T8" fmla="*/ 3660 w 3661"/>
              <a:gd name="T9" fmla="*/ 0 h 3481"/>
              <a:gd name="T10" fmla="*/ 2566 w 3661"/>
              <a:gd name="T11" fmla="*/ 0 h 3481"/>
              <a:gd name="T12" fmla="*/ 2295 w 3661"/>
              <a:gd name="T13" fmla="*/ 777 h 3481"/>
              <a:gd name="T14" fmla="*/ 1092 w 3661"/>
              <a:gd name="T15" fmla="*/ 1067 h 3481"/>
              <a:gd name="T16" fmla="*/ 0 w 3661"/>
              <a:gd name="T17" fmla="*/ 1121 h 3481"/>
              <a:gd name="T18" fmla="*/ 0 w 3661"/>
              <a:gd name="T19" fmla="*/ 2043 h 3481"/>
              <a:gd name="T20" fmla="*/ 396 w 3661"/>
              <a:gd name="T21" fmla="*/ 2404 h 3481"/>
              <a:gd name="T22" fmla="*/ 369 w 3661"/>
              <a:gd name="T23" fmla="*/ 2504 h 3481"/>
              <a:gd name="T24" fmla="*/ 261 w 3661"/>
              <a:gd name="T25" fmla="*/ 2477 h 3481"/>
              <a:gd name="T26" fmla="*/ 0 w 3661"/>
              <a:gd name="T27" fmla="*/ 2214 h 3481"/>
              <a:gd name="T28" fmla="*/ 0 w 3661"/>
              <a:gd name="T29" fmla="*/ 3480 h 3481"/>
              <a:gd name="T30" fmla="*/ 225 w 3661"/>
              <a:gd name="T31" fmla="*/ 3272 h 3481"/>
              <a:gd name="T32" fmla="*/ 369 w 3661"/>
              <a:gd name="T33" fmla="*/ 3127 h 3481"/>
              <a:gd name="T34" fmla="*/ 378 w 3661"/>
              <a:gd name="T35" fmla="*/ 3109 h 3481"/>
              <a:gd name="T36" fmla="*/ 541 w 3661"/>
              <a:gd name="T37" fmla="*/ 2965 h 3481"/>
              <a:gd name="T38" fmla="*/ 975 w 3661"/>
              <a:gd name="T39" fmla="*/ 2829 h 3481"/>
              <a:gd name="T40" fmla="*/ 1084 w 3661"/>
              <a:gd name="T41" fmla="*/ 2820 h 3481"/>
              <a:gd name="T42" fmla="*/ 1120 w 3661"/>
              <a:gd name="T43" fmla="*/ 2829 h 3481"/>
              <a:gd name="T44" fmla="*/ 1156 w 3661"/>
              <a:gd name="T45" fmla="*/ 2829 h 3481"/>
              <a:gd name="T46" fmla="*/ 1201 w 3661"/>
              <a:gd name="T47" fmla="*/ 2838 h 3481"/>
              <a:gd name="T48" fmla="*/ 1490 w 3661"/>
              <a:gd name="T49" fmla="*/ 2720 h 3481"/>
              <a:gd name="T50" fmla="*/ 1951 w 3661"/>
              <a:gd name="T51" fmla="*/ 2495 h 3481"/>
              <a:gd name="T52" fmla="*/ 1951 w 3661"/>
              <a:gd name="T53" fmla="*/ 2495 h 3481"/>
              <a:gd name="T54" fmla="*/ 1988 w 3661"/>
              <a:gd name="T55" fmla="*/ 2477 h 3481"/>
              <a:gd name="T56" fmla="*/ 2693 w 3661"/>
              <a:gd name="T57" fmla="*/ 2269 h 3481"/>
              <a:gd name="T58" fmla="*/ 3163 w 3661"/>
              <a:gd name="T59" fmla="*/ 2205 h 3481"/>
              <a:gd name="T60" fmla="*/ 2883 w 3661"/>
              <a:gd name="T61" fmla="*/ 1925 h 3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661" h="3481">
                <a:moveTo>
                  <a:pt x="2883" y="1925"/>
                </a:moveTo>
                <a:lnTo>
                  <a:pt x="2883" y="1925"/>
                </a:lnTo>
                <a:cubicBezTo>
                  <a:pt x="2729" y="1744"/>
                  <a:pt x="2575" y="1500"/>
                  <a:pt x="2593" y="1229"/>
                </a:cubicBezTo>
                <a:cubicBezTo>
                  <a:pt x="2602" y="922"/>
                  <a:pt x="2810" y="660"/>
                  <a:pt x="3208" y="443"/>
                </a:cubicBezTo>
                <a:cubicBezTo>
                  <a:pt x="3407" y="325"/>
                  <a:pt x="3561" y="181"/>
                  <a:pt x="3660" y="0"/>
                </a:cubicBezTo>
                <a:cubicBezTo>
                  <a:pt x="2566" y="0"/>
                  <a:pt x="2566" y="0"/>
                  <a:pt x="2566" y="0"/>
                </a:cubicBezTo>
                <a:cubicBezTo>
                  <a:pt x="2584" y="325"/>
                  <a:pt x="2494" y="587"/>
                  <a:pt x="2295" y="777"/>
                </a:cubicBezTo>
                <a:cubicBezTo>
                  <a:pt x="1888" y="1157"/>
                  <a:pt x="1174" y="1075"/>
                  <a:pt x="1092" y="1067"/>
                </a:cubicBezTo>
                <a:cubicBezTo>
                  <a:pt x="758" y="1067"/>
                  <a:pt x="378" y="1075"/>
                  <a:pt x="0" y="1121"/>
                </a:cubicBezTo>
                <a:cubicBezTo>
                  <a:pt x="0" y="2043"/>
                  <a:pt x="0" y="2043"/>
                  <a:pt x="0" y="2043"/>
                </a:cubicBezTo>
                <a:cubicBezTo>
                  <a:pt x="162" y="2115"/>
                  <a:pt x="306" y="2241"/>
                  <a:pt x="396" y="2404"/>
                </a:cubicBezTo>
                <a:cubicBezTo>
                  <a:pt x="415" y="2440"/>
                  <a:pt x="405" y="2486"/>
                  <a:pt x="369" y="2504"/>
                </a:cubicBezTo>
                <a:cubicBezTo>
                  <a:pt x="333" y="2531"/>
                  <a:pt x="288" y="2513"/>
                  <a:pt x="261" y="2477"/>
                </a:cubicBezTo>
                <a:cubicBezTo>
                  <a:pt x="198" y="2368"/>
                  <a:pt x="108" y="2278"/>
                  <a:pt x="0" y="2214"/>
                </a:cubicBezTo>
                <a:cubicBezTo>
                  <a:pt x="0" y="3480"/>
                  <a:pt x="0" y="3480"/>
                  <a:pt x="0" y="3480"/>
                </a:cubicBezTo>
                <a:cubicBezTo>
                  <a:pt x="81" y="3417"/>
                  <a:pt x="152" y="3353"/>
                  <a:pt x="225" y="3272"/>
                </a:cubicBezTo>
                <a:cubicBezTo>
                  <a:pt x="279" y="3227"/>
                  <a:pt x="324" y="3182"/>
                  <a:pt x="369" y="3127"/>
                </a:cubicBezTo>
                <a:cubicBezTo>
                  <a:pt x="369" y="3127"/>
                  <a:pt x="378" y="3118"/>
                  <a:pt x="378" y="3109"/>
                </a:cubicBezTo>
                <a:cubicBezTo>
                  <a:pt x="424" y="3055"/>
                  <a:pt x="478" y="3001"/>
                  <a:pt x="541" y="2965"/>
                </a:cubicBezTo>
                <a:cubicBezTo>
                  <a:pt x="677" y="2883"/>
                  <a:pt x="821" y="2847"/>
                  <a:pt x="975" y="2829"/>
                </a:cubicBezTo>
                <a:cubicBezTo>
                  <a:pt x="1011" y="2820"/>
                  <a:pt x="1047" y="2811"/>
                  <a:pt x="1084" y="2820"/>
                </a:cubicBezTo>
                <a:cubicBezTo>
                  <a:pt x="1102" y="2829"/>
                  <a:pt x="1111" y="2829"/>
                  <a:pt x="1120" y="2829"/>
                </a:cubicBezTo>
                <a:cubicBezTo>
                  <a:pt x="1129" y="2829"/>
                  <a:pt x="1138" y="2829"/>
                  <a:pt x="1156" y="2829"/>
                </a:cubicBezTo>
                <a:cubicBezTo>
                  <a:pt x="1165" y="2829"/>
                  <a:pt x="1183" y="2829"/>
                  <a:pt x="1201" y="2838"/>
                </a:cubicBezTo>
                <a:cubicBezTo>
                  <a:pt x="1300" y="2829"/>
                  <a:pt x="1382" y="2784"/>
                  <a:pt x="1490" y="2720"/>
                </a:cubicBezTo>
                <a:cubicBezTo>
                  <a:pt x="1635" y="2621"/>
                  <a:pt x="1780" y="2531"/>
                  <a:pt x="1951" y="2495"/>
                </a:cubicBezTo>
                <a:lnTo>
                  <a:pt x="1951" y="2495"/>
                </a:lnTo>
                <a:cubicBezTo>
                  <a:pt x="1970" y="2486"/>
                  <a:pt x="1979" y="2486"/>
                  <a:pt x="1988" y="2477"/>
                </a:cubicBezTo>
                <a:cubicBezTo>
                  <a:pt x="2213" y="2368"/>
                  <a:pt x="2449" y="2305"/>
                  <a:pt x="2693" y="2269"/>
                </a:cubicBezTo>
                <a:cubicBezTo>
                  <a:pt x="2846" y="2241"/>
                  <a:pt x="3009" y="2224"/>
                  <a:pt x="3163" y="2205"/>
                </a:cubicBezTo>
                <a:cubicBezTo>
                  <a:pt x="3100" y="2151"/>
                  <a:pt x="2982" y="2052"/>
                  <a:pt x="2883" y="192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5" name="Freeform 154">
            <a:extLst>
              <a:ext uri="{FF2B5EF4-FFF2-40B4-BE49-F238E27FC236}">
                <a16:creationId xmlns:a16="http://schemas.microsoft.com/office/drawing/2014/main" id="{5D6E860F-7364-2F46-949D-2A1AFC90D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491" y="10225850"/>
            <a:ext cx="100674" cy="91086"/>
          </a:xfrm>
          <a:custGeom>
            <a:avLst/>
            <a:gdLst>
              <a:gd name="T0" fmla="*/ 0 w 91"/>
              <a:gd name="T1" fmla="*/ 0 h 82"/>
              <a:gd name="T2" fmla="*/ 0 w 91"/>
              <a:gd name="T3" fmla="*/ 0 h 82"/>
              <a:gd name="T4" fmla="*/ 72 w 91"/>
              <a:gd name="T5" fmla="*/ 81 h 82"/>
              <a:gd name="T6" fmla="*/ 81 w 91"/>
              <a:gd name="T7" fmla="*/ 81 h 82"/>
              <a:gd name="T8" fmla="*/ 90 w 91"/>
              <a:gd name="T9" fmla="*/ 81 h 82"/>
              <a:gd name="T10" fmla="*/ 81 w 91"/>
              <a:gd name="T11" fmla="*/ 9 h 82"/>
              <a:gd name="T12" fmla="*/ 0 w 91"/>
              <a:gd name="T13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" h="82">
                <a:moveTo>
                  <a:pt x="0" y="0"/>
                </a:moveTo>
                <a:lnTo>
                  <a:pt x="0" y="0"/>
                </a:lnTo>
                <a:cubicBezTo>
                  <a:pt x="0" y="45"/>
                  <a:pt x="27" y="81"/>
                  <a:pt x="72" y="81"/>
                </a:cubicBezTo>
                <a:lnTo>
                  <a:pt x="81" y="81"/>
                </a:lnTo>
                <a:lnTo>
                  <a:pt x="90" y="81"/>
                </a:lnTo>
                <a:cubicBezTo>
                  <a:pt x="81" y="54"/>
                  <a:pt x="81" y="36"/>
                  <a:pt x="81" y="9"/>
                </a:cubicBezTo>
                <a:cubicBezTo>
                  <a:pt x="54" y="0"/>
                  <a:pt x="27" y="0"/>
                  <a:pt x="0" y="0"/>
                </a:cubicBezTo>
              </a:path>
            </a:pathLst>
          </a:custGeom>
          <a:solidFill>
            <a:srgbClr val="2CCE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6" name="Freeform 155">
            <a:extLst>
              <a:ext uri="{FF2B5EF4-FFF2-40B4-BE49-F238E27FC236}">
                <a16:creationId xmlns:a16="http://schemas.microsoft.com/office/drawing/2014/main" id="{D97B24D4-FA2F-8147-BEA2-6FB3C07BD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491" y="8456829"/>
            <a:ext cx="3116159" cy="1860107"/>
          </a:xfrm>
          <a:custGeom>
            <a:avLst/>
            <a:gdLst>
              <a:gd name="T0" fmla="*/ 154 w 2867"/>
              <a:gd name="T1" fmla="*/ 1645 h 1709"/>
              <a:gd name="T2" fmla="*/ 154 w 2867"/>
              <a:gd name="T3" fmla="*/ 1645 h 1709"/>
              <a:gd name="T4" fmla="*/ 244 w 2867"/>
              <a:gd name="T5" fmla="*/ 1401 h 1709"/>
              <a:gd name="T6" fmla="*/ 696 w 2867"/>
              <a:gd name="T7" fmla="*/ 877 h 1709"/>
              <a:gd name="T8" fmla="*/ 2866 w 2867"/>
              <a:gd name="T9" fmla="*/ 154 h 1709"/>
              <a:gd name="T10" fmla="*/ 2866 w 2867"/>
              <a:gd name="T11" fmla="*/ 0 h 1709"/>
              <a:gd name="T12" fmla="*/ 588 w 2867"/>
              <a:gd name="T13" fmla="*/ 768 h 1709"/>
              <a:gd name="T14" fmla="*/ 0 w 2867"/>
              <a:gd name="T15" fmla="*/ 1627 h 1709"/>
              <a:gd name="T16" fmla="*/ 0 w 2867"/>
              <a:gd name="T17" fmla="*/ 1627 h 1709"/>
              <a:gd name="T18" fmla="*/ 81 w 2867"/>
              <a:gd name="T19" fmla="*/ 1636 h 1709"/>
              <a:gd name="T20" fmla="*/ 90 w 2867"/>
              <a:gd name="T21" fmla="*/ 1708 h 1709"/>
              <a:gd name="T22" fmla="*/ 154 w 2867"/>
              <a:gd name="T23" fmla="*/ 1645 h 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67" h="1709">
                <a:moveTo>
                  <a:pt x="154" y="1645"/>
                </a:moveTo>
                <a:lnTo>
                  <a:pt x="154" y="1645"/>
                </a:lnTo>
                <a:cubicBezTo>
                  <a:pt x="154" y="1645"/>
                  <a:pt x="172" y="1546"/>
                  <a:pt x="244" y="1401"/>
                </a:cubicBezTo>
                <a:cubicBezTo>
                  <a:pt x="307" y="1274"/>
                  <a:pt x="443" y="1076"/>
                  <a:pt x="696" y="877"/>
                </a:cubicBezTo>
                <a:cubicBezTo>
                  <a:pt x="1248" y="443"/>
                  <a:pt x="2070" y="244"/>
                  <a:pt x="2866" y="154"/>
                </a:cubicBezTo>
                <a:cubicBezTo>
                  <a:pt x="2866" y="0"/>
                  <a:pt x="2866" y="0"/>
                  <a:pt x="2866" y="0"/>
                </a:cubicBezTo>
                <a:cubicBezTo>
                  <a:pt x="1862" y="108"/>
                  <a:pt x="1103" y="362"/>
                  <a:pt x="588" y="768"/>
                </a:cubicBezTo>
                <a:cubicBezTo>
                  <a:pt x="54" y="1184"/>
                  <a:pt x="9" y="1609"/>
                  <a:pt x="0" y="1627"/>
                </a:cubicBezTo>
                <a:lnTo>
                  <a:pt x="0" y="1627"/>
                </a:lnTo>
                <a:cubicBezTo>
                  <a:pt x="27" y="1627"/>
                  <a:pt x="54" y="1627"/>
                  <a:pt x="81" y="1636"/>
                </a:cubicBezTo>
                <a:cubicBezTo>
                  <a:pt x="81" y="1663"/>
                  <a:pt x="81" y="1681"/>
                  <a:pt x="90" y="1708"/>
                </a:cubicBezTo>
                <a:cubicBezTo>
                  <a:pt x="127" y="1708"/>
                  <a:pt x="154" y="1681"/>
                  <a:pt x="154" y="1645"/>
                </a:cubicBez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7" name="Freeform 156">
            <a:extLst>
              <a:ext uri="{FF2B5EF4-FFF2-40B4-BE49-F238E27FC236}">
                <a16:creationId xmlns:a16="http://schemas.microsoft.com/office/drawing/2014/main" id="{5C2C655F-0A63-E542-91A2-22B059EB1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99025" y="6256343"/>
            <a:ext cx="1797785" cy="1150582"/>
          </a:xfrm>
          <a:custGeom>
            <a:avLst/>
            <a:gdLst>
              <a:gd name="T0" fmla="*/ 1284 w 1655"/>
              <a:gd name="T1" fmla="*/ 317 h 1058"/>
              <a:gd name="T2" fmla="*/ 1284 w 1655"/>
              <a:gd name="T3" fmla="*/ 317 h 1058"/>
              <a:gd name="T4" fmla="*/ 63 w 1655"/>
              <a:gd name="T5" fmla="*/ 226 h 1058"/>
              <a:gd name="T6" fmla="*/ 18 w 1655"/>
              <a:gd name="T7" fmla="*/ 326 h 1058"/>
              <a:gd name="T8" fmla="*/ 108 w 1655"/>
              <a:gd name="T9" fmla="*/ 380 h 1058"/>
              <a:gd name="T10" fmla="*/ 1202 w 1655"/>
              <a:gd name="T11" fmla="*/ 443 h 1058"/>
              <a:gd name="T12" fmla="*/ 1500 w 1655"/>
              <a:gd name="T13" fmla="*/ 1057 h 1058"/>
              <a:gd name="T14" fmla="*/ 1654 w 1655"/>
              <a:gd name="T15" fmla="*/ 1057 h 1058"/>
              <a:gd name="T16" fmla="*/ 1654 w 1655"/>
              <a:gd name="T17" fmla="*/ 1048 h 1058"/>
              <a:gd name="T18" fmla="*/ 1284 w 1655"/>
              <a:gd name="T19" fmla="*/ 317 h 10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55" h="1058">
                <a:moveTo>
                  <a:pt x="1284" y="317"/>
                </a:moveTo>
                <a:lnTo>
                  <a:pt x="1284" y="317"/>
                </a:lnTo>
                <a:cubicBezTo>
                  <a:pt x="822" y="0"/>
                  <a:pt x="90" y="217"/>
                  <a:pt x="63" y="226"/>
                </a:cubicBezTo>
                <a:cubicBezTo>
                  <a:pt x="27" y="244"/>
                  <a:pt x="0" y="289"/>
                  <a:pt x="18" y="326"/>
                </a:cubicBezTo>
                <a:cubicBezTo>
                  <a:pt x="27" y="371"/>
                  <a:pt x="72" y="389"/>
                  <a:pt x="108" y="380"/>
                </a:cubicBezTo>
                <a:cubicBezTo>
                  <a:pt x="117" y="371"/>
                  <a:pt x="795" y="172"/>
                  <a:pt x="1202" y="443"/>
                </a:cubicBezTo>
                <a:cubicBezTo>
                  <a:pt x="1374" y="569"/>
                  <a:pt x="1482" y="776"/>
                  <a:pt x="1500" y="1057"/>
                </a:cubicBezTo>
                <a:cubicBezTo>
                  <a:pt x="1654" y="1057"/>
                  <a:pt x="1654" y="1057"/>
                  <a:pt x="1654" y="1057"/>
                </a:cubicBezTo>
                <a:lnTo>
                  <a:pt x="1654" y="1048"/>
                </a:lnTo>
                <a:cubicBezTo>
                  <a:pt x="1627" y="713"/>
                  <a:pt x="1509" y="470"/>
                  <a:pt x="1284" y="317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8" name="Freeform 157">
            <a:extLst>
              <a:ext uri="{FF2B5EF4-FFF2-40B4-BE49-F238E27FC236}">
                <a16:creationId xmlns:a16="http://schemas.microsoft.com/office/drawing/2014/main" id="{FDEE862C-88AE-DC45-91B7-CDB2E6DAE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06650" y="7402129"/>
            <a:ext cx="2809337" cy="1260847"/>
          </a:xfrm>
          <a:custGeom>
            <a:avLst/>
            <a:gdLst>
              <a:gd name="T0" fmla="*/ 2412 w 2585"/>
              <a:gd name="T1" fmla="*/ 0 h 1158"/>
              <a:gd name="T2" fmla="*/ 2412 w 2585"/>
              <a:gd name="T3" fmla="*/ 0 h 1158"/>
              <a:gd name="T4" fmla="*/ 2187 w 2585"/>
              <a:gd name="T5" fmla="*/ 660 h 1158"/>
              <a:gd name="T6" fmla="*/ 1111 w 2585"/>
              <a:gd name="T7" fmla="*/ 913 h 1158"/>
              <a:gd name="T8" fmla="*/ 1102 w 2585"/>
              <a:gd name="T9" fmla="*/ 913 h 1158"/>
              <a:gd name="T10" fmla="*/ 1102 w 2585"/>
              <a:gd name="T11" fmla="*/ 913 h 1158"/>
              <a:gd name="T12" fmla="*/ 0 w 2585"/>
              <a:gd name="T13" fmla="*/ 967 h 1158"/>
              <a:gd name="T14" fmla="*/ 0 w 2585"/>
              <a:gd name="T15" fmla="*/ 1121 h 1158"/>
              <a:gd name="T16" fmla="*/ 1092 w 2585"/>
              <a:gd name="T17" fmla="*/ 1067 h 1158"/>
              <a:gd name="T18" fmla="*/ 2295 w 2585"/>
              <a:gd name="T19" fmla="*/ 777 h 1158"/>
              <a:gd name="T20" fmla="*/ 2566 w 2585"/>
              <a:gd name="T21" fmla="*/ 0 h 1158"/>
              <a:gd name="T22" fmla="*/ 2412 w 2585"/>
              <a:gd name="T23" fmla="*/ 0 h 1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85" h="1158">
                <a:moveTo>
                  <a:pt x="2412" y="0"/>
                </a:moveTo>
                <a:lnTo>
                  <a:pt x="2412" y="0"/>
                </a:lnTo>
                <a:cubicBezTo>
                  <a:pt x="2430" y="289"/>
                  <a:pt x="2349" y="515"/>
                  <a:pt x="2187" y="660"/>
                </a:cubicBezTo>
                <a:cubicBezTo>
                  <a:pt x="1825" y="1003"/>
                  <a:pt x="1120" y="913"/>
                  <a:pt x="1111" y="913"/>
                </a:cubicBezTo>
                <a:cubicBezTo>
                  <a:pt x="1102" y="913"/>
                  <a:pt x="1102" y="913"/>
                  <a:pt x="1102" y="913"/>
                </a:cubicBezTo>
                <a:lnTo>
                  <a:pt x="1102" y="913"/>
                </a:lnTo>
                <a:cubicBezTo>
                  <a:pt x="704" y="913"/>
                  <a:pt x="333" y="931"/>
                  <a:pt x="0" y="967"/>
                </a:cubicBezTo>
                <a:cubicBezTo>
                  <a:pt x="0" y="1121"/>
                  <a:pt x="0" y="1121"/>
                  <a:pt x="0" y="1121"/>
                </a:cubicBezTo>
                <a:cubicBezTo>
                  <a:pt x="378" y="1075"/>
                  <a:pt x="758" y="1067"/>
                  <a:pt x="1092" y="1067"/>
                </a:cubicBezTo>
                <a:cubicBezTo>
                  <a:pt x="1174" y="1075"/>
                  <a:pt x="1888" y="1157"/>
                  <a:pt x="2295" y="777"/>
                </a:cubicBezTo>
                <a:cubicBezTo>
                  <a:pt x="2494" y="587"/>
                  <a:pt x="2584" y="325"/>
                  <a:pt x="2566" y="0"/>
                </a:cubicBezTo>
                <a:cubicBezTo>
                  <a:pt x="2412" y="0"/>
                  <a:pt x="2412" y="0"/>
                  <a:pt x="2412" y="0"/>
                </a:cubicBezTo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9" name="Freeform 158">
            <a:extLst>
              <a:ext uri="{FF2B5EF4-FFF2-40B4-BE49-F238E27FC236}">
                <a16:creationId xmlns:a16="http://schemas.microsoft.com/office/drawing/2014/main" id="{79A3F85A-56FE-6D40-9B42-7EC129213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33999" y="7402129"/>
            <a:ext cx="316410" cy="100677"/>
          </a:xfrm>
          <a:custGeom>
            <a:avLst/>
            <a:gdLst>
              <a:gd name="T0" fmla="*/ 208 w 290"/>
              <a:gd name="T1" fmla="*/ 90 h 91"/>
              <a:gd name="T2" fmla="*/ 208 w 290"/>
              <a:gd name="T3" fmla="*/ 90 h 91"/>
              <a:gd name="T4" fmla="*/ 280 w 290"/>
              <a:gd name="T5" fmla="*/ 45 h 91"/>
              <a:gd name="T6" fmla="*/ 280 w 290"/>
              <a:gd name="T7" fmla="*/ 0 h 91"/>
              <a:gd name="T8" fmla="*/ 0 w 290"/>
              <a:gd name="T9" fmla="*/ 0 h 91"/>
              <a:gd name="T10" fmla="*/ 181 w 290"/>
              <a:gd name="T11" fmla="*/ 90 h 91"/>
              <a:gd name="T12" fmla="*/ 208 w 290"/>
              <a:gd name="T13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0" h="91">
                <a:moveTo>
                  <a:pt x="208" y="90"/>
                </a:moveTo>
                <a:lnTo>
                  <a:pt x="208" y="90"/>
                </a:lnTo>
                <a:cubicBezTo>
                  <a:pt x="244" y="90"/>
                  <a:pt x="271" y="72"/>
                  <a:pt x="280" y="45"/>
                </a:cubicBezTo>
                <a:cubicBezTo>
                  <a:pt x="289" y="27"/>
                  <a:pt x="289" y="9"/>
                  <a:pt x="280" y="0"/>
                </a:cubicBezTo>
                <a:cubicBezTo>
                  <a:pt x="0" y="0"/>
                  <a:pt x="0" y="0"/>
                  <a:pt x="0" y="0"/>
                </a:cubicBezTo>
                <a:cubicBezTo>
                  <a:pt x="54" y="36"/>
                  <a:pt x="117" y="63"/>
                  <a:pt x="181" y="90"/>
                </a:cubicBezTo>
                <a:cubicBezTo>
                  <a:pt x="190" y="90"/>
                  <a:pt x="199" y="90"/>
                  <a:pt x="208" y="90"/>
                </a:cubicBezTo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0" name="Freeform 159">
            <a:extLst>
              <a:ext uri="{FF2B5EF4-FFF2-40B4-BE49-F238E27FC236}">
                <a16:creationId xmlns:a16="http://schemas.microsoft.com/office/drawing/2014/main" id="{8B279562-0994-6C4A-8A0D-B031519CFC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15560" y="5263965"/>
            <a:ext cx="1160170" cy="2142960"/>
          </a:xfrm>
          <a:custGeom>
            <a:avLst/>
            <a:gdLst>
              <a:gd name="T0" fmla="*/ 804 w 1067"/>
              <a:gd name="T1" fmla="*/ 1916 h 1971"/>
              <a:gd name="T2" fmla="*/ 804 w 1067"/>
              <a:gd name="T3" fmla="*/ 1916 h 1971"/>
              <a:gd name="T4" fmla="*/ 253 w 1067"/>
              <a:gd name="T5" fmla="*/ 868 h 1971"/>
              <a:gd name="T6" fmla="*/ 298 w 1067"/>
              <a:gd name="T7" fmla="*/ 741 h 1971"/>
              <a:gd name="T8" fmla="*/ 1003 w 1067"/>
              <a:gd name="T9" fmla="*/ 154 h 1971"/>
              <a:gd name="T10" fmla="*/ 1057 w 1067"/>
              <a:gd name="T11" fmla="*/ 63 h 1971"/>
              <a:gd name="T12" fmla="*/ 967 w 1067"/>
              <a:gd name="T13" fmla="*/ 9 h 1971"/>
              <a:gd name="T14" fmla="*/ 163 w 1067"/>
              <a:gd name="T15" fmla="*/ 678 h 1971"/>
              <a:gd name="T16" fmla="*/ 109 w 1067"/>
              <a:gd name="T17" fmla="*/ 832 h 1971"/>
              <a:gd name="T18" fmla="*/ 569 w 1067"/>
              <a:gd name="T19" fmla="*/ 1970 h 1971"/>
              <a:gd name="T20" fmla="*/ 849 w 1067"/>
              <a:gd name="T21" fmla="*/ 1970 h 1971"/>
              <a:gd name="T22" fmla="*/ 804 w 1067"/>
              <a:gd name="T23" fmla="*/ 1916 h 1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67" h="1971">
                <a:moveTo>
                  <a:pt x="804" y="1916"/>
                </a:moveTo>
                <a:lnTo>
                  <a:pt x="804" y="1916"/>
                </a:lnTo>
                <a:cubicBezTo>
                  <a:pt x="397" y="1771"/>
                  <a:pt x="145" y="1302"/>
                  <a:pt x="253" y="868"/>
                </a:cubicBezTo>
                <a:cubicBezTo>
                  <a:pt x="270" y="823"/>
                  <a:pt x="280" y="778"/>
                  <a:pt x="298" y="741"/>
                </a:cubicBezTo>
                <a:cubicBezTo>
                  <a:pt x="424" y="452"/>
                  <a:pt x="695" y="226"/>
                  <a:pt x="1003" y="154"/>
                </a:cubicBezTo>
                <a:cubicBezTo>
                  <a:pt x="1048" y="145"/>
                  <a:pt x="1066" y="109"/>
                  <a:pt x="1057" y="63"/>
                </a:cubicBezTo>
                <a:cubicBezTo>
                  <a:pt x="1048" y="27"/>
                  <a:pt x="1012" y="0"/>
                  <a:pt x="967" y="9"/>
                </a:cubicBezTo>
                <a:cubicBezTo>
                  <a:pt x="605" y="91"/>
                  <a:pt x="307" y="335"/>
                  <a:pt x="163" y="678"/>
                </a:cubicBezTo>
                <a:cubicBezTo>
                  <a:pt x="136" y="732"/>
                  <a:pt x="118" y="778"/>
                  <a:pt x="109" y="832"/>
                </a:cubicBezTo>
                <a:cubicBezTo>
                  <a:pt x="0" y="1266"/>
                  <a:pt x="199" y="1735"/>
                  <a:pt x="569" y="1970"/>
                </a:cubicBezTo>
                <a:cubicBezTo>
                  <a:pt x="849" y="1970"/>
                  <a:pt x="849" y="1970"/>
                  <a:pt x="849" y="1970"/>
                </a:cubicBezTo>
                <a:cubicBezTo>
                  <a:pt x="849" y="1943"/>
                  <a:pt x="831" y="1925"/>
                  <a:pt x="804" y="1916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1" name="Freeform 160">
            <a:extLst>
              <a:ext uri="{FF2B5EF4-FFF2-40B4-BE49-F238E27FC236}">
                <a16:creationId xmlns:a16="http://schemas.microsoft.com/office/drawing/2014/main" id="{7CD0157D-962B-714F-A5DA-CFD57BF35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2115" y="7402129"/>
            <a:ext cx="1428639" cy="364351"/>
          </a:xfrm>
          <a:custGeom>
            <a:avLst/>
            <a:gdLst>
              <a:gd name="T0" fmla="*/ 325 w 1312"/>
              <a:gd name="T1" fmla="*/ 90 h 335"/>
              <a:gd name="T2" fmla="*/ 325 w 1312"/>
              <a:gd name="T3" fmla="*/ 90 h 335"/>
              <a:gd name="T4" fmla="*/ 244 w 1312"/>
              <a:gd name="T5" fmla="*/ 36 h 335"/>
              <a:gd name="T6" fmla="*/ 199 w 1312"/>
              <a:gd name="T7" fmla="*/ 0 h 335"/>
              <a:gd name="T8" fmla="*/ 0 w 1312"/>
              <a:gd name="T9" fmla="*/ 0 h 335"/>
              <a:gd name="T10" fmla="*/ 144 w 1312"/>
              <a:gd name="T11" fmla="*/ 153 h 335"/>
              <a:gd name="T12" fmla="*/ 244 w 1312"/>
              <a:gd name="T13" fmla="*/ 226 h 335"/>
              <a:gd name="T14" fmla="*/ 651 w 1312"/>
              <a:gd name="T15" fmla="*/ 334 h 335"/>
              <a:gd name="T16" fmla="*/ 1301 w 1312"/>
              <a:gd name="T17" fmla="*/ 18 h 335"/>
              <a:gd name="T18" fmla="*/ 1311 w 1312"/>
              <a:gd name="T19" fmla="*/ 0 h 335"/>
              <a:gd name="T20" fmla="*/ 1121 w 1312"/>
              <a:gd name="T21" fmla="*/ 0 h 335"/>
              <a:gd name="T22" fmla="*/ 325 w 1312"/>
              <a:gd name="T23" fmla="*/ 90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12" h="335">
                <a:moveTo>
                  <a:pt x="325" y="90"/>
                </a:moveTo>
                <a:lnTo>
                  <a:pt x="325" y="90"/>
                </a:lnTo>
                <a:cubicBezTo>
                  <a:pt x="298" y="81"/>
                  <a:pt x="271" y="54"/>
                  <a:pt x="244" y="36"/>
                </a:cubicBezTo>
                <a:cubicBezTo>
                  <a:pt x="226" y="27"/>
                  <a:pt x="217" y="9"/>
                  <a:pt x="199" y="0"/>
                </a:cubicBezTo>
                <a:cubicBezTo>
                  <a:pt x="0" y="0"/>
                  <a:pt x="0" y="0"/>
                  <a:pt x="0" y="0"/>
                </a:cubicBezTo>
                <a:cubicBezTo>
                  <a:pt x="36" y="54"/>
                  <a:pt x="90" y="108"/>
                  <a:pt x="144" y="153"/>
                </a:cubicBezTo>
                <a:cubicBezTo>
                  <a:pt x="171" y="181"/>
                  <a:pt x="208" y="208"/>
                  <a:pt x="244" y="226"/>
                </a:cubicBezTo>
                <a:cubicBezTo>
                  <a:pt x="370" y="298"/>
                  <a:pt x="515" y="334"/>
                  <a:pt x="651" y="334"/>
                </a:cubicBezTo>
                <a:cubicBezTo>
                  <a:pt x="904" y="334"/>
                  <a:pt x="1148" y="226"/>
                  <a:pt x="1301" y="18"/>
                </a:cubicBezTo>
                <a:cubicBezTo>
                  <a:pt x="1311" y="18"/>
                  <a:pt x="1311" y="9"/>
                  <a:pt x="1311" y="0"/>
                </a:cubicBezTo>
                <a:cubicBezTo>
                  <a:pt x="1121" y="0"/>
                  <a:pt x="1121" y="0"/>
                  <a:pt x="1121" y="0"/>
                </a:cubicBezTo>
                <a:cubicBezTo>
                  <a:pt x="913" y="199"/>
                  <a:pt x="578" y="244"/>
                  <a:pt x="325" y="90"/>
                </a:cubicBez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2" name="Freeform 161">
            <a:extLst>
              <a:ext uri="{FF2B5EF4-FFF2-40B4-BE49-F238E27FC236}">
                <a16:creationId xmlns:a16="http://schemas.microsoft.com/office/drawing/2014/main" id="{51D6F36E-59CC-7447-B412-14372579C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4609" y="7287071"/>
            <a:ext cx="215733" cy="119854"/>
          </a:xfrm>
          <a:custGeom>
            <a:avLst/>
            <a:gdLst>
              <a:gd name="T0" fmla="*/ 162 w 200"/>
              <a:gd name="T1" fmla="*/ 27 h 110"/>
              <a:gd name="T2" fmla="*/ 162 w 200"/>
              <a:gd name="T3" fmla="*/ 27 h 110"/>
              <a:gd name="T4" fmla="*/ 54 w 200"/>
              <a:gd name="T5" fmla="*/ 36 h 110"/>
              <a:gd name="T6" fmla="*/ 0 w 200"/>
              <a:gd name="T7" fmla="*/ 109 h 110"/>
              <a:gd name="T8" fmla="*/ 190 w 200"/>
              <a:gd name="T9" fmla="*/ 109 h 110"/>
              <a:gd name="T10" fmla="*/ 162 w 200"/>
              <a:gd name="T11" fmla="*/ 27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0" h="110">
                <a:moveTo>
                  <a:pt x="162" y="27"/>
                </a:moveTo>
                <a:lnTo>
                  <a:pt x="162" y="27"/>
                </a:lnTo>
                <a:cubicBezTo>
                  <a:pt x="126" y="0"/>
                  <a:pt x="81" y="9"/>
                  <a:pt x="54" y="36"/>
                </a:cubicBezTo>
                <a:cubicBezTo>
                  <a:pt x="36" y="64"/>
                  <a:pt x="18" y="82"/>
                  <a:pt x="0" y="109"/>
                </a:cubicBezTo>
                <a:cubicBezTo>
                  <a:pt x="190" y="109"/>
                  <a:pt x="190" y="109"/>
                  <a:pt x="190" y="109"/>
                </a:cubicBezTo>
                <a:cubicBezTo>
                  <a:pt x="199" y="73"/>
                  <a:pt x="190" y="45"/>
                  <a:pt x="162" y="27"/>
                </a:cubicBez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3" name="Freeform 162">
            <a:extLst>
              <a:ext uri="{FF2B5EF4-FFF2-40B4-BE49-F238E27FC236}">
                <a16:creationId xmlns:a16="http://schemas.microsoft.com/office/drawing/2014/main" id="{E122540D-5435-204A-99BF-4E1DABC91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5970" y="6678223"/>
            <a:ext cx="421880" cy="728702"/>
          </a:xfrm>
          <a:custGeom>
            <a:avLst/>
            <a:gdLst>
              <a:gd name="T0" fmla="*/ 172 w 390"/>
              <a:gd name="T1" fmla="*/ 81 h 669"/>
              <a:gd name="T2" fmla="*/ 172 w 390"/>
              <a:gd name="T3" fmla="*/ 81 h 669"/>
              <a:gd name="T4" fmla="*/ 99 w 390"/>
              <a:gd name="T5" fmla="*/ 0 h 669"/>
              <a:gd name="T6" fmla="*/ 18 w 390"/>
              <a:gd name="T7" fmla="*/ 72 h 669"/>
              <a:gd name="T8" fmla="*/ 190 w 390"/>
              <a:gd name="T9" fmla="*/ 668 h 669"/>
              <a:gd name="T10" fmla="*/ 389 w 390"/>
              <a:gd name="T11" fmla="*/ 668 h 669"/>
              <a:gd name="T12" fmla="*/ 172 w 390"/>
              <a:gd name="T13" fmla="*/ 81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0" h="669">
                <a:moveTo>
                  <a:pt x="172" y="81"/>
                </a:moveTo>
                <a:lnTo>
                  <a:pt x="172" y="81"/>
                </a:lnTo>
                <a:cubicBezTo>
                  <a:pt x="172" y="45"/>
                  <a:pt x="145" y="9"/>
                  <a:pt x="99" y="0"/>
                </a:cubicBezTo>
                <a:cubicBezTo>
                  <a:pt x="54" y="0"/>
                  <a:pt x="18" y="27"/>
                  <a:pt x="18" y="72"/>
                </a:cubicBezTo>
                <a:cubicBezTo>
                  <a:pt x="0" y="288"/>
                  <a:pt x="63" y="496"/>
                  <a:pt x="190" y="668"/>
                </a:cubicBezTo>
                <a:cubicBezTo>
                  <a:pt x="389" y="668"/>
                  <a:pt x="389" y="668"/>
                  <a:pt x="389" y="668"/>
                </a:cubicBezTo>
                <a:cubicBezTo>
                  <a:pt x="235" y="514"/>
                  <a:pt x="153" y="297"/>
                  <a:pt x="172" y="81"/>
                </a:cubicBez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4" name="Freeform 163">
            <a:extLst>
              <a:ext uri="{FF2B5EF4-FFF2-40B4-BE49-F238E27FC236}">
                <a16:creationId xmlns:a16="http://schemas.microsoft.com/office/drawing/2014/main" id="{7E21E158-D5B1-2A45-9A8D-2E522E5EE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41010" y="9535501"/>
            <a:ext cx="1270432" cy="925258"/>
          </a:xfrm>
          <a:custGeom>
            <a:avLst/>
            <a:gdLst>
              <a:gd name="T0" fmla="*/ 759 w 1167"/>
              <a:gd name="T1" fmla="*/ 0 h 851"/>
              <a:gd name="T2" fmla="*/ 759 w 1167"/>
              <a:gd name="T3" fmla="*/ 0 h 851"/>
              <a:gd name="T4" fmla="*/ 0 w 1167"/>
              <a:gd name="T5" fmla="*/ 769 h 851"/>
              <a:gd name="T6" fmla="*/ 72 w 1167"/>
              <a:gd name="T7" fmla="*/ 850 h 851"/>
              <a:gd name="T8" fmla="*/ 81 w 1167"/>
              <a:gd name="T9" fmla="*/ 850 h 851"/>
              <a:gd name="T10" fmla="*/ 153 w 1167"/>
              <a:gd name="T11" fmla="*/ 778 h 851"/>
              <a:gd name="T12" fmla="*/ 768 w 1167"/>
              <a:gd name="T13" fmla="*/ 154 h 851"/>
              <a:gd name="T14" fmla="*/ 859 w 1167"/>
              <a:gd name="T15" fmla="*/ 154 h 851"/>
              <a:gd name="T16" fmla="*/ 1166 w 1167"/>
              <a:gd name="T17" fmla="*/ 253 h 851"/>
              <a:gd name="T18" fmla="*/ 1166 w 1167"/>
              <a:gd name="T19" fmla="*/ 82 h 851"/>
              <a:gd name="T20" fmla="*/ 876 w 1167"/>
              <a:gd name="T21" fmla="*/ 0 h 851"/>
              <a:gd name="T22" fmla="*/ 759 w 1167"/>
              <a:gd name="T23" fmla="*/ 0 h 8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67" h="851">
                <a:moveTo>
                  <a:pt x="759" y="0"/>
                </a:moveTo>
                <a:lnTo>
                  <a:pt x="759" y="0"/>
                </a:lnTo>
                <a:cubicBezTo>
                  <a:pt x="352" y="27"/>
                  <a:pt x="9" y="371"/>
                  <a:pt x="0" y="769"/>
                </a:cubicBezTo>
                <a:cubicBezTo>
                  <a:pt x="0" y="814"/>
                  <a:pt x="36" y="850"/>
                  <a:pt x="72" y="850"/>
                </a:cubicBezTo>
                <a:cubicBezTo>
                  <a:pt x="72" y="850"/>
                  <a:pt x="72" y="850"/>
                  <a:pt x="81" y="850"/>
                </a:cubicBezTo>
                <a:cubicBezTo>
                  <a:pt x="117" y="850"/>
                  <a:pt x="153" y="814"/>
                  <a:pt x="153" y="778"/>
                </a:cubicBezTo>
                <a:cubicBezTo>
                  <a:pt x="162" y="452"/>
                  <a:pt x="434" y="172"/>
                  <a:pt x="768" y="154"/>
                </a:cubicBezTo>
                <a:cubicBezTo>
                  <a:pt x="795" y="154"/>
                  <a:pt x="831" y="154"/>
                  <a:pt x="859" y="154"/>
                </a:cubicBezTo>
                <a:cubicBezTo>
                  <a:pt x="967" y="163"/>
                  <a:pt x="1075" y="199"/>
                  <a:pt x="1166" y="253"/>
                </a:cubicBezTo>
                <a:cubicBezTo>
                  <a:pt x="1166" y="82"/>
                  <a:pt x="1166" y="82"/>
                  <a:pt x="1166" y="82"/>
                </a:cubicBezTo>
                <a:cubicBezTo>
                  <a:pt x="1075" y="36"/>
                  <a:pt x="976" y="9"/>
                  <a:pt x="876" y="0"/>
                </a:cubicBezTo>
                <a:cubicBezTo>
                  <a:pt x="840" y="0"/>
                  <a:pt x="795" y="0"/>
                  <a:pt x="759" y="0"/>
                </a:cubicBez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5" name="Freeform 164">
            <a:extLst>
              <a:ext uri="{FF2B5EF4-FFF2-40B4-BE49-F238E27FC236}">
                <a16:creationId xmlns:a16="http://schemas.microsoft.com/office/drawing/2014/main" id="{1AAEC406-6421-CD44-8398-245085D2E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06650" y="9626587"/>
            <a:ext cx="450644" cy="532146"/>
          </a:xfrm>
          <a:custGeom>
            <a:avLst/>
            <a:gdLst>
              <a:gd name="T0" fmla="*/ 261 w 416"/>
              <a:gd name="T1" fmla="*/ 434 h 489"/>
              <a:gd name="T2" fmla="*/ 261 w 416"/>
              <a:gd name="T3" fmla="*/ 434 h 489"/>
              <a:gd name="T4" fmla="*/ 369 w 416"/>
              <a:gd name="T5" fmla="*/ 461 h 489"/>
              <a:gd name="T6" fmla="*/ 396 w 416"/>
              <a:gd name="T7" fmla="*/ 361 h 489"/>
              <a:gd name="T8" fmla="*/ 0 w 416"/>
              <a:gd name="T9" fmla="*/ 0 h 489"/>
              <a:gd name="T10" fmla="*/ 0 w 416"/>
              <a:gd name="T11" fmla="*/ 171 h 489"/>
              <a:gd name="T12" fmla="*/ 261 w 416"/>
              <a:gd name="T13" fmla="*/ 434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6" h="489">
                <a:moveTo>
                  <a:pt x="261" y="434"/>
                </a:moveTo>
                <a:lnTo>
                  <a:pt x="261" y="434"/>
                </a:lnTo>
                <a:cubicBezTo>
                  <a:pt x="288" y="470"/>
                  <a:pt x="333" y="488"/>
                  <a:pt x="369" y="461"/>
                </a:cubicBezTo>
                <a:cubicBezTo>
                  <a:pt x="405" y="443"/>
                  <a:pt x="415" y="397"/>
                  <a:pt x="396" y="361"/>
                </a:cubicBezTo>
                <a:cubicBezTo>
                  <a:pt x="306" y="198"/>
                  <a:pt x="162" y="72"/>
                  <a:pt x="0" y="0"/>
                </a:cubicBezTo>
                <a:cubicBezTo>
                  <a:pt x="0" y="171"/>
                  <a:pt x="0" y="171"/>
                  <a:pt x="0" y="171"/>
                </a:cubicBezTo>
                <a:cubicBezTo>
                  <a:pt x="108" y="235"/>
                  <a:pt x="198" y="325"/>
                  <a:pt x="261" y="434"/>
                </a:cubicBezTo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6" name="Freeform 165">
            <a:extLst>
              <a:ext uri="{FF2B5EF4-FFF2-40B4-BE49-F238E27FC236}">
                <a16:creationId xmlns:a16="http://schemas.microsoft.com/office/drawing/2014/main" id="{2D1F9436-48C8-B54F-A28A-FDBDC02FA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0653" y="8466417"/>
            <a:ext cx="1260847" cy="1102641"/>
          </a:xfrm>
          <a:custGeom>
            <a:avLst/>
            <a:gdLst>
              <a:gd name="T0" fmla="*/ 27 w 1158"/>
              <a:gd name="T1" fmla="*/ 325 h 1013"/>
              <a:gd name="T2" fmla="*/ 27 w 1158"/>
              <a:gd name="T3" fmla="*/ 325 h 1013"/>
              <a:gd name="T4" fmla="*/ 135 w 1158"/>
              <a:gd name="T5" fmla="*/ 334 h 1013"/>
              <a:gd name="T6" fmla="*/ 795 w 1158"/>
              <a:gd name="T7" fmla="*/ 353 h 1013"/>
              <a:gd name="T8" fmla="*/ 850 w 1158"/>
              <a:gd name="T9" fmla="*/ 407 h 1013"/>
              <a:gd name="T10" fmla="*/ 940 w 1158"/>
              <a:gd name="T11" fmla="*/ 922 h 1013"/>
              <a:gd name="T12" fmla="*/ 994 w 1158"/>
              <a:gd name="T13" fmla="*/ 1012 h 1013"/>
              <a:gd name="T14" fmla="*/ 1012 w 1158"/>
              <a:gd name="T15" fmla="*/ 1012 h 1013"/>
              <a:gd name="T16" fmla="*/ 1085 w 1158"/>
              <a:gd name="T17" fmla="*/ 958 h 1013"/>
              <a:gd name="T18" fmla="*/ 967 w 1158"/>
              <a:gd name="T19" fmla="*/ 316 h 1013"/>
              <a:gd name="T20" fmla="*/ 904 w 1158"/>
              <a:gd name="T21" fmla="*/ 244 h 1013"/>
              <a:gd name="T22" fmla="*/ 36 w 1158"/>
              <a:gd name="T23" fmla="*/ 217 h 1013"/>
              <a:gd name="T24" fmla="*/ 27 w 1158"/>
              <a:gd name="T25" fmla="*/ 325 h 1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58" h="1013">
                <a:moveTo>
                  <a:pt x="27" y="325"/>
                </a:moveTo>
                <a:lnTo>
                  <a:pt x="27" y="325"/>
                </a:lnTo>
                <a:cubicBezTo>
                  <a:pt x="54" y="353"/>
                  <a:pt x="99" y="362"/>
                  <a:pt x="135" y="334"/>
                </a:cubicBezTo>
                <a:cubicBezTo>
                  <a:pt x="316" y="172"/>
                  <a:pt x="615" y="181"/>
                  <a:pt x="795" y="353"/>
                </a:cubicBezTo>
                <a:cubicBezTo>
                  <a:pt x="814" y="371"/>
                  <a:pt x="831" y="389"/>
                  <a:pt x="850" y="407"/>
                </a:cubicBezTo>
                <a:cubicBezTo>
                  <a:pt x="958" y="551"/>
                  <a:pt x="994" y="750"/>
                  <a:pt x="940" y="922"/>
                </a:cubicBezTo>
                <a:cubicBezTo>
                  <a:pt x="931" y="958"/>
                  <a:pt x="949" y="1003"/>
                  <a:pt x="994" y="1012"/>
                </a:cubicBezTo>
                <a:cubicBezTo>
                  <a:pt x="994" y="1012"/>
                  <a:pt x="1003" y="1012"/>
                  <a:pt x="1012" y="1012"/>
                </a:cubicBezTo>
                <a:cubicBezTo>
                  <a:pt x="1048" y="1012"/>
                  <a:pt x="1076" y="994"/>
                  <a:pt x="1085" y="958"/>
                </a:cubicBezTo>
                <a:cubicBezTo>
                  <a:pt x="1157" y="741"/>
                  <a:pt x="1112" y="497"/>
                  <a:pt x="967" y="316"/>
                </a:cubicBezTo>
                <a:cubicBezTo>
                  <a:pt x="949" y="289"/>
                  <a:pt x="931" y="262"/>
                  <a:pt x="904" y="244"/>
                </a:cubicBezTo>
                <a:cubicBezTo>
                  <a:pt x="660" y="9"/>
                  <a:pt x="280" y="0"/>
                  <a:pt x="36" y="217"/>
                </a:cubicBezTo>
                <a:cubicBezTo>
                  <a:pt x="0" y="244"/>
                  <a:pt x="0" y="289"/>
                  <a:pt x="27" y="325"/>
                </a:cubicBezTo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7" name="Freeform 166">
            <a:extLst>
              <a:ext uri="{FF2B5EF4-FFF2-40B4-BE49-F238E27FC236}">
                <a16:creationId xmlns:a16="http://schemas.microsoft.com/office/drawing/2014/main" id="{0B0F7584-128D-CA49-8DAE-B0D3D9644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8757" y="4266794"/>
            <a:ext cx="963614" cy="2574428"/>
          </a:xfrm>
          <a:custGeom>
            <a:avLst/>
            <a:gdLst>
              <a:gd name="T0" fmla="*/ 298 w 887"/>
              <a:gd name="T1" fmla="*/ 100 h 2369"/>
              <a:gd name="T2" fmla="*/ 298 w 887"/>
              <a:gd name="T3" fmla="*/ 100 h 2369"/>
              <a:gd name="T4" fmla="*/ 45 w 887"/>
              <a:gd name="T5" fmla="*/ 2224 h 2369"/>
              <a:gd name="T6" fmla="*/ 27 w 887"/>
              <a:gd name="T7" fmla="*/ 2332 h 2369"/>
              <a:gd name="T8" fmla="*/ 90 w 887"/>
              <a:gd name="T9" fmla="*/ 2368 h 2369"/>
              <a:gd name="T10" fmla="*/ 136 w 887"/>
              <a:gd name="T11" fmla="*/ 2349 h 2369"/>
              <a:gd name="T12" fmla="*/ 642 w 887"/>
              <a:gd name="T13" fmla="*/ 922 h 2369"/>
              <a:gd name="T14" fmla="*/ 443 w 887"/>
              <a:gd name="T15" fmla="*/ 46 h 2369"/>
              <a:gd name="T16" fmla="*/ 416 w 887"/>
              <a:gd name="T17" fmla="*/ 0 h 2369"/>
              <a:gd name="T18" fmla="*/ 307 w 887"/>
              <a:gd name="T19" fmla="*/ 36 h 2369"/>
              <a:gd name="T20" fmla="*/ 307 w 887"/>
              <a:gd name="T21" fmla="*/ 36 h 2369"/>
              <a:gd name="T22" fmla="*/ 298 w 887"/>
              <a:gd name="T23" fmla="*/ 100 h 2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87" h="2369">
                <a:moveTo>
                  <a:pt x="298" y="100"/>
                </a:moveTo>
                <a:lnTo>
                  <a:pt x="298" y="100"/>
                </a:lnTo>
                <a:cubicBezTo>
                  <a:pt x="307" y="118"/>
                  <a:pt x="886" y="1609"/>
                  <a:pt x="45" y="2224"/>
                </a:cubicBezTo>
                <a:cubicBezTo>
                  <a:pt x="9" y="2251"/>
                  <a:pt x="0" y="2296"/>
                  <a:pt x="27" y="2332"/>
                </a:cubicBezTo>
                <a:cubicBezTo>
                  <a:pt x="45" y="2349"/>
                  <a:pt x="63" y="2368"/>
                  <a:pt x="90" y="2368"/>
                </a:cubicBezTo>
                <a:cubicBezTo>
                  <a:pt x="108" y="2368"/>
                  <a:pt x="117" y="2359"/>
                  <a:pt x="136" y="2349"/>
                </a:cubicBezTo>
                <a:cubicBezTo>
                  <a:pt x="524" y="2061"/>
                  <a:pt x="696" y="1573"/>
                  <a:pt x="642" y="922"/>
                </a:cubicBezTo>
                <a:cubicBezTo>
                  <a:pt x="606" y="443"/>
                  <a:pt x="452" y="54"/>
                  <a:pt x="443" y="46"/>
                </a:cubicBezTo>
                <a:cubicBezTo>
                  <a:pt x="443" y="27"/>
                  <a:pt x="425" y="9"/>
                  <a:pt x="416" y="0"/>
                </a:cubicBezTo>
                <a:cubicBezTo>
                  <a:pt x="380" y="18"/>
                  <a:pt x="352" y="27"/>
                  <a:pt x="307" y="36"/>
                </a:cubicBezTo>
                <a:lnTo>
                  <a:pt x="307" y="36"/>
                </a:lnTo>
                <a:cubicBezTo>
                  <a:pt x="298" y="54"/>
                  <a:pt x="298" y="82"/>
                  <a:pt x="298" y="100"/>
                </a:cubicBez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8" name="Freeform 167">
            <a:extLst>
              <a:ext uri="{FF2B5EF4-FFF2-40B4-BE49-F238E27FC236}">
                <a16:creationId xmlns:a16="http://schemas.microsoft.com/office/drawing/2014/main" id="{DFBC2217-494A-E544-AB93-A829AB750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2962" y="7402129"/>
            <a:ext cx="1476580" cy="1438227"/>
          </a:xfrm>
          <a:custGeom>
            <a:avLst/>
            <a:gdLst>
              <a:gd name="T0" fmla="*/ 36 w 1357"/>
              <a:gd name="T1" fmla="*/ 1184 h 1321"/>
              <a:gd name="T2" fmla="*/ 36 w 1357"/>
              <a:gd name="T3" fmla="*/ 1184 h 1321"/>
              <a:gd name="T4" fmla="*/ 27 w 1357"/>
              <a:gd name="T5" fmla="*/ 1292 h 1321"/>
              <a:gd name="T6" fmla="*/ 81 w 1357"/>
              <a:gd name="T7" fmla="*/ 1320 h 1321"/>
              <a:gd name="T8" fmla="*/ 126 w 1357"/>
              <a:gd name="T9" fmla="*/ 1301 h 1321"/>
              <a:gd name="T10" fmla="*/ 1356 w 1357"/>
              <a:gd name="T11" fmla="*/ 0 h 1321"/>
              <a:gd name="T12" fmla="*/ 1166 w 1357"/>
              <a:gd name="T13" fmla="*/ 0 h 1321"/>
              <a:gd name="T14" fmla="*/ 36 w 1357"/>
              <a:gd name="T15" fmla="*/ 1184 h 1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57" h="1321">
                <a:moveTo>
                  <a:pt x="36" y="1184"/>
                </a:moveTo>
                <a:lnTo>
                  <a:pt x="36" y="1184"/>
                </a:lnTo>
                <a:cubicBezTo>
                  <a:pt x="0" y="1211"/>
                  <a:pt x="0" y="1256"/>
                  <a:pt x="27" y="1292"/>
                </a:cubicBezTo>
                <a:cubicBezTo>
                  <a:pt x="36" y="1310"/>
                  <a:pt x="63" y="1320"/>
                  <a:pt x="81" y="1320"/>
                </a:cubicBezTo>
                <a:cubicBezTo>
                  <a:pt x="99" y="1320"/>
                  <a:pt x="117" y="1310"/>
                  <a:pt x="126" y="1301"/>
                </a:cubicBezTo>
                <a:cubicBezTo>
                  <a:pt x="660" y="886"/>
                  <a:pt x="1058" y="443"/>
                  <a:pt x="1356" y="0"/>
                </a:cubicBezTo>
                <a:cubicBezTo>
                  <a:pt x="1166" y="0"/>
                  <a:pt x="1166" y="0"/>
                  <a:pt x="1166" y="0"/>
                </a:cubicBezTo>
                <a:cubicBezTo>
                  <a:pt x="886" y="397"/>
                  <a:pt x="515" y="804"/>
                  <a:pt x="36" y="1184"/>
                </a:cubicBez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9" name="Freeform 168">
            <a:extLst>
              <a:ext uri="{FF2B5EF4-FFF2-40B4-BE49-F238E27FC236}">
                <a16:creationId xmlns:a16="http://schemas.microsoft.com/office/drawing/2014/main" id="{ADD1885D-3337-2E41-A0AC-5FBE49C99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8602" y="3494947"/>
            <a:ext cx="1318373" cy="3911978"/>
          </a:xfrm>
          <a:custGeom>
            <a:avLst/>
            <a:gdLst>
              <a:gd name="T0" fmla="*/ 958 w 1212"/>
              <a:gd name="T1" fmla="*/ 36 h 3598"/>
              <a:gd name="T2" fmla="*/ 958 w 1212"/>
              <a:gd name="T3" fmla="*/ 36 h 3598"/>
              <a:gd name="T4" fmla="*/ 859 w 1212"/>
              <a:gd name="T5" fmla="*/ 1654 h 3598"/>
              <a:gd name="T6" fmla="*/ 0 w 1212"/>
              <a:gd name="T7" fmla="*/ 3597 h 3598"/>
              <a:gd name="T8" fmla="*/ 190 w 1212"/>
              <a:gd name="T9" fmla="*/ 3597 h 3598"/>
              <a:gd name="T10" fmla="*/ 1013 w 1212"/>
              <a:gd name="T11" fmla="*/ 1690 h 3598"/>
              <a:gd name="T12" fmla="*/ 1112 w 1212"/>
              <a:gd name="T13" fmla="*/ 27 h 3598"/>
              <a:gd name="T14" fmla="*/ 1040 w 1212"/>
              <a:gd name="T15" fmla="*/ 27 h 3598"/>
              <a:gd name="T16" fmla="*/ 967 w 1212"/>
              <a:gd name="T17" fmla="*/ 0 h 3598"/>
              <a:gd name="T18" fmla="*/ 958 w 1212"/>
              <a:gd name="T19" fmla="*/ 36 h 3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12" h="3598">
                <a:moveTo>
                  <a:pt x="958" y="36"/>
                </a:moveTo>
                <a:lnTo>
                  <a:pt x="958" y="36"/>
                </a:lnTo>
                <a:cubicBezTo>
                  <a:pt x="958" y="45"/>
                  <a:pt x="1067" y="732"/>
                  <a:pt x="859" y="1654"/>
                </a:cubicBezTo>
                <a:cubicBezTo>
                  <a:pt x="741" y="2197"/>
                  <a:pt x="497" y="2893"/>
                  <a:pt x="0" y="3597"/>
                </a:cubicBezTo>
                <a:cubicBezTo>
                  <a:pt x="190" y="3597"/>
                  <a:pt x="190" y="3597"/>
                  <a:pt x="190" y="3597"/>
                </a:cubicBezTo>
                <a:cubicBezTo>
                  <a:pt x="660" y="2911"/>
                  <a:pt x="895" y="2224"/>
                  <a:pt x="1013" y="1690"/>
                </a:cubicBezTo>
                <a:cubicBezTo>
                  <a:pt x="1211" y="786"/>
                  <a:pt x="1130" y="118"/>
                  <a:pt x="1112" y="27"/>
                </a:cubicBezTo>
                <a:cubicBezTo>
                  <a:pt x="1085" y="36"/>
                  <a:pt x="1058" y="36"/>
                  <a:pt x="1040" y="27"/>
                </a:cubicBezTo>
                <a:cubicBezTo>
                  <a:pt x="1013" y="18"/>
                  <a:pt x="985" y="9"/>
                  <a:pt x="967" y="0"/>
                </a:cubicBezTo>
                <a:cubicBezTo>
                  <a:pt x="958" y="9"/>
                  <a:pt x="958" y="27"/>
                  <a:pt x="958" y="36"/>
                </a:cubicBez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0" name="Freeform 169">
            <a:extLst>
              <a:ext uri="{FF2B5EF4-FFF2-40B4-BE49-F238E27FC236}">
                <a16:creationId xmlns:a16="http://schemas.microsoft.com/office/drawing/2014/main" id="{1322C5F5-658A-8249-A765-CD8ACB74E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44011" y="9770410"/>
            <a:ext cx="196559" cy="91089"/>
          </a:xfrm>
          <a:custGeom>
            <a:avLst/>
            <a:gdLst>
              <a:gd name="T0" fmla="*/ 63 w 182"/>
              <a:gd name="T1" fmla="*/ 72 h 83"/>
              <a:gd name="T2" fmla="*/ 63 w 182"/>
              <a:gd name="T3" fmla="*/ 72 h 83"/>
              <a:gd name="T4" fmla="*/ 108 w 182"/>
              <a:gd name="T5" fmla="*/ 82 h 83"/>
              <a:gd name="T6" fmla="*/ 171 w 182"/>
              <a:gd name="T7" fmla="*/ 55 h 83"/>
              <a:gd name="T8" fmla="*/ 181 w 182"/>
              <a:gd name="T9" fmla="*/ 0 h 83"/>
              <a:gd name="T10" fmla="*/ 0 w 182"/>
              <a:gd name="T11" fmla="*/ 27 h 83"/>
              <a:gd name="T12" fmla="*/ 63 w 182"/>
              <a:gd name="T13" fmla="*/ 72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" h="83">
                <a:moveTo>
                  <a:pt x="63" y="72"/>
                </a:moveTo>
                <a:lnTo>
                  <a:pt x="63" y="72"/>
                </a:lnTo>
                <a:cubicBezTo>
                  <a:pt x="72" y="82"/>
                  <a:pt x="90" y="82"/>
                  <a:pt x="108" y="82"/>
                </a:cubicBezTo>
                <a:cubicBezTo>
                  <a:pt x="126" y="82"/>
                  <a:pt x="153" y="72"/>
                  <a:pt x="171" y="55"/>
                </a:cubicBezTo>
                <a:cubicBezTo>
                  <a:pt x="181" y="36"/>
                  <a:pt x="181" y="18"/>
                  <a:pt x="181" y="0"/>
                </a:cubicBezTo>
                <a:cubicBezTo>
                  <a:pt x="117" y="9"/>
                  <a:pt x="63" y="18"/>
                  <a:pt x="0" y="27"/>
                </a:cubicBezTo>
                <a:cubicBezTo>
                  <a:pt x="36" y="55"/>
                  <a:pt x="54" y="72"/>
                  <a:pt x="63" y="72"/>
                </a:cubicBezTo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1" name="Freeform 170">
            <a:extLst>
              <a:ext uri="{FF2B5EF4-FFF2-40B4-BE49-F238E27FC236}">
                <a16:creationId xmlns:a16="http://schemas.microsoft.com/office/drawing/2014/main" id="{B3B114EE-FB99-8445-B2B7-8FE5DC180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06398" y="7402129"/>
            <a:ext cx="1366314" cy="2095019"/>
          </a:xfrm>
          <a:custGeom>
            <a:avLst/>
            <a:gdLst>
              <a:gd name="T0" fmla="*/ 633 w 1258"/>
              <a:gd name="T1" fmla="*/ 443 h 1926"/>
              <a:gd name="T2" fmla="*/ 633 w 1258"/>
              <a:gd name="T3" fmla="*/ 443 h 1926"/>
              <a:gd name="T4" fmla="*/ 18 w 1258"/>
              <a:gd name="T5" fmla="*/ 1229 h 1926"/>
              <a:gd name="T6" fmla="*/ 308 w 1258"/>
              <a:gd name="T7" fmla="*/ 1925 h 1926"/>
              <a:gd name="T8" fmla="*/ 497 w 1258"/>
              <a:gd name="T9" fmla="*/ 1916 h 1926"/>
              <a:gd name="T10" fmla="*/ 172 w 1258"/>
              <a:gd name="T11" fmla="*/ 1229 h 1926"/>
              <a:gd name="T12" fmla="*/ 705 w 1258"/>
              <a:gd name="T13" fmla="*/ 569 h 1926"/>
              <a:gd name="T14" fmla="*/ 1257 w 1258"/>
              <a:gd name="T15" fmla="*/ 0 h 1926"/>
              <a:gd name="T16" fmla="*/ 1085 w 1258"/>
              <a:gd name="T17" fmla="*/ 0 h 1926"/>
              <a:gd name="T18" fmla="*/ 633 w 1258"/>
              <a:gd name="T19" fmla="*/ 443 h 19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58" h="1926">
                <a:moveTo>
                  <a:pt x="633" y="443"/>
                </a:moveTo>
                <a:lnTo>
                  <a:pt x="633" y="443"/>
                </a:lnTo>
                <a:cubicBezTo>
                  <a:pt x="235" y="660"/>
                  <a:pt x="27" y="922"/>
                  <a:pt x="18" y="1229"/>
                </a:cubicBezTo>
                <a:cubicBezTo>
                  <a:pt x="0" y="1500"/>
                  <a:pt x="154" y="1744"/>
                  <a:pt x="308" y="1925"/>
                </a:cubicBezTo>
                <a:cubicBezTo>
                  <a:pt x="371" y="1925"/>
                  <a:pt x="434" y="1916"/>
                  <a:pt x="497" y="1916"/>
                </a:cubicBezTo>
                <a:cubicBezTo>
                  <a:pt x="335" y="1744"/>
                  <a:pt x="154" y="1500"/>
                  <a:pt x="172" y="1229"/>
                </a:cubicBezTo>
                <a:cubicBezTo>
                  <a:pt x="181" y="985"/>
                  <a:pt x="362" y="768"/>
                  <a:pt x="705" y="569"/>
                </a:cubicBezTo>
                <a:cubicBezTo>
                  <a:pt x="958" y="434"/>
                  <a:pt x="1148" y="235"/>
                  <a:pt x="1257" y="0"/>
                </a:cubicBezTo>
                <a:cubicBezTo>
                  <a:pt x="1085" y="0"/>
                  <a:pt x="1085" y="0"/>
                  <a:pt x="1085" y="0"/>
                </a:cubicBezTo>
                <a:cubicBezTo>
                  <a:pt x="986" y="181"/>
                  <a:pt x="832" y="325"/>
                  <a:pt x="633" y="443"/>
                </a:cubicBezTo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2" name="Freeform 171">
            <a:extLst>
              <a:ext uri="{FF2B5EF4-FFF2-40B4-BE49-F238E27FC236}">
                <a16:creationId xmlns:a16="http://schemas.microsoft.com/office/drawing/2014/main" id="{AC3BF01C-F659-284A-9981-7CEE37DB5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18690" y="4094207"/>
            <a:ext cx="1179346" cy="3312718"/>
          </a:xfrm>
          <a:custGeom>
            <a:avLst/>
            <a:gdLst>
              <a:gd name="T0" fmla="*/ 18 w 1086"/>
              <a:gd name="T1" fmla="*/ 81 h 3046"/>
              <a:gd name="T2" fmla="*/ 18 w 1086"/>
              <a:gd name="T3" fmla="*/ 81 h 3046"/>
              <a:gd name="T4" fmla="*/ 515 w 1086"/>
              <a:gd name="T5" fmla="*/ 1003 h 3046"/>
              <a:gd name="T6" fmla="*/ 823 w 1086"/>
              <a:gd name="T7" fmla="*/ 2738 h 3046"/>
              <a:gd name="T8" fmla="*/ 705 w 1086"/>
              <a:gd name="T9" fmla="*/ 3045 h 3046"/>
              <a:gd name="T10" fmla="*/ 877 w 1086"/>
              <a:gd name="T11" fmla="*/ 3045 h 3046"/>
              <a:gd name="T12" fmla="*/ 976 w 1086"/>
              <a:gd name="T13" fmla="*/ 2773 h 3046"/>
              <a:gd name="T14" fmla="*/ 660 w 1086"/>
              <a:gd name="T15" fmla="*/ 949 h 3046"/>
              <a:gd name="T16" fmla="*/ 172 w 1086"/>
              <a:gd name="T17" fmla="*/ 45 h 3046"/>
              <a:gd name="T18" fmla="*/ 81 w 1086"/>
              <a:gd name="T19" fmla="*/ 36 h 3046"/>
              <a:gd name="T20" fmla="*/ 27 w 1086"/>
              <a:gd name="T21" fmla="*/ 9 h 3046"/>
              <a:gd name="T22" fmla="*/ 9 w 1086"/>
              <a:gd name="T23" fmla="*/ 0 h 3046"/>
              <a:gd name="T24" fmla="*/ 18 w 1086"/>
              <a:gd name="T25" fmla="*/ 81 h 30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86" h="3046">
                <a:moveTo>
                  <a:pt x="18" y="81"/>
                </a:moveTo>
                <a:lnTo>
                  <a:pt x="18" y="81"/>
                </a:lnTo>
                <a:cubicBezTo>
                  <a:pt x="18" y="81"/>
                  <a:pt x="289" y="479"/>
                  <a:pt x="515" y="1003"/>
                </a:cubicBezTo>
                <a:cubicBezTo>
                  <a:pt x="732" y="1491"/>
                  <a:pt x="958" y="2178"/>
                  <a:pt x="823" y="2738"/>
                </a:cubicBezTo>
                <a:cubicBezTo>
                  <a:pt x="795" y="2846"/>
                  <a:pt x="759" y="2954"/>
                  <a:pt x="705" y="3045"/>
                </a:cubicBezTo>
                <a:cubicBezTo>
                  <a:pt x="877" y="3045"/>
                  <a:pt x="877" y="3045"/>
                  <a:pt x="877" y="3045"/>
                </a:cubicBezTo>
                <a:cubicBezTo>
                  <a:pt x="922" y="2954"/>
                  <a:pt x="949" y="2873"/>
                  <a:pt x="976" y="2773"/>
                </a:cubicBezTo>
                <a:cubicBezTo>
                  <a:pt x="1085" y="2295"/>
                  <a:pt x="985" y="1672"/>
                  <a:pt x="660" y="949"/>
                </a:cubicBezTo>
                <a:cubicBezTo>
                  <a:pt x="470" y="515"/>
                  <a:pt x="253" y="171"/>
                  <a:pt x="172" y="45"/>
                </a:cubicBezTo>
                <a:cubicBezTo>
                  <a:pt x="145" y="45"/>
                  <a:pt x="108" y="36"/>
                  <a:pt x="81" y="36"/>
                </a:cubicBezTo>
                <a:cubicBezTo>
                  <a:pt x="63" y="36"/>
                  <a:pt x="36" y="26"/>
                  <a:pt x="27" y="9"/>
                </a:cubicBezTo>
                <a:cubicBezTo>
                  <a:pt x="18" y="9"/>
                  <a:pt x="18" y="0"/>
                  <a:pt x="9" y="0"/>
                </a:cubicBezTo>
                <a:cubicBezTo>
                  <a:pt x="0" y="17"/>
                  <a:pt x="0" y="54"/>
                  <a:pt x="18" y="81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3" name="Freeform 172">
            <a:extLst>
              <a:ext uri="{FF2B5EF4-FFF2-40B4-BE49-F238E27FC236}">
                <a16:creationId xmlns:a16="http://schemas.microsoft.com/office/drawing/2014/main" id="{111AF76B-70B0-C64A-B371-ACA4B866E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41985" y="9487560"/>
            <a:ext cx="503378" cy="316410"/>
          </a:xfrm>
          <a:custGeom>
            <a:avLst/>
            <a:gdLst>
              <a:gd name="T0" fmla="*/ 280 w 462"/>
              <a:gd name="T1" fmla="*/ 289 h 290"/>
              <a:gd name="T2" fmla="*/ 280 w 462"/>
              <a:gd name="T3" fmla="*/ 289 h 290"/>
              <a:gd name="T4" fmla="*/ 461 w 462"/>
              <a:gd name="T5" fmla="*/ 262 h 290"/>
              <a:gd name="T6" fmla="*/ 433 w 462"/>
              <a:gd name="T7" fmla="*/ 208 h 290"/>
              <a:gd name="T8" fmla="*/ 189 w 462"/>
              <a:gd name="T9" fmla="*/ 0 h 290"/>
              <a:gd name="T10" fmla="*/ 0 w 462"/>
              <a:gd name="T11" fmla="*/ 9 h 290"/>
              <a:gd name="T12" fmla="*/ 280 w 462"/>
              <a:gd name="T13" fmla="*/ 289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62" h="290">
                <a:moveTo>
                  <a:pt x="280" y="289"/>
                </a:moveTo>
                <a:lnTo>
                  <a:pt x="280" y="289"/>
                </a:lnTo>
                <a:cubicBezTo>
                  <a:pt x="343" y="280"/>
                  <a:pt x="397" y="271"/>
                  <a:pt x="461" y="262"/>
                </a:cubicBezTo>
                <a:cubicBezTo>
                  <a:pt x="461" y="244"/>
                  <a:pt x="451" y="217"/>
                  <a:pt x="433" y="208"/>
                </a:cubicBezTo>
                <a:cubicBezTo>
                  <a:pt x="425" y="208"/>
                  <a:pt x="316" y="127"/>
                  <a:pt x="189" y="0"/>
                </a:cubicBezTo>
                <a:cubicBezTo>
                  <a:pt x="126" y="0"/>
                  <a:pt x="63" y="9"/>
                  <a:pt x="0" y="9"/>
                </a:cubicBezTo>
                <a:cubicBezTo>
                  <a:pt x="99" y="136"/>
                  <a:pt x="217" y="235"/>
                  <a:pt x="280" y="289"/>
                </a:cubicBezTo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4" name="Freeform 173">
            <a:extLst>
              <a:ext uri="{FF2B5EF4-FFF2-40B4-BE49-F238E27FC236}">
                <a16:creationId xmlns:a16="http://schemas.microsoft.com/office/drawing/2014/main" id="{6B7DA064-ECBC-9A47-B9FB-436762B19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1135" y="7963039"/>
            <a:ext cx="834172" cy="91086"/>
          </a:xfrm>
          <a:custGeom>
            <a:avLst/>
            <a:gdLst>
              <a:gd name="T0" fmla="*/ 768 w 769"/>
              <a:gd name="T1" fmla="*/ 81 h 82"/>
              <a:gd name="T2" fmla="*/ 0 w 769"/>
              <a:gd name="T3" fmla="*/ 81 h 82"/>
              <a:gd name="T4" fmla="*/ 0 w 769"/>
              <a:gd name="T5" fmla="*/ 0 h 82"/>
              <a:gd name="T6" fmla="*/ 768 w 769"/>
              <a:gd name="T7" fmla="*/ 0 h 82"/>
              <a:gd name="T8" fmla="*/ 768 w 769"/>
              <a:gd name="T9" fmla="*/ 8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9" h="82">
                <a:moveTo>
                  <a:pt x="768" y="81"/>
                </a:moveTo>
                <a:lnTo>
                  <a:pt x="0" y="81"/>
                </a:lnTo>
                <a:lnTo>
                  <a:pt x="0" y="0"/>
                </a:lnTo>
                <a:lnTo>
                  <a:pt x="768" y="0"/>
                </a:lnTo>
                <a:lnTo>
                  <a:pt x="768" y="8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5" name="Freeform 174">
            <a:extLst>
              <a:ext uri="{FF2B5EF4-FFF2-40B4-BE49-F238E27FC236}">
                <a16:creationId xmlns:a16="http://schemas.microsoft.com/office/drawing/2014/main" id="{184882D0-52AE-E948-AE16-F6BFE8D93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2222" y="8197948"/>
            <a:ext cx="177383" cy="81501"/>
          </a:xfrm>
          <a:custGeom>
            <a:avLst/>
            <a:gdLst>
              <a:gd name="T0" fmla="*/ 127 w 164"/>
              <a:gd name="T1" fmla="*/ 72 h 73"/>
              <a:gd name="T2" fmla="*/ 127 w 164"/>
              <a:gd name="T3" fmla="*/ 72 h 73"/>
              <a:gd name="T4" fmla="*/ 37 w 164"/>
              <a:gd name="T5" fmla="*/ 72 h 73"/>
              <a:gd name="T6" fmla="*/ 0 w 164"/>
              <a:gd name="T7" fmla="*/ 36 h 73"/>
              <a:gd name="T8" fmla="*/ 0 w 164"/>
              <a:gd name="T9" fmla="*/ 36 h 73"/>
              <a:gd name="T10" fmla="*/ 37 w 164"/>
              <a:gd name="T11" fmla="*/ 0 h 73"/>
              <a:gd name="T12" fmla="*/ 127 w 164"/>
              <a:gd name="T13" fmla="*/ 0 h 73"/>
              <a:gd name="T14" fmla="*/ 163 w 164"/>
              <a:gd name="T15" fmla="*/ 36 h 73"/>
              <a:gd name="T16" fmla="*/ 163 w 164"/>
              <a:gd name="T17" fmla="*/ 36 h 73"/>
              <a:gd name="T18" fmla="*/ 127 w 164"/>
              <a:gd name="T19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4" h="73">
                <a:moveTo>
                  <a:pt x="127" y="72"/>
                </a:moveTo>
                <a:lnTo>
                  <a:pt x="127" y="72"/>
                </a:lnTo>
                <a:cubicBezTo>
                  <a:pt x="37" y="72"/>
                  <a:pt x="37" y="72"/>
                  <a:pt x="37" y="72"/>
                </a:cubicBezTo>
                <a:cubicBezTo>
                  <a:pt x="18" y="72"/>
                  <a:pt x="0" y="54"/>
                  <a:pt x="0" y="36"/>
                </a:cubicBezTo>
                <a:lnTo>
                  <a:pt x="0" y="36"/>
                </a:lnTo>
                <a:cubicBezTo>
                  <a:pt x="0" y="18"/>
                  <a:pt x="18" y="0"/>
                  <a:pt x="37" y="0"/>
                </a:cubicBezTo>
                <a:cubicBezTo>
                  <a:pt x="127" y="0"/>
                  <a:pt x="127" y="0"/>
                  <a:pt x="127" y="0"/>
                </a:cubicBezTo>
                <a:cubicBezTo>
                  <a:pt x="145" y="0"/>
                  <a:pt x="163" y="18"/>
                  <a:pt x="163" y="36"/>
                </a:cubicBezTo>
                <a:lnTo>
                  <a:pt x="163" y="36"/>
                </a:lnTo>
                <a:cubicBezTo>
                  <a:pt x="163" y="54"/>
                  <a:pt x="145" y="72"/>
                  <a:pt x="127" y="7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6" name="Freeform 175">
            <a:extLst>
              <a:ext uri="{FF2B5EF4-FFF2-40B4-BE49-F238E27FC236}">
                <a16:creationId xmlns:a16="http://schemas.microsoft.com/office/drawing/2014/main" id="{C11AD73D-60A4-144C-BD1F-4876CF474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3195" y="7718539"/>
            <a:ext cx="915670" cy="699937"/>
          </a:xfrm>
          <a:custGeom>
            <a:avLst/>
            <a:gdLst>
              <a:gd name="T0" fmla="*/ 714 w 841"/>
              <a:gd name="T1" fmla="*/ 642 h 643"/>
              <a:gd name="T2" fmla="*/ 714 w 841"/>
              <a:gd name="T3" fmla="*/ 642 h 643"/>
              <a:gd name="T4" fmla="*/ 126 w 841"/>
              <a:gd name="T5" fmla="*/ 642 h 643"/>
              <a:gd name="T6" fmla="*/ 0 w 841"/>
              <a:gd name="T7" fmla="*/ 515 h 643"/>
              <a:gd name="T8" fmla="*/ 0 w 841"/>
              <a:gd name="T9" fmla="*/ 127 h 643"/>
              <a:gd name="T10" fmla="*/ 126 w 841"/>
              <a:gd name="T11" fmla="*/ 0 h 643"/>
              <a:gd name="T12" fmla="*/ 714 w 841"/>
              <a:gd name="T13" fmla="*/ 0 h 643"/>
              <a:gd name="T14" fmla="*/ 840 w 841"/>
              <a:gd name="T15" fmla="*/ 127 h 643"/>
              <a:gd name="T16" fmla="*/ 840 w 841"/>
              <a:gd name="T17" fmla="*/ 515 h 643"/>
              <a:gd name="T18" fmla="*/ 714 w 841"/>
              <a:gd name="T19" fmla="*/ 642 h 643"/>
              <a:gd name="T20" fmla="*/ 126 w 841"/>
              <a:gd name="T21" fmla="*/ 63 h 643"/>
              <a:gd name="T22" fmla="*/ 126 w 841"/>
              <a:gd name="T23" fmla="*/ 63 h 643"/>
              <a:gd name="T24" fmla="*/ 63 w 841"/>
              <a:gd name="T25" fmla="*/ 127 h 643"/>
              <a:gd name="T26" fmla="*/ 63 w 841"/>
              <a:gd name="T27" fmla="*/ 515 h 643"/>
              <a:gd name="T28" fmla="*/ 126 w 841"/>
              <a:gd name="T29" fmla="*/ 579 h 643"/>
              <a:gd name="T30" fmla="*/ 714 w 841"/>
              <a:gd name="T31" fmla="*/ 579 h 643"/>
              <a:gd name="T32" fmla="*/ 768 w 841"/>
              <a:gd name="T33" fmla="*/ 515 h 643"/>
              <a:gd name="T34" fmla="*/ 768 w 841"/>
              <a:gd name="T35" fmla="*/ 127 h 643"/>
              <a:gd name="T36" fmla="*/ 714 w 841"/>
              <a:gd name="T37" fmla="*/ 63 h 643"/>
              <a:gd name="T38" fmla="*/ 126 w 841"/>
              <a:gd name="T39" fmla="*/ 63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41" h="643">
                <a:moveTo>
                  <a:pt x="714" y="642"/>
                </a:moveTo>
                <a:lnTo>
                  <a:pt x="714" y="642"/>
                </a:lnTo>
                <a:cubicBezTo>
                  <a:pt x="126" y="642"/>
                  <a:pt x="126" y="642"/>
                  <a:pt x="126" y="642"/>
                </a:cubicBezTo>
                <a:cubicBezTo>
                  <a:pt x="54" y="642"/>
                  <a:pt x="0" y="587"/>
                  <a:pt x="0" y="515"/>
                </a:cubicBezTo>
                <a:cubicBezTo>
                  <a:pt x="0" y="127"/>
                  <a:pt x="0" y="127"/>
                  <a:pt x="0" y="127"/>
                </a:cubicBezTo>
                <a:cubicBezTo>
                  <a:pt x="0" y="54"/>
                  <a:pt x="54" y="0"/>
                  <a:pt x="126" y="0"/>
                </a:cubicBezTo>
                <a:cubicBezTo>
                  <a:pt x="714" y="0"/>
                  <a:pt x="714" y="0"/>
                  <a:pt x="714" y="0"/>
                </a:cubicBezTo>
                <a:cubicBezTo>
                  <a:pt x="786" y="0"/>
                  <a:pt x="840" y="54"/>
                  <a:pt x="840" y="127"/>
                </a:cubicBezTo>
                <a:cubicBezTo>
                  <a:pt x="840" y="515"/>
                  <a:pt x="840" y="515"/>
                  <a:pt x="840" y="515"/>
                </a:cubicBezTo>
                <a:cubicBezTo>
                  <a:pt x="840" y="587"/>
                  <a:pt x="786" y="642"/>
                  <a:pt x="714" y="642"/>
                </a:cubicBezTo>
                <a:close/>
                <a:moveTo>
                  <a:pt x="126" y="63"/>
                </a:moveTo>
                <a:lnTo>
                  <a:pt x="126" y="63"/>
                </a:lnTo>
                <a:cubicBezTo>
                  <a:pt x="90" y="63"/>
                  <a:pt x="63" y="91"/>
                  <a:pt x="63" y="127"/>
                </a:cubicBezTo>
                <a:cubicBezTo>
                  <a:pt x="63" y="515"/>
                  <a:pt x="63" y="515"/>
                  <a:pt x="63" y="515"/>
                </a:cubicBezTo>
                <a:cubicBezTo>
                  <a:pt x="63" y="551"/>
                  <a:pt x="90" y="579"/>
                  <a:pt x="126" y="579"/>
                </a:cubicBezTo>
                <a:cubicBezTo>
                  <a:pt x="714" y="579"/>
                  <a:pt x="714" y="579"/>
                  <a:pt x="714" y="579"/>
                </a:cubicBezTo>
                <a:cubicBezTo>
                  <a:pt x="750" y="579"/>
                  <a:pt x="768" y="551"/>
                  <a:pt x="768" y="515"/>
                </a:cubicBezTo>
                <a:cubicBezTo>
                  <a:pt x="768" y="127"/>
                  <a:pt x="768" y="127"/>
                  <a:pt x="768" y="127"/>
                </a:cubicBezTo>
                <a:cubicBezTo>
                  <a:pt x="768" y="91"/>
                  <a:pt x="750" y="63"/>
                  <a:pt x="714" y="63"/>
                </a:cubicBezTo>
                <a:lnTo>
                  <a:pt x="126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7" name="Freeform 176">
            <a:extLst>
              <a:ext uri="{FF2B5EF4-FFF2-40B4-BE49-F238E27FC236}">
                <a16:creationId xmlns:a16="http://schemas.microsoft.com/office/drawing/2014/main" id="{7B37F50E-BF5F-9F4B-8D1D-E2AD7E46D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5898" y="5230408"/>
            <a:ext cx="522554" cy="57529"/>
          </a:xfrm>
          <a:custGeom>
            <a:avLst/>
            <a:gdLst>
              <a:gd name="T0" fmla="*/ 480 w 481"/>
              <a:gd name="T1" fmla="*/ 54 h 55"/>
              <a:gd name="T2" fmla="*/ 480 w 481"/>
              <a:gd name="T3" fmla="*/ 54 h 55"/>
              <a:gd name="T4" fmla="*/ 27 w 481"/>
              <a:gd name="T5" fmla="*/ 54 h 55"/>
              <a:gd name="T6" fmla="*/ 0 w 481"/>
              <a:gd name="T7" fmla="*/ 27 h 55"/>
              <a:gd name="T8" fmla="*/ 0 w 481"/>
              <a:gd name="T9" fmla="*/ 27 h 55"/>
              <a:gd name="T10" fmla="*/ 27 w 481"/>
              <a:gd name="T11" fmla="*/ 0 h 55"/>
              <a:gd name="T12" fmla="*/ 480 w 481"/>
              <a:gd name="T13" fmla="*/ 0 h 55"/>
              <a:gd name="T14" fmla="*/ 480 w 481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1" h="55">
                <a:moveTo>
                  <a:pt x="480" y="54"/>
                </a:moveTo>
                <a:lnTo>
                  <a:pt x="480" y="54"/>
                </a:lnTo>
                <a:cubicBezTo>
                  <a:pt x="27" y="54"/>
                  <a:pt x="27" y="54"/>
                  <a:pt x="27" y="54"/>
                </a:cubicBezTo>
                <a:cubicBezTo>
                  <a:pt x="10" y="54"/>
                  <a:pt x="0" y="45"/>
                  <a:pt x="0" y="27"/>
                </a:cubicBezTo>
                <a:lnTo>
                  <a:pt x="0" y="27"/>
                </a:lnTo>
                <a:cubicBezTo>
                  <a:pt x="0" y="18"/>
                  <a:pt x="10" y="0"/>
                  <a:pt x="27" y="0"/>
                </a:cubicBezTo>
                <a:cubicBezTo>
                  <a:pt x="480" y="0"/>
                  <a:pt x="480" y="0"/>
                  <a:pt x="480" y="0"/>
                </a:cubicBezTo>
                <a:lnTo>
                  <a:pt x="480" y="5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8" name="Freeform 177">
            <a:extLst>
              <a:ext uri="{FF2B5EF4-FFF2-40B4-BE49-F238E27FC236}">
                <a16:creationId xmlns:a16="http://schemas.microsoft.com/office/drawing/2014/main" id="{DA49820A-3C93-664B-A74A-0BBB4F752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0428" y="4693470"/>
            <a:ext cx="671173" cy="757466"/>
          </a:xfrm>
          <a:custGeom>
            <a:avLst/>
            <a:gdLst>
              <a:gd name="T0" fmla="*/ 470 w 616"/>
              <a:gd name="T1" fmla="*/ 696 h 697"/>
              <a:gd name="T2" fmla="*/ 470 w 616"/>
              <a:gd name="T3" fmla="*/ 696 h 697"/>
              <a:gd name="T4" fmla="*/ 145 w 616"/>
              <a:gd name="T5" fmla="*/ 696 h 697"/>
              <a:gd name="T6" fmla="*/ 45 w 616"/>
              <a:gd name="T7" fmla="*/ 651 h 697"/>
              <a:gd name="T8" fmla="*/ 9 w 616"/>
              <a:gd name="T9" fmla="*/ 542 h 697"/>
              <a:gd name="T10" fmla="*/ 36 w 616"/>
              <a:gd name="T11" fmla="*/ 99 h 697"/>
              <a:gd name="T12" fmla="*/ 135 w 616"/>
              <a:gd name="T13" fmla="*/ 0 h 697"/>
              <a:gd name="T14" fmla="*/ 488 w 616"/>
              <a:gd name="T15" fmla="*/ 0 h 697"/>
              <a:gd name="T16" fmla="*/ 588 w 616"/>
              <a:gd name="T17" fmla="*/ 99 h 697"/>
              <a:gd name="T18" fmla="*/ 615 w 616"/>
              <a:gd name="T19" fmla="*/ 542 h 697"/>
              <a:gd name="T20" fmla="*/ 579 w 616"/>
              <a:gd name="T21" fmla="*/ 651 h 697"/>
              <a:gd name="T22" fmla="*/ 470 w 616"/>
              <a:gd name="T23" fmla="*/ 696 h 697"/>
              <a:gd name="T24" fmla="*/ 135 w 616"/>
              <a:gd name="T25" fmla="*/ 63 h 697"/>
              <a:gd name="T26" fmla="*/ 135 w 616"/>
              <a:gd name="T27" fmla="*/ 63 h 697"/>
              <a:gd name="T28" fmla="*/ 99 w 616"/>
              <a:gd name="T29" fmla="*/ 99 h 697"/>
              <a:gd name="T30" fmla="*/ 72 w 616"/>
              <a:gd name="T31" fmla="*/ 551 h 697"/>
              <a:gd name="T32" fmla="*/ 90 w 616"/>
              <a:gd name="T33" fmla="*/ 606 h 697"/>
              <a:gd name="T34" fmla="*/ 145 w 616"/>
              <a:gd name="T35" fmla="*/ 624 h 697"/>
              <a:gd name="T36" fmla="*/ 470 w 616"/>
              <a:gd name="T37" fmla="*/ 624 h 697"/>
              <a:gd name="T38" fmla="*/ 524 w 616"/>
              <a:gd name="T39" fmla="*/ 606 h 697"/>
              <a:gd name="T40" fmla="*/ 542 w 616"/>
              <a:gd name="T41" fmla="*/ 551 h 697"/>
              <a:gd name="T42" fmla="*/ 524 w 616"/>
              <a:gd name="T43" fmla="*/ 99 h 697"/>
              <a:gd name="T44" fmla="*/ 488 w 616"/>
              <a:gd name="T45" fmla="*/ 63 h 697"/>
              <a:gd name="T46" fmla="*/ 135 w 616"/>
              <a:gd name="T47" fmla="*/ 63 h 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16" h="697">
                <a:moveTo>
                  <a:pt x="470" y="696"/>
                </a:moveTo>
                <a:lnTo>
                  <a:pt x="470" y="696"/>
                </a:lnTo>
                <a:cubicBezTo>
                  <a:pt x="145" y="696"/>
                  <a:pt x="145" y="696"/>
                  <a:pt x="145" y="696"/>
                </a:cubicBezTo>
                <a:cubicBezTo>
                  <a:pt x="109" y="696"/>
                  <a:pt x="72" y="678"/>
                  <a:pt x="45" y="651"/>
                </a:cubicBezTo>
                <a:cubicBezTo>
                  <a:pt x="18" y="624"/>
                  <a:pt x="0" y="587"/>
                  <a:pt x="9" y="542"/>
                </a:cubicBezTo>
                <a:cubicBezTo>
                  <a:pt x="36" y="99"/>
                  <a:pt x="36" y="99"/>
                  <a:pt x="36" y="99"/>
                </a:cubicBezTo>
                <a:cubicBezTo>
                  <a:pt x="36" y="45"/>
                  <a:pt x="81" y="0"/>
                  <a:pt x="135" y="0"/>
                </a:cubicBezTo>
                <a:cubicBezTo>
                  <a:pt x="488" y="0"/>
                  <a:pt x="488" y="0"/>
                  <a:pt x="488" y="0"/>
                </a:cubicBezTo>
                <a:cubicBezTo>
                  <a:pt x="542" y="0"/>
                  <a:pt x="588" y="45"/>
                  <a:pt x="588" y="99"/>
                </a:cubicBezTo>
                <a:cubicBezTo>
                  <a:pt x="615" y="542"/>
                  <a:pt x="615" y="542"/>
                  <a:pt x="615" y="542"/>
                </a:cubicBezTo>
                <a:cubicBezTo>
                  <a:pt x="615" y="587"/>
                  <a:pt x="606" y="624"/>
                  <a:pt x="579" y="651"/>
                </a:cubicBezTo>
                <a:cubicBezTo>
                  <a:pt x="551" y="678"/>
                  <a:pt x="515" y="696"/>
                  <a:pt x="470" y="696"/>
                </a:cubicBezTo>
                <a:close/>
                <a:moveTo>
                  <a:pt x="135" y="63"/>
                </a:moveTo>
                <a:lnTo>
                  <a:pt x="135" y="63"/>
                </a:lnTo>
                <a:cubicBezTo>
                  <a:pt x="117" y="63"/>
                  <a:pt x="99" y="81"/>
                  <a:pt x="99" y="99"/>
                </a:cubicBezTo>
                <a:cubicBezTo>
                  <a:pt x="72" y="551"/>
                  <a:pt x="72" y="551"/>
                  <a:pt x="72" y="551"/>
                </a:cubicBezTo>
                <a:cubicBezTo>
                  <a:pt x="72" y="569"/>
                  <a:pt x="81" y="587"/>
                  <a:pt x="90" y="606"/>
                </a:cubicBezTo>
                <a:cubicBezTo>
                  <a:pt x="109" y="615"/>
                  <a:pt x="126" y="624"/>
                  <a:pt x="145" y="624"/>
                </a:cubicBezTo>
                <a:cubicBezTo>
                  <a:pt x="470" y="624"/>
                  <a:pt x="470" y="624"/>
                  <a:pt x="470" y="624"/>
                </a:cubicBezTo>
                <a:cubicBezTo>
                  <a:pt x="497" y="624"/>
                  <a:pt x="515" y="615"/>
                  <a:pt x="524" y="606"/>
                </a:cubicBezTo>
                <a:cubicBezTo>
                  <a:pt x="542" y="587"/>
                  <a:pt x="551" y="569"/>
                  <a:pt x="542" y="551"/>
                </a:cubicBezTo>
                <a:cubicBezTo>
                  <a:pt x="524" y="99"/>
                  <a:pt x="524" y="99"/>
                  <a:pt x="524" y="99"/>
                </a:cubicBezTo>
                <a:cubicBezTo>
                  <a:pt x="515" y="81"/>
                  <a:pt x="506" y="63"/>
                  <a:pt x="488" y="63"/>
                </a:cubicBezTo>
                <a:lnTo>
                  <a:pt x="135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9" name="Freeform 178">
            <a:extLst>
              <a:ext uri="{FF2B5EF4-FFF2-40B4-BE49-F238E27FC236}">
                <a16:creationId xmlns:a16="http://schemas.microsoft.com/office/drawing/2014/main" id="{7EECE9DA-5781-3A49-82E4-F240DB9F4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7808" y="4516087"/>
            <a:ext cx="325998" cy="354763"/>
          </a:xfrm>
          <a:custGeom>
            <a:avLst/>
            <a:gdLst>
              <a:gd name="T0" fmla="*/ 271 w 299"/>
              <a:gd name="T1" fmla="*/ 326 h 327"/>
              <a:gd name="T2" fmla="*/ 271 w 299"/>
              <a:gd name="T3" fmla="*/ 326 h 327"/>
              <a:gd name="T4" fmla="*/ 271 w 299"/>
              <a:gd name="T5" fmla="*/ 326 h 327"/>
              <a:gd name="T6" fmla="*/ 235 w 299"/>
              <a:gd name="T7" fmla="*/ 290 h 327"/>
              <a:gd name="T8" fmla="*/ 235 w 299"/>
              <a:gd name="T9" fmla="*/ 163 h 327"/>
              <a:gd name="T10" fmla="*/ 162 w 299"/>
              <a:gd name="T11" fmla="*/ 73 h 327"/>
              <a:gd name="T12" fmla="*/ 63 w 299"/>
              <a:gd name="T13" fmla="*/ 154 h 327"/>
              <a:gd name="T14" fmla="*/ 63 w 299"/>
              <a:gd name="T15" fmla="*/ 290 h 327"/>
              <a:gd name="T16" fmla="*/ 36 w 299"/>
              <a:gd name="T17" fmla="*/ 326 h 327"/>
              <a:gd name="T18" fmla="*/ 36 w 299"/>
              <a:gd name="T19" fmla="*/ 326 h 327"/>
              <a:gd name="T20" fmla="*/ 0 w 299"/>
              <a:gd name="T21" fmla="*/ 290 h 327"/>
              <a:gd name="T22" fmla="*/ 0 w 299"/>
              <a:gd name="T23" fmla="*/ 163 h 327"/>
              <a:gd name="T24" fmla="*/ 135 w 299"/>
              <a:gd name="T25" fmla="*/ 9 h 327"/>
              <a:gd name="T26" fmla="*/ 298 w 299"/>
              <a:gd name="T27" fmla="*/ 154 h 327"/>
              <a:gd name="T28" fmla="*/ 298 w 299"/>
              <a:gd name="T29" fmla="*/ 290 h 327"/>
              <a:gd name="T30" fmla="*/ 271 w 299"/>
              <a:gd name="T31" fmla="*/ 326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99" h="327">
                <a:moveTo>
                  <a:pt x="271" y="326"/>
                </a:moveTo>
                <a:lnTo>
                  <a:pt x="271" y="326"/>
                </a:lnTo>
                <a:lnTo>
                  <a:pt x="271" y="326"/>
                </a:lnTo>
                <a:cubicBezTo>
                  <a:pt x="253" y="326"/>
                  <a:pt x="235" y="308"/>
                  <a:pt x="235" y="290"/>
                </a:cubicBezTo>
                <a:cubicBezTo>
                  <a:pt x="235" y="163"/>
                  <a:pt x="235" y="163"/>
                  <a:pt x="235" y="163"/>
                </a:cubicBezTo>
                <a:cubicBezTo>
                  <a:pt x="235" y="118"/>
                  <a:pt x="199" y="82"/>
                  <a:pt x="162" y="73"/>
                </a:cubicBezTo>
                <a:cubicBezTo>
                  <a:pt x="108" y="73"/>
                  <a:pt x="63" y="109"/>
                  <a:pt x="63" y="154"/>
                </a:cubicBezTo>
                <a:cubicBezTo>
                  <a:pt x="63" y="290"/>
                  <a:pt x="63" y="290"/>
                  <a:pt x="63" y="290"/>
                </a:cubicBezTo>
                <a:cubicBezTo>
                  <a:pt x="63" y="308"/>
                  <a:pt x="54" y="326"/>
                  <a:pt x="36" y="326"/>
                </a:cubicBezTo>
                <a:lnTo>
                  <a:pt x="36" y="326"/>
                </a:lnTo>
                <a:cubicBezTo>
                  <a:pt x="18" y="326"/>
                  <a:pt x="0" y="308"/>
                  <a:pt x="0" y="290"/>
                </a:cubicBezTo>
                <a:cubicBezTo>
                  <a:pt x="0" y="163"/>
                  <a:pt x="0" y="163"/>
                  <a:pt x="0" y="163"/>
                </a:cubicBezTo>
                <a:cubicBezTo>
                  <a:pt x="0" y="82"/>
                  <a:pt x="63" y="9"/>
                  <a:pt x="135" y="9"/>
                </a:cubicBezTo>
                <a:cubicBezTo>
                  <a:pt x="226" y="0"/>
                  <a:pt x="298" y="73"/>
                  <a:pt x="298" y="154"/>
                </a:cubicBezTo>
                <a:cubicBezTo>
                  <a:pt x="298" y="290"/>
                  <a:pt x="298" y="290"/>
                  <a:pt x="298" y="290"/>
                </a:cubicBezTo>
                <a:cubicBezTo>
                  <a:pt x="298" y="308"/>
                  <a:pt x="289" y="326"/>
                  <a:pt x="271" y="32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2" name="Freeform 229">
            <a:extLst>
              <a:ext uri="{FF2B5EF4-FFF2-40B4-BE49-F238E27FC236}">
                <a16:creationId xmlns:a16="http://schemas.microsoft.com/office/drawing/2014/main" id="{991BEC2A-B2C6-8C4D-90F5-476DB2FBB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80400" y="7569924"/>
            <a:ext cx="244497" cy="258881"/>
          </a:xfrm>
          <a:custGeom>
            <a:avLst/>
            <a:gdLst>
              <a:gd name="T0" fmla="*/ 226 w 227"/>
              <a:gd name="T1" fmla="*/ 235 h 236"/>
              <a:gd name="T2" fmla="*/ 226 w 227"/>
              <a:gd name="T3" fmla="*/ 235 h 236"/>
              <a:gd name="T4" fmla="*/ 108 w 227"/>
              <a:gd name="T5" fmla="*/ 235 h 236"/>
              <a:gd name="T6" fmla="*/ 0 w 227"/>
              <a:gd name="T7" fmla="*/ 127 h 236"/>
              <a:gd name="T8" fmla="*/ 0 w 227"/>
              <a:gd name="T9" fmla="*/ 118 h 236"/>
              <a:gd name="T10" fmla="*/ 117 w 227"/>
              <a:gd name="T11" fmla="*/ 0 h 236"/>
              <a:gd name="T12" fmla="*/ 226 w 227"/>
              <a:gd name="T13" fmla="*/ 109 h 236"/>
              <a:gd name="T14" fmla="*/ 226 w 227"/>
              <a:gd name="T15" fmla="*/ 235 h 236"/>
              <a:gd name="T16" fmla="*/ 117 w 227"/>
              <a:gd name="T17" fmla="*/ 73 h 236"/>
              <a:gd name="T18" fmla="*/ 117 w 227"/>
              <a:gd name="T19" fmla="*/ 73 h 236"/>
              <a:gd name="T20" fmla="*/ 72 w 227"/>
              <a:gd name="T21" fmla="*/ 118 h 236"/>
              <a:gd name="T22" fmla="*/ 72 w 227"/>
              <a:gd name="T23" fmla="*/ 127 h 236"/>
              <a:gd name="T24" fmla="*/ 108 w 227"/>
              <a:gd name="T25" fmla="*/ 172 h 236"/>
              <a:gd name="T26" fmla="*/ 153 w 227"/>
              <a:gd name="T27" fmla="*/ 172 h 236"/>
              <a:gd name="T28" fmla="*/ 153 w 227"/>
              <a:gd name="T29" fmla="*/ 109 h 236"/>
              <a:gd name="T30" fmla="*/ 117 w 227"/>
              <a:gd name="T31" fmla="*/ 73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7" h="236">
                <a:moveTo>
                  <a:pt x="226" y="235"/>
                </a:moveTo>
                <a:lnTo>
                  <a:pt x="226" y="235"/>
                </a:lnTo>
                <a:cubicBezTo>
                  <a:pt x="108" y="235"/>
                  <a:pt x="108" y="235"/>
                  <a:pt x="108" y="235"/>
                </a:cubicBezTo>
                <a:cubicBezTo>
                  <a:pt x="45" y="235"/>
                  <a:pt x="0" y="190"/>
                  <a:pt x="0" y="127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55"/>
                  <a:pt x="54" y="0"/>
                  <a:pt x="117" y="0"/>
                </a:cubicBezTo>
                <a:cubicBezTo>
                  <a:pt x="172" y="0"/>
                  <a:pt x="226" y="55"/>
                  <a:pt x="226" y="109"/>
                </a:cubicBezTo>
                <a:lnTo>
                  <a:pt x="226" y="235"/>
                </a:lnTo>
                <a:close/>
                <a:moveTo>
                  <a:pt x="117" y="73"/>
                </a:moveTo>
                <a:lnTo>
                  <a:pt x="117" y="73"/>
                </a:lnTo>
                <a:cubicBezTo>
                  <a:pt x="90" y="73"/>
                  <a:pt x="72" y="91"/>
                  <a:pt x="72" y="118"/>
                </a:cubicBezTo>
                <a:cubicBezTo>
                  <a:pt x="72" y="127"/>
                  <a:pt x="72" y="127"/>
                  <a:pt x="72" y="127"/>
                </a:cubicBezTo>
                <a:cubicBezTo>
                  <a:pt x="72" y="154"/>
                  <a:pt x="90" y="172"/>
                  <a:pt x="108" y="172"/>
                </a:cubicBezTo>
                <a:cubicBezTo>
                  <a:pt x="153" y="172"/>
                  <a:pt x="153" y="172"/>
                  <a:pt x="153" y="172"/>
                </a:cubicBezTo>
                <a:cubicBezTo>
                  <a:pt x="153" y="109"/>
                  <a:pt x="153" y="109"/>
                  <a:pt x="153" y="109"/>
                </a:cubicBezTo>
                <a:cubicBezTo>
                  <a:pt x="153" y="91"/>
                  <a:pt x="135" y="73"/>
                  <a:pt x="117" y="7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3" name="Freeform 230">
            <a:extLst>
              <a:ext uri="{FF2B5EF4-FFF2-40B4-BE49-F238E27FC236}">
                <a16:creationId xmlns:a16="http://schemas.microsoft.com/office/drawing/2014/main" id="{8B204878-FF90-8F4C-8E16-B06EB1C68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05721" y="7569924"/>
            <a:ext cx="244500" cy="258881"/>
          </a:xfrm>
          <a:custGeom>
            <a:avLst/>
            <a:gdLst>
              <a:gd name="T0" fmla="*/ 117 w 227"/>
              <a:gd name="T1" fmla="*/ 235 h 236"/>
              <a:gd name="T2" fmla="*/ 117 w 227"/>
              <a:gd name="T3" fmla="*/ 235 h 236"/>
              <a:gd name="T4" fmla="*/ 0 w 227"/>
              <a:gd name="T5" fmla="*/ 235 h 236"/>
              <a:gd name="T6" fmla="*/ 0 w 227"/>
              <a:gd name="T7" fmla="*/ 109 h 236"/>
              <a:gd name="T8" fmla="*/ 108 w 227"/>
              <a:gd name="T9" fmla="*/ 0 h 236"/>
              <a:gd name="T10" fmla="*/ 226 w 227"/>
              <a:gd name="T11" fmla="*/ 118 h 236"/>
              <a:gd name="T12" fmla="*/ 226 w 227"/>
              <a:gd name="T13" fmla="*/ 127 h 236"/>
              <a:gd name="T14" fmla="*/ 117 w 227"/>
              <a:gd name="T15" fmla="*/ 235 h 236"/>
              <a:gd name="T16" fmla="*/ 72 w 227"/>
              <a:gd name="T17" fmla="*/ 172 h 236"/>
              <a:gd name="T18" fmla="*/ 72 w 227"/>
              <a:gd name="T19" fmla="*/ 172 h 236"/>
              <a:gd name="T20" fmla="*/ 117 w 227"/>
              <a:gd name="T21" fmla="*/ 172 h 236"/>
              <a:gd name="T22" fmla="*/ 153 w 227"/>
              <a:gd name="T23" fmla="*/ 127 h 236"/>
              <a:gd name="T24" fmla="*/ 153 w 227"/>
              <a:gd name="T25" fmla="*/ 118 h 236"/>
              <a:gd name="T26" fmla="*/ 108 w 227"/>
              <a:gd name="T27" fmla="*/ 73 h 236"/>
              <a:gd name="T28" fmla="*/ 72 w 227"/>
              <a:gd name="T29" fmla="*/ 109 h 236"/>
              <a:gd name="T30" fmla="*/ 72 w 227"/>
              <a:gd name="T31" fmla="*/ 172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7" h="236">
                <a:moveTo>
                  <a:pt x="117" y="235"/>
                </a:moveTo>
                <a:lnTo>
                  <a:pt x="117" y="235"/>
                </a:lnTo>
                <a:cubicBezTo>
                  <a:pt x="0" y="235"/>
                  <a:pt x="0" y="235"/>
                  <a:pt x="0" y="235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55"/>
                  <a:pt x="54" y="0"/>
                  <a:pt x="108" y="0"/>
                </a:cubicBezTo>
                <a:cubicBezTo>
                  <a:pt x="172" y="0"/>
                  <a:pt x="226" y="55"/>
                  <a:pt x="226" y="118"/>
                </a:cubicBezTo>
                <a:cubicBezTo>
                  <a:pt x="226" y="127"/>
                  <a:pt x="226" y="127"/>
                  <a:pt x="226" y="127"/>
                </a:cubicBezTo>
                <a:cubicBezTo>
                  <a:pt x="226" y="190"/>
                  <a:pt x="172" y="235"/>
                  <a:pt x="117" y="235"/>
                </a:cubicBezTo>
                <a:close/>
                <a:moveTo>
                  <a:pt x="72" y="172"/>
                </a:moveTo>
                <a:lnTo>
                  <a:pt x="72" y="172"/>
                </a:lnTo>
                <a:cubicBezTo>
                  <a:pt x="117" y="172"/>
                  <a:pt x="117" y="172"/>
                  <a:pt x="117" y="172"/>
                </a:cubicBezTo>
                <a:cubicBezTo>
                  <a:pt x="135" y="172"/>
                  <a:pt x="153" y="154"/>
                  <a:pt x="153" y="127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53" y="91"/>
                  <a:pt x="135" y="73"/>
                  <a:pt x="108" y="73"/>
                </a:cubicBezTo>
                <a:cubicBezTo>
                  <a:pt x="90" y="73"/>
                  <a:pt x="72" y="91"/>
                  <a:pt x="72" y="109"/>
                </a:cubicBezTo>
                <a:lnTo>
                  <a:pt x="72" y="1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4" name="Freeform 231">
            <a:extLst>
              <a:ext uri="{FF2B5EF4-FFF2-40B4-BE49-F238E27FC236}">
                <a16:creationId xmlns:a16="http://schemas.microsoft.com/office/drawing/2014/main" id="{AB1CC72D-618A-BB45-ABD2-2AE1DF17B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67368" y="8058921"/>
            <a:ext cx="81501" cy="354763"/>
          </a:xfrm>
          <a:custGeom>
            <a:avLst/>
            <a:gdLst>
              <a:gd name="T0" fmla="*/ 72 w 73"/>
              <a:gd name="T1" fmla="*/ 326 h 327"/>
              <a:gd name="T2" fmla="*/ 72 w 73"/>
              <a:gd name="T3" fmla="*/ 326 h 327"/>
              <a:gd name="T4" fmla="*/ 0 w 73"/>
              <a:gd name="T5" fmla="*/ 326 h 327"/>
              <a:gd name="T6" fmla="*/ 0 w 73"/>
              <a:gd name="T7" fmla="*/ 37 h 327"/>
              <a:gd name="T8" fmla="*/ 36 w 73"/>
              <a:gd name="T9" fmla="*/ 0 h 327"/>
              <a:gd name="T10" fmla="*/ 36 w 73"/>
              <a:gd name="T11" fmla="*/ 0 h 327"/>
              <a:gd name="T12" fmla="*/ 72 w 73"/>
              <a:gd name="T13" fmla="*/ 37 h 327"/>
              <a:gd name="T14" fmla="*/ 72 w 73"/>
              <a:gd name="T15" fmla="*/ 326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" h="327">
                <a:moveTo>
                  <a:pt x="72" y="326"/>
                </a:moveTo>
                <a:lnTo>
                  <a:pt x="72" y="326"/>
                </a:lnTo>
                <a:cubicBezTo>
                  <a:pt x="0" y="326"/>
                  <a:pt x="0" y="326"/>
                  <a:pt x="0" y="326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18"/>
                  <a:pt x="18" y="0"/>
                  <a:pt x="36" y="0"/>
                </a:cubicBezTo>
                <a:lnTo>
                  <a:pt x="36" y="0"/>
                </a:lnTo>
                <a:cubicBezTo>
                  <a:pt x="54" y="0"/>
                  <a:pt x="72" y="18"/>
                  <a:pt x="72" y="37"/>
                </a:cubicBezTo>
                <a:lnTo>
                  <a:pt x="72" y="32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5" name="Freeform 232">
            <a:extLst>
              <a:ext uri="{FF2B5EF4-FFF2-40B4-BE49-F238E27FC236}">
                <a16:creationId xmlns:a16="http://schemas.microsoft.com/office/drawing/2014/main" id="{D798ACBE-1680-4140-8411-471F358B2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67368" y="7785656"/>
            <a:ext cx="81501" cy="206147"/>
          </a:xfrm>
          <a:custGeom>
            <a:avLst/>
            <a:gdLst>
              <a:gd name="T0" fmla="*/ 72 w 73"/>
              <a:gd name="T1" fmla="*/ 190 h 191"/>
              <a:gd name="T2" fmla="*/ 0 w 73"/>
              <a:gd name="T3" fmla="*/ 190 h 191"/>
              <a:gd name="T4" fmla="*/ 0 w 73"/>
              <a:gd name="T5" fmla="*/ 0 h 191"/>
              <a:gd name="T6" fmla="*/ 72 w 73"/>
              <a:gd name="T7" fmla="*/ 0 h 191"/>
              <a:gd name="T8" fmla="*/ 72 w 73"/>
              <a:gd name="T9" fmla="*/ 190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" h="191">
                <a:moveTo>
                  <a:pt x="72" y="190"/>
                </a:moveTo>
                <a:lnTo>
                  <a:pt x="0" y="190"/>
                </a:lnTo>
                <a:lnTo>
                  <a:pt x="0" y="0"/>
                </a:lnTo>
                <a:lnTo>
                  <a:pt x="72" y="0"/>
                </a:lnTo>
                <a:lnTo>
                  <a:pt x="72" y="19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6" name="Freeform 233">
            <a:extLst>
              <a:ext uri="{FF2B5EF4-FFF2-40B4-BE49-F238E27FC236}">
                <a16:creationId xmlns:a16="http://schemas.microsoft.com/office/drawing/2014/main" id="{3DAE6AE1-A90A-564D-A657-4FCCD1DA6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22194" y="7953451"/>
            <a:ext cx="786231" cy="503378"/>
          </a:xfrm>
          <a:custGeom>
            <a:avLst/>
            <a:gdLst>
              <a:gd name="T0" fmla="*/ 72 w 724"/>
              <a:gd name="T1" fmla="*/ 0 h 462"/>
              <a:gd name="T2" fmla="*/ 72 w 724"/>
              <a:gd name="T3" fmla="*/ 0 h 462"/>
              <a:gd name="T4" fmla="*/ 64 w 724"/>
              <a:gd name="T5" fmla="*/ 72 h 462"/>
              <a:gd name="T6" fmla="*/ 651 w 724"/>
              <a:gd name="T7" fmla="*/ 72 h 462"/>
              <a:gd name="T8" fmla="*/ 651 w 724"/>
              <a:gd name="T9" fmla="*/ 389 h 462"/>
              <a:gd name="T10" fmla="*/ 651 w 724"/>
              <a:gd name="T11" fmla="*/ 398 h 462"/>
              <a:gd name="T12" fmla="*/ 64 w 724"/>
              <a:gd name="T13" fmla="*/ 389 h 462"/>
              <a:gd name="T14" fmla="*/ 64 w 724"/>
              <a:gd name="T15" fmla="*/ 127 h 462"/>
              <a:gd name="T16" fmla="*/ 27 w 724"/>
              <a:gd name="T17" fmla="*/ 90 h 462"/>
              <a:gd name="T18" fmla="*/ 27 w 724"/>
              <a:gd name="T19" fmla="*/ 90 h 462"/>
              <a:gd name="T20" fmla="*/ 0 w 724"/>
              <a:gd name="T21" fmla="*/ 127 h 462"/>
              <a:gd name="T22" fmla="*/ 0 w 724"/>
              <a:gd name="T23" fmla="*/ 389 h 462"/>
              <a:gd name="T24" fmla="*/ 64 w 724"/>
              <a:gd name="T25" fmla="*/ 461 h 462"/>
              <a:gd name="T26" fmla="*/ 651 w 724"/>
              <a:gd name="T27" fmla="*/ 461 h 462"/>
              <a:gd name="T28" fmla="*/ 723 w 724"/>
              <a:gd name="T29" fmla="*/ 389 h 462"/>
              <a:gd name="T30" fmla="*/ 723 w 724"/>
              <a:gd name="T31" fmla="*/ 0 h 462"/>
              <a:gd name="T32" fmla="*/ 72 w 724"/>
              <a:gd name="T33" fmla="*/ 0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24" h="462">
                <a:moveTo>
                  <a:pt x="72" y="0"/>
                </a:moveTo>
                <a:lnTo>
                  <a:pt x="72" y="0"/>
                </a:lnTo>
                <a:cubicBezTo>
                  <a:pt x="64" y="72"/>
                  <a:pt x="64" y="72"/>
                  <a:pt x="64" y="72"/>
                </a:cubicBezTo>
                <a:cubicBezTo>
                  <a:pt x="651" y="72"/>
                  <a:pt x="651" y="72"/>
                  <a:pt x="651" y="72"/>
                </a:cubicBezTo>
                <a:cubicBezTo>
                  <a:pt x="651" y="389"/>
                  <a:pt x="651" y="389"/>
                  <a:pt x="651" y="389"/>
                </a:cubicBezTo>
                <a:cubicBezTo>
                  <a:pt x="651" y="398"/>
                  <a:pt x="651" y="398"/>
                  <a:pt x="651" y="398"/>
                </a:cubicBezTo>
                <a:cubicBezTo>
                  <a:pt x="64" y="389"/>
                  <a:pt x="64" y="389"/>
                  <a:pt x="64" y="389"/>
                </a:cubicBezTo>
                <a:cubicBezTo>
                  <a:pt x="64" y="127"/>
                  <a:pt x="64" y="127"/>
                  <a:pt x="64" y="127"/>
                </a:cubicBezTo>
                <a:cubicBezTo>
                  <a:pt x="64" y="108"/>
                  <a:pt x="55" y="90"/>
                  <a:pt x="27" y="90"/>
                </a:cubicBezTo>
                <a:lnTo>
                  <a:pt x="27" y="90"/>
                </a:lnTo>
                <a:cubicBezTo>
                  <a:pt x="9" y="90"/>
                  <a:pt x="0" y="108"/>
                  <a:pt x="0" y="127"/>
                </a:cubicBezTo>
                <a:cubicBezTo>
                  <a:pt x="0" y="389"/>
                  <a:pt x="0" y="389"/>
                  <a:pt x="0" y="389"/>
                </a:cubicBezTo>
                <a:cubicBezTo>
                  <a:pt x="0" y="434"/>
                  <a:pt x="27" y="461"/>
                  <a:pt x="64" y="461"/>
                </a:cubicBezTo>
                <a:cubicBezTo>
                  <a:pt x="651" y="461"/>
                  <a:pt x="651" y="461"/>
                  <a:pt x="651" y="461"/>
                </a:cubicBezTo>
                <a:cubicBezTo>
                  <a:pt x="696" y="461"/>
                  <a:pt x="723" y="434"/>
                  <a:pt x="723" y="389"/>
                </a:cubicBezTo>
                <a:cubicBezTo>
                  <a:pt x="723" y="0"/>
                  <a:pt x="723" y="0"/>
                  <a:pt x="723" y="0"/>
                </a:cubicBezTo>
                <a:lnTo>
                  <a:pt x="72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7" name="Freeform 234">
            <a:extLst>
              <a:ext uri="{FF2B5EF4-FFF2-40B4-BE49-F238E27FC236}">
                <a16:creationId xmlns:a16="http://schemas.microsoft.com/office/drawing/2014/main" id="{D9FC58BE-C050-8241-9BAF-C60BB4B5C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35900" y="7756892"/>
            <a:ext cx="963614" cy="278057"/>
          </a:xfrm>
          <a:custGeom>
            <a:avLst/>
            <a:gdLst>
              <a:gd name="T0" fmla="*/ 786 w 887"/>
              <a:gd name="T1" fmla="*/ 253 h 254"/>
              <a:gd name="T2" fmla="*/ 786 w 887"/>
              <a:gd name="T3" fmla="*/ 253 h 254"/>
              <a:gd name="T4" fmla="*/ 99 w 887"/>
              <a:gd name="T5" fmla="*/ 253 h 254"/>
              <a:gd name="T6" fmla="*/ 0 w 887"/>
              <a:gd name="T7" fmla="*/ 145 h 254"/>
              <a:gd name="T8" fmla="*/ 0 w 887"/>
              <a:gd name="T9" fmla="*/ 100 h 254"/>
              <a:gd name="T10" fmla="*/ 99 w 887"/>
              <a:gd name="T11" fmla="*/ 0 h 254"/>
              <a:gd name="T12" fmla="*/ 786 w 887"/>
              <a:gd name="T13" fmla="*/ 0 h 254"/>
              <a:gd name="T14" fmla="*/ 886 w 887"/>
              <a:gd name="T15" fmla="*/ 100 h 254"/>
              <a:gd name="T16" fmla="*/ 886 w 887"/>
              <a:gd name="T17" fmla="*/ 145 h 254"/>
              <a:gd name="T18" fmla="*/ 786 w 887"/>
              <a:gd name="T19" fmla="*/ 253 h 254"/>
              <a:gd name="T20" fmla="*/ 99 w 887"/>
              <a:gd name="T21" fmla="*/ 63 h 254"/>
              <a:gd name="T22" fmla="*/ 99 w 887"/>
              <a:gd name="T23" fmla="*/ 63 h 254"/>
              <a:gd name="T24" fmla="*/ 72 w 887"/>
              <a:gd name="T25" fmla="*/ 100 h 254"/>
              <a:gd name="T26" fmla="*/ 72 w 887"/>
              <a:gd name="T27" fmla="*/ 145 h 254"/>
              <a:gd name="T28" fmla="*/ 99 w 887"/>
              <a:gd name="T29" fmla="*/ 181 h 254"/>
              <a:gd name="T30" fmla="*/ 786 w 887"/>
              <a:gd name="T31" fmla="*/ 181 h 254"/>
              <a:gd name="T32" fmla="*/ 813 w 887"/>
              <a:gd name="T33" fmla="*/ 145 h 254"/>
              <a:gd name="T34" fmla="*/ 813 w 887"/>
              <a:gd name="T35" fmla="*/ 100 h 254"/>
              <a:gd name="T36" fmla="*/ 786 w 887"/>
              <a:gd name="T37" fmla="*/ 63 h 254"/>
              <a:gd name="T38" fmla="*/ 99 w 887"/>
              <a:gd name="T39" fmla="*/ 63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87" h="254">
                <a:moveTo>
                  <a:pt x="786" y="253"/>
                </a:moveTo>
                <a:lnTo>
                  <a:pt x="786" y="253"/>
                </a:lnTo>
                <a:cubicBezTo>
                  <a:pt x="99" y="253"/>
                  <a:pt x="99" y="253"/>
                  <a:pt x="99" y="253"/>
                </a:cubicBezTo>
                <a:cubicBezTo>
                  <a:pt x="45" y="253"/>
                  <a:pt x="0" y="208"/>
                  <a:pt x="0" y="145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45"/>
                  <a:pt x="45" y="0"/>
                  <a:pt x="99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841" y="0"/>
                  <a:pt x="886" y="45"/>
                  <a:pt x="886" y="100"/>
                </a:cubicBezTo>
                <a:cubicBezTo>
                  <a:pt x="886" y="145"/>
                  <a:pt x="886" y="145"/>
                  <a:pt x="886" y="145"/>
                </a:cubicBezTo>
                <a:cubicBezTo>
                  <a:pt x="886" y="208"/>
                  <a:pt x="841" y="253"/>
                  <a:pt x="786" y="253"/>
                </a:cubicBezTo>
                <a:close/>
                <a:moveTo>
                  <a:pt x="99" y="63"/>
                </a:moveTo>
                <a:lnTo>
                  <a:pt x="99" y="63"/>
                </a:lnTo>
                <a:cubicBezTo>
                  <a:pt x="81" y="63"/>
                  <a:pt x="72" y="81"/>
                  <a:pt x="72" y="100"/>
                </a:cubicBezTo>
                <a:cubicBezTo>
                  <a:pt x="72" y="145"/>
                  <a:pt x="72" y="145"/>
                  <a:pt x="72" y="145"/>
                </a:cubicBezTo>
                <a:cubicBezTo>
                  <a:pt x="72" y="163"/>
                  <a:pt x="81" y="181"/>
                  <a:pt x="99" y="181"/>
                </a:cubicBezTo>
                <a:cubicBezTo>
                  <a:pt x="786" y="181"/>
                  <a:pt x="786" y="181"/>
                  <a:pt x="786" y="181"/>
                </a:cubicBezTo>
                <a:cubicBezTo>
                  <a:pt x="804" y="181"/>
                  <a:pt x="813" y="163"/>
                  <a:pt x="813" y="145"/>
                </a:cubicBezTo>
                <a:cubicBezTo>
                  <a:pt x="813" y="100"/>
                  <a:pt x="813" y="100"/>
                  <a:pt x="813" y="100"/>
                </a:cubicBezTo>
                <a:cubicBezTo>
                  <a:pt x="813" y="81"/>
                  <a:pt x="804" y="63"/>
                  <a:pt x="786" y="63"/>
                </a:cubicBezTo>
                <a:lnTo>
                  <a:pt x="99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8" name="Freeform 235">
            <a:extLst>
              <a:ext uri="{FF2B5EF4-FFF2-40B4-BE49-F238E27FC236}">
                <a16:creationId xmlns:a16="http://schemas.microsoft.com/office/drawing/2014/main" id="{E4CEA963-68C0-054D-918E-CCC1A7A12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53050" y="4611969"/>
            <a:ext cx="834172" cy="795819"/>
          </a:xfrm>
          <a:custGeom>
            <a:avLst/>
            <a:gdLst>
              <a:gd name="T0" fmla="*/ 660 w 769"/>
              <a:gd name="T1" fmla="*/ 732 h 733"/>
              <a:gd name="T2" fmla="*/ 660 w 769"/>
              <a:gd name="T3" fmla="*/ 732 h 733"/>
              <a:gd name="T4" fmla="*/ 108 w 769"/>
              <a:gd name="T5" fmla="*/ 732 h 733"/>
              <a:gd name="T6" fmla="*/ 0 w 769"/>
              <a:gd name="T7" fmla="*/ 623 h 733"/>
              <a:gd name="T8" fmla="*/ 0 w 769"/>
              <a:gd name="T9" fmla="*/ 108 h 733"/>
              <a:gd name="T10" fmla="*/ 108 w 769"/>
              <a:gd name="T11" fmla="*/ 0 h 733"/>
              <a:gd name="T12" fmla="*/ 162 w 769"/>
              <a:gd name="T13" fmla="*/ 0 h 733"/>
              <a:gd name="T14" fmla="*/ 162 w 769"/>
              <a:gd name="T15" fmla="*/ 72 h 733"/>
              <a:gd name="T16" fmla="*/ 108 w 769"/>
              <a:gd name="T17" fmla="*/ 72 h 733"/>
              <a:gd name="T18" fmla="*/ 72 w 769"/>
              <a:gd name="T19" fmla="*/ 108 h 733"/>
              <a:gd name="T20" fmla="*/ 72 w 769"/>
              <a:gd name="T21" fmla="*/ 623 h 733"/>
              <a:gd name="T22" fmla="*/ 108 w 769"/>
              <a:gd name="T23" fmla="*/ 669 h 733"/>
              <a:gd name="T24" fmla="*/ 660 w 769"/>
              <a:gd name="T25" fmla="*/ 669 h 733"/>
              <a:gd name="T26" fmla="*/ 696 w 769"/>
              <a:gd name="T27" fmla="*/ 623 h 733"/>
              <a:gd name="T28" fmla="*/ 696 w 769"/>
              <a:gd name="T29" fmla="*/ 108 h 733"/>
              <a:gd name="T30" fmla="*/ 660 w 769"/>
              <a:gd name="T31" fmla="*/ 72 h 733"/>
              <a:gd name="T32" fmla="*/ 605 w 769"/>
              <a:gd name="T33" fmla="*/ 72 h 733"/>
              <a:gd name="T34" fmla="*/ 605 w 769"/>
              <a:gd name="T35" fmla="*/ 0 h 733"/>
              <a:gd name="T36" fmla="*/ 660 w 769"/>
              <a:gd name="T37" fmla="*/ 0 h 733"/>
              <a:gd name="T38" fmla="*/ 768 w 769"/>
              <a:gd name="T39" fmla="*/ 108 h 733"/>
              <a:gd name="T40" fmla="*/ 768 w 769"/>
              <a:gd name="T41" fmla="*/ 623 h 733"/>
              <a:gd name="T42" fmla="*/ 660 w 769"/>
              <a:gd name="T43" fmla="*/ 732 h 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69" h="733">
                <a:moveTo>
                  <a:pt x="660" y="732"/>
                </a:moveTo>
                <a:lnTo>
                  <a:pt x="660" y="732"/>
                </a:lnTo>
                <a:cubicBezTo>
                  <a:pt x="108" y="732"/>
                  <a:pt x="108" y="732"/>
                  <a:pt x="108" y="732"/>
                </a:cubicBezTo>
                <a:cubicBezTo>
                  <a:pt x="54" y="732"/>
                  <a:pt x="0" y="687"/>
                  <a:pt x="0" y="623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54"/>
                  <a:pt x="54" y="0"/>
                  <a:pt x="108" y="0"/>
                </a:cubicBezTo>
                <a:cubicBezTo>
                  <a:pt x="162" y="0"/>
                  <a:pt x="162" y="0"/>
                  <a:pt x="162" y="0"/>
                </a:cubicBezTo>
                <a:cubicBezTo>
                  <a:pt x="162" y="72"/>
                  <a:pt x="162" y="72"/>
                  <a:pt x="162" y="72"/>
                </a:cubicBezTo>
                <a:cubicBezTo>
                  <a:pt x="108" y="72"/>
                  <a:pt x="108" y="72"/>
                  <a:pt x="108" y="72"/>
                </a:cubicBezTo>
                <a:cubicBezTo>
                  <a:pt x="90" y="72"/>
                  <a:pt x="72" y="90"/>
                  <a:pt x="72" y="108"/>
                </a:cubicBezTo>
                <a:cubicBezTo>
                  <a:pt x="72" y="623"/>
                  <a:pt x="72" y="623"/>
                  <a:pt x="72" y="623"/>
                </a:cubicBezTo>
                <a:cubicBezTo>
                  <a:pt x="72" y="650"/>
                  <a:pt x="90" y="669"/>
                  <a:pt x="108" y="669"/>
                </a:cubicBezTo>
                <a:cubicBezTo>
                  <a:pt x="660" y="669"/>
                  <a:pt x="660" y="669"/>
                  <a:pt x="660" y="669"/>
                </a:cubicBezTo>
                <a:cubicBezTo>
                  <a:pt x="678" y="669"/>
                  <a:pt x="696" y="650"/>
                  <a:pt x="696" y="623"/>
                </a:cubicBezTo>
                <a:cubicBezTo>
                  <a:pt x="696" y="108"/>
                  <a:pt x="696" y="108"/>
                  <a:pt x="696" y="108"/>
                </a:cubicBezTo>
                <a:cubicBezTo>
                  <a:pt x="696" y="90"/>
                  <a:pt x="678" y="72"/>
                  <a:pt x="660" y="72"/>
                </a:cubicBezTo>
                <a:cubicBezTo>
                  <a:pt x="605" y="72"/>
                  <a:pt x="605" y="72"/>
                  <a:pt x="605" y="72"/>
                </a:cubicBezTo>
                <a:cubicBezTo>
                  <a:pt x="605" y="0"/>
                  <a:pt x="605" y="0"/>
                  <a:pt x="605" y="0"/>
                </a:cubicBezTo>
                <a:cubicBezTo>
                  <a:pt x="660" y="0"/>
                  <a:pt x="660" y="0"/>
                  <a:pt x="660" y="0"/>
                </a:cubicBezTo>
                <a:cubicBezTo>
                  <a:pt x="714" y="0"/>
                  <a:pt x="768" y="54"/>
                  <a:pt x="768" y="108"/>
                </a:cubicBezTo>
                <a:cubicBezTo>
                  <a:pt x="768" y="623"/>
                  <a:pt x="768" y="623"/>
                  <a:pt x="768" y="623"/>
                </a:cubicBezTo>
                <a:cubicBezTo>
                  <a:pt x="768" y="687"/>
                  <a:pt x="714" y="732"/>
                  <a:pt x="660" y="73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9" name="Freeform 236">
            <a:extLst>
              <a:ext uri="{FF2B5EF4-FFF2-40B4-BE49-F238E27FC236}">
                <a16:creationId xmlns:a16="http://schemas.microsoft.com/office/drawing/2014/main" id="{4325DE77-FC2F-054A-A787-473EBEC35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87959" y="4506499"/>
            <a:ext cx="364351" cy="81501"/>
          </a:xfrm>
          <a:custGeom>
            <a:avLst/>
            <a:gdLst>
              <a:gd name="T0" fmla="*/ 334 w 335"/>
              <a:gd name="T1" fmla="*/ 72 h 73"/>
              <a:gd name="T2" fmla="*/ 0 w 335"/>
              <a:gd name="T3" fmla="*/ 72 h 73"/>
              <a:gd name="T4" fmla="*/ 0 w 335"/>
              <a:gd name="T5" fmla="*/ 0 h 73"/>
              <a:gd name="T6" fmla="*/ 334 w 335"/>
              <a:gd name="T7" fmla="*/ 0 h 73"/>
              <a:gd name="T8" fmla="*/ 334 w 335"/>
              <a:gd name="T9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5" h="73">
                <a:moveTo>
                  <a:pt x="334" y="72"/>
                </a:moveTo>
                <a:lnTo>
                  <a:pt x="0" y="72"/>
                </a:lnTo>
                <a:lnTo>
                  <a:pt x="0" y="0"/>
                </a:lnTo>
                <a:lnTo>
                  <a:pt x="334" y="0"/>
                </a:lnTo>
                <a:lnTo>
                  <a:pt x="334" y="7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0" name="Freeform 237">
            <a:extLst>
              <a:ext uri="{FF2B5EF4-FFF2-40B4-BE49-F238E27FC236}">
                <a16:creationId xmlns:a16="http://schemas.microsoft.com/office/drawing/2014/main" id="{4644EDFC-4A33-2848-858D-46EEE9B6E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13283" y="4506499"/>
            <a:ext cx="234909" cy="186971"/>
          </a:xfrm>
          <a:custGeom>
            <a:avLst/>
            <a:gdLst>
              <a:gd name="T0" fmla="*/ 46 w 218"/>
              <a:gd name="T1" fmla="*/ 163 h 173"/>
              <a:gd name="T2" fmla="*/ 46 w 218"/>
              <a:gd name="T3" fmla="*/ 163 h 173"/>
              <a:gd name="T4" fmla="*/ 0 w 218"/>
              <a:gd name="T5" fmla="*/ 118 h 173"/>
              <a:gd name="T6" fmla="*/ 100 w 218"/>
              <a:gd name="T7" fmla="*/ 9 h 173"/>
              <a:gd name="T8" fmla="*/ 136 w 218"/>
              <a:gd name="T9" fmla="*/ 0 h 173"/>
              <a:gd name="T10" fmla="*/ 163 w 218"/>
              <a:gd name="T11" fmla="*/ 18 h 173"/>
              <a:gd name="T12" fmla="*/ 208 w 218"/>
              <a:gd name="T13" fmla="*/ 127 h 173"/>
              <a:gd name="T14" fmla="*/ 191 w 218"/>
              <a:gd name="T15" fmla="*/ 172 h 173"/>
              <a:gd name="T16" fmla="*/ 191 w 218"/>
              <a:gd name="T17" fmla="*/ 172 h 173"/>
              <a:gd name="T18" fmla="*/ 145 w 218"/>
              <a:gd name="T19" fmla="*/ 154 h 173"/>
              <a:gd name="T20" fmla="*/ 118 w 218"/>
              <a:gd name="T21" fmla="*/ 91 h 173"/>
              <a:gd name="T22" fmla="*/ 46 w 218"/>
              <a:gd name="T23" fmla="*/ 163 h 173"/>
              <a:gd name="T24" fmla="*/ 145 w 218"/>
              <a:gd name="T25" fmla="*/ 63 h 173"/>
              <a:gd name="T26" fmla="*/ 145 w 218"/>
              <a:gd name="T27" fmla="*/ 63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18" h="173">
                <a:moveTo>
                  <a:pt x="46" y="163"/>
                </a:moveTo>
                <a:lnTo>
                  <a:pt x="46" y="163"/>
                </a:lnTo>
                <a:cubicBezTo>
                  <a:pt x="0" y="118"/>
                  <a:pt x="0" y="118"/>
                  <a:pt x="0" y="118"/>
                </a:cubicBezTo>
                <a:cubicBezTo>
                  <a:pt x="100" y="9"/>
                  <a:pt x="100" y="9"/>
                  <a:pt x="100" y="9"/>
                </a:cubicBezTo>
                <a:cubicBezTo>
                  <a:pt x="109" y="0"/>
                  <a:pt x="118" y="0"/>
                  <a:pt x="136" y="0"/>
                </a:cubicBezTo>
                <a:cubicBezTo>
                  <a:pt x="145" y="0"/>
                  <a:pt x="154" y="9"/>
                  <a:pt x="163" y="18"/>
                </a:cubicBezTo>
                <a:cubicBezTo>
                  <a:pt x="208" y="127"/>
                  <a:pt x="208" y="127"/>
                  <a:pt x="208" y="127"/>
                </a:cubicBezTo>
                <a:cubicBezTo>
                  <a:pt x="217" y="136"/>
                  <a:pt x="208" y="163"/>
                  <a:pt x="191" y="172"/>
                </a:cubicBezTo>
                <a:lnTo>
                  <a:pt x="191" y="172"/>
                </a:lnTo>
                <a:cubicBezTo>
                  <a:pt x="172" y="172"/>
                  <a:pt x="154" y="172"/>
                  <a:pt x="145" y="154"/>
                </a:cubicBezTo>
                <a:cubicBezTo>
                  <a:pt x="118" y="91"/>
                  <a:pt x="118" y="91"/>
                  <a:pt x="118" y="91"/>
                </a:cubicBezTo>
                <a:lnTo>
                  <a:pt x="46" y="163"/>
                </a:lnTo>
                <a:close/>
                <a:moveTo>
                  <a:pt x="145" y="63"/>
                </a:moveTo>
                <a:lnTo>
                  <a:pt x="145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1" name="Freeform 238">
            <a:extLst>
              <a:ext uri="{FF2B5EF4-FFF2-40B4-BE49-F238E27FC236}">
                <a16:creationId xmlns:a16="http://schemas.microsoft.com/office/drawing/2014/main" id="{00A0CF3F-55E6-6545-B71F-ADEF3730D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12605" y="4611969"/>
            <a:ext cx="335586" cy="225324"/>
          </a:xfrm>
          <a:custGeom>
            <a:avLst/>
            <a:gdLst>
              <a:gd name="T0" fmla="*/ 127 w 308"/>
              <a:gd name="T1" fmla="*/ 208 h 209"/>
              <a:gd name="T2" fmla="*/ 127 w 308"/>
              <a:gd name="T3" fmla="*/ 208 h 209"/>
              <a:gd name="T4" fmla="*/ 127 w 308"/>
              <a:gd name="T5" fmla="*/ 208 h 209"/>
              <a:gd name="T6" fmla="*/ 81 w 308"/>
              <a:gd name="T7" fmla="*/ 189 h 209"/>
              <a:gd name="T8" fmla="*/ 0 w 308"/>
              <a:gd name="T9" fmla="*/ 99 h 209"/>
              <a:gd name="T10" fmla="*/ 90 w 308"/>
              <a:gd name="T11" fmla="*/ 18 h 209"/>
              <a:gd name="T12" fmla="*/ 136 w 308"/>
              <a:gd name="T13" fmla="*/ 63 h 209"/>
              <a:gd name="T14" fmla="*/ 100 w 308"/>
              <a:gd name="T15" fmla="*/ 99 h 209"/>
              <a:gd name="T16" fmla="*/ 127 w 308"/>
              <a:gd name="T17" fmla="*/ 144 h 209"/>
              <a:gd name="T18" fmla="*/ 244 w 308"/>
              <a:gd name="T19" fmla="*/ 18 h 209"/>
              <a:gd name="T20" fmla="*/ 289 w 308"/>
              <a:gd name="T21" fmla="*/ 18 h 209"/>
              <a:gd name="T22" fmla="*/ 289 w 308"/>
              <a:gd name="T23" fmla="*/ 18 h 209"/>
              <a:gd name="T24" fmla="*/ 289 w 308"/>
              <a:gd name="T25" fmla="*/ 63 h 209"/>
              <a:gd name="T26" fmla="*/ 172 w 308"/>
              <a:gd name="T27" fmla="*/ 189 h 209"/>
              <a:gd name="T28" fmla="*/ 127 w 308"/>
              <a:gd name="T29" fmla="*/ 208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08" h="209">
                <a:moveTo>
                  <a:pt x="127" y="208"/>
                </a:moveTo>
                <a:lnTo>
                  <a:pt x="127" y="208"/>
                </a:lnTo>
                <a:lnTo>
                  <a:pt x="127" y="208"/>
                </a:lnTo>
                <a:cubicBezTo>
                  <a:pt x="109" y="208"/>
                  <a:pt x="100" y="208"/>
                  <a:pt x="81" y="189"/>
                </a:cubicBezTo>
                <a:cubicBezTo>
                  <a:pt x="0" y="99"/>
                  <a:pt x="0" y="99"/>
                  <a:pt x="0" y="99"/>
                </a:cubicBezTo>
                <a:cubicBezTo>
                  <a:pt x="90" y="18"/>
                  <a:pt x="90" y="18"/>
                  <a:pt x="90" y="18"/>
                </a:cubicBezTo>
                <a:cubicBezTo>
                  <a:pt x="136" y="63"/>
                  <a:pt x="136" y="63"/>
                  <a:pt x="136" y="63"/>
                </a:cubicBezTo>
                <a:cubicBezTo>
                  <a:pt x="100" y="99"/>
                  <a:pt x="100" y="99"/>
                  <a:pt x="100" y="99"/>
                </a:cubicBezTo>
                <a:cubicBezTo>
                  <a:pt x="127" y="144"/>
                  <a:pt x="127" y="144"/>
                  <a:pt x="127" y="144"/>
                </a:cubicBezTo>
                <a:cubicBezTo>
                  <a:pt x="244" y="18"/>
                  <a:pt x="244" y="18"/>
                  <a:pt x="244" y="18"/>
                </a:cubicBezTo>
                <a:cubicBezTo>
                  <a:pt x="253" y="0"/>
                  <a:pt x="271" y="0"/>
                  <a:pt x="289" y="18"/>
                </a:cubicBezTo>
                <a:lnTo>
                  <a:pt x="289" y="18"/>
                </a:lnTo>
                <a:cubicBezTo>
                  <a:pt x="298" y="27"/>
                  <a:pt x="307" y="45"/>
                  <a:pt x="289" y="63"/>
                </a:cubicBezTo>
                <a:cubicBezTo>
                  <a:pt x="172" y="189"/>
                  <a:pt x="172" y="189"/>
                  <a:pt x="172" y="189"/>
                </a:cubicBezTo>
                <a:cubicBezTo>
                  <a:pt x="163" y="208"/>
                  <a:pt x="145" y="208"/>
                  <a:pt x="127" y="20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2" name="Freeform 239">
            <a:extLst>
              <a:ext uri="{FF2B5EF4-FFF2-40B4-BE49-F238E27FC236}">
                <a16:creationId xmlns:a16="http://schemas.microsoft.com/office/drawing/2014/main" id="{E1E24FD8-A555-1044-8342-6FBE109EC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87285" y="4506499"/>
            <a:ext cx="234909" cy="186971"/>
          </a:xfrm>
          <a:custGeom>
            <a:avLst/>
            <a:gdLst>
              <a:gd name="T0" fmla="*/ 172 w 218"/>
              <a:gd name="T1" fmla="*/ 163 h 173"/>
              <a:gd name="T2" fmla="*/ 172 w 218"/>
              <a:gd name="T3" fmla="*/ 163 h 173"/>
              <a:gd name="T4" fmla="*/ 217 w 218"/>
              <a:gd name="T5" fmla="*/ 118 h 173"/>
              <a:gd name="T6" fmla="*/ 118 w 218"/>
              <a:gd name="T7" fmla="*/ 9 h 173"/>
              <a:gd name="T8" fmla="*/ 81 w 218"/>
              <a:gd name="T9" fmla="*/ 0 h 173"/>
              <a:gd name="T10" fmla="*/ 64 w 218"/>
              <a:gd name="T11" fmla="*/ 18 h 173"/>
              <a:gd name="T12" fmla="*/ 9 w 218"/>
              <a:gd name="T13" fmla="*/ 127 h 173"/>
              <a:gd name="T14" fmla="*/ 27 w 218"/>
              <a:gd name="T15" fmla="*/ 172 h 173"/>
              <a:gd name="T16" fmla="*/ 27 w 218"/>
              <a:gd name="T17" fmla="*/ 172 h 173"/>
              <a:gd name="T18" fmla="*/ 73 w 218"/>
              <a:gd name="T19" fmla="*/ 154 h 173"/>
              <a:gd name="T20" fmla="*/ 100 w 218"/>
              <a:gd name="T21" fmla="*/ 91 h 173"/>
              <a:gd name="T22" fmla="*/ 172 w 218"/>
              <a:gd name="T23" fmla="*/ 163 h 173"/>
              <a:gd name="T24" fmla="*/ 73 w 218"/>
              <a:gd name="T25" fmla="*/ 63 h 173"/>
              <a:gd name="T26" fmla="*/ 73 w 218"/>
              <a:gd name="T27" fmla="*/ 63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18" h="173">
                <a:moveTo>
                  <a:pt x="172" y="163"/>
                </a:moveTo>
                <a:lnTo>
                  <a:pt x="172" y="163"/>
                </a:lnTo>
                <a:cubicBezTo>
                  <a:pt x="217" y="118"/>
                  <a:pt x="217" y="118"/>
                  <a:pt x="217" y="118"/>
                </a:cubicBezTo>
                <a:cubicBezTo>
                  <a:pt x="118" y="9"/>
                  <a:pt x="118" y="9"/>
                  <a:pt x="118" y="9"/>
                </a:cubicBezTo>
                <a:cubicBezTo>
                  <a:pt x="109" y="0"/>
                  <a:pt x="100" y="0"/>
                  <a:pt x="81" y="0"/>
                </a:cubicBezTo>
                <a:cubicBezTo>
                  <a:pt x="73" y="0"/>
                  <a:pt x="64" y="9"/>
                  <a:pt x="64" y="18"/>
                </a:cubicBezTo>
                <a:cubicBezTo>
                  <a:pt x="9" y="127"/>
                  <a:pt x="9" y="127"/>
                  <a:pt x="9" y="127"/>
                </a:cubicBezTo>
                <a:cubicBezTo>
                  <a:pt x="0" y="136"/>
                  <a:pt x="9" y="163"/>
                  <a:pt x="27" y="172"/>
                </a:cubicBezTo>
                <a:lnTo>
                  <a:pt x="27" y="172"/>
                </a:lnTo>
                <a:cubicBezTo>
                  <a:pt x="45" y="172"/>
                  <a:pt x="64" y="172"/>
                  <a:pt x="73" y="154"/>
                </a:cubicBezTo>
                <a:cubicBezTo>
                  <a:pt x="100" y="91"/>
                  <a:pt x="100" y="91"/>
                  <a:pt x="100" y="91"/>
                </a:cubicBezTo>
                <a:lnTo>
                  <a:pt x="172" y="163"/>
                </a:lnTo>
                <a:close/>
                <a:moveTo>
                  <a:pt x="73" y="63"/>
                </a:moveTo>
                <a:lnTo>
                  <a:pt x="73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3" name="Freeform 240">
            <a:extLst>
              <a:ext uri="{FF2B5EF4-FFF2-40B4-BE49-F238E27FC236}">
                <a16:creationId xmlns:a16="http://schemas.microsoft.com/office/drawing/2014/main" id="{DF6CD8C5-F141-D148-9A04-6C50B6020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6873" y="4611969"/>
            <a:ext cx="325998" cy="225324"/>
          </a:xfrm>
          <a:custGeom>
            <a:avLst/>
            <a:gdLst>
              <a:gd name="T0" fmla="*/ 172 w 300"/>
              <a:gd name="T1" fmla="*/ 208 h 209"/>
              <a:gd name="T2" fmla="*/ 172 w 300"/>
              <a:gd name="T3" fmla="*/ 208 h 209"/>
              <a:gd name="T4" fmla="*/ 172 w 300"/>
              <a:gd name="T5" fmla="*/ 208 h 209"/>
              <a:gd name="T6" fmla="*/ 217 w 300"/>
              <a:gd name="T7" fmla="*/ 189 h 209"/>
              <a:gd name="T8" fmla="*/ 299 w 300"/>
              <a:gd name="T9" fmla="*/ 99 h 209"/>
              <a:gd name="T10" fmla="*/ 208 w 300"/>
              <a:gd name="T11" fmla="*/ 18 h 209"/>
              <a:gd name="T12" fmla="*/ 163 w 300"/>
              <a:gd name="T13" fmla="*/ 63 h 209"/>
              <a:gd name="T14" fmla="*/ 208 w 300"/>
              <a:gd name="T15" fmla="*/ 99 h 209"/>
              <a:gd name="T16" fmla="*/ 172 w 300"/>
              <a:gd name="T17" fmla="*/ 144 h 209"/>
              <a:gd name="T18" fmla="*/ 55 w 300"/>
              <a:gd name="T19" fmla="*/ 18 h 209"/>
              <a:gd name="T20" fmla="*/ 9 w 300"/>
              <a:gd name="T21" fmla="*/ 18 h 209"/>
              <a:gd name="T22" fmla="*/ 9 w 300"/>
              <a:gd name="T23" fmla="*/ 18 h 209"/>
              <a:gd name="T24" fmla="*/ 9 w 300"/>
              <a:gd name="T25" fmla="*/ 63 h 209"/>
              <a:gd name="T26" fmla="*/ 127 w 300"/>
              <a:gd name="T27" fmla="*/ 189 h 209"/>
              <a:gd name="T28" fmla="*/ 172 w 300"/>
              <a:gd name="T29" fmla="*/ 208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00" h="209">
                <a:moveTo>
                  <a:pt x="172" y="208"/>
                </a:moveTo>
                <a:lnTo>
                  <a:pt x="172" y="208"/>
                </a:lnTo>
                <a:lnTo>
                  <a:pt x="172" y="208"/>
                </a:lnTo>
                <a:cubicBezTo>
                  <a:pt x="190" y="208"/>
                  <a:pt x="208" y="208"/>
                  <a:pt x="217" y="189"/>
                </a:cubicBezTo>
                <a:cubicBezTo>
                  <a:pt x="299" y="99"/>
                  <a:pt x="299" y="99"/>
                  <a:pt x="299" y="99"/>
                </a:cubicBezTo>
                <a:cubicBezTo>
                  <a:pt x="208" y="18"/>
                  <a:pt x="208" y="18"/>
                  <a:pt x="208" y="18"/>
                </a:cubicBezTo>
                <a:cubicBezTo>
                  <a:pt x="163" y="63"/>
                  <a:pt x="163" y="63"/>
                  <a:pt x="163" y="63"/>
                </a:cubicBezTo>
                <a:cubicBezTo>
                  <a:pt x="208" y="99"/>
                  <a:pt x="208" y="99"/>
                  <a:pt x="208" y="99"/>
                </a:cubicBezTo>
                <a:cubicBezTo>
                  <a:pt x="172" y="144"/>
                  <a:pt x="172" y="144"/>
                  <a:pt x="172" y="144"/>
                </a:cubicBezTo>
                <a:cubicBezTo>
                  <a:pt x="55" y="18"/>
                  <a:pt x="55" y="18"/>
                  <a:pt x="55" y="18"/>
                </a:cubicBezTo>
                <a:cubicBezTo>
                  <a:pt x="46" y="0"/>
                  <a:pt x="27" y="0"/>
                  <a:pt x="9" y="18"/>
                </a:cubicBezTo>
                <a:lnTo>
                  <a:pt x="9" y="18"/>
                </a:lnTo>
                <a:cubicBezTo>
                  <a:pt x="0" y="27"/>
                  <a:pt x="0" y="45"/>
                  <a:pt x="9" y="63"/>
                </a:cubicBezTo>
                <a:cubicBezTo>
                  <a:pt x="127" y="189"/>
                  <a:pt x="127" y="189"/>
                  <a:pt x="127" y="189"/>
                </a:cubicBezTo>
                <a:cubicBezTo>
                  <a:pt x="145" y="208"/>
                  <a:pt x="154" y="208"/>
                  <a:pt x="172" y="20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4" name="Freeform 241">
            <a:extLst>
              <a:ext uri="{FF2B5EF4-FFF2-40B4-BE49-F238E27FC236}">
                <a16:creationId xmlns:a16="http://schemas.microsoft.com/office/drawing/2014/main" id="{282EA4E2-F428-5E4E-84BE-1ADA29BF2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80400" y="4947555"/>
            <a:ext cx="167792" cy="57529"/>
          </a:xfrm>
          <a:custGeom>
            <a:avLst/>
            <a:gdLst>
              <a:gd name="T0" fmla="*/ 0 w 154"/>
              <a:gd name="T1" fmla="*/ 27 h 55"/>
              <a:gd name="T2" fmla="*/ 0 w 154"/>
              <a:gd name="T3" fmla="*/ 27 h 55"/>
              <a:gd name="T4" fmla="*/ 0 w 154"/>
              <a:gd name="T5" fmla="*/ 27 h 55"/>
              <a:gd name="T6" fmla="*/ 18 w 154"/>
              <a:gd name="T7" fmla="*/ 0 h 55"/>
              <a:gd name="T8" fmla="*/ 127 w 154"/>
              <a:gd name="T9" fmla="*/ 0 h 55"/>
              <a:gd name="T10" fmla="*/ 153 w 154"/>
              <a:gd name="T11" fmla="*/ 27 h 55"/>
              <a:gd name="T12" fmla="*/ 153 w 154"/>
              <a:gd name="T13" fmla="*/ 27 h 55"/>
              <a:gd name="T14" fmla="*/ 127 w 154"/>
              <a:gd name="T15" fmla="*/ 54 h 55"/>
              <a:gd name="T16" fmla="*/ 18 w 154"/>
              <a:gd name="T17" fmla="*/ 54 h 55"/>
              <a:gd name="T18" fmla="*/ 0 w 154"/>
              <a:gd name="T19" fmla="*/ 27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4" h="55">
                <a:moveTo>
                  <a:pt x="0" y="27"/>
                </a:moveTo>
                <a:lnTo>
                  <a:pt x="0" y="27"/>
                </a:lnTo>
                <a:lnTo>
                  <a:pt x="0" y="27"/>
                </a:lnTo>
                <a:cubicBezTo>
                  <a:pt x="0" y="9"/>
                  <a:pt x="9" y="0"/>
                  <a:pt x="18" y="0"/>
                </a:cubicBezTo>
                <a:cubicBezTo>
                  <a:pt x="127" y="0"/>
                  <a:pt x="127" y="0"/>
                  <a:pt x="127" y="0"/>
                </a:cubicBezTo>
                <a:cubicBezTo>
                  <a:pt x="144" y="0"/>
                  <a:pt x="153" y="9"/>
                  <a:pt x="153" y="27"/>
                </a:cubicBezTo>
                <a:lnTo>
                  <a:pt x="153" y="27"/>
                </a:lnTo>
                <a:cubicBezTo>
                  <a:pt x="153" y="36"/>
                  <a:pt x="144" y="54"/>
                  <a:pt x="127" y="54"/>
                </a:cubicBezTo>
                <a:cubicBezTo>
                  <a:pt x="18" y="54"/>
                  <a:pt x="18" y="54"/>
                  <a:pt x="18" y="54"/>
                </a:cubicBezTo>
                <a:cubicBezTo>
                  <a:pt x="9" y="54"/>
                  <a:pt x="0" y="36"/>
                  <a:pt x="0" y="2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5" name="Freeform 242">
            <a:extLst>
              <a:ext uri="{FF2B5EF4-FFF2-40B4-BE49-F238E27FC236}">
                <a16:creationId xmlns:a16="http://schemas.microsoft.com/office/drawing/2014/main" id="{6B5E9322-E8EF-A046-8F73-BCCA011D1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31782" y="4966731"/>
            <a:ext cx="62325" cy="412292"/>
          </a:xfrm>
          <a:custGeom>
            <a:avLst/>
            <a:gdLst>
              <a:gd name="T0" fmla="*/ 55 w 56"/>
              <a:gd name="T1" fmla="*/ 380 h 381"/>
              <a:gd name="T2" fmla="*/ 55 w 56"/>
              <a:gd name="T3" fmla="*/ 380 h 381"/>
              <a:gd name="T4" fmla="*/ 0 w 56"/>
              <a:gd name="T5" fmla="*/ 380 h 381"/>
              <a:gd name="T6" fmla="*/ 0 w 56"/>
              <a:gd name="T7" fmla="*/ 18 h 381"/>
              <a:gd name="T8" fmla="*/ 27 w 56"/>
              <a:gd name="T9" fmla="*/ 0 h 381"/>
              <a:gd name="T10" fmla="*/ 27 w 56"/>
              <a:gd name="T11" fmla="*/ 0 h 381"/>
              <a:gd name="T12" fmla="*/ 55 w 56"/>
              <a:gd name="T13" fmla="*/ 18 h 381"/>
              <a:gd name="T14" fmla="*/ 55 w 56"/>
              <a:gd name="T15" fmla="*/ 380 h 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6" h="381">
                <a:moveTo>
                  <a:pt x="55" y="380"/>
                </a:moveTo>
                <a:lnTo>
                  <a:pt x="55" y="380"/>
                </a:lnTo>
                <a:cubicBezTo>
                  <a:pt x="0" y="380"/>
                  <a:pt x="0" y="380"/>
                  <a:pt x="0" y="380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27" y="0"/>
                </a:cubicBezTo>
                <a:lnTo>
                  <a:pt x="27" y="0"/>
                </a:lnTo>
                <a:cubicBezTo>
                  <a:pt x="36" y="0"/>
                  <a:pt x="55" y="9"/>
                  <a:pt x="55" y="18"/>
                </a:cubicBezTo>
                <a:lnTo>
                  <a:pt x="55" y="38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46" name="Grupo 345">
            <a:extLst>
              <a:ext uri="{FF2B5EF4-FFF2-40B4-BE49-F238E27FC236}">
                <a16:creationId xmlns:a16="http://schemas.microsoft.com/office/drawing/2014/main" id="{96D1A1BD-7D56-A740-AE78-9A8622506E6C}"/>
              </a:ext>
            </a:extLst>
          </p:cNvPr>
          <p:cNvGrpSpPr/>
          <p:nvPr/>
        </p:nvGrpSpPr>
        <p:grpSpPr>
          <a:xfrm>
            <a:off x="2668308" y="518644"/>
            <a:ext cx="19041035" cy="2561450"/>
            <a:chOff x="2668308" y="861425"/>
            <a:chExt cx="19041035" cy="2561450"/>
          </a:xfrm>
        </p:grpSpPr>
        <p:sp>
          <p:nvSpPr>
            <p:cNvPr id="347" name="CuadroTexto 346">
              <a:extLst>
                <a:ext uri="{FF2B5EF4-FFF2-40B4-BE49-F238E27FC236}">
                  <a16:creationId xmlns:a16="http://schemas.microsoft.com/office/drawing/2014/main" id="{0A2763AF-92F2-DC4C-A0F7-581A1C6D0306}"/>
                </a:ext>
              </a:extLst>
            </p:cNvPr>
            <p:cNvSpPr txBox="1"/>
            <p:nvPr/>
          </p:nvSpPr>
          <p:spPr>
            <a:xfrm>
              <a:off x="10875815" y="861425"/>
              <a:ext cx="262604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Brain</a:t>
              </a:r>
            </a:p>
          </p:txBody>
        </p:sp>
        <p:sp>
          <p:nvSpPr>
            <p:cNvPr id="348" name="CuadroTexto 347">
              <a:extLst>
                <a:ext uri="{FF2B5EF4-FFF2-40B4-BE49-F238E27FC236}">
                  <a16:creationId xmlns:a16="http://schemas.microsoft.com/office/drawing/2014/main" id="{6E4A6711-550D-A342-8371-3337432D8CE0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349" name="Grupo 348">
            <a:extLst>
              <a:ext uri="{FF2B5EF4-FFF2-40B4-BE49-F238E27FC236}">
                <a16:creationId xmlns:a16="http://schemas.microsoft.com/office/drawing/2014/main" id="{CC76DED6-19B1-D640-957D-D609CB6FE0D5}"/>
              </a:ext>
            </a:extLst>
          </p:cNvPr>
          <p:cNvGrpSpPr/>
          <p:nvPr/>
        </p:nvGrpSpPr>
        <p:grpSpPr>
          <a:xfrm>
            <a:off x="8549664" y="5598498"/>
            <a:ext cx="2743109" cy="911579"/>
            <a:chOff x="4263265" y="1996900"/>
            <a:chExt cx="4236804" cy="911579"/>
          </a:xfrm>
        </p:grpSpPr>
        <p:sp>
          <p:nvSpPr>
            <p:cNvPr id="350" name="CuadroTexto 395">
              <a:extLst>
                <a:ext uri="{FF2B5EF4-FFF2-40B4-BE49-F238E27FC236}">
                  <a16:creationId xmlns:a16="http://schemas.microsoft.com/office/drawing/2014/main" id="{3AFEE9C2-04E6-5146-9EE5-E450782D7D5C}"/>
                </a:ext>
              </a:extLst>
            </p:cNvPr>
            <p:cNvSpPr txBox="1"/>
            <p:nvPr/>
          </p:nvSpPr>
          <p:spPr>
            <a:xfrm flipH="1">
              <a:off x="5179663" y="1996900"/>
              <a:ext cx="23826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351" name="Rectangle 40">
              <a:extLst>
                <a:ext uri="{FF2B5EF4-FFF2-40B4-BE49-F238E27FC236}">
                  <a16:creationId xmlns:a16="http://schemas.microsoft.com/office/drawing/2014/main" id="{05FD24F1-F71E-A743-9873-E4B3731AE68D}"/>
                </a:ext>
              </a:extLst>
            </p:cNvPr>
            <p:cNvSpPr/>
            <p:nvPr/>
          </p:nvSpPr>
          <p:spPr>
            <a:xfrm>
              <a:off x="4263265" y="2323704"/>
              <a:ext cx="423680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52" name="Grupo 351">
            <a:extLst>
              <a:ext uri="{FF2B5EF4-FFF2-40B4-BE49-F238E27FC236}">
                <a16:creationId xmlns:a16="http://schemas.microsoft.com/office/drawing/2014/main" id="{55AC990F-8C32-C847-ACBC-925759A1CBAD}"/>
              </a:ext>
            </a:extLst>
          </p:cNvPr>
          <p:cNvGrpSpPr/>
          <p:nvPr/>
        </p:nvGrpSpPr>
        <p:grpSpPr>
          <a:xfrm>
            <a:off x="12991389" y="5500796"/>
            <a:ext cx="2743109" cy="911579"/>
            <a:chOff x="4263265" y="1996900"/>
            <a:chExt cx="4236804" cy="911579"/>
          </a:xfrm>
        </p:grpSpPr>
        <p:sp>
          <p:nvSpPr>
            <p:cNvPr id="353" name="CuadroTexto 395">
              <a:extLst>
                <a:ext uri="{FF2B5EF4-FFF2-40B4-BE49-F238E27FC236}">
                  <a16:creationId xmlns:a16="http://schemas.microsoft.com/office/drawing/2014/main" id="{054ADE54-DACF-434D-8E48-CEEC5DB74DB6}"/>
                </a:ext>
              </a:extLst>
            </p:cNvPr>
            <p:cNvSpPr txBox="1"/>
            <p:nvPr/>
          </p:nvSpPr>
          <p:spPr>
            <a:xfrm flipH="1">
              <a:off x="5179663" y="1996900"/>
              <a:ext cx="23826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354" name="Rectangle 40">
              <a:extLst>
                <a:ext uri="{FF2B5EF4-FFF2-40B4-BE49-F238E27FC236}">
                  <a16:creationId xmlns:a16="http://schemas.microsoft.com/office/drawing/2014/main" id="{D192201C-5965-D349-A1C4-E0DE124157B0}"/>
                </a:ext>
              </a:extLst>
            </p:cNvPr>
            <p:cNvSpPr/>
            <p:nvPr/>
          </p:nvSpPr>
          <p:spPr>
            <a:xfrm>
              <a:off x="4263265" y="2323704"/>
              <a:ext cx="423680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55" name="Grupo 354">
            <a:extLst>
              <a:ext uri="{FF2B5EF4-FFF2-40B4-BE49-F238E27FC236}">
                <a16:creationId xmlns:a16="http://schemas.microsoft.com/office/drawing/2014/main" id="{A50B655D-F1F9-344F-B5B4-78F80AAB3992}"/>
              </a:ext>
            </a:extLst>
          </p:cNvPr>
          <p:cNvGrpSpPr/>
          <p:nvPr/>
        </p:nvGrpSpPr>
        <p:grpSpPr>
          <a:xfrm>
            <a:off x="8362850" y="8581475"/>
            <a:ext cx="2743109" cy="911579"/>
            <a:chOff x="4263265" y="1996900"/>
            <a:chExt cx="4236804" cy="911579"/>
          </a:xfrm>
        </p:grpSpPr>
        <p:sp>
          <p:nvSpPr>
            <p:cNvPr id="356" name="CuadroTexto 395">
              <a:extLst>
                <a:ext uri="{FF2B5EF4-FFF2-40B4-BE49-F238E27FC236}">
                  <a16:creationId xmlns:a16="http://schemas.microsoft.com/office/drawing/2014/main" id="{0DBDD701-B050-FE44-96BB-8B15FD874108}"/>
                </a:ext>
              </a:extLst>
            </p:cNvPr>
            <p:cNvSpPr txBox="1"/>
            <p:nvPr/>
          </p:nvSpPr>
          <p:spPr>
            <a:xfrm flipH="1">
              <a:off x="5179663" y="1996900"/>
              <a:ext cx="23826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357" name="Rectangle 40">
              <a:extLst>
                <a:ext uri="{FF2B5EF4-FFF2-40B4-BE49-F238E27FC236}">
                  <a16:creationId xmlns:a16="http://schemas.microsoft.com/office/drawing/2014/main" id="{A879B0AE-AA7F-7445-96F4-DDC2BB46A24B}"/>
                </a:ext>
              </a:extLst>
            </p:cNvPr>
            <p:cNvSpPr/>
            <p:nvPr/>
          </p:nvSpPr>
          <p:spPr>
            <a:xfrm>
              <a:off x="4263265" y="2323704"/>
              <a:ext cx="423680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58" name="Grupo 357">
            <a:extLst>
              <a:ext uri="{FF2B5EF4-FFF2-40B4-BE49-F238E27FC236}">
                <a16:creationId xmlns:a16="http://schemas.microsoft.com/office/drawing/2014/main" id="{8283ECF9-CFF8-5043-85FD-0C568E745E1E}"/>
              </a:ext>
            </a:extLst>
          </p:cNvPr>
          <p:cNvGrpSpPr/>
          <p:nvPr/>
        </p:nvGrpSpPr>
        <p:grpSpPr>
          <a:xfrm>
            <a:off x="13353342" y="8568913"/>
            <a:ext cx="2743109" cy="911579"/>
            <a:chOff x="4263265" y="1996900"/>
            <a:chExt cx="4236804" cy="911579"/>
          </a:xfrm>
        </p:grpSpPr>
        <p:sp>
          <p:nvSpPr>
            <p:cNvPr id="359" name="CuadroTexto 395">
              <a:extLst>
                <a:ext uri="{FF2B5EF4-FFF2-40B4-BE49-F238E27FC236}">
                  <a16:creationId xmlns:a16="http://schemas.microsoft.com/office/drawing/2014/main" id="{55BBDDE2-D6AC-1B44-963D-699F542F1B19}"/>
                </a:ext>
              </a:extLst>
            </p:cNvPr>
            <p:cNvSpPr txBox="1"/>
            <p:nvPr/>
          </p:nvSpPr>
          <p:spPr>
            <a:xfrm flipH="1">
              <a:off x="5179663" y="1996900"/>
              <a:ext cx="23826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60" name="Rectangle 40">
              <a:extLst>
                <a:ext uri="{FF2B5EF4-FFF2-40B4-BE49-F238E27FC236}">
                  <a16:creationId xmlns:a16="http://schemas.microsoft.com/office/drawing/2014/main" id="{BB1B02D0-F308-8040-81BE-B4A6A356A959}"/>
                </a:ext>
              </a:extLst>
            </p:cNvPr>
            <p:cNvSpPr/>
            <p:nvPr/>
          </p:nvSpPr>
          <p:spPr>
            <a:xfrm>
              <a:off x="4263265" y="2323704"/>
              <a:ext cx="423680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29910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Line 75">
            <a:extLst>
              <a:ext uri="{FF2B5EF4-FFF2-40B4-BE49-F238E27FC236}">
                <a16:creationId xmlns:a16="http://schemas.microsoft.com/office/drawing/2014/main" id="{76D5E67B-BB7C-A648-91A6-BB8DC62D51BA}"/>
              </a:ext>
            </a:extLst>
          </p:cNvPr>
          <p:cNvSpPr>
            <a:spLocks noChangeShapeType="1"/>
          </p:cNvSpPr>
          <p:nvPr/>
        </p:nvSpPr>
        <p:spPr bwMode="auto">
          <a:xfrm>
            <a:off x="14168306" y="4885768"/>
            <a:ext cx="3200041" cy="4835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44" name="Freeform 76">
            <a:extLst>
              <a:ext uri="{FF2B5EF4-FFF2-40B4-BE49-F238E27FC236}">
                <a16:creationId xmlns:a16="http://schemas.microsoft.com/office/drawing/2014/main" id="{08E813A7-C7EC-2843-937D-B03E595DD3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0673" y="4813261"/>
            <a:ext cx="149852" cy="149849"/>
          </a:xfrm>
          <a:custGeom>
            <a:avLst/>
            <a:gdLst>
              <a:gd name="T0" fmla="*/ 64 w 137"/>
              <a:gd name="T1" fmla="*/ 135 h 136"/>
              <a:gd name="T2" fmla="*/ 64 w 137"/>
              <a:gd name="T3" fmla="*/ 135 h 136"/>
              <a:gd name="T4" fmla="*/ 136 w 137"/>
              <a:gd name="T5" fmla="*/ 63 h 136"/>
              <a:gd name="T6" fmla="*/ 64 w 137"/>
              <a:gd name="T7" fmla="*/ 0 h 136"/>
              <a:gd name="T8" fmla="*/ 0 w 137"/>
              <a:gd name="T9" fmla="*/ 63 h 136"/>
              <a:gd name="T10" fmla="*/ 64 w 137"/>
              <a:gd name="T11" fmla="*/ 135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7" h="136">
                <a:moveTo>
                  <a:pt x="64" y="135"/>
                </a:moveTo>
                <a:lnTo>
                  <a:pt x="64" y="135"/>
                </a:lnTo>
                <a:cubicBezTo>
                  <a:pt x="100" y="135"/>
                  <a:pt x="136" y="99"/>
                  <a:pt x="136" y="63"/>
                </a:cubicBezTo>
                <a:cubicBezTo>
                  <a:pt x="136" y="27"/>
                  <a:pt x="100" y="0"/>
                  <a:pt x="64" y="0"/>
                </a:cubicBezTo>
                <a:cubicBezTo>
                  <a:pt x="27" y="0"/>
                  <a:pt x="0" y="27"/>
                  <a:pt x="0" y="63"/>
                </a:cubicBezTo>
                <a:cubicBezTo>
                  <a:pt x="0" y="99"/>
                  <a:pt x="27" y="135"/>
                  <a:pt x="64" y="135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5" name="Line 77">
            <a:extLst>
              <a:ext uri="{FF2B5EF4-FFF2-40B4-BE49-F238E27FC236}">
                <a16:creationId xmlns:a16="http://schemas.microsoft.com/office/drawing/2014/main" id="{18D15F52-0891-B447-85C0-12AB32CD4E76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83723" y="8211490"/>
            <a:ext cx="3200041" cy="4835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46" name="Freeform 78">
            <a:extLst>
              <a:ext uri="{FF2B5EF4-FFF2-40B4-BE49-F238E27FC236}">
                <a16:creationId xmlns:a16="http://schemas.microsoft.com/office/drawing/2014/main" id="{9B7BFE4F-32B9-C94E-9774-5CEC775F7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06422" y="8134148"/>
            <a:ext cx="149852" cy="149852"/>
          </a:xfrm>
          <a:custGeom>
            <a:avLst/>
            <a:gdLst>
              <a:gd name="T0" fmla="*/ 72 w 136"/>
              <a:gd name="T1" fmla="*/ 136 h 137"/>
              <a:gd name="T2" fmla="*/ 72 w 136"/>
              <a:gd name="T3" fmla="*/ 136 h 137"/>
              <a:gd name="T4" fmla="*/ 135 w 136"/>
              <a:gd name="T5" fmla="*/ 72 h 137"/>
              <a:gd name="T6" fmla="*/ 72 w 136"/>
              <a:gd name="T7" fmla="*/ 0 h 137"/>
              <a:gd name="T8" fmla="*/ 0 w 136"/>
              <a:gd name="T9" fmla="*/ 72 h 137"/>
              <a:gd name="T10" fmla="*/ 72 w 136"/>
              <a:gd name="T11" fmla="*/ 136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6" h="137">
                <a:moveTo>
                  <a:pt x="72" y="136"/>
                </a:moveTo>
                <a:lnTo>
                  <a:pt x="72" y="136"/>
                </a:lnTo>
                <a:cubicBezTo>
                  <a:pt x="109" y="136"/>
                  <a:pt x="135" y="109"/>
                  <a:pt x="135" y="72"/>
                </a:cubicBezTo>
                <a:cubicBezTo>
                  <a:pt x="135" y="36"/>
                  <a:pt x="109" y="0"/>
                  <a:pt x="72" y="0"/>
                </a:cubicBezTo>
                <a:cubicBezTo>
                  <a:pt x="36" y="0"/>
                  <a:pt x="0" y="36"/>
                  <a:pt x="0" y="72"/>
                </a:cubicBezTo>
                <a:cubicBezTo>
                  <a:pt x="0" y="109"/>
                  <a:pt x="36" y="136"/>
                  <a:pt x="72" y="136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7" name="Line 79">
            <a:extLst>
              <a:ext uri="{FF2B5EF4-FFF2-40B4-BE49-F238E27FC236}">
                <a16:creationId xmlns:a16="http://schemas.microsoft.com/office/drawing/2014/main" id="{F704F3ED-921A-3D43-BDB1-47D302803A6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168306" y="11580720"/>
            <a:ext cx="3200041" cy="483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48" name="Freeform 80">
            <a:extLst>
              <a:ext uri="{FF2B5EF4-FFF2-40B4-BE49-F238E27FC236}">
                <a16:creationId xmlns:a16="http://schemas.microsoft.com/office/drawing/2014/main" id="{772CD2E0-4A3C-BC4C-8ABE-78ADEC388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0673" y="11513045"/>
            <a:ext cx="149852" cy="149849"/>
          </a:xfrm>
          <a:custGeom>
            <a:avLst/>
            <a:gdLst>
              <a:gd name="T0" fmla="*/ 64 w 137"/>
              <a:gd name="T1" fmla="*/ 135 h 136"/>
              <a:gd name="T2" fmla="*/ 64 w 137"/>
              <a:gd name="T3" fmla="*/ 135 h 136"/>
              <a:gd name="T4" fmla="*/ 136 w 137"/>
              <a:gd name="T5" fmla="*/ 63 h 136"/>
              <a:gd name="T6" fmla="*/ 64 w 137"/>
              <a:gd name="T7" fmla="*/ 0 h 136"/>
              <a:gd name="T8" fmla="*/ 0 w 137"/>
              <a:gd name="T9" fmla="*/ 63 h 136"/>
              <a:gd name="T10" fmla="*/ 64 w 137"/>
              <a:gd name="T11" fmla="*/ 135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7" h="136">
                <a:moveTo>
                  <a:pt x="64" y="135"/>
                </a:moveTo>
                <a:lnTo>
                  <a:pt x="64" y="135"/>
                </a:lnTo>
                <a:cubicBezTo>
                  <a:pt x="100" y="135"/>
                  <a:pt x="136" y="108"/>
                  <a:pt x="136" y="63"/>
                </a:cubicBezTo>
                <a:cubicBezTo>
                  <a:pt x="136" y="27"/>
                  <a:pt x="100" y="0"/>
                  <a:pt x="64" y="0"/>
                </a:cubicBezTo>
                <a:cubicBezTo>
                  <a:pt x="27" y="0"/>
                  <a:pt x="0" y="27"/>
                  <a:pt x="0" y="63"/>
                </a:cubicBezTo>
                <a:cubicBezTo>
                  <a:pt x="0" y="108"/>
                  <a:pt x="27" y="135"/>
                  <a:pt x="64" y="135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9" name="Line 81">
            <a:extLst>
              <a:ext uri="{FF2B5EF4-FFF2-40B4-BE49-F238E27FC236}">
                <a16:creationId xmlns:a16="http://schemas.microsoft.com/office/drawing/2014/main" id="{AFF81F7B-0BC7-5D4F-B518-6B8508085E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43138" y="4755254"/>
            <a:ext cx="3209709" cy="483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0" name="Freeform 82">
            <a:extLst>
              <a:ext uri="{FF2B5EF4-FFF2-40B4-BE49-F238E27FC236}">
                <a16:creationId xmlns:a16="http://schemas.microsoft.com/office/drawing/2014/main" id="{4C0E68AF-84D4-C042-83E3-20968ABC9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5796" y="4687579"/>
            <a:ext cx="149852" cy="149849"/>
          </a:xfrm>
          <a:custGeom>
            <a:avLst/>
            <a:gdLst>
              <a:gd name="T0" fmla="*/ 73 w 137"/>
              <a:gd name="T1" fmla="*/ 0 h 137"/>
              <a:gd name="T2" fmla="*/ 73 w 137"/>
              <a:gd name="T3" fmla="*/ 0 h 137"/>
              <a:gd name="T4" fmla="*/ 0 w 137"/>
              <a:gd name="T5" fmla="*/ 64 h 137"/>
              <a:gd name="T6" fmla="*/ 73 w 137"/>
              <a:gd name="T7" fmla="*/ 136 h 137"/>
              <a:gd name="T8" fmla="*/ 136 w 137"/>
              <a:gd name="T9" fmla="*/ 64 h 137"/>
              <a:gd name="T10" fmla="*/ 73 w 137"/>
              <a:gd name="T11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7" h="137">
                <a:moveTo>
                  <a:pt x="73" y="0"/>
                </a:moveTo>
                <a:lnTo>
                  <a:pt x="73" y="0"/>
                </a:lnTo>
                <a:cubicBezTo>
                  <a:pt x="36" y="0"/>
                  <a:pt x="0" y="27"/>
                  <a:pt x="0" y="64"/>
                </a:cubicBezTo>
                <a:cubicBezTo>
                  <a:pt x="0" y="100"/>
                  <a:pt x="36" y="136"/>
                  <a:pt x="73" y="136"/>
                </a:cubicBezTo>
                <a:cubicBezTo>
                  <a:pt x="109" y="136"/>
                  <a:pt x="136" y="100"/>
                  <a:pt x="136" y="64"/>
                </a:cubicBezTo>
                <a:cubicBezTo>
                  <a:pt x="136" y="27"/>
                  <a:pt x="109" y="0"/>
                  <a:pt x="73" y="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1" name="Line 83">
            <a:extLst>
              <a:ext uri="{FF2B5EF4-FFF2-40B4-BE49-F238E27FC236}">
                <a16:creationId xmlns:a16="http://schemas.microsoft.com/office/drawing/2014/main" id="{A4D20CD4-E1C5-6E4A-8CB6-54DABB52EE3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79382" y="8124480"/>
            <a:ext cx="3209709" cy="4835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2" name="Freeform 84">
            <a:extLst>
              <a:ext uri="{FF2B5EF4-FFF2-40B4-BE49-F238E27FC236}">
                <a16:creationId xmlns:a16="http://schemas.microsoft.com/office/drawing/2014/main" id="{3516C5D0-D93E-1E4A-917D-A20C39940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1708" y="8056806"/>
            <a:ext cx="149852" cy="149852"/>
          </a:xfrm>
          <a:custGeom>
            <a:avLst/>
            <a:gdLst>
              <a:gd name="T0" fmla="*/ 64 w 137"/>
              <a:gd name="T1" fmla="*/ 0 h 136"/>
              <a:gd name="T2" fmla="*/ 64 w 137"/>
              <a:gd name="T3" fmla="*/ 0 h 136"/>
              <a:gd name="T4" fmla="*/ 0 w 137"/>
              <a:gd name="T5" fmla="*/ 63 h 136"/>
              <a:gd name="T6" fmla="*/ 64 w 137"/>
              <a:gd name="T7" fmla="*/ 135 h 136"/>
              <a:gd name="T8" fmla="*/ 136 w 137"/>
              <a:gd name="T9" fmla="*/ 63 h 136"/>
              <a:gd name="T10" fmla="*/ 64 w 137"/>
              <a:gd name="T11" fmla="*/ 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7" h="136">
                <a:moveTo>
                  <a:pt x="64" y="0"/>
                </a:moveTo>
                <a:lnTo>
                  <a:pt x="64" y="0"/>
                </a:lnTo>
                <a:cubicBezTo>
                  <a:pt x="27" y="0"/>
                  <a:pt x="0" y="27"/>
                  <a:pt x="0" y="63"/>
                </a:cubicBezTo>
                <a:cubicBezTo>
                  <a:pt x="0" y="99"/>
                  <a:pt x="27" y="135"/>
                  <a:pt x="64" y="135"/>
                </a:cubicBezTo>
                <a:cubicBezTo>
                  <a:pt x="109" y="135"/>
                  <a:pt x="136" y="99"/>
                  <a:pt x="136" y="63"/>
                </a:cubicBezTo>
                <a:cubicBezTo>
                  <a:pt x="136" y="27"/>
                  <a:pt x="109" y="0"/>
                  <a:pt x="64" y="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3" name="Line 85">
            <a:extLst>
              <a:ext uri="{FF2B5EF4-FFF2-40B4-BE49-F238E27FC236}">
                <a16:creationId xmlns:a16="http://schemas.microsoft.com/office/drawing/2014/main" id="{7FBF9B76-350B-FB4B-AE80-10CCC2610D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43138" y="11629059"/>
            <a:ext cx="3209709" cy="483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4" name="Freeform 86">
            <a:extLst>
              <a:ext uri="{FF2B5EF4-FFF2-40B4-BE49-F238E27FC236}">
                <a16:creationId xmlns:a16="http://schemas.microsoft.com/office/drawing/2014/main" id="{87EE2469-845E-5442-9105-5F6DFB2A9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5464" y="11561384"/>
            <a:ext cx="149852" cy="149849"/>
          </a:xfrm>
          <a:custGeom>
            <a:avLst/>
            <a:gdLst>
              <a:gd name="T0" fmla="*/ 73 w 137"/>
              <a:gd name="T1" fmla="*/ 0 h 136"/>
              <a:gd name="T2" fmla="*/ 73 w 137"/>
              <a:gd name="T3" fmla="*/ 0 h 136"/>
              <a:gd name="T4" fmla="*/ 0 w 137"/>
              <a:gd name="T5" fmla="*/ 63 h 136"/>
              <a:gd name="T6" fmla="*/ 73 w 137"/>
              <a:gd name="T7" fmla="*/ 135 h 136"/>
              <a:gd name="T8" fmla="*/ 136 w 137"/>
              <a:gd name="T9" fmla="*/ 63 h 136"/>
              <a:gd name="T10" fmla="*/ 73 w 137"/>
              <a:gd name="T11" fmla="*/ 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7" h="136">
                <a:moveTo>
                  <a:pt x="73" y="0"/>
                </a:moveTo>
                <a:lnTo>
                  <a:pt x="73" y="0"/>
                </a:lnTo>
                <a:cubicBezTo>
                  <a:pt x="36" y="0"/>
                  <a:pt x="0" y="27"/>
                  <a:pt x="0" y="63"/>
                </a:cubicBezTo>
                <a:cubicBezTo>
                  <a:pt x="0" y="108"/>
                  <a:pt x="36" y="135"/>
                  <a:pt x="73" y="135"/>
                </a:cubicBezTo>
                <a:cubicBezTo>
                  <a:pt x="109" y="135"/>
                  <a:pt x="136" y="108"/>
                  <a:pt x="136" y="63"/>
                </a:cubicBezTo>
                <a:cubicBezTo>
                  <a:pt x="136" y="27"/>
                  <a:pt x="109" y="0"/>
                  <a:pt x="73" y="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2" name="Freeform 227">
            <a:extLst>
              <a:ext uri="{FF2B5EF4-FFF2-40B4-BE49-F238E27FC236}">
                <a16:creationId xmlns:a16="http://schemas.microsoft.com/office/drawing/2014/main" id="{ADB0A9FC-55A2-F84F-AB7B-D36841B3A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23270" y="9105763"/>
            <a:ext cx="1459838" cy="1396995"/>
          </a:xfrm>
          <a:custGeom>
            <a:avLst/>
            <a:gdLst>
              <a:gd name="T0" fmla="*/ 1013 w 1330"/>
              <a:gd name="T1" fmla="*/ 958 h 1276"/>
              <a:gd name="T2" fmla="*/ 1013 w 1330"/>
              <a:gd name="T3" fmla="*/ 958 h 1276"/>
              <a:gd name="T4" fmla="*/ 1329 w 1330"/>
              <a:gd name="T5" fmla="*/ 832 h 1276"/>
              <a:gd name="T6" fmla="*/ 950 w 1330"/>
              <a:gd name="T7" fmla="*/ 190 h 1276"/>
              <a:gd name="T8" fmla="*/ 733 w 1330"/>
              <a:gd name="T9" fmla="*/ 36 h 1276"/>
              <a:gd name="T10" fmla="*/ 552 w 1330"/>
              <a:gd name="T11" fmla="*/ 0 h 1276"/>
              <a:gd name="T12" fmla="*/ 263 w 1330"/>
              <a:gd name="T13" fmla="*/ 109 h 1276"/>
              <a:gd name="T14" fmla="*/ 163 w 1330"/>
              <a:gd name="T15" fmla="*/ 832 h 1276"/>
              <a:gd name="T16" fmla="*/ 226 w 1330"/>
              <a:gd name="T17" fmla="*/ 832 h 1276"/>
              <a:gd name="T18" fmla="*/ 769 w 1330"/>
              <a:gd name="T19" fmla="*/ 1275 h 1276"/>
              <a:gd name="T20" fmla="*/ 1013 w 1330"/>
              <a:gd name="T21" fmla="*/ 958 h 1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0" h="1276">
                <a:moveTo>
                  <a:pt x="1013" y="958"/>
                </a:moveTo>
                <a:lnTo>
                  <a:pt x="1013" y="958"/>
                </a:lnTo>
                <a:cubicBezTo>
                  <a:pt x="1103" y="886"/>
                  <a:pt x="1221" y="850"/>
                  <a:pt x="1329" y="832"/>
                </a:cubicBezTo>
                <a:cubicBezTo>
                  <a:pt x="1112" y="696"/>
                  <a:pt x="968" y="461"/>
                  <a:pt x="950" y="190"/>
                </a:cubicBezTo>
                <a:cubicBezTo>
                  <a:pt x="886" y="118"/>
                  <a:pt x="814" y="63"/>
                  <a:pt x="733" y="36"/>
                </a:cubicBezTo>
                <a:cubicBezTo>
                  <a:pt x="669" y="27"/>
                  <a:pt x="615" y="18"/>
                  <a:pt x="552" y="0"/>
                </a:cubicBezTo>
                <a:cubicBezTo>
                  <a:pt x="443" y="0"/>
                  <a:pt x="344" y="36"/>
                  <a:pt x="263" y="109"/>
                </a:cubicBezTo>
                <a:cubicBezTo>
                  <a:pt x="46" y="280"/>
                  <a:pt x="0" y="606"/>
                  <a:pt x="163" y="832"/>
                </a:cubicBezTo>
                <a:cubicBezTo>
                  <a:pt x="190" y="832"/>
                  <a:pt x="208" y="832"/>
                  <a:pt x="226" y="832"/>
                </a:cubicBezTo>
                <a:cubicBezTo>
                  <a:pt x="488" y="850"/>
                  <a:pt x="696" y="1040"/>
                  <a:pt x="769" y="1275"/>
                </a:cubicBezTo>
                <a:cubicBezTo>
                  <a:pt x="814" y="1148"/>
                  <a:pt x="895" y="1040"/>
                  <a:pt x="1013" y="958"/>
                </a:cubicBezTo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3" name="Freeform 228">
            <a:extLst>
              <a:ext uri="{FF2B5EF4-FFF2-40B4-BE49-F238E27FC236}">
                <a16:creationId xmlns:a16="http://schemas.microsoft.com/office/drawing/2014/main" id="{68C147CF-E797-5444-9F53-A16F9247D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3161" y="7399395"/>
            <a:ext cx="3243545" cy="1793378"/>
          </a:xfrm>
          <a:custGeom>
            <a:avLst/>
            <a:gdLst>
              <a:gd name="T0" fmla="*/ 1781 w 2957"/>
              <a:gd name="T1" fmla="*/ 579 h 1637"/>
              <a:gd name="T2" fmla="*/ 1781 w 2957"/>
              <a:gd name="T3" fmla="*/ 579 h 1637"/>
              <a:gd name="T4" fmla="*/ 1302 w 2957"/>
              <a:gd name="T5" fmla="*/ 760 h 1637"/>
              <a:gd name="T6" fmla="*/ 1220 w 2957"/>
              <a:gd name="T7" fmla="*/ 750 h 1637"/>
              <a:gd name="T8" fmla="*/ 651 w 2957"/>
              <a:gd name="T9" fmla="*/ 398 h 1637"/>
              <a:gd name="T10" fmla="*/ 226 w 2957"/>
              <a:gd name="T11" fmla="*/ 814 h 1637"/>
              <a:gd name="T12" fmla="*/ 0 w 2957"/>
              <a:gd name="T13" fmla="*/ 868 h 1637"/>
              <a:gd name="T14" fmla="*/ 145 w 2957"/>
              <a:gd name="T15" fmla="*/ 904 h 1637"/>
              <a:gd name="T16" fmla="*/ 579 w 2957"/>
              <a:gd name="T17" fmla="*/ 1302 h 1637"/>
              <a:gd name="T18" fmla="*/ 1139 w 2957"/>
              <a:gd name="T19" fmla="*/ 922 h 1637"/>
              <a:gd name="T20" fmla="*/ 1709 w 2957"/>
              <a:gd name="T21" fmla="*/ 1067 h 1637"/>
              <a:gd name="T22" fmla="*/ 2025 w 2957"/>
              <a:gd name="T23" fmla="*/ 1618 h 1637"/>
              <a:gd name="T24" fmla="*/ 2034 w 2957"/>
              <a:gd name="T25" fmla="*/ 1636 h 1637"/>
              <a:gd name="T26" fmla="*/ 2170 w 2957"/>
              <a:gd name="T27" fmla="*/ 1537 h 1637"/>
              <a:gd name="T28" fmla="*/ 1953 w 2957"/>
              <a:gd name="T29" fmla="*/ 1121 h 1637"/>
              <a:gd name="T30" fmla="*/ 2107 w 2957"/>
              <a:gd name="T31" fmla="*/ 850 h 1637"/>
              <a:gd name="T32" fmla="*/ 2387 w 2957"/>
              <a:gd name="T33" fmla="*/ 769 h 1637"/>
              <a:gd name="T34" fmla="*/ 2378 w 2957"/>
              <a:gd name="T35" fmla="*/ 850 h 1637"/>
              <a:gd name="T36" fmla="*/ 2161 w 2957"/>
              <a:gd name="T37" fmla="*/ 913 h 1637"/>
              <a:gd name="T38" fmla="*/ 2034 w 2957"/>
              <a:gd name="T39" fmla="*/ 1130 h 1637"/>
              <a:gd name="T40" fmla="*/ 2287 w 2957"/>
              <a:gd name="T41" fmla="*/ 1492 h 1637"/>
              <a:gd name="T42" fmla="*/ 2296 w 2957"/>
              <a:gd name="T43" fmla="*/ 1483 h 1637"/>
              <a:gd name="T44" fmla="*/ 2332 w 2957"/>
              <a:gd name="T45" fmla="*/ 1483 h 1637"/>
              <a:gd name="T46" fmla="*/ 2405 w 2957"/>
              <a:gd name="T47" fmla="*/ 1474 h 1637"/>
              <a:gd name="T48" fmla="*/ 2956 w 2957"/>
              <a:gd name="T49" fmla="*/ 805 h 1637"/>
              <a:gd name="T50" fmla="*/ 2459 w 2957"/>
              <a:gd name="T51" fmla="*/ 154 h 1637"/>
              <a:gd name="T52" fmla="*/ 2396 w 2957"/>
              <a:gd name="T53" fmla="*/ 145 h 1637"/>
              <a:gd name="T54" fmla="*/ 2278 w 2957"/>
              <a:gd name="T55" fmla="*/ 118 h 1637"/>
              <a:gd name="T56" fmla="*/ 2242 w 2957"/>
              <a:gd name="T57" fmla="*/ 118 h 1637"/>
              <a:gd name="T58" fmla="*/ 2242 w 2957"/>
              <a:gd name="T59" fmla="*/ 109 h 1637"/>
              <a:gd name="T60" fmla="*/ 2079 w 2957"/>
              <a:gd name="T61" fmla="*/ 0 h 1637"/>
              <a:gd name="T62" fmla="*/ 2079 w 2957"/>
              <a:gd name="T63" fmla="*/ 18 h 1637"/>
              <a:gd name="T64" fmla="*/ 1781 w 2957"/>
              <a:gd name="T65" fmla="*/ 579 h 16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957" h="1637">
                <a:moveTo>
                  <a:pt x="1781" y="579"/>
                </a:moveTo>
                <a:lnTo>
                  <a:pt x="1781" y="579"/>
                </a:lnTo>
                <a:cubicBezTo>
                  <a:pt x="1645" y="696"/>
                  <a:pt x="1474" y="760"/>
                  <a:pt x="1302" y="760"/>
                </a:cubicBezTo>
                <a:cubicBezTo>
                  <a:pt x="1275" y="760"/>
                  <a:pt x="1248" y="760"/>
                  <a:pt x="1220" y="750"/>
                </a:cubicBezTo>
                <a:cubicBezTo>
                  <a:pt x="976" y="723"/>
                  <a:pt x="778" y="588"/>
                  <a:pt x="651" y="398"/>
                </a:cubicBezTo>
                <a:cubicBezTo>
                  <a:pt x="561" y="588"/>
                  <a:pt x="416" y="732"/>
                  <a:pt x="226" y="814"/>
                </a:cubicBezTo>
                <a:cubicBezTo>
                  <a:pt x="154" y="841"/>
                  <a:pt x="82" y="859"/>
                  <a:pt x="0" y="868"/>
                </a:cubicBezTo>
                <a:cubicBezTo>
                  <a:pt x="54" y="877"/>
                  <a:pt x="99" y="886"/>
                  <a:pt x="145" y="904"/>
                </a:cubicBezTo>
                <a:cubicBezTo>
                  <a:pt x="335" y="977"/>
                  <a:pt x="488" y="1121"/>
                  <a:pt x="579" y="1302"/>
                </a:cubicBezTo>
                <a:cubicBezTo>
                  <a:pt x="696" y="1103"/>
                  <a:pt x="895" y="958"/>
                  <a:pt x="1139" y="922"/>
                </a:cubicBezTo>
                <a:cubicBezTo>
                  <a:pt x="1338" y="895"/>
                  <a:pt x="1546" y="949"/>
                  <a:pt x="1709" y="1067"/>
                </a:cubicBezTo>
                <a:cubicBezTo>
                  <a:pt x="1880" y="1203"/>
                  <a:pt x="1998" y="1392"/>
                  <a:pt x="2025" y="1618"/>
                </a:cubicBezTo>
                <a:cubicBezTo>
                  <a:pt x="2025" y="1627"/>
                  <a:pt x="2025" y="1627"/>
                  <a:pt x="2034" y="1636"/>
                </a:cubicBezTo>
                <a:cubicBezTo>
                  <a:pt x="2070" y="1600"/>
                  <a:pt x="2115" y="1564"/>
                  <a:pt x="2170" y="1537"/>
                </a:cubicBezTo>
                <a:cubicBezTo>
                  <a:pt x="2025" y="1465"/>
                  <a:pt x="1926" y="1293"/>
                  <a:pt x="1953" y="1121"/>
                </a:cubicBezTo>
                <a:cubicBezTo>
                  <a:pt x="1962" y="1013"/>
                  <a:pt x="2016" y="913"/>
                  <a:pt x="2107" y="850"/>
                </a:cubicBezTo>
                <a:cubicBezTo>
                  <a:pt x="2188" y="787"/>
                  <a:pt x="2287" y="750"/>
                  <a:pt x="2387" y="769"/>
                </a:cubicBezTo>
                <a:cubicBezTo>
                  <a:pt x="2378" y="850"/>
                  <a:pt x="2378" y="850"/>
                  <a:pt x="2378" y="850"/>
                </a:cubicBezTo>
                <a:cubicBezTo>
                  <a:pt x="2296" y="841"/>
                  <a:pt x="2224" y="868"/>
                  <a:pt x="2161" y="913"/>
                </a:cubicBezTo>
                <a:cubicBezTo>
                  <a:pt x="2088" y="967"/>
                  <a:pt x="2043" y="1040"/>
                  <a:pt x="2034" y="1130"/>
                </a:cubicBezTo>
                <a:cubicBezTo>
                  <a:pt x="2016" y="1302"/>
                  <a:pt x="2124" y="1456"/>
                  <a:pt x="2287" y="1492"/>
                </a:cubicBezTo>
                <a:cubicBezTo>
                  <a:pt x="2296" y="1492"/>
                  <a:pt x="2296" y="1483"/>
                  <a:pt x="2296" y="1483"/>
                </a:cubicBezTo>
                <a:cubicBezTo>
                  <a:pt x="2314" y="1483"/>
                  <a:pt x="2323" y="1483"/>
                  <a:pt x="2332" y="1483"/>
                </a:cubicBezTo>
                <a:cubicBezTo>
                  <a:pt x="2360" y="1474"/>
                  <a:pt x="2378" y="1474"/>
                  <a:pt x="2405" y="1474"/>
                </a:cubicBezTo>
                <a:cubicBezTo>
                  <a:pt x="2721" y="1401"/>
                  <a:pt x="2956" y="1130"/>
                  <a:pt x="2956" y="805"/>
                </a:cubicBezTo>
                <a:cubicBezTo>
                  <a:pt x="2956" y="497"/>
                  <a:pt x="2748" y="235"/>
                  <a:pt x="2459" y="154"/>
                </a:cubicBezTo>
                <a:cubicBezTo>
                  <a:pt x="2441" y="154"/>
                  <a:pt x="2414" y="145"/>
                  <a:pt x="2396" y="145"/>
                </a:cubicBezTo>
                <a:cubicBezTo>
                  <a:pt x="2350" y="136"/>
                  <a:pt x="2314" y="127"/>
                  <a:pt x="2278" y="118"/>
                </a:cubicBezTo>
                <a:cubicBezTo>
                  <a:pt x="2269" y="118"/>
                  <a:pt x="2251" y="118"/>
                  <a:pt x="2242" y="118"/>
                </a:cubicBezTo>
                <a:cubicBezTo>
                  <a:pt x="2242" y="109"/>
                  <a:pt x="2242" y="109"/>
                  <a:pt x="2242" y="109"/>
                </a:cubicBezTo>
                <a:cubicBezTo>
                  <a:pt x="2188" y="82"/>
                  <a:pt x="2133" y="45"/>
                  <a:pt x="2079" y="0"/>
                </a:cubicBezTo>
                <a:cubicBezTo>
                  <a:pt x="2079" y="9"/>
                  <a:pt x="2079" y="18"/>
                  <a:pt x="2079" y="18"/>
                </a:cubicBezTo>
                <a:cubicBezTo>
                  <a:pt x="2061" y="244"/>
                  <a:pt x="1953" y="443"/>
                  <a:pt x="1781" y="579"/>
                </a:cubicBezTo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4" name="Freeform 229">
            <a:extLst>
              <a:ext uri="{FF2B5EF4-FFF2-40B4-BE49-F238E27FC236}">
                <a16:creationId xmlns:a16="http://schemas.microsoft.com/office/drawing/2014/main" id="{62E05C00-3B2E-BB4A-8E54-4F1ED3F60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5207" y="9105763"/>
            <a:ext cx="1445337" cy="1406663"/>
          </a:xfrm>
          <a:custGeom>
            <a:avLst/>
            <a:gdLst>
              <a:gd name="T0" fmla="*/ 0 w 1320"/>
              <a:gd name="T1" fmla="*/ 868 h 1285"/>
              <a:gd name="T2" fmla="*/ 0 w 1320"/>
              <a:gd name="T3" fmla="*/ 868 h 1285"/>
              <a:gd name="T4" fmla="*/ 334 w 1320"/>
              <a:gd name="T5" fmla="*/ 985 h 1285"/>
              <a:gd name="T6" fmla="*/ 587 w 1320"/>
              <a:gd name="T7" fmla="*/ 1284 h 1285"/>
              <a:gd name="T8" fmla="*/ 1102 w 1320"/>
              <a:gd name="T9" fmla="*/ 823 h 1285"/>
              <a:gd name="T10" fmla="*/ 1166 w 1320"/>
              <a:gd name="T11" fmla="*/ 814 h 1285"/>
              <a:gd name="T12" fmla="*/ 1048 w 1320"/>
              <a:gd name="T13" fmla="*/ 99 h 1285"/>
              <a:gd name="T14" fmla="*/ 741 w 1320"/>
              <a:gd name="T15" fmla="*/ 0 h 1285"/>
              <a:gd name="T16" fmla="*/ 641 w 1320"/>
              <a:gd name="T17" fmla="*/ 18 h 1285"/>
              <a:gd name="T18" fmla="*/ 361 w 1320"/>
              <a:gd name="T19" fmla="*/ 208 h 1285"/>
              <a:gd name="T20" fmla="*/ 0 w 1320"/>
              <a:gd name="T21" fmla="*/ 868 h 1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20" h="1285">
                <a:moveTo>
                  <a:pt x="0" y="868"/>
                </a:moveTo>
                <a:lnTo>
                  <a:pt x="0" y="868"/>
                </a:lnTo>
                <a:cubicBezTo>
                  <a:pt x="117" y="877"/>
                  <a:pt x="226" y="913"/>
                  <a:pt x="334" y="985"/>
                </a:cubicBezTo>
                <a:cubicBezTo>
                  <a:pt x="442" y="1058"/>
                  <a:pt x="533" y="1166"/>
                  <a:pt x="587" y="1284"/>
                </a:cubicBezTo>
                <a:cubicBezTo>
                  <a:pt x="650" y="1049"/>
                  <a:pt x="849" y="850"/>
                  <a:pt x="1102" y="823"/>
                </a:cubicBezTo>
                <a:cubicBezTo>
                  <a:pt x="1121" y="814"/>
                  <a:pt x="1147" y="814"/>
                  <a:pt x="1166" y="814"/>
                </a:cubicBezTo>
                <a:cubicBezTo>
                  <a:pt x="1319" y="579"/>
                  <a:pt x="1265" y="262"/>
                  <a:pt x="1048" y="99"/>
                </a:cubicBezTo>
                <a:cubicBezTo>
                  <a:pt x="958" y="27"/>
                  <a:pt x="849" y="0"/>
                  <a:pt x="741" y="0"/>
                </a:cubicBezTo>
                <a:cubicBezTo>
                  <a:pt x="705" y="9"/>
                  <a:pt x="677" y="18"/>
                  <a:pt x="641" y="18"/>
                </a:cubicBezTo>
                <a:cubicBezTo>
                  <a:pt x="533" y="45"/>
                  <a:pt x="434" y="109"/>
                  <a:pt x="361" y="208"/>
                </a:cubicBezTo>
                <a:cubicBezTo>
                  <a:pt x="352" y="479"/>
                  <a:pt x="217" y="723"/>
                  <a:pt x="0" y="868"/>
                </a:cubicBezTo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5" name="Freeform 230">
            <a:extLst>
              <a:ext uri="{FF2B5EF4-FFF2-40B4-BE49-F238E27FC236}">
                <a16:creationId xmlns:a16="http://schemas.microsoft.com/office/drawing/2014/main" id="{9E7C0EAE-B24F-7649-BE47-583959CD6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4210" y="6074907"/>
            <a:ext cx="1459838" cy="1396998"/>
          </a:xfrm>
          <a:custGeom>
            <a:avLst/>
            <a:gdLst>
              <a:gd name="T0" fmla="*/ 317 w 1330"/>
              <a:gd name="T1" fmla="*/ 316 h 1274"/>
              <a:gd name="T2" fmla="*/ 317 w 1330"/>
              <a:gd name="T3" fmla="*/ 316 h 1274"/>
              <a:gd name="T4" fmla="*/ 0 w 1330"/>
              <a:gd name="T5" fmla="*/ 443 h 1274"/>
              <a:gd name="T6" fmla="*/ 380 w 1330"/>
              <a:gd name="T7" fmla="*/ 1084 h 1274"/>
              <a:gd name="T8" fmla="*/ 597 w 1330"/>
              <a:gd name="T9" fmla="*/ 1246 h 1274"/>
              <a:gd name="T10" fmla="*/ 778 w 1330"/>
              <a:gd name="T11" fmla="*/ 1273 h 1274"/>
              <a:gd name="T12" fmla="*/ 1067 w 1330"/>
              <a:gd name="T13" fmla="*/ 1165 h 1274"/>
              <a:gd name="T14" fmla="*/ 1158 w 1330"/>
              <a:gd name="T15" fmla="*/ 443 h 1274"/>
              <a:gd name="T16" fmla="*/ 1149 w 1330"/>
              <a:gd name="T17" fmla="*/ 443 h 1274"/>
              <a:gd name="T18" fmla="*/ 1104 w 1330"/>
              <a:gd name="T19" fmla="*/ 443 h 1274"/>
              <a:gd name="T20" fmla="*/ 561 w 1330"/>
              <a:gd name="T21" fmla="*/ 0 h 1274"/>
              <a:gd name="T22" fmla="*/ 317 w 1330"/>
              <a:gd name="T23" fmla="*/ 316 h 1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0" h="1274">
                <a:moveTo>
                  <a:pt x="317" y="316"/>
                </a:moveTo>
                <a:lnTo>
                  <a:pt x="317" y="316"/>
                </a:lnTo>
                <a:cubicBezTo>
                  <a:pt x="227" y="389"/>
                  <a:pt x="109" y="425"/>
                  <a:pt x="0" y="443"/>
                </a:cubicBezTo>
                <a:cubicBezTo>
                  <a:pt x="217" y="578"/>
                  <a:pt x="362" y="813"/>
                  <a:pt x="380" y="1084"/>
                </a:cubicBezTo>
                <a:cubicBezTo>
                  <a:pt x="444" y="1156"/>
                  <a:pt x="516" y="1210"/>
                  <a:pt x="597" y="1246"/>
                </a:cubicBezTo>
                <a:cubicBezTo>
                  <a:pt x="661" y="1246"/>
                  <a:pt x="715" y="1255"/>
                  <a:pt x="778" y="1273"/>
                </a:cubicBezTo>
                <a:cubicBezTo>
                  <a:pt x="878" y="1273"/>
                  <a:pt x="986" y="1237"/>
                  <a:pt x="1067" y="1165"/>
                </a:cubicBezTo>
                <a:cubicBezTo>
                  <a:pt x="1284" y="993"/>
                  <a:pt x="1329" y="669"/>
                  <a:pt x="1158" y="443"/>
                </a:cubicBezTo>
                <a:cubicBezTo>
                  <a:pt x="1158" y="443"/>
                  <a:pt x="1158" y="443"/>
                  <a:pt x="1149" y="443"/>
                </a:cubicBezTo>
                <a:cubicBezTo>
                  <a:pt x="1131" y="443"/>
                  <a:pt x="1121" y="443"/>
                  <a:pt x="1104" y="443"/>
                </a:cubicBezTo>
                <a:cubicBezTo>
                  <a:pt x="841" y="425"/>
                  <a:pt x="633" y="235"/>
                  <a:pt x="561" y="0"/>
                </a:cubicBezTo>
                <a:cubicBezTo>
                  <a:pt x="516" y="127"/>
                  <a:pt x="425" y="235"/>
                  <a:pt x="317" y="316"/>
                </a:cubicBezTo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6" name="Freeform 231">
            <a:extLst>
              <a:ext uri="{FF2B5EF4-FFF2-40B4-BE49-F238E27FC236}">
                <a16:creationId xmlns:a16="http://schemas.microsoft.com/office/drawing/2014/main" id="{8429BF3F-C243-094A-8D22-109997383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9250" y="5248312"/>
            <a:ext cx="1039287" cy="1251978"/>
          </a:xfrm>
          <a:custGeom>
            <a:avLst/>
            <a:gdLst>
              <a:gd name="T0" fmla="*/ 171 w 950"/>
              <a:gd name="T1" fmla="*/ 606 h 1141"/>
              <a:gd name="T2" fmla="*/ 171 w 950"/>
              <a:gd name="T3" fmla="*/ 606 h 1141"/>
              <a:gd name="T4" fmla="*/ 0 w 950"/>
              <a:gd name="T5" fmla="*/ 995 h 1141"/>
              <a:gd name="T6" fmla="*/ 18 w 950"/>
              <a:gd name="T7" fmla="*/ 1013 h 1141"/>
              <a:gd name="T8" fmla="*/ 397 w 950"/>
              <a:gd name="T9" fmla="*/ 1121 h 1141"/>
              <a:gd name="T10" fmla="*/ 858 w 950"/>
              <a:gd name="T11" fmla="*/ 507 h 1141"/>
              <a:gd name="T12" fmla="*/ 867 w 950"/>
              <a:gd name="T13" fmla="*/ 507 h 1141"/>
              <a:gd name="T14" fmla="*/ 949 w 950"/>
              <a:gd name="T15" fmla="*/ 55 h 1141"/>
              <a:gd name="T16" fmla="*/ 669 w 950"/>
              <a:gd name="T17" fmla="*/ 109 h 1141"/>
              <a:gd name="T18" fmla="*/ 524 w 950"/>
              <a:gd name="T19" fmla="*/ 100 h 1141"/>
              <a:gd name="T20" fmla="*/ 271 w 950"/>
              <a:gd name="T21" fmla="*/ 0 h 1141"/>
              <a:gd name="T22" fmla="*/ 271 w 950"/>
              <a:gd name="T23" fmla="*/ 28 h 1141"/>
              <a:gd name="T24" fmla="*/ 18 w 950"/>
              <a:gd name="T25" fmla="*/ 136 h 1141"/>
              <a:gd name="T26" fmla="*/ 171 w 950"/>
              <a:gd name="T27" fmla="*/ 606 h 1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950" h="1141">
                <a:moveTo>
                  <a:pt x="171" y="606"/>
                </a:moveTo>
                <a:lnTo>
                  <a:pt x="171" y="606"/>
                </a:lnTo>
                <a:cubicBezTo>
                  <a:pt x="153" y="760"/>
                  <a:pt x="99" y="895"/>
                  <a:pt x="0" y="995"/>
                </a:cubicBezTo>
                <a:cubicBezTo>
                  <a:pt x="9" y="1004"/>
                  <a:pt x="18" y="1013"/>
                  <a:pt x="18" y="1013"/>
                </a:cubicBezTo>
                <a:cubicBezTo>
                  <a:pt x="135" y="1103"/>
                  <a:pt x="262" y="1140"/>
                  <a:pt x="397" y="1121"/>
                </a:cubicBezTo>
                <a:cubicBezTo>
                  <a:pt x="687" y="1085"/>
                  <a:pt x="895" y="805"/>
                  <a:pt x="858" y="507"/>
                </a:cubicBezTo>
                <a:cubicBezTo>
                  <a:pt x="867" y="507"/>
                  <a:pt x="867" y="507"/>
                  <a:pt x="867" y="507"/>
                </a:cubicBezTo>
                <a:cubicBezTo>
                  <a:pt x="849" y="344"/>
                  <a:pt x="877" y="191"/>
                  <a:pt x="949" y="55"/>
                </a:cubicBezTo>
                <a:cubicBezTo>
                  <a:pt x="858" y="91"/>
                  <a:pt x="768" y="109"/>
                  <a:pt x="669" y="109"/>
                </a:cubicBezTo>
                <a:cubicBezTo>
                  <a:pt x="624" y="109"/>
                  <a:pt x="578" y="109"/>
                  <a:pt x="524" y="100"/>
                </a:cubicBezTo>
                <a:cubicBezTo>
                  <a:pt x="433" y="82"/>
                  <a:pt x="352" y="46"/>
                  <a:pt x="271" y="0"/>
                </a:cubicBezTo>
                <a:cubicBezTo>
                  <a:pt x="271" y="28"/>
                  <a:pt x="271" y="28"/>
                  <a:pt x="271" y="28"/>
                </a:cubicBezTo>
                <a:cubicBezTo>
                  <a:pt x="180" y="37"/>
                  <a:pt x="90" y="82"/>
                  <a:pt x="18" y="136"/>
                </a:cubicBezTo>
                <a:cubicBezTo>
                  <a:pt x="126" y="263"/>
                  <a:pt x="180" y="434"/>
                  <a:pt x="171" y="606"/>
                </a:cubicBezTo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7" name="Freeform 232">
            <a:extLst>
              <a:ext uri="{FF2B5EF4-FFF2-40B4-BE49-F238E27FC236}">
                <a16:creationId xmlns:a16="http://schemas.microsoft.com/office/drawing/2014/main" id="{7B80FF98-0D17-9143-B14E-C625ACA81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98781" y="10077375"/>
            <a:ext cx="1039287" cy="1251981"/>
          </a:xfrm>
          <a:custGeom>
            <a:avLst/>
            <a:gdLst>
              <a:gd name="T0" fmla="*/ 777 w 950"/>
              <a:gd name="T1" fmla="*/ 533 h 1140"/>
              <a:gd name="T2" fmla="*/ 777 w 950"/>
              <a:gd name="T3" fmla="*/ 533 h 1140"/>
              <a:gd name="T4" fmla="*/ 949 w 950"/>
              <a:gd name="T5" fmla="*/ 145 h 1140"/>
              <a:gd name="T6" fmla="*/ 922 w 950"/>
              <a:gd name="T7" fmla="*/ 127 h 1140"/>
              <a:gd name="T8" fmla="*/ 542 w 950"/>
              <a:gd name="T9" fmla="*/ 18 h 1140"/>
              <a:gd name="T10" fmla="*/ 90 w 950"/>
              <a:gd name="T11" fmla="*/ 633 h 1140"/>
              <a:gd name="T12" fmla="*/ 81 w 950"/>
              <a:gd name="T13" fmla="*/ 633 h 1140"/>
              <a:gd name="T14" fmla="*/ 0 w 950"/>
              <a:gd name="T15" fmla="*/ 1085 h 1140"/>
              <a:gd name="T16" fmla="*/ 416 w 950"/>
              <a:gd name="T17" fmla="*/ 1040 h 1140"/>
              <a:gd name="T18" fmla="*/ 678 w 950"/>
              <a:gd name="T19" fmla="*/ 1139 h 1140"/>
              <a:gd name="T20" fmla="*/ 678 w 950"/>
              <a:gd name="T21" fmla="*/ 1112 h 1140"/>
              <a:gd name="T22" fmla="*/ 931 w 950"/>
              <a:gd name="T23" fmla="*/ 1003 h 1140"/>
              <a:gd name="T24" fmla="*/ 777 w 950"/>
              <a:gd name="T25" fmla="*/ 533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50" h="1140">
                <a:moveTo>
                  <a:pt x="777" y="533"/>
                </a:moveTo>
                <a:lnTo>
                  <a:pt x="777" y="533"/>
                </a:lnTo>
                <a:cubicBezTo>
                  <a:pt x="786" y="380"/>
                  <a:pt x="850" y="244"/>
                  <a:pt x="949" y="145"/>
                </a:cubicBezTo>
                <a:cubicBezTo>
                  <a:pt x="940" y="136"/>
                  <a:pt x="931" y="127"/>
                  <a:pt x="922" y="127"/>
                </a:cubicBezTo>
                <a:cubicBezTo>
                  <a:pt x="814" y="36"/>
                  <a:pt x="678" y="0"/>
                  <a:pt x="542" y="18"/>
                </a:cubicBezTo>
                <a:cubicBezTo>
                  <a:pt x="262" y="54"/>
                  <a:pt x="54" y="334"/>
                  <a:pt x="90" y="633"/>
                </a:cubicBezTo>
                <a:cubicBezTo>
                  <a:pt x="81" y="633"/>
                  <a:pt x="81" y="633"/>
                  <a:pt x="81" y="633"/>
                </a:cubicBezTo>
                <a:cubicBezTo>
                  <a:pt x="99" y="795"/>
                  <a:pt x="72" y="949"/>
                  <a:pt x="0" y="1085"/>
                </a:cubicBezTo>
                <a:cubicBezTo>
                  <a:pt x="127" y="1031"/>
                  <a:pt x="280" y="1012"/>
                  <a:pt x="416" y="1040"/>
                </a:cubicBezTo>
                <a:cubicBezTo>
                  <a:pt x="515" y="1057"/>
                  <a:pt x="597" y="1094"/>
                  <a:pt x="678" y="1139"/>
                </a:cubicBezTo>
                <a:cubicBezTo>
                  <a:pt x="678" y="1112"/>
                  <a:pt x="678" y="1112"/>
                  <a:pt x="678" y="1112"/>
                </a:cubicBezTo>
                <a:cubicBezTo>
                  <a:pt x="769" y="1103"/>
                  <a:pt x="859" y="1057"/>
                  <a:pt x="931" y="1003"/>
                </a:cubicBezTo>
                <a:cubicBezTo>
                  <a:pt x="823" y="877"/>
                  <a:pt x="769" y="705"/>
                  <a:pt x="777" y="533"/>
                </a:cubicBezTo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8" name="Freeform 233">
            <a:extLst>
              <a:ext uri="{FF2B5EF4-FFF2-40B4-BE49-F238E27FC236}">
                <a16:creationId xmlns:a16="http://schemas.microsoft.com/office/drawing/2014/main" id="{4823D0AB-2940-CB42-B608-512A5252B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31723" y="10096711"/>
            <a:ext cx="1285817" cy="1251981"/>
          </a:xfrm>
          <a:custGeom>
            <a:avLst/>
            <a:gdLst>
              <a:gd name="T0" fmla="*/ 749 w 1175"/>
              <a:gd name="T1" fmla="*/ 1031 h 1140"/>
              <a:gd name="T2" fmla="*/ 749 w 1175"/>
              <a:gd name="T3" fmla="*/ 1031 h 1140"/>
              <a:gd name="T4" fmla="*/ 1174 w 1175"/>
              <a:gd name="T5" fmla="*/ 1058 h 1140"/>
              <a:gd name="T6" fmla="*/ 1075 w 1175"/>
              <a:gd name="T7" fmla="*/ 606 h 1140"/>
              <a:gd name="T8" fmla="*/ 1065 w 1175"/>
              <a:gd name="T9" fmla="*/ 606 h 1140"/>
              <a:gd name="T10" fmla="*/ 577 w 1175"/>
              <a:gd name="T11" fmla="*/ 18 h 1140"/>
              <a:gd name="T12" fmla="*/ 216 w 1175"/>
              <a:gd name="T13" fmla="*/ 127 h 1140"/>
              <a:gd name="T14" fmla="*/ 207 w 1175"/>
              <a:gd name="T15" fmla="*/ 136 h 1140"/>
              <a:gd name="T16" fmla="*/ 152 w 1175"/>
              <a:gd name="T17" fmla="*/ 190 h 1140"/>
              <a:gd name="T18" fmla="*/ 18 w 1175"/>
              <a:gd name="T19" fmla="*/ 515 h 1140"/>
              <a:gd name="T20" fmla="*/ 143 w 1175"/>
              <a:gd name="T21" fmla="*/ 922 h 1140"/>
              <a:gd name="T22" fmla="*/ 207 w 1175"/>
              <a:gd name="T23" fmla="*/ 985 h 1140"/>
              <a:gd name="T24" fmla="*/ 496 w 1175"/>
              <a:gd name="T25" fmla="*/ 1112 h 1140"/>
              <a:gd name="T26" fmla="*/ 496 w 1175"/>
              <a:gd name="T27" fmla="*/ 1139 h 1140"/>
              <a:gd name="T28" fmla="*/ 749 w 1175"/>
              <a:gd name="T29" fmla="*/ 1031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75" h="1140">
                <a:moveTo>
                  <a:pt x="749" y="1031"/>
                </a:moveTo>
                <a:lnTo>
                  <a:pt x="749" y="1031"/>
                </a:lnTo>
                <a:cubicBezTo>
                  <a:pt x="894" y="994"/>
                  <a:pt x="1038" y="1003"/>
                  <a:pt x="1174" y="1058"/>
                </a:cubicBezTo>
                <a:cubicBezTo>
                  <a:pt x="1093" y="922"/>
                  <a:pt x="1056" y="768"/>
                  <a:pt x="1075" y="606"/>
                </a:cubicBezTo>
                <a:cubicBezTo>
                  <a:pt x="1065" y="606"/>
                  <a:pt x="1065" y="606"/>
                  <a:pt x="1065" y="606"/>
                </a:cubicBezTo>
                <a:cubicBezTo>
                  <a:pt x="1084" y="307"/>
                  <a:pt x="876" y="36"/>
                  <a:pt x="577" y="18"/>
                </a:cubicBezTo>
                <a:cubicBezTo>
                  <a:pt x="451" y="0"/>
                  <a:pt x="324" y="45"/>
                  <a:pt x="216" y="127"/>
                </a:cubicBezTo>
                <a:lnTo>
                  <a:pt x="207" y="136"/>
                </a:lnTo>
                <a:cubicBezTo>
                  <a:pt x="189" y="154"/>
                  <a:pt x="171" y="172"/>
                  <a:pt x="152" y="190"/>
                </a:cubicBezTo>
                <a:cubicBezTo>
                  <a:pt x="72" y="280"/>
                  <a:pt x="27" y="389"/>
                  <a:pt x="18" y="515"/>
                </a:cubicBezTo>
                <a:cubicBezTo>
                  <a:pt x="0" y="669"/>
                  <a:pt x="54" y="814"/>
                  <a:pt x="143" y="922"/>
                </a:cubicBezTo>
                <a:cubicBezTo>
                  <a:pt x="161" y="949"/>
                  <a:pt x="180" y="967"/>
                  <a:pt x="207" y="985"/>
                </a:cubicBezTo>
                <a:cubicBezTo>
                  <a:pt x="288" y="1058"/>
                  <a:pt x="388" y="1103"/>
                  <a:pt x="496" y="1112"/>
                </a:cubicBezTo>
                <a:cubicBezTo>
                  <a:pt x="496" y="1139"/>
                  <a:pt x="496" y="1139"/>
                  <a:pt x="496" y="1139"/>
                </a:cubicBezTo>
                <a:cubicBezTo>
                  <a:pt x="568" y="1085"/>
                  <a:pt x="659" y="1049"/>
                  <a:pt x="749" y="1031"/>
                </a:cubicBezTo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9" name="Freeform 234">
            <a:extLst>
              <a:ext uri="{FF2B5EF4-FFF2-40B4-BE49-F238E27FC236}">
                <a16:creationId xmlns:a16="http://schemas.microsoft.com/office/drawing/2014/main" id="{0A186995-85C9-E444-AC6A-F5822F61E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69778" y="5233808"/>
            <a:ext cx="1276149" cy="1247146"/>
          </a:xfrm>
          <a:custGeom>
            <a:avLst/>
            <a:gdLst>
              <a:gd name="T0" fmla="*/ 425 w 1166"/>
              <a:gd name="T1" fmla="*/ 108 h 1139"/>
              <a:gd name="T2" fmla="*/ 425 w 1166"/>
              <a:gd name="T3" fmla="*/ 108 h 1139"/>
              <a:gd name="T4" fmla="*/ 253 w 1166"/>
              <a:gd name="T5" fmla="*/ 126 h 1139"/>
              <a:gd name="T6" fmla="*/ 0 w 1166"/>
              <a:gd name="T7" fmla="*/ 90 h 1139"/>
              <a:gd name="T8" fmla="*/ 99 w 1166"/>
              <a:gd name="T9" fmla="*/ 533 h 1139"/>
              <a:gd name="T10" fmla="*/ 108 w 1166"/>
              <a:gd name="T11" fmla="*/ 533 h 1139"/>
              <a:gd name="T12" fmla="*/ 588 w 1166"/>
              <a:gd name="T13" fmla="*/ 1120 h 1139"/>
              <a:gd name="T14" fmla="*/ 949 w 1166"/>
              <a:gd name="T15" fmla="*/ 1012 h 1139"/>
              <a:gd name="T16" fmla="*/ 967 w 1166"/>
              <a:gd name="T17" fmla="*/ 1003 h 1139"/>
              <a:gd name="T18" fmla="*/ 1011 w 1166"/>
              <a:gd name="T19" fmla="*/ 958 h 1139"/>
              <a:gd name="T20" fmla="*/ 1156 w 1166"/>
              <a:gd name="T21" fmla="*/ 623 h 1139"/>
              <a:gd name="T22" fmla="*/ 1029 w 1166"/>
              <a:gd name="T23" fmla="*/ 216 h 1139"/>
              <a:gd name="T24" fmla="*/ 967 w 1166"/>
              <a:gd name="T25" fmla="*/ 153 h 1139"/>
              <a:gd name="T26" fmla="*/ 678 w 1166"/>
              <a:gd name="T27" fmla="*/ 27 h 1139"/>
              <a:gd name="T28" fmla="*/ 678 w 1166"/>
              <a:gd name="T29" fmla="*/ 0 h 1139"/>
              <a:gd name="T30" fmla="*/ 425 w 1166"/>
              <a:gd name="T31" fmla="*/ 108 h 1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66" h="1139">
                <a:moveTo>
                  <a:pt x="425" y="108"/>
                </a:moveTo>
                <a:lnTo>
                  <a:pt x="425" y="108"/>
                </a:lnTo>
                <a:cubicBezTo>
                  <a:pt x="362" y="126"/>
                  <a:pt x="307" y="126"/>
                  <a:pt x="253" y="126"/>
                </a:cubicBezTo>
                <a:cubicBezTo>
                  <a:pt x="163" y="126"/>
                  <a:pt x="81" y="117"/>
                  <a:pt x="0" y="90"/>
                </a:cubicBezTo>
                <a:cubicBezTo>
                  <a:pt x="72" y="216"/>
                  <a:pt x="117" y="370"/>
                  <a:pt x="99" y="533"/>
                </a:cubicBezTo>
                <a:cubicBezTo>
                  <a:pt x="108" y="533"/>
                  <a:pt x="108" y="533"/>
                  <a:pt x="108" y="533"/>
                </a:cubicBezTo>
                <a:cubicBezTo>
                  <a:pt x="81" y="831"/>
                  <a:pt x="298" y="1102"/>
                  <a:pt x="588" y="1120"/>
                </a:cubicBezTo>
                <a:cubicBezTo>
                  <a:pt x="723" y="1138"/>
                  <a:pt x="850" y="1093"/>
                  <a:pt x="949" y="1012"/>
                </a:cubicBezTo>
                <a:cubicBezTo>
                  <a:pt x="958" y="1012"/>
                  <a:pt x="958" y="1003"/>
                  <a:pt x="967" y="1003"/>
                </a:cubicBezTo>
                <a:cubicBezTo>
                  <a:pt x="985" y="985"/>
                  <a:pt x="1003" y="967"/>
                  <a:pt x="1011" y="958"/>
                </a:cubicBezTo>
                <a:cubicBezTo>
                  <a:pt x="1102" y="858"/>
                  <a:pt x="1147" y="750"/>
                  <a:pt x="1156" y="623"/>
                </a:cubicBezTo>
                <a:cubicBezTo>
                  <a:pt x="1165" y="470"/>
                  <a:pt x="1120" y="325"/>
                  <a:pt x="1029" y="216"/>
                </a:cubicBezTo>
                <a:cubicBezTo>
                  <a:pt x="1011" y="189"/>
                  <a:pt x="994" y="171"/>
                  <a:pt x="967" y="153"/>
                </a:cubicBezTo>
                <a:cubicBezTo>
                  <a:pt x="886" y="81"/>
                  <a:pt x="786" y="36"/>
                  <a:pt x="678" y="27"/>
                </a:cubicBezTo>
                <a:cubicBezTo>
                  <a:pt x="678" y="0"/>
                  <a:pt x="678" y="0"/>
                  <a:pt x="678" y="0"/>
                </a:cubicBezTo>
                <a:cubicBezTo>
                  <a:pt x="596" y="54"/>
                  <a:pt x="515" y="90"/>
                  <a:pt x="425" y="108"/>
                </a:cubicBezTo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0" name="Freeform 235">
            <a:extLst>
              <a:ext uri="{FF2B5EF4-FFF2-40B4-BE49-F238E27FC236}">
                <a16:creationId xmlns:a16="http://schemas.microsoft.com/office/drawing/2014/main" id="{B86C38D8-42C7-DE43-BB4D-FBDE649A0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09065" y="3643457"/>
            <a:ext cx="4650211" cy="4519694"/>
          </a:xfrm>
          <a:custGeom>
            <a:avLst/>
            <a:gdLst>
              <a:gd name="T0" fmla="*/ 4067 w 4240"/>
              <a:gd name="T1" fmla="*/ 3054 h 4122"/>
              <a:gd name="T2" fmla="*/ 4067 w 4240"/>
              <a:gd name="T3" fmla="*/ 3054 h 4122"/>
              <a:gd name="T4" fmla="*/ 3669 w 4240"/>
              <a:gd name="T5" fmla="*/ 2676 h 4122"/>
              <a:gd name="T6" fmla="*/ 3145 w 4240"/>
              <a:gd name="T7" fmla="*/ 2703 h 4122"/>
              <a:gd name="T8" fmla="*/ 3145 w 4240"/>
              <a:gd name="T9" fmla="*/ 2703 h 4122"/>
              <a:gd name="T10" fmla="*/ 2982 w 4240"/>
              <a:gd name="T11" fmla="*/ 2766 h 4122"/>
              <a:gd name="T12" fmla="*/ 2792 w 4240"/>
              <a:gd name="T13" fmla="*/ 2784 h 4122"/>
              <a:gd name="T14" fmla="*/ 2395 w 4240"/>
              <a:gd name="T15" fmla="*/ 2676 h 4122"/>
              <a:gd name="T16" fmla="*/ 2440 w 4240"/>
              <a:gd name="T17" fmla="*/ 2604 h 4122"/>
              <a:gd name="T18" fmla="*/ 2964 w 4240"/>
              <a:gd name="T19" fmla="*/ 2676 h 4122"/>
              <a:gd name="T20" fmla="*/ 3398 w 4240"/>
              <a:gd name="T21" fmla="*/ 2342 h 4122"/>
              <a:gd name="T22" fmla="*/ 3145 w 4240"/>
              <a:gd name="T23" fmla="*/ 1338 h 4122"/>
              <a:gd name="T24" fmla="*/ 2621 w 4240"/>
              <a:gd name="T25" fmla="*/ 1266 h 4122"/>
              <a:gd name="T26" fmla="*/ 2277 w 4240"/>
              <a:gd name="T27" fmla="*/ 1474 h 4122"/>
              <a:gd name="T28" fmla="*/ 2196 w 4240"/>
              <a:gd name="T29" fmla="*/ 1591 h 4122"/>
              <a:gd name="T30" fmla="*/ 2187 w 4240"/>
              <a:gd name="T31" fmla="*/ 1600 h 4122"/>
              <a:gd name="T32" fmla="*/ 2187 w 4240"/>
              <a:gd name="T33" fmla="*/ 1600 h 4122"/>
              <a:gd name="T34" fmla="*/ 1644 w 4240"/>
              <a:gd name="T35" fmla="*/ 1862 h 4122"/>
              <a:gd name="T36" fmla="*/ 1635 w 4240"/>
              <a:gd name="T37" fmla="*/ 1772 h 4122"/>
              <a:gd name="T38" fmla="*/ 2124 w 4240"/>
              <a:gd name="T39" fmla="*/ 1546 h 4122"/>
              <a:gd name="T40" fmla="*/ 2214 w 4240"/>
              <a:gd name="T41" fmla="*/ 1419 h 4122"/>
              <a:gd name="T42" fmla="*/ 2313 w 4240"/>
              <a:gd name="T43" fmla="*/ 1013 h 4122"/>
              <a:gd name="T44" fmla="*/ 2078 w 4240"/>
              <a:gd name="T45" fmla="*/ 497 h 4122"/>
              <a:gd name="T46" fmla="*/ 1581 w 4240"/>
              <a:gd name="T47" fmla="*/ 307 h 4122"/>
              <a:gd name="T48" fmla="*/ 912 w 4240"/>
              <a:gd name="T49" fmla="*/ 1076 h 4122"/>
              <a:gd name="T50" fmla="*/ 822 w 4240"/>
              <a:gd name="T51" fmla="*/ 1076 h 4122"/>
              <a:gd name="T52" fmla="*/ 1328 w 4240"/>
              <a:gd name="T53" fmla="*/ 280 h 4122"/>
              <a:gd name="T54" fmla="*/ 921 w 4240"/>
              <a:gd name="T55" fmla="*/ 36 h 4122"/>
              <a:gd name="T56" fmla="*/ 397 w 4240"/>
              <a:gd name="T57" fmla="*/ 154 h 4122"/>
              <a:gd name="T58" fmla="*/ 216 w 4240"/>
              <a:gd name="T59" fmla="*/ 1175 h 4122"/>
              <a:gd name="T60" fmla="*/ 668 w 4240"/>
              <a:gd name="T61" fmla="*/ 1474 h 4122"/>
              <a:gd name="T62" fmla="*/ 1192 w 4240"/>
              <a:gd name="T63" fmla="*/ 1365 h 4122"/>
              <a:gd name="T64" fmla="*/ 1192 w 4240"/>
              <a:gd name="T65" fmla="*/ 1365 h 4122"/>
              <a:gd name="T66" fmla="*/ 1563 w 4240"/>
              <a:gd name="T67" fmla="*/ 1148 h 4122"/>
              <a:gd name="T68" fmla="*/ 1581 w 4240"/>
              <a:gd name="T69" fmla="*/ 1239 h 4122"/>
              <a:gd name="T70" fmla="*/ 1084 w 4240"/>
              <a:gd name="T71" fmla="*/ 2007 h 4122"/>
              <a:gd name="T72" fmla="*/ 1364 w 4240"/>
              <a:gd name="T73" fmla="*/ 2432 h 4122"/>
              <a:gd name="T74" fmla="*/ 1825 w 4240"/>
              <a:gd name="T75" fmla="*/ 2531 h 4122"/>
              <a:gd name="T76" fmla="*/ 2322 w 4240"/>
              <a:gd name="T77" fmla="*/ 1754 h 4122"/>
              <a:gd name="T78" fmla="*/ 2413 w 4240"/>
              <a:gd name="T79" fmla="*/ 1736 h 4122"/>
              <a:gd name="T80" fmla="*/ 1970 w 4240"/>
              <a:gd name="T81" fmla="*/ 2576 h 4122"/>
              <a:gd name="T82" fmla="*/ 1970 w 4240"/>
              <a:gd name="T83" fmla="*/ 2585 h 4122"/>
              <a:gd name="T84" fmla="*/ 1373 w 4240"/>
              <a:gd name="T85" fmla="*/ 3416 h 4122"/>
              <a:gd name="T86" fmla="*/ 1663 w 4240"/>
              <a:gd name="T87" fmla="*/ 3904 h 4122"/>
              <a:gd name="T88" fmla="*/ 2169 w 4240"/>
              <a:gd name="T89" fmla="*/ 4031 h 4122"/>
              <a:gd name="T90" fmla="*/ 2765 w 4240"/>
              <a:gd name="T91" fmla="*/ 3208 h 4122"/>
              <a:gd name="T92" fmla="*/ 2847 w 4240"/>
              <a:gd name="T93" fmla="*/ 3190 h 4122"/>
              <a:gd name="T94" fmla="*/ 2765 w 4240"/>
              <a:gd name="T95" fmla="*/ 3687 h 4122"/>
              <a:gd name="T96" fmla="*/ 2801 w 4240"/>
              <a:gd name="T97" fmla="*/ 3678 h 4122"/>
              <a:gd name="T98" fmla="*/ 3199 w 4240"/>
              <a:gd name="T99" fmla="*/ 4058 h 4122"/>
              <a:gd name="T100" fmla="*/ 3733 w 4240"/>
              <a:gd name="T101" fmla="*/ 4031 h 4122"/>
              <a:gd name="T102" fmla="*/ 4067 w 4240"/>
              <a:gd name="T103" fmla="*/ 3054 h 4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4240" h="4122">
                <a:moveTo>
                  <a:pt x="4067" y="3054"/>
                </a:moveTo>
                <a:lnTo>
                  <a:pt x="4067" y="3054"/>
                </a:lnTo>
                <a:cubicBezTo>
                  <a:pt x="3995" y="2875"/>
                  <a:pt x="3850" y="2739"/>
                  <a:pt x="3669" y="2676"/>
                </a:cubicBezTo>
                <a:cubicBezTo>
                  <a:pt x="3498" y="2613"/>
                  <a:pt x="3308" y="2622"/>
                  <a:pt x="3145" y="2703"/>
                </a:cubicBezTo>
                <a:lnTo>
                  <a:pt x="3145" y="2703"/>
                </a:lnTo>
                <a:cubicBezTo>
                  <a:pt x="3091" y="2730"/>
                  <a:pt x="3037" y="2748"/>
                  <a:pt x="2982" y="2766"/>
                </a:cubicBezTo>
                <a:cubicBezTo>
                  <a:pt x="2919" y="2784"/>
                  <a:pt x="2856" y="2784"/>
                  <a:pt x="2792" y="2784"/>
                </a:cubicBezTo>
                <a:cubicBezTo>
                  <a:pt x="2657" y="2784"/>
                  <a:pt x="2521" y="2748"/>
                  <a:pt x="2395" y="2676"/>
                </a:cubicBezTo>
                <a:cubicBezTo>
                  <a:pt x="2440" y="2604"/>
                  <a:pt x="2440" y="2604"/>
                  <a:pt x="2440" y="2604"/>
                </a:cubicBezTo>
                <a:cubicBezTo>
                  <a:pt x="2603" y="2703"/>
                  <a:pt x="2783" y="2730"/>
                  <a:pt x="2964" y="2676"/>
                </a:cubicBezTo>
                <a:cubicBezTo>
                  <a:pt x="3145" y="2631"/>
                  <a:pt x="3299" y="2513"/>
                  <a:pt x="3398" y="2342"/>
                </a:cubicBezTo>
                <a:cubicBezTo>
                  <a:pt x="3588" y="1989"/>
                  <a:pt x="3480" y="1537"/>
                  <a:pt x="3145" y="1338"/>
                </a:cubicBezTo>
                <a:cubicBezTo>
                  <a:pt x="2982" y="1239"/>
                  <a:pt x="2801" y="1211"/>
                  <a:pt x="2621" y="1266"/>
                </a:cubicBezTo>
                <a:cubicBezTo>
                  <a:pt x="2485" y="1293"/>
                  <a:pt x="2367" y="1365"/>
                  <a:pt x="2277" y="1474"/>
                </a:cubicBezTo>
                <a:cubicBezTo>
                  <a:pt x="2259" y="1510"/>
                  <a:pt x="2223" y="1555"/>
                  <a:pt x="2196" y="1591"/>
                </a:cubicBezTo>
                <a:cubicBezTo>
                  <a:pt x="2187" y="1600"/>
                  <a:pt x="2187" y="1600"/>
                  <a:pt x="2187" y="1600"/>
                </a:cubicBezTo>
                <a:lnTo>
                  <a:pt x="2187" y="1600"/>
                </a:lnTo>
                <a:cubicBezTo>
                  <a:pt x="2051" y="1754"/>
                  <a:pt x="1861" y="1853"/>
                  <a:pt x="1644" y="1862"/>
                </a:cubicBezTo>
                <a:cubicBezTo>
                  <a:pt x="1635" y="1772"/>
                  <a:pt x="1635" y="1772"/>
                  <a:pt x="1635" y="1772"/>
                </a:cubicBezTo>
                <a:cubicBezTo>
                  <a:pt x="1834" y="1763"/>
                  <a:pt x="1997" y="1681"/>
                  <a:pt x="2124" y="1546"/>
                </a:cubicBezTo>
                <a:cubicBezTo>
                  <a:pt x="2151" y="1501"/>
                  <a:pt x="2178" y="1455"/>
                  <a:pt x="2214" y="1419"/>
                </a:cubicBezTo>
                <a:cubicBezTo>
                  <a:pt x="2277" y="1302"/>
                  <a:pt x="2313" y="1157"/>
                  <a:pt x="2313" y="1013"/>
                </a:cubicBezTo>
                <a:cubicBezTo>
                  <a:pt x="2304" y="814"/>
                  <a:pt x="2223" y="624"/>
                  <a:pt x="2078" y="497"/>
                </a:cubicBezTo>
                <a:cubicBezTo>
                  <a:pt x="1943" y="371"/>
                  <a:pt x="1762" y="307"/>
                  <a:pt x="1581" y="307"/>
                </a:cubicBezTo>
                <a:cubicBezTo>
                  <a:pt x="1192" y="326"/>
                  <a:pt x="894" y="669"/>
                  <a:pt x="912" y="1076"/>
                </a:cubicBezTo>
                <a:cubicBezTo>
                  <a:pt x="822" y="1076"/>
                  <a:pt x="822" y="1076"/>
                  <a:pt x="822" y="1076"/>
                </a:cubicBezTo>
                <a:cubicBezTo>
                  <a:pt x="813" y="714"/>
                  <a:pt x="1021" y="407"/>
                  <a:pt x="1328" y="280"/>
                </a:cubicBezTo>
                <a:cubicBezTo>
                  <a:pt x="1220" y="154"/>
                  <a:pt x="1075" y="72"/>
                  <a:pt x="921" y="36"/>
                </a:cubicBezTo>
                <a:cubicBezTo>
                  <a:pt x="740" y="0"/>
                  <a:pt x="551" y="45"/>
                  <a:pt x="397" y="154"/>
                </a:cubicBezTo>
                <a:cubicBezTo>
                  <a:pt x="80" y="380"/>
                  <a:pt x="0" y="841"/>
                  <a:pt x="216" y="1175"/>
                </a:cubicBezTo>
                <a:cubicBezTo>
                  <a:pt x="325" y="1338"/>
                  <a:pt x="487" y="1447"/>
                  <a:pt x="668" y="1474"/>
                </a:cubicBezTo>
                <a:cubicBezTo>
                  <a:pt x="849" y="1510"/>
                  <a:pt x="1039" y="1474"/>
                  <a:pt x="1192" y="1365"/>
                </a:cubicBezTo>
                <a:lnTo>
                  <a:pt x="1192" y="1365"/>
                </a:lnTo>
                <a:cubicBezTo>
                  <a:pt x="1292" y="1257"/>
                  <a:pt x="1418" y="1184"/>
                  <a:pt x="1563" y="1148"/>
                </a:cubicBezTo>
                <a:cubicBezTo>
                  <a:pt x="1581" y="1239"/>
                  <a:pt x="1581" y="1239"/>
                  <a:pt x="1581" y="1239"/>
                </a:cubicBezTo>
                <a:cubicBezTo>
                  <a:pt x="1238" y="1302"/>
                  <a:pt x="1021" y="1655"/>
                  <a:pt x="1084" y="2007"/>
                </a:cubicBezTo>
                <a:cubicBezTo>
                  <a:pt x="1120" y="2188"/>
                  <a:pt x="1220" y="2332"/>
                  <a:pt x="1364" y="2432"/>
                </a:cubicBezTo>
                <a:cubicBezTo>
                  <a:pt x="1500" y="2531"/>
                  <a:pt x="1663" y="2558"/>
                  <a:pt x="1825" y="2531"/>
                </a:cubicBezTo>
                <a:cubicBezTo>
                  <a:pt x="2169" y="2459"/>
                  <a:pt x="2395" y="2115"/>
                  <a:pt x="2322" y="1754"/>
                </a:cubicBezTo>
                <a:cubicBezTo>
                  <a:pt x="2413" y="1736"/>
                  <a:pt x="2413" y="1736"/>
                  <a:pt x="2413" y="1736"/>
                </a:cubicBezTo>
                <a:cubicBezTo>
                  <a:pt x="2476" y="2097"/>
                  <a:pt x="2286" y="2450"/>
                  <a:pt x="1970" y="2576"/>
                </a:cubicBezTo>
                <a:cubicBezTo>
                  <a:pt x="1970" y="2585"/>
                  <a:pt x="1970" y="2585"/>
                  <a:pt x="1970" y="2585"/>
                </a:cubicBezTo>
                <a:cubicBezTo>
                  <a:pt x="1581" y="2649"/>
                  <a:pt x="1319" y="3018"/>
                  <a:pt x="1373" y="3416"/>
                </a:cubicBezTo>
                <a:cubicBezTo>
                  <a:pt x="1400" y="3615"/>
                  <a:pt x="1500" y="3787"/>
                  <a:pt x="1663" y="3904"/>
                </a:cubicBezTo>
                <a:cubicBezTo>
                  <a:pt x="1807" y="4013"/>
                  <a:pt x="1988" y="4058"/>
                  <a:pt x="2169" y="4031"/>
                </a:cubicBezTo>
                <a:cubicBezTo>
                  <a:pt x="2548" y="3977"/>
                  <a:pt x="2820" y="3606"/>
                  <a:pt x="2765" y="3208"/>
                </a:cubicBezTo>
                <a:cubicBezTo>
                  <a:pt x="2847" y="3190"/>
                  <a:pt x="2847" y="3190"/>
                  <a:pt x="2847" y="3190"/>
                </a:cubicBezTo>
                <a:cubicBezTo>
                  <a:pt x="2874" y="3371"/>
                  <a:pt x="2838" y="3543"/>
                  <a:pt x="2765" y="3687"/>
                </a:cubicBezTo>
                <a:cubicBezTo>
                  <a:pt x="2801" y="3678"/>
                  <a:pt x="2801" y="3678"/>
                  <a:pt x="2801" y="3678"/>
                </a:cubicBezTo>
                <a:cubicBezTo>
                  <a:pt x="2883" y="3859"/>
                  <a:pt x="3028" y="3995"/>
                  <a:pt x="3199" y="4058"/>
                </a:cubicBezTo>
                <a:cubicBezTo>
                  <a:pt x="3380" y="4121"/>
                  <a:pt x="3561" y="4112"/>
                  <a:pt x="3733" y="4031"/>
                </a:cubicBezTo>
                <a:cubicBezTo>
                  <a:pt x="4085" y="3859"/>
                  <a:pt x="4239" y="3425"/>
                  <a:pt x="4067" y="3054"/>
                </a:cubicBezTo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1" name="Freeform 236">
            <a:extLst>
              <a:ext uri="{FF2B5EF4-FFF2-40B4-BE49-F238E27FC236}">
                <a16:creationId xmlns:a16="http://schemas.microsoft.com/office/drawing/2014/main" id="{B4E87CC4-D854-2B46-8976-2F43C6F1DC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7072" y="8293668"/>
            <a:ext cx="4519697" cy="4635708"/>
          </a:xfrm>
          <a:custGeom>
            <a:avLst/>
            <a:gdLst>
              <a:gd name="T0" fmla="*/ 3073 w 4123"/>
              <a:gd name="T1" fmla="*/ 72 h 4231"/>
              <a:gd name="T2" fmla="*/ 3073 w 4123"/>
              <a:gd name="T3" fmla="*/ 72 h 4231"/>
              <a:gd name="T4" fmla="*/ 2684 w 4123"/>
              <a:gd name="T5" fmla="*/ 470 h 4231"/>
              <a:gd name="T6" fmla="*/ 2639 w 4123"/>
              <a:gd name="T7" fmla="*/ 452 h 4231"/>
              <a:gd name="T8" fmla="*/ 2747 w 4123"/>
              <a:gd name="T9" fmla="*/ 949 h 4231"/>
              <a:gd name="T10" fmla="*/ 2657 w 4123"/>
              <a:gd name="T11" fmla="*/ 940 h 4231"/>
              <a:gd name="T12" fmla="*/ 2033 w 4123"/>
              <a:gd name="T13" fmla="*/ 135 h 4231"/>
              <a:gd name="T14" fmla="*/ 1536 w 4123"/>
              <a:gd name="T15" fmla="*/ 289 h 4231"/>
              <a:gd name="T16" fmla="*/ 1265 w 4123"/>
              <a:gd name="T17" fmla="*/ 795 h 4231"/>
              <a:gd name="T18" fmla="*/ 1898 w 4123"/>
              <a:gd name="T19" fmla="*/ 1591 h 4231"/>
              <a:gd name="T20" fmla="*/ 1889 w 4123"/>
              <a:gd name="T21" fmla="*/ 1609 h 4231"/>
              <a:gd name="T22" fmla="*/ 2368 w 4123"/>
              <a:gd name="T23" fmla="*/ 2422 h 4231"/>
              <a:gd name="T24" fmla="*/ 2287 w 4123"/>
              <a:gd name="T25" fmla="*/ 2404 h 4231"/>
              <a:gd name="T26" fmla="*/ 1753 w 4123"/>
              <a:gd name="T27" fmla="*/ 1654 h 4231"/>
              <a:gd name="T28" fmla="*/ 1292 w 4123"/>
              <a:gd name="T29" fmla="*/ 1772 h 4231"/>
              <a:gd name="T30" fmla="*/ 1039 w 4123"/>
              <a:gd name="T31" fmla="*/ 2214 h 4231"/>
              <a:gd name="T32" fmla="*/ 1563 w 4123"/>
              <a:gd name="T33" fmla="*/ 2965 h 4231"/>
              <a:gd name="T34" fmla="*/ 1554 w 4123"/>
              <a:gd name="T35" fmla="*/ 3046 h 4231"/>
              <a:gd name="T36" fmla="*/ 1166 w 4123"/>
              <a:gd name="T37" fmla="*/ 2847 h 4231"/>
              <a:gd name="T38" fmla="*/ 1166 w 4123"/>
              <a:gd name="T39" fmla="*/ 2856 h 4231"/>
              <a:gd name="T40" fmla="*/ 641 w 4123"/>
              <a:gd name="T41" fmla="*/ 2757 h 4231"/>
              <a:gd name="T42" fmla="*/ 198 w 4123"/>
              <a:gd name="T43" fmla="*/ 3082 h 4231"/>
              <a:gd name="T44" fmla="*/ 424 w 4123"/>
              <a:gd name="T45" fmla="*/ 4095 h 4231"/>
              <a:gd name="T46" fmla="*/ 949 w 4123"/>
              <a:gd name="T47" fmla="*/ 4185 h 4231"/>
              <a:gd name="T48" fmla="*/ 1346 w 4123"/>
              <a:gd name="T49" fmla="*/ 3923 h 4231"/>
              <a:gd name="T50" fmla="*/ 1048 w 4123"/>
              <a:gd name="T51" fmla="*/ 3733 h 4231"/>
              <a:gd name="T52" fmla="*/ 813 w 4123"/>
              <a:gd name="T53" fmla="*/ 3155 h 4231"/>
              <a:gd name="T54" fmla="*/ 903 w 4123"/>
              <a:gd name="T55" fmla="*/ 3155 h 4231"/>
              <a:gd name="T56" fmla="*/ 1102 w 4123"/>
              <a:gd name="T57" fmla="*/ 3670 h 4231"/>
              <a:gd name="T58" fmla="*/ 1600 w 4123"/>
              <a:gd name="T59" fmla="*/ 3887 h 4231"/>
              <a:gd name="T60" fmla="*/ 1600 w 4123"/>
              <a:gd name="T61" fmla="*/ 3887 h 4231"/>
              <a:gd name="T62" fmla="*/ 2305 w 4123"/>
              <a:gd name="T63" fmla="*/ 3155 h 4231"/>
              <a:gd name="T64" fmla="*/ 2187 w 4123"/>
              <a:gd name="T65" fmla="*/ 2748 h 4231"/>
              <a:gd name="T66" fmla="*/ 2088 w 4123"/>
              <a:gd name="T67" fmla="*/ 2630 h 4231"/>
              <a:gd name="T68" fmla="*/ 1600 w 4123"/>
              <a:gd name="T69" fmla="*/ 2422 h 4231"/>
              <a:gd name="T70" fmla="*/ 1600 w 4123"/>
              <a:gd name="T71" fmla="*/ 2422 h 4231"/>
              <a:gd name="T72" fmla="*/ 1600 w 4123"/>
              <a:gd name="T73" fmla="*/ 2332 h 4231"/>
              <a:gd name="T74" fmla="*/ 1600 w 4123"/>
              <a:gd name="T75" fmla="*/ 2332 h 4231"/>
              <a:gd name="T76" fmla="*/ 2151 w 4123"/>
              <a:gd name="T77" fmla="*/ 2567 h 4231"/>
              <a:gd name="T78" fmla="*/ 2151 w 4123"/>
              <a:gd name="T79" fmla="*/ 2567 h 4231"/>
              <a:gd name="T80" fmla="*/ 2160 w 4123"/>
              <a:gd name="T81" fmla="*/ 2576 h 4231"/>
              <a:gd name="T82" fmla="*/ 2259 w 4123"/>
              <a:gd name="T83" fmla="*/ 2694 h 4231"/>
              <a:gd name="T84" fmla="*/ 2594 w 4123"/>
              <a:gd name="T85" fmla="*/ 2884 h 4231"/>
              <a:gd name="T86" fmla="*/ 3118 w 4123"/>
              <a:gd name="T87" fmla="*/ 2793 h 4231"/>
              <a:gd name="T88" fmla="*/ 3335 w 4123"/>
              <a:gd name="T89" fmla="*/ 1781 h 4231"/>
              <a:gd name="T90" fmla="*/ 2883 w 4123"/>
              <a:gd name="T91" fmla="*/ 1455 h 4231"/>
              <a:gd name="T92" fmla="*/ 2368 w 4123"/>
              <a:gd name="T93" fmla="*/ 1555 h 4231"/>
              <a:gd name="T94" fmla="*/ 2313 w 4123"/>
              <a:gd name="T95" fmla="*/ 1482 h 4231"/>
              <a:gd name="T96" fmla="*/ 2901 w 4123"/>
              <a:gd name="T97" fmla="*/ 1374 h 4231"/>
              <a:gd name="T98" fmla="*/ 3064 w 4123"/>
              <a:gd name="T99" fmla="*/ 1428 h 4231"/>
              <a:gd name="T100" fmla="*/ 3064 w 4123"/>
              <a:gd name="T101" fmla="*/ 1428 h 4231"/>
              <a:gd name="T102" fmla="*/ 3588 w 4123"/>
              <a:gd name="T103" fmla="*/ 1428 h 4231"/>
              <a:gd name="T104" fmla="*/ 3977 w 4123"/>
              <a:gd name="T105" fmla="*/ 1030 h 4231"/>
              <a:gd name="T106" fmla="*/ 3597 w 4123"/>
              <a:gd name="T107" fmla="*/ 72 h 4231"/>
              <a:gd name="T108" fmla="*/ 3073 w 4123"/>
              <a:gd name="T109" fmla="*/ 72 h 4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4123" h="4231">
                <a:moveTo>
                  <a:pt x="3073" y="72"/>
                </a:moveTo>
                <a:lnTo>
                  <a:pt x="3073" y="72"/>
                </a:lnTo>
                <a:cubicBezTo>
                  <a:pt x="2892" y="144"/>
                  <a:pt x="2757" y="289"/>
                  <a:pt x="2684" y="470"/>
                </a:cubicBezTo>
                <a:cubicBezTo>
                  <a:pt x="2639" y="452"/>
                  <a:pt x="2639" y="452"/>
                  <a:pt x="2639" y="452"/>
                </a:cubicBezTo>
                <a:cubicBezTo>
                  <a:pt x="2721" y="596"/>
                  <a:pt x="2766" y="768"/>
                  <a:pt x="2747" y="949"/>
                </a:cubicBezTo>
                <a:cubicBezTo>
                  <a:pt x="2657" y="940"/>
                  <a:pt x="2657" y="940"/>
                  <a:pt x="2657" y="940"/>
                </a:cubicBezTo>
                <a:cubicBezTo>
                  <a:pt x="2702" y="542"/>
                  <a:pt x="2422" y="181"/>
                  <a:pt x="2033" y="135"/>
                </a:cubicBezTo>
                <a:cubicBezTo>
                  <a:pt x="1853" y="117"/>
                  <a:pt x="1672" y="172"/>
                  <a:pt x="1536" y="289"/>
                </a:cubicBezTo>
                <a:cubicBezTo>
                  <a:pt x="1383" y="416"/>
                  <a:pt x="1283" y="596"/>
                  <a:pt x="1265" y="795"/>
                </a:cubicBezTo>
                <a:cubicBezTo>
                  <a:pt x="1229" y="1193"/>
                  <a:pt x="1509" y="1555"/>
                  <a:pt x="1898" y="1591"/>
                </a:cubicBezTo>
                <a:cubicBezTo>
                  <a:pt x="1889" y="1609"/>
                  <a:pt x="1889" y="1609"/>
                  <a:pt x="1889" y="1609"/>
                </a:cubicBezTo>
                <a:cubicBezTo>
                  <a:pt x="2214" y="1717"/>
                  <a:pt x="2422" y="2061"/>
                  <a:pt x="2368" y="2422"/>
                </a:cubicBezTo>
                <a:cubicBezTo>
                  <a:pt x="2287" y="2404"/>
                  <a:pt x="2287" y="2404"/>
                  <a:pt x="2287" y="2404"/>
                </a:cubicBezTo>
                <a:cubicBezTo>
                  <a:pt x="2341" y="2052"/>
                  <a:pt x="2097" y="1708"/>
                  <a:pt x="1753" y="1654"/>
                </a:cubicBezTo>
                <a:cubicBezTo>
                  <a:pt x="1590" y="1636"/>
                  <a:pt x="1428" y="1672"/>
                  <a:pt x="1292" y="1772"/>
                </a:cubicBezTo>
                <a:cubicBezTo>
                  <a:pt x="1156" y="1880"/>
                  <a:pt x="1057" y="2034"/>
                  <a:pt x="1039" y="2214"/>
                </a:cubicBezTo>
                <a:cubicBezTo>
                  <a:pt x="985" y="2567"/>
                  <a:pt x="1220" y="2911"/>
                  <a:pt x="1563" y="2965"/>
                </a:cubicBezTo>
                <a:cubicBezTo>
                  <a:pt x="1554" y="3046"/>
                  <a:pt x="1554" y="3046"/>
                  <a:pt x="1554" y="3046"/>
                </a:cubicBezTo>
                <a:cubicBezTo>
                  <a:pt x="1401" y="3019"/>
                  <a:pt x="1274" y="2956"/>
                  <a:pt x="1166" y="2847"/>
                </a:cubicBezTo>
                <a:cubicBezTo>
                  <a:pt x="1166" y="2856"/>
                  <a:pt x="1166" y="2856"/>
                  <a:pt x="1166" y="2856"/>
                </a:cubicBezTo>
                <a:cubicBezTo>
                  <a:pt x="1012" y="2748"/>
                  <a:pt x="822" y="2721"/>
                  <a:pt x="641" y="2757"/>
                </a:cubicBezTo>
                <a:cubicBezTo>
                  <a:pt x="460" y="2802"/>
                  <a:pt x="307" y="2920"/>
                  <a:pt x="198" y="3082"/>
                </a:cubicBezTo>
                <a:cubicBezTo>
                  <a:pt x="0" y="3426"/>
                  <a:pt x="99" y="3878"/>
                  <a:pt x="424" y="4095"/>
                </a:cubicBezTo>
                <a:cubicBezTo>
                  <a:pt x="587" y="4194"/>
                  <a:pt x="768" y="4230"/>
                  <a:pt x="949" y="4185"/>
                </a:cubicBezTo>
                <a:cubicBezTo>
                  <a:pt x="1111" y="4149"/>
                  <a:pt x="1247" y="4059"/>
                  <a:pt x="1346" y="3923"/>
                </a:cubicBezTo>
                <a:cubicBezTo>
                  <a:pt x="1238" y="3887"/>
                  <a:pt x="1129" y="3824"/>
                  <a:pt x="1048" y="3733"/>
                </a:cubicBezTo>
                <a:cubicBezTo>
                  <a:pt x="894" y="3579"/>
                  <a:pt x="813" y="3372"/>
                  <a:pt x="813" y="3155"/>
                </a:cubicBezTo>
                <a:cubicBezTo>
                  <a:pt x="903" y="3155"/>
                  <a:pt x="903" y="3155"/>
                  <a:pt x="903" y="3155"/>
                </a:cubicBezTo>
                <a:cubicBezTo>
                  <a:pt x="903" y="3354"/>
                  <a:pt x="976" y="3534"/>
                  <a:pt x="1102" y="3670"/>
                </a:cubicBezTo>
                <a:cubicBezTo>
                  <a:pt x="1238" y="3805"/>
                  <a:pt x="1409" y="3887"/>
                  <a:pt x="1600" y="3887"/>
                </a:cubicBezTo>
                <a:lnTo>
                  <a:pt x="1600" y="3887"/>
                </a:lnTo>
                <a:cubicBezTo>
                  <a:pt x="1988" y="3887"/>
                  <a:pt x="2305" y="3552"/>
                  <a:pt x="2305" y="3155"/>
                </a:cubicBezTo>
                <a:cubicBezTo>
                  <a:pt x="2305" y="3010"/>
                  <a:pt x="2259" y="2865"/>
                  <a:pt x="2187" y="2748"/>
                </a:cubicBezTo>
                <a:cubicBezTo>
                  <a:pt x="2151" y="2712"/>
                  <a:pt x="2115" y="2676"/>
                  <a:pt x="2088" y="2630"/>
                </a:cubicBezTo>
                <a:cubicBezTo>
                  <a:pt x="1961" y="2495"/>
                  <a:pt x="1789" y="2422"/>
                  <a:pt x="1600" y="2422"/>
                </a:cubicBezTo>
                <a:lnTo>
                  <a:pt x="1600" y="2422"/>
                </a:lnTo>
                <a:cubicBezTo>
                  <a:pt x="1600" y="2332"/>
                  <a:pt x="1600" y="2332"/>
                  <a:pt x="1600" y="2332"/>
                </a:cubicBezTo>
                <a:lnTo>
                  <a:pt x="1600" y="2332"/>
                </a:lnTo>
                <a:cubicBezTo>
                  <a:pt x="1807" y="2332"/>
                  <a:pt x="2006" y="2413"/>
                  <a:pt x="2151" y="2567"/>
                </a:cubicBezTo>
                <a:lnTo>
                  <a:pt x="2151" y="2567"/>
                </a:lnTo>
                <a:lnTo>
                  <a:pt x="2160" y="2576"/>
                </a:lnTo>
                <a:cubicBezTo>
                  <a:pt x="2196" y="2612"/>
                  <a:pt x="2223" y="2658"/>
                  <a:pt x="2259" y="2694"/>
                </a:cubicBezTo>
                <a:cubicBezTo>
                  <a:pt x="2350" y="2793"/>
                  <a:pt x="2467" y="2856"/>
                  <a:pt x="2594" y="2884"/>
                </a:cubicBezTo>
                <a:cubicBezTo>
                  <a:pt x="2775" y="2929"/>
                  <a:pt x="2964" y="2892"/>
                  <a:pt x="3118" y="2793"/>
                </a:cubicBezTo>
                <a:cubicBezTo>
                  <a:pt x="3444" y="2567"/>
                  <a:pt x="3543" y="2115"/>
                  <a:pt x="3335" y="1781"/>
                </a:cubicBezTo>
                <a:cubicBezTo>
                  <a:pt x="3227" y="1609"/>
                  <a:pt x="3073" y="1500"/>
                  <a:pt x="2883" y="1455"/>
                </a:cubicBezTo>
                <a:cubicBezTo>
                  <a:pt x="2702" y="1419"/>
                  <a:pt x="2521" y="1455"/>
                  <a:pt x="2368" y="1555"/>
                </a:cubicBezTo>
                <a:cubicBezTo>
                  <a:pt x="2313" y="1482"/>
                  <a:pt x="2313" y="1482"/>
                  <a:pt x="2313" y="1482"/>
                </a:cubicBezTo>
                <a:cubicBezTo>
                  <a:pt x="2494" y="1365"/>
                  <a:pt x="2702" y="1329"/>
                  <a:pt x="2901" y="1374"/>
                </a:cubicBezTo>
                <a:cubicBezTo>
                  <a:pt x="2955" y="1383"/>
                  <a:pt x="3010" y="1401"/>
                  <a:pt x="3064" y="1428"/>
                </a:cubicBezTo>
                <a:lnTo>
                  <a:pt x="3064" y="1428"/>
                </a:lnTo>
                <a:cubicBezTo>
                  <a:pt x="3227" y="1500"/>
                  <a:pt x="3417" y="1500"/>
                  <a:pt x="3588" y="1428"/>
                </a:cubicBezTo>
                <a:cubicBezTo>
                  <a:pt x="3769" y="1356"/>
                  <a:pt x="3905" y="1211"/>
                  <a:pt x="3977" y="1030"/>
                </a:cubicBezTo>
                <a:cubicBezTo>
                  <a:pt x="4122" y="660"/>
                  <a:pt x="3950" y="226"/>
                  <a:pt x="3597" y="72"/>
                </a:cubicBezTo>
                <a:cubicBezTo>
                  <a:pt x="3426" y="0"/>
                  <a:pt x="3236" y="0"/>
                  <a:pt x="3073" y="72"/>
                </a:cubicBezTo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2" name="Freeform 237">
            <a:extLst>
              <a:ext uri="{FF2B5EF4-FFF2-40B4-BE49-F238E27FC236}">
                <a16:creationId xmlns:a16="http://schemas.microsoft.com/office/drawing/2014/main" id="{B6781268-9B1D-8B49-96F7-D809FB326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05445" y="7380060"/>
            <a:ext cx="3233880" cy="1793378"/>
          </a:xfrm>
          <a:custGeom>
            <a:avLst/>
            <a:gdLst>
              <a:gd name="T0" fmla="*/ 1166 w 2948"/>
              <a:gd name="T1" fmla="*/ 1058 h 1637"/>
              <a:gd name="T2" fmla="*/ 1166 w 2948"/>
              <a:gd name="T3" fmla="*/ 1058 h 1637"/>
              <a:gd name="T4" fmla="*/ 1735 w 2948"/>
              <a:gd name="T5" fmla="*/ 886 h 1637"/>
              <a:gd name="T6" fmla="*/ 2305 w 2948"/>
              <a:gd name="T7" fmla="*/ 1238 h 1637"/>
              <a:gd name="T8" fmla="*/ 2730 w 2948"/>
              <a:gd name="T9" fmla="*/ 823 h 1637"/>
              <a:gd name="T10" fmla="*/ 2947 w 2948"/>
              <a:gd name="T11" fmla="*/ 768 h 1637"/>
              <a:gd name="T12" fmla="*/ 2811 w 2948"/>
              <a:gd name="T13" fmla="*/ 732 h 1637"/>
              <a:gd name="T14" fmla="*/ 2377 w 2948"/>
              <a:gd name="T15" fmla="*/ 334 h 1637"/>
              <a:gd name="T16" fmla="*/ 1817 w 2948"/>
              <a:gd name="T17" fmla="*/ 714 h 1637"/>
              <a:gd name="T18" fmla="*/ 1708 w 2948"/>
              <a:gd name="T19" fmla="*/ 723 h 1637"/>
              <a:gd name="T20" fmla="*/ 1247 w 2948"/>
              <a:gd name="T21" fmla="*/ 570 h 1637"/>
              <a:gd name="T22" fmla="*/ 931 w 2948"/>
              <a:gd name="T23" fmla="*/ 18 h 1637"/>
              <a:gd name="T24" fmla="*/ 922 w 2948"/>
              <a:gd name="T25" fmla="*/ 0 h 1637"/>
              <a:gd name="T26" fmla="*/ 786 w 2948"/>
              <a:gd name="T27" fmla="*/ 100 h 1637"/>
              <a:gd name="T28" fmla="*/ 1003 w 2948"/>
              <a:gd name="T29" fmla="*/ 515 h 1637"/>
              <a:gd name="T30" fmla="*/ 849 w 2948"/>
              <a:gd name="T31" fmla="*/ 787 h 1637"/>
              <a:gd name="T32" fmla="*/ 614 w 2948"/>
              <a:gd name="T33" fmla="*/ 868 h 1637"/>
              <a:gd name="T34" fmla="*/ 569 w 2948"/>
              <a:gd name="T35" fmla="*/ 868 h 1637"/>
              <a:gd name="T36" fmla="*/ 578 w 2948"/>
              <a:gd name="T37" fmla="*/ 787 h 1637"/>
              <a:gd name="T38" fmla="*/ 795 w 2948"/>
              <a:gd name="T39" fmla="*/ 723 h 1637"/>
              <a:gd name="T40" fmla="*/ 922 w 2948"/>
              <a:gd name="T41" fmla="*/ 506 h 1637"/>
              <a:gd name="T42" fmla="*/ 669 w 2948"/>
              <a:gd name="T43" fmla="*/ 154 h 1637"/>
              <a:gd name="T44" fmla="*/ 651 w 2948"/>
              <a:gd name="T45" fmla="*/ 154 h 1637"/>
              <a:gd name="T46" fmla="*/ 614 w 2948"/>
              <a:gd name="T47" fmla="*/ 154 h 1637"/>
              <a:gd name="T48" fmla="*/ 551 w 2948"/>
              <a:gd name="T49" fmla="*/ 163 h 1637"/>
              <a:gd name="T50" fmla="*/ 0 w 2948"/>
              <a:gd name="T51" fmla="*/ 832 h 1637"/>
              <a:gd name="T52" fmla="*/ 497 w 2948"/>
              <a:gd name="T53" fmla="*/ 1492 h 1637"/>
              <a:gd name="T54" fmla="*/ 560 w 2948"/>
              <a:gd name="T55" fmla="*/ 1492 h 1637"/>
              <a:gd name="T56" fmla="*/ 678 w 2948"/>
              <a:gd name="T57" fmla="*/ 1519 h 1637"/>
              <a:gd name="T58" fmla="*/ 714 w 2948"/>
              <a:gd name="T59" fmla="*/ 1519 h 1637"/>
              <a:gd name="T60" fmla="*/ 714 w 2948"/>
              <a:gd name="T61" fmla="*/ 1528 h 1637"/>
              <a:gd name="T62" fmla="*/ 877 w 2948"/>
              <a:gd name="T63" fmla="*/ 1636 h 1637"/>
              <a:gd name="T64" fmla="*/ 877 w 2948"/>
              <a:gd name="T65" fmla="*/ 1618 h 1637"/>
              <a:gd name="T66" fmla="*/ 1166 w 2948"/>
              <a:gd name="T67" fmla="*/ 1058 h 16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948" h="1637">
                <a:moveTo>
                  <a:pt x="1166" y="1058"/>
                </a:moveTo>
                <a:lnTo>
                  <a:pt x="1166" y="1058"/>
                </a:lnTo>
                <a:cubicBezTo>
                  <a:pt x="1329" y="922"/>
                  <a:pt x="1536" y="859"/>
                  <a:pt x="1735" y="886"/>
                </a:cubicBezTo>
                <a:cubicBezTo>
                  <a:pt x="1980" y="913"/>
                  <a:pt x="2178" y="1049"/>
                  <a:pt x="2305" y="1238"/>
                </a:cubicBezTo>
                <a:cubicBezTo>
                  <a:pt x="2395" y="1049"/>
                  <a:pt x="2540" y="904"/>
                  <a:pt x="2730" y="823"/>
                </a:cubicBezTo>
                <a:cubicBezTo>
                  <a:pt x="2802" y="796"/>
                  <a:pt x="2874" y="778"/>
                  <a:pt x="2947" y="768"/>
                </a:cubicBezTo>
                <a:cubicBezTo>
                  <a:pt x="2902" y="759"/>
                  <a:pt x="2856" y="750"/>
                  <a:pt x="2811" y="732"/>
                </a:cubicBezTo>
                <a:cubicBezTo>
                  <a:pt x="2621" y="660"/>
                  <a:pt x="2468" y="515"/>
                  <a:pt x="2377" y="334"/>
                </a:cubicBezTo>
                <a:cubicBezTo>
                  <a:pt x="2260" y="534"/>
                  <a:pt x="2061" y="678"/>
                  <a:pt x="1817" y="714"/>
                </a:cubicBezTo>
                <a:cubicBezTo>
                  <a:pt x="1781" y="714"/>
                  <a:pt x="1744" y="723"/>
                  <a:pt x="1708" y="723"/>
                </a:cubicBezTo>
                <a:cubicBezTo>
                  <a:pt x="1546" y="723"/>
                  <a:pt x="1383" y="669"/>
                  <a:pt x="1247" y="570"/>
                </a:cubicBezTo>
                <a:cubicBezTo>
                  <a:pt x="1076" y="434"/>
                  <a:pt x="958" y="244"/>
                  <a:pt x="931" y="18"/>
                </a:cubicBezTo>
                <a:cubicBezTo>
                  <a:pt x="931" y="9"/>
                  <a:pt x="922" y="9"/>
                  <a:pt x="922" y="0"/>
                </a:cubicBezTo>
                <a:cubicBezTo>
                  <a:pt x="886" y="36"/>
                  <a:pt x="840" y="72"/>
                  <a:pt x="786" y="100"/>
                </a:cubicBezTo>
                <a:cubicBezTo>
                  <a:pt x="931" y="172"/>
                  <a:pt x="1021" y="344"/>
                  <a:pt x="1003" y="515"/>
                </a:cubicBezTo>
                <a:cubicBezTo>
                  <a:pt x="994" y="624"/>
                  <a:pt x="940" y="723"/>
                  <a:pt x="849" y="787"/>
                </a:cubicBezTo>
                <a:cubicBezTo>
                  <a:pt x="786" y="841"/>
                  <a:pt x="696" y="868"/>
                  <a:pt x="614" y="868"/>
                </a:cubicBezTo>
                <a:cubicBezTo>
                  <a:pt x="596" y="868"/>
                  <a:pt x="578" y="868"/>
                  <a:pt x="569" y="868"/>
                </a:cubicBezTo>
                <a:cubicBezTo>
                  <a:pt x="578" y="787"/>
                  <a:pt x="578" y="787"/>
                  <a:pt x="578" y="787"/>
                </a:cubicBezTo>
                <a:cubicBezTo>
                  <a:pt x="660" y="796"/>
                  <a:pt x="732" y="768"/>
                  <a:pt x="795" y="723"/>
                </a:cubicBezTo>
                <a:cubicBezTo>
                  <a:pt x="868" y="669"/>
                  <a:pt x="913" y="597"/>
                  <a:pt x="922" y="506"/>
                </a:cubicBezTo>
                <a:cubicBezTo>
                  <a:pt x="940" y="334"/>
                  <a:pt x="822" y="181"/>
                  <a:pt x="669" y="154"/>
                </a:cubicBezTo>
                <a:cubicBezTo>
                  <a:pt x="660" y="154"/>
                  <a:pt x="660" y="154"/>
                  <a:pt x="651" y="154"/>
                </a:cubicBezTo>
                <a:cubicBezTo>
                  <a:pt x="642" y="154"/>
                  <a:pt x="632" y="154"/>
                  <a:pt x="614" y="154"/>
                </a:cubicBezTo>
                <a:cubicBezTo>
                  <a:pt x="596" y="163"/>
                  <a:pt x="578" y="163"/>
                  <a:pt x="551" y="163"/>
                </a:cubicBezTo>
                <a:cubicBezTo>
                  <a:pt x="235" y="235"/>
                  <a:pt x="0" y="506"/>
                  <a:pt x="0" y="832"/>
                </a:cubicBezTo>
                <a:cubicBezTo>
                  <a:pt x="0" y="1139"/>
                  <a:pt x="208" y="1401"/>
                  <a:pt x="497" y="1492"/>
                </a:cubicBezTo>
                <a:cubicBezTo>
                  <a:pt x="515" y="1492"/>
                  <a:pt x="542" y="1492"/>
                  <a:pt x="560" y="1492"/>
                </a:cubicBezTo>
                <a:cubicBezTo>
                  <a:pt x="605" y="1501"/>
                  <a:pt x="642" y="1510"/>
                  <a:pt x="678" y="1519"/>
                </a:cubicBezTo>
                <a:cubicBezTo>
                  <a:pt x="687" y="1519"/>
                  <a:pt x="696" y="1519"/>
                  <a:pt x="714" y="1519"/>
                </a:cubicBezTo>
                <a:cubicBezTo>
                  <a:pt x="714" y="1528"/>
                  <a:pt x="714" y="1528"/>
                  <a:pt x="714" y="1528"/>
                </a:cubicBezTo>
                <a:cubicBezTo>
                  <a:pt x="768" y="1555"/>
                  <a:pt x="822" y="1591"/>
                  <a:pt x="877" y="1636"/>
                </a:cubicBezTo>
                <a:cubicBezTo>
                  <a:pt x="877" y="1627"/>
                  <a:pt x="877" y="1618"/>
                  <a:pt x="877" y="1618"/>
                </a:cubicBezTo>
                <a:cubicBezTo>
                  <a:pt x="895" y="1392"/>
                  <a:pt x="1003" y="1193"/>
                  <a:pt x="1166" y="1058"/>
                </a:cubicBezTo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3" name="Freeform 238">
            <a:extLst>
              <a:ext uri="{FF2B5EF4-FFF2-40B4-BE49-F238E27FC236}">
                <a16:creationId xmlns:a16="http://schemas.microsoft.com/office/drawing/2014/main" id="{19A9A521-45A7-A847-87AF-D19C01692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8042" y="8409682"/>
            <a:ext cx="4650211" cy="4519694"/>
          </a:xfrm>
          <a:custGeom>
            <a:avLst/>
            <a:gdLst>
              <a:gd name="T0" fmla="*/ 3571 w 4240"/>
              <a:gd name="T1" fmla="*/ 2649 h 4123"/>
              <a:gd name="T2" fmla="*/ 3571 w 4240"/>
              <a:gd name="T3" fmla="*/ 2649 h 4123"/>
              <a:gd name="T4" fmla="*/ 3046 w 4240"/>
              <a:gd name="T5" fmla="*/ 2757 h 4123"/>
              <a:gd name="T6" fmla="*/ 3046 w 4240"/>
              <a:gd name="T7" fmla="*/ 2757 h 4123"/>
              <a:gd name="T8" fmla="*/ 2667 w 4240"/>
              <a:gd name="T9" fmla="*/ 2974 h 4123"/>
              <a:gd name="T10" fmla="*/ 2658 w 4240"/>
              <a:gd name="T11" fmla="*/ 2893 h 4123"/>
              <a:gd name="T12" fmla="*/ 3155 w 4240"/>
              <a:gd name="T13" fmla="*/ 2116 h 4123"/>
              <a:gd name="T14" fmla="*/ 2875 w 4240"/>
              <a:gd name="T15" fmla="*/ 1691 h 4123"/>
              <a:gd name="T16" fmla="*/ 2414 w 4240"/>
              <a:gd name="T17" fmla="*/ 1591 h 4123"/>
              <a:gd name="T18" fmla="*/ 1917 w 4240"/>
              <a:gd name="T19" fmla="*/ 2369 h 4123"/>
              <a:gd name="T20" fmla="*/ 1826 w 4240"/>
              <a:gd name="T21" fmla="*/ 2387 h 4123"/>
              <a:gd name="T22" fmla="*/ 2269 w 4240"/>
              <a:gd name="T23" fmla="*/ 1546 h 4123"/>
              <a:gd name="T24" fmla="*/ 2269 w 4240"/>
              <a:gd name="T25" fmla="*/ 1537 h 4123"/>
              <a:gd name="T26" fmla="*/ 2866 w 4240"/>
              <a:gd name="T27" fmla="*/ 705 h 4123"/>
              <a:gd name="T28" fmla="*/ 2576 w 4240"/>
              <a:gd name="T29" fmla="*/ 217 h 4123"/>
              <a:gd name="T30" fmla="*/ 2070 w 4240"/>
              <a:gd name="T31" fmla="*/ 91 h 4123"/>
              <a:gd name="T32" fmla="*/ 1474 w 4240"/>
              <a:gd name="T33" fmla="*/ 913 h 4123"/>
              <a:gd name="T34" fmla="*/ 1392 w 4240"/>
              <a:gd name="T35" fmla="*/ 931 h 4123"/>
              <a:gd name="T36" fmla="*/ 1474 w 4240"/>
              <a:gd name="T37" fmla="*/ 434 h 4123"/>
              <a:gd name="T38" fmla="*/ 1437 w 4240"/>
              <a:gd name="T39" fmla="*/ 443 h 4123"/>
              <a:gd name="T40" fmla="*/ 1030 w 4240"/>
              <a:gd name="T41" fmla="*/ 64 h 4123"/>
              <a:gd name="T42" fmla="*/ 506 w 4240"/>
              <a:gd name="T43" fmla="*/ 91 h 4123"/>
              <a:gd name="T44" fmla="*/ 163 w 4240"/>
              <a:gd name="T45" fmla="*/ 1067 h 4123"/>
              <a:gd name="T46" fmla="*/ 570 w 4240"/>
              <a:gd name="T47" fmla="*/ 1447 h 4123"/>
              <a:gd name="T48" fmla="*/ 1094 w 4240"/>
              <a:gd name="T49" fmla="*/ 1419 h 4123"/>
              <a:gd name="T50" fmla="*/ 1094 w 4240"/>
              <a:gd name="T51" fmla="*/ 1419 h 4123"/>
              <a:gd name="T52" fmla="*/ 1247 w 4240"/>
              <a:gd name="T53" fmla="*/ 1356 h 4123"/>
              <a:gd name="T54" fmla="*/ 1844 w 4240"/>
              <a:gd name="T55" fmla="*/ 1447 h 4123"/>
              <a:gd name="T56" fmla="*/ 1799 w 4240"/>
              <a:gd name="T57" fmla="*/ 1519 h 4123"/>
              <a:gd name="T58" fmla="*/ 1275 w 4240"/>
              <a:gd name="T59" fmla="*/ 1447 h 4123"/>
              <a:gd name="T60" fmla="*/ 841 w 4240"/>
              <a:gd name="T61" fmla="*/ 1781 h 4123"/>
              <a:gd name="T62" fmla="*/ 1094 w 4240"/>
              <a:gd name="T63" fmla="*/ 2784 h 4123"/>
              <a:gd name="T64" fmla="*/ 1618 w 4240"/>
              <a:gd name="T65" fmla="*/ 2857 h 4123"/>
              <a:gd name="T66" fmla="*/ 1953 w 4240"/>
              <a:gd name="T67" fmla="*/ 2658 h 4123"/>
              <a:gd name="T68" fmla="*/ 2043 w 4240"/>
              <a:gd name="T69" fmla="*/ 2531 h 4123"/>
              <a:gd name="T70" fmla="*/ 2052 w 4240"/>
              <a:gd name="T71" fmla="*/ 2522 h 4123"/>
              <a:gd name="T72" fmla="*/ 2052 w 4240"/>
              <a:gd name="T73" fmla="*/ 2522 h 4123"/>
              <a:gd name="T74" fmla="*/ 2595 w 4240"/>
              <a:gd name="T75" fmla="*/ 2260 h 4123"/>
              <a:gd name="T76" fmla="*/ 2595 w 4240"/>
              <a:gd name="T77" fmla="*/ 2351 h 4123"/>
              <a:gd name="T78" fmla="*/ 2115 w 4240"/>
              <a:gd name="T79" fmla="*/ 2576 h 4123"/>
              <a:gd name="T80" fmla="*/ 2025 w 4240"/>
              <a:gd name="T81" fmla="*/ 2703 h 4123"/>
              <a:gd name="T82" fmla="*/ 1925 w 4240"/>
              <a:gd name="T83" fmla="*/ 3110 h 4123"/>
              <a:gd name="T84" fmla="*/ 2161 w 4240"/>
              <a:gd name="T85" fmla="*/ 3625 h 4123"/>
              <a:gd name="T86" fmla="*/ 2658 w 4240"/>
              <a:gd name="T87" fmla="*/ 3815 h 4123"/>
              <a:gd name="T88" fmla="*/ 3327 w 4240"/>
              <a:gd name="T89" fmla="*/ 3047 h 4123"/>
              <a:gd name="T90" fmla="*/ 3417 w 4240"/>
              <a:gd name="T91" fmla="*/ 3047 h 4123"/>
              <a:gd name="T92" fmla="*/ 2911 w 4240"/>
              <a:gd name="T93" fmla="*/ 3842 h 4123"/>
              <a:gd name="T94" fmla="*/ 3318 w 4240"/>
              <a:gd name="T95" fmla="*/ 4086 h 4123"/>
              <a:gd name="T96" fmla="*/ 3842 w 4240"/>
              <a:gd name="T97" fmla="*/ 3969 h 4123"/>
              <a:gd name="T98" fmla="*/ 4023 w 4240"/>
              <a:gd name="T99" fmla="*/ 2947 h 4123"/>
              <a:gd name="T100" fmla="*/ 3571 w 4240"/>
              <a:gd name="T101" fmla="*/ 2649 h 4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4240" h="4123">
                <a:moveTo>
                  <a:pt x="3571" y="2649"/>
                </a:moveTo>
                <a:lnTo>
                  <a:pt x="3571" y="2649"/>
                </a:lnTo>
                <a:cubicBezTo>
                  <a:pt x="3390" y="2613"/>
                  <a:pt x="3200" y="2649"/>
                  <a:pt x="3046" y="2757"/>
                </a:cubicBezTo>
                <a:lnTo>
                  <a:pt x="3046" y="2757"/>
                </a:lnTo>
                <a:cubicBezTo>
                  <a:pt x="2947" y="2866"/>
                  <a:pt x="2821" y="2947"/>
                  <a:pt x="2667" y="2974"/>
                </a:cubicBezTo>
                <a:cubicBezTo>
                  <a:pt x="2658" y="2893"/>
                  <a:pt x="2658" y="2893"/>
                  <a:pt x="2658" y="2893"/>
                </a:cubicBezTo>
                <a:cubicBezTo>
                  <a:pt x="2992" y="2821"/>
                  <a:pt x="3218" y="2468"/>
                  <a:pt x="3155" y="2116"/>
                </a:cubicBezTo>
                <a:cubicBezTo>
                  <a:pt x="3119" y="1935"/>
                  <a:pt x="3019" y="1790"/>
                  <a:pt x="2875" y="1691"/>
                </a:cubicBezTo>
                <a:cubicBezTo>
                  <a:pt x="2739" y="1591"/>
                  <a:pt x="2576" y="1564"/>
                  <a:pt x="2414" y="1591"/>
                </a:cubicBezTo>
                <a:cubicBezTo>
                  <a:pt x="2070" y="1664"/>
                  <a:pt x="1844" y="2007"/>
                  <a:pt x="1917" y="2369"/>
                </a:cubicBezTo>
                <a:cubicBezTo>
                  <a:pt x="1826" y="2387"/>
                  <a:pt x="1826" y="2387"/>
                  <a:pt x="1826" y="2387"/>
                </a:cubicBezTo>
                <a:cubicBezTo>
                  <a:pt x="1763" y="2025"/>
                  <a:pt x="1953" y="1673"/>
                  <a:pt x="2269" y="1546"/>
                </a:cubicBezTo>
                <a:cubicBezTo>
                  <a:pt x="2269" y="1537"/>
                  <a:pt x="2269" y="1537"/>
                  <a:pt x="2269" y="1537"/>
                </a:cubicBezTo>
                <a:cubicBezTo>
                  <a:pt x="2658" y="1483"/>
                  <a:pt x="2920" y="1103"/>
                  <a:pt x="2866" y="705"/>
                </a:cubicBezTo>
                <a:cubicBezTo>
                  <a:pt x="2838" y="506"/>
                  <a:pt x="2739" y="335"/>
                  <a:pt x="2576" y="217"/>
                </a:cubicBezTo>
                <a:cubicBezTo>
                  <a:pt x="2432" y="109"/>
                  <a:pt x="2251" y="64"/>
                  <a:pt x="2070" y="91"/>
                </a:cubicBezTo>
                <a:cubicBezTo>
                  <a:pt x="1691" y="145"/>
                  <a:pt x="1419" y="515"/>
                  <a:pt x="1474" y="913"/>
                </a:cubicBezTo>
                <a:cubicBezTo>
                  <a:pt x="1392" y="931"/>
                  <a:pt x="1392" y="931"/>
                  <a:pt x="1392" y="931"/>
                </a:cubicBezTo>
                <a:cubicBezTo>
                  <a:pt x="1365" y="751"/>
                  <a:pt x="1401" y="579"/>
                  <a:pt x="1474" y="434"/>
                </a:cubicBezTo>
                <a:cubicBezTo>
                  <a:pt x="1437" y="443"/>
                  <a:pt x="1437" y="443"/>
                  <a:pt x="1437" y="443"/>
                </a:cubicBezTo>
                <a:cubicBezTo>
                  <a:pt x="1356" y="272"/>
                  <a:pt x="1211" y="136"/>
                  <a:pt x="1030" y="64"/>
                </a:cubicBezTo>
                <a:cubicBezTo>
                  <a:pt x="859" y="0"/>
                  <a:pt x="678" y="9"/>
                  <a:pt x="506" y="91"/>
                </a:cubicBezTo>
                <a:cubicBezTo>
                  <a:pt x="154" y="262"/>
                  <a:pt x="0" y="696"/>
                  <a:pt x="163" y="1067"/>
                </a:cubicBezTo>
                <a:cubicBezTo>
                  <a:pt x="244" y="1248"/>
                  <a:pt x="389" y="1383"/>
                  <a:pt x="570" y="1447"/>
                </a:cubicBezTo>
                <a:cubicBezTo>
                  <a:pt x="741" y="1510"/>
                  <a:pt x="931" y="1501"/>
                  <a:pt x="1094" y="1419"/>
                </a:cubicBezTo>
                <a:lnTo>
                  <a:pt x="1094" y="1419"/>
                </a:lnTo>
                <a:cubicBezTo>
                  <a:pt x="1148" y="1392"/>
                  <a:pt x="1202" y="1374"/>
                  <a:pt x="1247" y="1356"/>
                </a:cubicBezTo>
                <a:cubicBezTo>
                  <a:pt x="1455" y="1311"/>
                  <a:pt x="1663" y="1338"/>
                  <a:pt x="1844" y="1447"/>
                </a:cubicBezTo>
                <a:cubicBezTo>
                  <a:pt x="1799" y="1519"/>
                  <a:pt x="1799" y="1519"/>
                  <a:pt x="1799" y="1519"/>
                </a:cubicBezTo>
                <a:cubicBezTo>
                  <a:pt x="1636" y="1419"/>
                  <a:pt x="1455" y="1392"/>
                  <a:pt x="1275" y="1447"/>
                </a:cubicBezTo>
                <a:cubicBezTo>
                  <a:pt x="1094" y="1492"/>
                  <a:pt x="940" y="1609"/>
                  <a:pt x="841" y="1781"/>
                </a:cubicBezTo>
                <a:cubicBezTo>
                  <a:pt x="642" y="2134"/>
                  <a:pt x="759" y="2586"/>
                  <a:pt x="1094" y="2784"/>
                </a:cubicBezTo>
                <a:cubicBezTo>
                  <a:pt x="1257" y="2884"/>
                  <a:pt x="1437" y="2911"/>
                  <a:pt x="1618" y="2857"/>
                </a:cubicBezTo>
                <a:cubicBezTo>
                  <a:pt x="1754" y="2830"/>
                  <a:pt x="1862" y="2757"/>
                  <a:pt x="1953" y="2658"/>
                </a:cubicBezTo>
                <a:cubicBezTo>
                  <a:pt x="1980" y="2613"/>
                  <a:pt x="2016" y="2568"/>
                  <a:pt x="2043" y="2531"/>
                </a:cubicBezTo>
                <a:cubicBezTo>
                  <a:pt x="2052" y="2522"/>
                  <a:pt x="2052" y="2522"/>
                  <a:pt x="2052" y="2522"/>
                </a:cubicBezTo>
                <a:lnTo>
                  <a:pt x="2052" y="2522"/>
                </a:lnTo>
                <a:cubicBezTo>
                  <a:pt x="2188" y="2369"/>
                  <a:pt x="2378" y="2269"/>
                  <a:pt x="2595" y="2260"/>
                </a:cubicBezTo>
                <a:cubicBezTo>
                  <a:pt x="2595" y="2351"/>
                  <a:pt x="2595" y="2351"/>
                  <a:pt x="2595" y="2351"/>
                </a:cubicBezTo>
                <a:cubicBezTo>
                  <a:pt x="2405" y="2360"/>
                  <a:pt x="2242" y="2450"/>
                  <a:pt x="2115" y="2576"/>
                </a:cubicBezTo>
                <a:cubicBezTo>
                  <a:pt x="2088" y="2622"/>
                  <a:pt x="2061" y="2667"/>
                  <a:pt x="2025" y="2703"/>
                </a:cubicBezTo>
                <a:cubicBezTo>
                  <a:pt x="1962" y="2821"/>
                  <a:pt x="1925" y="2965"/>
                  <a:pt x="1925" y="3110"/>
                </a:cubicBezTo>
                <a:cubicBezTo>
                  <a:pt x="1934" y="3309"/>
                  <a:pt x="2016" y="3499"/>
                  <a:pt x="2161" y="3625"/>
                </a:cubicBezTo>
                <a:cubicBezTo>
                  <a:pt x="2296" y="3752"/>
                  <a:pt x="2477" y="3815"/>
                  <a:pt x="2658" y="3815"/>
                </a:cubicBezTo>
                <a:cubicBezTo>
                  <a:pt x="3046" y="3797"/>
                  <a:pt x="3345" y="3454"/>
                  <a:pt x="3327" y="3047"/>
                </a:cubicBezTo>
                <a:cubicBezTo>
                  <a:pt x="3417" y="3047"/>
                  <a:pt x="3417" y="3047"/>
                  <a:pt x="3417" y="3047"/>
                </a:cubicBezTo>
                <a:cubicBezTo>
                  <a:pt x="3426" y="3408"/>
                  <a:pt x="3218" y="3716"/>
                  <a:pt x="2911" y="3842"/>
                </a:cubicBezTo>
                <a:cubicBezTo>
                  <a:pt x="3019" y="3969"/>
                  <a:pt x="3155" y="4050"/>
                  <a:pt x="3318" y="4086"/>
                </a:cubicBezTo>
                <a:cubicBezTo>
                  <a:pt x="3499" y="4122"/>
                  <a:pt x="3688" y="4077"/>
                  <a:pt x="3842" y="3969"/>
                </a:cubicBezTo>
                <a:cubicBezTo>
                  <a:pt x="4157" y="3743"/>
                  <a:pt x="4239" y="3282"/>
                  <a:pt x="4023" y="2947"/>
                </a:cubicBezTo>
                <a:cubicBezTo>
                  <a:pt x="3914" y="2784"/>
                  <a:pt x="3752" y="2676"/>
                  <a:pt x="3571" y="2649"/>
                </a:cubicBezTo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4" name="Freeform 239">
            <a:extLst>
              <a:ext uri="{FF2B5EF4-FFF2-40B4-BE49-F238E27FC236}">
                <a16:creationId xmlns:a16="http://schemas.microsoft.com/office/drawing/2014/main" id="{4FB04303-AB25-F64D-9C6A-F1DBBCC76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66773" y="6065239"/>
            <a:ext cx="1445337" cy="1406666"/>
          </a:xfrm>
          <a:custGeom>
            <a:avLst/>
            <a:gdLst>
              <a:gd name="T0" fmla="*/ 1319 w 1320"/>
              <a:gd name="T1" fmla="*/ 416 h 1283"/>
              <a:gd name="T2" fmla="*/ 1319 w 1320"/>
              <a:gd name="T3" fmla="*/ 416 h 1283"/>
              <a:gd name="T4" fmla="*/ 985 w 1320"/>
              <a:gd name="T5" fmla="*/ 298 h 1283"/>
              <a:gd name="T6" fmla="*/ 732 w 1320"/>
              <a:gd name="T7" fmla="*/ 0 h 1283"/>
              <a:gd name="T8" fmla="*/ 217 w 1320"/>
              <a:gd name="T9" fmla="*/ 461 h 1283"/>
              <a:gd name="T10" fmla="*/ 153 w 1320"/>
              <a:gd name="T11" fmla="*/ 470 h 1283"/>
              <a:gd name="T12" fmla="*/ 271 w 1320"/>
              <a:gd name="T13" fmla="*/ 1183 h 1283"/>
              <a:gd name="T14" fmla="*/ 578 w 1320"/>
              <a:gd name="T15" fmla="*/ 1282 h 1283"/>
              <a:gd name="T16" fmla="*/ 678 w 1320"/>
              <a:gd name="T17" fmla="*/ 1264 h 1283"/>
              <a:gd name="T18" fmla="*/ 958 w 1320"/>
              <a:gd name="T19" fmla="*/ 1075 h 1283"/>
              <a:gd name="T20" fmla="*/ 1319 w 1320"/>
              <a:gd name="T21" fmla="*/ 416 h 1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20" h="1283">
                <a:moveTo>
                  <a:pt x="1319" y="416"/>
                </a:moveTo>
                <a:lnTo>
                  <a:pt x="1319" y="416"/>
                </a:lnTo>
                <a:cubicBezTo>
                  <a:pt x="1202" y="407"/>
                  <a:pt x="1084" y="370"/>
                  <a:pt x="985" y="298"/>
                </a:cubicBezTo>
                <a:cubicBezTo>
                  <a:pt x="876" y="226"/>
                  <a:pt x="786" y="117"/>
                  <a:pt x="732" y="0"/>
                </a:cubicBezTo>
                <a:cubicBezTo>
                  <a:pt x="668" y="235"/>
                  <a:pt x="470" y="434"/>
                  <a:pt x="217" y="461"/>
                </a:cubicBezTo>
                <a:cubicBezTo>
                  <a:pt x="189" y="470"/>
                  <a:pt x="171" y="470"/>
                  <a:pt x="153" y="470"/>
                </a:cubicBezTo>
                <a:cubicBezTo>
                  <a:pt x="0" y="704"/>
                  <a:pt x="54" y="1020"/>
                  <a:pt x="271" y="1183"/>
                </a:cubicBezTo>
                <a:cubicBezTo>
                  <a:pt x="361" y="1255"/>
                  <a:pt x="470" y="1282"/>
                  <a:pt x="578" y="1282"/>
                </a:cubicBezTo>
                <a:cubicBezTo>
                  <a:pt x="614" y="1273"/>
                  <a:pt x="641" y="1264"/>
                  <a:pt x="678" y="1264"/>
                </a:cubicBezTo>
                <a:cubicBezTo>
                  <a:pt x="786" y="1237"/>
                  <a:pt x="885" y="1174"/>
                  <a:pt x="958" y="1075"/>
                </a:cubicBezTo>
                <a:cubicBezTo>
                  <a:pt x="967" y="803"/>
                  <a:pt x="1102" y="560"/>
                  <a:pt x="1319" y="416"/>
                </a:cubicBezTo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5" name="Freeform 240">
            <a:extLst>
              <a:ext uri="{FF2B5EF4-FFF2-40B4-BE49-F238E27FC236}">
                <a16:creationId xmlns:a16="http://schemas.microsoft.com/office/drawing/2014/main" id="{203E1FA8-9ED3-4E46-8C7A-8ABF3491A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0549" y="3643457"/>
            <a:ext cx="4519697" cy="4635708"/>
          </a:xfrm>
          <a:custGeom>
            <a:avLst/>
            <a:gdLst>
              <a:gd name="T0" fmla="*/ 1049 w 4123"/>
              <a:gd name="T1" fmla="*/ 4157 h 4231"/>
              <a:gd name="T2" fmla="*/ 1049 w 4123"/>
              <a:gd name="T3" fmla="*/ 4157 h 4231"/>
              <a:gd name="T4" fmla="*/ 1438 w 4123"/>
              <a:gd name="T5" fmla="*/ 3760 h 4231"/>
              <a:gd name="T6" fmla="*/ 1474 w 4123"/>
              <a:gd name="T7" fmla="*/ 3778 h 4231"/>
              <a:gd name="T8" fmla="*/ 1374 w 4123"/>
              <a:gd name="T9" fmla="*/ 3281 h 4231"/>
              <a:gd name="T10" fmla="*/ 1456 w 4123"/>
              <a:gd name="T11" fmla="*/ 3290 h 4231"/>
              <a:gd name="T12" fmla="*/ 2088 w 4123"/>
              <a:gd name="T13" fmla="*/ 4094 h 4231"/>
              <a:gd name="T14" fmla="*/ 2586 w 4123"/>
              <a:gd name="T15" fmla="*/ 3941 h 4231"/>
              <a:gd name="T16" fmla="*/ 2857 w 4123"/>
              <a:gd name="T17" fmla="*/ 3434 h 4231"/>
              <a:gd name="T18" fmla="*/ 2224 w 4123"/>
              <a:gd name="T19" fmla="*/ 2640 h 4231"/>
              <a:gd name="T20" fmla="*/ 2233 w 4123"/>
              <a:gd name="T21" fmla="*/ 2622 h 4231"/>
              <a:gd name="T22" fmla="*/ 1754 w 4123"/>
              <a:gd name="T23" fmla="*/ 1808 h 4231"/>
              <a:gd name="T24" fmla="*/ 1835 w 4123"/>
              <a:gd name="T25" fmla="*/ 1826 h 4231"/>
              <a:gd name="T26" fmla="*/ 2369 w 4123"/>
              <a:gd name="T27" fmla="*/ 2576 h 4231"/>
              <a:gd name="T28" fmla="*/ 2830 w 4123"/>
              <a:gd name="T29" fmla="*/ 2459 h 4231"/>
              <a:gd name="T30" fmla="*/ 3083 w 4123"/>
              <a:gd name="T31" fmla="*/ 2016 h 4231"/>
              <a:gd name="T32" fmla="*/ 2558 w 4123"/>
              <a:gd name="T33" fmla="*/ 1266 h 4231"/>
              <a:gd name="T34" fmla="*/ 2568 w 4123"/>
              <a:gd name="T35" fmla="*/ 1184 h 4231"/>
              <a:gd name="T36" fmla="*/ 2956 w 4123"/>
              <a:gd name="T37" fmla="*/ 1383 h 4231"/>
              <a:gd name="T38" fmla="*/ 2956 w 4123"/>
              <a:gd name="T39" fmla="*/ 1383 h 4231"/>
              <a:gd name="T40" fmla="*/ 3481 w 4123"/>
              <a:gd name="T41" fmla="*/ 1474 h 4231"/>
              <a:gd name="T42" fmla="*/ 3924 w 4123"/>
              <a:gd name="T43" fmla="*/ 1148 h 4231"/>
              <a:gd name="T44" fmla="*/ 3698 w 4123"/>
              <a:gd name="T45" fmla="*/ 136 h 4231"/>
              <a:gd name="T46" fmla="*/ 3173 w 4123"/>
              <a:gd name="T47" fmla="*/ 45 h 4231"/>
              <a:gd name="T48" fmla="*/ 2775 w 4123"/>
              <a:gd name="T49" fmla="*/ 307 h 4231"/>
              <a:gd name="T50" fmla="*/ 3074 w 4123"/>
              <a:gd name="T51" fmla="*/ 497 h 4231"/>
              <a:gd name="T52" fmla="*/ 3309 w 4123"/>
              <a:gd name="T53" fmla="*/ 1076 h 4231"/>
              <a:gd name="T54" fmla="*/ 3219 w 4123"/>
              <a:gd name="T55" fmla="*/ 1076 h 4231"/>
              <a:gd name="T56" fmla="*/ 3011 w 4123"/>
              <a:gd name="T57" fmla="*/ 560 h 4231"/>
              <a:gd name="T58" fmla="*/ 2522 w 4123"/>
              <a:gd name="T59" fmla="*/ 344 h 4231"/>
              <a:gd name="T60" fmla="*/ 2522 w 4123"/>
              <a:gd name="T61" fmla="*/ 344 h 4231"/>
              <a:gd name="T62" fmla="*/ 1817 w 4123"/>
              <a:gd name="T63" fmla="*/ 1076 h 4231"/>
              <a:gd name="T64" fmla="*/ 1935 w 4123"/>
              <a:gd name="T65" fmla="*/ 1483 h 4231"/>
              <a:gd name="T66" fmla="*/ 2034 w 4123"/>
              <a:gd name="T67" fmla="*/ 1600 h 4231"/>
              <a:gd name="T68" fmla="*/ 2522 w 4123"/>
              <a:gd name="T69" fmla="*/ 1808 h 4231"/>
              <a:gd name="T70" fmla="*/ 2522 w 4123"/>
              <a:gd name="T71" fmla="*/ 1808 h 4231"/>
              <a:gd name="T72" fmla="*/ 2522 w 4123"/>
              <a:gd name="T73" fmla="*/ 1898 h 4231"/>
              <a:gd name="T74" fmla="*/ 2522 w 4123"/>
              <a:gd name="T75" fmla="*/ 1898 h 4231"/>
              <a:gd name="T76" fmla="*/ 1971 w 4123"/>
              <a:gd name="T77" fmla="*/ 1663 h 4231"/>
              <a:gd name="T78" fmla="*/ 1971 w 4123"/>
              <a:gd name="T79" fmla="*/ 1663 h 4231"/>
              <a:gd name="T80" fmla="*/ 1962 w 4123"/>
              <a:gd name="T81" fmla="*/ 1655 h 4231"/>
              <a:gd name="T82" fmla="*/ 1862 w 4123"/>
              <a:gd name="T83" fmla="*/ 1537 h 4231"/>
              <a:gd name="T84" fmla="*/ 1519 w 4123"/>
              <a:gd name="T85" fmla="*/ 1347 h 4231"/>
              <a:gd name="T86" fmla="*/ 1004 w 4123"/>
              <a:gd name="T87" fmla="*/ 1447 h 4231"/>
              <a:gd name="T88" fmla="*/ 787 w 4123"/>
              <a:gd name="T89" fmla="*/ 2450 h 4231"/>
              <a:gd name="T90" fmla="*/ 1239 w 4123"/>
              <a:gd name="T91" fmla="*/ 2775 h 4231"/>
              <a:gd name="T92" fmla="*/ 1754 w 4123"/>
              <a:gd name="T93" fmla="*/ 2676 h 4231"/>
              <a:gd name="T94" fmla="*/ 1799 w 4123"/>
              <a:gd name="T95" fmla="*/ 2748 h 4231"/>
              <a:gd name="T96" fmla="*/ 1383 w 4123"/>
              <a:gd name="T97" fmla="*/ 2875 h 4231"/>
              <a:gd name="T98" fmla="*/ 1212 w 4123"/>
              <a:gd name="T99" fmla="*/ 2857 h 4231"/>
              <a:gd name="T100" fmla="*/ 1058 w 4123"/>
              <a:gd name="T101" fmla="*/ 2802 h 4231"/>
              <a:gd name="T102" fmla="*/ 1058 w 4123"/>
              <a:gd name="T103" fmla="*/ 2802 h 4231"/>
              <a:gd name="T104" fmla="*/ 534 w 4123"/>
              <a:gd name="T105" fmla="*/ 2802 h 4231"/>
              <a:gd name="T106" fmla="*/ 145 w 4123"/>
              <a:gd name="T107" fmla="*/ 3199 h 4231"/>
              <a:gd name="T108" fmla="*/ 525 w 4123"/>
              <a:gd name="T109" fmla="*/ 4157 h 4231"/>
              <a:gd name="T110" fmla="*/ 1049 w 4123"/>
              <a:gd name="T111" fmla="*/ 4157 h 4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123" h="4231">
                <a:moveTo>
                  <a:pt x="1049" y="4157"/>
                </a:moveTo>
                <a:lnTo>
                  <a:pt x="1049" y="4157"/>
                </a:lnTo>
                <a:cubicBezTo>
                  <a:pt x="1230" y="4085"/>
                  <a:pt x="1365" y="3941"/>
                  <a:pt x="1438" y="3760"/>
                </a:cubicBezTo>
                <a:cubicBezTo>
                  <a:pt x="1474" y="3778"/>
                  <a:pt x="1474" y="3778"/>
                  <a:pt x="1474" y="3778"/>
                </a:cubicBezTo>
                <a:cubicBezTo>
                  <a:pt x="1392" y="3633"/>
                  <a:pt x="1356" y="3461"/>
                  <a:pt x="1374" y="3281"/>
                </a:cubicBezTo>
                <a:cubicBezTo>
                  <a:pt x="1456" y="3290"/>
                  <a:pt x="1456" y="3290"/>
                  <a:pt x="1456" y="3290"/>
                </a:cubicBezTo>
                <a:cubicBezTo>
                  <a:pt x="1420" y="3696"/>
                  <a:pt x="1700" y="4049"/>
                  <a:pt x="2088" y="4094"/>
                </a:cubicBezTo>
                <a:cubicBezTo>
                  <a:pt x="2269" y="4112"/>
                  <a:pt x="2450" y="4058"/>
                  <a:pt x="2586" y="3941"/>
                </a:cubicBezTo>
                <a:cubicBezTo>
                  <a:pt x="2739" y="3814"/>
                  <a:pt x="2839" y="3633"/>
                  <a:pt x="2857" y="3434"/>
                </a:cubicBezTo>
                <a:cubicBezTo>
                  <a:pt x="2893" y="3037"/>
                  <a:pt x="2613" y="2676"/>
                  <a:pt x="2224" y="2640"/>
                </a:cubicBezTo>
                <a:cubicBezTo>
                  <a:pt x="2233" y="2622"/>
                  <a:pt x="2233" y="2622"/>
                  <a:pt x="2233" y="2622"/>
                </a:cubicBezTo>
                <a:cubicBezTo>
                  <a:pt x="1908" y="2513"/>
                  <a:pt x="1700" y="2170"/>
                  <a:pt x="1754" y="1808"/>
                </a:cubicBezTo>
                <a:cubicBezTo>
                  <a:pt x="1835" y="1826"/>
                  <a:pt x="1835" y="1826"/>
                  <a:pt x="1835" y="1826"/>
                </a:cubicBezTo>
                <a:cubicBezTo>
                  <a:pt x="1781" y="2179"/>
                  <a:pt x="2025" y="2522"/>
                  <a:pt x="2369" y="2576"/>
                </a:cubicBezTo>
                <a:cubicBezTo>
                  <a:pt x="2532" y="2595"/>
                  <a:pt x="2694" y="2558"/>
                  <a:pt x="2830" y="2459"/>
                </a:cubicBezTo>
                <a:cubicBezTo>
                  <a:pt x="2966" y="2351"/>
                  <a:pt x="3056" y="2197"/>
                  <a:pt x="3083" y="2016"/>
                </a:cubicBezTo>
                <a:cubicBezTo>
                  <a:pt x="3137" y="1663"/>
                  <a:pt x="2902" y="1320"/>
                  <a:pt x="2558" y="1266"/>
                </a:cubicBezTo>
                <a:cubicBezTo>
                  <a:pt x="2568" y="1184"/>
                  <a:pt x="2568" y="1184"/>
                  <a:pt x="2568" y="1184"/>
                </a:cubicBezTo>
                <a:cubicBezTo>
                  <a:pt x="2721" y="1211"/>
                  <a:pt x="2848" y="1275"/>
                  <a:pt x="2956" y="1383"/>
                </a:cubicBezTo>
                <a:lnTo>
                  <a:pt x="2956" y="1383"/>
                </a:lnTo>
                <a:cubicBezTo>
                  <a:pt x="3110" y="1483"/>
                  <a:pt x="3300" y="1510"/>
                  <a:pt x="3481" y="1474"/>
                </a:cubicBezTo>
                <a:cubicBezTo>
                  <a:pt x="3662" y="1428"/>
                  <a:pt x="3815" y="1311"/>
                  <a:pt x="3924" y="1148"/>
                </a:cubicBezTo>
                <a:cubicBezTo>
                  <a:pt x="4122" y="805"/>
                  <a:pt x="4023" y="353"/>
                  <a:pt x="3698" y="136"/>
                </a:cubicBezTo>
                <a:cubicBezTo>
                  <a:pt x="3535" y="36"/>
                  <a:pt x="3354" y="0"/>
                  <a:pt x="3173" y="45"/>
                </a:cubicBezTo>
                <a:cubicBezTo>
                  <a:pt x="3011" y="81"/>
                  <a:pt x="2875" y="172"/>
                  <a:pt x="2775" y="307"/>
                </a:cubicBezTo>
                <a:cubicBezTo>
                  <a:pt x="2884" y="344"/>
                  <a:pt x="2992" y="407"/>
                  <a:pt x="3074" y="497"/>
                </a:cubicBezTo>
                <a:cubicBezTo>
                  <a:pt x="3228" y="651"/>
                  <a:pt x="3309" y="859"/>
                  <a:pt x="3309" y="1076"/>
                </a:cubicBezTo>
                <a:cubicBezTo>
                  <a:pt x="3219" y="1076"/>
                  <a:pt x="3219" y="1076"/>
                  <a:pt x="3219" y="1076"/>
                </a:cubicBezTo>
                <a:cubicBezTo>
                  <a:pt x="3219" y="886"/>
                  <a:pt x="3146" y="696"/>
                  <a:pt x="3011" y="560"/>
                </a:cubicBezTo>
                <a:cubicBezTo>
                  <a:pt x="2884" y="425"/>
                  <a:pt x="2703" y="344"/>
                  <a:pt x="2522" y="344"/>
                </a:cubicBezTo>
                <a:lnTo>
                  <a:pt x="2522" y="344"/>
                </a:lnTo>
                <a:cubicBezTo>
                  <a:pt x="2134" y="344"/>
                  <a:pt x="1817" y="678"/>
                  <a:pt x="1817" y="1076"/>
                </a:cubicBezTo>
                <a:cubicBezTo>
                  <a:pt x="1817" y="1221"/>
                  <a:pt x="1862" y="1365"/>
                  <a:pt x="1935" y="1483"/>
                </a:cubicBezTo>
                <a:cubicBezTo>
                  <a:pt x="1971" y="1519"/>
                  <a:pt x="1998" y="1555"/>
                  <a:pt x="2034" y="1600"/>
                </a:cubicBezTo>
                <a:cubicBezTo>
                  <a:pt x="2161" y="1736"/>
                  <a:pt x="2333" y="1808"/>
                  <a:pt x="2522" y="1808"/>
                </a:cubicBezTo>
                <a:lnTo>
                  <a:pt x="2522" y="1808"/>
                </a:lnTo>
                <a:cubicBezTo>
                  <a:pt x="2522" y="1898"/>
                  <a:pt x="2522" y="1898"/>
                  <a:pt x="2522" y="1898"/>
                </a:cubicBezTo>
                <a:lnTo>
                  <a:pt x="2522" y="1898"/>
                </a:lnTo>
                <a:cubicBezTo>
                  <a:pt x="2315" y="1898"/>
                  <a:pt x="2116" y="1817"/>
                  <a:pt x="1971" y="1663"/>
                </a:cubicBezTo>
                <a:lnTo>
                  <a:pt x="1971" y="1663"/>
                </a:lnTo>
                <a:lnTo>
                  <a:pt x="1962" y="1655"/>
                </a:lnTo>
                <a:cubicBezTo>
                  <a:pt x="1926" y="1618"/>
                  <a:pt x="1899" y="1573"/>
                  <a:pt x="1862" y="1537"/>
                </a:cubicBezTo>
                <a:cubicBezTo>
                  <a:pt x="1772" y="1438"/>
                  <a:pt x="1654" y="1374"/>
                  <a:pt x="1519" y="1347"/>
                </a:cubicBezTo>
                <a:cubicBezTo>
                  <a:pt x="1338" y="1302"/>
                  <a:pt x="1157" y="1338"/>
                  <a:pt x="1004" y="1447"/>
                </a:cubicBezTo>
                <a:cubicBezTo>
                  <a:pt x="678" y="1663"/>
                  <a:pt x="579" y="2115"/>
                  <a:pt x="787" y="2450"/>
                </a:cubicBezTo>
                <a:cubicBezTo>
                  <a:pt x="895" y="2622"/>
                  <a:pt x="1049" y="2730"/>
                  <a:pt x="1239" y="2775"/>
                </a:cubicBezTo>
                <a:cubicBezTo>
                  <a:pt x="1420" y="2812"/>
                  <a:pt x="1600" y="2775"/>
                  <a:pt x="1754" y="2676"/>
                </a:cubicBezTo>
                <a:cubicBezTo>
                  <a:pt x="1799" y="2748"/>
                  <a:pt x="1799" y="2748"/>
                  <a:pt x="1799" y="2748"/>
                </a:cubicBezTo>
                <a:cubicBezTo>
                  <a:pt x="1673" y="2830"/>
                  <a:pt x="1528" y="2875"/>
                  <a:pt x="1383" y="2875"/>
                </a:cubicBezTo>
                <a:cubicBezTo>
                  <a:pt x="1329" y="2875"/>
                  <a:pt x="1275" y="2875"/>
                  <a:pt x="1212" y="2857"/>
                </a:cubicBezTo>
                <a:cubicBezTo>
                  <a:pt x="1157" y="2848"/>
                  <a:pt x="1112" y="2830"/>
                  <a:pt x="1058" y="2802"/>
                </a:cubicBezTo>
                <a:lnTo>
                  <a:pt x="1058" y="2802"/>
                </a:lnTo>
                <a:cubicBezTo>
                  <a:pt x="886" y="2730"/>
                  <a:pt x="705" y="2730"/>
                  <a:pt x="534" y="2802"/>
                </a:cubicBezTo>
                <a:cubicBezTo>
                  <a:pt x="353" y="2875"/>
                  <a:pt x="217" y="3018"/>
                  <a:pt x="145" y="3199"/>
                </a:cubicBezTo>
                <a:cubicBezTo>
                  <a:pt x="0" y="3579"/>
                  <a:pt x="172" y="4004"/>
                  <a:pt x="525" y="4157"/>
                </a:cubicBezTo>
                <a:cubicBezTo>
                  <a:pt x="696" y="4230"/>
                  <a:pt x="886" y="4230"/>
                  <a:pt x="1049" y="4157"/>
                </a:cubicBezTo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6" name="Freeform 241">
            <a:extLst>
              <a:ext uri="{FF2B5EF4-FFF2-40B4-BE49-F238E27FC236}">
                <a16:creationId xmlns:a16="http://schemas.microsoft.com/office/drawing/2014/main" id="{A6577CB4-3A0A-2141-9580-116CEDB55C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1364" y="3546779"/>
            <a:ext cx="9324590" cy="9455107"/>
          </a:xfrm>
          <a:custGeom>
            <a:avLst/>
            <a:gdLst>
              <a:gd name="T0" fmla="*/ 6536 w 8507"/>
              <a:gd name="T1" fmla="*/ 1374 h 8624"/>
              <a:gd name="T2" fmla="*/ 3897 w 8507"/>
              <a:gd name="T3" fmla="*/ 154 h 8624"/>
              <a:gd name="T4" fmla="*/ 1112 w 8507"/>
              <a:gd name="T5" fmla="*/ 1464 h 8624"/>
              <a:gd name="T6" fmla="*/ 181 w 8507"/>
              <a:gd name="T7" fmla="*/ 5540 h 8624"/>
              <a:gd name="T8" fmla="*/ 1971 w 8507"/>
              <a:gd name="T9" fmla="*/ 7276 h 8624"/>
              <a:gd name="T10" fmla="*/ 3978 w 8507"/>
              <a:gd name="T11" fmla="*/ 8478 h 8624"/>
              <a:gd name="T12" fmla="*/ 6617 w 8507"/>
              <a:gd name="T13" fmla="*/ 7484 h 8624"/>
              <a:gd name="T14" fmla="*/ 7856 w 8507"/>
              <a:gd name="T15" fmla="*/ 5838 h 8624"/>
              <a:gd name="T16" fmla="*/ 4321 w 8507"/>
              <a:gd name="T17" fmla="*/ 1311 h 8624"/>
              <a:gd name="T18" fmla="*/ 4827 w 8507"/>
              <a:gd name="T19" fmla="*/ 1654 h 8624"/>
              <a:gd name="T20" fmla="*/ 4474 w 8507"/>
              <a:gd name="T21" fmla="*/ 2160 h 8624"/>
              <a:gd name="T22" fmla="*/ 4257 w 8507"/>
              <a:gd name="T23" fmla="*/ 6164 h 8624"/>
              <a:gd name="T24" fmla="*/ 4601 w 8507"/>
              <a:gd name="T25" fmla="*/ 7113 h 8624"/>
              <a:gd name="T26" fmla="*/ 3345 w 8507"/>
              <a:gd name="T27" fmla="*/ 6589 h 8624"/>
              <a:gd name="T28" fmla="*/ 4195 w 8507"/>
              <a:gd name="T29" fmla="*/ 1690 h 8624"/>
              <a:gd name="T30" fmla="*/ 3336 w 8507"/>
              <a:gd name="T31" fmla="*/ 2070 h 8624"/>
              <a:gd name="T32" fmla="*/ 4728 w 8507"/>
              <a:gd name="T33" fmla="*/ 3551 h 8624"/>
              <a:gd name="T34" fmla="*/ 4231 w 8507"/>
              <a:gd name="T35" fmla="*/ 6010 h 8624"/>
              <a:gd name="T36" fmla="*/ 4239 w 8507"/>
              <a:gd name="T37" fmla="*/ 2612 h 8624"/>
              <a:gd name="T38" fmla="*/ 3779 w 8507"/>
              <a:gd name="T39" fmla="*/ 3470 h 8624"/>
              <a:gd name="T40" fmla="*/ 3092 w 8507"/>
              <a:gd name="T41" fmla="*/ 3515 h 8624"/>
              <a:gd name="T42" fmla="*/ 3418 w 8507"/>
              <a:gd name="T43" fmla="*/ 4989 h 8624"/>
              <a:gd name="T44" fmla="*/ 3120 w 8507"/>
              <a:gd name="T45" fmla="*/ 4365 h 8624"/>
              <a:gd name="T46" fmla="*/ 1158 w 8507"/>
              <a:gd name="T47" fmla="*/ 4419 h 8624"/>
              <a:gd name="T48" fmla="*/ 3092 w 8507"/>
              <a:gd name="T49" fmla="*/ 3515 h 8624"/>
              <a:gd name="T50" fmla="*/ 3273 w 8507"/>
              <a:gd name="T51" fmla="*/ 6354 h 8624"/>
              <a:gd name="T52" fmla="*/ 5017 w 8507"/>
              <a:gd name="T53" fmla="*/ 5070 h 8624"/>
              <a:gd name="T54" fmla="*/ 5415 w 8507"/>
              <a:gd name="T55" fmla="*/ 5133 h 8624"/>
              <a:gd name="T56" fmla="*/ 5152 w 8507"/>
              <a:gd name="T57" fmla="*/ 3651 h 8624"/>
              <a:gd name="T58" fmla="*/ 5387 w 8507"/>
              <a:gd name="T59" fmla="*/ 4284 h 8624"/>
              <a:gd name="T60" fmla="*/ 6915 w 8507"/>
              <a:gd name="T61" fmla="*/ 3831 h 8624"/>
              <a:gd name="T62" fmla="*/ 5415 w 8507"/>
              <a:gd name="T63" fmla="*/ 5133 h 8624"/>
              <a:gd name="T64" fmla="*/ 5234 w 8507"/>
              <a:gd name="T65" fmla="*/ 2296 h 8624"/>
              <a:gd name="T66" fmla="*/ 1212 w 8507"/>
              <a:gd name="T67" fmla="*/ 2892 h 8624"/>
              <a:gd name="T68" fmla="*/ 1158 w 8507"/>
              <a:gd name="T69" fmla="*/ 1537 h 8624"/>
              <a:gd name="T70" fmla="*/ 2676 w 8507"/>
              <a:gd name="T71" fmla="*/ 1898 h 8624"/>
              <a:gd name="T72" fmla="*/ 3373 w 8507"/>
              <a:gd name="T73" fmla="*/ 1166 h 8624"/>
              <a:gd name="T74" fmla="*/ 3110 w 8507"/>
              <a:gd name="T75" fmla="*/ 1473 h 8624"/>
              <a:gd name="T76" fmla="*/ 1908 w 8507"/>
              <a:gd name="T77" fmla="*/ 1898 h 8624"/>
              <a:gd name="T78" fmla="*/ 1628 w 8507"/>
              <a:gd name="T79" fmla="*/ 3868 h 8624"/>
              <a:gd name="T80" fmla="*/ 3508 w 8507"/>
              <a:gd name="T81" fmla="*/ 7484 h 8624"/>
              <a:gd name="T82" fmla="*/ 2686 w 8507"/>
              <a:gd name="T83" fmla="*/ 6697 h 8624"/>
              <a:gd name="T84" fmla="*/ 1366 w 8507"/>
              <a:gd name="T85" fmla="*/ 5884 h 8624"/>
              <a:gd name="T86" fmla="*/ 597 w 8507"/>
              <a:gd name="T87" fmla="*/ 4528 h 8624"/>
              <a:gd name="T88" fmla="*/ 2957 w 8507"/>
              <a:gd name="T89" fmla="*/ 5142 h 8624"/>
              <a:gd name="T90" fmla="*/ 2749 w 8507"/>
              <a:gd name="T91" fmla="*/ 7330 h 8624"/>
              <a:gd name="T92" fmla="*/ 4285 w 8507"/>
              <a:gd name="T93" fmla="*/ 7547 h 8624"/>
              <a:gd name="T94" fmla="*/ 7828 w 8507"/>
              <a:gd name="T95" fmla="*/ 4401 h 8624"/>
              <a:gd name="T96" fmla="*/ 7114 w 8507"/>
              <a:gd name="T97" fmla="*/ 5784 h 8624"/>
              <a:gd name="T98" fmla="*/ 5831 w 8507"/>
              <a:gd name="T99" fmla="*/ 6661 h 8624"/>
              <a:gd name="T100" fmla="*/ 5831 w 8507"/>
              <a:gd name="T101" fmla="*/ 8216 h 8624"/>
              <a:gd name="T102" fmla="*/ 4429 w 8507"/>
              <a:gd name="T103" fmla="*/ 7411 h 8624"/>
              <a:gd name="T104" fmla="*/ 5984 w 8507"/>
              <a:gd name="T105" fmla="*/ 5983 h 8624"/>
              <a:gd name="T106" fmla="*/ 6888 w 8507"/>
              <a:gd name="T107" fmla="*/ 5269 h 8624"/>
              <a:gd name="T108" fmla="*/ 6978 w 8507"/>
              <a:gd name="T109" fmla="*/ 3768 h 8624"/>
              <a:gd name="T110" fmla="*/ 6147 w 8507"/>
              <a:gd name="T111" fmla="*/ 2666 h 8624"/>
              <a:gd name="T112" fmla="*/ 5369 w 8507"/>
              <a:gd name="T113" fmla="*/ 1455 h 8624"/>
              <a:gd name="T114" fmla="*/ 5089 w 8507"/>
              <a:gd name="T115" fmla="*/ 1166 h 8624"/>
              <a:gd name="T116" fmla="*/ 6364 w 8507"/>
              <a:gd name="T117" fmla="*/ 1690 h 8624"/>
              <a:gd name="T118" fmla="*/ 6617 w 8507"/>
              <a:gd name="T119" fmla="*/ 2694 h 8624"/>
              <a:gd name="T120" fmla="*/ 7910 w 8507"/>
              <a:gd name="T121" fmla="*/ 4121 h 8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8507" h="8624">
                <a:moveTo>
                  <a:pt x="8326" y="3108"/>
                </a:moveTo>
                <a:lnTo>
                  <a:pt x="8326" y="3108"/>
                </a:lnTo>
                <a:cubicBezTo>
                  <a:pt x="8235" y="2911"/>
                  <a:pt x="8072" y="2757"/>
                  <a:pt x="7873" y="2685"/>
                </a:cubicBezTo>
                <a:cubicBezTo>
                  <a:pt x="7756" y="2648"/>
                  <a:pt x="7639" y="2630"/>
                  <a:pt x="7521" y="2648"/>
                </a:cubicBezTo>
                <a:cubicBezTo>
                  <a:pt x="7566" y="2594"/>
                  <a:pt x="7611" y="2540"/>
                  <a:pt x="7648" y="2468"/>
                </a:cubicBezTo>
                <a:cubicBezTo>
                  <a:pt x="7864" y="2079"/>
                  <a:pt x="7738" y="1582"/>
                  <a:pt x="7367" y="1356"/>
                </a:cubicBezTo>
                <a:cubicBezTo>
                  <a:pt x="7186" y="1247"/>
                  <a:pt x="6978" y="1220"/>
                  <a:pt x="6771" y="1265"/>
                </a:cubicBezTo>
                <a:cubicBezTo>
                  <a:pt x="6689" y="1292"/>
                  <a:pt x="6608" y="1329"/>
                  <a:pt x="6536" y="1374"/>
                </a:cubicBezTo>
                <a:cubicBezTo>
                  <a:pt x="6563" y="1292"/>
                  <a:pt x="6581" y="1193"/>
                  <a:pt x="6572" y="1103"/>
                </a:cubicBezTo>
                <a:cubicBezTo>
                  <a:pt x="6563" y="877"/>
                  <a:pt x="6472" y="669"/>
                  <a:pt x="6310" y="524"/>
                </a:cubicBezTo>
                <a:cubicBezTo>
                  <a:pt x="6156" y="379"/>
                  <a:pt x="5957" y="307"/>
                  <a:pt x="5758" y="316"/>
                </a:cubicBezTo>
                <a:cubicBezTo>
                  <a:pt x="5695" y="316"/>
                  <a:pt x="5640" y="325"/>
                  <a:pt x="5586" y="343"/>
                </a:cubicBezTo>
                <a:cubicBezTo>
                  <a:pt x="5469" y="180"/>
                  <a:pt x="5306" y="81"/>
                  <a:pt x="5107" y="45"/>
                </a:cubicBezTo>
                <a:cubicBezTo>
                  <a:pt x="4908" y="9"/>
                  <a:pt x="4700" y="54"/>
                  <a:pt x="4528" y="171"/>
                </a:cubicBezTo>
                <a:cubicBezTo>
                  <a:pt x="4375" y="280"/>
                  <a:pt x="4276" y="425"/>
                  <a:pt x="4222" y="587"/>
                </a:cubicBezTo>
                <a:cubicBezTo>
                  <a:pt x="4168" y="416"/>
                  <a:pt x="4060" y="262"/>
                  <a:pt x="3897" y="154"/>
                </a:cubicBezTo>
                <a:cubicBezTo>
                  <a:pt x="3716" y="36"/>
                  <a:pt x="3508" y="0"/>
                  <a:pt x="3309" y="54"/>
                </a:cubicBezTo>
                <a:cubicBezTo>
                  <a:pt x="3120" y="90"/>
                  <a:pt x="2957" y="208"/>
                  <a:pt x="2839" y="370"/>
                </a:cubicBezTo>
                <a:cubicBezTo>
                  <a:pt x="2785" y="361"/>
                  <a:pt x="2731" y="352"/>
                  <a:pt x="2676" y="352"/>
                </a:cubicBezTo>
                <a:lnTo>
                  <a:pt x="2676" y="352"/>
                </a:lnTo>
                <a:cubicBezTo>
                  <a:pt x="2242" y="352"/>
                  <a:pt x="1890" y="723"/>
                  <a:pt x="1890" y="1166"/>
                </a:cubicBezTo>
                <a:cubicBezTo>
                  <a:pt x="1890" y="1265"/>
                  <a:pt x="1899" y="1356"/>
                  <a:pt x="1935" y="1446"/>
                </a:cubicBezTo>
                <a:cubicBezTo>
                  <a:pt x="1863" y="1401"/>
                  <a:pt x="1782" y="1365"/>
                  <a:pt x="1700" y="1347"/>
                </a:cubicBezTo>
                <a:cubicBezTo>
                  <a:pt x="1492" y="1301"/>
                  <a:pt x="1284" y="1347"/>
                  <a:pt x="1112" y="1464"/>
                </a:cubicBezTo>
                <a:cubicBezTo>
                  <a:pt x="742" y="1699"/>
                  <a:pt x="633" y="2205"/>
                  <a:pt x="868" y="2585"/>
                </a:cubicBezTo>
                <a:cubicBezTo>
                  <a:pt x="904" y="2648"/>
                  <a:pt x="959" y="2712"/>
                  <a:pt x="1004" y="2757"/>
                </a:cubicBezTo>
                <a:cubicBezTo>
                  <a:pt x="887" y="2748"/>
                  <a:pt x="769" y="2766"/>
                  <a:pt x="651" y="2811"/>
                </a:cubicBezTo>
                <a:cubicBezTo>
                  <a:pt x="453" y="2892"/>
                  <a:pt x="299" y="3054"/>
                  <a:pt x="217" y="3262"/>
                </a:cubicBezTo>
                <a:cubicBezTo>
                  <a:pt x="55" y="3678"/>
                  <a:pt x="245" y="4157"/>
                  <a:pt x="642" y="4329"/>
                </a:cubicBezTo>
                <a:cubicBezTo>
                  <a:pt x="706" y="4347"/>
                  <a:pt x="760" y="4365"/>
                  <a:pt x="823" y="4374"/>
                </a:cubicBezTo>
                <a:cubicBezTo>
                  <a:pt x="733" y="4383"/>
                  <a:pt x="642" y="4410"/>
                  <a:pt x="561" y="4455"/>
                </a:cubicBezTo>
                <a:cubicBezTo>
                  <a:pt x="172" y="4645"/>
                  <a:pt x="0" y="5124"/>
                  <a:pt x="181" y="5540"/>
                </a:cubicBezTo>
                <a:cubicBezTo>
                  <a:pt x="272" y="5739"/>
                  <a:pt x="434" y="5893"/>
                  <a:pt x="633" y="5965"/>
                </a:cubicBezTo>
                <a:cubicBezTo>
                  <a:pt x="715" y="5992"/>
                  <a:pt x="805" y="6010"/>
                  <a:pt x="895" y="6010"/>
                </a:cubicBezTo>
                <a:cubicBezTo>
                  <a:pt x="923" y="6010"/>
                  <a:pt x="959" y="6010"/>
                  <a:pt x="986" y="6001"/>
                </a:cubicBezTo>
                <a:cubicBezTo>
                  <a:pt x="941" y="6055"/>
                  <a:pt x="895" y="6110"/>
                  <a:pt x="859" y="6182"/>
                </a:cubicBezTo>
                <a:cubicBezTo>
                  <a:pt x="642" y="6571"/>
                  <a:pt x="769" y="7068"/>
                  <a:pt x="1140" y="7294"/>
                </a:cubicBezTo>
                <a:cubicBezTo>
                  <a:pt x="1266" y="7366"/>
                  <a:pt x="1402" y="7402"/>
                  <a:pt x="1537" y="7402"/>
                </a:cubicBezTo>
                <a:cubicBezTo>
                  <a:pt x="1601" y="7402"/>
                  <a:pt x="1664" y="7402"/>
                  <a:pt x="1736" y="7384"/>
                </a:cubicBezTo>
                <a:cubicBezTo>
                  <a:pt x="1818" y="7357"/>
                  <a:pt x="1899" y="7321"/>
                  <a:pt x="1971" y="7276"/>
                </a:cubicBezTo>
                <a:cubicBezTo>
                  <a:pt x="1944" y="7357"/>
                  <a:pt x="1926" y="7457"/>
                  <a:pt x="1935" y="7547"/>
                </a:cubicBezTo>
                <a:cubicBezTo>
                  <a:pt x="1944" y="7773"/>
                  <a:pt x="2035" y="7981"/>
                  <a:pt x="2197" y="8125"/>
                </a:cubicBezTo>
                <a:cubicBezTo>
                  <a:pt x="2342" y="8261"/>
                  <a:pt x="2523" y="8333"/>
                  <a:pt x="2722" y="8333"/>
                </a:cubicBezTo>
                <a:cubicBezTo>
                  <a:pt x="2731" y="8333"/>
                  <a:pt x="2740" y="8333"/>
                  <a:pt x="2749" y="8333"/>
                </a:cubicBezTo>
                <a:cubicBezTo>
                  <a:pt x="2812" y="8333"/>
                  <a:pt x="2866" y="8324"/>
                  <a:pt x="2920" y="8306"/>
                </a:cubicBezTo>
                <a:cubicBezTo>
                  <a:pt x="3038" y="8469"/>
                  <a:pt x="3201" y="8568"/>
                  <a:pt x="3391" y="8604"/>
                </a:cubicBezTo>
                <a:cubicBezTo>
                  <a:pt x="3445" y="8614"/>
                  <a:pt x="3490" y="8623"/>
                  <a:pt x="3535" y="8623"/>
                </a:cubicBezTo>
                <a:cubicBezTo>
                  <a:pt x="3698" y="8623"/>
                  <a:pt x="3852" y="8568"/>
                  <a:pt x="3978" y="8478"/>
                </a:cubicBezTo>
                <a:cubicBezTo>
                  <a:pt x="4132" y="8370"/>
                  <a:pt x="4231" y="8225"/>
                  <a:pt x="4285" y="8062"/>
                </a:cubicBezTo>
                <a:cubicBezTo>
                  <a:pt x="4339" y="8234"/>
                  <a:pt x="4447" y="8388"/>
                  <a:pt x="4610" y="8496"/>
                </a:cubicBezTo>
                <a:cubicBezTo>
                  <a:pt x="4736" y="8578"/>
                  <a:pt x="4881" y="8623"/>
                  <a:pt x="5026" y="8623"/>
                </a:cubicBezTo>
                <a:cubicBezTo>
                  <a:pt x="5080" y="8623"/>
                  <a:pt x="5143" y="8614"/>
                  <a:pt x="5198" y="8596"/>
                </a:cubicBezTo>
                <a:cubicBezTo>
                  <a:pt x="5387" y="8559"/>
                  <a:pt x="5550" y="8442"/>
                  <a:pt x="5668" y="8279"/>
                </a:cubicBezTo>
                <a:cubicBezTo>
                  <a:pt x="5722" y="8288"/>
                  <a:pt x="5776" y="8297"/>
                  <a:pt x="5831" y="8297"/>
                </a:cubicBezTo>
                <a:lnTo>
                  <a:pt x="5831" y="8297"/>
                </a:lnTo>
                <a:cubicBezTo>
                  <a:pt x="6264" y="8297"/>
                  <a:pt x="6617" y="7927"/>
                  <a:pt x="6617" y="7484"/>
                </a:cubicBezTo>
                <a:cubicBezTo>
                  <a:pt x="6617" y="7384"/>
                  <a:pt x="6599" y="7294"/>
                  <a:pt x="6572" y="7204"/>
                </a:cubicBezTo>
                <a:cubicBezTo>
                  <a:pt x="6644" y="7249"/>
                  <a:pt x="6725" y="7285"/>
                  <a:pt x="6807" y="7303"/>
                </a:cubicBezTo>
                <a:cubicBezTo>
                  <a:pt x="6861" y="7312"/>
                  <a:pt x="6924" y="7321"/>
                  <a:pt x="6978" y="7321"/>
                </a:cubicBezTo>
                <a:cubicBezTo>
                  <a:pt x="7123" y="7321"/>
                  <a:pt x="7268" y="7276"/>
                  <a:pt x="7394" y="7185"/>
                </a:cubicBezTo>
                <a:cubicBezTo>
                  <a:pt x="7765" y="6950"/>
                  <a:pt x="7873" y="6444"/>
                  <a:pt x="7639" y="6064"/>
                </a:cubicBezTo>
                <a:cubicBezTo>
                  <a:pt x="7602" y="6001"/>
                  <a:pt x="7548" y="5938"/>
                  <a:pt x="7503" y="5893"/>
                </a:cubicBezTo>
                <a:cubicBezTo>
                  <a:pt x="7521" y="5893"/>
                  <a:pt x="7539" y="5893"/>
                  <a:pt x="7557" y="5893"/>
                </a:cubicBezTo>
                <a:cubicBezTo>
                  <a:pt x="7657" y="5893"/>
                  <a:pt x="7756" y="5875"/>
                  <a:pt x="7856" y="5838"/>
                </a:cubicBezTo>
                <a:cubicBezTo>
                  <a:pt x="8054" y="5757"/>
                  <a:pt x="8208" y="5594"/>
                  <a:pt x="8289" y="5386"/>
                </a:cubicBezTo>
                <a:cubicBezTo>
                  <a:pt x="8452" y="4971"/>
                  <a:pt x="8262" y="4492"/>
                  <a:pt x="7864" y="4320"/>
                </a:cubicBezTo>
                <a:cubicBezTo>
                  <a:pt x="7801" y="4302"/>
                  <a:pt x="7747" y="4284"/>
                  <a:pt x="7684" y="4275"/>
                </a:cubicBezTo>
                <a:cubicBezTo>
                  <a:pt x="7774" y="4265"/>
                  <a:pt x="7864" y="4238"/>
                  <a:pt x="7946" y="4193"/>
                </a:cubicBezTo>
                <a:cubicBezTo>
                  <a:pt x="8335" y="4003"/>
                  <a:pt x="8506" y="3524"/>
                  <a:pt x="8326" y="3108"/>
                </a:cubicBezTo>
                <a:close/>
                <a:moveTo>
                  <a:pt x="4222" y="1103"/>
                </a:moveTo>
                <a:lnTo>
                  <a:pt x="4222" y="1103"/>
                </a:lnTo>
                <a:cubicBezTo>
                  <a:pt x="4248" y="1175"/>
                  <a:pt x="4276" y="1247"/>
                  <a:pt x="4321" y="1311"/>
                </a:cubicBezTo>
                <a:cubicBezTo>
                  <a:pt x="4375" y="1383"/>
                  <a:pt x="4438" y="1455"/>
                  <a:pt x="4511" y="1509"/>
                </a:cubicBezTo>
                <a:cubicBezTo>
                  <a:pt x="4411" y="1528"/>
                  <a:pt x="4330" y="1573"/>
                  <a:pt x="4257" y="1627"/>
                </a:cubicBezTo>
                <a:cubicBezTo>
                  <a:pt x="4177" y="1554"/>
                  <a:pt x="4078" y="1509"/>
                  <a:pt x="3969" y="1482"/>
                </a:cubicBezTo>
                <a:cubicBezTo>
                  <a:pt x="4041" y="1428"/>
                  <a:pt x="4096" y="1356"/>
                  <a:pt x="4150" y="1283"/>
                </a:cubicBezTo>
                <a:cubicBezTo>
                  <a:pt x="4177" y="1220"/>
                  <a:pt x="4204" y="1166"/>
                  <a:pt x="4222" y="1103"/>
                </a:cubicBezTo>
                <a:close/>
                <a:moveTo>
                  <a:pt x="4574" y="1554"/>
                </a:moveTo>
                <a:lnTo>
                  <a:pt x="4574" y="1554"/>
                </a:lnTo>
                <a:cubicBezTo>
                  <a:pt x="4655" y="1600"/>
                  <a:pt x="4736" y="1636"/>
                  <a:pt x="4827" y="1654"/>
                </a:cubicBezTo>
                <a:cubicBezTo>
                  <a:pt x="4881" y="1663"/>
                  <a:pt x="4927" y="1663"/>
                  <a:pt x="4972" y="1663"/>
                </a:cubicBezTo>
                <a:cubicBezTo>
                  <a:pt x="5071" y="1663"/>
                  <a:pt x="5161" y="1645"/>
                  <a:pt x="5252" y="1609"/>
                </a:cubicBezTo>
                <a:cubicBezTo>
                  <a:pt x="5180" y="1745"/>
                  <a:pt x="5152" y="1898"/>
                  <a:pt x="5170" y="2061"/>
                </a:cubicBezTo>
                <a:cubicBezTo>
                  <a:pt x="5161" y="2061"/>
                  <a:pt x="5161" y="2061"/>
                  <a:pt x="5161" y="2061"/>
                </a:cubicBezTo>
                <a:cubicBezTo>
                  <a:pt x="5198" y="2359"/>
                  <a:pt x="4990" y="2639"/>
                  <a:pt x="4700" y="2675"/>
                </a:cubicBezTo>
                <a:cubicBezTo>
                  <a:pt x="4565" y="2694"/>
                  <a:pt x="4438" y="2657"/>
                  <a:pt x="4321" y="2567"/>
                </a:cubicBezTo>
                <a:cubicBezTo>
                  <a:pt x="4321" y="2567"/>
                  <a:pt x="4312" y="2558"/>
                  <a:pt x="4303" y="2549"/>
                </a:cubicBezTo>
                <a:cubicBezTo>
                  <a:pt x="4402" y="2449"/>
                  <a:pt x="4456" y="2314"/>
                  <a:pt x="4474" y="2160"/>
                </a:cubicBezTo>
                <a:cubicBezTo>
                  <a:pt x="4483" y="1988"/>
                  <a:pt x="4429" y="1817"/>
                  <a:pt x="4321" y="1690"/>
                </a:cubicBezTo>
                <a:cubicBezTo>
                  <a:pt x="4393" y="1636"/>
                  <a:pt x="4483" y="1591"/>
                  <a:pt x="4574" y="1582"/>
                </a:cubicBezTo>
                <a:lnTo>
                  <a:pt x="4574" y="1554"/>
                </a:lnTo>
                <a:close/>
                <a:moveTo>
                  <a:pt x="4312" y="6959"/>
                </a:moveTo>
                <a:lnTo>
                  <a:pt x="4312" y="6959"/>
                </a:lnTo>
                <a:cubicBezTo>
                  <a:pt x="4285" y="6941"/>
                  <a:pt x="4266" y="6923"/>
                  <a:pt x="4248" y="6896"/>
                </a:cubicBezTo>
                <a:cubicBezTo>
                  <a:pt x="4159" y="6788"/>
                  <a:pt x="4105" y="6643"/>
                  <a:pt x="4123" y="6489"/>
                </a:cubicBezTo>
                <a:cubicBezTo>
                  <a:pt x="4132" y="6363"/>
                  <a:pt x="4177" y="6254"/>
                  <a:pt x="4257" y="6164"/>
                </a:cubicBezTo>
                <a:cubicBezTo>
                  <a:pt x="4276" y="6146"/>
                  <a:pt x="4294" y="6128"/>
                  <a:pt x="4312" y="6110"/>
                </a:cubicBezTo>
                <a:lnTo>
                  <a:pt x="4321" y="6101"/>
                </a:lnTo>
                <a:cubicBezTo>
                  <a:pt x="4429" y="6019"/>
                  <a:pt x="4556" y="5974"/>
                  <a:pt x="4682" y="5992"/>
                </a:cubicBezTo>
                <a:cubicBezTo>
                  <a:pt x="4981" y="6010"/>
                  <a:pt x="5189" y="6281"/>
                  <a:pt x="5170" y="6580"/>
                </a:cubicBezTo>
                <a:cubicBezTo>
                  <a:pt x="5180" y="6580"/>
                  <a:pt x="5180" y="6580"/>
                  <a:pt x="5180" y="6580"/>
                </a:cubicBezTo>
                <a:cubicBezTo>
                  <a:pt x="5161" y="6742"/>
                  <a:pt x="5198" y="6896"/>
                  <a:pt x="5279" y="7032"/>
                </a:cubicBezTo>
                <a:cubicBezTo>
                  <a:pt x="5143" y="6977"/>
                  <a:pt x="4999" y="6968"/>
                  <a:pt x="4854" y="7005"/>
                </a:cubicBezTo>
                <a:cubicBezTo>
                  <a:pt x="4764" y="7023"/>
                  <a:pt x="4673" y="7059"/>
                  <a:pt x="4601" y="7113"/>
                </a:cubicBezTo>
                <a:cubicBezTo>
                  <a:pt x="4601" y="7086"/>
                  <a:pt x="4601" y="7086"/>
                  <a:pt x="4601" y="7086"/>
                </a:cubicBezTo>
                <a:cubicBezTo>
                  <a:pt x="4493" y="7077"/>
                  <a:pt x="4393" y="7032"/>
                  <a:pt x="4312" y="6959"/>
                </a:cubicBezTo>
                <a:close/>
                <a:moveTo>
                  <a:pt x="3933" y="7095"/>
                </a:moveTo>
                <a:lnTo>
                  <a:pt x="3933" y="7095"/>
                </a:lnTo>
                <a:cubicBezTo>
                  <a:pt x="3852" y="7050"/>
                  <a:pt x="3770" y="7013"/>
                  <a:pt x="3671" y="6996"/>
                </a:cubicBezTo>
                <a:cubicBezTo>
                  <a:pt x="3535" y="6968"/>
                  <a:pt x="3382" y="6987"/>
                  <a:pt x="3255" y="7041"/>
                </a:cubicBezTo>
                <a:cubicBezTo>
                  <a:pt x="3327" y="6905"/>
                  <a:pt x="3354" y="6751"/>
                  <a:pt x="3336" y="6589"/>
                </a:cubicBezTo>
                <a:cubicBezTo>
                  <a:pt x="3345" y="6589"/>
                  <a:pt x="3345" y="6589"/>
                  <a:pt x="3345" y="6589"/>
                </a:cubicBezTo>
                <a:cubicBezTo>
                  <a:pt x="3309" y="6290"/>
                  <a:pt x="3517" y="6010"/>
                  <a:pt x="3797" y="5974"/>
                </a:cubicBezTo>
                <a:cubicBezTo>
                  <a:pt x="3933" y="5956"/>
                  <a:pt x="4069" y="5992"/>
                  <a:pt x="4177" y="6083"/>
                </a:cubicBezTo>
                <a:cubicBezTo>
                  <a:pt x="4186" y="6083"/>
                  <a:pt x="4195" y="6092"/>
                  <a:pt x="4204" y="6101"/>
                </a:cubicBezTo>
                <a:cubicBezTo>
                  <a:pt x="4105" y="6200"/>
                  <a:pt x="4041" y="6336"/>
                  <a:pt x="4032" y="6489"/>
                </a:cubicBezTo>
                <a:cubicBezTo>
                  <a:pt x="4024" y="6661"/>
                  <a:pt x="4078" y="6833"/>
                  <a:pt x="4186" y="6959"/>
                </a:cubicBezTo>
                <a:cubicBezTo>
                  <a:pt x="4114" y="7013"/>
                  <a:pt x="4024" y="7059"/>
                  <a:pt x="3933" y="7068"/>
                </a:cubicBezTo>
                <a:lnTo>
                  <a:pt x="3933" y="7095"/>
                </a:lnTo>
                <a:close/>
                <a:moveTo>
                  <a:pt x="4195" y="1690"/>
                </a:moveTo>
                <a:lnTo>
                  <a:pt x="4195" y="1690"/>
                </a:lnTo>
                <a:cubicBezTo>
                  <a:pt x="4222" y="1708"/>
                  <a:pt x="4239" y="1726"/>
                  <a:pt x="4257" y="1753"/>
                </a:cubicBezTo>
                <a:cubicBezTo>
                  <a:pt x="4348" y="1862"/>
                  <a:pt x="4393" y="2007"/>
                  <a:pt x="4384" y="2160"/>
                </a:cubicBezTo>
                <a:cubicBezTo>
                  <a:pt x="4375" y="2287"/>
                  <a:pt x="4330" y="2395"/>
                  <a:pt x="4239" y="2495"/>
                </a:cubicBezTo>
                <a:cubicBezTo>
                  <a:pt x="4231" y="2504"/>
                  <a:pt x="4213" y="2522"/>
                  <a:pt x="4195" y="2540"/>
                </a:cubicBezTo>
                <a:cubicBezTo>
                  <a:pt x="4186" y="2540"/>
                  <a:pt x="4186" y="2549"/>
                  <a:pt x="4177" y="2549"/>
                </a:cubicBezTo>
                <a:cubicBezTo>
                  <a:pt x="4078" y="2630"/>
                  <a:pt x="3951" y="2675"/>
                  <a:pt x="3816" y="2657"/>
                </a:cubicBezTo>
                <a:cubicBezTo>
                  <a:pt x="3526" y="2639"/>
                  <a:pt x="3309" y="2368"/>
                  <a:pt x="3336" y="2070"/>
                </a:cubicBezTo>
                <a:cubicBezTo>
                  <a:pt x="3327" y="2070"/>
                  <a:pt x="3327" y="2070"/>
                  <a:pt x="3327" y="2070"/>
                </a:cubicBezTo>
                <a:cubicBezTo>
                  <a:pt x="3345" y="1907"/>
                  <a:pt x="3300" y="1753"/>
                  <a:pt x="3228" y="1627"/>
                </a:cubicBezTo>
                <a:cubicBezTo>
                  <a:pt x="3309" y="1654"/>
                  <a:pt x="3391" y="1663"/>
                  <a:pt x="3481" y="1663"/>
                </a:cubicBezTo>
                <a:cubicBezTo>
                  <a:pt x="3535" y="1663"/>
                  <a:pt x="3590" y="1663"/>
                  <a:pt x="3653" y="1645"/>
                </a:cubicBezTo>
                <a:cubicBezTo>
                  <a:pt x="3743" y="1627"/>
                  <a:pt x="3824" y="1591"/>
                  <a:pt x="3906" y="1537"/>
                </a:cubicBezTo>
                <a:cubicBezTo>
                  <a:pt x="3906" y="1564"/>
                  <a:pt x="3906" y="1564"/>
                  <a:pt x="3906" y="1564"/>
                </a:cubicBezTo>
                <a:cubicBezTo>
                  <a:pt x="4014" y="1573"/>
                  <a:pt x="4114" y="1618"/>
                  <a:pt x="4195" y="1690"/>
                </a:cubicBezTo>
                <a:close/>
                <a:moveTo>
                  <a:pt x="4728" y="3551"/>
                </a:moveTo>
                <a:lnTo>
                  <a:pt x="4728" y="3551"/>
                </a:lnTo>
                <a:cubicBezTo>
                  <a:pt x="4782" y="3587"/>
                  <a:pt x="4836" y="3624"/>
                  <a:pt x="4899" y="3642"/>
                </a:cubicBezTo>
                <a:cubicBezTo>
                  <a:pt x="4637" y="3768"/>
                  <a:pt x="4456" y="4031"/>
                  <a:pt x="4456" y="4329"/>
                </a:cubicBezTo>
                <a:cubicBezTo>
                  <a:pt x="4456" y="4618"/>
                  <a:pt x="4619" y="4880"/>
                  <a:pt x="4863" y="5007"/>
                </a:cubicBezTo>
                <a:cubicBezTo>
                  <a:pt x="4800" y="5025"/>
                  <a:pt x="4728" y="5061"/>
                  <a:pt x="4673" y="5115"/>
                </a:cubicBezTo>
                <a:cubicBezTo>
                  <a:pt x="4429" y="5305"/>
                  <a:pt x="4375" y="5649"/>
                  <a:pt x="4538" y="5911"/>
                </a:cubicBezTo>
                <a:cubicBezTo>
                  <a:pt x="4438" y="5929"/>
                  <a:pt x="4348" y="5974"/>
                  <a:pt x="4266" y="6037"/>
                </a:cubicBezTo>
                <a:cubicBezTo>
                  <a:pt x="4257" y="6028"/>
                  <a:pt x="4239" y="6019"/>
                  <a:pt x="4231" y="6010"/>
                </a:cubicBezTo>
                <a:cubicBezTo>
                  <a:pt x="4150" y="5947"/>
                  <a:pt x="4050" y="5902"/>
                  <a:pt x="3951" y="5893"/>
                </a:cubicBezTo>
                <a:cubicBezTo>
                  <a:pt x="4096" y="5622"/>
                  <a:pt x="4024" y="5278"/>
                  <a:pt x="3779" y="5097"/>
                </a:cubicBezTo>
                <a:cubicBezTo>
                  <a:pt x="3725" y="5061"/>
                  <a:pt x="3671" y="5034"/>
                  <a:pt x="3608" y="5007"/>
                </a:cubicBezTo>
                <a:cubicBezTo>
                  <a:pt x="3870" y="4889"/>
                  <a:pt x="4050" y="4618"/>
                  <a:pt x="4050" y="4320"/>
                </a:cubicBezTo>
                <a:cubicBezTo>
                  <a:pt x="4050" y="4031"/>
                  <a:pt x="3888" y="3768"/>
                  <a:pt x="3644" y="3642"/>
                </a:cubicBezTo>
                <a:cubicBezTo>
                  <a:pt x="3707" y="3624"/>
                  <a:pt x="3779" y="3587"/>
                  <a:pt x="3833" y="3533"/>
                </a:cubicBezTo>
                <a:cubicBezTo>
                  <a:pt x="4078" y="3343"/>
                  <a:pt x="4132" y="3000"/>
                  <a:pt x="3969" y="2739"/>
                </a:cubicBezTo>
                <a:cubicBezTo>
                  <a:pt x="4069" y="2721"/>
                  <a:pt x="4159" y="2675"/>
                  <a:pt x="4239" y="2612"/>
                </a:cubicBezTo>
                <a:cubicBezTo>
                  <a:pt x="4248" y="2621"/>
                  <a:pt x="4257" y="2630"/>
                  <a:pt x="4276" y="2639"/>
                </a:cubicBezTo>
                <a:cubicBezTo>
                  <a:pt x="4357" y="2703"/>
                  <a:pt x="4456" y="2748"/>
                  <a:pt x="4556" y="2757"/>
                </a:cubicBezTo>
                <a:cubicBezTo>
                  <a:pt x="4411" y="3027"/>
                  <a:pt x="4483" y="3371"/>
                  <a:pt x="4728" y="3551"/>
                </a:cubicBezTo>
                <a:close/>
                <a:moveTo>
                  <a:pt x="3816" y="2748"/>
                </a:moveTo>
                <a:lnTo>
                  <a:pt x="3816" y="2748"/>
                </a:lnTo>
                <a:cubicBezTo>
                  <a:pt x="3833" y="2748"/>
                  <a:pt x="3843" y="2748"/>
                  <a:pt x="3861" y="2748"/>
                </a:cubicBezTo>
                <a:cubicBezTo>
                  <a:pt x="3870" y="2748"/>
                  <a:pt x="3870" y="2748"/>
                  <a:pt x="3870" y="2748"/>
                </a:cubicBezTo>
                <a:cubicBezTo>
                  <a:pt x="4041" y="2974"/>
                  <a:pt x="3996" y="3298"/>
                  <a:pt x="3779" y="3470"/>
                </a:cubicBezTo>
                <a:cubicBezTo>
                  <a:pt x="3698" y="3542"/>
                  <a:pt x="3590" y="3578"/>
                  <a:pt x="3490" y="3578"/>
                </a:cubicBezTo>
                <a:cubicBezTo>
                  <a:pt x="3427" y="3560"/>
                  <a:pt x="3373" y="3551"/>
                  <a:pt x="3309" y="3551"/>
                </a:cubicBezTo>
                <a:cubicBezTo>
                  <a:pt x="3228" y="3515"/>
                  <a:pt x="3156" y="3461"/>
                  <a:pt x="3092" y="3389"/>
                </a:cubicBezTo>
                <a:cubicBezTo>
                  <a:pt x="3074" y="3118"/>
                  <a:pt x="2929" y="2883"/>
                  <a:pt x="2712" y="2748"/>
                </a:cubicBezTo>
                <a:cubicBezTo>
                  <a:pt x="2821" y="2730"/>
                  <a:pt x="2939" y="2694"/>
                  <a:pt x="3029" y="2621"/>
                </a:cubicBezTo>
                <a:cubicBezTo>
                  <a:pt x="3137" y="2540"/>
                  <a:pt x="3228" y="2432"/>
                  <a:pt x="3273" y="2305"/>
                </a:cubicBezTo>
                <a:cubicBezTo>
                  <a:pt x="3345" y="2540"/>
                  <a:pt x="3553" y="2730"/>
                  <a:pt x="3816" y="2748"/>
                </a:cubicBezTo>
                <a:close/>
                <a:moveTo>
                  <a:pt x="3092" y="3515"/>
                </a:moveTo>
                <a:lnTo>
                  <a:pt x="3092" y="3515"/>
                </a:lnTo>
                <a:cubicBezTo>
                  <a:pt x="3146" y="3560"/>
                  <a:pt x="3201" y="3597"/>
                  <a:pt x="3255" y="3624"/>
                </a:cubicBezTo>
                <a:cubicBezTo>
                  <a:pt x="3255" y="3633"/>
                  <a:pt x="3255" y="3633"/>
                  <a:pt x="3255" y="3633"/>
                </a:cubicBezTo>
                <a:cubicBezTo>
                  <a:pt x="3264" y="3633"/>
                  <a:pt x="3282" y="3633"/>
                  <a:pt x="3291" y="3633"/>
                </a:cubicBezTo>
                <a:cubicBezTo>
                  <a:pt x="3327" y="3642"/>
                  <a:pt x="3363" y="3651"/>
                  <a:pt x="3409" y="3660"/>
                </a:cubicBezTo>
                <a:cubicBezTo>
                  <a:pt x="3427" y="3660"/>
                  <a:pt x="3454" y="3669"/>
                  <a:pt x="3472" y="3669"/>
                </a:cubicBezTo>
                <a:cubicBezTo>
                  <a:pt x="3761" y="3750"/>
                  <a:pt x="3969" y="4012"/>
                  <a:pt x="3969" y="4320"/>
                </a:cubicBezTo>
                <a:cubicBezTo>
                  <a:pt x="3969" y="4645"/>
                  <a:pt x="3734" y="4916"/>
                  <a:pt x="3418" y="4989"/>
                </a:cubicBezTo>
                <a:cubicBezTo>
                  <a:pt x="3391" y="4989"/>
                  <a:pt x="3373" y="4989"/>
                  <a:pt x="3345" y="4998"/>
                </a:cubicBezTo>
                <a:cubicBezTo>
                  <a:pt x="3336" y="4998"/>
                  <a:pt x="3327" y="4998"/>
                  <a:pt x="3309" y="4998"/>
                </a:cubicBezTo>
                <a:cubicBezTo>
                  <a:pt x="3309" y="4998"/>
                  <a:pt x="3309" y="5007"/>
                  <a:pt x="3300" y="5007"/>
                </a:cubicBezTo>
                <a:cubicBezTo>
                  <a:pt x="3137" y="4971"/>
                  <a:pt x="3029" y="4817"/>
                  <a:pt x="3047" y="4645"/>
                </a:cubicBezTo>
                <a:cubicBezTo>
                  <a:pt x="3056" y="4555"/>
                  <a:pt x="3101" y="4482"/>
                  <a:pt x="3174" y="4428"/>
                </a:cubicBezTo>
                <a:cubicBezTo>
                  <a:pt x="3237" y="4383"/>
                  <a:pt x="3309" y="4356"/>
                  <a:pt x="3391" y="4365"/>
                </a:cubicBezTo>
                <a:cubicBezTo>
                  <a:pt x="3400" y="4284"/>
                  <a:pt x="3400" y="4284"/>
                  <a:pt x="3400" y="4284"/>
                </a:cubicBezTo>
                <a:cubicBezTo>
                  <a:pt x="3300" y="4265"/>
                  <a:pt x="3201" y="4302"/>
                  <a:pt x="3120" y="4365"/>
                </a:cubicBezTo>
                <a:cubicBezTo>
                  <a:pt x="3029" y="4428"/>
                  <a:pt x="2975" y="4528"/>
                  <a:pt x="2966" y="4636"/>
                </a:cubicBezTo>
                <a:cubicBezTo>
                  <a:pt x="2939" y="4808"/>
                  <a:pt x="3038" y="4980"/>
                  <a:pt x="3183" y="5052"/>
                </a:cubicBezTo>
                <a:cubicBezTo>
                  <a:pt x="3128" y="5079"/>
                  <a:pt x="3083" y="5115"/>
                  <a:pt x="3047" y="5151"/>
                </a:cubicBezTo>
                <a:cubicBezTo>
                  <a:pt x="3038" y="5142"/>
                  <a:pt x="3038" y="5142"/>
                  <a:pt x="3038" y="5133"/>
                </a:cubicBezTo>
                <a:cubicBezTo>
                  <a:pt x="3011" y="4907"/>
                  <a:pt x="2893" y="4718"/>
                  <a:pt x="2722" y="4582"/>
                </a:cubicBezTo>
                <a:cubicBezTo>
                  <a:pt x="2559" y="4464"/>
                  <a:pt x="2351" y="4410"/>
                  <a:pt x="2152" y="4437"/>
                </a:cubicBezTo>
                <a:cubicBezTo>
                  <a:pt x="1908" y="4473"/>
                  <a:pt x="1709" y="4618"/>
                  <a:pt x="1592" y="4817"/>
                </a:cubicBezTo>
                <a:cubicBezTo>
                  <a:pt x="1501" y="4636"/>
                  <a:pt x="1348" y="4492"/>
                  <a:pt x="1158" y="4419"/>
                </a:cubicBezTo>
                <a:cubicBezTo>
                  <a:pt x="1112" y="4401"/>
                  <a:pt x="1067" y="4392"/>
                  <a:pt x="1013" y="4383"/>
                </a:cubicBezTo>
                <a:cubicBezTo>
                  <a:pt x="1095" y="4374"/>
                  <a:pt x="1167" y="4356"/>
                  <a:pt x="1239" y="4329"/>
                </a:cubicBezTo>
                <a:cubicBezTo>
                  <a:pt x="1429" y="4247"/>
                  <a:pt x="1574" y="4103"/>
                  <a:pt x="1664" y="3913"/>
                </a:cubicBezTo>
                <a:cubicBezTo>
                  <a:pt x="1791" y="4103"/>
                  <a:pt x="1989" y="4238"/>
                  <a:pt x="2233" y="4265"/>
                </a:cubicBezTo>
                <a:cubicBezTo>
                  <a:pt x="2261" y="4275"/>
                  <a:pt x="2288" y="4275"/>
                  <a:pt x="2315" y="4275"/>
                </a:cubicBezTo>
                <a:cubicBezTo>
                  <a:pt x="2487" y="4275"/>
                  <a:pt x="2658" y="4211"/>
                  <a:pt x="2794" y="4094"/>
                </a:cubicBezTo>
                <a:cubicBezTo>
                  <a:pt x="2966" y="3958"/>
                  <a:pt x="3074" y="3759"/>
                  <a:pt x="3092" y="3533"/>
                </a:cubicBezTo>
                <a:cubicBezTo>
                  <a:pt x="3092" y="3533"/>
                  <a:pt x="3092" y="3524"/>
                  <a:pt x="3092" y="3515"/>
                </a:cubicBezTo>
                <a:close/>
                <a:moveTo>
                  <a:pt x="3047" y="5278"/>
                </a:moveTo>
                <a:lnTo>
                  <a:pt x="3047" y="5278"/>
                </a:lnTo>
                <a:cubicBezTo>
                  <a:pt x="3120" y="5179"/>
                  <a:pt x="3219" y="5115"/>
                  <a:pt x="3327" y="5088"/>
                </a:cubicBezTo>
                <a:cubicBezTo>
                  <a:pt x="3363" y="5088"/>
                  <a:pt x="3391" y="5079"/>
                  <a:pt x="3427" y="5070"/>
                </a:cubicBezTo>
                <a:cubicBezTo>
                  <a:pt x="3535" y="5070"/>
                  <a:pt x="3644" y="5097"/>
                  <a:pt x="3734" y="5169"/>
                </a:cubicBezTo>
                <a:cubicBezTo>
                  <a:pt x="3951" y="5332"/>
                  <a:pt x="4005" y="5649"/>
                  <a:pt x="3852" y="5884"/>
                </a:cubicBezTo>
                <a:cubicBezTo>
                  <a:pt x="3833" y="5884"/>
                  <a:pt x="3807" y="5884"/>
                  <a:pt x="3788" y="5893"/>
                </a:cubicBezTo>
                <a:cubicBezTo>
                  <a:pt x="3535" y="5920"/>
                  <a:pt x="3336" y="6119"/>
                  <a:pt x="3273" y="6354"/>
                </a:cubicBezTo>
                <a:cubicBezTo>
                  <a:pt x="3219" y="6236"/>
                  <a:pt x="3128" y="6128"/>
                  <a:pt x="3020" y="6055"/>
                </a:cubicBezTo>
                <a:cubicBezTo>
                  <a:pt x="2912" y="5983"/>
                  <a:pt x="2803" y="5947"/>
                  <a:pt x="2686" y="5938"/>
                </a:cubicBezTo>
                <a:cubicBezTo>
                  <a:pt x="2903" y="5793"/>
                  <a:pt x="3038" y="5549"/>
                  <a:pt x="3047" y="5278"/>
                </a:cubicBezTo>
                <a:close/>
                <a:moveTo>
                  <a:pt x="4691" y="5902"/>
                </a:moveTo>
                <a:lnTo>
                  <a:pt x="4691" y="5902"/>
                </a:lnTo>
                <a:cubicBezTo>
                  <a:pt x="4673" y="5902"/>
                  <a:pt x="4655" y="5902"/>
                  <a:pt x="4628" y="5902"/>
                </a:cubicBezTo>
                <a:cubicBezTo>
                  <a:pt x="4465" y="5676"/>
                  <a:pt x="4511" y="5350"/>
                  <a:pt x="4728" y="5179"/>
                </a:cubicBezTo>
                <a:cubicBezTo>
                  <a:pt x="4809" y="5106"/>
                  <a:pt x="4908" y="5070"/>
                  <a:pt x="5017" y="5070"/>
                </a:cubicBezTo>
                <a:cubicBezTo>
                  <a:pt x="5080" y="5088"/>
                  <a:pt x="5134" y="5097"/>
                  <a:pt x="5198" y="5106"/>
                </a:cubicBezTo>
                <a:cubicBezTo>
                  <a:pt x="5279" y="5133"/>
                  <a:pt x="5351" y="5188"/>
                  <a:pt x="5415" y="5260"/>
                </a:cubicBezTo>
                <a:cubicBezTo>
                  <a:pt x="5433" y="5531"/>
                  <a:pt x="5577" y="5766"/>
                  <a:pt x="5794" y="5902"/>
                </a:cubicBezTo>
                <a:cubicBezTo>
                  <a:pt x="5686" y="5920"/>
                  <a:pt x="5568" y="5956"/>
                  <a:pt x="5478" y="6028"/>
                </a:cubicBezTo>
                <a:cubicBezTo>
                  <a:pt x="5360" y="6110"/>
                  <a:pt x="5279" y="6218"/>
                  <a:pt x="5234" y="6345"/>
                </a:cubicBezTo>
                <a:cubicBezTo>
                  <a:pt x="5161" y="6110"/>
                  <a:pt x="4953" y="5920"/>
                  <a:pt x="4691" y="5902"/>
                </a:cubicBezTo>
                <a:close/>
                <a:moveTo>
                  <a:pt x="5415" y="5133"/>
                </a:moveTo>
                <a:lnTo>
                  <a:pt x="5415" y="5133"/>
                </a:lnTo>
                <a:cubicBezTo>
                  <a:pt x="5360" y="5088"/>
                  <a:pt x="5306" y="5052"/>
                  <a:pt x="5252" y="5025"/>
                </a:cubicBezTo>
                <a:cubicBezTo>
                  <a:pt x="5252" y="5016"/>
                  <a:pt x="5252" y="5016"/>
                  <a:pt x="5252" y="5016"/>
                </a:cubicBezTo>
                <a:cubicBezTo>
                  <a:pt x="5234" y="5016"/>
                  <a:pt x="5225" y="5016"/>
                  <a:pt x="5216" y="5016"/>
                </a:cubicBezTo>
                <a:cubicBezTo>
                  <a:pt x="5180" y="5007"/>
                  <a:pt x="5143" y="4998"/>
                  <a:pt x="5098" y="4989"/>
                </a:cubicBezTo>
                <a:cubicBezTo>
                  <a:pt x="5080" y="4989"/>
                  <a:pt x="5053" y="4989"/>
                  <a:pt x="5035" y="4989"/>
                </a:cubicBezTo>
                <a:cubicBezTo>
                  <a:pt x="4746" y="4898"/>
                  <a:pt x="4538" y="4636"/>
                  <a:pt x="4538" y="4329"/>
                </a:cubicBezTo>
                <a:cubicBezTo>
                  <a:pt x="4538" y="4003"/>
                  <a:pt x="4773" y="3732"/>
                  <a:pt x="5089" y="3660"/>
                </a:cubicBezTo>
                <a:cubicBezTo>
                  <a:pt x="5116" y="3660"/>
                  <a:pt x="5134" y="3660"/>
                  <a:pt x="5152" y="3651"/>
                </a:cubicBezTo>
                <a:cubicBezTo>
                  <a:pt x="5170" y="3651"/>
                  <a:pt x="5180" y="3651"/>
                  <a:pt x="5189" y="3651"/>
                </a:cubicBezTo>
                <a:cubicBezTo>
                  <a:pt x="5198" y="3651"/>
                  <a:pt x="5198" y="3651"/>
                  <a:pt x="5207" y="3651"/>
                </a:cubicBezTo>
                <a:cubicBezTo>
                  <a:pt x="5360" y="3678"/>
                  <a:pt x="5478" y="3831"/>
                  <a:pt x="5460" y="4003"/>
                </a:cubicBezTo>
                <a:cubicBezTo>
                  <a:pt x="5451" y="4094"/>
                  <a:pt x="5406" y="4166"/>
                  <a:pt x="5333" y="4220"/>
                </a:cubicBezTo>
                <a:cubicBezTo>
                  <a:pt x="5270" y="4265"/>
                  <a:pt x="5198" y="4293"/>
                  <a:pt x="5116" y="4284"/>
                </a:cubicBezTo>
                <a:cubicBezTo>
                  <a:pt x="5107" y="4365"/>
                  <a:pt x="5107" y="4365"/>
                  <a:pt x="5107" y="4365"/>
                </a:cubicBezTo>
                <a:cubicBezTo>
                  <a:pt x="5116" y="4365"/>
                  <a:pt x="5134" y="4365"/>
                  <a:pt x="5152" y="4365"/>
                </a:cubicBezTo>
                <a:cubicBezTo>
                  <a:pt x="5234" y="4365"/>
                  <a:pt x="5324" y="4338"/>
                  <a:pt x="5387" y="4284"/>
                </a:cubicBezTo>
                <a:cubicBezTo>
                  <a:pt x="5478" y="4220"/>
                  <a:pt x="5532" y="4121"/>
                  <a:pt x="5541" y="4012"/>
                </a:cubicBezTo>
                <a:cubicBezTo>
                  <a:pt x="5559" y="3841"/>
                  <a:pt x="5469" y="3669"/>
                  <a:pt x="5324" y="3597"/>
                </a:cubicBezTo>
                <a:cubicBezTo>
                  <a:pt x="5378" y="3569"/>
                  <a:pt x="5424" y="3533"/>
                  <a:pt x="5460" y="3497"/>
                </a:cubicBezTo>
                <a:cubicBezTo>
                  <a:pt x="5460" y="3506"/>
                  <a:pt x="5469" y="3506"/>
                  <a:pt x="5469" y="3515"/>
                </a:cubicBezTo>
                <a:cubicBezTo>
                  <a:pt x="5496" y="3741"/>
                  <a:pt x="5614" y="3931"/>
                  <a:pt x="5785" y="4067"/>
                </a:cubicBezTo>
                <a:cubicBezTo>
                  <a:pt x="5921" y="4166"/>
                  <a:pt x="6084" y="4220"/>
                  <a:pt x="6246" y="4220"/>
                </a:cubicBezTo>
                <a:cubicBezTo>
                  <a:pt x="6282" y="4220"/>
                  <a:pt x="6319" y="4211"/>
                  <a:pt x="6355" y="4211"/>
                </a:cubicBezTo>
                <a:cubicBezTo>
                  <a:pt x="6599" y="4175"/>
                  <a:pt x="6798" y="4031"/>
                  <a:pt x="6915" y="3831"/>
                </a:cubicBezTo>
                <a:cubicBezTo>
                  <a:pt x="7006" y="4012"/>
                  <a:pt x="7159" y="4157"/>
                  <a:pt x="7349" y="4229"/>
                </a:cubicBezTo>
                <a:cubicBezTo>
                  <a:pt x="7394" y="4247"/>
                  <a:pt x="7440" y="4256"/>
                  <a:pt x="7485" y="4265"/>
                </a:cubicBezTo>
                <a:cubicBezTo>
                  <a:pt x="7412" y="4275"/>
                  <a:pt x="7340" y="4293"/>
                  <a:pt x="7268" y="4320"/>
                </a:cubicBezTo>
                <a:cubicBezTo>
                  <a:pt x="7078" y="4401"/>
                  <a:pt x="6933" y="4546"/>
                  <a:pt x="6843" y="4735"/>
                </a:cubicBezTo>
                <a:cubicBezTo>
                  <a:pt x="6716" y="4546"/>
                  <a:pt x="6518" y="4410"/>
                  <a:pt x="6273" y="4383"/>
                </a:cubicBezTo>
                <a:cubicBezTo>
                  <a:pt x="6074" y="4356"/>
                  <a:pt x="5867" y="4419"/>
                  <a:pt x="5704" y="4555"/>
                </a:cubicBezTo>
                <a:cubicBezTo>
                  <a:pt x="5541" y="4690"/>
                  <a:pt x="5433" y="4889"/>
                  <a:pt x="5415" y="5115"/>
                </a:cubicBezTo>
                <a:cubicBezTo>
                  <a:pt x="5415" y="5115"/>
                  <a:pt x="5415" y="5124"/>
                  <a:pt x="5415" y="5133"/>
                </a:cubicBezTo>
                <a:close/>
                <a:moveTo>
                  <a:pt x="5460" y="3371"/>
                </a:moveTo>
                <a:lnTo>
                  <a:pt x="5460" y="3371"/>
                </a:lnTo>
                <a:cubicBezTo>
                  <a:pt x="5387" y="3470"/>
                  <a:pt x="5288" y="3533"/>
                  <a:pt x="5180" y="3560"/>
                </a:cubicBezTo>
                <a:cubicBezTo>
                  <a:pt x="5143" y="3560"/>
                  <a:pt x="5116" y="3569"/>
                  <a:pt x="5080" y="3578"/>
                </a:cubicBezTo>
                <a:cubicBezTo>
                  <a:pt x="4972" y="3578"/>
                  <a:pt x="4863" y="3551"/>
                  <a:pt x="4773" y="3479"/>
                </a:cubicBezTo>
                <a:cubicBezTo>
                  <a:pt x="4556" y="3316"/>
                  <a:pt x="4502" y="3000"/>
                  <a:pt x="4655" y="2766"/>
                </a:cubicBezTo>
                <a:cubicBezTo>
                  <a:pt x="4673" y="2766"/>
                  <a:pt x="4691" y="2766"/>
                  <a:pt x="4719" y="2757"/>
                </a:cubicBezTo>
                <a:cubicBezTo>
                  <a:pt x="4972" y="2730"/>
                  <a:pt x="5170" y="2531"/>
                  <a:pt x="5234" y="2296"/>
                </a:cubicBezTo>
                <a:cubicBezTo>
                  <a:pt x="5288" y="2413"/>
                  <a:pt x="5378" y="2522"/>
                  <a:pt x="5487" y="2594"/>
                </a:cubicBezTo>
                <a:cubicBezTo>
                  <a:pt x="5586" y="2666"/>
                  <a:pt x="5704" y="2703"/>
                  <a:pt x="5821" y="2712"/>
                </a:cubicBezTo>
                <a:cubicBezTo>
                  <a:pt x="5604" y="2856"/>
                  <a:pt x="5469" y="3099"/>
                  <a:pt x="5460" y="3371"/>
                </a:cubicBezTo>
                <a:close/>
                <a:moveTo>
                  <a:pt x="679" y="4247"/>
                </a:moveTo>
                <a:lnTo>
                  <a:pt x="679" y="4247"/>
                </a:lnTo>
                <a:cubicBezTo>
                  <a:pt x="326" y="4094"/>
                  <a:pt x="154" y="3669"/>
                  <a:pt x="299" y="3289"/>
                </a:cubicBezTo>
                <a:cubicBezTo>
                  <a:pt x="371" y="3108"/>
                  <a:pt x="507" y="2965"/>
                  <a:pt x="688" y="2892"/>
                </a:cubicBezTo>
                <a:cubicBezTo>
                  <a:pt x="859" y="2820"/>
                  <a:pt x="1040" y="2820"/>
                  <a:pt x="1212" y="2892"/>
                </a:cubicBezTo>
                <a:lnTo>
                  <a:pt x="1212" y="2892"/>
                </a:lnTo>
                <a:cubicBezTo>
                  <a:pt x="1266" y="2920"/>
                  <a:pt x="1311" y="2938"/>
                  <a:pt x="1366" y="2947"/>
                </a:cubicBezTo>
                <a:cubicBezTo>
                  <a:pt x="1429" y="2965"/>
                  <a:pt x="1483" y="2965"/>
                  <a:pt x="1537" y="2965"/>
                </a:cubicBezTo>
                <a:cubicBezTo>
                  <a:pt x="1682" y="2965"/>
                  <a:pt x="1827" y="2920"/>
                  <a:pt x="1953" y="2838"/>
                </a:cubicBezTo>
                <a:cubicBezTo>
                  <a:pt x="1908" y="2766"/>
                  <a:pt x="1908" y="2766"/>
                  <a:pt x="1908" y="2766"/>
                </a:cubicBezTo>
                <a:cubicBezTo>
                  <a:pt x="1754" y="2865"/>
                  <a:pt x="1574" y="2902"/>
                  <a:pt x="1393" y="2865"/>
                </a:cubicBezTo>
                <a:cubicBezTo>
                  <a:pt x="1203" y="2820"/>
                  <a:pt x="1049" y="2712"/>
                  <a:pt x="941" y="2540"/>
                </a:cubicBezTo>
                <a:cubicBezTo>
                  <a:pt x="733" y="2205"/>
                  <a:pt x="832" y="1753"/>
                  <a:pt x="1158" y="1537"/>
                </a:cubicBezTo>
                <a:cubicBezTo>
                  <a:pt x="1311" y="1428"/>
                  <a:pt x="1492" y="1392"/>
                  <a:pt x="1673" y="1437"/>
                </a:cubicBezTo>
                <a:cubicBezTo>
                  <a:pt x="1808" y="1464"/>
                  <a:pt x="1926" y="1528"/>
                  <a:pt x="2016" y="1627"/>
                </a:cubicBezTo>
                <a:cubicBezTo>
                  <a:pt x="2053" y="1663"/>
                  <a:pt x="2080" y="1708"/>
                  <a:pt x="2116" y="1745"/>
                </a:cubicBezTo>
                <a:lnTo>
                  <a:pt x="2125" y="1753"/>
                </a:lnTo>
                <a:lnTo>
                  <a:pt x="2125" y="1753"/>
                </a:lnTo>
                <a:cubicBezTo>
                  <a:pt x="2270" y="1907"/>
                  <a:pt x="2469" y="1988"/>
                  <a:pt x="2676" y="1988"/>
                </a:cubicBezTo>
                <a:lnTo>
                  <a:pt x="2676" y="1988"/>
                </a:lnTo>
                <a:cubicBezTo>
                  <a:pt x="2676" y="1898"/>
                  <a:pt x="2676" y="1898"/>
                  <a:pt x="2676" y="1898"/>
                </a:cubicBezTo>
                <a:lnTo>
                  <a:pt x="2676" y="1898"/>
                </a:lnTo>
                <a:cubicBezTo>
                  <a:pt x="2487" y="1898"/>
                  <a:pt x="2315" y="1826"/>
                  <a:pt x="2188" y="1690"/>
                </a:cubicBezTo>
                <a:cubicBezTo>
                  <a:pt x="2152" y="1645"/>
                  <a:pt x="2125" y="1609"/>
                  <a:pt x="2089" y="1573"/>
                </a:cubicBezTo>
                <a:cubicBezTo>
                  <a:pt x="2016" y="1455"/>
                  <a:pt x="1971" y="1311"/>
                  <a:pt x="1971" y="1166"/>
                </a:cubicBezTo>
                <a:cubicBezTo>
                  <a:pt x="1971" y="768"/>
                  <a:pt x="2288" y="434"/>
                  <a:pt x="2676" y="434"/>
                </a:cubicBezTo>
                <a:lnTo>
                  <a:pt x="2676" y="434"/>
                </a:lnTo>
                <a:cubicBezTo>
                  <a:pt x="2857" y="434"/>
                  <a:pt x="3038" y="515"/>
                  <a:pt x="3165" y="650"/>
                </a:cubicBezTo>
                <a:cubicBezTo>
                  <a:pt x="3300" y="786"/>
                  <a:pt x="3373" y="976"/>
                  <a:pt x="3373" y="1166"/>
                </a:cubicBezTo>
                <a:cubicBezTo>
                  <a:pt x="3463" y="1166"/>
                  <a:pt x="3463" y="1166"/>
                  <a:pt x="3463" y="1166"/>
                </a:cubicBezTo>
                <a:cubicBezTo>
                  <a:pt x="3463" y="949"/>
                  <a:pt x="3382" y="741"/>
                  <a:pt x="3228" y="587"/>
                </a:cubicBezTo>
                <a:cubicBezTo>
                  <a:pt x="3146" y="497"/>
                  <a:pt x="3038" y="434"/>
                  <a:pt x="2929" y="397"/>
                </a:cubicBezTo>
                <a:cubicBezTo>
                  <a:pt x="3029" y="262"/>
                  <a:pt x="3165" y="171"/>
                  <a:pt x="3327" y="135"/>
                </a:cubicBezTo>
                <a:cubicBezTo>
                  <a:pt x="3508" y="90"/>
                  <a:pt x="3689" y="126"/>
                  <a:pt x="3852" y="226"/>
                </a:cubicBezTo>
                <a:cubicBezTo>
                  <a:pt x="4177" y="443"/>
                  <a:pt x="4276" y="895"/>
                  <a:pt x="4078" y="1238"/>
                </a:cubicBezTo>
                <a:cubicBezTo>
                  <a:pt x="3969" y="1401"/>
                  <a:pt x="3816" y="1518"/>
                  <a:pt x="3635" y="1564"/>
                </a:cubicBezTo>
                <a:cubicBezTo>
                  <a:pt x="3454" y="1600"/>
                  <a:pt x="3264" y="1573"/>
                  <a:pt x="3110" y="1473"/>
                </a:cubicBezTo>
                <a:lnTo>
                  <a:pt x="3110" y="1473"/>
                </a:lnTo>
                <a:cubicBezTo>
                  <a:pt x="3002" y="1365"/>
                  <a:pt x="2875" y="1301"/>
                  <a:pt x="2722" y="1274"/>
                </a:cubicBezTo>
                <a:cubicBezTo>
                  <a:pt x="2712" y="1356"/>
                  <a:pt x="2712" y="1356"/>
                  <a:pt x="2712" y="1356"/>
                </a:cubicBezTo>
                <a:cubicBezTo>
                  <a:pt x="3056" y="1410"/>
                  <a:pt x="3291" y="1753"/>
                  <a:pt x="3237" y="2106"/>
                </a:cubicBezTo>
                <a:cubicBezTo>
                  <a:pt x="3210" y="2287"/>
                  <a:pt x="3120" y="2441"/>
                  <a:pt x="2984" y="2549"/>
                </a:cubicBezTo>
                <a:cubicBezTo>
                  <a:pt x="2848" y="2648"/>
                  <a:pt x="2686" y="2685"/>
                  <a:pt x="2523" y="2666"/>
                </a:cubicBezTo>
                <a:cubicBezTo>
                  <a:pt x="2179" y="2612"/>
                  <a:pt x="1935" y="2269"/>
                  <a:pt x="1989" y="1916"/>
                </a:cubicBezTo>
                <a:cubicBezTo>
                  <a:pt x="1908" y="1898"/>
                  <a:pt x="1908" y="1898"/>
                  <a:pt x="1908" y="1898"/>
                </a:cubicBezTo>
                <a:cubicBezTo>
                  <a:pt x="1854" y="2260"/>
                  <a:pt x="2062" y="2603"/>
                  <a:pt x="2387" y="2712"/>
                </a:cubicBezTo>
                <a:cubicBezTo>
                  <a:pt x="2378" y="2730"/>
                  <a:pt x="2378" y="2730"/>
                  <a:pt x="2378" y="2730"/>
                </a:cubicBezTo>
                <a:cubicBezTo>
                  <a:pt x="2767" y="2766"/>
                  <a:pt x="3047" y="3127"/>
                  <a:pt x="3011" y="3524"/>
                </a:cubicBezTo>
                <a:cubicBezTo>
                  <a:pt x="2993" y="3723"/>
                  <a:pt x="2893" y="3904"/>
                  <a:pt x="2740" y="4031"/>
                </a:cubicBezTo>
                <a:cubicBezTo>
                  <a:pt x="2604" y="4148"/>
                  <a:pt x="2423" y="4202"/>
                  <a:pt x="2242" y="4184"/>
                </a:cubicBezTo>
                <a:cubicBezTo>
                  <a:pt x="1854" y="4139"/>
                  <a:pt x="1574" y="3786"/>
                  <a:pt x="1610" y="3380"/>
                </a:cubicBezTo>
                <a:cubicBezTo>
                  <a:pt x="1528" y="3371"/>
                  <a:pt x="1528" y="3371"/>
                  <a:pt x="1528" y="3371"/>
                </a:cubicBezTo>
                <a:cubicBezTo>
                  <a:pt x="1510" y="3551"/>
                  <a:pt x="1546" y="3723"/>
                  <a:pt x="1628" y="3868"/>
                </a:cubicBezTo>
                <a:cubicBezTo>
                  <a:pt x="1592" y="3850"/>
                  <a:pt x="1592" y="3850"/>
                  <a:pt x="1592" y="3850"/>
                </a:cubicBezTo>
                <a:cubicBezTo>
                  <a:pt x="1519" y="4031"/>
                  <a:pt x="1384" y="4175"/>
                  <a:pt x="1203" y="4247"/>
                </a:cubicBezTo>
                <a:cubicBezTo>
                  <a:pt x="1040" y="4320"/>
                  <a:pt x="850" y="4320"/>
                  <a:pt x="679" y="4247"/>
                </a:cubicBezTo>
                <a:close/>
                <a:moveTo>
                  <a:pt x="3933" y="8406"/>
                </a:moveTo>
                <a:lnTo>
                  <a:pt x="3933" y="8406"/>
                </a:lnTo>
                <a:cubicBezTo>
                  <a:pt x="3779" y="8514"/>
                  <a:pt x="3590" y="8559"/>
                  <a:pt x="3409" y="8523"/>
                </a:cubicBezTo>
                <a:cubicBezTo>
                  <a:pt x="3246" y="8487"/>
                  <a:pt x="3110" y="8406"/>
                  <a:pt x="3002" y="8279"/>
                </a:cubicBezTo>
                <a:cubicBezTo>
                  <a:pt x="3309" y="8153"/>
                  <a:pt x="3517" y="7845"/>
                  <a:pt x="3508" y="7484"/>
                </a:cubicBezTo>
                <a:cubicBezTo>
                  <a:pt x="3418" y="7484"/>
                  <a:pt x="3418" y="7484"/>
                  <a:pt x="3418" y="7484"/>
                </a:cubicBezTo>
                <a:cubicBezTo>
                  <a:pt x="3436" y="7891"/>
                  <a:pt x="3137" y="8234"/>
                  <a:pt x="2749" y="8252"/>
                </a:cubicBezTo>
                <a:cubicBezTo>
                  <a:pt x="2568" y="8252"/>
                  <a:pt x="2387" y="8189"/>
                  <a:pt x="2252" y="8062"/>
                </a:cubicBezTo>
                <a:cubicBezTo>
                  <a:pt x="2107" y="7936"/>
                  <a:pt x="2025" y="7746"/>
                  <a:pt x="2016" y="7547"/>
                </a:cubicBezTo>
                <a:cubicBezTo>
                  <a:pt x="2016" y="7402"/>
                  <a:pt x="2053" y="7258"/>
                  <a:pt x="2116" y="7140"/>
                </a:cubicBezTo>
                <a:cubicBezTo>
                  <a:pt x="2152" y="7104"/>
                  <a:pt x="2179" y="7059"/>
                  <a:pt x="2206" y="7013"/>
                </a:cubicBezTo>
                <a:cubicBezTo>
                  <a:pt x="2333" y="6887"/>
                  <a:pt x="2496" y="6797"/>
                  <a:pt x="2686" y="6788"/>
                </a:cubicBezTo>
                <a:cubicBezTo>
                  <a:pt x="2686" y="6697"/>
                  <a:pt x="2686" y="6697"/>
                  <a:pt x="2686" y="6697"/>
                </a:cubicBezTo>
                <a:cubicBezTo>
                  <a:pt x="2469" y="6706"/>
                  <a:pt x="2279" y="6806"/>
                  <a:pt x="2143" y="6959"/>
                </a:cubicBezTo>
                <a:lnTo>
                  <a:pt x="2143" y="6959"/>
                </a:lnTo>
                <a:cubicBezTo>
                  <a:pt x="2143" y="6959"/>
                  <a:pt x="2143" y="6959"/>
                  <a:pt x="2134" y="6968"/>
                </a:cubicBezTo>
                <a:cubicBezTo>
                  <a:pt x="2107" y="7005"/>
                  <a:pt x="2071" y="7050"/>
                  <a:pt x="2044" y="7095"/>
                </a:cubicBezTo>
                <a:cubicBezTo>
                  <a:pt x="1953" y="7194"/>
                  <a:pt x="1845" y="7267"/>
                  <a:pt x="1709" y="7294"/>
                </a:cubicBezTo>
                <a:cubicBezTo>
                  <a:pt x="1528" y="7348"/>
                  <a:pt x="1348" y="7321"/>
                  <a:pt x="1185" y="7221"/>
                </a:cubicBezTo>
                <a:cubicBezTo>
                  <a:pt x="850" y="7023"/>
                  <a:pt x="733" y="6571"/>
                  <a:pt x="932" y="6218"/>
                </a:cubicBezTo>
                <a:cubicBezTo>
                  <a:pt x="1031" y="6046"/>
                  <a:pt x="1185" y="5929"/>
                  <a:pt x="1366" y="5884"/>
                </a:cubicBezTo>
                <a:cubicBezTo>
                  <a:pt x="1546" y="5829"/>
                  <a:pt x="1727" y="5856"/>
                  <a:pt x="1890" y="5956"/>
                </a:cubicBezTo>
                <a:cubicBezTo>
                  <a:pt x="1935" y="5884"/>
                  <a:pt x="1935" y="5884"/>
                  <a:pt x="1935" y="5884"/>
                </a:cubicBezTo>
                <a:cubicBezTo>
                  <a:pt x="1754" y="5775"/>
                  <a:pt x="1546" y="5748"/>
                  <a:pt x="1338" y="5793"/>
                </a:cubicBezTo>
                <a:cubicBezTo>
                  <a:pt x="1293" y="5811"/>
                  <a:pt x="1239" y="5829"/>
                  <a:pt x="1185" y="5856"/>
                </a:cubicBezTo>
                <a:lnTo>
                  <a:pt x="1185" y="5856"/>
                </a:lnTo>
                <a:cubicBezTo>
                  <a:pt x="1022" y="5938"/>
                  <a:pt x="832" y="5947"/>
                  <a:pt x="661" y="5884"/>
                </a:cubicBezTo>
                <a:cubicBezTo>
                  <a:pt x="480" y="5820"/>
                  <a:pt x="335" y="5685"/>
                  <a:pt x="254" y="5504"/>
                </a:cubicBezTo>
                <a:cubicBezTo>
                  <a:pt x="91" y="5133"/>
                  <a:pt x="245" y="4699"/>
                  <a:pt x="597" y="4528"/>
                </a:cubicBezTo>
                <a:cubicBezTo>
                  <a:pt x="769" y="4446"/>
                  <a:pt x="950" y="4437"/>
                  <a:pt x="1121" y="4501"/>
                </a:cubicBezTo>
                <a:cubicBezTo>
                  <a:pt x="1302" y="4573"/>
                  <a:pt x="1447" y="4709"/>
                  <a:pt x="1528" y="4880"/>
                </a:cubicBezTo>
                <a:cubicBezTo>
                  <a:pt x="1565" y="4871"/>
                  <a:pt x="1565" y="4871"/>
                  <a:pt x="1565" y="4871"/>
                </a:cubicBezTo>
                <a:cubicBezTo>
                  <a:pt x="1492" y="5016"/>
                  <a:pt x="1456" y="5188"/>
                  <a:pt x="1483" y="5368"/>
                </a:cubicBezTo>
                <a:cubicBezTo>
                  <a:pt x="1565" y="5350"/>
                  <a:pt x="1565" y="5350"/>
                  <a:pt x="1565" y="5350"/>
                </a:cubicBezTo>
                <a:cubicBezTo>
                  <a:pt x="1510" y="4952"/>
                  <a:pt x="1782" y="4582"/>
                  <a:pt x="2161" y="4528"/>
                </a:cubicBezTo>
                <a:cubicBezTo>
                  <a:pt x="2342" y="4501"/>
                  <a:pt x="2523" y="4546"/>
                  <a:pt x="2667" y="4654"/>
                </a:cubicBezTo>
                <a:cubicBezTo>
                  <a:pt x="2830" y="4772"/>
                  <a:pt x="2929" y="4943"/>
                  <a:pt x="2957" y="5142"/>
                </a:cubicBezTo>
                <a:cubicBezTo>
                  <a:pt x="3011" y="5540"/>
                  <a:pt x="2749" y="5920"/>
                  <a:pt x="2360" y="5974"/>
                </a:cubicBezTo>
                <a:cubicBezTo>
                  <a:pt x="2360" y="5983"/>
                  <a:pt x="2360" y="5983"/>
                  <a:pt x="2360" y="5983"/>
                </a:cubicBezTo>
                <a:cubicBezTo>
                  <a:pt x="2044" y="6110"/>
                  <a:pt x="1854" y="6462"/>
                  <a:pt x="1917" y="6824"/>
                </a:cubicBezTo>
                <a:cubicBezTo>
                  <a:pt x="2008" y="6806"/>
                  <a:pt x="2008" y="6806"/>
                  <a:pt x="2008" y="6806"/>
                </a:cubicBezTo>
                <a:cubicBezTo>
                  <a:pt x="1935" y="6444"/>
                  <a:pt x="2161" y="6101"/>
                  <a:pt x="2505" y="6028"/>
                </a:cubicBezTo>
                <a:cubicBezTo>
                  <a:pt x="2667" y="6001"/>
                  <a:pt x="2830" y="6028"/>
                  <a:pt x="2966" y="6128"/>
                </a:cubicBezTo>
                <a:cubicBezTo>
                  <a:pt x="3110" y="6227"/>
                  <a:pt x="3210" y="6372"/>
                  <a:pt x="3246" y="6553"/>
                </a:cubicBezTo>
                <a:cubicBezTo>
                  <a:pt x="3309" y="6905"/>
                  <a:pt x="3083" y="7258"/>
                  <a:pt x="2749" y="7330"/>
                </a:cubicBezTo>
                <a:cubicBezTo>
                  <a:pt x="2758" y="7411"/>
                  <a:pt x="2758" y="7411"/>
                  <a:pt x="2758" y="7411"/>
                </a:cubicBezTo>
                <a:cubicBezTo>
                  <a:pt x="2912" y="7384"/>
                  <a:pt x="3038" y="7303"/>
                  <a:pt x="3137" y="7194"/>
                </a:cubicBezTo>
                <a:lnTo>
                  <a:pt x="3137" y="7194"/>
                </a:lnTo>
                <a:cubicBezTo>
                  <a:pt x="3291" y="7086"/>
                  <a:pt x="3481" y="7050"/>
                  <a:pt x="3662" y="7086"/>
                </a:cubicBezTo>
                <a:cubicBezTo>
                  <a:pt x="3843" y="7113"/>
                  <a:pt x="4005" y="7221"/>
                  <a:pt x="4114" y="7384"/>
                </a:cubicBezTo>
                <a:cubicBezTo>
                  <a:pt x="4330" y="7719"/>
                  <a:pt x="4248" y="8180"/>
                  <a:pt x="3933" y="8406"/>
                </a:cubicBezTo>
                <a:close/>
                <a:moveTo>
                  <a:pt x="4285" y="7547"/>
                </a:moveTo>
                <a:lnTo>
                  <a:pt x="4285" y="7547"/>
                </a:lnTo>
                <a:cubicBezTo>
                  <a:pt x="4257" y="7475"/>
                  <a:pt x="4231" y="7402"/>
                  <a:pt x="4186" y="7339"/>
                </a:cubicBezTo>
                <a:cubicBezTo>
                  <a:pt x="4132" y="7267"/>
                  <a:pt x="4069" y="7194"/>
                  <a:pt x="3996" y="7140"/>
                </a:cubicBezTo>
                <a:cubicBezTo>
                  <a:pt x="4096" y="7122"/>
                  <a:pt x="4177" y="7077"/>
                  <a:pt x="4248" y="7023"/>
                </a:cubicBezTo>
                <a:cubicBezTo>
                  <a:pt x="4330" y="7095"/>
                  <a:pt x="4429" y="7140"/>
                  <a:pt x="4538" y="7167"/>
                </a:cubicBezTo>
                <a:cubicBezTo>
                  <a:pt x="4465" y="7221"/>
                  <a:pt x="4411" y="7294"/>
                  <a:pt x="4357" y="7366"/>
                </a:cubicBezTo>
                <a:cubicBezTo>
                  <a:pt x="4330" y="7429"/>
                  <a:pt x="4303" y="7484"/>
                  <a:pt x="4285" y="7547"/>
                </a:cubicBezTo>
                <a:close/>
                <a:moveTo>
                  <a:pt x="7828" y="4401"/>
                </a:moveTo>
                <a:lnTo>
                  <a:pt x="7828" y="4401"/>
                </a:lnTo>
                <a:cubicBezTo>
                  <a:pt x="8181" y="4555"/>
                  <a:pt x="8353" y="4989"/>
                  <a:pt x="8208" y="5359"/>
                </a:cubicBezTo>
                <a:cubicBezTo>
                  <a:pt x="8136" y="5540"/>
                  <a:pt x="8000" y="5685"/>
                  <a:pt x="7819" y="5757"/>
                </a:cubicBezTo>
                <a:cubicBezTo>
                  <a:pt x="7648" y="5829"/>
                  <a:pt x="7458" y="5829"/>
                  <a:pt x="7295" y="5757"/>
                </a:cubicBezTo>
                <a:lnTo>
                  <a:pt x="7295" y="5757"/>
                </a:lnTo>
                <a:cubicBezTo>
                  <a:pt x="7241" y="5730"/>
                  <a:pt x="7186" y="5712"/>
                  <a:pt x="7132" y="5703"/>
                </a:cubicBezTo>
                <a:cubicBezTo>
                  <a:pt x="6933" y="5658"/>
                  <a:pt x="6725" y="5694"/>
                  <a:pt x="6544" y="5811"/>
                </a:cubicBezTo>
                <a:cubicBezTo>
                  <a:pt x="6599" y="5884"/>
                  <a:pt x="6599" y="5884"/>
                  <a:pt x="6599" y="5884"/>
                </a:cubicBezTo>
                <a:cubicBezTo>
                  <a:pt x="6752" y="5784"/>
                  <a:pt x="6933" y="5748"/>
                  <a:pt x="7114" y="5784"/>
                </a:cubicBezTo>
                <a:cubicBezTo>
                  <a:pt x="7304" y="5829"/>
                  <a:pt x="7458" y="5938"/>
                  <a:pt x="7566" y="6110"/>
                </a:cubicBezTo>
                <a:cubicBezTo>
                  <a:pt x="7774" y="6444"/>
                  <a:pt x="7675" y="6896"/>
                  <a:pt x="7349" y="7122"/>
                </a:cubicBezTo>
                <a:cubicBezTo>
                  <a:pt x="7195" y="7221"/>
                  <a:pt x="7006" y="7258"/>
                  <a:pt x="6825" y="7213"/>
                </a:cubicBezTo>
                <a:cubicBezTo>
                  <a:pt x="6698" y="7185"/>
                  <a:pt x="6581" y="7122"/>
                  <a:pt x="6490" y="7023"/>
                </a:cubicBezTo>
                <a:cubicBezTo>
                  <a:pt x="6454" y="6987"/>
                  <a:pt x="6427" y="6941"/>
                  <a:pt x="6391" y="6905"/>
                </a:cubicBezTo>
                <a:lnTo>
                  <a:pt x="6382" y="6896"/>
                </a:lnTo>
                <a:lnTo>
                  <a:pt x="6382" y="6896"/>
                </a:lnTo>
                <a:cubicBezTo>
                  <a:pt x="6237" y="6742"/>
                  <a:pt x="6038" y="6661"/>
                  <a:pt x="5831" y="6661"/>
                </a:cubicBezTo>
                <a:lnTo>
                  <a:pt x="5831" y="6661"/>
                </a:lnTo>
                <a:cubicBezTo>
                  <a:pt x="5831" y="6751"/>
                  <a:pt x="5831" y="6751"/>
                  <a:pt x="5831" y="6751"/>
                </a:cubicBezTo>
                <a:lnTo>
                  <a:pt x="5831" y="6751"/>
                </a:lnTo>
                <a:cubicBezTo>
                  <a:pt x="6020" y="6751"/>
                  <a:pt x="6192" y="6824"/>
                  <a:pt x="6319" y="6959"/>
                </a:cubicBezTo>
                <a:cubicBezTo>
                  <a:pt x="6346" y="7005"/>
                  <a:pt x="6382" y="7041"/>
                  <a:pt x="6418" y="7077"/>
                </a:cubicBezTo>
                <a:cubicBezTo>
                  <a:pt x="6490" y="7194"/>
                  <a:pt x="6536" y="7339"/>
                  <a:pt x="6536" y="7484"/>
                </a:cubicBezTo>
                <a:cubicBezTo>
                  <a:pt x="6536" y="7881"/>
                  <a:pt x="6219" y="8216"/>
                  <a:pt x="5831" y="8216"/>
                </a:cubicBezTo>
                <a:lnTo>
                  <a:pt x="5831" y="8216"/>
                </a:lnTo>
                <a:cubicBezTo>
                  <a:pt x="5640" y="8216"/>
                  <a:pt x="5469" y="8134"/>
                  <a:pt x="5333" y="7999"/>
                </a:cubicBezTo>
                <a:cubicBezTo>
                  <a:pt x="5207" y="7863"/>
                  <a:pt x="5134" y="7683"/>
                  <a:pt x="5134" y="7484"/>
                </a:cubicBezTo>
                <a:cubicBezTo>
                  <a:pt x="5044" y="7484"/>
                  <a:pt x="5044" y="7484"/>
                  <a:pt x="5044" y="7484"/>
                </a:cubicBezTo>
                <a:cubicBezTo>
                  <a:pt x="5044" y="7701"/>
                  <a:pt x="5125" y="7908"/>
                  <a:pt x="5279" y="8062"/>
                </a:cubicBezTo>
                <a:cubicBezTo>
                  <a:pt x="5360" y="8153"/>
                  <a:pt x="5469" y="8216"/>
                  <a:pt x="5577" y="8252"/>
                </a:cubicBezTo>
                <a:cubicBezTo>
                  <a:pt x="5478" y="8388"/>
                  <a:pt x="5342" y="8478"/>
                  <a:pt x="5180" y="8514"/>
                </a:cubicBezTo>
                <a:cubicBezTo>
                  <a:pt x="4999" y="8559"/>
                  <a:pt x="4818" y="8523"/>
                  <a:pt x="4655" y="8424"/>
                </a:cubicBezTo>
                <a:cubicBezTo>
                  <a:pt x="4330" y="8207"/>
                  <a:pt x="4231" y="7755"/>
                  <a:pt x="4429" y="7411"/>
                </a:cubicBezTo>
                <a:cubicBezTo>
                  <a:pt x="4538" y="7249"/>
                  <a:pt x="4691" y="7131"/>
                  <a:pt x="4872" y="7086"/>
                </a:cubicBezTo>
                <a:cubicBezTo>
                  <a:pt x="5053" y="7050"/>
                  <a:pt x="5243" y="7077"/>
                  <a:pt x="5397" y="7185"/>
                </a:cubicBezTo>
                <a:cubicBezTo>
                  <a:pt x="5397" y="7176"/>
                  <a:pt x="5397" y="7176"/>
                  <a:pt x="5397" y="7176"/>
                </a:cubicBezTo>
                <a:cubicBezTo>
                  <a:pt x="5505" y="7285"/>
                  <a:pt x="5632" y="7348"/>
                  <a:pt x="5785" y="7375"/>
                </a:cubicBezTo>
                <a:cubicBezTo>
                  <a:pt x="5794" y="7294"/>
                  <a:pt x="5794" y="7294"/>
                  <a:pt x="5794" y="7294"/>
                </a:cubicBezTo>
                <a:cubicBezTo>
                  <a:pt x="5451" y="7240"/>
                  <a:pt x="5216" y="6896"/>
                  <a:pt x="5270" y="6543"/>
                </a:cubicBezTo>
                <a:cubicBezTo>
                  <a:pt x="5288" y="6363"/>
                  <a:pt x="5387" y="6209"/>
                  <a:pt x="5523" y="6101"/>
                </a:cubicBezTo>
                <a:cubicBezTo>
                  <a:pt x="5659" y="6001"/>
                  <a:pt x="5821" y="5965"/>
                  <a:pt x="5984" y="5983"/>
                </a:cubicBezTo>
                <a:cubicBezTo>
                  <a:pt x="6328" y="6037"/>
                  <a:pt x="6572" y="6381"/>
                  <a:pt x="6518" y="6733"/>
                </a:cubicBezTo>
                <a:cubicBezTo>
                  <a:pt x="6599" y="6751"/>
                  <a:pt x="6599" y="6751"/>
                  <a:pt x="6599" y="6751"/>
                </a:cubicBezTo>
                <a:cubicBezTo>
                  <a:pt x="6653" y="6390"/>
                  <a:pt x="6445" y="6046"/>
                  <a:pt x="6120" y="5938"/>
                </a:cubicBezTo>
                <a:cubicBezTo>
                  <a:pt x="6129" y="5920"/>
                  <a:pt x="6129" y="5920"/>
                  <a:pt x="6129" y="5920"/>
                </a:cubicBezTo>
                <a:cubicBezTo>
                  <a:pt x="5740" y="5884"/>
                  <a:pt x="5460" y="5522"/>
                  <a:pt x="5496" y="5124"/>
                </a:cubicBezTo>
                <a:cubicBezTo>
                  <a:pt x="5514" y="4925"/>
                  <a:pt x="5614" y="4745"/>
                  <a:pt x="5767" y="4618"/>
                </a:cubicBezTo>
                <a:cubicBezTo>
                  <a:pt x="5903" y="4501"/>
                  <a:pt x="6084" y="4446"/>
                  <a:pt x="6264" y="4464"/>
                </a:cubicBezTo>
                <a:cubicBezTo>
                  <a:pt x="6653" y="4510"/>
                  <a:pt x="6933" y="4871"/>
                  <a:pt x="6888" y="5269"/>
                </a:cubicBezTo>
                <a:cubicBezTo>
                  <a:pt x="6978" y="5278"/>
                  <a:pt x="6978" y="5278"/>
                  <a:pt x="6978" y="5278"/>
                </a:cubicBezTo>
                <a:cubicBezTo>
                  <a:pt x="6997" y="5097"/>
                  <a:pt x="6952" y="4925"/>
                  <a:pt x="6870" y="4781"/>
                </a:cubicBezTo>
                <a:cubicBezTo>
                  <a:pt x="6915" y="4799"/>
                  <a:pt x="6915" y="4799"/>
                  <a:pt x="6915" y="4799"/>
                </a:cubicBezTo>
                <a:cubicBezTo>
                  <a:pt x="6988" y="4618"/>
                  <a:pt x="7123" y="4473"/>
                  <a:pt x="7304" y="4401"/>
                </a:cubicBezTo>
                <a:cubicBezTo>
                  <a:pt x="7467" y="4329"/>
                  <a:pt x="7657" y="4329"/>
                  <a:pt x="7828" y="4401"/>
                </a:cubicBezTo>
                <a:close/>
                <a:moveTo>
                  <a:pt x="7376" y="4148"/>
                </a:moveTo>
                <a:lnTo>
                  <a:pt x="7376" y="4148"/>
                </a:lnTo>
                <a:cubicBezTo>
                  <a:pt x="7205" y="4085"/>
                  <a:pt x="7060" y="3949"/>
                  <a:pt x="6978" y="3768"/>
                </a:cubicBezTo>
                <a:cubicBezTo>
                  <a:pt x="6942" y="3777"/>
                  <a:pt x="6942" y="3777"/>
                  <a:pt x="6942" y="3777"/>
                </a:cubicBezTo>
                <a:cubicBezTo>
                  <a:pt x="7015" y="3633"/>
                  <a:pt x="7051" y="3461"/>
                  <a:pt x="7024" y="3280"/>
                </a:cubicBezTo>
                <a:cubicBezTo>
                  <a:pt x="6942" y="3298"/>
                  <a:pt x="6942" y="3298"/>
                  <a:pt x="6942" y="3298"/>
                </a:cubicBezTo>
                <a:cubicBezTo>
                  <a:pt x="6997" y="3696"/>
                  <a:pt x="6725" y="4067"/>
                  <a:pt x="6346" y="4121"/>
                </a:cubicBezTo>
                <a:cubicBezTo>
                  <a:pt x="6165" y="4148"/>
                  <a:pt x="5984" y="4103"/>
                  <a:pt x="5840" y="3994"/>
                </a:cubicBezTo>
                <a:cubicBezTo>
                  <a:pt x="5677" y="3877"/>
                  <a:pt x="5577" y="3705"/>
                  <a:pt x="5550" y="3506"/>
                </a:cubicBezTo>
                <a:cubicBezTo>
                  <a:pt x="5496" y="3108"/>
                  <a:pt x="5758" y="2739"/>
                  <a:pt x="6147" y="2675"/>
                </a:cubicBezTo>
                <a:cubicBezTo>
                  <a:pt x="6147" y="2666"/>
                  <a:pt x="6147" y="2666"/>
                  <a:pt x="6147" y="2666"/>
                </a:cubicBezTo>
                <a:cubicBezTo>
                  <a:pt x="6463" y="2540"/>
                  <a:pt x="6653" y="2187"/>
                  <a:pt x="6590" y="1826"/>
                </a:cubicBezTo>
                <a:cubicBezTo>
                  <a:pt x="6499" y="1844"/>
                  <a:pt x="6499" y="1844"/>
                  <a:pt x="6499" y="1844"/>
                </a:cubicBezTo>
                <a:cubicBezTo>
                  <a:pt x="6572" y="2205"/>
                  <a:pt x="6346" y="2549"/>
                  <a:pt x="6002" y="2621"/>
                </a:cubicBezTo>
                <a:cubicBezTo>
                  <a:pt x="5840" y="2648"/>
                  <a:pt x="5677" y="2621"/>
                  <a:pt x="5541" y="2522"/>
                </a:cubicBezTo>
                <a:cubicBezTo>
                  <a:pt x="5397" y="2422"/>
                  <a:pt x="5297" y="2278"/>
                  <a:pt x="5261" y="2097"/>
                </a:cubicBezTo>
                <a:cubicBezTo>
                  <a:pt x="5198" y="1745"/>
                  <a:pt x="5415" y="1392"/>
                  <a:pt x="5758" y="1329"/>
                </a:cubicBezTo>
                <a:cubicBezTo>
                  <a:pt x="5740" y="1238"/>
                  <a:pt x="5740" y="1238"/>
                  <a:pt x="5740" y="1238"/>
                </a:cubicBezTo>
                <a:cubicBezTo>
                  <a:pt x="5595" y="1274"/>
                  <a:pt x="5469" y="1347"/>
                  <a:pt x="5369" y="1455"/>
                </a:cubicBezTo>
                <a:lnTo>
                  <a:pt x="5369" y="1455"/>
                </a:lnTo>
                <a:cubicBezTo>
                  <a:pt x="5216" y="1564"/>
                  <a:pt x="5026" y="1600"/>
                  <a:pt x="4845" y="1564"/>
                </a:cubicBezTo>
                <a:cubicBezTo>
                  <a:pt x="4664" y="1537"/>
                  <a:pt x="4502" y="1428"/>
                  <a:pt x="4393" y="1265"/>
                </a:cubicBezTo>
                <a:cubicBezTo>
                  <a:pt x="4177" y="931"/>
                  <a:pt x="4257" y="470"/>
                  <a:pt x="4574" y="244"/>
                </a:cubicBezTo>
                <a:cubicBezTo>
                  <a:pt x="4728" y="135"/>
                  <a:pt x="4917" y="90"/>
                  <a:pt x="5098" y="126"/>
                </a:cubicBezTo>
                <a:cubicBezTo>
                  <a:pt x="5252" y="162"/>
                  <a:pt x="5397" y="244"/>
                  <a:pt x="5505" y="370"/>
                </a:cubicBezTo>
                <a:cubicBezTo>
                  <a:pt x="5198" y="497"/>
                  <a:pt x="4990" y="804"/>
                  <a:pt x="4999" y="1166"/>
                </a:cubicBezTo>
                <a:cubicBezTo>
                  <a:pt x="5089" y="1166"/>
                  <a:pt x="5089" y="1166"/>
                  <a:pt x="5089" y="1166"/>
                </a:cubicBezTo>
                <a:cubicBezTo>
                  <a:pt x="5071" y="759"/>
                  <a:pt x="5369" y="416"/>
                  <a:pt x="5758" y="397"/>
                </a:cubicBezTo>
                <a:cubicBezTo>
                  <a:pt x="5939" y="397"/>
                  <a:pt x="6120" y="461"/>
                  <a:pt x="6255" y="587"/>
                </a:cubicBezTo>
                <a:cubicBezTo>
                  <a:pt x="6400" y="714"/>
                  <a:pt x="6481" y="904"/>
                  <a:pt x="6490" y="1103"/>
                </a:cubicBezTo>
                <a:cubicBezTo>
                  <a:pt x="6490" y="1247"/>
                  <a:pt x="6454" y="1392"/>
                  <a:pt x="6391" y="1509"/>
                </a:cubicBezTo>
                <a:cubicBezTo>
                  <a:pt x="6355" y="1545"/>
                  <a:pt x="6328" y="1591"/>
                  <a:pt x="6301" y="1636"/>
                </a:cubicBezTo>
                <a:cubicBezTo>
                  <a:pt x="6174" y="1771"/>
                  <a:pt x="6011" y="1853"/>
                  <a:pt x="5812" y="1862"/>
                </a:cubicBezTo>
                <a:cubicBezTo>
                  <a:pt x="5821" y="1952"/>
                  <a:pt x="5821" y="1952"/>
                  <a:pt x="5821" y="1952"/>
                </a:cubicBezTo>
                <a:cubicBezTo>
                  <a:pt x="6038" y="1943"/>
                  <a:pt x="6228" y="1844"/>
                  <a:pt x="6364" y="1690"/>
                </a:cubicBezTo>
                <a:lnTo>
                  <a:pt x="6364" y="1690"/>
                </a:lnTo>
                <a:cubicBezTo>
                  <a:pt x="6364" y="1690"/>
                  <a:pt x="6364" y="1690"/>
                  <a:pt x="6373" y="1681"/>
                </a:cubicBezTo>
                <a:cubicBezTo>
                  <a:pt x="6400" y="1645"/>
                  <a:pt x="6436" y="1600"/>
                  <a:pt x="6454" y="1564"/>
                </a:cubicBezTo>
                <a:cubicBezTo>
                  <a:pt x="6544" y="1455"/>
                  <a:pt x="6662" y="1383"/>
                  <a:pt x="6798" y="1356"/>
                </a:cubicBezTo>
                <a:cubicBezTo>
                  <a:pt x="6978" y="1301"/>
                  <a:pt x="7159" y="1329"/>
                  <a:pt x="7322" y="1428"/>
                </a:cubicBezTo>
                <a:cubicBezTo>
                  <a:pt x="7657" y="1627"/>
                  <a:pt x="7765" y="2079"/>
                  <a:pt x="7575" y="2432"/>
                </a:cubicBezTo>
                <a:cubicBezTo>
                  <a:pt x="7476" y="2603"/>
                  <a:pt x="7322" y="2721"/>
                  <a:pt x="7141" y="2766"/>
                </a:cubicBezTo>
                <a:cubicBezTo>
                  <a:pt x="6960" y="2820"/>
                  <a:pt x="6780" y="2793"/>
                  <a:pt x="6617" y="2694"/>
                </a:cubicBezTo>
                <a:cubicBezTo>
                  <a:pt x="6572" y="2766"/>
                  <a:pt x="6572" y="2766"/>
                  <a:pt x="6572" y="2766"/>
                </a:cubicBezTo>
                <a:cubicBezTo>
                  <a:pt x="6698" y="2838"/>
                  <a:pt x="6834" y="2874"/>
                  <a:pt x="6969" y="2874"/>
                </a:cubicBezTo>
                <a:cubicBezTo>
                  <a:pt x="7033" y="2874"/>
                  <a:pt x="7096" y="2874"/>
                  <a:pt x="7159" y="2856"/>
                </a:cubicBezTo>
                <a:cubicBezTo>
                  <a:pt x="7214" y="2838"/>
                  <a:pt x="7268" y="2820"/>
                  <a:pt x="7322" y="2793"/>
                </a:cubicBezTo>
                <a:lnTo>
                  <a:pt x="7322" y="2793"/>
                </a:lnTo>
                <a:cubicBezTo>
                  <a:pt x="7485" y="2712"/>
                  <a:pt x="7675" y="2703"/>
                  <a:pt x="7846" y="2766"/>
                </a:cubicBezTo>
                <a:cubicBezTo>
                  <a:pt x="8027" y="2829"/>
                  <a:pt x="8172" y="2965"/>
                  <a:pt x="8244" y="3144"/>
                </a:cubicBezTo>
                <a:cubicBezTo>
                  <a:pt x="8416" y="3515"/>
                  <a:pt x="8262" y="3949"/>
                  <a:pt x="7910" y="4121"/>
                </a:cubicBezTo>
                <a:cubicBezTo>
                  <a:pt x="7738" y="4202"/>
                  <a:pt x="7557" y="4211"/>
                  <a:pt x="7376" y="4148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7" name="Freeform 242">
            <a:extLst>
              <a:ext uri="{FF2B5EF4-FFF2-40B4-BE49-F238E27FC236}">
                <a16:creationId xmlns:a16="http://schemas.microsoft.com/office/drawing/2014/main" id="{B91D7875-904A-6A40-B4F2-407281B9B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71628" y="3943159"/>
            <a:ext cx="1783710" cy="1793375"/>
          </a:xfrm>
          <a:custGeom>
            <a:avLst/>
            <a:gdLst>
              <a:gd name="T0" fmla="*/ 1627 w 1628"/>
              <a:gd name="T1" fmla="*/ 814 h 1638"/>
              <a:gd name="T2" fmla="*/ 1627 w 1628"/>
              <a:gd name="T3" fmla="*/ 814 h 1638"/>
              <a:gd name="T4" fmla="*/ 814 w 1628"/>
              <a:gd name="T5" fmla="*/ 1637 h 1638"/>
              <a:gd name="T6" fmla="*/ 0 w 1628"/>
              <a:gd name="T7" fmla="*/ 814 h 1638"/>
              <a:gd name="T8" fmla="*/ 814 w 1628"/>
              <a:gd name="T9" fmla="*/ 0 h 1638"/>
              <a:gd name="T10" fmla="*/ 1627 w 1628"/>
              <a:gd name="T11" fmla="*/ 814 h 1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28" h="1638">
                <a:moveTo>
                  <a:pt x="1627" y="814"/>
                </a:moveTo>
                <a:lnTo>
                  <a:pt x="1627" y="814"/>
                </a:lnTo>
                <a:cubicBezTo>
                  <a:pt x="1627" y="1266"/>
                  <a:pt x="1266" y="1637"/>
                  <a:pt x="814" y="1637"/>
                </a:cubicBezTo>
                <a:cubicBezTo>
                  <a:pt x="362" y="1637"/>
                  <a:pt x="0" y="1266"/>
                  <a:pt x="0" y="814"/>
                </a:cubicBezTo>
                <a:cubicBezTo>
                  <a:pt x="0" y="362"/>
                  <a:pt x="362" y="0"/>
                  <a:pt x="814" y="0"/>
                </a:cubicBezTo>
                <a:cubicBezTo>
                  <a:pt x="1266" y="0"/>
                  <a:pt x="1627" y="362"/>
                  <a:pt x="1627" y="81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8" name="Freeform 243">
            <a:extLst>
              <a:ext uri="{FF2B5EF4-FFF2-40B4-BE49-F238E27FC236}">
                <a16:creationId xmlns:a16="http://schemas.microsoft.com/office/drawing/2014/main" id="{06F5F226-D306-6E47-9A82-87182A4FC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8359" y="3943159"/>
            <a:ext cx="1793378" cy="1793375"/>
          </a:xfrm>
          <a:custGeom>
            <a:avLst/>
            <a:gdLst>
              <a:gd name="T0" fmla="*/ 1637 w 1638"/>
              <a:gd name="T1" fmla="*/ 814 h 1638"/>
              <a:gd name="T2" fmla="*/ 1637 w 1638"/>
              <a:gd name="T3" fmla="*/ 814 h 1638"/>
              <a:gd name="T4" fmla="*/ 823 w 1638"/>
              <a:gd name="T5" fmla="*/ 1637 h 1638"/>
              <a:gd name="T6" fmla="*/ 0 w 1638"/>
              <a:gd name="T7" fmla="*/ 814 h 1638"/>
              <a:gd name="T8" fmla="*/ 823 w 1638"/>
              <a:gd name="T9" fmla="*/ 0 h 1638"/>
              <a:gd name="T10" fmla="*/ 1637 w 1638"/>
              <a:gd name="T11" fmla="*/ 814 h 1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38" h="1638">
                <a:moveTo>
                  <a:pt x="1637" y="814"/>
                </a:moveTo>
                <a:lnTo>
                  <a:pt x="1637" y="814"/>
                </a:lnTo>
                <a:cubicBezTo>
                  <a:pt x="1637" y="1266"/>
                  <a:pt x="1275" y="1637"/>
                  <a:pt x="823" y="1637"/>
                </a:cubicBezTo>
                <a:cubicBezTo>
                  <a:pt x="371" y="1637"/>
                  <a:pt x="0" y="1266"/>
                  <a:pt x="0" y="814"/>
                </a:cubicBezTo>
                <a:cubicBezTo>
                  <a:pt x="0" y="362"/>
                  <a:pt x="371" y="0"/>
                  <a:pt x="823" y="0"/>
                </a:cubicBezTo>
                <a:cubicBezTo>
                  <a:pt x="1275" y="0"/>
                  <a:pt x="1637" y="362"/>
                  <a:pt x="1637" y="81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9" name="Freeform 244">
            <a:extLst>
              <a:ext uri="{FF2B5EF4-FFF2-40B4-BE49-F238E27FC236}">
                <a16:creationId xmlns:a16="http://schemas.microsoft.com/office/drawing/2014/main" id="{3A19F789-E892-9346-B531-3B389164A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3093" y="7283382"/>
            <a:ext cx="1793378" cy="1793378"/>
          </a:xfrm>
          <a:custGeom>
            <a:avLst/>
            <a:gdLst>
              <a:gd name="T0" fmla="*/ 1636 w 1637"/>
              <a:gd name="T1" fmla="*/ 822 h 1637"/>
              <a:gd name="T2" fmla="*/ 1636 w 1637"/>
              <a:gd name="T3" fmla="*/ 822 h 1637"/>
              <a:gd name="T4" fmla="*/ 822 w 1637"/>
              <a:gd name="T5" fmla="*/ 1636 h 1637"/>
              <a:gd name="T6" fmla="*/ 0 w 1637"/>
              <a:gd name="T7" fmla="*/ 822 h 1637"/>
              <a:gd name="T8" fmla="*/ 822 w 1637"/>
              <a:gd name="T9" fmla="*/ 0 h 1637"/>
              <a:gd name="T10" fmla="*/ 1636 w 1637"/>
              <a:gd name="T11" fmla="*/ 822 h 16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37" h="1637">
                <a:moveTo>
                  <a:pt x="1636" y="822"/>
                </a:moveTo>
                <a:lnTo>
                  <a:pt x="1636" y="822"/>
                </a:lnTo>
                <a:cubicBezTo>
                  <a:pt x="1636" y="1265"/>
                  <a:pt x="1274" y="1636"/>
                  <a:pt x="822" y="1636"/>
                </a:cubicBezTo>
                <a:cubicBezTo>
                  <a:pt x="370" y="1636"/>
                  <a:pt x="0" y="1265"/>
                  <a:pt x="0" y="822"/>
                </a:cubicBezTo>
                <a:cubicBezTo>
                  <a:pt x="0" y="370"/>
                  <a:pt x="370" y="0"/>
                  <a:pt x="822" y="0"/>
                </a:cubicBezTo>
                <a:cubicBezTo>
                  <a:pt x="1274" y="0"/>
                  <a:pt x="1636" y="370"/>
                  <a:pt x="1636" y="82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0" name="Freeform 245">
            <a:extLst>
              <a:ext uri="{FF2B5EF4-FFF2-40B4-BE49-F238E27FC236}">
                <a16:creationId xmlns:a16="http://schemas.microsoft.com/office/drawing/2014/main" id="{E587F2D1-C467-8048-B656-ACC7A60B3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1364" y="7283382"/>
            <a:ext cx="1793375" cy="1793378"/>
          </a:xfrm>
          <a:custGeom>
            <a:avLst/>
            <a:gdLst>
              <a:gd name="T0" fmla="*/ 1637 w 1638"/>
              <a:gd name="T1" fmla="*/ 822 h 1637"/>
              <a:gd name="T2" fmla="*/ 1637 w 1638"/>
              <a:gd name="T3" fmla="*/ 822 h 1637"/>
              <a:gd name="T4" fmla="*/ 823 w 1638"/>
              <a:gd name="T5" fmla="*/ 1636 h 1637"/>
              <a:gd name="T6" fmla="*/ 0 w 1638"/>
              <a:gd name="T7" fmla="*/ 822 h 1637"/>
              <a:gd name="T8" fmla="*/ 823 w 1638"/>
              <a:gd name="T9" fmla="*/ 0 h 1637"/>
              <a:gd name="T10" fmla="*/ 1637 w 1638"/>
              <a:gd name="T11" fmla="*/ 822 h 16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38" h="1637">
                <a:moveTo>
                  <a:pt x="1637" y="822"/>
                </a:moveTo>
                <a:lnTo>
                  <a:pt x="1637" y="822"/>
                </a:lnTo>
                <a:cubicBezTo>
                  <a:pt x="1637" y="1265"/>
                  <a:pt x="1275" y="1636"/>
                  <a:pt x="823" y="1636"/>
                </a:cubicBezTo>
                <a:cubicBezTo>
                  <a:pt x="371" y="1636"/>
                  <a:pt x="0" y="1265"/>
                  <a:pt x="0" y="822"/>
                </a:cubicBezTo>
                <a:cubicBezTo>
                  <a:pt x="0" y="370"/>
                  <a:pt x="371" y="0"/>
                  <a:pt x="823" y="0"/>
                </a:cubicBezTo>
                <a:cubicBezTo>
                  <a:pt x="1275" y="0"/>
                  <a:pt x="1637" y="370"/>
                  <a:pt x="1637" y="82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1" name="Freeform 246">
            <a:extLst>
              <a:ext uri="{FF2B5EF4-FFF2-40B4-BE49-F238E27FC236}">
                <a16:creationId xmlns:a16="http://schemas.microsoft.com/office/drawing/2014/main" id="{CC4B1AC2-1CFA-704A-A9D8-24F61F0A7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98823" y="10758957"/>
            <a:ext cx="1793375" cy="1793375"/>
          </a:xfrm>
          <a:custGeom>
            <a:avLst/>
            <a:gdLst>
              <a:gd name="T0" fmla="*/ 1636 w 1637"/>
              <a:gd name="T1" fmla="*/ 813 h 1637"/>
              <a:gd name="T2" fmla="*/ 1636 w 1637"/>
              <a:gd name="T3" fmla="*/ 813 h 1637"/>
              <a:gd name="T4" fmla="*/ 814 w 1637"/>
              <a:gd name="T5" fmla="*/ 1636 h 1637"/>
              <a:gd name="T6" fmla="*/ 0 w 1637"/>
              <a:gd name="T7" fmla="*/ 813 h 1637"/>
              <a:gd name="T8" fmla="*/ 814 w 1637"/>
              <a:gd name="T9" fmla="*/ 0 h 1637"/>
              <a:gd name="T10" fmla="*/ 1636 w 1637"/>
              <a:gd name="T11" fmla="*/ 813 h 16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37" h="1637">
                <a:moveTo>
                  <a:pt x="1636" y="813"/>
                </a:moveTo>
                <a:lnTo>
                  <a:pt x="1636" y="813"/>
                </a:lnTo>
                <a:cubicBezTo>
                  <a:pt x="1636" y="1265"/>
                  <a:pt x="1266" y="1636"/>
                  <a:pt x="814" y="1636"/>
                </a:cubicBezTo>
                <a:cubicBezTo>
                  <a:pt x="370" y="1636"/>
                  <a:pt x="0" y="1265"/>
                  <a:pt x="0" y="813"/>
                </a:cubicBezTo>
                <a:cubicBezTo>
                  <a:pt x="0" y="361"/>
                  <a:pt x="370" y="0"/>
                  <a:pt x="814" y="0"/>
                </a:cubicBezTo>
                <a:cubicBezTo>
                  <a:pt x="1266" y="0"/>
                  <a:pt x="1636" y="361"/>
                  <a:pt x="1636" y="81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2" name="Freeform 247">
            <a:extLst>
              <a:ext uri="{FF2B5EF4-FFF2-40B4-BE49-F238E27FC236}">
                <a16:creationId xmlns:a16="http://schemas.microsoft.com/office/drawing/2014/main" id="{B778558E-9476-BA45-980B-1E4ECF1C3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7695" y="10758957"/>
            <a:ext cx="1793378" cy="1793375"/>
          </a:xfrm>
          <a:custGeom>
            <a:avLst/>
            <a:gdLst>
              <a:gd name="T0" fmla="*/ 1636 w 1637"/>
              <a:gd name="T1" fmla="*/ 813 h 1637"/>
              <a:gd name="T2" fmla="*/ 1636 w 1637"/>
              <a:gd name="T3" fmla="*/ 813 h 1637"/>
              <a:gd name="T4" fmla="*/ 823 w 1637"/>
              <a:gd name="T5" fmla="*/ 1636 h 1637"/>
              <a:gd name="T6" fmla="*/ 0 w 1637"/>
              <a:gd name="T7" fmla="*/ 813 h 1637"/>
              <a:gd name="T8" fmla="*/ 823 w 1637"/>
              <a:gd name="T9" fmla="*/ 0 h 1637"/>
              <a:gd name="T10" fmla="*/ 1636 w 1637"/>
              <a:gd name="T11" fmla="*/ 813 h 16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37" h="1637">
                <a:moveTo>
                  <a:pt x="1636" y="813"/>
                </a:moveTo>
                <a:lnTo>
                  <a:pt x="1636" y="813"/>
                </a:lnTo>
                <a:cubicBezTo>
                  <a:pt x="1636" y="1265"/>
                  <a:pt x="1275" y="1636"/>
                  <a:pt x="823" y="1636"/>
                </a:cubicBezTo>
                <a:cubicBezTo>
                  <a:pt x="371" y="1636"/>
                  <a:pt x="0" y="1265"/>
                  <a:pt x="0" y="813"/>
                </a:cubicBezTo>
                <a:cubicBezTo>
                  <a:pt x="0" y="361"/>
                  <a:pt x="371" y="0"/>
                  <a:pt x="823" y="0"/>
                </a:cubicBezTo>
                <a:cubicBezTo>
                  <a:pt x="1275" y="0"/>
                  <a:pt x="1636" y="361"/>
                  <a:pt x="1636" y="81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3" name="Freeform 248">
            <a:extLst>
              <a:ext uri="{FF2B5EF4-FFF2-40B4-BE49-F238E27FC236}">
                <a16:creationId xmlns:a16="http://schemas.microsoft.com/office/drawing/2014/main" id="{475EB6DF-6418-9742-BD5F-DAF3CD54D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3112" y="4803593"/>
            <a:ext cx="270698" cy="377044"/>
          </a:xfrm>
          <a:custGeom>
            <a:avLst/>
            <a:gdLst>
              <a:gd name="T0" fmla="*/ 244 w 245"/>
              <a:gd name="T1" fmla="*/ 343 h 344"/>
              <a:gd name="T2" fmla="*/ 244 w 245"/>
              <a:gd name="T3" fmla="*/ 343 h 344"/>
              <a:gd name="T4" fmla="*/ 0 w 245"/>
              <a:gd name="T5" fmla="*/ 343 h 344"/>
              <a:gd name="T6" fmla="*/ 0 w 245"/>
              <a:gd name="T7" fmla="*/ 54 h 344"/>
              <a:gd name="T8" fmla="*/ 55 w 245"/>
              <a:gd name="T9" fmla="*/ 0 h 344"/>
              <a:gd name="T10" fmla="*/ 190 w 245"/>
              <a:gd name="T11" fmla="*/ 0 h 344"/>
              <a:gd name="T12" fmla="*/ 244 w 245"/>
              <a:gd name="T13" fmla="*/ 54 h 344"/>
              <a:gd name="T14" fmla="*/ 244 w 245"/>
              <a:gd name="T15" fmla="*/ 343 h 344"/>
              <a:gd name="T16" fmla="*/ 45 w 245"/>
              <a:gd name="T17" fmla="*/ 298 h 344"/>
              <a:gd name="T18" fmla="*/ 45 w 245"/>
              <a:gd name="T19" fmla="*/ 298 h 344"/>
              <a:gd name="T20" fmla="*/ 190 w 245"/>
              <a:gd name="T21" fmla="*/ 298 h 344"/>
              <a:gd name="T22" fmla="*/ 190 w 245"/>
              <a:gd name="T23" fmla="*/ 54 h 344"/>
              <a:gd name="T24" fmla="*/ 190 w 245"/>
              <a:gd name="T25" fmla="*/ 45 h 344"/>
              <a:gd name="T26" fmla="*/ 55 w 245"/>
              <a:gd name="T27" fmla="*/ 45 h 344"/>
              <a:gd name="T28" fmla="*/ 45 w 245"/>
              <a:gd name="T29" fmla="*/ 54 h 344"/>
              <a:gd name="T30" fmla="*/ 45 w 245"/>
              <a:gd name="T31" fmla="*/ 298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45" h="344">
                <a:moveTo>
                  <a:pt x="244" y="343"/>
                </a:moveTo>
                <a:lnTo>
                  <a:pt x="244" y="343"/>
                </a:lnTo>
                <a:cubicBezTo>
                  <a:pt x="0" y="343"/>
                  <a:pt x="0" y="343"/>
                  <a:pt x="0" y="343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18"/>
                  <a:pt x="18" y="0"/>
                  <a:pt x="55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217" y="0"/>
                  <a:pt x="244" y="18"/>
                  <a:pt x="244" y="54"/>
                </a:cubicBezTo>
                <a:lnTo>
                  <a:pt x="244" y="343"/>
                </a:lnTo>
                <a:close/>
                <a:moveTo>
                  <a:pt x="45" y="298"/>
                </a:moveTo>
                <a:lnTo>
                  <a:pt x="45" y="298"/>
                </a:lnTo>
                <a:cubicBezTo>
                  <a:pt x="190" y="298"/>
                  <a:pt x="190" y="298"/>
                  <a:pt x="190" y="298"/>
                </a:cubicBezTo>
                <a:cubicBezTo>
                  <a:pt x="190" y="54"/>
                  <a:pt x="190" y="54"/>
                  <a:pt x="190" y="54"/>
                </a:cubicBezTo>
                <a:cubicBezTo>
                  <a:pt x="190" y="45"/>
                  <a:pt x="190" y="45"/>
                  <a:pt x="190" y="45"/>
                </a:cubicBezTo>
                <a:cubicBezTo>
                  <a:pt x="55" y="45"/>
                  <a:pt x="55" y="45"/>
                  <a:pt x="55" y="45"/>
                </a:cubicBezTo>
                <a:cubicBezTo>
                  <a:pt x="45" y="45"/>
                  <a:pt x="45" y="45"/>
                  <a:pt x="45" y="54"/>
                </a:cubicBezTo>
                <a:lnTo>
                  <a:pt x="45" y="2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4" name="Freeform 249">
            <a:extLst>
              <a:ext uri="{FF2B5EF4-FFF2-40B4-BE49-F238E27FC236}">
                <a16:creationId xmlns:a16="http://schemas.microsoft.com/office/drawing/2014/main" id="{227D185F-C89E-2946-979E-260F8095E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1749" y="4697247"/>
            <a:ext cx="783092" cy="497890"/>
          </a:xfrm>
          <a:custGeom>
            <a:avLst/>
            <a:gdLst>
              <a:gd name="T0" fmla="*/ 642 w 715"/>
              <a:gd name="T1" fmla="*/ 452 h 453"/>
              <a:gd name="T2" fmla="*/ 642 w 715"/>
              <a:gd name="T3" fmla="*/ 452 h 453"/>
              <a:gd name="T4" fmla="*/ 82 w 715"/>
              <a:gd name="T5" fmla="*/ 452 h 453"/>
              <a:gd name="T6" fmla="*/ 0 w 715"/>
              <a:gd name="T7" fmla="*/ 380 h 453"/>
              <a:gd name="T8" fmla="*/ 0 w 715"/>
              <a:gd name="T9" fmla="*/ 91 h 453"/>
              <a:gd name="T10" fmla="*/ 36 w 715"/>
              <a:gd name="T11" fmla="*/ 55 h 453"/>
              <a:gd name="T12" fmla="*/ 36 w 715"/>
              <a:gd name="T13" fmla="*/ 55 h 453"/>
              <a:gd name="T14" fmla="*/ 73 w 715"/>
              <a:gd name="T15" fmla="*/ 91 h 453"/>
              <a:gd name="T16" fmla="*/ 73 w 715"/>
              <a:gd name="T17" fmla="*/ 380 h 453"/>
              <a:gd name="T18" fmla="*/ 82 w 715"/>
              <a:gd name="T19" fmla="*/ 389 h 453"/>
              <a:gd name="T20" fmla="*/ 642 w 715"/>
              <a:gd name="T21" fmla="*/ 389 h 453"/>
              <a:gd name="T22" fmla="*/ 651 w 715"/>
              <a:gd name="T23" fmla="*/ 380 h 453"/>
              <a:gd name="T24" fmla="*/ 651 w 715"/>
              <a:gd name="T25" fmla="*/ 0 h 453"/>
              <a:gd name="T26" fmla="*/ 714 w 715"/>
              <a:gd name="T27" fmla="*/ 0 h 453"/>
              <a:gd name="T28" fmla="*/ 714 w 715"/>
              <a:gd name="T29" fmla="*/ 380 h 453"/>
              <a:gd name="T30" fmla="*/ 642 w 715"/>
              <a:gd name="T31" fmla="*/ 452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15" h="453">
                <a:moveTo>
                  <a:pt x="642" y="452"/>
                </a:moveTo>
                <a:lnTo>
                  <a:pt x="642" y="452"/>
                </a:lnTo>
                <a:cubicBezTo>
                  <a:pt x="82" y="452"/>
                  <a:pt x="82" y="452"/>
                  <a:pt x="82" y="452"/>
                </a:cubicBezTo>
                <a:cubicBezTo>
                  <a:pt x="36" y="452"/>
                  <a:pt x="0" y="425"/>
                  <a:pt x="0" y="380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73"/>
                  <a:pt x="18" y="55"/>
                  <a:pt x="36" y="55"/>
                </a:cubicBezTo>
                <a:lnTo>
                  <a:pt x="36" y="55"/>
                </a:lnTo>
                <a:cubicBezTo>
                  <a:pt x="54" y="55"/>
                  <a:pt x="73" y="73"/>
                  <a:pt x="73" y="91"/>
                </a:cubicBezTo>
                <a:cubicBezTo>
                  <a:pt x="73" y="380"/>
                  <a:pt x="73" y="380"/>
                  <a:pt x="73" y="380"/>
                </a:cubicBezTo>
                <a:cubicBezTo>
                  <a:pt x="73" y="389"/>
                  <a:pt x="73" y="389"/>
                  <a:pt x="82" y="389"/>
                </a:cubicBezTo>
                <a:cubicBezTo>
                  <a:pt x="642" y="389"/>
                  <a:pt x="642" y="389"/>
                  <a:pt x="642" y="389"/>
                </a:cubicBezTo>
                <a:cubicBezTo>
                  <a:pt x="651" y="389"/>
                  <a:pt x="651" y="389"/>
                  <a:pt x="651" y="380"/>
                </a:cubicBezTo>
                <a:cubicBezTo>
                  <a:pt x="651" y="0"/>
                  <a:pt x="651" y="0"/>
                  <a:pt x="651" y="0"/>
                </a:cubicBezTo>
                <a:cubicBezTo>
                  <a:pt x="714" y="0"/>
                  <a:pt x="714" y="0"/>
                  <a:pt x="714" y="0"/>
                </a:cubicBezTo>
                <a:cubicBezTo>
                  <a:pt x="714" y="380"/>
                  <a:pt x="714" y="380"/>
                  <a:pt x="714" y="380"/>
                </a:cubicBezTo>
                <a:cubicBezTo>
                  <a:pt x="714" y="425"/>
                  <a:pt x="678" y="452"/>
                  <a:pt x="642" y="45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5" name="Freeform 250">
            <a:extLst>
              <a:ext uri="{FF2B5EF4-FFF2-40B4-BE49-F238E27FC236}">
                <a16:creationId xmlns:a16="http://schemas.microsoft.com/office/drawing/2014/main" id="{BC6EC8C2-FF6B-364F-A25E-53666BFC7E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3742" y="4378210"/>
            <a:ext cx="894273" cy="367376"/>
          </a:xfrm>
          <a:custGeom>
            <a:avLst/>
            <a:gdLst>
              <a:gd name="T0" fmla="*/ 687 w 815"/>
              <a:gd name="T1" fmla="*/ 335 h 336"/>
              <a:gd name="T2" fmla="*/ 687 w 815"/>
              <a:gd name="T3" fmla="*/ 335 h 336"/>
              <a:gd name="T4" fmla="*/ 597 w 815"/>
              <a:gd name="T5" fmla="*/ 289 h 336"/>
              <a:gd name="T6" fmla="*/ 497 w 815"/>
              <a:gd name="T7" fmla="*/ 335 h 336"/>
              <a:gd name="T8" fmla="*/ 407 w 815"/>
              <a:gd name="T9" fmla="*/ 289 h 336"/>
              <a:gd name="T10" fmla="*/ 316 w 815"/>
              <a:gd name="T11" fmla="*/ 335 h 336"/>
              <a:gd name="T12" fmla="*/ 217 w 815"/>
              <a:gd name="T13" fmla="*/ 289 h 336"/>
              <a:gd name="T14" fmla="*/ 118 w 815"/>
              <a:gd name="T15" fmla="*/ 335 h 336"/>
              <a:gd name="T16" fmla="*/ 0 w 815"/>
              <a:gd name="T17" fmla="*/ 199 h 336"/>
              <a:gd name="T18" fmla="*/ 0 w 815"/>
              <a:gd name="T19" fmla="*/ 190 h 336"/>
              <a:gd name="T20" fmla="*/ 108 w 815"/>
              <a:gd name="T21" fmla="*/ 27 h 336"/>
              <a:gd name="T22" fmla="*/ 163 w 815"/>
              <a:gd name="T23" fmla="*/ 0 h 336"/>
              <a:gd name="T24" fmla="*/ 651 w 815"/>
              <a:gd name="T25" fmla="*/ 0 h 336"/>
              <a:gd name="T26" fmla="*/ 651 w 815"/>
              <a:gd name="T27" fmla="*/ 0 h 336"/>
              <a:gd name="T28" fmla="*/ 705 w 815"/>
              <a:gd name="T29" fmla="*/ 27 h 336"/>
              <a:gd name="T30" fmla="*/ 814 w 815"/>
              <a:gd name="T31" fmla="*/ 190 h 336"/>
              <a:gd name="T32" fmla="*/ 814 w 815"/>
              <a:gd name="T33" fmla="*/ 199 h 336"/>
              <a:gd name="T34" fmla="*/ 696 w 815"/>
              <a:gd name="T35" fmla="*/ 335 h 336"/>
              <a:gd name="T36" fmla="*/ 687 w 815"/>
              <a:gd name="T37" fmla="*/ 335 h 336"/>
              <a:gd name="T38" fmla="*/ 597 w 815"/>
              <a:gd name="T39" fmla="*/ 208 h 336"/>
              <a:gd name="T40" fmla="*/ 597 w 815"/>
              <a:gd name="T41" fmla="*/ 208 h 336"/>
              <a:gd name="T42" fmla="*/ 597 w 815"/>
              <a:gd name="T43" fmla="*/ 208 h 336"/>
              <a:gd name="T44" fmla="*/ 633 w 815"/>
              <a:gd name="T45" fmla="*/ 226 h 336"/>
              <a:gd name="T46" fmla="*/ 696 w 815"/>
              <a:gd name="T47" fmla="*/ 271 h 336"/>
              <a:gd name="T48" fmla="*/ 750 w 815"/>
              <a:gd name="T49" fmla="*/ 208 h 336"/>
              <a:gd name="T50" fmla="*/ 651 w 815"/>
              <a:gd name="T51" fmla="*/ 63 h 336"/>
              <a:gd name="T52" fmla="*/ 163 w 815"/>
              <a:gd name="T53" fmla="*/ 63 h 336"/>
              <a:gd name="T54" fmla="*/ 163 w 815"/>
              <a:gd name="T55" fmla="*/ 63 h 336"/>
              <a:gd name="T56" fmla="*/ 63 w 815"/>
              <a:gd name="T57" fmla="*/ 208 h 336"/>
              <a:gd name="T58" fmla="*/ 127 w 815"/>
              <a:gd name="T59" fmla="*/ 262 h 336"/>
              <a:gd name="T60" fmla="*/ 181 w 815"/>
              <a:gd name="T61" fmla="*/ 226 h 336"/>
              <a:gd name="T62" fmla="*/ 217 w 815"/>
              <a:gd name="T63" fmla="*/ 208 h 336"/>
              <a:gd name="T64" fmla="*/ 217 w 815"/>
              <a:gd name="T65" fmla="*/ 208 h 336"/>
              <a:gd name="T66" fmla="*/ 262 w 815"/>
              <a:gd name="T67" fmla="*/ 226 h 336"/>
              <a:gd name="T68" fmla="*/ 316 w 815"/>
              <a:gd name="T69" fmla="*/ 262 h 336"/>
              <a:gd name="T70" fmla="*/ 371 w 815"/>
              <a:gd name="T71" fmla="*/ 226 h 336"/>
              <a:gd name="T72" fmla="*/ 407 w 815"/>
              <a:gd name="T73" fmla="*/ 208 h 336"/>
              <a:gd name="T74" fmla="*/ 407 w 815"/>
              <a:gd name="T75" fmla="*/ 208 h 336"/>
              <a:gd name="T76" fmla="*/ 443 w 815"/>
              <a:gd name="T77" fmla="*/ 226 h 336"/>
              <a:gd name="T78" fmla="*/ 497 w 815"/>
              <a:gd name="T79" fmla="*/ 262 h 336"/>
              <a:gd name="T80" fmla="*/ 560 w 815"/>
              <a:gd name="T81" fmla="*/ 226 h 336"/>
              <a:gd name="T82" fmla="*/ 597 w 815"/>
              <a:gd name="T83" fmla="*/ 208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815" h="336">
                <a:moveTo>
                  <a:pt x="687" y="335"/>
                </a:moveTo>
                <a:lnTo>
                  <a:pt x="687" y="335"/>
                </a:lnTo>
                <a:cubicBezTo>
                  <a:pt x="651" y="335"/>
                  <a:pt x="615" y="316"/>
                  <a:pt x="597" y="289"/>
                </a:cubicBezTo>
                <a:cubicBezTo>
                  <a:pt x="569" y="316"/>
                  <a:pt x="533" y="335"/>
                  <a:pt x="497" y="335"/>
                </a:cubicBezTo>
                <a:cubicBezTo>
                  <a:pt x="461" y="335"/>
                  <a:pt x="434" y="316"/>
                  <a:pt x="407" y="289"/>
                </a:cubicBezTo>
                <a:cubicBezTo>
                  <a:pt x="389" y="316"/>
                  <a:pt x="352" y="335"/>
                  <a:pt x="316" y="335"/>
                </a:cubicBezTo>
                <a:cubicBezTo>
                  <a:pt x="280" y="335"/>
                  <a:pt x="244" y="316"/>
                  <a:pt x="217" y="289"/>
                </a:cubicBezTo>
                <a:cubicBezTo>
                  <a:pt x="199" y="316"/>
                  <a:pt x="154" y="335"/>
                  <a:pt x="118" y="335"/>
                </a:cubicBezTo>
                <a:cubicBezTo>
                  <a:pt x="54" y="325"/>
                  <a:pt x="0" y="271"/>
                  <a:pt x="0" y="199"/>
                </a:cubicBezTo>
                <a:cubicBezTo>
                  <a:pt x="0" y="190"/>
                  <a:pt x="0" y="190"/>
                  <a:pt x="0" y="190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18" y="9"/>
                  <a:pt x="144" y="0"/>
                  <a:pt x="163" y="0"/>
                </a:cubicBezTo>
                <a:cubicBezTo>
                  <a:pt x="651" y="0"/>
                  <a:pt x="651" y="0"/>
                  <a:pt x="651" y="0"/>
                </a:cubicBezTo>
                <a:lnTo>
                  <a:pt x="651" y="0"/>
                </a:lnTo>
                <a:cubicBezTo>
                  <a:pt x="669" y="0"/>
                  <a:pt x="696" y="9"/>
                  <a:pt x="705" y="27"/>
                </a:cubicBezTo>
                <a:cubicBezTo>
                  <a:pt x="814" y="190"/>
                  <a:pt x="814" y="190"/>
                  <a:pt x="814" y="190"/>
                </a:cubicBezTo>
                <a:cubicBezTo>
                  <a:pt x="814" y="199"/>
                  <a:pt x="814" y="199"/>
                  <a:pt x="814" y="199"/>
                </a:cubicBezTo>
                <a:cubicBezTo>
                  <a:pt x="814" y="271"/>
                  <a:pt x="759" y="325"/>
                  <a:pt x="696" y="335"/>
                </a:cubicBezTo>
                <a:lnTo>
                  <a:pt x="687" y="335"/>
                </a:lnTo>
                <a:close/>
                <a:moveTo>
                  <a:pt x="597" y="208"/>
                </a:moveTo>
                <a:lnTo>
                  <a:pt x="597" y="208"/>
                </a:lnTo>
                <a:lnTo>
                  <a:pt x="597" y="208"/>
                </a:lnTo>
                <a:cubicBezTo>
                  <a:pt x="615" y="208"/>
                  <a:pt x="624" y="217"/>
                  <a:pt x="633" y="226"/>
                </a:cubicBezTo>
                <a:cubicBezTo>
                  <a:pt x="642" y="253"/>
                  <a:pt x="669" y="271"/>
                  <a:pt x="696" y="271"/>
                </a:cubicBezTo>
                <a:cubicBezTo>
                  <a:pt x="723" y="262"/>
                  <a:pt x="741" y="244"/>
                  <a:pt x="750" y="208"/>
                </a:cubicBezTo>
                <a:cubicBezTo>
                  <a:pt x="651" y="63"/>
                  <a:pt x="651" y="63"/>
                  <a:pt x="651" y="63"/>
                </a:cubicBezTo>
                <a:cubicBezTo>
                  <a:pt x="163" y="63"/>
                  <a:pt x="163" y="63"/>
                  <a:pt x="163" y="63"/>
                </a:cubicBezTo>
                <a:lnTo>
                  <a:pt x="163" y="63"/>
                </a:lnTo>
                <a:cubicBezTo>
                  <a:pt x="63" y="208"/>
                  <a:pt x="63" y="208"/>
                  <a:pt x="63" y="208"/>
                </a:cubicBezTo>
                <a:cubicBezTo>
                  <a:pt x="72" y="235"/>
                  <a:pt x="90" y="262"/>
                  <a:pt x="127" y="262"/>
                </a:cubicBezTo>
                <a:cubicBezTo>
                  <a:pt x="144" y="271"/>
                  <a:pt x="172" y="253"/>
                  <a:pt x="181" y="226"/>
                </a:cubicBezTo>
                <a:cubicBezTo>
                  <a:pt x="190" y="217"/>
                  <a:pt x="208" y="208"/>
                  <a:pt x="217" y="208"/>
                </a:cubicBezTo>
                <a:lnTo>
                  <a:pt x="217" y="208"/>
                </a:lnTo>
                <a:cubicBezTo>
                  <a:pt x="235" y="208"/>
                  <a:pt x="253" y="217"/>
                  <a:pt x="262" y="226"/>
                </a:cubicBezTo>
                <a:cubicBezTo>
                  <a:pt x="271" y="253"/>
                  <a:pt x="289" y="262"/>
                  <a:pt x="316" y="262"/>
                </a:cubicBezTo>
                <a:cubicBezTo>
                  <a:pt x="335" y="262"/>
                  <a:pt x="361" y="253"/>
                  <a:pt x="371" y="226"/>
                </a:cubicBezTo>
                <a:cubicBezTo>
                  <a:pt x="380" y="217"/>
                  <a:pt x="389" y="208"/>
                  <a:pt x="407" y="208"/>
                </a:cubicBezTo>
                <a:lnTo>
                  <a:pt x="407" y="208"/>
                </a:lnTo>
                <a:cubicBezTo>
                  <a:pt x="425" y="208"/>
                  <a:pt x="434" y="217"/>
                  <a:pt x="443" y="226"/>
                </a:cubicBezTo>
                <a:cubicBezTo>
                  <a:pt x="452" y="253"/>
                  <a:pt x="479" y="262"/>
                  <a:pt x="497" y="262"/>
                </a:cubicBezTo>
                <a:cubicBezTo>
                  <a:pt x="524" y="262"/>
                  <a:pt x="542" y="253"/>
                  <a:pt x="560" y="226"/>
                </a:cubicBezTo>
                <a:cubicBezTo>
                  <a:pt x="560" y="217"/>
                  <a:pt x="578" y="208"/>
                  <a:pt x="597" y="2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6" name="Freeform 251">
            <a:extLst>
              <a:ext uri="{FF2B5EF4-FFF2-40B4-BE49-F238E27FC236}">
                <a16:creationId xmlns:a16="http://schemas.microsoft.com/office/drawing/2014/main" id="{DCAD8E29-BA18-F747-BF41-CB9838506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2496" y="8201822"/>
            <a:ext cx="236860" cy="62842"/>
          </a:xfrm>
          <a:custGeom>
            <a:avLst/>
            <a:gdLst>
              <a:gd name="T0" fmla="*/ 217 w 218"/>
              <a:gd name="T1" fmla="*/ 55 h 56"/>
              <a:gd name="T2" fmla="*/ 0 w 218"/>
              <a:gd name="T3" fmla="*/ 55 h 56"/>
              <a:gd name="T4" fmla="*/ 0 w 218"/>
              <a:gd name="T5" fmla="*/ 0 h 56"/>
              <a:gd name="T6" fmla="*/ 217 w 218"/>
              <a:gd name="T7" fmla="*/ 0 h 56"/>
              <a:gd name="T8" fmla="*/ 217 w 218"/>
              <a:gd name="T9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" h="56">
                <a:moveTo>
                  <a:pt x="217" y="55"/>
                </a:moveTo>
                <a:lnTo>
                  <a:pt x="0" y="55"/>
                </a:lnTo>
                <a:lnTo>
                  <a:pt x="0" y="0"/>
                </a:lnTo>
                <a:lnTo>
                  <a:pt x="217" y="0"/>
                </a:lnTo>
                <a:lnTo>
                  <a:pt x="217" y="5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7" name="Freeform 252">
            <a:extLst>
              <a:ext uri="{FF2B5EF4-FFF2-40B4-BE49-F238E27FC236}">
                <a16:creationId xmlns:a16="http://schemas.microsoft.com/office/drawing/2014/main" id="{6B9A46C3-72DE-F343-9745-6077E7646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1500" y="8056806"/>
            <a:ext cx="227192" cy="435051"/>
          </a:xfrm>
          <a:custGeom>
            <a:avLst/>
            <a:gdLst>
              <a:gd name="T0" fmla="*/ 91 w 209"/>
              <a:gd name="T1" fmla="*/ 0 h 399"/>
              <a:gd name="T2" fmla="*/ 91 w 209"/>
              <a:gd name="T3" fmla="*/ 0 h 399"/>
              <a:gd name="T4" fmla="*/ 0 w 209"/>
              <a:gd name="T5" fmla="*/ 0 h 399"/>
              <a:gd name="T6" fmla="*/ 0 w 209"/>
              <a:gd name="T7" fmla="*/ 45 h 399"/>
              <a:gd name="T8" fmla="*/ 63 w 209"/>
              <a:gd name="T9" fmla="*/ 45 h 399"/>
              <a:gd name="T10" fmla="*/ 82 w 209"/>
              <a:gd name="T11" fmla="*/ 54 h 399"/>
              <a:gd name="T12" fmla="*/ 163 w 209"/>
              <a:gd name="T13" fmla="*/ 153 h 399"/>
              <a:gd name="T14" fmla="*/ 163 w 209"/>
              <a:gd name="T15" fmla="*/ 343 h 399"/>
              <a:gd name="T16" fmla="*/ 37 w 209"/>
              <a:gd name="T17" fmla="*/ 343 h 399"/>
              <a:gd name="T18" fmla="*/ 37 w 209"/>
              <a:gd name="T19" fmla="*/ 361 h 399"/>
              <a:gd name="T20" fmla="*/ 37 w 209"/>
              <a:gd name="T21" fmla="*/ 398 h 399"/>
              <a:gd name="T22" fmla="*/ 163 w 209"/>
              <a:gd name="T23" fmla="*/ 398 h 399"/>
              <a:gd name="T24" fmla="*/ 208 w 209"/>
              <a:gd name="T25" fmla="*/ 343 h 399"/>
              <a:gd name="T26" fmla="*/ 208 w 209"/>
              <a:gd name="T27" fmla="*/ 135 h 399"/>
              <a:gd name="T28" fmla="*/ 208 w 209"/>
              <a:gd name="T29" fmla="*/ 126 h 399"/>
              <a:gd name="T30" fmla="*/ 109 w 209"/>
              <a:gd name="T31" fmla="*/ 9 h 399"/>
              <a:gd name="T32" fmla="*/ 91 w 209"/>
              <a:gd name="T33" fmla="*/ 0 h 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09" h="399">
                <a:moveTo>
                  <a:pt x="91" y="0"/>
                </a:moveTo>
                <a:lnTo>
                  <a:pt x="91" y="0"/>
                </a:lnTo>
                <a:cubicBezTo>
                  <a:pt x="0" y="0"/>
                  <a:pt x="0" y="0"/>
                  <a:pt x="0" y="0"/>
                </a:cubicBezTo>
                <a:cubicBezTo>
                  <a:pt x="0" y="45"/>
                  <a:pt x="0" y="45"/>
                  <a:pt x="0" y="45"/>
                </a:cubicBezTo>
                <a:cubicBezTo>
                  <a:pt x="63" y="45"/>
                  <a:pt x="63" y="45"/>
                  <a:pt x="63" y="45"/>
                </a:cubicBezTo>
                <a:cubicBezTo>
                  <a:pt x="73" y="45"/>
                  <a:pt x="82" y="54"/>
                  <a:pt x="82" y="54"/>
                </a:cubicBezTo>
                <a:cubicBezTo>
                  <a:pt x="163" y="153"/>
                  <a:pt x="163" y="153"/>
                  <a:pt x="163" y="153"/>
                </a:cubicBezTo>
                <a:cubicBezTo>
                  <a:pt x="163" y="343"/>
                  <a:pt x="163" y="343"/>
                  <a:pt x="163" y="343"/>
                </a:cubicBezTo>
                <a:cubicBezTo>
                  <a:pt x="37" y="343"/>
                  <a:pt x="37" y="343"/>
                  <a:pt x="37" y="343"/>
                </a:cubicBezTo>
                <a:cubicBezTo>
                  <a:pt x="37" y="352"/>
                  <a:pt x="37" y="361"/>
                  <a:pt x="37" y="361"/>
                </a:cubicBezTo>
                <a:cubicBezTo>
                  <a:pt x="37" y="380"/>
                  <a:pt x="37" y="389"/>
                  <a:pt x="37" y="398"/>
                </a:cubicBezTo>
                <a:cubicBezTo>
                  <a:pt x="163" y="398"/>
                  <a:pt x="163" y="398"/>
                  <a:pt x="163" y="398"/>
                </a:cubicBezTo>
                <a:cubicBezTo>
                  <a:pt x="190" y="398"/>
                  <a:pt x="208" y="370"/>
                  <a:pt x="208" y="343"/>
                </a:cubicBezTo>
                <a:cubicBezTo>
                  <a:pt x="208" y="135"/>
                  <a:pt x="208" y="135"/>
                  <a:pt x="208" y="135"/>
                </a:cubicBezTo>
                <a:lnTo>
                  <a:pt x="208" y="126"/>
                </a:lnTo>
                <a:cubicBezTo>
                  <a:pt x="109" y="9"/>
                  <a:pt x="109" y="9"/>
                  <a:pt x="109" y="9"/>
                </a:cubicBezTo>
                <a:cubicBezTo>
                  <a:pt x="100" y="0"/>
                  <a:pt x="91" y="0"/>
                  <a:pt x="91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8" name="Freeform 253">
            <a:extLst>
              <a:ext uri="{FF2B5EF4-FFF2-40B4-BE49-F238E27FC236}">
                <a16:creationId xmlns:a16="http://schemas.microsoft.com/office/drawing/2014/main" id="{337A9A27-761C-764E-A57B-31F33FC1C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3459" y="8419349"/>
            <a:ext cx="270698" cy="82175"/>
          </a:xfrm>
          <a:custGeom>
            <a:avLst/>
            <a:gdLst>
              <a:gd name="T0" fmla="*/ 235 w 245"/>
              <a:gd name="T1" fmla="*/ 0 h 74"/>
              <a:gd name="T2" fmla="*/ 235 w 245"/>
              <a:gd name="T3" fmla="*/ 0 h 74"/>
              <a:gd name="T4" fmla="*/ 0 w 245"/>
              <a:gd name="T5" fmla="*/ 0 h 74"/>
              <a:gd name="T6" fmla="*/ 9 w 245"/>
              <a:gd name="T7" fmla="*/ 27 h 74"/>
              <a:gd name="T8" fmla="*/ 0 w 245"/>
              <a:gd name="T9" fmla="*/ 73 h 74"/>
              <a:gd name="T10" fmla="*/ 244 w 245"/>
              <a:gd name="T11" fmla="*/ 64 h 74"/>
              <a:gd name="T12" fmla="*/ 235 w 245"/>
              <a:gd name="T13" fmla="*/ 27 h 74"/>
              <a:gd name="T14" fmla="*/ 235 w 245"/>
              <a:gd name="T15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5" h="74">
                <a:moveTo>
                  <a:pt x="235" y="0"/>
                </a:moveTo>
                <a:lnTo>
                  <a:pt x="235" y="0"/>
                </a:lnTo>
                <a:cubicBezTo>
                  <a:pt x="0" y="0"/>
                  <a:pt x="0" y="0"/>
                  <a:pt x="0" y="0"/>
                </a:cubicBezTo>
                <a:cubicBezTo>
                  <a:pt x="9" y="9"/>
                  <a:pt x="9" y="18"/>
                  <a:pt x="9" y="27"/>
                </a:cubicBezTo>
                <a:cubicBezTo>
                  <a:pt x="9" y="46"/>
                  <a:pt x="9" y="55"/>
                  <a:pt x="0" y="73"/>
                </a:cubicBezTo>
                <a:cubicBezTo>
                  <a:pt x="244" y="64"/>
                  <a:pt x="244" y="64"/>
                  <a:pt x="244" y="64"/>
                </a:cubicBezTo>
                <a:cubicBezTo>
                  <a:pt x="235" y="55"/>
                  <a:pt x="235" y="46"/>
                  <a:pt x="235" y="27"/>
                </a:cubicBezTo>
                <a:cubicBezTo>
                  <a:pt x="235" y="18"/>
                  <a:pt x="235" y="9"/>
                  <a:pt x="235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9" name="Freeform 254">
            <a:extLst>
              <a:ext uri="{FF2B5EF4-FFF2-40B4-BE49-F238E27FC236}">
                <a16:creationId xmlns:a16="http://schemas.microsoft.com/office/drawing/2014/main" id="{7239DD56-656B-AA4F-9E4A-7B7F35693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9586" y="7926292"/>
            <a:ext cx="671914" cy="478555"/>
          </a:xfrm>
          <a:custGeom>
            <a:avLst/>
            <a:gdLst>
              <a:gd name="T0" fmla="*/ 587 w 615"/>
              <a:gd name="T1" fmla="*/ 425 h 435"/>
              <a:gd name="T2" fmla="*/ 587 w 615"/>
              <a:gd name="T3" fmla="*/ 425 h 435"/>
              <a:gd name="T4" fmla="*/ 614 w 615"/>
              <a:gd name="T5" fmla="*/ 425 h 435"/>
              <a:gd name="T6" fmla="*/ 614 w 615"/>
              <a:gd name="T7" fmla="*/ 163 h 435"/>
              <a:gd name="T8" fmla="*/ 614 w 615"/>
              <a:gd name="T9" fmla="*/ 118 h 435"/>
              <a:gd name="T10" fmla="*/ 614 w 615"/>
              <a:gd name="T11" fmla="*/ 54 h 435"/>
              <a:gd name="T12" fmla="*/ 560 w 615"/>
              <a:gd name="T13" fmla="*/ 0 h 435"/>
              <a:gd name="T14" fmla="*/ 36 w 615"/>
              <a:gd name="T15" fmla="*/ 0 h 435"/>
              <a:gd name="T16" fmla="*/ 0 w 615"/>
              <a:gd name="T17" fmla="*/ 28 h 435"/>
              <a:gd name="T18" fmla="*/ 36 w 615"/>
              <a:gd name="T19" fmla="*/ 64 h 435"/>
              <a:gd name="T20" fmla="*/ 551 w 615"/>
              <a:gd name="T21" fmla="*/ 64 h 435"/>
              <a:gd name="T22" fmla="*/ 551 w 615"/>
              <a:gd name="T23" fmla="*/ 434 h 435"/>
              <a:gd name="T24" fmla="*/ 587 w 615"/>
              <a:gd name="T25" fmla="*/ 425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15" h="435">
                <a:moveTo>
                  <a:pt x="587" y="425"/>
                </a:moveTo>
                <a:lnTo>
                  <a:pt x="587" y="425"/>
                </a:lnTo>
                <a:cubicBezTo>
                  <a:pt x="596" y="425"/>
                  <a:pt x="605" y="425"/>
                  <a:pt x="614" y="425"/>
                </a:cubicBezTo>
                <a:cubicBezTo>
                  <a:pt x="614" y="163"/>
                  <a:pt x="614" y="163"/>
                  <a:pt x="614" y="163"/>
                </a:cubicBezTo>
                <a:cubicBezTo>
                  <a:pt x="614" y="118"/>
                  <a:pt x="614" y="118"/>
                  <a:pt x="614" y="118"/>
                </a:cubicBezTo>
                <a:cubicBezTo>
                  <a:pt x="614" y="54"/>
                  <a:pt x="614" y="54"/>
                  <a:pt x="614" y="54"/>
                </a:cubicBezTo>
                <a:cubicBezTo>
                  <a:pt x="614" y="18"/>
                  <a:pt x="587" y="0"/>
                  <a:pt x="560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9"/>
                  <a:pt x="0" y="28"/>
                </a:cubicBezTo>
                <a:cubicBezTo>
                  <a:pt x="0" y="45"/>
                  <a:pt x="18" y="64"/>
                  <a:pt x="36" y="64"/>
                </a:cubicBezTo>
                <a:cubicBezTo>
                  <a:pt x="551" y="64"/>
                  <a:pt x="551" y="64"/>
                  <a:pt x="551" y="64"/>
                </a:cubicBezTo>
                <a:cubicBezTo>
                  <a:pt x="551" y="434"/>
                  <a:pt x="551" y="434"/>
                  <a:pt x="551" y="434"/>
                </a:cubicBezTo>
                <a:cubicBezTo>
                  <a:pt x="560" y="425"/>
                  <a:pt x="578" y="425"/>
                  <a:pt x="587" y="42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0" name="Freeform 255">
            <a:extLst>
              <a:ext uri="{FF2B5EF4-FFF2-40B4-BE49-F238E27FC236}">
                <a16:creationId xmlns:a16="http://schemas.microsoft.com/office/drawing/2014/main" id="{A6B8C160-1734-C74F-A2C2-0CF2C03708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6928" y="8182487"/>
            <a:ext cx="140185" cy="319037"/>
          </a:xfrm>
          <a:custGeom>
            <a:avLst/>
            <a:gdLst>
              <a:gd name="T0" fmla="*/ 117 w 127"/>
              <a:gd name="T1" fmla="*/ 217 h 291"/>
              <a:gd name="T2" fmla="*/ 117 w 127"/>
              <a:gd name="T3" fmla="*/ 217 h 291"/>
              <a:gd name="T4" fmla="*/ 63 w 127"/>
              <a:gd name="T5" fmla="*/ 217 h 291"/>
              <a:gd name="T6" fmla="*/ 63 w 127"/>
              <a:gd name="T7" fmla="*/ 0 h 291"/>
              <a:gd name="T8" fmla="*/ 0 w 127"/>
              <a:gd name="T9" fmla="*/ 0 h 291"/>
              <a:gd name="T10" fmla="*/ 0 w 127"/>
              <a:gd name="T11" fmla="*/ 226 h 291"/>
              <a:gd name="T12" fmla="*/ 9 w 127"/>
              <a:gd name="T13" fmla="*/ 263 h 291"/>
              <a:gd name="T14" fmla="*/ 54 w 127"/>
              <a:gd name="T15" fmla="*/ 290 h 291"/>
              <a:gd name="T16" fmla="*/ 54 w 127"/>
              <a:gd name="T17" fmla="*/ 290 h 291"/>
              <a:gd name="T18" fmla="*/ 126 w 127"/>
              <a:gd name="T19" fmla="*/ 290 h 291"/>
              <a:gd name="T20" fmla="*/ 108 w 127"/>
              <a:gd name="T21" fmla="*/ 244 h 291"/>
              <a:gd name="T22" fmla="*/ 117 w 127"/>
              <a:gd name="T23" fmla="*/ 217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7" h="291">
                <a:moveTo>
                  <a:pt x="117" y="217"/>
                </a:moveTo>
                <a:lnTo>
                  <a:pt x="117" y="217"/>
                </a:lnTo>
                <a:cubicBezTo>
                  <a:pt x="63" y="217"/>
                  <a:pt x="63" y="217"/>
                  <a:pt x="63" y="217"/>
                </a:cubicBezTo>
                <a:cubicBezTo>
                  <a:pt x="63" y="0"/>
                  <a:pt x="63" y="0"/>
                  <a:pt x="6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26"/>
                  <a:pt x="0" y="226"/>
                  <a:pt x="0" y="226"/>
                </a:cubicBezTo>
                <a:cubicBezTo>
                  <a:pt x="0" y="235"/>
                  <a:pt x="0" y="253"/>
                  <a:pt x="9" y="263"/>
                </a:cubicBezTo>
                <a:cubicBezTo>
                  <a:pt x="18" y="281"/>
                  <a:pt x="36" y="290"/>
                  <a:pt x="54" y="290"/>
                </a:cubicBezTo>
                <a:lnTo>
                  <a:pt x="54" y="290"/>
                </a:lnTo>
                <a:cubicBezTo>
                  <a:pt x="126" y="290"/>
                  <a:pt x="126" y="290"/>
                  <a:pt x="126" y="290"/>
                </a:cubicBezTo>
                <a:cubicBezTo>
                  <a:pt x="117" y="272"/>
                  <a:pt x="108" y="263"/>
                  <a:pt x="108" y="244"/>
                </a:cubicBezTo>
                <a:cubicBezTo>
                  <a:pt x="108" y="235"/>
                  <a:pt x="108" y="226"/>
                  <a:pt x="117" y="21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1" name="Freeform 256">
            <a:extLst>
              <a:ext uri="{FF2B5EF4-FFF2-40B4-BE49-F238E27FC236}">
                <a16:creationId xmlns:a16="http://schemas.microsoft.com/office/drawing/2014/main" id="{E5BC7243-C4C8-E34F-99F1-551372D11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0651" y="8361343"/>
            <a:ext cx="188524" cy="188521"/>
          </a:xfrm>
          <a:custGeom>
            <a:avLst/>
            <a:gdLst>
              <a:gd name="T0" fmla="*/ 81 w 172"/>
              <a:gd name="T1" fmla="*/ 172 h 173"/>
              <a:gd name="T2" fmla="*/ 81 w 172"/>
              <a:gd name="T3" fmla="*/ 172 h 173"/>
              <a:gd name="T4" fmla="*/ 0 w 172"/>
              <a:gd name="T5" fmla="*/ 81 h 173"/>
              <a:gd name="T6" fmla="*/ 81 w 172"/>
              <a:gd name="T7" fmla="*/ 0 h 173"/>
              <a:gd name="T8" fmla="*/ 171 w 172"/>
              <a:gd name="T9" fmla="*/ 81 h 173"/>
              <a:gd name="T10" fmla="*/ 81 w 172"/>
              <a:gd name="T11" fmla="*/ 172 h 173"/>
              <a:gd name="T12" fmla="*/ 81 w 172"/>
              <a:gd name="T13" fmla="*/ 45 h 173"/>
              <a:gd name="T14" fmla="*/ 81 w 172"/>
              <a:gd name="T15" fmla="*/ 45 h 173"/>
              <a:gd name="T16" fmla="*/ 45 w 172"/>
              <a:gd name="T17" fmla="*/ 81 h 173"/>
              <a:gd name="T18" fmla="*/ 81 w 172"/>
              <a:gd name="T19" fmla="*/ 127 h 173"/>
              <a:gd name="T20" fmla="*/ 126 w 172"/>
              <a:gd name="T21" fmla="*/ 81 h 173"/>
              <a:gd name="T22" fmla="*/ 81 w 172"/>
              <a:gd name="T23" fmla="*/ 45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2" h="173">
                <a:moveTo>
                  <a:pt x="81" y="172"/>
                </a:moveTo>
                <a:lnTo>
                  <a:pt x="81" y="172"/>
                </a:lnTo>
                <a:cubicBezTo>
                  <a:pt x="36" y="172"/>
                  <a:pt x="0" y="136"/>
                  <a:pt x="0" y="81"/>
                </a:cubicBezTo>
                <a:cubicBezTo>
                  <a:pt x="0" y="36"/>
                  <a:pt x="36" y="0"/>
                  <a:pt x="81" y="0"/>
                </a:cubicBezTo>
                <a:cubicBezTo>
                  <a:pt x="135" y="0"/>
                  <a:pt x="171" y="36"/>
                  <a:pt x="171" y="81"/>
                </a:cubicBezTo>
                <a:cubicBezTo>
                  <a:pt x="171" y="136"/>
                  <a:pt x="135" y="172"/>
                  <a:pt x="81" y="172"/>
                </a:cubicBezTo>
                <a:close/>
                <a:moveTo>
                  <a:pt x="81" y="45"/>
                </a:moveTo>
                <a:lnTo>
                  <a:pt x="81" y="45"/>
                </a:lnTo>
                <a:cubicBezTo>
                  <a:pt x="63" y="45"/>
                  <a:pt x="45" y="63"/>
                  <a:pt x="45" y="81"/>
                </a:cubicBezTo>
                <a:cubicBezTo>
                  <a:pt x="45" y="109"/>
                  <a:pt x="63" y="127"/>
                  <a:pt x="81" y="127"/>
                </a:cubicBezTo>
                <a:cubicBezTo>
                  <a:pt x="108" y="127"/>
                  <a:pt x="126" y="109"/>
                  <a:pt x="126" y="81"/>
                </a:cubicBezTo>
                <a:cubicBezTo>
                  <a:pt x="126" y="63"/>
                  <a:pt x="108" y="45"/>
                  <a:pt x="81" y="4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2" name="Freeform 257">
            <a:extLst>
              <a:ext uri="{FF2B5EF4-FFF2-40B4-BE49-F238E27FC236}">
                <a16:creationId xmlns:a16="http://schemas.microsoft.com/office/drawing/2014/main" id="{A5AD809C-3349-2449-BB70-9C83F9616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3939" y="8361343"/>
            <a:ext cx="198191" cy="188521"/>
          </a:xfrm>
          <a:custGeom>
            <a:avLst/>
            <a:gdLst>
              <a:gd name="T0" fmla="*/ 91 w 182"/>
              <a:gd name="T1" fmla="*/ 172 h 173"/>
              <a:gd name="T2" fmla="*/ 91 w 182"/>
              <a:gd name="T3" fmla="*/ 172 h 173"/>
              <a:gd name="T4" fmla="*/ 0 w 182"/>
              <a:gd name="T5" fmla="*/ 81 h 173"/>
              <a:gd name="T6" fmla="*/ 91 w 182"/>
              <a:gd name="T7" fmla="*/ 0 h 173"/>
              <a:gd name="T8" fmla="*/ 181 w 182"/>
              <a:gd name="T9" fmla="*/ 81 h 173"/>
              <a:gd name="T10" fmla="*/ 91 w 182"/>
              <a:gd name="T11" fmla="*/ 172 h 173"/>
              <a:gd name="T12" fmla="*/ 91 w 182"/>
              <a:gd name="T13" fmla="*/ 45 h 173"/>
              <a:gd name="T14" fmla="*/ 91 w 182"/>
              <a:gd name="T15" fmla="*/ 45 h 173"/>
              <a:gd name="T16" fmla="*/ 54 w 182"/>
              <a:gd name="T17" fmla="*/ 81 h 173"/>
              <a:gd name="T18" fmla="*/ 91 w 182"/>
              <a:gd name="T19" fmla="*/ 127 h 173"/>
              <a:gd name="T20" fmla="*/ 127 w 182"/>
              <a:gd name="T21" fmla="*/ 81 h 173"/>
              <a:gd name="T22" fmla="*/ 91 w 182"/>
              <a:gd name="T23" fmla="*/ 45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2" h="173">
                <a:moveTo>
                  <a:pt x="91" y="172"/>
                </a:moveTo>
                <a:lnTo>
                  <a:pt x="91" y="172"/>
                </a:lnTo>
                <a:cubicBezTo>
                  <a:pt x="45" y="172"/>
                  <a:pt x="0" y="136"/>
                  <a:pt x="0" y="81"/>
                </a:cubicBezTo>
                <a:cubicBezTo>
                  <a:pt x="0" y="36"/>
                  <a:pt x="45" y="0"/>
                  <a:pt x="91" y="0"/>
                </a:cubicBezTo>
                <a:cubicBezTo>
                  <a:pt x="136" y="0"/>
                  <a:pt x="181" y="36"/>
                  <a:pt x="181" y="81"/>
                </a:cubicBezTo>
                <a:cubicBezTo>
                  <a:pt x="181" y="136"/>
                  <a:pt x="136" y="172"/>
                  <a:pt x="91" y="172"/>
                </a:cubicBezTo>
                <a:close/>
                <a:moveTo>
                  <a:pt x="91" y="45"/>
                </a:moveTo>
                <a:lnTo>
                  <a:pt x="91" y="45"/>
                </a:lnTo>
                <a:cubicBezTo>
                  <a:pt x="73" y="45"/>
                  <a:pt x="54" y="63"/>
                  <a:pt x="54" y="81"/>
                </a:cubicBezTo>
                <a:cubicBezTo>
                  <a:pt x="54" y="109"/>
                  <a:pt x="73" y="127"/>
                  <a:pt x="91" y="127"/>
                </a:cubicBezTo>
                <a:cubicBezTo>
                  <a:pt x="109" y="127"/>
                  <a:pt x="127" y="109"/>
                  <a:pt x="127" y="81"/>
                </a:cubicBezTo>
                <a:cubicBezTo>
                  <a:pt x="127" y="63"/>
                  <a:pt x="109" y="45"/>
                  <a:pt x="91" y="4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3" name="Freeform 258">
            <a:extLst>
              <a:ext uri="{FF2B5EF4-FFF2-40B4-BE49-F238E27FC236}">
                <a16:creationId xmlns:a16="http://schemas.microsoft.com/office/drawing/2014/main" id="{BD410D96-30AD-0744-A52C-54D151D4A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8922" y="8042305"/>
            <a:ext cx="280366" cy="58007"/>
          </a:xfrm>
          <a:custGeom>
            <a:avLst/>
            <a:gdLst>
              <a:gd name="T0" fmla="*/ 226 w 254"/>
              <a:gd name="T1" fmla="*/ 54 h 55"/>
              <a:gd name="T2" fmla="*/ 226 w 254"/>
              <a:gd name="T3" fmla="*/ 54 h 55"/>
              <a:gd name="T4" fmla="*/ 27 w 254"/>
              <a:gd name="T5" fmla="*/ 54 h 55"/>
              <a:gd name="T6" fmla="*/ 0 w 254"/>
              <a:gd name="T7" fmla="*/ 27 h 55"/>
              <a:gd name="T8" fmla="*/ 0 w 254"/>
              <a:gd name="T9" fmla="*/ 27 h 55"/>
              <a:gd name="T10" fmla="*/ 27 w 254"/>
              <a:gd name="T11" fmla="*/ 0 h 55"/>
              <a:gd name="T12" fmla="*/ 226 w 254"/>
              <a:gd name="T13" fmla="*/ 0 h 55"/>
              <a:gd name="T14" fmla="*/ 253 w 254"/>
              <a:gd name="T15" fmla="*/ 27 h 55"/>
              <a:gd name="T16" fmla="*/ 253 w 254"/>
              <a:gd name="T17" fmla="*/ 27 h 55"/>
              <a:gd name="T18" fmla="*/ 226 w 254"/>
              <a:gd name="T1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4" h="55">
                <a:moveTo>
                  <a:pt x="226" y="54"/>
                </a:moveTo>
                <a:lnTo>
                  <a:pt x="226" y="54"/>
                </a:lnTo>
                <a:cubicBezTo>
                  <a:pt x="27" y="54"/>
                  <a:pt x="27" y="54"/>
                  <a:pt x="27" y="54"/>
                </a:cubicBezTo>
                <a:cubicBezTo>
                  <a:pt x="18" y="54"/>
                  <a:pt x="0" y="45"/>
                  <a:pt x="0" y="27"/>
                </a:cubicBezTo>
                <a:lnTo>
                  <a:pt x="0" y="27"/>
                </a:lnTo>
                <a:cubicBezTo>
                  <a:pt x="0" y="18"/>
                  <a:pt x="18" y="0"/>
                  <a:pt x="27" y="0"/>
                </a:cubicBezTo>
                <a:cubicBezTo>
                  <a:pt x="226" y="0"/>
                  <a:pt x="226" y="0"/>
                  <a:pt x="226" y="0"/>
                </a:cubicBezTo>
                <a:cubicBezTo>
                  <a:pt x="244" y="0"/>
                  <a:pt x="253" y="18"/>
                  <a:pt x="253" y="27"/>
                </a:cubicBezTo>
                <a:lnTo>
                  <a:pt x="253" y="27"/>
                </a:lnTo>
                <a:cubicBezTo>
                  <a:pt x="253" y="45"/>
                  <a:pt x="244" y="54"/>
                  <a:pt x="226" y="5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4" name="Freeform 259">
            <a:extLst>
              <a:ext uri="{FF2B5EF4-FFF2-40B4-BE49-F238E27FC236}">
                <a16:creationId xmlns:a16="http://schemas.microsoft.com/office/drawing/2014/main" id="{64BB0202-A3F2-9646-9186-05778EE1D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261" y="8153483"/>
            <a:ext cx="140185" cy="48339"/>
          </a:xfrm>
          <a:custGeom>
            <a:avLst/>
            <a:gdLst>
              <a:gd name="T0" fmla="*/ 99 w 127"/>
              <a:gd name="T1" fmla="*/ 45 h 46"/>
              <a:gd name="T2" fmla="*/ 99 w 127"/>
              <a:gd name="T3" fmla="*/ 45 h 46"/>
              <a:gd name="T4" fmla="*/ 18 w 127"/>
              <a:gd name="T5" fmla="*/ 45 h 46"/>
              <a:gd name="T6" fmla="*/ 0 w 127"/>
              <a:gd name="T7" fmla="*/ 18 h 46"/>
              <a:gd name="T8" fmla="*/ 0 w 127"/>
              <a:gd name="T9" fmla="*/ 18 h 46"/>
              <a:gd name="T10" fmla="*/ 18 w 127"/>
              <a:gd name="T11" fmla="*/ 0 h 46"/>
              <a:gd name="T12" fmla="*/ 99 w 127"/>
              <a:gd name="T13" fmla="*/ 0 h 46"/>
              <a:gd name="T14" fmla="*/ 126 w 127"/>
              <a:gd name="T15" fmla="*/ 18 h 46"/>
              <a:gd name="T16" fmla="*/ 126 w 127"/>
              <a:gd name="T17" fmla="*/ 18 h 46"/>
              <a:gd name="T18" fmla="*/ 99 w 127"/>
              <a:gd name="T1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" h="46">
                <a:moveTo>
                  <a:pt x="99" y="45"/>
                </a:moveTo>
                <a:lnTo>
                  <a:pt x="99" y="45"/>
                </a:lnTo>
                <a:cubicBezTo>
                  <a:pt x="18" y="45"/>
                  <a:pt x="18" y="45"/>
                  <a:pt x="18" y="45"/>
                </a:cubicBezTo>
                <a:cubicBezTo>
                  <a:pt x="9" y="45"/>
                  <a:pt x="0" y="36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17" y="0"/>
                  <a:pt x="126" y="9"/>
                  <a:pt x="126" y="18"/>
                </a:cubicBezTo>
                <a:lnTo>
                  <a:pt x="126" y="18"/>
                </a:lnTo>
                <a:cubicBezTo>
                  <a:pt x="126" y="36"/>
                  <a:pt x="117" y="45"/>
                  <a:pt x="99" y="4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5" name="Freeform 260">
            <a:extLst>
              <a:ext uri="{FF2B5EF4-FFF2-40B4-BE49-F238E27FC236}">
                <a16:creationId xmlns:a16="http://schemas.microsoft.com/office/drawing/2014/main" id="{10702A77-CEE0-244D-803A-B238FDB5B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2930" y="11532381"/>
            <a:ext cx="802427" cy="91843"/>
          </a:xfrm>
          <a:custGeom>
            <a:avLst/>
            <a:gdLst>
              <a:gd name="T0" fmla="*/ 732 w 733"/>
              <a:gd name="T1" fmla="*/ 81 h 82"/>
              <a:gd name="T2" fmla="*/ 0 w 733"/>
              <a:gd name="T3" fmla="*/ 81 h 82"/>
              <a:gd name="T4" fmla="*/ 0 w 733"/>
              <a:gd name="T5" fmla="*/ 0 h 82"/>
              <a:gd name="T6" fmla="*/ 732 w 733"/>
              <a:gd name="T7" fmla="*/ 0 h 82"/>
              <a:gd name="T8" fmla="*/ 732 w 733"/>
              <a:gd name="T9" fmla="*/ 8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3" h="82">
                <a:moveTo>
                  <a:pt x="732" y="81"/>
                </a:moveTo>
                <a:lnTo>
                  <a:pt x="0" y="81"/>
                </a:lnTo>
                <a:lnTo>
                  <a:pt x="0" y="0"/>
                </a:lnTo>
                <a:lnTo>
                  <a:pt x="732" y="0"/>
                </a:lnTo>
                <a:lnTo>
                  <a:pt x="732" y="8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6" name="Freeform 261">
            <a:extLst>
              <a:ext uri="{FF2B5EF4-FFF2-40B4-BE49-F238E27FC236}">
                <a16:creationId xmlns:a16="http://schemas.microsoft.com/office/drawing/2014/main" id="{9FF3E665-BC30-CE4F-AC5D-85D68FC31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0273" y="11769240"/>
            <a:ext cx="169185" cy="72510"/>
          </a:xfrm>
          <a:custGeom>
            <a:avLst/>
            <a:gdLst>
              <a:gd name="T0" fmla="*/ 126 w 155"/>
              <a:gd name="T1" fmla="*/ 63 h 64"/>
              <a:gd name="T2" fmla="*/ 126 w 155"/>
              <a:gd name="T3" fmla="*/ 63 h 64"/>
              <a:gd name="T4" fmla="*/ 36 w 155"/>
              <a:gd name="T5" fmla="*/ 63 h 64"/>
              <a:gd name="T6" fmla="*/ 0 w 155"/>
              <a:gd name="T7" fmla="*/ 27 h 64"/>
              <a:gd name="T8" fmla="*/ 0 w 155"/>
              <a:gd name="T9" fmla="*/ 27 h 64"/>
              <a:gd name="T10" fmla="*/ 36 w 155"/>
              <a:gd name="T11" fmla="*/ 0 h 64"/>
              <a:gd name="T12" fmla="*/ 126 w 155"/>
              <a:gd name="T13" fmla="*/ 0 h 64"/>
              <a:gd name="T14" fmla="*/ 154 w 155"/>
              <a:gd name="T15" fmla="*/ 27 h 64"/>
              <a:gd name="T16" fmla="*/ 154 w 155"/>
              <a:gd name="T17" fmla="*/ 27 h 64"/>
              <a:gd name="T18" fmla="*/ 126 w 155"/>
              <a:gd name="T19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5" h="64">
                <a:moveTo>
                  <a:pt x="126" y="63"/>
                </a:moveTo>
                <a:lnTo>
                  <a:pt x="126" y="63"/>
                </a:lnTo>
                <a:cubicBezTo>
                  <a:pt x="36" y="63"/>
                  <a:pt x="36" y="63"/>
                  <a:pt x="36" y="63"/>
                </a:cubicBezTo>
                <a:cubicBezTo>
                  <a:pt x="18" y="63"/>
                  <a:pt x="0" y="45"/>
                  <a:pt x="0" y="27"/>
                </a:cubicBezTo>
                <a:lnTo>
                  <a:pt x="0" y="27"/>
                </a:lnTo>
                <a:cubicBezTo>
                  <a:pt x="0" y="9"/>
                  <a:pt x="18" y="0"/>
                  <a:pt x="36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45" y="0"/>
                  <a:pt x="154" y="9"/>
                  <a:pt x="154" y="27"/>
                </a:cubicBezTo>
                <a:lnTo>
                  <a:pt x="154" y="27"/>
                </a:lnTo>
                <a:cubicBezTo>
                  <a:pt x="154" y="45"/>
                  <a:pt x="145" y="63"/>
                  <a:pt x="126" y="6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7" name="Freeform 262">
            <a:extLst>
              <a:ext uri="{FF2B5EF4-FFF2-40B4-BE49-F238E27FC236}">
                <a16:creationId xmlns:a16="http://schemas.microsoft.com/office/drawing/2014/main" id="{503324D3-0210-DE43-9C10-76B1B1663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4591" y="11295518"/>
            <a:ext cx="884602" cy="686414"/>
          </a:xfrm>
          <a:custGeom>
            <a:avLst/>
            <a:gdLst>
              <a:gd name="T0" fmla="*/ 687 w 806"/>
              <a:gd name="T1" fmla="*/ 624 h 625"/>
              <a:gd name="T2" fmla="*/ 687 w 806"/>
              <a:gd name="T3" fmla="*/ 624 h 625"/>
              <a:gd name="T4" fmla="*/ 118 w 806"/>
              <a:gd name="T5" fmla="*/ 624 h 625"/>
              <a:gd name="T6" fmla="*/ 0 w 806"/>
              <a:gd name="T7" fmla="*/ 497 h 625"/>
              <a:gd name="T8" fmla="*/ 0 w 806"/>
              <a:gd name="T9" fmla="*/ 117 h 625"/>
              <a:gd name="T10" fmla="*/ 118 w 806"/>
              <a:gd name="T11" fmla="*/ 0 h 625"/>
              <a:gd name="T12" fmla="*/ 687 w 806"/>
              <a:gd name="T13" fmla="*/ 0 h 625"/>
              <a:gd name="T14" fmla="*/ 805 w 806"/>
              <a:gd name="T15" fmla="*/ 117 h 625"/>
              <a:gd name="T16" fmla="*/ 805 w 806"/>
              <a:gd name="T17" fmla="*/ 497 h 625"/>
              <a:gd name="T18" fmla="*/ 687 w 806"/>
              <a:gd name="T19" fmla="*/ 624 h 625"/>
              <a:gd name="T20" fmla="*/ 118 w 806"/>
              <a:gd name="T21" fmla="*/ 63 h 625"/>
              <a:gd name="T22" fmla="*/ 118 w 806"/>
              <a:gd name="T23" fmla="*/ 63 h 625"/>
              <a:gd name="T24" fmla="*/ 64 w 806"/>
              <a:gd name="T25" fmla="*/ 117 h 625"/>
              <a:gd name="T26" fmla="*/ 64 w 806"/>
              <a:gd name="T27" fmla="*/ 497 h 625"/>
              <a:gd name="T28" fmla="*/ 118 w 806"/>
              <a:gd name="T29" fmla="*/ 560 h 625"/>
              <a:gd name="T30" fmla="*/ 687 w 806"/>
              <a:gd name="T31" fmla="*/ 560 h 625"/>
              <a:gd name="T32" fmla="*/ 742 w 806"/>
              <a:gd name="T33" fmla="*/ 497 h 625"/>
              <a:gd name="T34" fmla="*/ 742 w 806"/>
              <a:gd name="T35" fmla="*/ 117 h 625"/>
              <a:gd name="T36" fmla="*/ 687 w 806"/>
              <a:gd name="T37" fmla="*/ 63 h 625"/>
              <a:gd name="T38" fmla="*/ 118 w 806"/>
              <a:gd name="T39" fmla="*/ 63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06" h="625">
                <a:moveTo>
                  <a:pt x="687" y="624"/>
                </a:moveTo>
                <a:lnTo>
                  <a:pt x="687" y="624"/>
                </a:lnTo>
                <a:cubicBezTo>
                  <a:pt x="118" y="624"/>
                  <a:pt x="118" y="624"/>
                  <a:pt x="118" y="624"/>
                </a:cubicBezTo>
                <a:cubicBezTo>
                  <a:pt x="55" y="624"/>
                  <a:pt x="0" y="569"/>
                  <a:pt x="0" y="497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54"/>
                  <a:pt x="55" y="0"/>
                  <a:pt x="118" y="0"/>
                </a:cubicBezTo>
                <a:cubicBezTo>
                  <a:pt x="687" y="0"/>
                  <a:pt x="687" y="0"/>
                  <a:pt x="687" y="0"/>
                </a:cubicBezTo>
                <a:cubicBezTo>
                  <a:pt x="751" y="0"/>
                  <a:pt x="805" y="54"/>
                  <a:pt x="805" y="117"/>
                </a:cubicBezTo>
                <a:cubicBezTo>
                  <a:pt x="805" y="497"/>
                  <a:pt x="805" y="497"/>
                  <a:pt x="805" y="497"/>
                </a:cubicBezTo>
                <a:cubicBezTo>
                  <a:pt x="805" y="569"/>
                  <a:pt x="751" y="624"/>
                  <a:pt x="687" y="624"/>
                </a:cubicBezTo>
                <a:close/>
                <a:moveTo>
                  <a:pt x="118" y="63"/>
                </a:moveTo>
                <a:lnTo>
                  <a:pt x="118" y="63"/>
                </a:lnTo>
                <a:cubicBezTo>
                  <a:pt x="91" y="63"/>
                  <a:pt x="64" y="90"/>
                  <a:pt x="64" y="117"/>
                </a:cubicBezTo>
                <a:cubicBezTo>
                  <a:pt x="64" y="497"/>
                  <a:pt x="64" y="497"/>
                  <a:pt x="64" y="497"/>
                </a:cubicBezTo>
                <a:cubicBezTo>
                  <a:pt x="64" y="533"/>
                  <a:pt x="91" y="560"/>
                  <a:pt x="118" y="560"/>
                </a:cubicBezTo>
                <a:cubicBezTo>
                  <a:pt x="687" y="560"/>
                  <a:pt x="687" y="560"/>
                  <a:pt x="687" y="560"/>
                </a:cubicBezTo>
                <a:cubicBezTo>
                  <a:pt x="715" y="560"/>
                  <a:pt x="742" y="533"/>
                  <a:pt x="742" y="497"/>
                </a:cubicBezTo>
                <a:cubicBezTo>
                  <a:pt x="742" y="117"/>
                  <a:pt x="742" y="117"/>
                  <a:pt x="742" y="117"/>
                </a:cubicBezTo>
                <a:cubicBezTo>
                  <a:pt x="742" y="90"/>
                  <a:pt x="715" y="63"/>
                  <a:pt x="687" y="63"/>
                </a:cubicBezTo>
                <a:lnTo>
                  <a:pt x="118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8" name="Freeform 263">
            <a:extLst>
              <a:ext uri="{FF2B5EF4-FFF2-40B4-BE49-F238E27FC236}">
                <a16:creationId xmlns:a16="http://schemas.microsoft.com/office/drawing/2014/main" id="{55C00529-09CF-D34C-B145-551914423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1398" y="4755254"/>
            <a:ext cx="299702" cy="328705"/>
          </a:xfrm>
          <a:custGeom>
            <a:avLst/>
            <a:gdLst>
              <a:gd name="T0" fmla="*/ 9 w 272"/>
              <a:gd name="T1" fmla="*/ 289 h 299"/>
              <a:gd name="T2" fmla="*/ 9 w 272"/>
              <a:gd name="T3" fmla="*/ 289 h 299"/>
              <a:gd name="T4" fmla="*/ 9 w 272"/>
              <a:gd name="T5" fmla="*/ 289 h 299"/>
              <a:gd name="T6" fmla="*/ 9 w 272"/>
              <a:gd name="T7" fmla="*/ 253 h 299"/>
              <a:gd name="T8" fmla="*/ 217 w 272"/>
              <a:gd name="T9" fmla="*/ 9 h 299"/>
              <a:gd name="T10" fmla="*/ 253 w 272"/>
              <a:gd name="T11" fmla="*/ 9 h 299"/>
              <a:gd name="T12" fmla="*/ 253 w 272"/>
              <a:gd name="T13" fmla="*/ 9 h 299"/>
              <a:gd name="T14" fmla="*/ 262 w 272"/>
              <a:gd name="T15" fmla="*/ 45 h 299"/>
              <a:gd name="T16" fmla="*/ 45 w 272"/>
              <a:gd name="T17" fmla="*/ 289 h 299"/>
              <a:gd name="T18" fmla="*/ 9 w 272"/>
              <a:gd name="T19" fmla="*/ 289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2" h="299">
                <a:moveTo>
                  <a:pt x="9" y="289"/>
                </a:moveTo>
                <a:lnTo>
                  <a:pt x="9" y="289"/>
                </a:lnTo>
                <a:lnTo>
                  <a:pt x="9" y="289"/>
                </a:lnTo>
                <a:cubicBezTo>
                  <a:pt x="0" y="280"/>
                  <a:pt x="0" y="262"/>
                  <a:pt x="9" y="253"/>
                </a:cubicBezTo>
                <a:cubicBezTo>
                  <a:pt x="217" y="9"/>
                  <a:pt x="217" y="9"/>
                  <a:pt x="217" y="9"/>
                </a:cubicBezTo>
                <a:cubicBezTo>
                  <a:pt x="226" y="0"/>
                  <a:pt x="244" y="0"/>
                  <a:pt x="253" y="9"/>
                </a:cubicBezTo>
                <a:lnTo>
                  <a:pt x="253" y="9"/>
                </a:lnTo>
                <a:cubicBezTo>
                  <a:pt x="262" y="18"/>
                  <a:pt x="271" y="36"/>
                  <a:pt x="262" y="45"/>
                </a:cubicBezTo>
                <a:cubicBezTo>
                  <a:pt x="45" y="289"/>
                  <a:pt x="45" y="289"/>
                  <a:pt x="45" y="289"/>
                </a:cubicBezTo>
                <a:cubicBezTo>
                  <a:pt x="36" y="298"/>
                  <a:pt x="27" y="298"/>
                  <a:pt x="9" y="28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9" name="Freeform 264">
            <a:extLst>
              <a:ext uri="{FF2B5EF4-FFF2-40B4-BE49-F238E27FC236}">
                <a16:creationId xmlns:a16="http://schemas.microsoft.com/office/drawing/2014/main" id="{8E67462F-E19D-DC4C-8F98-0731C2BD8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0918" y="4934107"/>
            <a:ext cx="169185" cy="178856"/>
          </a:xfrm>
          <a:custGeom>
            <a:avLst/>
            <a:gdLst>
              <a:gd name="T0" fmla="*/ 73 w 155"/>
              <a:gd name="T1" fmla="*/ 163 h 164"/>
              <a:gd name="T2" fmla="*/ 73 w 155"/>
              <a:gd name="T3" fmla="*/ 163 h 164"/>
              <a:gd name="T4" fmla="*/ 0 w 155"/>
              <a:gd name="T5" fmla="*/ 82 h 164"/>
              <a:gd name="T6" fmla="*/ 73 w 155"/>
              <a:gd name="T7" fmla="*/ 0 h 164"/>
              <a:gd name="T8" fmla="*/ 154 w 155"/>
              <a:gd name="T9" fmla="*/ 82 h 164"/>
              <a:gd name="T10" fmla="*/ 73 w 155"/>
              <a:gd name="T11" fmla="*/ 163 h 164"/>
              <a:gd name="T12" fmla="*/ 73 w 155"/>
              <a:gd name="T13" fmla="*/ 55 h 164"/>
              <a:gd name="T14" fmla="*/ 73 w 155"/>
              <a:gd name="T15" fmla="*/ 55 h 164"/>
              <a:gd name="T16" fmla="*/ 45 w 155"/>
              <a:gd name="T17" fmla="*/ 82 h 164"/>
              <a:gd name="T18" fmla="*/ 73 w 155"/>
              <a:gd name="T19" fmla="*/ 118 h 164"/>
              <a:gd name="T20" fmla="*/ 109 w 155"/>
              <a:gd name="T21" fmla="*/ 82 h 164"/>
              <a:gd name="T22" fmla="*/ 73 w 155"/>
              <a:gd name="T23" fmla="*/ 55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5" h="164">
                <a:moveTo>
                  <a:pt x="73" y="163"/>
                </a:moveTo>
                <a:lnTo>
                  <a:pt x="73" y="163"/>
                </a:lnTo>
                <a:cubicBezTo>
                  <a:pt x="37" y="163"/>
                  <a:pt x="0" y="127"/>
                  <a:pt x="0" y="82"/>
                </a:cubicBezTo>
                <a:cubicBezTo>
                  <a:pt x="0" y="36"/>
                  <a:pt x="37" y="0"/>
                  <a:pt x="73" y="0"/>
                </a:cubicBezTo>
                <a:cubicBezTo>
                  <a:pt x="118" y="0"/>
                  <a:pt x="154" y="36"/>
                  <a:pt x="154" y="82"/>
                </a:cubicBezTo>
                <a:cubicBezTo>
                  <a:pt x="154" y="127"/>
                  <a:pt x="118" y="163"/>
                  <a:pt x="73" y="163"/>
                </a:cubicBezTo>
                <a:close/>
                <a:moveTo>
                  <a:pt x="73" y="55"/>
                </a:moveTo>
                <a:lnTo>
                  <a:pt x="73" y="55"/>
                </a:lnTo>
                <a:cubicBezTo>
                  <a:pt x="63" y="55"/>
                  <a:pt x="45" y="64"/>
                  <a:pt x="45" y="82"/>
                </a:cubicBezTo>
                <a:cubicBezTo>
                  <a:pt x="45" y="100"/>
                  <a:pt x="63" y="118"/>
                  <a:pt x="73" y="118"/>
                </a:cubicBezTo>
                <a:cubicBezTo>
                  <a:pt x="91" y="118"/>
                  <a:pt x="109" y="100"/>
                  <a:pt x="109" y="82"/>
                </a:cubicBezTo>
                <a:cubicBezTo>
                  <a:pt x="109" y="64"/>
                  <a:pt x="91" y="55"/>
                  <a:pt x="73" y="5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0" name="Freeform 265">
            <a:extLst>
              <a:ext uri="{FF2B5EF4-FFF2-40B4-BE49-F238E27FC236}">
                <a16:creationId xmlns:a16="http://schemas.microsoft.com/office/drawing/2014/main" id="{8037E033-06E7-9442-B56C-6ABA6B9956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03059" y="4726250"/>
            <a:ext cx="178856" cy="178853"/>
          </a:xfrm>
          <a:custGeom>
            <a:avLst/>
            <a:gdLst>
              <a:gd name="T0" fmla="*/ 82 w 164"/>
              <a:gd name="T1" fmla="*/ 163 h 164"/>
              <a:gd name="T2" fmla="*/ 82 w 164"/>
              <a:gd name="T3" fmla="*/ 163 h 164"/>
              <a:gd name="T4" fmla="*/ 0 w 164"/>
              <a:gd name="T5" fmla="*/ 82 h 164"/>
              <a:gd name="T6" fmla="*/ 82 w 164"/>
              <a:gd name="T7" fmla="*/ 0 h 164"/>
              <a:gd name="T8" fmla="*/ 163 w 164"/>
              <a:gd name="T9" fmla="*/ 82 h 164"/>
              <a:gd name="T10" fmla="*/ 82 w 164"/>
              <a:gd name="T11" fmla="*/ 163 h 164"/>
              <a:gd name="T12" fmla="*/ 82 w 164"/>
              <a:gd name="T13" fmla="*/ 46 h 164"/>
              <a:gd name="T14" fmla="*/ 82 w 164"/>
              <a:gd name="T15" fmla="*/ 46 h 164"/>
              <a:gd name="T16" fmla="*/ 46 w 164"/>
              <a:gd name="T17" fmla="*/ 82 h 164"/>
              <a:gd name="T18" fmla="*/ 82 w 164"/>
              <a:gd name="T19" fmla="*/ 109 h 164"/>
              <a:gd name="T20" fmla="*/ 109 w 164"/>
              <a:gd name="T21" fmla="*/ 82 h 164"/>
              <a:gd name="T22" fmla="*/ 82 w 164"/>
              <a:gd name="T23" fmla="*/ 46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4" h="164">
                <a:moveTo>
                  <a:pt x="82" y="163"/>
                </a:moveTo>
                <a:lnTo>
                  <a:pt x="82" y="163"/>
                </a:lnTo>
                <a:cubicBezTo>
                  <a:pt x="36" y="163"/>
                  <a:pt x="0" y="127"/>
                  <a:pt x="0" y="82"/>
                </a:cubicBezTo>
                <a:cubicBezTo>
                  <a:pt x="0" y="37"/>
                  <a:pt x="36" y="0"/>
                  <a:pt x="82" y="0"/>
                </a:cubicBezTo>
                <a:cubicBezTo>
                  <a:pt x="127" y="0"/>
                  <a:pt x="163" y="37"/>
                  <a:pt x="163" y="82"/>
                </a:cubicBezTo>
                <a:cubicBezTo>
                  <a:pt x="163" y="127"/>
                  <a:pt x="127" y="163"/>
                  <a:pt x="82" y="163"/>
                </a:cubicBezTo>
                <a:close/>
                <a:moveTo>
                  <a:pt x="82" y="46"/>
                </a:moveTo>
                <a:lnTo>
                  <a:pt x="82" y="46"/>
                </a:lnTo>
                <a:cubicBezTo>
                  <a:pt x="64" y="46"/>
                  <a:pt x="46" y="64"/>
                  <a:pt x="46" y="82"/>
                </a:cubicBezTo>
                <a:cubicBezTo>
                  <a:pt x="46" y="100"/>
                  <a:pt x="64" y="109"/>
                  <a:pt x="82" y="109"/>
                </a:cubicBezTo>
                <a:cubicBezTo>
                  <a:pt x="100" y="109"/>
                  <a:pt x="109" y="100"/>
                  <a:pt x="109" y="82"/>
                </a:cubicBezTo>
                <a:cubicBezTo>
                  <a:pt x="109" y="64"/>
                  <a:pt x="100" y="46"/>
                  <a:pt x="82" y="4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1" name="Freeform 266">
            <a:extLst>
              <a:ext uri="{FF2B5EF4-FFF2-40B4-BE49-F238E27FC236}">
                <a16:creationId xmlns:a16="http://schemas.microsoft.com/office/drawing/2014/main" id="{75CB8B7E-761B-FD4F-98D6-BF67C5719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82213" y="4677911"/>
            <a:ext cx="29003" cy="48339"/>
          </a:xfrm>
          <a:custGeom>
            <a:avLst/>
            <a:gdLst>
              <a:gd name="T0" fmla="*/ 27 w 28"/>
              <a:gd name="T1" fmla="*/ 45 h 46"/>
              <a:gd name="T2" fmla="*/ 0 w 28"/>
              <a:gd name="T3" fmla="*/ 45 h 46"/>
              <a:gd name="T4" fmla="*/ 0 w 28"/>
              <a:gd name="T5" fmla="*/ 0 h 46"/>
              <a:gd name="T6" fmla="*/ 27 w 28"/>
              <a:gd name="T7" fmla="*/ 0 h 46"/>
              <a:gd name="T8" fmla="*/ 27 w 28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46">
                <a:moveTo>
                  <a:pt x="27" y="45"/>
                </a:moveTo>
                <a:lnTo>
                  <a:pt x="0" y="45"/>
                </a:lnTo>
                <a:lnTo>
                  <a:pt x="0" y="0"/>
                </a:lnTo>
                <a:lnTo>
                  <a:pt x="27" y="0"/>
                </a:lnTo>
                <a:lnTo>
                  <a:pt x="27" y="4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2" name="Freeform 267">
            <a:extLst>
              <a:ext uri="{FF2B5EF4-FFF2-40B4-BE49-F238E27FC236}">
                <a16:creationId xmlns:a16="http://schemas.microsoft.com/office/drawing/2014/main" id="{821BE107-E51F-4B44-8687-574544C47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82213" y="4784257"/>
            <a:ext cx="29003" cy="101510"/>
          </a:xfrm>
          <a:custGeom>
            <a:avLst/>
            <a:gdLst>
              <a:gd name="T0" fmla="*/ 27 w 28"/>
              <a:gd name="T1" fmla="*/ 90 h 91"/>
              <a:gd name="T2" fmla="*/ 0 w 28"/>
              <a:gd name="T3" fmla="*/ 90 h 91"/>
              <a:gd name="T4" fmla="*/ 0 w 28"/>
              <a:gd name="T5" fmla="*/ 0 h 91"/>
              <a:gd name="T6" fmla="*/ 27 w 28"/>
              <a:gd name="T7" fmla="*/ 0 h 91"/>
              <a:gd name="T8" fmla="*/ 27 w 28"/>
              <a:gd name="T9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91">
                <a:moveTo>
                  <a:pt x="27" y="90"/>
                </a:moveTo>
                <a:lnTo>
                  <a:pt x="0" y="90"/>
                </a:lnTo>
                <a:lnTo>
                  <a:pt x="0" y="0"/>
                </a:lnTo>
                <a:lnTo>
                  <a:pt x="27" y="0"/>
                </a:lnTo>
                <a:lnTo>
                  <a:pt x="27" y="9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3" name="Freeform 268">
            <a:extLst>
              <a:ext uri="{FF2B5EF4-FFF2-40B4-BE49-F238E27FC236}">
                <a16:creationId xmlns:a16="http://schemas.microsoft.com/office/drawing/2014/main" id="{3708EC74-CDCC-8C45-8648-1578A03C6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82213" y="4943774"/>
            <a:ext cx="29003" cy="111181"/>
          </a:xfrm>
          <a:custGeom>
            <a:avLst/>
            <a:gdLst>
              <a:gd name="T0" fmla="*/ 27 w 28"/>
              <a:gd name="T1" fmla="*/ 100 h 101"/>
              <a:gd name="T2" fmla="*/ 0 w 28"/>
              <a:gd name="T3" fmla="*/ 100 h 101"/>
              <a:gd name="T4" fmla="*/ 0 w 28"/>
              <a:gd name="T5" fmla="*/ 0 h 101"/>
              <a:gd name="T6" fmla="*/ 27 w 28"/>
              <a:gd name="T7" fmla="*/ 0 h 101"/>
              <a:gd name="T8" fmla="*/ 27 w 28"/>
              <a:gd name="T9" fmla="*/ 10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101">
                <a:moveTo>
                  <a:pt x="27" y="100"/>
                </a:moveTo>
                <a:lnTo>
                  <a:pt x="0" y="100"/>
                </a:lnTo>
                <a:lnTo>
                  <a:pt x="0" y="0"/>
                </a:lnTo>
                <a:lnTo>
                  <a:pt x="27" y="0"/>
                </a:lnTo>
                <a:lnTo>
                  <a:pt x="27" y="10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4" name="Freeform 269">
            <a:extLst>
              <a:ext uri="{FF2B5EF4-FFF2-40B4-BE49-F238E27FC236}">
                <a16:creationId xmlns:a16="http://schemas.microsoft.com/office/drawing/2014/main" id="{654BDEA1-4C2D-4D4A-BA2E-0CBC19944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82213" y="5093627"/>
            <a:ext cx="29003" cy="72507"/>
          </a:xfrm>
          <a:custGeom>
            <a:avLst/>
            <a:gdLst>
              <a:gd name="T0" fmla="*/ 27 w 28"/>
              <a:gd name="T1" fmla="*/ 63 h 64"/>
              <a:gd name="T2" fmla="*/ 0 w 28"/>
              <a:gd name="T3" fmla="*/ 63 h 64"/>
              <a:gd name="T4" fmla="*/ 0 w 28"/>
              <a:gd name="T5" fmla="*/ 0 h 64"/>
              <a:gd name="T6" fmla="*/ 27 w 28"/>
              <a:gd name="T7" fmla="*/ 0 h 64"/>
              <a:gd name="T8" fmla="*/ 27 w 28"/>
              <a:gd name="T9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64">
                <a:moveTo>
                  <a:pt x="27" y="63"/>
                </a:moveTo>
                <a:lnTo>
                  <a:pt x="0" y="63"/>
                </a:lnTo>
                <a:lnTo>
                  <a:pt x="0" y="0"/>
                </a:lnTo>
                <a:lnTo>
                  <a:pt x="27" y="0"/>
                </a:lnTo>
                <a:lnTo>
                  <a:pt x="27" y="6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5" name="Freeform 270">
            <a:extLst>
              <a:ext uri="{FF2B5EF4-FFF2-40B4-BE49-F238E27FC236}">
                <a16:creationId xmlns:a16="http://schemas.microsoft.com/office/drawing/2014/main" id="{0E536AF7-5A70-824D-9290-1B47AD229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6015" y="4586066"/>
            <a:ext cx="894273" cy="652578"/>
          </a:xfrm>
          <a:custGeom>
            <a:avLst/>
            <a:gdLst>
              <a:gd name="T0" fmla="*/ 714 w 814"/>
              <a:gd name="T1" fmla="*/ 596 h 597"/>
              <a:gd name="T2" fmla="*/ 714 w 814"/>
              <a:gd name="T3" fmla="*/ 596 h 597"/>
              <a:gd name="T4" fmla="*/ 36 w 814"/>
              <a:gd name="T5" fmla="*/ 596 h 597"/>
              <a:gd name="T6" fmla="*/ 0 w 814"/>
              <a:gd name="T7" fmla="*/ 560 h 597"/>
              <a:gd name="T8" fmla="*/ 0 w 814"/>
              <a:gd name="T9" fmla="*/ 434 h 597"/>
              <a:gd name="T10" fmla="*/ 27 w 814"/>
              <a:gd name="T11" fmla="*/ 398 h 597"/>
              <a:gd name="T12" fmla="*/ 117 w 814"/>
              <a:gd name="T13" fmla="*/ 298 h 597"/>
              <a:gd name="T14" fmla="*/ 27 w 814"/>
              <a:gd name="T15" fmla="*/ 199 h 597"/>
              <a:gd name="T16" fmla="*/ 0 w 814"/>
              <a:gd name="T17" fmla="*/ 163 h 597"/>
              <a:gd name="T18" fmla="*/ 0 w 814"/>
              <a:gd name="T19" fmla="*/ 36 h 597"/>
              <a:gd name="T20" fmla="*/ 36 w 814"/>
              <a:gd name="T21" fmla="*/ 0 h 597"/>
              <a:gd name="T22" fmla="*/ 714 w 814"/>
              <a:gd name="T23" fmla="*/ 0 h 597"/>
              <a:gd name="T24" fmla="*/ 813 w 814"/>
              <a:gd name="T25" fmla="*/ 90 h 597"/>
              <a:gd name="T26" fmla="*/ 813 w 814"/>
              <a:gd name="T27" fmla="*/ 506 h 597"/>
              <a:gd name="T28" fmla="*/ 714 w 814"/>
              <a:gd name="T29" fmla="*/ 596 h 597"/>
              <a:gd name="T30" fmla="*/ 63 w 814"/>
              <a:gd name="T31" fmla="*/ 533 h 597"/>
              <a:gd name="T32" fmla="*/ 63 w 814"/>
              <a:gd name="T33" fmla="*/ 533 h 597"/>
              <a:gd name="T34" fmla="*/ 714 w 814"/>
              <a:gd name="T35" fmla="*/ 533 h 597"/>
              <a:gd name="T36" fmla="*/ 750 w 814"/>
              <a:gd name="T37" fmla="*/ 506 h 597"/>
              <a:gd name="T38" fmla="*/ 750 w 814"/>
              <a:gd name="T39" fmla="*/ 90 h 597"/>
              <a:gd name="T40" fmla="*/ 714 w 814"/>
              <a:gd name="T41" fmla="*/ 63 h 597"/>
              <a:gd name="T42" fmla="*/ 63 w 814"/>
              <a:gd name="T43" fmla="*/ 63 h 597"/>
              <a:gd name="T44" fmla="*/ 63 w 814"/>
              <a:gd name="T45" fmla="*/ 145 h 597"/>
              <a:gd name="T46" fmla="*/ 181 w 814"/>
              <a:gd name="T47" fmla="*/ 298 h 597"/>
              <a:gd name="T48" fmla="*/ 63 w 814"/>
              <a:gd name="T49" fmla="*/ 461 h 597"/>
              <a:gd name="T50" fmla="*/ 63 w 814"/>
              <a:gd name="T51" fmla="*/ 533 h 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814" h="597">
                <a:moveTo>
                  <a:pt x="714" y="596"/>
                </a:moveTo>
                <a:lnTo>
                  <a:pt x="714" y="596"/>
                </a:lnTo>
                <a:cubicBezTo>
                  <a:pt x="36" y="596"/>
                  <a:pt x="36" y="596"/>
                  <a:pt x="36" y="596"/>
                </a:cubicBezTo>
                <a:cubicBezTo>
                  <a:pt x="18" y="596"/>
                  <a:pt x="0" y="588"/>
                  <a:pt x="0" y="560"/>
                </a:cubicBezTo>
                <a:cubicBezTo>
                  <a:pt x="0" y="434"/>
                  <a:pt x="0" y="434"/>
                  <a:pt x="0" y="434"/>
                </a:cubicBezTo>
                <a:cubicBezTo>
                  <a:pt x="0" y="416"/>
                  <a:pt x="9" y="398"/>
                  <a:pt x="27" y="398"/>
                </a:cubicBezTo>
                <a:cubicBezTo>
                  <a:pt x="81" y="389"/>
                  <a:pt x="117" y="352"/>
                  <a:pt x="117" y="298"/>
                </a:cubicBezTo>
                <a:cubicBezTo>
                  <a:pt x="117" y="253"/>
                  <a:pt x="81" y="208"/>
                  <a:pt x="27" y="199"/>
                </a:cubicBezTo>
                <a:cubicBezTo>
                  <a:pt x="9" y="199"/>
                  <a:pt x="0" y="181"/>
                  <a:pt x="0" y="163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714" y="0"/>
                  <a:pt x="714" y="0"/>
                  <a:pt x="714" y="0"/>
                </a:cubicBezTo>
                <a:cubicBezTo>
                  <a:pt x="768" y="0"/>
                  <a:pt x="813" y="45"/>
                  <a:pt x="813" y="90"/>
                </a:cubicBezTo>
                <a:cubicBezTo>
                  <a:pt x="813" y="506"/>
                  <a:pt x="813" y="506"/>
                  <a:pt x="813" y="506"/>
                </a:cubicBezTo>
                <a:cubicBezTo>
                  <a:pt x="813" y="560"/>
                  <a:pt x="768" y="596"/>
                  <a:pt x="714" y="596"/>
                </a:cubicBezTo>
                <a:close/>
                <a:moveTo>
                  <a:pt x="63" y="533"/>
                </a:moveTo>
                <a:lnTo>
                  <a:pt x="63" y="533"/>
                </a:lnTo>
                <a:cubicBezTo>
                  <a:pt x="714" y="533"/>
                  <a:pt x="714" y="533"/>
                  <a:pt x="714" y="533"/>
                </a:cubicBezTo>
                <a:cubicBezTo>
                  <a:pt x="732" y="533"/>
                  <a:pt x="750" y="524"/>
                  <a:pt x="750" y="506"/>
                </a:cubicBezTo>
                <a:cubicBezTo>
                  <a:pt x="750" y="90"/>
                  <a:pt x="750" y="90"/>
                  <a:pt x="750" y="90"/>
                </a:cubicBezTo>
                <a:cubicBezTo>
                  <a:pt x="750" y="81"/>
                  <a:pt x="732" y="63"/>
                  <a:pt x="714" y="63"/>
                </a:cubicBezTo>
                <a:cubicBezTo>
                  <a:pt x="63" y="63"/>
                  <a:pt x="63" y="63"/>
                  <a:pt x="63" y="63"/>
                </a:cubicBezTo>
                <a:cubicBezTo>
                  <a:pt x="63" y="145"/>
                  <a:pt x="63" y="145"/>
                  <a:pt x="63" y="145"/>
                </a:cubicBezTo>
                <a:cubicBezTo>
                  <a:pt x="136" y="163"/>
                  <a:pt x="181" y="226"/>
                  <a:pt x="181" y="298"/>
                </a:cubicBezTo>
                <a:cubicBezTo>
                  <a:pt x="181" y="371"/>
                  <a:pt x="136" y="434"/>
                  <a:pt x="63" y="461"/>
                </a:cubicBezTo>
                <a:lnTo>
                  <a:pt x="63" y="5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6" name="Freeform 271">
            <a:extLst>
              <a:ext uri="{FF2B5EF4-FFF2-40B4-BE49-F238E27FC236}">
                <a16:creationId xmlns:a16="http://schemas.microsoft.com/office/drawing/2014/main" id="{607BCA06-2ECF-9046-823D-488FFFAE3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80401" y="12039939"/>
            <a:ext cx="594571" cy="72510"/>
          </a:xfrm>
          <a:custGeom>
            <a:avLst/>
            <a:gdLst>
              <a:gd name="T0" fmla="*/ 542 w 543"/>
              <a:gd name="T1" fmla="*/ 63 h 64"/>
              <a:gd name="T2" fmla="*/ 0 w 543"/>
              <a:gd name="T3" fmla="*/ 63 h 64"/>
              <a:gd name="T4" fmla="*/ 0 w 543"/>
              <a:gd name="T5" fmla="*/ 0 h 64"/>
              <a:gd name="T6" fmla="*/ 542 w 543"/>
              <a:gd name="T7" fmla="*/ 0 h 64"/>
              <a:gd name="T8" fmla="*/ 542 w 543"/>
              <a:gd name="T9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3" h="64">
                <a:moveTo>
                  <a:pt x="542" y="63"/>
                </a:moveTo>
                <a:lnTo>
                  <a:pt x="0" y="63"/>
                </a:lnTo>
                <a:lnTo>
                  <a:pt x="0" y="0"/>
                </a:lnTo>
                <a:lnTo>
                  <a:pt x="542" y="0"/>
                </a:lnTo>
                <a:lnTo>
                  <a:pt x="542" y="6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7" name="Freeform 272">
            <a:extLst>
              <a:ext uri="{FF2B5EF4-FFF2-40B4-BE49-F238E27FC236}">
                <a16:creationId xmlns:a16="http://schemas.microsoft.com/office/drawing/2014/main" id="{BE1459AC-A02E-B846-BB1C-F457AE1DE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74055" y="11285850"/>
            <a:ext cx="812095" cy="821763"/>
          </a:xfrm>
          <a:custGeom>
            <a:avLst/>
            <a:gdLst>
              <a:gd name="T0" fmla="*/ 642 w 743"/>
              <a:gd name="T1" fmla="*/ 750 h 751"/>
              <a:gd name="T2" fmla="*/ 642 w 743"/>
              <a:gd name="T3" fmla="*/ 750 h 751"/>
              <a:gd name="T4" fmla="*/ 642 w 743"/>
              <a:gd name="T5" fmla="*/ 687 h 751"/>
              <a:gd name="T6" fmla="*/ 678 w 743"/>
              <a:gd name="T7" fmla="*/ 651 h 751"/>
              <a:gd name="T8" fmla="*/ 678 w 743"/>
              <a:gd name="T9" fmla="*/ 587 h 751"/>
              <a:gd name="T10" fmla="*/ 235 w 743"/>
              <a:gd name="T11" fmla="*/ 587 h 751"/>
              <a:gd name="T12" fmla="*/ 235 w 743"/>
              <a:gd name="T13" fmla="*/ 633 h 751"/>
              <a:gd name="T14" fmla="*/ 118 w 743"/>
              <a:gd name="T15" fmla="*/ 750 h 751"/>
              <a:gd name="T16" fmla="*/ 0 w 743"/>
              <a:gd name="T17" fmla="*/ 633 h 751"/>
              <a:gd name="T18" fmla="*/ 0 w 743"/>
              <a:gd name="T19" fmla="*/ 54 h 751"/>
              <a:gd name="T20" fmla="*/ 46 w 743"/>
              <a:gd name="T21" fmla="*/ 0 h 751"/>
              <a:gd name="T22" fmla="*/ 579 w 743"/>
              <a:gd name="T23" fmla="*/ 0 h 751"/>
              <a:gd name="T24" fmla="*/ 624 w 743"/>
              <a:gd name="T25" fmla="*/ 54 h 751"/>
              <a:gd name="T26" fmla="*/ 624 w 743"/>
              <a:gd name="T27" fmla="*/ 524 h 751"/>
              <a:gd name="T28" fmla="*/ 705 w 743"/>
              <a:gd name="T29" fmla="*/ 524 h 751"/>
              <a:gd name="T30" fmla="*/ 742 w 743"/>
              <a:gd name="T31" fmla="*/ 560 h 751"/>
              <a:gd name="T32" fmla="*/ 742 w 743"/>
              <a:gd name="T33" fmla="*/ 651 h 751"/>
              <a:gd name="T34" fmla="*/ 642 w 743"/>
              <a:gd name="T35" fmla="*/ 750 h 751"/>
              <a:gd name="T36" fmla="*/ 63 w 743"/>
              <a:gd name="T37" fmla="*/ 63 h 751"/>
              <a:gd name="T38" fmla="*/ 63 w 743"/>
              <a:gd name="T39" fmla="*/ 63 h 751"/>
              <a:gd name="T40" fmla="*/ 63 w 743"/>
              <a:gd name="T41" fmla="*/ 633 h 751"/>
              <a:gd name="T42" fmla="*/ 118 w 743"/>
              <a:gd name="T43" fmla="*/ 687 h 751"/>
              <a:gd name="T44" fmla="*/ 172 w 743"/>
              <a:gd name="T45" fmla="*/ 633 h 751"/>
              <a:gd name="T46" fmla="*/ 172 w 743"/>
              <a:gd name="T47" fmla="*/ 560 h 751"/>
              <a:gd name="T48" fmla="*/ 208 w 743"/>
              <a:gd name="T49" fmla="*/ 524 h 751"/>
              <a:gd name="T50" fmla="*/ 561 w 743"/>
              <a:gd name="T51" fmla="*/ 524 h 751"/>
              <a:gd name="T52" fmla="*/ 561 w 743"/>
              <a:gd name="T53" fmla="*/ 63 h 751"/>
              <a:gd name="T54" fmla="*/ 63 w 743"/>
              <a:gd name="T55" fmla="*/ 63 h 7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43" h="751">
                <a:moveTo>
                  <a:pt x="642" y="750"/>
                </a:moveTo>
                <a:lnTo>
                  <a:pt x="642" y="750"/>
                </a:lnTo>
                <a:cubicBezTo>
                  <a:pt x="642" y="687"/>
                  <a:pt x="642" y="687"/>
                  <a:pt x="642" y="687"/>
                </a:cubicBezTo>
                <a:cubicBezTo>
                  <a:pt x="660" y="687"/>
                  <a:pt x="678" y="669"/>
                  <a:pt x="678" y="651"/>
                </a:cubicBezTo>
                <a:cubicBezTo>
                  <a:pt x="678" y="587"/>
                  <a:pt x="678" y="587"/>
                  <a:pt x="678" y="587"/>
                </a:cubicBezTo>
                <a:cubicBezTo>
                  <a:pt x="235" y="587"/>
                  <a:pt x="235" y="587"/>
                  <a:pt x="235" y="587"/>
                </a:cubicBezTo>
                <a:cubicBezTo>
                  <a:pt x="235" y="633"/>
                  <a:pt x="235" y="633"/>
                  <a:pt x="235" y="633"/>
                </a:cubicBezTo>
                <a:cubicBezTo>
                  <a:pt x="235" y="696"/>
                  <a:pt x="181" y="750"/>
                  <a:pt x="118" y="750"/>
                </a:cubicBezTo>
                <a:cubicBezTo>
                  <a:pt x="54" y="750"/>
                  <a:pt x="0" y="696"/>
                  <a:pt x="0" y="633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27"/>
                  <a:pt x="18" y="0"/>
                  <a:pt x="46" y="0"/>
                </a:cubicBezTo>
                <a:cubicBezTo>
                  <a:pt x="579" y="0"/>
                  <a:pt x="579" y="0"/>
                  <a:pt x="579" y="0"/>
                </a:cubicBezTo>
                <a:cubicBezTo>
                  <a:pt x="606" y="0"/>
                  <a:pt x="624" y="27"/>
                  <a:pt x="624" y="54"/>
                </a:cubicBezTo>
                <a:cubicBezTo>
                  <a:pt x="624" y="524"/>
                  <a:pt x="624" y="524"/>
                  <a:pt x="624" y="524"/>
                </a:cubicBezTo>
                <a:cubicBezTo>
                  <a:pt x="705" y="524"/>
                  <a:pt x="705" y="524"/>
                  <a:pt x="705" y="524"/>
                </a:cubicBezTo>
                <a:cubicBezTo>
                  <a:pt x="724" y="524"/>
                  <a:pt x="742" y="542"/>
                  <a:pt x="742" y="560"/>
                </a:cubicBezTo>
                <a:cubicBezTo>
                  <a:pt x="742" y="651"/>
                  <a:pt x="742" y="651"/>
                  <a:pt x="742" y="651"/>
                </a:cubicBezTo>
                <a:cubicBezTo>
                  <a:pt x="742" y="705"/>
                  <a:pt x="696" y="750"/>
                  <a:pt x="642" y="750"/>
                </a:cubicBezTo>
                <a:close/>
                <a:moveTo>
                  <a:pt x="63" y="63"/>
                </a:moveTo>
                <a:lnTo>
                  <a:pt x="63" y="63"/>
                </a:lnTo>
                <a:cubicBezTo>
                  <a:pt x="63" y="633"/>
                  <a:pt x="63" y="633"/>
                  <a:pt x="63" y="633"/>
                </a:cubicBezTo>
                <a:cubicBezTo>
                  <a:pt x="63" y="660"/>
                  <a:pt x="91" y="687"/>
                  <a:pt x="118" y="687"/>
                </a:cubicBezTo>
                <a:cubicBezTo>
                  <a:pt x="145" y="687"/>
                  <a:pt x="172" y="660"/>
                  <a:pt x="172" y="633"/>
                </a:cubicBezTo>
                <a:cubicBezTo>
                  <a:pt x="172" y="560"/>
                  <a:pt x="172" y="560"/>
                  <a:pt x="172" y="560"/>
                </a:cubicBezTo>
                <a:cubicBezTo>
                  <a:pt x="172" y="542"/>
                  <a:pt x="181" y="524"/>
                  <a:pt x="208" y="524"/>
                </a:cubicBezTo>
                <a:cubicBezTo>
                  <a:pt x="561" y="524"/>
                  <a:pt x="561" y="524"/>
                  <a:pt x="561" y="524"/>
                </a:cubicBezTo>
                <a:cubicBezTo>
                  <a:pt x="561" y="63"/>
                  <a:pt x="561" y="63"/>
                  <a:pt x="561" y="63"/>
                </a:cubicBezTo>
                <a:lnTo>
                  <a:pt x="63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8" name="Freeform 273">
            <a:extLst>
              <a:ext uri="{FF2B5EF4-FFF2-40B4-BE49-F238E27FC236}">
                <a16:creationId xmlns:a16="http://schemas.microsoft.com/office/drawing/2014/main" id="{96DBB9FA-966E-F647-89D0-F04BAEAB9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33576" y="11484042"/>
            <a:ext cx="348041" cy="58007"/>
          </a:xfrm>
          <a:custGeom>
            <a:avLst/>
            <a:gdLst>
              <a:gd name="T0" fmla="*/ 298 w 317"/>
              <a:gd name="T1" fmla="*/ 54 h 55"/>
              <a:gd name="T2" fmla="*/ 298 w 317"/>
              <a:gd name="T3" fmla="*/ 54 h 55"/>
              <a:gd name="T4" fmla="*/ 27 w 317"/>
              <a:gd name="T5" fmla="*/ 54 h 55"/>
              <a:gd name="T6" fmla="*/ 0 w 317"/>
              <a:gd name="T7" fmla="*/ 27 h 55"/>
              <a:gd name="T8" fmla="*/ 0 w 317"/>
              <a:gd name="T9" fmla="*/ 27 h 55"/>
              <a:gd name="T10" fmla="*/ 27 w 317"/>
              <a:gd name="T11" fmla="*/ 0 h 55"/>
              <a:gd name="T12" fmla="*/ 298 w 317"/>
              <a:gd name="T13" fmla="*/ 0 h 55"/>
              <a:gd name="T14" fmla="*/ 316 w 317"/>
              <a:gd name="T15" fmla="*/ 27 h 55"/>
              <a:gd name="T16" fmla="*/ 316 w 317"/>
              <a:gd name="T17" fmla="*/ 27 h 55"/>
              <a:gd name="T18" fmla="*/ 298 w 317"/>
              <a:gd name="T1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17" h="55">
                <a:moveTo>
                  <a:pt x="298" y="54"/>
                </a:moveTo>
                <a:lnTo>
                  <a:pt x="298" y="54"/>
                </a:lnTo>
                <a:cubicBezTo>
                  <a:pt x="27" y="54"/>
                  <a:pt x="27" y="54"/>
                  <a:pt x="27" y="54"/>
                </a:cubicBezTo>
                <a:cubicBezTo>
                  <a:pt x="9" y="54"/>
                  <a:pt x="0" y="45"/>
                  <a:pt x="0" y="27"/>
                </a:cubicBezTo>
                <a:lnTo>
                  <a:pt x="0" y="27"/>
                </a:lnTo>
                <a:cubicBezTo>
                  <a:pt x="0" y="18"/>
                  <a:pt x="9" y="0"/>
                  <a:pt x="27" y="0"/>
                </a:cubicBezTo>
                <a:cubicBezTo>
                  <a:pt x="298" y="0"/>
                  <a:pt x="298" y="0"/>
                  <a:pt x="298" y="0"/>
                </a:cubicBezTo>
                <a:cubicBezTo>
                  <a:pt x="307" y="0"/>
                  <a:pt x="316" y="18"/>
                  <a:pt x="316" y="27"/>
                </a:cubicBezTo>
                <a:lnTo>
                  <a:pt x="316" y="27"/>
                </a:lnTo>
                <a:cubicBezTo>
                  <a:pt x="316" y="45"/>
                  <a:pt x="307" y="54"/>
                  <a:pt x="298" y="5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9" name="Freeform 274">
            <a:extLst>
              <a:ext uri="{FF2B5EF4-FFF2-40B4-BE49-F238E27FC236}">
                <a16:creationId xmlns:a16="http://schemas.microsoft.com/office/drawing/2014/main" id="{CA6D6165-87A4-D844-B728-8108536DB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33576" y="11600055"/>
            <a:ext cx="348041" cy="48339"/>
          </a:xfrm>
          <a:custGeom>
            <a:avLst/>
            <a:gdLst>
              <a:gd name="T0" fmla="*/ 298 w 317"/>
              <a:gd name="T1" fmla="*/ 45 h 46"/>
              <a:gd name="T2" fmla="*/ 298 w 317"/>
              <a:gd name="T3" fmla="*/ 45 h 46"/>
              <a:gd name="T4" fmla="*/ 27 w 317"/>
              <a:gd name="T5" fmla="*/ 45 h 46"/>
              <a:gd name="T6" fmla="*/ 0 w 317"/>
              <a:gd name="T7" fmla="*/ 18 h 46"/>
              <a:gd name="T8" fmla="*/ 0 w 317"/>
              <a:gd name="T9" fmla="*/ 18 h 46"/>
              <a:gd name="T10" fmla="*/ 27 w 317"/>
              <a:gd name="T11" fmla="*/ 0 h 46"/>
              <a:gd name="T12" fmla="*/ 298 w 317"/>
              <a:gd name="T13" fmla="*/ 0 h 46"/>
              <a:gd name="T14" fmla="*/ 316 w 317"/>
              <a:gd name="T15" fmla="*/ 18 h 46"/>
              <a:gd name="T16" fmla="*/ 316 w 317"/>
              <a:gd name="T17" fmla="*/ 18 h 46"/>
              <a:gd name="T18" fmla="*/ 298 w 317"/>
              <a:gd name="T1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17" h="46">
                <a:moveTo>
                  <a:pt x="298" y="45"/>
                </a:moveTo>
                <a:lnTo>
                  <a:pt x="298" y="45"/>
                </a:lnTo>
                <a:cubicBezTo>
                  <a:pt x="27" y="45"/>
                  <a:pt x="27" y="45"/>
                  <a:pt x="27" y="45"/>
                </a:cubicBezTo>
                <a:cubicBezTo>
                  <a:pt x="9" y="45"/>
                  <a:pt x="0" y="36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27" y="0"/>
                </a:cubicBezTo>
                <a:cubicBezTo>
                  <a:pt x="298" y="0"/>
                  <a:pt x="298" y="0"/>
                  <a:pt x="298" y="0"/>
                </a:cubicBezTo>
                <a:cubicBezTo>
                  <a:pt x="307" y="0"/>
                  <a:pt x="316" y="9"/>
                  <a:pt x="316" y="18"/>
                </a:cubicBezTo>
                <a:lnTo>
                  <a:pt x="316" y="18"/>
                </a:lnTo>
                <a:cubicBezTo>
                  <a:pt x="316" y="36"/>
                  <a:pt x="307" y="45"/>
                  <a:pt x="298" y="4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0" name="Freeform 275">
            <a:extLst>
              <a:ext uri="{FF2B5EF4-FFF2-40B4-BE49-F238E27FC236}">
                <a16:creationId xmlns:a16="http://schemas.microsoft.com/office/drawing/2014/main" id="{3F65855A-9AF8-6E4E-B30D-F544FE047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33576" y="11711233"/>
            <a:ext cx="227192" cy="53174"/>
          </a:xfrm>
          <a:custGeom>
            <a:avLst/>
            <a:gdLst>
              <a:gd name="T0" fmla="*/ 181 w 209"/>
              <a:gd name="T1" fmla="*/ 46 h 47"/>
              <a:gd name="T2" fmla="*/ 181 w 209"/>
              <a:gd name="T3" fmla="*/ 46 h 47"/>
              <a:gd name="T4" fmla="*/ 27 w 209"/>
              <a:gd name="T5" fmla="*/ 46 h 47"/>
              <a:gd name="T6" fmla="*/ 0 w 209"/>
              <a:gd name="T7" fmla="*/ 28 h 47"/>
              <a:gd name="T8" fmla="*/ 0 w 209"/>
              <a:gd name="T9" fmla="*/ 28 h 47"/>
              <a:gd name="T10" fmla="*/ 27 w 209"/>
              <a:gd name="T11" fmla="*/ 0 h 47"/>
              <a:gd name="T12" fmla="*/ 181 w 209"/>
              <a:gd name="T13" fmla="*/ 0 h 47"/>
              <a:gd name="T14" fmla="*/ 208 w 209"/>
              <a:gd name="T15" fmla="*/ 28 h 47"/>
              <a:gd name="T16" fmla="*/ 208 w 209"/>
              <a:gd name="T17" fmla="*/ 28 h 47"/>
              <a:gd name="T18" fmla="*/ 181 w 209"/>
              <a:gd name="T19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9" h="47">
                <a:moveTo>
                  <a:pt x="181" y="46"/>
                </a:moveTo>
                <a:lnTo>
                  <a:pt x="181" y="46"/>
                </a:lnTo>
                <a:cubicBezTo>
                  <a:pt x="27" y="46"/>
                  <a:pt x="27" y="46"/>
                  <a:pt x="27" y="46"/>
                </a:cubicBezTo>
                <a:cubicBezTo>
                  <a:pt x="9" y="46"/>
                  <a:pt x="0" y="37"/>
                  <a:pt x="0" y="28"/>
                </a:cubicBezTo>
                <a:lnTo>
                  <a:pt x="0" y="28"/>
                </a:lnTo>
                <a:cubicBezTo>
                  <a:pt x="0" y="10"/>
                  <a:pt x="9" y="0"/>
                  <a:pt x="27" y="0"/>
                </a:cubicBezTo>
                <a:cubicBezTo>
                  <a:pt x="181" y="0"/>
                  <a:pt x="181" y="0"/>
                  <a:pt x="181" y="0"/>
                </a:cubicBezTo>
                <a:cubicBezTo>
                  <a:pt x="199" y="0"/>
                  <a:pt x="208" y="10"/>
                  <a:pt x="208" y="28"/>
                </a:cubicBezTo>
                <a:lnTo>
                  <a:pt x="208" y="28"/>
                </a:lnTo>
                <a:cubicBezTo>
                  <a:pt x="208" y="37"/>
                  <a:pt x="199" y="46"/>
                  <a:pt x="181" y="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1" name="Freeform 276">
            <a:extLst>
              <a:ext uri="{FF2B5EF4-FFF2-40B4-BE49-F238E27FC236}">
                <a16:creationId xmlns:a16="http://schemas.microsoft.com/office/drawing/2014/main" id="{B26A4E03-DF5E-6842-813B-C703C7D2D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3677" y="7786107"/>
            <a:ext cx="227192" cy="236863"/>
          </a:xfrm>
          <a:custGeom>
            <a:avLst/>
            <a:gdLst>
              <a:gd name="T0" fmla="*/ 207 w 208"/>
              <a:gd name="T1" fmla="*/ 217 h 218"/>
              <a:gd name="T2" fmla="*/ 207 w 208"/>
              <a:gd name="T3" fmla="*/ 217 h 218"/>
              <a:gd name="T4" fmla="*/ 99 w 208"/>
              <a:gd name="T5" fmla="*/ 217 h 218"/>
              <a:gd name="T6" fmla="*/ 0 w 208"/>
              <a:gd name="T7" fmla="*/ 117 h 218"/>
              <a:gd name="T8" fmla="*/ 0 w 208"/>
              <a:gd name="T9" fmla="*/ 108 h 218"/>
              <a:gd name="T10" fmla="*/ 108 w 208"/>
              <a:gd name="T11" fmla="*/ 0 h 218"/>
              <a:gd name="T12" fmla="*/ 207 w 208"/>
              <a:gd name="T13" fmla="*/ 99 h 218"/>
              <a:gd name="T14" fmla="*/ 207 w 208"/>
              <a:gd name="T15" fmla="*/ 217 h 218"/>
              <a:gd name="T16" fmla="*/ 108 w 208"/>
              <a:gd name="T17" fmla="*/ 72 h 218"/>
              <a:gd name="T18" fmla="*/ 108 w 208"/>
              <a:gd name="T19" fmla="*/ 72 h 218"/>
              <a:gd name="T20" fmla="*/ 63 w 208"/>
              <a:gd name="T21" fmla="*/ 108 h 218"/>
              <a:gd name="T22" fmla="*/ 63 w 208"/>
              <a:gd name="T23" fmla="*/ 117 h 218"/>
              <a:gd name="T24" fmla="*/ 99 w 208"/>
              <a:gd name="T25" fmla="*/ 154 h 218"/>
              <a:gd name="T26" fmla="*/ 144 w 208"/>
              <a:gd name="T27" fmla="*/ 154 h 218"/>
              <a:gd name="T28" fmla="*/ 144 w 208"/>
              <a:gd name="T29" fmla="*/ 99 h 218"/>
              <a:gd name="T30" fmla="*/ 108 w 208"/>
              <a:gd name="T31" fmla="*/ 72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8" h="218">
                <a:moveTo>
                  <a:pt x="207" y="217"/>
                </a:moveTo>
                <a:lnTo>
                  <a:pt x="207" y="217"/>
                </a:lnTo>
                <a:cubicBezTo>
                  <a:pt x="99" y="217"/>
                  <a:pt x="99" y="217"/>
                  <a:pt x="99" y="217"/>
                </a:cubicBezTo>
                <a:cubicBezTo>
                  <a:pt x="45" y="217"/>
                  <a:pt x="0" y="171"/>
                  <a:pt x="0" y="117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54"/>
                  <a:pt x="45" y="0"/>
                  <a:pt x="108" y="0"/>
                </a:cubicBezTo>
                <a:cubicBezTo>
                  <a:pt x="162" y="0"/>
                  <a:pt x="207" y="45"/>
                  <a:pt x="207" y="99"/>
                </a:cubicBezTo>
                <a:lnTo>
                  <a:pt x="207" y="217"/>
                </a:lnTo>
                <a:close/>
                <a:moveTo>
                  <a:pt x="108" y="72"/>
                </a:moveTo>
                <a:lnTo>
                  <a:pt x="108" y="72"/>
                </a:lnTo>
                <a:cubicBezTo>
                  <a:pt x="81" y="72"/>
                  <a:pt x="63" y="81"/>
                  <a:pt x="63" y="108"/>
                </a:cubicBezTo>
                <a:cubicBezTo>
                  <a:pt x="63" y="117"/>
                  <a:pt x="63" y="117"/>
                  <a:pt x="63" y="117"/>
                </a:cubicBezTo>
                <a:cubicBezTo>
                  <a:pt x="63" y="144"/>
                  <a:pt x="81" y="154"/>
                  <a:pt x="99" y="154"/>
                </a:cubicBezTo>
                <a:cubicBezTo>
                  <a:pt x="144" y="154"/>
                  <a:pt x="144" y="154"/>
                  <a:pt x="144" y="154"/>
                </a:cubicBezTo>
                <a:cubicBezTo>
                  <a:pt x="144" y="99"/>
                  <a:pt x="144" y="99"/>
                  <a:pt x="144" y="99"/>
                </a:cubicBezTo>
                <a:cubicBezTo>
                  <a:pt x="144" y="81"/>
                  <a:pt x="126" y="72"/>
                  <a:pt x="108" y="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2" name="Freeform 277">
            <a:extLst>
              <a:ext uri="{FF2B5EF4-FFF2-40B4-BE49-F238E27FC236}">
                <a16:creationId xmlns:a16="http://schemas.microsoft.com/office/drawing/2014/main" id="{3CA599F0-6AA1-8349-BDD4-31093A0EAD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1201" y="7786107"/>
            <a:ext cx="217527" cy="236863"/>
          </a:xfrm>
          <a:custGeom>
            <a:avLst/>
            <a:gdLst>
              <a:gd name="T0" fmla="*/ 100 w 200"/>
              <a:gd name="T1" fmla="*/ 217 h 218"/>
              <a:gd name="T2" fmla="*/ 100 w 200"/>
              <a:gd name="T3" fmla="*/ 217 h 218"/>
              <a:gd name="T4" fmla="*/ 0 w 200"/>
              <a:gd name="T5" fmla="*/ 217 h 218"/>
              <a:gd name="T6" fmla="*/ 0 w 200"/>
              <a:gd name="T7" fmla="*/ 99 h 218"/>
              <a:gd name="T8" fmla="*/ 100 w 200"/>
              <a:gd name="T9" fmla="*/ 0 h 218"/>
              <a:gd name="T10" fmla="*/ 199 w 200"/>
              <a:gd name="T11" fmla="*/ 108 h 218"/>
              <a:gd name="T12" fmla="*/ 199 w 200"/>
              <a:gd name="T13" fmla="*/ 117 h 218"/>
              <a:gd name="T14" fmla="*/ 100 w 200"/>
              <a:gd name="T15" fmla="*/ 217 h 218"/>
              <a:gd name="T16" fmla="*/ 64 w 200"/>
              <a:gd name="T17" fmla="*/ 154 h 218"/>
              <a:gd name="T18" fmla="*/ 64 w 200"/>
              <a:gd name="T19" fmla="*/ 154 h 218"/>
              <a:gd name="T20" fmla="*/ 100 w 200"/>
              <a:gd name="T21" fmla="*/ 154 h 218"/>
              <a:gd name="T22" fmla="*/ 136 w 200"/>
              <a:gd name="T23" fmla="*/ 117 h 218"/>
              <a:gd name="T24" fmla="*/ 136 w 200"/>
              <a:gd name="T25" fmla="*/ 108 h 218"/>
              <a:gd name="T26" fmla="*/ 100 w 200"/>
              <a:gd name="T27" fmla="*/ 72 h 218"/>
              <a:gd name="T28" fmla="*/ 64 w 200"/>
              <a:gd name="T29" fmla="*/ 99 h 218"/>
              <a:gd name="T30" fmla="*/ 64 w 200"/>
              <a:gd name="T31" fmla="*/ 154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0" h="218">
                <a:moveTo>
                  <a:pt x="100" y="217"/>
                </a:moveTo>
                <a:lnTo>
                  <a:pt x="100" y="217"/>
                </a:lnTo>
                <a:cubicBezTo>
                  <a:pt x="0" y="217"/>
                  <a:pt x="0" y="217"/>
                  <a:pt x="0" y="217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5"/>
                  <a:pt x="45" y="0"/>
                  <a:pt x="100" y="0"/>
                </a:cubicBezTo>
                <a:cubicBezTo>
                  <a:pt x="154" y="0"/>
                  <a:pt x="199" y="54"/>
                  <a:pt x="199" y="108"/>
                </a:cubicBezTo>
                <a:cubicBezTo>
                  <a:pt x="199" y="117"/>
                  <a:pt x="199" y="117"/>
                  <a:pt x="199" y="117"/>
                </a:cubicBezTo>
                <a:cubicBezTo>
                  <a:pt x="199" y="171"/>
                  <a:pt x="154" y="217"/>
                  <a:pt x="100" y="217"/>
                </a:cubicBezTo>
                <a:close/>
                <a:moveTo>
                  <a:pt x="64" y="154"/>
                </a:moveTo>
                <a:lnTo>
                  <a:pt x="64" y="154"/>
                </a:lnTo>
                <a:cubicBezTo>
                  <a:pt x="100" y="154"/>
                  <a:pt x="100" y="154"/>
                  <a:pt x="100" y="154"/>
                </a:cubicBezTo>
                <a:cubicBezTo>
                  <a:pt x="118" y="154"/>
                  <a:pt x="136" y="144"/>
                  <a:pt x="136" y="117"/>
                </a:cubicBezTo>
                <a:cubicBezTo>
                  <a:pt x="136" y="108"/>
                  <a:pt x="136" y="108"/>
                  <a:pt x="136" y="108"/>
                </a:cubicBezTo>
                <a:cubicBezTo>
                  <a:pt x="136" y="81"/>
                  <a:pt x="118" y="72"/>
                  <a:pt x="100" y="72"/>
                </a:cubicBezTo>
                <a:cubicBezTo>
                  <a:pt x="82" y="72"/>
                  <a:pt x="64" y="81"/>
                  <a:pt x="64" y="99"/>
                </a:cubicBezTo>
                <a:lnTo>
                  <a:pt x="64" y="1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3" name="Freeform 278">
            <a:extLst>
              <a:ext uri="{FF2B5EF4-FFF2-40B4-BE49-F238E27FC236}">
                <a16:creationId xmlns:a16="http://schemas.microsoft.com/office/drawing/2014/main" id="{CF3AF3D1-932D-AA45-B3AE-9ED787D81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82530" y="8254997"/>
            <a:ext cx="72510" cy="328705"/>
          </a:xfrm>
          <a:custGeom>
            <a:avLst/>
            <a:gdLst>
              <a:gd name="T0" fmla="*/ 63 w 64"/>
              <a:gd name="T1" fmla="*/ 298 h 299"/>
              <a:gd name="T2" fmla="*/ 63 w 64"/>
              <a:gd name="T3" fmla="*/ 298 h 299"/>
              <a:gd name="T4" fmla="*/ 0 w 64"/>
              <a:gd name="T5" fmla="*/ 298 h 299"/>
              <a:gd name="T6" fmla="*/ 0 w 64"/>
              <a:gd name="T7" fmla="*/ 27 h 299"/>
              <a:gd name="T8" fmla="*/ 27 w 64"/>
              <a:gd name="T9" fmla="*/ 0 h 299"/>
              <a:gd name="T10" fmla="*/ 27 w 64"/>
              <a:gd name="T11" fmla="*/ 0 h 299"/>
              <a:gd name="T12" fmla="*/ 63 w 64"/>
              <a:gd name="T13" fmla="*/ 27 h 299"/>
              <a:gd name="T14" fmla="*/ 63 w 64"/>
              <a:gd name="T15" fmla="*/ 298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" h="299">
                <a:moveTo>
                  <a:pt x="63" y="298"/>
                </a:moveTo>
                <a:lnTo>
                  <a:pt x="63" y="298"/>
                </a:lnTo>
                <a:cubicBezTo>
                  <a:pt x="0" y="298"/>
                  <a:pt x="0" y="298"/>
                  <a:pt x="0" y="298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lnTo>
                  <a:pt x="27" y="0"/>
                </a:lnTo>
                <a:cubicBezTo>
                  <a:pt x="45" y="0"/>
                  <a:pt x="63" y="9"/>
                  <a:pt x="63" y="27"/>
                </a:cubicBezTo>
                <a:lnTo>
                  <a:pt x="63" y="29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4" name="Freeform 279">
            <a:extLst>
              <a:ext uri="{FF2B5EF4-FFF2-40B4-BE49-F238E27FC236}">
                <a16:creationId xmlns:a16="http://schemas.microsoft.com/office/drawing/2014/main" id="{132048E9-EF92-CE43-9F25-B56EEA2F5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82530" y="7993966"/>
            <a:ext cx="72510" cy="188521"/>
          </a:xfrm>
          <a:custGeom>
            <a:avLst/>
            <a:gdLst>
              <a:gd name="T0" fmla="*/ 63 w 64"/>
              <a:gd name="T1" fmla="*/ 171 h 172"/>
              <a:gd name="T2" fmla="*/ 0 w 64"/>
              <a:gd name="T3" fmla="*/ 171 h 172"/>
              <a:gd name="T4" fmla="*/ 0 w 64"/>
              <a:gd name="T5" fmla="*/ 0 h 172"/>
              <a:gd name="T6" fmla="*/ 63 w 64"/>
              <a:gd name="T7" fmla="*/ 0 h 172"/>
              <a:gd name="T8" fmla="*/ 63 w 64"/>
              <a:gd name="T9" fmla="*/ 171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172">
                <a:moveTo>
                  <a:pt x="63" y="171"/>
                </a:moveTo>
                <a:lnTo>
                  <a:pt x="0" y="171"/>
                </a:lnTo>
                <a:lnTo>
                  <a:pt x="0" y="0"/>
                </a:lnTo>
                <a:lnTo>
                  <a:pt x="63" y="0"/>
                </a:lnTo>
                <a:lnTo>
                  <a:pt x="63" y="17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5" name="Freeform 280">
            <a:extLst>
              <a:ext uri="{FF2B5EF4-FFF2-40B4-BE49-F238E27FC236}">
                <a16:creationId xmlns:a16="http://schemas.microsoft.com/office/drawing/2014/main" id="{F8348AFC-F71F-4D40-B038-919605280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53825" y="8143816"/>
            <a:ext cx="744420" cy="478558"/>
          </a:xfrm>
          <a:custGeom>
            <a:avLst/>
            <a:gdLst>
              <a:gd name="T0" fmla="*/ 72 w 679"/>
              <a:gd name="T1" fmla="*/ 0 h 435"/>
              <a:gd name="T2" fmla="*/ 72 w 679"/>
              <a:gd name="T3" fmla="*/ 0 h 435"/>
              <a:gd name="T4" fmla="*/ 63 w 679"/>
              <a:gd name="T5" fmla="*/ 63 h 435"/>
              <a:gd name="T6" fmla="*/ 615 w 679"/>
              <a:gd name="T7" fmla="*/ 63 h 435"/>
              <a:gd name="T8" fmla="*/ 615 w 679"/>
              <a:gd name="T9" fmla="*/ 371 h 435"/>
              <a:gd name="T10" fmla="*/ 606 w 679"/>
              <a:gd name="T11" fmla="*/ 371 h 435"/>
              <a:gd name="T12" fmla="*/ 63 w 679"/>
              <a:gd name="T13" fmla="*/ 371 h 435"/>
              <a:gd name="T14" fmla="*/ 63 w 679"/>
              <a:gd name="T15" fmla="*/ 118 h 435"/>
              <a:gd name="T16" fmla="*/ 36 w 679"/>
              <a:gd name="T17" fmla="*/ 91 h 435"/>
              <a:gd name="T18" fmla="*/ 36 w 679"/>
              <a:gd name="T19" fmla="*/ 91 h 435"/>
              <a:gd name="T20" fmla="*/ 0 w 679"/>
              <a:gd name="T21" fmla="*/ 118 h 435"/>
              <a:gd name="T22" fmla="*/ 0 w 679"/>
              <a:gd name="T23" fmla="*/ 371 h 435"/>
              <a:gd name="T24" fmla="*/ 63 w 679"/>
              <a:gd name="T25" fmla="*/ 434 h 435"/>
              <a:gd name="T26" fmla="*/ 606 w 679"/>
              <a:gd name="T27" fmla="*/ 434 h 435"/>
              <a:gd name="T28" fmla="*/ 678 w 679"/>
              <a:gd name="T29" fmla="*/ 371 h 435"/>
              <a:gd name="T30" fmla="*/ 678 w 679"/>
              <a:gd name="T31" fmla="*/ 0 h 435"/>
              <a:gd name="T32" fmla="*/ 72 w 679"/>
              <a:gd name="T33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79" h="435">
                <a:moveTo>
                  <a:pt x="72" y="0"/>
                </a:moveTo>
                <a:lnTo>
                  <a:pt x="72" y="0"/>
                </a:lnTo>
                <a:cubicBezTo>
                  <a:pt x="63" y="63"/>
                  <a:pt x="63" y="63"/>
                  <a:pt x="63" y="63"/>
                </a:cubicBezTo>
                <a:cubicBezTo>
                  <a:pt x="615" y="63"/>
                  <a:pt x="615" y="63"/>
                  <a:pt x="615" y="63"/>
                </a:cubicBezTo>
                <a:cubicBezTo>
                  <a:pt x="615" y="371"/>
                  <a:pt x="615" y="371"/>
                  <a:pt x="615" y="371"/>
                </a:cubicBezTo>
                <a:cubicBezTo>
                  <a:pt x="606" y="371"/>
                  <a:pt x="606" y="371"/>
                  <a:pt x="606" y="371"/>
                </a:cubicBezTo>
                <a:cubicBezTo>
                  <a:pt x="63" y="371"/>
                  <a:pt x="63" y="371"/>
                  <a:pt x="63" y="371"/>
                </a:cubicBezTo>
                <a:cubicBezTo>
                  <a:pt x="63" y="118"/>
                  <a:pt x="63" y="118"/>
                  <a:pt x="63" y="118"/>
                </a:cubicBezTo>
                <a:cubicBezTo>
                  <a:pt x="63" y="100"/>
                  <a:pt x="54" y="91"/>
                  <a:pt x="36" y="91"/>
                </a:cubicBezTo>
                <a:lnTo>
                  <a:pt x="36" y="91"/>
                </a:lnTo>
                <a:cubicBezTo>
                  <a:pt x="18" y="91"/>
                  <a:pt x="0" y="100"/>
                  <a:pt x="0" y="118"/>
                </a:cubicBezTo>
                <a:cubicBezTo>
                  <a:pt x="0" y="371"/>
                  <a:pt x="0" y="371"/>
                  <a:pt x="0" y="371"/>
                </a:cubicBezTo>
                <a:cubicBezTo>
                  <a:pt x="0" y="407"/>
                  <a:pt x="27" y="434"/>
                  <a:pt x="63" y="434"/>
                </a:cubicBezTo>
                <a:cubicBezTo>
                  <a:pt x="606" y="434"/>
                  <a:pt x="606" y="434"/>
                  <a:pt x="606" y="434"/>
                </a:cubicBezTo>
                <a:cubicBezTo>
                  <a:pt x="642" y="434"/>
                  <a:pt x="678" y="407"/>
                  <a:pt x="678" y="371"/>
                </a:cubicBezTo>
                <a:cubicBezTo>
                  <a:pt x="678" y="0"/>
                  <a:pt x="678" y="0"/>
                  <a:pt x="678" y="0"/>
                </a:cubicBezTo>
                <a:lnTo>
                  <a:pt x="72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6" name="Freeform 281">
            <a:extLst>
              <a:ext uri="{FF2B5EF4-FFF2-40B4-BE49-F238E27FC236}">
                <a16:creationId xmlns:a16="http://schemas.microsoft.com/office/drawing/2014/main" id="{39739CF7-A0EC-E642-9D5C-0FC60F0A7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76483" y="7955295"/>
            <a:ext cx="903941" cy="256195"/>
          </a:xfrm>
          <a:custGeom>
            <a:avLst/>
            <a:gdLst>
              <a:gd name="T0" fmla="*/ 732 w 823"/>
              <a:gd name="T1" fmla="*/ 234 h 235"/>
              <a:gd name="T2" fmla="*/ 732 w 823"/>
              <a:gd name="T3" fmla="*/ 234 h 235"/>
              <a:gd name="T4" fmla="*/ 90 w 823"/>
              <a:gd name="T5" fmla="*/ 234 h 235"/>
              <a:gd name="T6" fmla="*/ 0 w 823"/>
              <a:gd name="T7" fmla="*/ 144 h 235"/>
              <a:gd name="T8" fmla="*/ 0 w 823"/>
              <a:gd name="T9" fmla="*/ 99 h 235"/>
              <a:gd name="T10" fmla="*/ 90 w 823"/>
              <a:gd name="T11" fmla="*/ 0 h 235"/>
              <a:gd name="T12" fmla="*/ 732 w 823"/>
              <a:gd name="T13" fmla="*/ 0 h 235"/>
              <a:gd name="T14" fmla="*/ 822 w 823"/>
              <a:gd name="T15" fmla="*/ 99 h 235"/>
              <a:gd name="T16" fmla="*/ 822 w 823"/>
              <a:gd name="T17" fmla="*/ 144 h 235"/>
              <a:gd name="T18" fmla="*/ 732 w 823"/>
              <a:gd name="T19" fmla="*/ 234 h 235"/>
              <a:gd name="T20" fmla="*/ 90 w 823"/>
              <a:gd name="T21" fmla="*/ 63 h 235"/>
              <a:gd name="T22" fmla="*/ 90 w 823"/>
              <a:gd name="T23" fmla="*/ 63 h 235"/>
              <a:gd name="T24" fmla="*/ 63 w 823"/>
              <a:gd name="T25" fmla="*/ 99 h 235"/>
              <a:gd name="T26" fmla="*/ 63 w 823"/>
              <a:gd name="T27" fmla="*/ 144 h 235"/>
              <a:gd name="T28" fmla="*/ 90 w 823"/>
              <a:gd name="T29" fmla="*/ 171 h 235"/>
              <a:gd name="T30" fmla="*/ 732 w 823"/>
              <a:gd name="T31" fmla="*/ 171 h 235"/>
              <a:gd name="T32" fmla="*/ 759 w 823"/>
              <a:gd name="T33" fmla="*/ 144 h 235"/>
              <a:gd name="T34" fmla="*/ 759 w 823"/>
              <a:gd name="T35" fmla="*/ 99 h 235"/>
              <a:gd name="T36" fmla="*/ 732 w 823"/>
              <a:gd name="T37" fmla="*/ 63 h 235"/>
              <a:gd name="T38" fmla="*/ 90 w 823"/>
              <a:gd name="T39" fmla="*/ 63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23" h="235">
                <a:moveTo>
                  <a:pt x="732" y="234"/>
                </a:moveTo>
                <a:lnTo>
                  <a:pt x="732" y="234"/>
                </a:lnTo>
                <a:cubicBezTo>
                  <a:pt x="90" y="234"/>
                  <a:pt x="90" y="234"/>
                  <a:pt x="90" y="234"/>
                </a:cubicBezTo>
                <a:cubicBezTo>
                  <a:pt x="36" y="234"/>
                  <a:pt x="0" y="198"/>
                  <a:pt x="0" y="144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5"/>
                  <a:pt x="36" y="0"/>
                  <a:pt x="90" y="0"/>
                </a:cubicBezTo>
                <a:cubicBezTo>
                  <a:pt x="732" y="0"/>
                  <a:pt x="732" y="0"/>
                  <a:pt x="732" y="0"/>
                </a:cubicBezTo>
                <a:cubicBezTo>
                  <a:pt x="777" y="0"/>
                  <a:pt x="822" y="45"/>
                  <a:pt x="822" y="99"/>
                </a:cubicBezTo>
                <a:cubicBezTo>
                  <a:pt x="822" y="144"/>
                  <a:pt x="822" y="144"/>
                  <a:pt x="822" y="144"/>
                </a:cubicBezTo>
                <a:cubicBezTo>
                  <a:pt x="822" y="198"/>
                  <a:pt x="777" y="234"/>
                  <a:pt x="732" y="234"/>
                </a:cubicBezTo>
                <a:close/>
                <a:moveTo>
                  <a:pt x="90" y="63"/>
                </a:moveTo>
                <a:lnTo>
                  <a:pt x="90" y="63"/>
                </a:lnTo>
                <a:cubicBezTo>
                  <a:pt x="72" y="63"/>
                  <a:pt x="63" y="81"/>
                  <a:pt x="63" y="99"/>
                </a:cubicBezTo>
                <a:cubicBezTo>
                  <a:pt x="63" y="144"/>
                  <a:pt x="63" y="144"/>
                  <a:pt x="63" y="144"/>
                </a:cubicBezTo>
                <a:cubicBezTo>
                  <a:pt x="63" y="162"/>
                  <a:pt x="72" y="171"/>
                  <a:pt x="90" y="171"/>
                </a:cubicBezTo>
                <a:cubicBezTo>
                  <a:pt x="732" y="171"/>
                  <a:pt x="732" y="171"/>
                  <a:pt x="732" y="171"/>
                </a:cubicBezTo>
                <a:cubicBezTo>
                  <a:pt x="741" y="171"/>
                  <a:pt x="759" y="162"/>
                  <a:pt x="759" y="144"/>
                </a:cubicBezTo>
                <a:cubicBezTo>
                  <a:pt x="759" y="99"/>
                  <a:pt x="759" y="99"/>
                  <a:pt x="759" y="99"/>
                </a:cubicBezTo>
                <a:cubicBezTo>
                  <a:pt x="759" y="81"/>
                  <a:pt x="741" y="63"/>
                  <a:pt x="732" y="63"/>
                </a:cubicBezTo>
                <a:lnTo>
                  <a:pt x="90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17" name="Grupo 416">
            <a:extLst>
              <a:ext uri="{FF2B5EF4-FFF2-40B4-BE49-F238E27FC236}">
                <a16:creationId xmlns:a16="http://schemas.microsoft.com/office/drawing/2014/main" id="{6F85B71F-A37D-D047-A8A9-26E4D4297AFF}"/>
              </a:ext>
            </a:extLst>
          </p:cNvPr>
          <p:cNvGrpSpPr/>
          <p:nvPr/>
        </p:nvGrpSpPr>
        <p:grpSpPr>
          <a:xfrm>
            <a:off x="2668308" y="452995"/>
            <a:ext cx="19041035" cy="2561450"/>
            <a:chOff x="2668308" y="861425"/>
            <a:chExt cx="19041035" cy="2561450"/>
          </a:xfrm>
        </p:grpSpPr>
        <p:sp>
          <p:nvSpPr>
            <p:cNvPr id="418" name="CuadroTexto 417">
              <a:extLst>
                <a:ext uri="{FF2B5EF4-FFF2-40B4-BE49-F238E27FC236}">
                  <a16:creationId xmlns:a16="http://schemas.microsoft.com/office/drawing/2014/main" id="{E3F604C6-3468-A447-B7B2-63524C23889B}"/>
                </a:ext>
              </a:extLst>
            </p:cNvPr>
            <p:cNvSpPr txBox="1"/>
            <p:nvPr/>
          </p:nvSpPr>
          <p:spPr>
            <a:xfrm>
              <a:off x="10875815" y="861425"/>
              <a:ext cx="262604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Brain</a:t>
              </a:r>
            </a:p>
          </p:txBody>
        </p:sp>
        <p:sp>
          <p:nvSpPr>
            <p:cNvPr id="419" name="CuadroTexto 418">
              <a:extLst>
                <a:ext uri="{FF2B5EF4-FFF2-40B4-BE49-F238E27FC236}">
                  <a16:creationId xmlns:a16="http://schemas.microsoft.com/office/drawing/2014/main" id="{2ECF1038-BA0A-E34A-8E44-B9E86D4773B0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420" name="Grupo 419">
            <a:extLst>
              <a:ext uri="{FF2B5EF4-FFF2-40B4-BE49-F238E27FC236}">
                <a16:creationId xmlns:a16="http://schemas.microsoft.com/office/drawing/2014/main" id="{76E8C4BB-8951-DA4E-BDEE-DF510E652AA3}"/>
              </a:ext>
            </a:extLst>
          </p:cNvPr>
          <p:cNvGrpSpPr/>
          <p:nvPr/>
        </p:nvGrpSpPr>
        <p:grpSpPr>
          <a:xfrm>
            <a:off x="2378910" y="4126075"/>
            <a:ext cx="4271014" cy="1390954"/>
            <a:chOff x="4247967" y="10620441"/>
            <a:chExt cx="4271014" cy="1390954"/>
          </a:xfrm>
        </p:grpSpPr>
        <p:sp>
          <p:nvSpPr>
            <p:cNvPr id="421" name="CuadroTexto 395">
              <a:extLst>
                <a:ext uri="{FF2B5EF4-FFF2-40B4-BE49-F238E27FC236}">
                  <a16:creationId xmlns:a16="http://schemas.microsoft.com/office/drawing/2014/main" id="{5C55EF3F-F8C0-094C-95E1-57521C611E86}"/>
                </a:ext>
              </a:extLst>
            </p:cNvPr>
            <p:cNvSpPr txBox="1"/>
            <p:nvPr/>
          </p:nvSpPr>
          <p:spPr>
            <a:xfrm flipH="1">
              <a:off x="6136306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422" name="Rectangle 40">
              <a:extLst>
                <a:ext uri="{FF2B5EF4-FFF2-40B4-BE49-F238E27FC236}">
                  <a16:creationId xmlns:a16="http://schemas.microsoft.com/office/drawing/2014/main" id="{DED92F6B-2FC8-944D-A471-0EBA95DB95AA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23" name="Grupo 422">
            <a:extLst>
              <a:ext uri="{FF2B5EF4-FFF2-40B4-BE49-F238E27FC236}">
                <a16:creationId xmlns:a16="http://schemas.microsoft.com/office/drawing/2014/main" id="{9655B964-2C94-F84E-884D-79627112E2AF}"/>
              </a:ext>
            </a:extLst>
          </p:cNvPr>
          <p:cNvGrpSpPr/>
          <p:nvPr/>
        </p:nvGrpSpPr>
        <p:grpSpPr>
          <a:xfrm>
            <a:off x="1615844" y="7429003"/>
            <a:ext cx="4256271" cy="1390954"/>
            <a:chOff x="4247967" y="10620441"/>
            <a:chExt cx="4256271" cy="1390954"/>
          </a:xfrm>
        </p:grpSpPr>
        <p:sp>
          <p:nvSpPr>
            <p:cNvPr id="424" name="CuadroTexto 395">
              <a:extLst>
                <a:ext uri="{FF2B5EF4-FFF2-40B4-BE49-F238E27FC236}">
                  <a16:creationId xmlns:a16="http://schemas.microsoft.com/office/drawing/2014/main" id="{272EC1BA-4183-7D47-87DA-E8C7223B03E8}"/>
                </a:ext>
              </a:extLst>
            </p:cNvPr>
            <p:cNvSpPr txBox="1"/>
            <p:nvPr/>
          </p:nvSpPr>
          <p:spPr>
            <a:xfrm flipH="1">
              <a:off x="6121563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425" name="Rectangle 40">
              <a:extLst>
                <a:ext uri="{FF2B5EF4-FFF2-40B4-BE49-F238E27FC236}">
                  <a16:creationId xmlns:a16="http://schemas.microsoft.com/office/drawing/2014/main" id="{23777C44-F788-6742-B2E6-97CF213E4690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26" name="Grupo 425">
            <a:extLst>
              <a:ext uri="{FF2B5EF4-FFF2-40B4-BE49-F238E27FC236}">
                <a16:creationId xmlns:a16="http://schemas.microsoft.com/office/drawing/2014/main" id="{F5CC3D5D-FBE5-3640-A15A-661545A3F6ED}"/>
              </a:ext>
            </a:extLst>
          </p:cNvPr>
          <p:cNvGrpSpPr/>
          <p:nvPr/>
        </p:nvGrpSpPr>
        <p:grpSpPr>
          <a:xfrm>
            <a:off x="17793730" y="4198582"/>
            <a:ext cx="4236804" cy="1390954"/>
            <a:chOff x="4247967" y="10620441"/>
            <a:chExt cx="4236804" cy="1390954"/>
          </a:xfrm>
        </p:grpSpPr>
        <p:sp>
          <p:nvSpPr>
            <p:cNvPr id="427" name="CuadroTexto 395">
              <a:extLst>
                <a:ext uri="{FF2B5EF4-FFF2-40B4-BE49-F238E27FC236}">
                  <a16:creationId xmlns:a16="http://schemas.microsoft.com/office/drawing/2014/main" id="{1DE4D080-214F-0942-A305-276D718929C1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428" name="Rectangle 40">
              <a:extLst>
                <a:ext uri="{FF2B5EF4-FFF2-40B4-BE49-F238E27FC236}">
                  <a16:creationId xmlns:a16="http://schemas.microsoft.com/office/drawing/2014/main" id="{77B251C8-6083-E641-8C49-638A26147DA1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29" name="Grupo 428">
            <a:extLst>
              <a:ext uri="{FF2B5EF4-FFF2-40B4-BE49-F238E27FC236}">
                <a16:creationId xmlns:a16="http://schemas.microsoft.com/office/drawing/2014/main" id="{4F784430-C69C-3B42-A115-DF979424FBBE}"/>
              </a:ext>
            </a:extLst>
          </p:cNvPr>
          <p:cNvGrpSpPr/>
          <p:nvPr/>
        </p:nvGrpSpPr>
        <p:grpSpPr>
          <a:xfrm>
            <a:off x="18426969" y="7537766"/>
            <a:ext cx="4236804" cy="1390954"/>
            <a:chOff x="4247967" y="10620441"/>
            <a:chExt cx="4236804" cy="1390954"/>
          </a:xfrm>
        </p:grpSpPr>
        <p:sp>
          <p:nvSpPr>
            <p:cNvPr id="430" name="CuadroTexto 395">
              <a:extLst>
                <a:ext uri="{FF2B5EF4-FFF2-40B4-BE49-F238E27FC236}">
                  <a16:creationId xmlns:a16="http://schemas.microsoft.com/office/drawing/2014/main" id="{8D2B6F7D-2DDB-BF4E-A459-E1A5CC1668C7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431" name="Rectangle 40">
              <a:extLst>
                <a:ext uri="{FF2B5EF4-FFF2-40B4-BE49-F238E27FC236}">
                  <a16:creationId xmlns:a16="http://schemas.microsoft.com/office/drawing/2014/main" id="{3064F364-29CE-E84A-9B88-D1BE419A2ECC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32" name="Grupo 431">
            <a:extLst>
              <a:ext uri="{FF2B5EF4-FFF2-40B4-BE49-F238E27FC236}">
                <a16:creationId xmlns:a16="http://schemas.microsoft.com/office/drawing/2014/main" id="{E36C654C-2FDB-F34C-B27B-651B39DD1B41}"/>
              </a:ext>
            </a:extLst>
          </p:cNvPr>
          <p:cNvGrpSpPr/>
          <p:nvPr/>
        </p:nvGrpSpPr>
        <p:grpSpPr>
          <a:xfrm>
            <a:off x="17809028" y="10890075"/>
            <a:ext cx="4236804" cy="1390954"/>
            <a:chOff x="4247967" y="10620441"/>
            <a:chExt cx="4236804" cy="1390954"/>
          </a:xfrm>
        </p:grpSpPr>
        <p:sp>
          <p:nvSpPr>
            <p:cNvPr id="433" name="CuadroTexto 395">
              <a:extLst>
                <a:ext uri="{FF2B5EF4-FFF2-40B4-BE49-F238E27FC236}">
                  <a16:creationId xmlns:a16="http://schemas.microsoft.com/office/drawing/2014/main" id="{8AD34661-FAC7-8044-9904-282248BD9EC8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434" name="Rectangle 40">
              <a:extLst>
                <a:ext uri="{FF2B5EF4-FFF2-40B4-BE49-F238E27FC236}">
                  <a16:creationId xmlns:a16="http://schemas.microsoft.com/office/drawing/2014/main" id="{60E6B303-6344-C84A-8F02-4FC6294616AB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35" name="Grupo 434">
            <a:extLst>
              <a:ext uri="{FF2B5EF4-FFF2-40B4-BE49-F238E27FC236}">
                <a16:creationId xmlns:a16="http://schemas.microsoft.com/office/drawing/2014/main" id="{00DD37EB-2782-3643-8364-DF39D03C9B96}"/>
              </a:ext>
            </a:extLst>
          </p:cNvPr>
          <p:cNvGrpSpPr/>
          <p:nvPr/>
        </p:nvGrpSpPr>
        <p:grpSpPr>
          <a:xfrm>
            <a:off x="2346147" y="10967417"/>
            <a:ext cx="4256271" cy="1390954"/>
            <a:chOff x="4247967" y="10620441"/>
            <a:chExt cx="4256271" cy="1390954"/>
          </a:xfrm>
        </p:grpSpPr>
        <p:sp>
          <p:nvSpPr>
            <p:cNvPr id="436" name="CuadroTexto 395">
              <a:extLst>
                <a:ext uri="{FF2B5EF4-FFF2-40B4-BE49-F238E27FC236}">
                  <a16:creationId xmlns:a16="http://schemas.microsoft.com/office/drawing/2014/main" id="{6EADF244-D94E-A84C-AE61-BBD019DA326A}"/>
                </a:ext>
              </a:extLst>
            </p:cNvPr>
            <p:cNvSpPr txBox="1"/>
            <p:nvPr/>
          </p:nvSpPr>
          <p:spPr>
            <a:xfrm flipH="1">
              <a:off x="6121563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437" name="Rectangle 40">
              <a:extLst>
                <a:ext uri="{FF2B5EF4-FFF2-40B4-BE49-F238E27FC236}">
                  <a16:creationId xmlns:a16="http://schemas.microsoft.com/office/drawing/2014/main" id="{B1211669-FED1-DA4E-9DE2-0322785C61DF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4680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dos 362">
      <a:dk1>
        <a:srgbClr val="989998"/>
      </a:dk1>
      <a:lt1>
        <a:srgbClr val="FFFFFF"/>
      </a:lt1>
      <a:dk2>
        <a:srgbClr val="363E48"/>
      </a:dk2>
      <a:lt2>
        <a:srgbClr val="FEFFFF"/>
      </a:lt2>
      <a:accent1>
        <a:srgbClr val="F9BA4A"/>
      </a:accent1>
      <a:accent2>
        <a:srgbClr val="6EBE5E"/>
      </a:accent2>
      <a:accent3>
        <a:srgbClr val="160F76"/>
      </a:accent3>
      <a:accent4>
        <a:srgbClr val="FD9157"/>
      </a:accent4>
      <a:accent5>
        <a:srgbClr val="2CCEC9"/>
      </a:accent5>
      <a:accent6>
        <a:srgbClr val="D5D5D5"/>
      </a:accent6>
      <a:hlink>
        <a:srgbClr val="919191"/>
      </a:hlink>
      <a:folHlink>
        <a:srgbClr val="5E5E5E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92088</TotalTime>
  <Words>556</Words>
  <Application>Microsoft Macintosh PowerPoint</Application>
  <PresentationFormat>Personalizado</PresentationFormat>
  <Paragraphs>145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8" baseType="lpstr">
      <vt:lpstr>Arial Unicode MS</vt:lpstr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16560</cp:revision>
  <dcterms:created xsi:type="dcterms:W3CDTF">2014-11-12T21:47:38Z</dcterms:created>
  <dcterms:modified xsi:type="dcterms:W3CDTF">2019-10-07T15:39:15Z</dcterms:modified>
  <cp:category/>
</cp:coreProperties>
</file>