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2" d="100"/>
          <a:sy n="32" d="100"/>
        </p:scale>
        <p:origin x="111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2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5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5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4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4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8">
            <a:extLst>
              <a:ext uri="{FF2B5EF4-FFF2-40B4-BE49-F238E27FC236}">
                <a16:creationId xmlns:a16="http://schemas.microsoft.com/office/drawing/2014/main" id="{F2DC9656-1150-E345-8586-F66620AA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220" y="3167267"/>
            <a:ext cx="7508256" cy="7508256"/>
          </a:xfrm>
          <a:custGeom>
            <a:avLst/>
            <a:gdLst>
              <a:gd name="T0" fmla="*/ 6006 w 6007"/>
              <a:gd name="T1" fmla="*/ 2998 h 6006"/>
              <a:gd name="T2" fmla="*/ 6006 w 6007"/>
              <a:gd name="T3" fmla="*/ 2998 h 6006"/>
              <a:gd name="T4" fmla="*/ 2999 w 6007"/>
              <a:gd name="T5" fmla="*/ 6005 h 6006"/>
              <a:gd name="T6" fmla="*/ 0 w 6007"/>
              <a:gd name="T7" fmla="*/ 2998 h 6006"/>
              <a:gd name="T8" fmla="*/ 2999 w 6007"/>
              <a:gd name="T9" fmla="*/ 0 h 6006"/>
              <a:gd name="T10" fmla="*/ 6006 w 6007"/>
              <a:gd name="T11" fmla="*/ 2998 h 6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7" h="6006">
                <a:moveTo>
                  <a:pt x="6006" y="2998"/>
                </a:moveTo>
                <a:lnTo>
                  <a:pt x="6006" y="2998"/>
                </a:lnTo>
                <a:cubicBezTo>
                  <a:pt x="6006" y="4658"/>
                  <a:pt x="4659" y="6005"/>
                  <a:pt x="2999" y="6005"/>
                </a:cubicBezTo>
                <a:cubicBezTo>
                  <a:pt x="1338" y="6005"/>
                  <a:pt x="0" y="4658"/>
                  <a:pt x="0" y="2998"/>
                </a:cubicBezTo>
                <a:cubicBezTo>
                  <a:pt x="0" y="1338"/>
                  <a:pt x="1338" y="0"/>
                  <a:pt x="2999" y="0"/>
                </a:cubicBezTo>
                <a:cubicBezTo>
                  <a:pt x="4659" y="0"/>
                  <a:pt x="6006" y="1338"/>
                  <a:pt x="6006" y="299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768D6E76-06A8-F645-A4EB-4464D00B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816" y="4661723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4">
            <a:extLst>
              <a:ext uri="{FF2B5EF4-FFF2-40B4-BE49-F238E27FC236}">
                <a16:creationId xmlns:a16="http://schemas.microsoft.com/office/drawing/2014/main" id="{B55CBEB4-E8DF-B942-9164-CB7106DB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2" y="2468792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4">
            <a:extLst>
              <a:ext uri="{FF2B5EF4-FFF2-40B4-BE49-F238E27FC236}">
                <a16:creationId xmlns:a16="http://schemas.microsoft.com/office/drawing/2014/main" id="{2CDB6480-7D41-D742-A920-BC90F29D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644" y="802519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4">
            <a:extLst>
              <a:ext uri="{FF2B5EF4-FFF2-40B4-BE49-F238E27FC236}">
                <a16:creationId xmlns:a16="http://schemas.microsoft.com/office/drawing/2014/main" id="{9D9F1CB1-6AA7-C44A-8400-8FDEB79D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500" y="1002355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43">
            <a:extLst>
              <a:ext uri="{FF2B5EF4-FFF2-40B4-BE49-F238E27FC236}">
                <a16:creationId xmlns:a16="http://schemas.microsoft.com/office/drawing/2014/main" id="{96B0C532-9A22-3948-8EAA-6F3ECB15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211" y="3068039"/>
            <a:ext cx="192942" cy="270123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7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7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4">
            <a:extLst>
              <a:ext uri="{FF2B5EF4-FFF2-40B4-BE49-F238E27FC236}">
                <a16:creationId xmlns:a16="http://schemas.microsoft.com/office/drawing/2014/main" id="{CD834B30-5A1F-7445-8CF7-D67D171F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317" y="2990862"/>
            <a:ext cx="556781" cy="352811"/>
          </a:xfrm>
          <a:custGeom>
            <a:avLst/>
            <a:gdLst>
              <a:gd name="T0" fmla="*/ 398 w 445"/>
              <a:gd name="T1" fmla="*/ 283 h 284"/>
              <a:gd name="T2" fmla="*/ 398 w 445"/>
              <a:gd name="T3" fmla="*/ 283 h 284"/>
              <a:gd name="T4" fmla="*/ 46 w 445"/>
              <a:gd name="T5" fmla="*/ 283 h 284"/>
              <a:gd name="T6" fmla="*/ 0 w 445"/>
              <a:gd name="T7" fmla="*/ 237 h 284"/>
              <a:gd name="T8" fmla="*/ 0 w 445"/>
              <a:gd name="T9" fmla="*/ 53 h 284"/>
              <a:gd name="T10" fmla="*/ 23 w 445"/>
              <a:gd name="T11" fmla="*/ 30 h 284"/>
              <a:gd name="T12" fmla="*/ 38 w 445"/>
              <a:gd name="T13" fmla="*/ 53 h 284"/>
              <a:gd name="T14" fmla="*/ 38 w 445"/>
              <a:gd name="T15" fmla="*/ 237 h 284"/>
              <a:gd name="T16" fmla="*/ 46 w 445"/>
              <a:gd name="T17" fmla="*/ 237 h 284"/>
              <a:gd name="T18" fmla="*/ 398 w 445"/>
              <a:gd name="T19" fmla="*/ 237 h 284"/>
              <a:gd name="T20" fmla="*/ 406 w 445"/>
              <a:gd name="T21" fmla="*/ 237 h 284"/>
              <a:gd name="T22" fmla="*/ 406 w 445"/>
              <a:gd name="T23" fmla="*/ 0 h 284"/>
              <a:gd name="T24" fmla="*/ 444 w 445"/>
              <a:gd name="T25" fmla="*/ 0 h 284"/>
              <a:gd name="T26" fmla="*/ 444 w 445"/>
              <a:gd name="T27" fmla="*/ 237 h 284"/>
              <a:gd name="T28" fmla="*/ 398 w 445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5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237"/>
                  <a:pt x="444" y="237"/>
                  <a:pt x="444" y="237"/>
                </a:cubicBezTo>
                <a:cubicBezTo>
                  <a:pt x="444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45">
            <a:extLst>
              <a:ext uri="{FF2B5EF4-FFF2-40B4-BE49-F238E27FC236}">
                <a16:creationId xmlns:a16="http://schemas.microsoft.com/office/drawing/2014/main" id="{2FF630A2-6799-F04B-94AE-BFD15CC0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05" y="2753819"/>
            <a:ext cx="644981" cy="270119"/>
          </a:xfrm>
          <a:custGeom>
            <a:avLst/>
            <a:gdLst>
              <a:gd name="T0" fmla="*/ 436 w 514"/>
              <a:gd name="T1" fmla="*/ 215 h 216"/>
              <a:gd name="T2" fmla="*/ 436 w 514"/>
              <a:gd name="T3" fmla="*/ 215 h 216"/>
              <a:gd name="T4" fmla="*/ 375 w 514"/>
              <a:gd name="T5" fmla="*/ 184 h 216"/>
              <a:gd name="T6" fmla="*/ 313 w 514"/>
              <a:gd name="T7" fmla="*/ 215 h 216"/>
              <a:gd name="T8" fmla="*/ 260 w 514"/>
              <a:gd name="T9" fmla="*/ 184 h 216"/>
              <a:gd name="T10" fmla="*/ 199 w 514"/>
              <a:gd name="T11" fmla="*/ 215 h 216"/>
              <a:gd name="T12" fmla="*/ 137 w 514"/>
              <a:gd name="T13" fmla="*/ 184 h 216"/>
              <a:gd name="T14" fmla="*/ 76 w 514"/>
              <a:gd name="T15" fmla="*/ 215 h 216"/>
              <a:gd name="T16" fmla="*/ 0 w 514"/>
              <a:gd name="T17" fmla="*/ 130 h 216"/>
              <a:gd name="T18" fmla="*/ 0 w 514"/>
              <a:gd name="T19" fmla="*/ 123 h 216"/>
              <a:gd name="T20" fmla="*/ 69 w 514"/>
              <a:gd name="T21" fmla="*/ 23 h 216"/>
              <a:gd name="T22" fmla="*/ 107 w 514"/>
              <a:gd name="T23" fmla="*/ 0 h 216"/>
              <a:gd name="T24" fmla="*/ 405 w 514"/>
              <a:gd name="T25" fmla="*/ 0 h 216"/>
              <a:gd name="T26" fmla="*/ 405 w 514"/>
              <a:gd name="T27" fmla="*/ 0 h 216"/>
              <a:gd name="T28" fmla="*/ 444 w 514"/>
              <a:gd name="T29" fmla="*/ 23 h 216"/>
              <a:gd name="T30" fmla="*/ 513 w 514"/>
              <a:gd name="T31" fmla="*/ 123 h 216"/>
              <a:gd name="T32" fmla="*/ 513 w 514"/>
              <a:gd name="T33" fmla="*/ 130 h 216"/>
              <a:gd name="T34" fmla="*/ 436 w 514"/>
              <a:gd name="T35" fmla="*/ 215 h 216"/>
              <a:gd name="T36" fmla="*/ 436 w 514"/>
              <a:gd name="T37" fmla="*/ 215 h 216"/>
              <a:gd name="T38" fmla="*/ 375 w 514"/>
              <a:gd name="T39" fmla="*/ 138 h 216"/>
              <a:gd name="T40" fmla="*/ 375 w 514"/>
              <a:gd name="T41" fmla="*/ 138 h 216"/>
              <a:gd name="T42" fmla="*/ 375 w 514"/>
              <a:gd name="T43" fmla="*/ 138 h 216"/>
              <a:gd name="T44" fmla="*/ 398 w 514"/>
              <a:gd name="T45" fmla="*/ 153 h 216"/>
              <a:gd name="T46" fmla="*/ 436 w 514"/>
              <a:gd name="T47" fmla="*/ 176 h 216"/>
              <a:gd name="T48" fmla="*/ 474 w 514"/>
              <a:gd name="T49" fmla="*/ 138 h 216"/>
              <a:gd name="T50" fmla="*/ 413 w 514"/>
              <a:gd name="T51" fmla="*/ 46 h 216"/>
              <a:gd name="T52" fmla="*/ 107 w 514"/>
              <a:gd name="T53" fmla="*/ 46 h 216"/>
              <a:gd name="T54" fmla="*/ 99 w 514"/>
              <a:gd name="T55" fmla="*/ 46 h 216"/>
              <a:gd name="T56" fmla="*/ 46 w 514"/>
              <a:gd name="T57" fmla="*/ 138 h 216"/>
              <a:gd name="T58" fmla="*/ 76 w 514"/>
              <a:gd name="T59" fmla="*/ 169 h 216"/>
              <a:gd name="T60" fmla="*/ 115 w 514"/>
              <a:gd name="T61" fmla="*/ 146 h 216"/>
              <a:gd name="T62" fmla="*/ 137 w 514"/>
              <a:gd name="T63" fmla="*/ 130 h 216"/>
              <a:gd name="T64" fmla="*/ 137 w 514"/>
              <a:gd name="T65" fmla="*/ 130 h 216"/>
              <a:gd name="T66" fmla="*/ 160 w 514"/>
              <a:gd name="T67" fmla="*/ 146 h 216"/>
              <a:gd name="T68" fmla="*/ 199 w 514"/>
              <a:gd name="T69" fmla="*/ 169 h 216"/>
              <a:gd name="T70" fmla="*/ 229 w 514"/>
              <a:gd name="T71" fmla="*/ 146 h 216"/>
              <a:gd name="T72" fmla="*/ 260 w 514"/>
              <a:gd name="T73" fmla="*/ 130 h 216"/>
              <a:gd name="T74" fmla="*/ 260 w 514"/>
              <a:gd name="T75" fmla="*/ 130 h 216"/>
              <a:gd name="T76" fmla="*/ 283 w 514"/>
              <a:gd name="T77" fmla="*/ 146 h 216"/>
              <a:gd name="T78" fmla="*/ 313 w 514"/>
              <a:gd name="T79" fmla="*/ 169 h 216"/>
              <a:gd name="T80" fmla="*/ 352 w 514"/>
              <a:gd name="T81" fmla="*/ 153 h 216"/>
              <a:gd name="T82" fmla="*/ 375 w 514"/>
              <a:gd name="T83" fmla="*/ 138 h 216"/>
              <a:gd name="T84" fmla="*/ 436 w 514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60" y="207"/>
                  <a:pt x="336" y="215"/>
                  <a:pt x="313" y="215"/>
                </a:cubicBezTo>
                <a:cubicBezTo>
                  <a:pt x="290" y="215"/>
                  <a:pt x="268" y="207"/>
                  <a:pt x="260" y="184"/>
                </a:cubicBezTo>
                <a:cubicBezTo>
                  <a:pt x="245" y="207"/>
                  <a:pt x="222" y="215"/>
                  <a:pt x="199" y="215"/>
                </a:cubicBezTo>
                <a:cubicBezTo>
                  <a:pt x="176" y="215"/>
                  <a:pt x="153" y="207"/>
                  <a:pt x="137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0" y="207"/>
                  <a:pt x="0" y="176"/>
                  <a:pt x="0" y="130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05" y="0"/>
                  <a:pt x="405" y="0"/>
                  <a:pt x="405" y="0"/>
                </a:cubicBezTo>
                <a:lnTo>
                  <a:pt x="405" y="0"/>
                </a:lnTo>
                <a:cubicBezTo>
                  <a:pt x="421" y="0"/>
                  <a:pt x="436" y="8"/>
                  <a:pt x="444" y="23"/>
                </a:cubicBezTo>
                <a:cubicBezTo>
                  <a:pt x="513" y="123"/>
                  <a:pt x="513" y="123"/>
                  <a:pt x="513" y="123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76"/>
                  <a:pt x="482" y="215"/>
                  <a:pt x="436" y="215"/>
                </a:cubicBezTo>
                <a:lnTo>
                  <a:pt x="436" y="215"/>
                </a:lnTo>
                <a:lnTo>
                  <a:pt x="375" y="138"/>
                </a:lnTo>
                <a:lnTo>
                  <a:pt x="375" y="138"/>
                </a:lnTo>
                <a:lnTo>
                  <a:pt x="375" y="138"/>
                </a:lnTo>
                <a:cubicBezTo>
                  <a:pt x="382" y="138"/>
                  <a:pt x="390" y="138"/>
                  <a:pt x="398" y="153"/>
                </a:cubicBezTo>
                <a:cubicBezTo>
                  <a:pt x="405" y="169"/>
                  <a:pt x="421" y="176"/>
                  <a:pt x="436" y="176"/>
                </a:cubicBezTo>
                <a:cubicBezTo>
                  <a:pt x="451" y="169"/>
                  <a:pt x="467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2" y="176"/>
                  <a:pt x="107" y="161"/>
                  <a:pt x="115" y="146"/>
                </a:cubicBezTo>
                <a:cubicBezTo>
                  <a:pt x="122" y="138"/>
                  <a:pt x="130" y="130"/>
                  <a:pt x="137" y="130"/>
                </a:cubicBezTo>
                <a:lnTo>
                  <a:pt x="137" y="130"/>
                </a:lnTo>
                <a:cubicBezTo>
                  <a:pt x="153" y="130"/>
                  <a:pt x="160" y="138"/>
                  <a:pt x="160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29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83" y="161"/>
                  <a:pt x="298" y="169"/>
                  <a:pt x="313" y="169"/>
                </a:cubicBezTo>
                <a:cubicBezTo>
                  <a:pt x="329" y="169"/>
                  <a:pt x="344" y="161"/>
                  <a:pt x="352" y="153"/>
                </a:cubicBezTo>
                <a:cubicBezTo>
                  <a:pt x="352" y="138"/>
                  <a:pt x="367" y="138"/>
                  <a:pt x="375" y="138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46">
            <a:extLst>
              <a:ext uri="{FF2B5EF4-FFF2-40B4-BE49-F238E27FC236}">
                <a16:creationId xmlns:a16="http://schemas.microsoft.com/office/drawing/2014/main" id="{95336E86-7D8A-4249-A00E-7902E241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4128" y="5240031"/>
            <a:ext cx="165380" cy="38590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47">
            <a:extLst>
              <a:ext uri="{FF2B5EF4-FFF2-40B4-BE49-F238E27FC236}">
                <a16:creationId xmlns:a16="http://schemas.microsoft.com/office/drawing/2014/main" id="{8E73B4CC-7090-F548-BE16-B39A3671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665" y="5135292"/>
            <a:ext cx="165380" cy="314220"/>
          </a:xfrm>
          <a:custGeom>
            <a:avLst/>
            <a:gdLst>
              <a:gd name="T0" fmla="*/ 54 w 131"/>
              <a:gd name="T1" fmla="*/ 0 h 253"/>
              <a:gd name="T2" fmla="*/ 54 w 131"/>
              <a:gd name="T3" fmla="*/ 0 h 253"/>
              <a:gd name="T4" fmla="*/ 0 w 131"/>
              <a:gd name="T5" fmla="*/ 0 h 253"/>
              <a:gd name="T6" fmla="*/ 0 w 131"/>
              <a:gd name="T7" fmla="*/ 30 h 253"/>
              <a:gd name="T8" fmla="*/ 38 w 131"/>
              <a:gd name="T9" fmla="*/ 30 h 253"/>
              <a:gd name="T10" fmla="*/ 54 w 131"/>
              <a:gd name="T11" fmla="*/ 38 h 253"/>
              <a:gd name="T12" fmla="*/ 99 w 131"/>
              <a:gd name="T13" fmla="*/ 92 h 253"/>
              <a:gd name="T14" fmla="*/ 99 w 131"/>
              <a:gd name="T15" fmla="*/ 222 h 253"/>
              <a:gd name="T16" fmla="*/ 23 w 131"/>
              <a:gd name="T17" fmla="*/ 222 h 253"/>
              <a:gd name="T18" fmla="*/ 23 w 131"/>
              <a:gd name="T19" fmla="*/ 229 h 253"/>
              <a:gd name="T20" fmla="*/ 15 w 131"/>
              <a:gd name="T21" fmla="*/ 252 h 253"/>
              <a:gd name="T22" fmla="*/ 99 w 131"/>
              <a:gd name="T23" fmla="*/ 252 h 253"/>
              <a:gd name="T24" fmla="*/ 130 w 131"/>
              <a:gd name="T25" fmla="*/ 214 h 253"/>
              <a:gd name="T26" fmla="*/ 130 w 131"/>
              <a:gd name="T27" fmla="*/ 84 h 253"/>
              <a:gd name="T28" fmla="*/ 130 w 131"/>
              <a:gd name="T29" fmla="*/ 84 h 253"/>
              <a:gd name="T30" fmla="*/ 61 w 131"/>
              <a:gd name="T31" fmla="*/ 7 h 253"/>
              <a:gd name="T32" fmla="*/ 54 w 131"/>
              <a:gd name="T3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53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6" y="30"/>
                  <a:pt x="46" y="30"/>
                  <a:pt x="54" y="38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222"/>
                  <a:pt x="99" y="222"/>
                  <a:pt x="99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23" y="229"/>
                </a:lnTo>
                <a:cubicBezTo>
                  <a:pt x="23" y="237"/>
                  <a:pt x="23" y="245"/>
                  <a:pt x="15" y="252"/>
                </a:cubicBezTo>
                <a:cubicBezTo>
                  <a:pt x="99" y="252"/>
                  <a:pt x="99" y="252"/>
                  <a:pt x="99" y="252"/>
                </a:cubicBezTo>
                <a:cubicBezTo>
                  <a:pt x="115" y="252"/>
                  <a:pt x="130" y="237"/>
                  <a:pt x="130" y="214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84"/>
                </a:ln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54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48">
            <a:extLst>
              <a:ext uri="{FF2B5EF4-FFF2-40B4-BE49-F238E27FC236}">
                <a16:creationId xmlns:a16="http://schemas.microsoft.com/office/drawing/2014/main" id="{93B91D9C-B916-F848-89BA-7C25C555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571" y="5405411"/>
            <a:ext cx="203967" cy="49616"/>
          </a:xfrm>
          <a:custGeom>
            <a:avLst/>
            <a:gdLst>
              <a:gd name="T0" fmla="*/ 153 w 162"/>
              <a:gd name="T1" fmla="*/ 0 h 39"/>
              <a:gd name="T2" fmla="*/ 153 w 162"/>
              <a:gd name="T3" fmla="*/ 0 h 39"/>
              <a:gd name="T4" fmla="*/ 8 w 162"/>
              <a:gd name="T5" fmla="*/ 0 h 39"/>
              <a:gd name="T6" fmla="*/ 8 w 162"/>
              <a:gd name="T7" fmla="*/ 15 h 39"/>
              <a:gd name="T8" fmla="*/ 0 w 162"/>
              <a:gd name="T9" fmla="*/ 38 h 39"/>
              <a:gd name="T10" fmla="*/ 161 w 162"/>
              <a:gd name="T11" fmla="*/ 38 h 39"/>
              <a:gd name="T12" fmla="*/ 153 w 162"/>
              <a:gd name="T13" fmla="*/ 15 h 39"/>
              <a:gd name="T14" fmla="*/ 153 w 162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9">
                <a:moveTo>
                  <a:pt x="153" y="0"/>
                </a:moveTo>
                <a:lnTo>
                  <a:pt x="153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8"/>
                  <a:pt x="8" y="15"/>
                </a:cubicBezTo>
                <a:cubicBezTo>
                  <a:pt x="8" y="23"/>
                  <a:pt x="8" y="31"/>
                  <a:pt x="0" y="38"/>
                </a:cubicBezTo>
                <a:cubicBezTo>
                  <a:pt x="161" y="38"/>
                  <a:pt x="161" y="38"/>
                  <a:pt x="161" y="38"/>
                </a:cubicBezTo>
                <a:cubicBezTo>
                  <a:pt x="153" y="31"/>
                  <a:pt x="153" y="23"/>
                  <a:pt x="153" y="15"/>
                </a:cubicBezTo>
                <a:cubicBezTo>
                  <a:pt x="153" y="8"/>
                  <a:pt x="153" y="8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49">
            <a:extLst>
              <a:ext uri="{FF2B5EF4-FFF2-40B4-BE49-F238E27FC236}">
                <a16:creationId xmlns:a16="http://schemas.microsoft.com/office/drawing/2014/main" id="{797B89D5-0DCF-4B4D-835A-FCF6CB37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550" y="5041575"/>
            <a:ext cx="490629" cy="347300"/>
          </a:xfrm>
          <a:custGeom>
            <a:avLst/>
            <a:gdLst>
              <a:gd name="T0" fmla="*/ 375 w 391"/>
              <a:gd name="T1" fmla="*/ 268 h 277"/>
              <a:gd name="T2" fmla="*/ 375 w 391"/>
              <a:gd name="T3" fmla="*/ 268 h 277"/>
              <a:gd name="T4" fmla="*/ 390 w 391"/>
              <a:gd name="T5" fmla="*/ 276 h 277"/>
              <a:gd name="T6" fmla="*/ 390 w 391"/>
              <a:gd name="T7" fmla="*/ 107 h 277"/>
              <a:gd name="T8" fmla="*/ 390 w 391"/>
              <a:gd name="T9" fmla="*/ 77 h 277"/>
              <a:gd name="T10" fmla="*/ 390 w 391"/>
              <a:gd name="T11" fmla="*/ 38 h 277"/>
              <a:gd name="T12" fmla="*/ 352 w 391"/>
              <a:gd name="T13" fmla="*/ 0 h 277"/>
              <a:gd name="T14" fmla="*/ 23 w 391"/>
              <a:gd name="T15" fmla="*/ 0 h 277"/>
              <a:gd name="T16" fmla="*/ 0 w 391"/>
              <a:gd name="T17" fmla="*/ 23 h 277"/>
              <a:gd name="T18" fmla="*/ 23 w 391"/>
              <a:gd name="T19" fmla="*/ 46 h 277"/>
              <a:gd name="T20" fmla="*/ 352 w 391"/>
              <a:gd name="T21" fmla="*/ 46 h 277"/>
              <a:gd name="T22" fmla="*/ 352 w 391"/>
              <a:gd name="T23" fmla="*/ 276 h 277"/>
              <a:gd name="T24" fmla="*/ 375 w 391"/>
              <a:gd name="T25" fmla="*/ 26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1" h="277">
                <a:moveTo>
                  <a:pt x="375" y="268"/>
                </a:moveTo>
                <a:lnTo>
                  <a:pt x="375" y="268"/>
                </a:lnTo>
                <a:cubicBezTo>
                  <a:pt x="382" y="268"/>
                  <a:pt x="382" y="268"/>
                  <a:pt x="390" y="276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90" y="77"/>
                  <a:pt x="390" y="77"/>
                  <a:pt x="390" y="77"/>
                </a:cubicBezTo>
                <a:cubicBezTo>
                  <a:pt x="390" y="38"/>
                  <a:pt x="390" y="38"/>
                  <a:pt x="390" y="38"/>
                </a:cubicBezTo>
                <a:cubicBezTo>
                  <a:pt x="390" y="15"/>
                  <a:pt x="375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1"/>
                  <a:pt x="15" y="46"/>
                  <a:pt x="23" y="46"/>
                </a:cubicBezTo>
                <a:cubicBezTo>
                  <a:pt x="352" y="46"/>
                  <a:pt x="352" y="46"/>
                  <a:pt x="352" y="46"/>
                </a:cubicBezTo>
                <a:cubicBezTo>
                  <a:pt x="352" y="276"/>
                  <a:pt x="352" y="276"/>
                  <a:pt x="352" y="276"/>
                </a:cubicBezTo>
                <a:cubicBezTo>
                  <a:pt x="359" y="276"/>
                  <a:pt x="367" y="268"/>
                  <a:pt x="375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50">
            <a:extLst>
              <a:ext uri="{FF2B5EF4-FFF2-40B4-BE49-F238E27FC236}">
                <a16:creationId xmlns:a16="http://schemas.microsoft.com/office/drawing/2014/main" id="{4E77EA1A-8080-0F4A-892D-B407A8377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676" y="5229005"/>
            <a:ext cx="93717" cy="220507"/>
          </a:xfrm>
          <a:custGeom>
            <a:avLst/>
            <a:gdLst>
              <a:gd name="T0" fmla="*/ 76 w 77"/>
              <a:gd name="T1" fmla="*/ 138 h 177"/>
              <a:gd name="T2" fmla="*/ 76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8 w 77"/>
              <a:gd name="T15" fmla="*/ 176 h 177"/>
              <a:gd name="T16" fmla="*/ 38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76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76" y="138"/>
                </a:moveTo>
                <a:lnTo>
                  <a:pt x="76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6"/>
                  <a:pt x="0" y="153"/>
                  <a:pt x="7" y="161"/>
                </a:cubicBezTo>
                <a:cubicBezTo>
                  <a:pt x="15" y="176"/>
                  <a:pt x="23" y="176"/>
                  <a:pt x="38" y="176"/>
                </a:cubicBezTo>
                <a:lnTo>
                  <a:pt x="38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76" y="169"/>
                  <a:pt x="69" y="161"/>
                  <a:pt x="69" y="153"/>
                </a:cubicBezTo>
                <a:cubicBezTo>
                  <a:pt x="69" y="146"/>
                  <a:pt x="69" y="146"/>
                  <a:pt x="76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51">
            <a:extLst>
              <a:ext uri="{FF2B5EF4-FFF2-40B4-BE49-F238E27FC236}">
                <a16:creationId xmlns:a16="http://schemas.microsoft.com/office/drawing/2014/main" id="{0623CB4A-5D72-1E46-B41F-B1BAFEE7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976" y="5355798"/>
            <a:ext cx="132304" cy="13230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8" y="30"/>
                  <a:pt x="31" y="38"/>
                  <a:pt x="31" y="53"/>
                </a:cubicBezTo>
                <a:cubicBezTo>
                  <a:pt x="31" y="69"/>
                  <a:pt x="38" y="76"/>
                  <a:pt x="54" y="76"/>
                </a:cubicBezTo>
                <a:cubicBezTo>
                  <a:pt x="69" y="76"/>
                  <a:pt x="77" y="69"/>
                  <a:pt x="77" y="53"/>
                </a:cubicBezTo>
                <a:cubicBezTo>
                  <a:pt x="77" y="38"/>
                  <a:pt x="69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52">
            <a:extLst>
              <a:ext uri="{FF2B5EF4-FFF2-40B4-BE49-F238E27FC236}">
                <a16:creationId xmlns:a16="http://schemas.microsoft.com/office/drawing/2014/main" id="{1F6E266B-ECBE-8A4E-B12A-A08A1CDC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828" y="5355798"/>
            <a:ext cx="132304" cy="13230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46" y="30"/>
                  <a:pt x="31" y="38"/>
                  <a:pt x="31" y="53"/>
                </a:cubicBezTo>
                <a:cubicBezTo>
                  <a:pt x="31" y="69"/>
                  <a:pt x="46" y="76"/>
                  <a:pt x="54" y="76"/>
                </a:cubicBezTo>
                <a:cubicBezTo>
                  <a:pt x="69" y="76"/>
                  <a:pt x="77" y="69"/>
                  <a:pt x="77" y="53"/>
                </a:cubicBezTo>
                <a:cubicBezTo>
                  <a:pt x="77" y="38"/>
                  <a:pt x="69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53">
            <a:extLst>
              <a:ext uri="{FF2B5EF4-FFF2-40B4-BE49-F238E27FC236}">
                <a16:creationId xmlns:a16="http://schemas.microsoft.com/office/drawing/2014/main" id="{4F63FB3C-39CD-AC4D-939A-92CCE05C3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2089" y="5135292"/>
            <a:ext cx="203967" cy="38587"/>
          </a:xfrm>
          <a:custGeom>
            <a:avLst/>
            <a:gdLst>
              <a:gd name="T0" fmla="*/ 138 w 162"/>
              <a:gd name="T1" fmla="*/ 30 h 31"/>
              <a:gd name="T2" fmla="*/ 138 w 162"/>
              <a:gd name="T3" fmla="*/ 30 h 31"/>
              <a:gd name="T4" fmla="*/ 15 w 162"/>
              <a:gd name="T5" fmla="*/ 30 h 31"/>
              <a:gd name="T6" fmla="*/ 0 w 162"/>
              <a:gd name="T7" fmla="*/ 15 h 31"/>
              <a:gd name="T8" fmla="*/ 15 w 162"/>
              <a:gd name="T9" fmla="*/ 0 h 31"/>
              <a:gd name="T10" fmla="*/ 138 w 162"/>
              <a:gd name="T11" fmla="*/ 0 h 31"/>
              <a:gd name="T12" fmla="*/ 161 w 162"/>
              <a:gd name="T13" fmla="*/ 15 h 31"/>
              <a:gd name="T14" fmla="*/ 138 w 162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1">
                <a:moveTo>
                  <a:pt x="138" y="30"/>
                </a:moveTo>
                <a:lnTo>
                  <a:pt x="138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3" y="0"/>
                  <a:pt x="161" y="7"/>
                  <a:pt x="161" y="15"/>
                </a:cubicBezTo>
                <a:cubicBezTo>
                  <a:pt x="161" y="23"/>
                  <a:pt x="153" y="30"/>
                  <a:pt x="138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54">
            <a:extLst>
              <a:ext uri="{FF2B5EF4-FFF2-40B4-BE49-F238E27FC236}">
                <a16:creationId xmlns:a16="http://schemas.microsoft.com/office/drawing/2014/main" id="{36473792-6918-3344-BF8F-9E37586C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651" y="5201444"/>
            <a:ext cx="104742" cy="38587"/>
          </a:xfrm>
          <a:custGeom>
            <a:avLst/>
            <a:gdLst>
              <a:gd name="T0" fmla="*/ 69 w 85"/>
              <a:gd name="T1" fmla="*/ 31 h 32"/>
              <a:gd name="T2" fmla="*/ 69 w 85"/>
              <a:gd name="T3" fmla="*/ 31 h 32"/>
              <a:gd name="T4" fmla="*/ 15 w 85"/>
              <a:gd name="T5" fmla="*/ 31 h 32"/>
              <a:gd name="T6" fmla="*/ 0 w 85"/>
              <a:gd name="T7" fmla="*/ 15 h 32"/>
              <a:gd name="T8" fmla="*/ 15 w 85"/>
              <a:gd name="T9" fmla="*/ 0 h 32"/>
              <a:gd name="T10" fmla="*/ 69 w 85"/>
              <a:gd name="T11" fmla="*/ 0 h 32"/>
              <a:gd name="T12" fmla="*/ 84 w 85"/>
              <a:gd name="T13" fmla="*/ 15 h 32"/>
              <a:gd name="T14" fmla="*/ 69 w 85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32">
                <a:moveTo>
                  <a:pt x="69" y="31"/>
                </a:moveTo>
                <a:lnTo>
                  <a:pt x="69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4" y="8"/>
                  <a:pt x="84" y="15"/>
                </a:cubicBezTo>
                <a:cubicBezTo>
                  <a:pt x="84" y="31"/>
                  <a:pt x="77" y="31"/>
                  <a:pt x="69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0" name="Group 71">
            <a:extLst>
              <a:ext uri="{FF2B5EF4-FFF2-40B4-BE49-F238E27FC236}">
                <a16:creationId xmlns:a16="http://schemas.microsoft.com/office/drawing/2014/main" id="{EE3D8891-9DC5-F444-84D7-1A8E7932B25A}"/>
              </a:ext>
            </a:extLst>
          </p:cNvPr>
          <p:cNvGrpSpPr/>
          <p:nvPr/>
        </p:nvGrpSpPr>
        <p:grpSpPr>
          <a:xfrm>
            <a:off x="1438158" y="5705245"/>
            <a:ext cx="8909115" cy="2500601"/>
            <a:chOff x="2232442" y="3643574"/>
            <a:chExt cx="8954788" cy="2500601"/>
          </a:xfrm>
        </p:grpSpPr>
        <p:sp>
          <p:nvSpPr>
            <p:cNvPr id="141" name="CuadroTexto 598">
              <a:extLst>
                <a:ext uri="{FF2B5EF4-FFF2-40B4-BE49-F238E27FC236}">
                  <a16:creationId xmlns:a16="http://schemas.microsoft.com/office/drawing/2014/main" id="{E5EF197B-A3AB-BA47-BA4E-F6CDBE077A11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42" name="CuadroTexto 599">
              <a:extLst>
                <a:ext uri="{FF2B5EF4-FFF2-40B4-BE49-F238E27FC236}">
                  <a16:creationId xmlns:a16="http://schemas.microsoft.com/office/drawing/2014/main" id="{4AD4B433-AC5A-CB41-9ED3-F67C1F0BF75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D81678C1-7A2A-5049-A3C7-8DAC70DE934B}"/>
              </a:ext>
            </a:extLst>
          </p:cNvPr>
          <p:cNvGrpSpPr/>
          <p:nvPr/>
        </p:nvGrpSpPr>
        <p:grpSpPr>
          <a:xfrm>
            <a:off x="15300196" y="10385878"/>
            <a:ext cx="772835" cy="568263"/>
            <a:chOff x="8611508" y="10736243"/>
            <a:chExt cx="810949" cy="596288"/>
          </a:xfrm>
        </p:grpSpPr>
        <p:sp>
          <p:nvSpPr>
            <p:cNvPr id="144" name="Freeform 203">
              <a:extLst>
                <a:ext uri="{FF2B5EF4-FFF2-40B4-BE49-F238E27FC236}">
                  <a16:creationId xmlns:a16="http://schemas.microsoft.com/office/drawing/2014/main" id="{81FEF8A7-B15D-2A49-A356-E3C52BBA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04">
              <a:extLst>
                <a:ext uri="{FF2B5EF4-FFF2-40B4-BE49-F238E27FC236}">
                  <a16:creationId xmlns:a16="http://schemas.microsoft.com/office/drawing/2014/main" id="{8AAEE596-02E6-E840-9D99-48F065A0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05">
              <a:extLst>
                <a:ext uri="{FF2B5EF4-FFF2-40B4-BE49-F238E27FC236}">
                  <a16:creationId xmlns:a16="http://schemas.microsoft.com/office/drawing/2014/main" id="{535D6A47-BA6D-774D-B53A-384444D6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06">
              <a:extLst>
                <a:ext uri="{FF2B5EF4-FFF2-40B4-BE49-F238E27FC236}">
                  <a16:creationId xmlns:a16="http://schemas.microsoft.com/office/drawing/2014/main" id="{6C5C15C2-B959-764A-83E8-1871B9E9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07">
              <a:extLst>
                <a:ext uri="{FF2B5EF4-FFF2-40B4-BE49-F238E27FC236}">
                  <a16:creationId xmlns:a16="http://schemas.microsoft.com/office/drawing/2014/main" id="{6FD0FBDB-501B-5D47-8910-17FC5765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08">
              <a:extLst>
                <a:ext uri="{FF2B5EF4-FFF2-40B4-BE49-F238E27FC236}">
                  <a16:creationId xmlns:a16="http://schemas.microsoft.com/office/drawing/2014/main" id="{AD0E298F-861C-6D4A-BFE3-A1479A61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F4BB814C-5AC6-BF4F-B6A3-4157D34486A5}"/>
              </a:ext>
            </a:extLst>
          </p:cNvPr>
          <p:cNvGrpSpPr/>
          <p:nvPr/>
        </p:nvGrpSpPr>
        <p:grpSpPr>
          <a:xfrm>
            <a:off x="18937346" y="8393565"/>
            <a:ext cx="698084" cy="632636"/>
            <a:chOff x="15267777" y="4520617"/>
            <a:chExt cx="503114" cy="455945"/>
          </a:xfrm>
        </p:grpSpPr>
        <p:sp>
          <p:nvSpPr>
            <p:cNvPr id="151" name="Freeform 276">
              <a:extLst>
                <a:ext uri="{FF2B5EF4-FFF2-40B4-BE49-F238E27FC236}">
                  <a16:creationId xmlns:a16="http://schemas.microsoft.com/office/drawing/2014/main" id="{3C77E5F0-E0A9-BE43-9753-ECEECB49E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77">
              <a:extLst>
                <a:ext uri="{FF2B5EF4-FFF2-40B4-BE49-F238E27FC236}">
                  <a16:creationId xmlns:a16="http://schemas.microsoft.com/office/drawing/2014/main" id="{08A6DC01-2DCC-9E49-AC9C-90EE1A616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78">
              <a:extLst>
                <a:ext uri="{FF2B5EF4-FFF2-40B4-BE49-F238E27FC236}">
                  <a16:creationId xmlns:a16="http://schemas.microsoft.com/office/drawing/2014/main" id="{D7A58224-676E-BD41-9E1A-FFE33EA57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922025DE-C0C2-784E-B4A1-19C8E6CF6719}"/>
              </a:ext>
            </a:extLst>
          </p:cNvPr>
          <p:cNvGrpSpPr/>
          <p:nvPr/>
        </p:nvGrpSpPr>
        <p:grpSpPr>
          <a:xfrm>
            <a:off x="11062339" y="1776313"/>
            <a:ext cx="4321364" cy="1390954"/>
            <a:chOff x="4247967" y="10620441"/>
            <a:chExt cx="4321364" cy="1390954"/>
          </a:xfrm>
        </p:grpSpPr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3D6371C0-BCE5-5245-AADB-D865BDC5796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930A72D5-994F-BE4B-805C-C6487C6D4BF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1CCA3ABA-6ADC-E74A-A3C9-83D663D38081}"/>
              </a:ext>
            </a:extLst>
          </p:cNvPr>
          <p:cNvGrpSpPr/>
          <p:nvPr/>
        </p:nvGrpSpPr>
        <p:grpSpPr>
          <a:xfrm>
            <a:off x="7504837" y="4563849"/>
            <a:ext cx="4289833" cy="1390954"/>
            <a:chOff x="4247967" y="10620441"/>
            <a:chExt cx="4289833" cy="139095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8486163F-E63B-6D41-B60F-FD3587FA24F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39789DAA-A5E4-8C4C-8566-3E5C6EF45C6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2288F336-FC3C-3A4F-A943-11A547F4779C}"/>
              </a:ext>
            </a:extLst>
          </p:cNvPr>
          <p:cNvGrpSpPr/>
          <p:nvPr/>
        </p:nvGrpSpPr>
        <p:grpSpPr>
          <a:xfrm>
            <a:off x="20370749" y="7869576"/>
            <a:ext cx="4236804" cy="1390954"/>
            <a:chOff x="4247967" y="10620441"/>
            <a:chExt cx="4236804" cy="1390954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C2CE9313-C398-5444-A474-67AB4A88CE5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A88CCA7D-1B2D-824E-B5D8-A40505C96D0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E21D13E9-6864-8046-B022-D35C861D211C}"/>
              </a:ext>
            </a:extLst>
          </p:cNvPr>
          <p:cNvGrpSpPr/>
          <p:nvPr/>
        </p:nvGrpSpPr>
        <p:grpSpPr>
          <a:xfrm>
            <a:off x="16767098" y="10712260"/>
            <a:ext cx="4236804" cy="1390954"/>
            <a:chOff x="4247967" y="10620441"/>
            <a:chExt cx="4236804" cy="1390954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609B945B-FB58-AE4A-BA08-33B3861128A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33E40576-3A04-474F-8CFE-E6D411C97B6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6" name="Freeform 1">
            <a:extLst>
              <a:ext uri="{FF2B5EF4-FFF2-40B4-BE49-F238E27FC236}">
                <a16:creationId xmlns:a16="http://schemas.microsoft.com/office/drawing/2014/main" id="{520BAB32-6B48-954C-82BC-55FAC4BF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8978" y="4519311"/>
            <a:ext cx="2406550" cy="4804167"/>
          </a:xfrm>
          <a:custGeom>
            <a:avLst/>
            <a:gdLst>
              <a:gd name="T0" fmla="*/ 1789 w 2375"/>
              <a:gd name="T1" fmla="*/ 0 h 4746"/>
              <a:gd name="T2" fmla="*/ 1789 w 2375"/>
              <a:gd name="T3" fmla="*/ 0 h 4746"/>
              <a:gd name="T4" fmla="*/ 1213 w 2375"/>
              <a:gd name="T5" fmla="*/ 492 h 4746"/>
              <a:gd name="T6" fmla="*/ 1102 w 2375"/>
              <a:gd name="T7" fmla="*/ 483 h 4746"/>
              <a:gd name="T8" fmla="*/ 509 w 2375"/>
              <a:gd name="T9" fmla="*/ 1068 h 4746"/>
              <a:gd name="T10" fmla="*/ 534 w 2375"/>
              <a:gd name="T11" fmla="*/ 1238 h 4746"/>
              <a:gd name="T12" fmla="*/ 77 w 2375"/>
              <a:gd name="T13" fmla="*/ 1916 h 4746"/>
              <a:gd name="T14" fmla="*/ 221 w 2375"/>
              <a:gd name="T15" fmla="*/ 2356 h 4746"/>
              <a:gd name="T16" fmla="*/ 0 w 2375"/>
              <a:gd name="T17" fmla="*/ 2813 h 4746"/>
              <a:gd name="T18" fmla="*/ 501 w 2375"/>
              <a:gd name="T19" fmla="*/ 3398 h 4746"/>
              <a:gd name="T20" fmla="*/ 424 w 2375"/>
              <a:gd name="T21" fmla="*/ 3762 h 4746"/>
              <a:gd name="T22" fmla="*/ 1399 w 2375"/>
              <a:gd name="T23" fmla="*/ 4745 h 4746"/>
              <a:gd name="T24" fmla="*/ 2374 w 2375"/>
              <a:gd name="T25" fmla="*/ 3762 h 4746"/>
              <a:gd name="T26" fmla="*/ 2374 w 2375"/>
              <a:gd name="T27" fmla="*/ 3728 h 4746"/>
              <a:gd name="T28" fmla="*/ 2374 w 2375"/>
              <a:gd name="T29" fmla="*/ 3712 h 4746"/>
              <a:gd name="T30" fmla="*/ 2374 w 2375"/>
              <a:gd name="T31" fmla="*/ 593 h 4746"/>
              <a:gd name="T32" fmla="*/ 1789 w 2375"/>
              <a:gd name="T33" fmla="*/ 0 h 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75" h="4746">
                <a:moveTo>
                  <a:pt x="1789" y="0"/>
                </a:moveTo>
                <a:lnTo>
                  <a:pt x="1789" y="0"/>
                </a:lnTo>
                <a:cubicBezTo>
                  <a:pt x="1501" y="0"/>
                  <a:pt x="1255" y="212"/>
                  <a:pt x="1213" y="492"/>
                </a:cubicBezTo>
                <a:cubicBezTo>
                  <a:pt x="1170" y="483"/>
                  <a:pt x="1136" y="483"/>
                  <a:pt x="1102" y="483"/>
                </a:cubicBezTo>
                <a:cubicBezTo>
                  <a:pt x="772" y="483"/>
                  <a:pt x="509" y="746"/>
                  <a:pt x="509" y="1068"/>
                </a:cubicBezTo>
                <a:cubicBezTo>
                  <a:pt x="509" y="1127"/>
                  <a:pt x="518" y="1178"/>
                  <a:pt x="534" y="1238"/>
                </a:cubicBezTo>
                <a:cubicBezTo>
                  <a:pt x="263" y="1348"/>
                  <a:pt x="77" y="1610"/>
                  <a:pt x="77" y="1916"/>
                </a:cubicBezTo>
                <a:cubicBezTo>
                  <a:pt x="77" y="2085"/>
                  <a:pt x="128" y="2238"/>
                  <a:pt x="221" y="2356"/>
                </a:cubicBezTo>
                <a:cubicBezTo>
                  <a:pt x="85" y="2465"/>
                  <a:pt x="0" y="2627"/>
                  <a:pt x="0" y="2813"/>
                </a:cubicBezTo>
                <a:cubicBezTo>
                  <a:pt x="0" y="3110"/>
                  <a:pt x="221" y="3347"/>
                  <a:pt x="501" y="3398"/>
                </a:cubicBezTo>
                <a:cubicBezTo>
                  <a:pt x="450" y="3508"/>
                  <a:pt x="424" y="3635"/>
                  <a:pt x="424" y="3762"/>
                </a:cubicBezTo>
                <a:cubicBezTo>
                  <a:pt x="424" y="4305"/>
                  <a:pt x="865" y="4745"/>
                  <a:pt x="1399" y="4745"/>
                </a:cubicBezTo>
                <a:cubicBezTo>
                  <a:pt x="1942" y="4745"/>
                  <a:pt x="2374" y="4305"/>
                  <a:pt x="2374" y="3762"/>
                </a:cubicBezTo>
                <a:cubicBezTo>
                  <a:pt x="2374" y="3754"/>
                  <a:pt x="2374" y="3745"/>
                  <a:pt x="2374" y="3728"/>
                </a:cubicBezTo>
                <a:cubicBezTo>
                  <a:pt x="2374" y="3728"/>
                  <a:pt x="2374" y="3720"/>
                  <a:pt x="2374" y="3712"/>
                </a:cubicBezTo>
                <a:cubicBezTo>
                  <a:pt x="2374" y="593"/>
                  <a:pt x="2374" y="593"/>
                  <a:pt x="2374" y="593"/>
                </a:cubicBezTo>
                <a:cubicBezTo>
                  <a:pt x="2374" y="263"/>
                  <a:pt x="2111" y="0"/>
                  <a:pt x="17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">
            <a:extLst>
              <a:ext uri="{FF2B5EF4-FFF2-40B4-BE49-F238E27FC236}">
                <a16:creationId xmlns:a16="http://schemas.microsoft.com/office/drawing/2014/main" id="{9265D8E7-54A9-F641-BBF9-0979A9F2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0358" y="4519311"/>
            <a:ext cx="2402084" cy="4804167"/>
          </a:xfrm>
          <a:custGeom>
            <a:avLst/>
            <a:gdLst>
              <a:gd name="T0" fmla="*/ 2373 w 2374"/>
              <a:gd name="T1" fmla="*/ 2813 h 4746"/>
              <a:gd name="T2" fmla="*/ 2373 w 2374"/>
              <a:gd name="T3" fmla="*/ 2813 h 4746"/>
              <a:gd name="T4" fmla="*/ 2153 w 2374"/>
              <a:gd name="T5" fmla="*/ 2356 h 4746"/>
              <a:gd name="T6" fmla="*/ 2297 w 2374"/>
              <a:gd name="T7" fmla="*/ 1916 h 4746"/>
              <a:gd name="T8" fmla="*/ 1848 w 2374"/>
              <a:gd name="T9" fmla="*/ 1238 h 4746"/>
              <a:gd name="T10" fmla="*/ 1865 w 2374"/>
              <a:gd name="T11" fmla="*/ 1068 h 4746"/>
              <a:gd name="T12" fmla="*/ 1280 w 2374"/>
              <a:gd name="T13" fmla="*/ 483 h 4746"/>
              <a:gd name="T14" fmla="*/ 1169 w 2374"/>
              <a:gd name="T15" fmla="*/ 492 h 4746"/>
              <a:gd name="T16" fmla="*/ 585 w 2374"/>
              <a:gd name="T17" fmla="*/ 0 h 4746"/>
              <a:gd name="T18" fmla="*/ 0 w 2374"/>
              <a:gd name="T19" fmla="*/ 593 h 4746"/>
              <a:gd name="T20" fmla="*/ 0 w 2374"/>
              <a:gd name="T21" fmla="*/ 3712 h 4746"/>
              <a:gd name="T22" fmla="*/ 0 w 2374"/>
              <a:gd name="T23" fmla="*/ 3728 h 4746"/>
              <a:gd name="T24" fmla="*/ 0 w 2374"/>
              <a:gd name="T25" fmla="*/ 3762 h 4746"/>
              <a:gd name="T26" fmla="*/ 975 w 2374"/>
              <a:gd name="T27" fmla="*/ 4745 h 4746"/>
              <a:gd name="T28" fmla="*/ 1958 w 2374"/>
              <a:gd name="T29" fmla="*/ 3762 h 4746"/>
              <a:gd name="T30" fmla="*/ 1881 w 2374"/>
              <a:gd name="T31" fmla="*/ 3398 h 4746"/>
              <a:gd name="T32" fmla="*/ 2373 w 2374"/>
              <a:gd name="T33" fmla="*/ 2813 h 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74" h="4746">
                <a:moveTo>
                  <a:pt x="2373" y="2813"/>
                </a:moveTo>
                <a:lnTo>
                  <a:pt x="2373" y="2813"/>
                </a:lnTo>
                <a:cubicBezTo>
                  <a:pt x="2373" y="2627"/>
                  <a:pt x="2288" y="2465"/>
                  <a:pt x="2153" y="2356"/>
                </a:cubicBezTo>
                <a:cubicBezTo>
                  <a:pt x="2246" y="2238"/>
                  <a:pt x="2297" y="2085"/>
                  <a:pt x="2297" y="1916"/>
                </a:cubicBezTo>
                <a:cubicBezTo>
                  <a:pt x="2297" y="1610"/>
                  <a:pt x="2110" y="1348"/>
                  <a:pt x="1848" y="1238"/>
                </a:cubicBezTo>
                <a:cubicBezTo>
                  <a:pt x="1856" y="1178"/>
                  <a:pt x="1865" y="1127"/>
                  <a:pt x="1865" y="1068"/>
                </a:cubicBezTo>
                <a:cubicBezTo>
                  <a:pt x="1865" y="746"/>
                  <a:pt x="1602" y="483"/>
                  <a:pt x="1280" y="483"/>
                </a:cubicBezTo>
                <a:cubicBezTo>
                  <a:pt x="1237" y="483"/>
                  <a:pt x="1203" y="483"/>
                  <a:pt x="1169" y="492"/>
                </a:cubicBezTo>
                <a:cubicBezTo>
                  <a:pt x="1119" y="212"/>
                  <a:pt x="881" y="0"/>
                  <a:pt x="585" y="0"/>
                </a:cubicBezTo>
                <a:cubicBezTo>
                  <a:pt x="263" y="0"/>
                  <a:pt x="0" y="263"/>
                  <a:pt x="0" y="593"/>
                </a:cubicBezTo>
                <a:cubicBezTo>
                  <a:pt x="0" y="3712"/>
                  <a:pt x="0" y="3712"/>
                  <a:pt x="0" y="3712"/>
                </a:cubicBezTo>
                <a:cubicBezTo>
                  <a:pt x="0" y="3720"/>
                  <a:pt x="0" y="3728"/>
                  <a:pt x="0" y="3728"/>
                </a:cubicBezTo>
                <a:cubicBezTo>
                  <a:pt x="0" y="3745"/>
                  <a:pt x="0" y="3754"/>
                  <a:pt x="0" y="3762"/>
                </a:cubicBezTo>
                <a:cubicBezTo>
                  <a:pt x="0" y="4305"/>
                  <a:pt x="441" y="4745"/>
                  <a:pt x="975" y="4745"/>
                </a:cubicBezTo>
                <a:cubicBezTo>
                  <a:pt x="1517" y="4745"/>
                  <a:pt x="1958" y="4305"/>
                  <a:pt x="1958" y="3762"/>
                </a:cubicBezTo>
                <a:cubicBezTo>
                  <a:pt x="1958" y="3635"/>
                  <a:pt x="1924" y="3508"/>
                  <a:pt x="1881" y="3398"/>
                </a:cubicBezTo>
                <a:cubicBezTo>
                  <a:pt x="2161" y="3347"/>
                  <a:pt x="2373" y="3110"/>
                  <a:pt x="2373" y="28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3">
            <a:extLst>
              <a:ext uri="{FF2B5EF4-FFF2-40B4-BE49-F238E27FC236}">
                <a16:creationId xmlns:a16="http://schemas.microsoft.com/office/drawing/2014/main" id="{0888C4CF-F8D5-3C49-A3D6-720F3A47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2499" y="5662310"/>
            <a:ext cx="1513582" cy="1580553"/>
          </a:xfrm>
          <a:custGeom>
            <a:avLst/>
            <a:gdLst>
              <a:gd name="T0" fmla="*/ 67 w 1493"/>
              <a:gd name="T1" fmla="*/ 1525 h 1560"/>
              <a:gd name="T2" fmla="*/ 67 w 1493"/>
              <a:gd name="T3" fmla="*/ 1525 h 1560"/>
              <a:gd name="T4" fmla="*/ 415 w 1493"/>
              <a:gd name="T5" fmla="*/ 1060 h 1560"/>
              <a:gd name="T6" fmla="*/ 1000 w 1493"/>
              <a:gd name="T7" fmla="*/ 924 h 1560"/>
              <a:gd name="T8" fmla="*/ 1399 w 1493"/>
              <a:gd name="T9" fmla="*/ 644 h 1560"/>
              <a:gd name="T10" fmla="*/ 1399 w 1493"/>
              <a:gd name="T11" fmla="*/ 195 h 1560"/>
              <a:gd name="T12" fmla="*/ 1212 w 1493"/>
              <a:gd name="T13" fmla="*/ 43 h 1560"/>
              <a:gd name="T14" fmla="*/ 924 w 1493"/>
              <a:gd name="T15" fmla="*/ 60 h 1560"/>
              <a:gd name="T16" fmla="*/ 932 w 1493"/>
              <a:gd name="T17" fmla="*/ 111 h 1560"/>
              <a:gd name="T18" fmla="*/ 1204 w 1493"/>
              <a:gd name="T19" fmla="*/ 93 h 1560"/>
              <a:gd name="T20" fmla="*/ 1373 w 1493"/>
              <a:gd name="T21" fmla="*/ 263 h 1560"/>
              <a:gd name="T22" fmla="*/ 1280 w 1493"/>
              <a:gd name="T23" fmla="*/ 704 h 1560"/>
              <a:gd name="T24" fmla="*/ 330 w 1493"/>
              <a:gd name="T25" fmla="*/ 1043 h 1560"/>
              <a:gd name="T26" fmla="*/ 17 w 1493"/>
              <a:gd name="T27" fmla="*/ 1500 h 1560"/>
              <a:gd name="T28" fmla="*/ 67 w 1493"/>
              <a:gd name="T29" fmla="*/ 1525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93" h="1560">
                <a:moveTo>
                  <a:pt x="67" y="1525"/>
                </a:moveTo>
                <a:lnTo>
                  <a:pt x="67" y="1525"/>
                </a:lnTo>
                <a:cubicBezTo>
                  <a:pt x="152" y="1355"/>
                  <a:pt x="237" y="1162"/>
                  <a:pt x="415" y="1060"/>
                </a:cubicBezTo>
                <a:cubicBezTo>
                  <a:pt x="593" y="958"/>
                  <a:pt x="805" y="975"/>
                  <a:pt x="1000" y="924"/>
                </a:cubicBezTo>
                <a:cubicBezTo>
                  <a:pt x="1161" y="882"/>
                  <a:pt x="1305" y="789"/>
                  <a:pt x="1399" y="644"/>
                </a:cubicBezTo>
                <a:cubicBezTo>
                  <a:pt x="1483" y="509"/>
                  <a:pt x="1492" y="339"/>
                  <a:pt x="1399" y="195"/>
                </a:cubicBezTo>
                <a:cubicBezTo>
                  <a:pt x="1356" y="127"/>
                  <a:pt x="1297" y="68"/>
                  <a:pt x="1212" y="43"/>
                </a:cubicBezTo>
                <a:cubicBezTo>
                  <a:pt x="1119" y="0"/>
                  <a:pt x="1017" y="26"/>
                  <a:pt x="924" y="60"/>
                </a:cubicBezTo>
                <a:cubicBezTo>
                  <a:pt x="890" y="68"/>
                  <a:pt x="898" y="127"/>
                  <a:pt x="932" y="111"/>
                </a:cubicBezTo>
                <a:cubicBezTo>
                  <a:pt x="1025" y="85"/>
                  <a:pt x="1110" y="60"/>
                  <a:pt x="1204" y="93"/>
                </a:cubicBezTo>
                <a:cubicBezTo>
                  <a:pt x="1280" y="127"/>
                  <a:pt x="1339" y="187"/>
                  <a:pt x="1373" y="263"/>
                </a:cubicBezTo>
                <a:cubicBezTo>
                  <a:pt x="1449" y="416"/>
                  <a:pt x="1399" y="585"/>
                  <a:pt x="1280" y="704"/>
                </a:cubicBezTo>
                <a:cubicBezTo>
                  <a:pt x="1017" y="975"/>
                  <a:pt x="619" y="839"/>
                  <a:pt x="330" y="1043"/>
                </a:cubicBezTo>
                <a:cubicBezTo>
                  <a:pt x="178" y="1162"/>
                  <a:pt x="93" y="1330"/>
                  <a:pt x="17" y="1500"/>
                </a:cubicBezTo>
                <a:cubicBezTo>
                  <a:pt x="0" y="1533"/>
                  <a:pt x="51" y="1559"/>
                  <a:pt x="67" y="152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4">
            <a:extLst>
              <a:ext uri="{FF2B5EF4-FFF2-40B4-BE49-F238E27FC236}">
                <a16:creationId xmlns:a16="http://schemas.microsoft.com/office/drawing/2014/main" id="{918F3294-78DB-BF4B-BE0B-38CC3239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636" y="6613322"/>
            <a:ext cx="446484" cy="1384100"/>
          </a:xfrm>
          <a:custGeom>
            <a:avLst/>
            <a:gdLst>
              <a:gd name="T0" fmla="*/ 211 w 441"/>
              <a:gd name="T1" fmla="*/ 68 h 1365"/>
              <a:gd name="T2" fmla="*/ 211 w 441"/>
              <a:gd name="T3" fmla="*/ 68 h 1365"/>
              <a:gd name="T4" fmla="*/ 373 w 441"/>
              <a:gd name="T5" fmla="*/ 346 h 1365"/>
              <a:gd name="T6" fmla="*/ 211 w 441"/>
              <a:gd name="T7" fmla="*/ 660 h 1365"/>
              <a:gd name="T8" fmla="*/ 8 w 441"/>
              <a:gd name="T9" fmla="*/ 1330 h 1365"/>
              <a:gd name="T10" fmla="*/ 67 w 441"/>
              <a:gd name="T11" fmla="*/ 1330 h 1365"/>
              <a:gd name="T12" fmla="*/ 135 w 441"/>
              <a:gd name="T13" fmla="*/ 914 h 1365"/>
              <a:gd name="T14" fmla="*/ 347 w 441"/>
              <a:gd name="T15" fmla="*/ 575 h 1365"/>
              <a:gd name="T16" fmla="*/ 415 w 441"/>
              <a:gd name="T17" fmla="*/ 271 h 1365"/>
              <a:gd name="T18" fmla="*/ 237 w 441"/>
              <a:gd name="T19" fmla="*/ 17 h 1365"/>
              <a:gd name="T20" fmla="*/ 211 w 441"/>
              <a:gd name="T21" fmla="*/ 6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1" h="1365">
                <a:moveTo>
                  <a:pt x="211" y="68"/>
                </a:moveTo>
                <a:lnTo>
                  <a:pt x="211" y="68"/>
                </a:lnTo>
                <a:cubicBezTo>
                  <a:pt x="305" y="127"/>
                  <a:pt x="373" y="229"/>
                  <a:pt x="373" y="346"/>
                </a:cubicBezTo>
                <a:cubicBezTo>
                  <a:pt x="364" y="465"/>
                  <a:pt x="279" y="567"/>
                  <a:pt x="211" y="660"/>
                </a:cubicBezTo>
                <a:cubicBezTo>
                  <a:pt x="76" y="864"/>
                  <a:pt x="0" y="1084"/>
                  <a:pt x="8" y="1330"/>
                </a:cubicBezTo>
                <a:cubicBezTo>
                  <a:pt x="16" y="1364"/>
                  <a:pt x="67" y="1364"/>
                  <a:pt x="67" y="1330"/>
                </a:cubicBezTo>
                <a:cubicBezTo>
                  <a:pt x="59" y="1186"/>
                  <a:pt x="84" y="1050"/>
                  <a:pt x="135" y="914"/>
                </a:cubicBezTo>
                <a:cubicBezTo>
                  <a:pt x="186" y="787"/>
                  <a:pt x="279" y="686"/>
                  <a:pt x="347" y="575"/>
                </a:cubicBezTo>
                <a:cubicBezTo>
                  <a:pt x="407" y="482"/>
                  <a:pt x="440" y="372"/>
                  <a:pt x="415" y="271"/>
                </a:cubicBezTo>
                <a:cubicBezTo>
                  <a:pt x="398" y="161"/>
                  <a:pt x="330" y="68"/>
                  <a:pt x="237" y="17"/>
                </a:cubicBezTo>
                <a:cubicBezTo>
                  <a:pt x="203" y="0"/>
                  <a:pt x="178" y="51"/>
                  <a:pt x="211" y="6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5">
            <a:extLst>
              <a:ext uri="{FF2B5EF4-FFF2-40B4-BE49-F238E27FC236}">
                <a16:creationId xmlns:a16="http://schemas.microsoft.com/office/drawing/2014/main" id="{83D37DD6-838B-D54C-AF46-79B3B934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309" y="7943844"/>
            <a:ext cx="754556" cy="303609"/>
          </a:xfrm>
          <a:custGeom>
            <a:avLst/>
            <a:gdLst>
              <a:gd name="T0" fmla="*/ 8 w 747"/>
              <a:gd name="T1" fmla="*/ 42 h 298"/>
              <a:gd name="T2" fmla="*/ 8 w 747"/>
              <a:gd name="T3" fmla="*/ 42 h 298"/>
              <a:gd name="T4" fmla="*/ 373 w 747"/>
              <a:gd name="T5" fmla="*/ 297 h 298"/>
              <a:gd name="T6" fmla="*/ 738 w 747"/>
              <a:gd name="T7" fmla="*/ 42 h 298"/>
              <a:gd name="T8" fmla="*/ 678 w 747"/>
              <a:gd name="T9" fmla="*/ 34 h 298"/>
              <a:gd name="T10" fmla="*/ 373 w 747"/>
              <a:gd name="T11" fmla="*/ 246 h 298"/>
              <a:gd name="T12" fmla="*/ 68 w 747"/>
              <a:gd name="T13" fmla="*/ 34 h 298"/>
              <a:gd name="T14" fmla="*/ 8 w 747"/>
              <a:gd name="T15" fmla="*/ 4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7" h="298">
                <a:moveTo>
                  <a:pt x="8" y="42"/>
                </a:moveTo>
                <a:lnTo>
                  <a:pt x="8" y="42"/>
                </a:lnTo>
                <a:cubicBezTo>
                  <a:pt x="68" y="195"/>
                  <a:pt x="212" y="297"/>
                  <a:pt x="373" y="297"/>
                </a:cubicBezTo>
                <a:cubicBezTo>
                  <a:pt x="534" y="297"/>
                  <a:pt x="678" y="195"/>
                  <a:pt x="738" y="42"/>
                </a:cubicBezTo>
                <a:cubicBezTo>
                  <a:pt x="746" y="8"/>
                  <a:pt x="695" y="0"/>
                  <a:pt x="678" y="34"/>
                </a:cubicBezTo>
                <a:cubicBezTo>
                  <a:pt x="627" y="152"/>
                  <a:pt x="509" y="246"/>
                  <a:pt x="373" y="246"/>
                </a:cubicBezTo>
                <a:cubicBezTo>
                  <a:pt x="237" y="246"/>
                  <a:pt x="110" y="152"/>
                  <a:pt x="68" y="34"/>
                </a:cubicBezTo>
                <a:cubicBezTo>
                  <a:pt x="51" y="0"/>
                  <a:pt x="0" y="8"/>
                  <a:pt x="8" y="4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6">
            <a:extLst>
              <a:ext uri="{FF2B5EF4-FFF2-40B4-BE49-F238E27FC236}">
                <a16:creationId xmlns:a16="http://schemas.microsoft.com/office/drawing/2014/main" id="{6D5DF6D9-EDA7-754A-9045-2E45C265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465" y="5492646"/>
            <a:ext cx="241101" cy="464343"/>
          </a:xfrm>
          <a:custGeom>
            <a:avLst/>
            <a:gdLst>
              <a:gd name="T0" fmla="*/ 212 w 238"/>
              <a:gd name="T1" fmla="*/ 390 h 458"/>
              <a:gd name="T2" fmla="*/ 212 w 238"/>
              <a:gd name="T3" fmla="*/ 390 h 458"/>
              <a:gd name="T4" fmla="*/ 152 w 238"/>
              <a:gd name="T5" fmla="*/ 67 h 458"/>
              <a:gd name="T6" fmla="*/ 118 w 238"/>
              <a:gd name="T7" fmla="*/ 25 h 458"/>
              <a:gd name="T8" fmla="*/ 178 w 238"/>
              <a:gd name="T9" fmla="*/ 440 h 458"/>
              <a:gd name="T10" fmla="*/ 212 w 238"/>
              <a:gd name="T11" fmla="*/ 39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458">
                <a:moveTo>
                  <a:pt x="212" y="390"/>
                </a:moveTo>
                <a:lnTo>
                  <a:pt x="212" y="390"/>
                </a:lnTo>
                <a:cubicBezTo>
                  <a:pt x="85" y="322"/>
                  <a:pt x="59" y="169"/>
                  <a:pt x="152" y="67"/>
                </a:cubicBezTo>
                <a:cubicBezTo>
                  <a:pt x="178" y="42"/>
                  <a:pt x="135" y="0"/>
                  <a:pt x="118" y="25"/>
                </a:cubicBezTo>
                <a:cubicBezTo>
                  <a:pt x="0" y="152"/>
                  <a:pt x="25" y="356"/>
                  <a:pt x="178" y="440"/>
                </a:cubicBezTo>
                <a:cubicBezTo>
                  <a:pt x="212" y="457"/>
                  <a:pt x="237" y="406"/>
                  <a:pt x="212" y="39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7">
            <a:extLst>
              <a:ext uri="{FF2B5EF4-FFF2-40B4-BE49-F238E27FC236}">
                <a16:creationId xmlns:a16="http://schemas.microsoft.com/office/drawing/2014/main" id="{BE4F178A-60CD-2343-A9A6-F38A9CB5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430" y="7461641"/>
            <a:ext cx="1058168" cy="1080491"/>
          </a:xfrm>
          <a:custGeom>
            <a:avLst/>
            <a:gdLst>
              <a:gd name="T0" fmla="*/ 1009 w 1043"/>
              <a:gd name="T1" fmla="*/ 1017 h 1069"/>
              <a:gd name="T2" fmla="*/ 1009 w 1043"/>
              <a:gd name="T3" fmla="*/ 1017 h 1069"/>
              <a:gd name="T4" fmla="*/ 229 w 1043"/>
              <a:gd name="T5" fmla="*/ 788 h 1069"/>
              <a:gd name="T6" fmla="*/ 68 w 1043"/>
              <a:gd name="T7" fmla="*/ 424 h 1069"/>
              <a:gd name="T8" fmla="*/ 76 w 1043"/>
              <a:gd name="T9" fmla="*/ 212 h 1069"/>
              <a:gd name="T10" fmla="*/ 220 w 1043"/>
              <a:gd name="T11" fmla="*/ 76 h 1069"/>
              <a:gd name="T12" fmla="*/ 195 w 1043"/>
              <a:gd name="T13" fmla="*/ 26 h 1069"/>
              <a:gd name="T14" fmla="*/ 51 w 1043"/>
              <a:gd name="T15" fmla="*/ 153 h 1069"/>
              <a:gd name="T16" fmla="*/ 8 w 1043"/>
              <a:gd name="T17" fmla="*/ 365 h 1069"/>
              <a:gd name="T18" fmla="*/ 144 w 1043"/>
              <a:gd name="T19" fmla="*/ 780 h 1069"/>
              <a:gd name="T20" fmla="*/ 1009 w 1043"/>
              <a:gd name="T21" fmla="*/ 1068 h 1069"/>
              <a:gd name="T22" fmla="*/ 1009 w 1043"/>
              <a:gd name="T23" fmla="*/ 1017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3" h="1069">
                <a:moveTo>
                  <a:pt x="1009" y="1017"/>
                </a:moveTo>
                <a:lnTo>
                  <a:pt x="1009" y="1017"/>
                </a:lnTo>
                <a:cubicBezTo>
                  <a:pt x="737" y="1000"/>
                  <a:pt x="432" y="983"/>
                  <a:pt x="229" y="788"/>
                </a:cubicBezTo>
                <a:cubicBezTo>
                  <a:pt x="127" y="687"/>
                  <a:pt x="76" y="560"/>
                  <a:pt x="68" y="424"/>
                </a:cubicBezTo>
                <a:cubicBezTo>
                  <a:pt x="59" y="356"/>
                  <a:pt x="51" y="271"/>
                  <a:pt x="76" y="212"/>
                </a:cubicBezTo>
                <a:cubicBezTo>
                  <a:pt x="110" y="144"/>
                  <a:pt x="169" y="110"/>
                  <a:pt x="220" y="76"/>
                </a:cubicBezTo>
                <a:cubicBezTo>
                  <a:pt x="254" y="51"/>
                  <a:pt x="229" y="0"/>
                  <a:pt x="195" y="26"/>
                </a:cubicBezTo>
                <a:cubicBezTo>
                  <a:pt x="144" y="60"/>
                  <a:pt x="85" y="102"/>
                  <a:pt x="51" y="153"/>
                </a:cubicBezTo>
                <a:cubicBezTo>
                  <a:pt x="8" y="212"/>
                  <a:pt x="0" y="288"/>
                  <a:pt x="8" y="365"/>
                </a:cubicBezTo>
                <a:cubicBezTo>
                  <a:pt x="8" y="517"/>
                  <a:pt x="42" y="661"/>
                  <a:pt x="144" y="780"/>
                </a:cubicBezTo>
                <a:cubicBezTo>
                  <a:pt x="356" y="1026"/>
                  <a:pt x="703" y="1051"/>
                  <a:pt x="1009" y="1068"/>
                </a:cubicBezTo>
                <a:cubicBezTo>
                  <a:pt x="1042" y="1068"/>
                  <a:pt x="1042" y="1017"/>
                  <a:pt x="1009" y="101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">
            <a:extLst>
              <a:ext uri="{FF2B5EF4-FFF2-40B4-BE49-F238E27FC236}">
                <a16:creationId xmlns:a16="http://schemas.microsoft.com/office/drawing/2014/main" id="{32343F9A-7031-734D-B265-DA37BFBB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951" y="7180355"/>
            <a:ext cx="629541" cy="428625"/>
          </a:xfrm>
          <a:custGeom>
            <a:avLst/>
            <a:gdLst>
              <a:gd name="T0" fmla="*/ 51 w 620"/>
              <a:gd name="T1" fmla="*/ 76 h 424"/>
              <a:gd name="T2" fmla="*/ 51 w 620"/>
              <a:gd name="T3" fmla="*/ 76 h 424"/>
              <a:gd name="T4" fmla="*/ 559 w 620"/>
              <a:gd name="T5" fmla="*/ 389 h 424"/>
              <a:gd name="T6" fmla="*/ 619 w 620"/>
              <a:gd name="T7" fmla="*/ 389 h 424"/>
              <a:gd name="T8" fmla="*/ 441 w 620"/>
              <a:gd name="T9" fmla="*/ 84 h 424"/>
              <a:gd name="T10" fmla="*/ 34 w 620"/>
              <a:gd name="T11" fmla="*/ 25 h 424"/>
              <a:gd name="T12" fmla="*/ 51 w 620"/>
              <a:gd name="T13" fmla="*/ 7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0" h="424">
                <a:moveTo>
                  <a:pt x="51" y="76"/>
                </a:moveTo>
                <a:lnTo>
                  <a:pt x="51" y="76"/>
                </a:lnTo>
                <a:cubicBezTo>
                  <a:pt x="271" y="42"/>
                  <a:pt x="551" y="127"/>
                  <a:pt x="559" y="389"/>
                </a:cubicBezTo>
                <a:cubicBezTo>
                  <a:pt x="559" y="423"/>
                  <a:pt x="619" y="423"/>
                  <a:pt x="619" y="389"/>
                </a:cubicBezTo>
                <a:cubicBezTo>
                  <a:pt x="610" y="262"/>
                  <a:pt x="542" y="152"/>
                  <a:pt x="441" y="84"/>
                </a:cubicBezTo>
                <a:cubicBezTo>
                  <a:pt x="322" y="8"/>
                  <a:pt x="178" y="0"/>
                  <a:pt x="34" y="25"/>
                </a:cubicBezTo>
                <a:cubicBezTo>
                  <a:pt x="0" y="33"/>
                  <a:pt x="17" y="84"/>
                  <a:pt x="51" y="7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">
            <a:extLst>
              <a:ext uri="{FF2B5EF4-FFF2-40B4-BE49-F238E27FC236}">
                <a16:creationId xmlns:a16="http://schemas.microsoft.com/office/drawing/2014/main" id="{EF66971C-1824-3749-A521-B0B411FE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021" y="4965795"/>
            <a:ext cx="455414" cy="1209973"/>
          </a:xfrm>
          <a:custGeom>
            <a:avLst/>
            <a:gdLst>
              <a:gd name="T0" fmla="*/ 9 w 451"/>
              <a:gd name="T1" fmla="*/ 51 h 1196"/>
              <a:gd name="T2" fmla="*/ 9 w 451"/>
              <a:gd name="T3" fmla="*/ 51 h 1196"/>
              <a:gd name="T4" fmla="*/ 85 w 451"/>
              <a:gd name="T5" fmla="*/ 432 h 1196"/>
              <a:gd name="T6" fmla="*/ 60 w 451"/>
              <a:gd name="T7" fmla="*/ 805 h 1196"/>
              <a:gd name="T8" fmla="*/ 416 w 451"/>
              <a:gd name="T9" fmla="*/ 1144 h 1196"/>
              <a:gd name="T10" fmla="*/ 399 w 451"/>
              <a:gd name="T11" fmla="*/ 1093 h 1196"/>
              <a:gd name="T12" fmla="*/ 153 w 451"/>
              <a:gd name="T13" fmla="*/ 957 h 1196"/>
              <a:gd name="T14" fmla="*/ 119 w 451"/>
              <a:gd name="T15" fmla="*/ 644 h 1196"/>
              <a:gd name="T16" fmla="*/ 144 w 451"/>
              <a:gd name="T17" fmla="*/ 339 h 1196"/>
              <a:gd name="T18" fmla="*/ 60 w 451"/>
              <a:gd name="T19" fmla="*/ 34 h 1196"/>
              <a:gd name="T20" fmla="*/ 9 w 451"/>
              <a:gd name="T21" fmla="*/ 51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1" h="1196">
                <a:moveTo>
                  <a:pt x="9" y="51"/>
                </a:moveTo>
                <a:lnTo>
                  <a:pt x="9" y="51"/>
                </a:lnTo>
                <a:cubicBezTo>
                  <a:pt x="60" y="178"/>
                  <a:pt x="93" y="296"/>
                  <a:pt x="85" y="432"/>
                </a:cubicBezTo>
                <a:cubicBezTo>
                  <a:pt x="77" y="551"/>
                  <a:pt x="51" y="678"/>
                  <a:pt x="60" y="805"/>
                </a:cubicBezTo>
                <a:cubicBezTo>
                  <a:pt x="77" y="983"/>
                  <a:pt x="204" y="1195"/>
                  <a:pt x="416" y="1144"/>
                </a:cubicBezTo>
                <a:cubicBezTo>
                  <a:pt x="450" y="1136"/>
                  <a:pt x="433" y="1085"/>
                  <a:pt x="399" y="1093"/>
                </a:cubicBezTo>
                <a:cubicBezTo>
                  <a:pt x="297" y="1110"/>
                  <a:pt x="204" y="1051"/>
                  <a:pt x="153" y="957"/>
                </a:cubicBezTo>
                <a:cubicBezTo>
                  <a:pt x="111" y="864"/>
                  <a:pt x="111" y="754"/>
                  <a:pt x="119" y="644"/>
                </a:cubicBezTo>
                <a:cubicBezTo>
                  <a:pt x="127" y="542"/>
                  <a:pt x="153" y="440"/>
                  <a:pt x="144" y="339"/>
                </a:cubicBezTo>
                <a:cubicBezTo>
                  <a:pt x="136" y="229"/>
                  <a:pt x="102" y="135"/>
                  <a:pt x="60" y="34"/>
                </a:cubicBezTo>
                <a:cubicBezTo>
                  <a:pt x="51" y="0"/>
                  <a:pt x="0" y="17"/>
                  <a:pt x="9" y="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">
            <a:extLst>
              <a:ext uri="{FF2B5EF4-FFF2-40B4-BE49-F238E27FC236}">
                <a16:creationId xmlns:a16="http://schemas.microsoft.com/office/drawing/2014/main" id="{C2883C70-220E-C14E-B0DD-FA76D270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021" y="5738214"/>
            <a:ext cx="714374" cy="817064"/>
          </a:xfrm>
          <a:custGeom>
            <a:avLst/>
            <a:gdLst>
              <a:gd name="T0" fmla="*/ 458 w 705"/>
              <a:gd name="T1" fmla="*/ 67 h 806"/>
              <a:gd name="T2" fmla="*/ 458 w 705"/>
              <a:gd name="T3" fmla="*/ 67 h 806"/>
              <a:gd name="T4" fmla="*/ 619 w 705"/>
              <a:gd name="T5" fmla="*/ 330 h 806"/>
              <a:gd name="T6" fmla="*/ 628 w 705"/>
              <a:gd name="T7" fmla="*/ 483 h 806"/>
              <a:gd name="T8" fmla="*/ 534 w 705"/>
              <a:gd name="T9" fmla="*/ 610 h 806"/>
              <a:gd name="T10" fmla="*/ 246 w 705"/>
              <a:gd name="T11" fmla="*/ 720 h 806"/>
              <a:gd name="T12" fmla="*/ 68 w 705"/>
              <a:gd name="T13" fmla="*/ 508 h 806"/>
              <a:gd name="T14" fmla="*/ 17 w 705"/>
              <a:gd name="T15" fmla="*/ 508 h 806"/>
              <a:gd name="T16" fmla="*/ 178 w 705"/>
              <a:gd name="T17" fmla="*/ 754 h 806"/>
              <a:gd name="T18" fmla="*/ 543 w 705"/>
              <a:gd name="T19" fmla="*/ 678 h 806"/>
              <a:gd name="T20" fmla="*/ 687 w 705"/>
              <a:gd name="T21" fmla="*/ 364 h 806"/>
              <a:gd name="T22" fmla="*/ 500 w 705"/>
              <a:gd name="T23" fmla="*/ 25 h 806"/>
              <a:gd name="T24" fmla="*/ 458 w 705"/>
              <a:gd name="T25" fmla="*/ 67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5" h="806">
                <a:moveTo>
                  <a:pt x="458" y="67"/>
                </a:moveTo>
                <a:lnTo>
                  <a:pt x="458" y="67"/>
                </a:lnTo>
                <a:cubicBezTo>
                  <a:pt x="534" y="135"/>
                  <a:pt x="594" y="228"/>
                  <a:pt x="619" y="330"/>
                </a:cubicBezTo>
                <a:cubicBezTo>
                  <a:pt x="628" y="381"/>
                  <a:pt x="636" y="432"/>
                  <a:pt x="628" y="483"/>
                </a:cubicBezTo>
                <a:cubicBezTo>
                  <a:pt x="610" y="533"/>
                  <a:pt x="577" y="576"/>
                  <a:pt x="534" y="610"/>
                </a:cubicBezTo>
                <a:cubicBezTo>
                  <a:pt x="458" y="678"/>
                  <a:pt x="348" y="737"/>
                  <a:pt x="246" y="720"/>
                </a:cubicBezTo>
                <a:cubicBezTo>
                  <a:pt x="144" y="695"/>
                  <a:pt x="60" y="610"/>
                  <a:pt x="68" y="508"/>
                </a:cubicBezTo>
                <a:cubicBezTo>
                  <a:pt x="77" y="474"/>
                  <a:pt x="17" y="474"/>
                  <a:pt x="17" y="508"/>
                </a:cubicBezTo>
                <a:cubicBezTo>
                  <a:pt x="0" y="618"/>
                  <a:pt x="85" y="720"/>
                  <a:pt x="178" y="754"/>
                </a:cubicBezTo>
                <a:cubicBezTo>
                  <a:pt x="305" y="805"/>
                  <a:pt x="441" y="754"/>
                  <a:pt x="543" y="678"/>
                </a:cubicBezTo>
                <a:cubicBezTo>
                  <a:pt x="644" y="601"/>
                  <a:pt x="704" y="499"/>
                  <a:pt x="687" y="364"/>
                </a:cubicBezTo>
                <a:cubicBezTo>
                  <a:pt x="661" y="237"/>
                  <a:pt x="602" y="118"/>
                  <a:pt x="500" y="25"/>
                </a:cubicBezTo>
                <a:cubicBezTo>
                  <a:pt x="475" y="0"/>
                  <a:pt x="433" y="42"/>
                  <a:pt x="458" y="6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B89A7C1F-1018-9546-A2A5-4CB0BB1C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6501" y="6564207"/>
            <a:ext cx="714374" cy="446484"/>
          </a:xfrm>
          <a:custGeom>
            <a:avLst/>
            <a:gdLst>
              <a:gd name="T0" fmla="*/ 34 w 705"/>
              <a:gd name="T1" fmla="*/ 373 h 441"/>
              <a:gd name="T2" fmla="*/ 34 w 705"/>
              <a:gd name="T3" fmla="*/ 373 h 441"/>
              <a:gd name="T4" fmla="*/ 509 w 705"/>
              <a:gd name="T5" fmla="*/ 356 h 441"/>
              <a:gd name="T6" fmla="*/ 695 w 705"/>
              <a:gd name="T7" fmla="*/ 34 h 441"/>
              <a:gd name="T8" fmla="*/ 636 w 705"/>
              <a:gd name="T9" fmla="*/ 34 h 441"/>
              <a:gd name="T10" fmla="*/ 466 w 705"/>
              <a:gd name="T11" fmla="*/ 322 h 441"/>
              <a:gd name="T12" fmla="*/ 51 w 705"/>
              <a:gd name="T13" fmla="*/ 322 h 441"/>
              <a:gd name="T14" fmla="*/ 34 w 705"/>
              <a:gd name="T15" fmla="*/ 373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441">
                <a:moveTo>
                  <a:pt x="34" y="373"/>
                </a:moveTo>
                <a:lnTo>
                  <a:pt x="34" y="373"/>
                </a:lnTo>
                <a:cubicBezTo>
                  <a:pt x="186" y="423"/>
                  <a:pt x="365" y="440"/>
                  <a:pt x="509" y="356"/>
                </a:cubicBezTo>
                <a:cubicBezTo>
                  <a:pt x="619" y="297"/>
                  <a:pt x="704" y="170"/>
                  <a:pt x="695" y="34"/>
                </a:cubicBezTo>
                <a:cubicBezTo>
                  <a:pt x="687" y="0"/>
                  <a:pt x="627" y="0"/>
                  <a:pt x="636" y="34"/>
                </a:cubicBezTo>
                <a:cubicBezTo>
                  <a:pt x="644" y="153"/>
                  <a:pt x="568" y="263"/>
                  <a:pt x="466" y="322"/>
                </a:cubicBezTo>
                <a:cubicBezTo>
                  <a:pt x="331" y="382"/>
                  <a:pt x="178" y="356"/>
                  <a:pt x="51" y="322"/>
                </a:cubicBezTo>
                <a:cubicBezTo>
                  <a:pt x="8" y="305"/>
                  <a:pt x="0" y="365"/>
                  <a:pt x="34" y="37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2">
            <a:extLst>
              <a:ext uri="{FF2B5EF4-FFF2-40B4-BE49-F238E27FC236}">
                <a16:creationId xmlns:a16="http://schemas.microsoft.com/office/drawing/2014/main" id="{110AFFEC-5EC3-6D41-AA17-3B73BEB8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4056" y="6314176"/>
            <a:ext cx="535781" cy="1142999"/>
          </a:xfrm>
          <a:custGeom>
            <a:avLst/>
            <a:gdLst>
              <a:gd name="T0" fmla="*/ 34 w 527"/>
              <a:gd name="T1" fmla="*/ 68 h 1128"/>
              <a:gd name="T2" fmla="*/ 34 w 527"/>
              <a:gd name="T3" fmla="*/ 68 h 1128"/>
              <a:gd name="T4" fmla="*/ 407 w 527"/>
              <a:gd name="T5" fmla="*/ 195 h 1128"/>
              <a:gd name="T6" fmla="*/ 365 w 527"/>
              <a:gd name="T7" fmla="*/ 526 h 1128"/>
              <a:gd name="T8" fmla="*/ 136 w 527"/>
              <a:gd name="T9" fmla="*/ 754 h 1128"/>
              <a:gd name="T10" fmla="*/ 85 w 527"/>
              <a:gd name="T11" fmla="*/ 1093 h 1128"/>
              <a:gd name="T12" fmla="*/ 136 w 527"/>
              <a:gd name="T13" fmla="*/ 1076 h 1128"/>
              <a:gd name="T14" fmla="*/ 272 w 527"/>
              <a:gd name="T15" fmla="*/ 694 h 1128"/>
              <a:gd name="T16" fmla="*/ 500 w 527"/>
              <a:gd name="T17" fmla="*/ 416 h 1128"/>
              <a:gd name="T18" fmla="*/ 407 w 527"/>
              <a:gd name="T19" fmla="*/ 102 h 1128"/>
              <a:gd name="T20" fmla="*/ 34 w 527"/>
              <a:gd name="T21" fmla="*/ 9 h 1128"/>
              <a:gd name="T22" fmla="*/ 34 w 527"/>
              <a:gd name="T23" fmla="*/ 6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7" h="1128">
                <a:moveTo>
                  <a:pt x="34" y="68"/>
                </a:moveTo>
                <a:lnTo>
                  <a:pt x="34" y="68"/>
                </a:lnTo>
                <a:cubicBezTo>
                  <a:pt x="170" y="60"/>
                  <a:pt x="331" y="60"/>
                  <a:pt x="407" y="195"/>
                </a:cubicBezTo>
                <a:cubicBezTo>
                  <a:pt x="483" y="305"/>
                  <a:pt x="450" y="433"/>
                  <a:pt x="365" y="526"/>
                </a:cubicBezTo>
                <a:cubicBezTo>
                  <a:pt x="297" y="611"/>
                  <a:pt x="204" y="669"/>
                  <a:pt x="136" y="754"/>
                </a:cubicBezTo>
                <a:cubicBezTo>
                  <a:pt x="60" y="856"/>
                  <a:pt x="43" y="983"/>
                  <a:pt x="85" y="1093"/>
                </a:cubicBezTo>
                <a:cubicBezTo>
                  <a:pt x="93" y="1127"/>
                  <a:pt x="144" y="1110"/>
                  <a:pt x="136" y="1076"/>
                </a:cubicBezTo>
                <a:cubicBezTo>
                  <a:pt x="85" y="923"/>
                  <a:pt x="161" y="796"/>
                  <a:pt x="272" y="694"/>
                </a:cubicBezTo>
                <a:cubicBezTo>
                  <a:pt x="365" y="611"/>
                  <a:pt x="466" y="534"/>
                  <a:pt x="500" y="416"/>
                </a:cubicBezTo>
                <a:cubicBezTo>
                  <a:pt x="526" y="305"/>
                  <a:pt x="492" y="178"/>
                  <a:pt x="407" y="102"/>
                </a:cubicBezTo>
                <a:cubicBezTo>
                  <a:pt x="314" y="9"/>
                  <a:pt x="161" y="0"/>
                  <a:pt x="34" y="9"/>
                </a:cubicBezTo>
                <a:cubicBezTo>
                  <a:pt x="0" y="9"/>
                  <a:pt x="0" y="68"/>
                  <a:pt x="34" y="6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3">
            <a:extLst>
              <a:ext uri="{FF2B5EF4-FFF2-40B4-BE49-F238E27FC236}">
                <a16:creationId xmlns:a16="http://schemas.microsoft.com/office/drawing/2014/main" id="{F1232082-1C7E-FB45-A582-9FE1E49C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392" y="7756321"/>
            <a:ext cx="834926" cy="678656"/>
          </a:xfrm>
          <a:custGeom>
            <a:avLst/>
            <a:gdLst>
              <a:gd name="T0" fmla="*/ 59 w 823"/>
              <a:gd name="T1" fmla="*/ 221 h 671"/>
              <a:gd name="T2" fmla="*/ 59 w 823"/>
              <a:gd name="T3" fmla="*/ 221 h 671"/>
              <a:gd name="T4" fmla="*/ 568 w 823"/>
              <a:gd name="T5" fmla="*/ 170 h 671"/>
              <a:gd name="T6" fmla="*/ 729 w 823"/>
              <a:gd name="T7" fmla="*/ 619 h 671"/>
              <a:gd name="T8" fmla="*/ 788 w 823"/>
              <a:gd name="T9" fmla="*/ 636 h 671"/>
              <a:gd name="T10" fmla="*/ 610 w 823"/>
              <a:gd name="T11" fmla="*/ 127 h 671"/>
              <a:gd name="T12" fmla="*/ 25 w 823"/>
              <a:gd name="T13" fmla="*/ 170 h 671"/>
              <a:gd name="T14" fmla="*/ 59 w 823"/>
              <a:gd name="T15" fmla="*/ 22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3" h="671">
                <a:moveTo>
                  <a:pt x="59" y="221"/>
                </a:moveTo>
                <a:lnTo>
                  <a:pt x="59" y="221"/>
                </a:lnTo>
                <a:cubicBezTo>
                  <a:pt x="212" y="136"/>
                  <a:pt x="407" y="60"/>
                  <a:pt x="568" y="170"/>
                </a:cubicBezTo>
                <a:cubicBezTo>
                  <a:pt x="720" y="263"/>
                  <a:pt x="763" y="458"/>
                  <a:pt x="729" y="619"/>
                </a:cubicBezTo>
                <a:cubicBezTo>
                  <a:pt x="729" y="662"/>
                  <a:pt x="780" y="670"/>
                  <a:pt x="788" y="636"/>
                </a:cubicBezTo>
                <a:cubicBezTo>
                  <a:pt x="822" y="450"/>
                  <a:pt x="771" y="246"/>
                  <a:pt x="610" y="127"/>
                </a:cubicBezTo>
                <a:cubicBezTo>
                  <a:pt x="432" y="0"/>
                  <a:pt x="203" y="77"/>
                  <a:pt x="25" y="170"/>
                </a:cubicBezTo>
                <a:cubicBezTo>
                  <a:pt x="0" y="187"/>
                  <a:pt x="25" y="238"/>
                  <a:pt x="59" y="22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4">
            <a:extLst>
              <a:ext uri="{FF2B5EF4-FFF2-40B4-BE49-F238E27FC236}">
                <a16:creationId xmlns:a16="http://schemas.microsoft.com/office/drawing/2014/main" id="{196C6064-592E-8E47-ABFC-BBB2C2A6D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087" y="8314424"/>
            <a:ext cx="535781" cy="397372"/>
          </a:xfrm>
          <a:custGeom>
            <a:avLst/>
            <a:gdLst>
              <a:gd name="T0" fmla="*/ 9 w 527"/>
              <a:gd name="T1" fmla="*/ 51 h 391"/>
              <a:gd name="T2" fmla="*/ 9 w 527"/>
              <a:gd name="T3" fmla="*/ 51 h 391"/>
              <a:gd name="T4" fmla="*/ 212 w 527"/>
              <a:gd name="T5" fmla="*/ 348 h 391"/>
              <a:gd name="T6" fmla="*/ 509 w 527"/>
              <a:gd name="T7" fmla="*/ 263 h 391"/>
              <a:gd name="T8" fmla="*/ 458 w 527"/>
              <a:gd name="T9" fmla="*/ 238 h 391"/>
              <a:gd name="T10" fmla="*/ 212 w 527"/>
              <a:gd name="T11" fmla="*/ 288 h 391"/>
              <a:gd name="T12" fmla="*/ 60 w 527"/>
              <a:gd name="T13" fmla="*/ 43 h 391"/>
              <a:gd name="T14" fmla="*/ 9 w 527"/>
              <a:gd name="T15" fmla="*/ 5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391">
                <a:moveTo>
                  <a:pt x="9" y="51"/>
                </a:moveTo>
                <a:lnTo>
                  <a:pt x="9" y="51"/>
                </a:lnTo>
                <a:cubicBezTo>
                  <a:pt x="26" y="178"/>
                  <a:pt x="93" y="306"/>
                  <a:pt x="212" y="348"/>
                </a:cubicBezTo>
                <a:cubicBezTo>
                  <a:pt x="322" y="390"/>
                  <a:pt x="441" y="356"/>
                  <a:pt x="509" y="263"/>
                </a:cubicBezTo>
                <a:cubicBezTo>
                  <a:pt x="526" y="229"/>
                  <a:pt x="475" y="204"/>
                  <a:pt x="458" y="238"/>
                </a:cubicBezTo>
                <a:cubicBezTo>
                  <a:pt x="407" y="314"/>
                  <a:pt x="288" y="331"/>
                  <a:pt x="212" y="288"/>
                </a:cubicBezTo>
                <a:cubicBezTo>
                  <a:pt x="119" y="238"/>
                  <a:pt x="76" y="136"/>
                  <a:pt x="60" y="43"/>
                </a:cubicBezTo>
                <a:cubicBezTo>
                  <a:pt x="51" y="0"/>
                  <a:pt x="0" y="17"/>
                  <a:pt x="9" y="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">
            <a:extLst>
              <a:ext uri="{FF2B5EF4-FFF2-40B4-BE49-F238E27FC236}">
                <a16:creationId xmlns:a16="http://schemas.microsoft.com/office/drawing/2014/main" id="{793D017D-F9F2-EC44-B5C5-1A5F8C57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675" y="5729284"/>
            <a:ext cx="370580" cy="1357311"/>
          </a:xfrm>
          <a:custGeom>
            <a:avLst/>
            <a:gdLst>
              <a:gd name="T0" fmla="*/ 169 w 365"/>
              <a:gd name="T1" fmla="*/ 25 h 1339"/>
              <a:gd name="T2" fmla="*/ 169 w 365"/>
              <a:gd name="T3" fmla="*/ 25 h 1339"/>
              <a:gd name="T4" fmla="*/ 25 w 365"/>
              <a:gd name="T5" fmla="*/ 593 h 1339"/>
              <a:gd name="T6" fmla="*/ 135 w 365"/>
              <a:gd name="T7" fmla="*/ 899 h 1339"/>
              <a:gd name="T8" fmla="*/ 203 w 365"/>
              <a:gd name="T9" fmla="*/ 1270 h 1339"/>
              <a:gd name="T10" fmla="*/ 246 w 365"/>
              <a:gd name="T11" fmla="*/ 1304 h 1339"/>
              <a:gd name="T12" fmla="*/ 102 w 365"/>
              <a:gd name="T13" fmla="*/ 687 h 1339"/>
              <a:gd name="T14" fmla="*/ 220 w 365"/>
              <a:gd name="T15" fmla="*/ 51 h 1339"/>
              <a:gd name="T16" fmla="*/ 169 w 365"/>
              <a:gd name="T17" fmla="*/ 25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" h="1339">
                <a:moveTo>
                  <a:pt x="169" y="25"/>
                </a:moveTo>
                <a:lnTo>
                  <a:pt x="169" y="25"/>
                </a:lnTo>
                <a:cubicBezTo>
                  <a:pt x="51" y="187"/>
                  <a:pt x="0" y="398"/>
                  <a:pt x="25" y="593"/>
                </a:cubicBezTo>
                <a:cubicBezTo>
                  <a:pt x="42" y="704"/>
                  <a:pt x="84" y="797"/>
                  <a:pt x="135" y="899"/>
                </a:cubicBezTo>
                <a:cubicBezTo>
                  <a:pt x="195" y="1009"/>
                  <a:pt x="262" y="1144"/>
                  <a:pt x="203" y="1270"/>
                </a:cubicBezTo>
                <a:cubicBezTo>
                  <a:pt x="186" y="1304"/>
                  <a:pt x="228" y="1338"/>
                  <a:pt x="246" y="1304"/>
                </a:cubicBezTo>
                <a:cubicBezTo>
                  <a:pt x="364" y="1085"/>
                  <a:pt x="161" y="881"/>
                  <a:pt x="102" y="687"/>
                </a:cubicBezTo>
                <a:cubicBezTo>
                  <a:pt x="42" y="466"/>
                  <a:pt x="84" y="237"/>
                  <a:pt x="220" y="51"/>
                </a:cubicBezTo>
                <a:cubicBezTo>
                  <a:pt x="237" y="25"/>
                  <a:pt x="195" y="0"/>
                  <a:pt x="169" y="2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6">
            <a:extLst>
              <a:ext uri="{FF2B5EF4-FFF2-40B4-BE49-F238E27FC236}">
                <a16:creationId xmlns:a16="http://schemas.microsoft.com/office/drawing/2014/main" id="{DE670A3C-D721-DB41-B569-8DBBFC58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615" y="6716012"/>
            <a:ext cx="642937" cy="1276944"/>
          </a:xfrm>
          <a:custGeom>
            <a:avLst/>
            <a:gdLst>
              <a:gd name="T0" fmla="*/ 51 w 636"/>
              <a:gd name="T1" fmla="*/ 34 h 1263"/>
              <a:gd name="T2" fmla="*/ 51 w 636"/>
              <a:gd name="T3" fmla="*/ 34 h 1263"/>
              <a:gd name="T4" fmla="*/ 76 w 636"/>
              <a:gd name="T5" fmla="*/ 389 h 1263"/>
              <a:gd name="T6" fmla="*/ 364 w 636"/>
              <a:gd name="T7" fmla="*/ 567 h 1263"/>
              <a:gd name="T8" fmla="*/ 542 w 636"/>
              <a:gd name="T9" fmla="*/ 660 h 1263"/>
              <a:gd name="T10" fmla="*/ 551 w 636"/>
              <a:gd name="T11" fmla="*/ 863 h 1263"/>
              <a:gd name="T12" fmla="*/ 466 w 636"/>
              <a:gd name="T13" fmla="*/ 1067 h 1263"/>
              <a:gd name="T14" fmla="*/ 381 w 636"/>
              <a:gd name="T15" fmla="*/ 1228 h 1263"/>
              <a:gd name="T16" fmla="*/ 432 w 636"/>
              <a:gd name="T17" fmla="*/ 1228 h 1263"/>
              <a:gd name="T18" fmla="*/ 542 w 636"/>
              <a:gd name="T19" fmla="*/ 1041 h 1263"/>
              <a:gd name="T20" fmla="*/ 610 w 636"/>
              <a:gd name="T21" fmla="*/ 872 h 1263"/>
              <a:gd name="T22" fmla="*/ 551 w 636"/>
              <a:gd name="T23" fmla="*/ 575 h 1263"/>
              <a:gd name="T24" fmla="*/ 220 w 636"/>
              <a:gd name="T25" fmla="*/ 457 h 1263"/>
              <a:gd name="T26" fmla="*/ 101 w 636"/>
              <a:gd name="T27" fmla="*/ 59 h 1263"/>
              <a:gd name="T28" fmla="*/ 51 w 636"/>
              <a:gd name="T29" fmla="*/ 34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6" h="1263">
                <a:moveTo>
                  <a:pt x="51" y="34"/>
                </a:moveTo>
                <a:lnTo>
                  <a:pt x="51" y="34"/>
                </a:lnTo>
                <a:cubicBezTo>
                  <a:pt x="0" y="152"/>
                  <a:pt x="8" y="278"/>
                  <a:pt x="76" y="389"/>
                </a:cubicBezTo>
                <a:cubicBezTo>
                  <a:pt x="135" y="490"/>
                  <a:pt x="246" y="541"/>
                  <a:pt x="364" y="567"/>
                </a:cubicBezTo>
                <a:cubicBezTo>
                  <a:pt x="432" y="575"/>
                  <a:pt x="508" y="584"/>
                  <a:pt x="542" y="660"/>
                </a:cubicBezTo>
                <a:cubicBezTo>
                  <a:pt x="576" y="719"/>
                  <a:pt x="568" y="796"/>
                  <a:pt x="551" y="863"/>
                </a:cubicBezTo>
                <a:cubicBezTo>
                  <a:pt x="542" y="940"/>
                  <a:pt x="508" y="1007"/>
                  <a:pt x="466" y="1067"/>
                </a:cubicBezTo>
                <a:cubicBezTo>
                  <a:pt x="424" y="1118"/>
                  <a:pt x="381" y="1160"/>
                  <a:pt x="381" y="1228"/>
                </a:cubicBezTo>
                <a:cubicBezTo>
                  <a:pt x="373" y="1262"/>
                  <a:pt x="432" y="1262"/>
                  <a:pt x="432" y="1228"/>
                </a:cubicBezTo>
                <a:cubicBezTo>
                  <a:pt x="440" y="1160"/>
                  <a:pt x="508" y="1101"/>
                  <a:pt x="542" y="1041"/>
                </a:cubicBezTo>
                <a:cubicBezTo>
                  <a:pt x="576" y="990"/>
                  <a:pt x="601" y="931"/>
                  <a:pt x="610" y="872"/>
                </a:cubicBezTo>
                <a:cubicBezTo>
                  <a:pt x="635" y="770"/>
                  <a:pt x="627" y="643"/>
                  <a:pt x="551" y="575"/>
                </a:cubicBezTo>
                <a:cubicBezTo>
                  <a:pt x="457" y="490"/>
                  <a:pt x="322" y="524"/>
                  <a:pt x="220" y="457"/>
                </a:cubicBezTo>
                <a:cubicBezTo>
                  <a:pt x="84" y="372"/>
                  <a:pt x="42" y="203"/>
                  <a:pt x="101" y="59"/>
                </a:cubicBezTo>
                <a:cubicBezTo>
                  <a:pt x="118" y="25"/>
                  <a:pt x="67" y="0"/>
                  <a:pt x="51" y="3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7">
            <a:extLst>
              <a:ext uri="{FF2B5EF4-FFF2-40B4-BE49-F238E27FC236}">
                <a16:creationId xmlns:a16="http://schemas.microsoft.com/office/drawing/2014/main" id="{282911C6-BE80-B94E-BC3D-2DDE0F90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434" y="4889894"/>
            <a:ext cx="901898" cy="258961"/>
          </a:xfrm>
          <a:custGeom>
            <a:avLst/>
            <a:gdLst>
              <a:gd name="T0" fmla="*/ 822 w 891"/>
              <a:gd name="T1" fmla="*/ 111 h 256"/>
              <a:gd name="T2" fmla="*/ 822 w 891"/>
              <a:gd name="T3" fmla="*/ 111 h 256"/>
              <a:gd name="T4" fmla="*/ 534 w 891"/>
              <a:gd name="T5" fmla="*/ 94 h 256"/>
              <a:gd name="T6" fmla="*/ 271 w 891"/>
              <a:gd name="T7" fmla="*/ 17 h 256"/>
              <a:gd name="T8" fmla="*/ 0 w 891"/>
              <a:gd name="T9" fmla="*/ 204 h 256"/>
              <a:gd name="T10" fmla="*/ 59 w 891"/>
              <a:gd name="T11" fmla="*/ 204 h 256"/>
              <a:gd name="T12" fmla="*/ 220 w 891"/>
              <a:gd name="T13" fmla="*/ 68 h 256"/>
              <a:gd name="T14" fmla="*/ 475 w 891"/>
              <a:gd name="T15" fmla="*/ 136 h 256"/>
              <a:gd name="T16" fmla="*/ 856 w 891"/>
              <a:gd name="T17" fmla="*/ 144 h 256"/>
              <a:gd name="T18" fmla="*/ 822 w 891"/>
              <a:gd name="T19" fmla="*/ 111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1" h="256">
                <a:moveTo>
                  <a:pt x="822" y="111"/>
                </a:moveTo>
                <a:lnTo>
                  <a:pt x="822" y="111"/>
                </a:lnTo>
                <a:cubicBezTo>
                  <a:pt x="737" y="187"/>
                  <a:pt x="619" y="128"/>
                  <a:pt x="534" y="94"/>
                </a:cubicBezTo>
                <a:cubicBezTo>
                  <a:pt x="449" y="68"/>
                  <a:pt x="356" y="26"/>
                  <a:pt x="271" y="17"/>
                </a:cubicBezTo>
                <a:cubicBezTo>
                  <a:pt x="144" y="0"/>
                  <a:pt x="0" y="60"/>
                  <a:pt x="0" y="204"/>
                </a:cubicBezTo>
                <a:cubicBezTo>
                  <a:pt x="0" y="238"/>
                  <a:pt x="59" y="238"/>
                  <a:pt x="59" y="204"/>
                </a:cubicBezTo>
                <a:cubicBezTo>
                  <a:pt x="59" y="119"/>
                  <a:pt x="144" y="68"/>
                  <a:pt x="220" y="68"/>
                </a:cubicBezTo>
                <a:cubicBezTo>
                  <a:pt x="305" y="68"/>
                  <a:pt x="390" y="111"/>
                  <a:pt x="475" y="136"/>
                </a:cubicBezTo>
                <a:cubicBezTo>
                  <a:pt x="593" y="178"/>
                  <a:pt x="754" y="255"/>
                  <a:pt x="856" y="144"/>
                </a:cubicBezTo>
                <a:cubicBezTo>
                  <a:pt x="890" y="119"/>
                  <a:pt x="848" y="85"/>
                  <a:pt x="822" y="11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8">
            <a:extLst>
              <a:ext uri="{FF2B5EF4-FFF2-40B4-BE49-F238E27FC236}">
                <a16:creationId xmlns:a16="http://schemas.microsoft.com/office/drawing/2014/main" id="{905D0028-40BB-AD4D-8B9B-69505B90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121" y="5180107"/>
            <a:ext cx="508992" cy="343794"/>
          </a:xfrm>
          <a:custGeom>
            <a:avLst/>
            <a:gdLst>
              <a:gd name="T0" fmla="*/ 17 w 501"/>
              <a:gd name="T1" fmla="*/ 136 h 341"/>
              <a:gd name="T2" fmla="*/ 17 w 501"/>
              <a:gd name="T3" fmla="*/ 136 h 341"/>
              <a:gd name="T4" fmla="*/ 492 w 501"/>
              <a:gd name="T5" fmla="*/ 51 h 341"/>
              <a:gd name="T6" fmla="*/ 441 w 501"/>
              <a:gd name="T7" fmla="*/ 34 h 341"/>
              <a:gd name="T8" fmla="*/ 68 w 501"/>
              <a:gd name="T9" fmla="*/ 111 h 341"/>
              <a:gd name="T10" fmla="*/ 17 w 501"/>
              <a:gd name="T11" fmla="*/ 136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341">
                <a:moveTo>
                  <a:pt x="17" y="136"/>
                </a:moveTo>
                <a:lnTo>
                  <a:pt x="17" y="136"/>
                </a:lnTo>
                <a:cubicBezTo>
                  <a:pt x="144" y="340"/>
                  <a:pt x="449" y="280"/>
                  <a:pt x="492" y="51"/>
                </a:cubicBezTo>
                <a:cubicBezTo>
                  <a:pt x="500" y="18"/>
                  <a:pt x="441" y="0"/>
                  <a:pt x="441" y="34"/>
                </a:cubicBezTo>
                <a:cubicBezTo>
                  <a:pt x="407" y="221"/>
                  <a:pt x="170" y="272"/>
                  <a:pt x="68" y="111"/>
                </a:cubicBezTo>
                <a:cubicBezTo>
                  <a:pt x="51" y="85"/>
                  <a:pt x="0" y="111"/>
                  <a:pt x="17" y="13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9">
            <a:extLst>
              <a:ext uri="{FF2B5EF4-FFF2-40B4-BE49-F238E27FC236}">
                <a16:creationId xmlns:a16="http://schemas.microsoft.com/office/drawing/2014/main" id="{ED2B2AD7-B208-7249-B2EC-3D4B48AD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577" y="8140297"/>
            <a:ext cx="937616" cy="1183181"/>
          </a:xfrm>
          <a:custGeom>
            <a:avLst/>
            <a:gdLst>
              <a:gd name="T0" fmla="*/ 186 w 925"/>
              <a:gd name="T1" fmla="*/ 1110 h 1170"/>
              <a:gd name="T2" fmla="*/ 186 w 925"/>
              <a:gd name="T3" fmla="*/ 1110 h 1170"/>
              <a:gd name="T4" fmla="*/ 169 w 925"/>
              <a:gd name="T5" fmla="*/ 763 h 1170"/>
              <a:gd name="T6" fmla="*/ 500 w 925"/>
              <a:gd name="T7" fmla="*/ 551 h 1170"/>
              <a:gd name="T8" fmla="*/ 924 w 925"/>
              <a:gd name="T9" fmla="*/ 34 h 1170"/>
              <a:gd name="T10" fmla="*/ 873 w 925"/>
              <a:gd name="T11" fmla="*/ 34 h 1170"/>
              <a:gd name="T12" fmla="*/ 678 w 925"/>
              <a:gd name="T13" fmla="*/ 407 h 1170"/>
              <a:gd name="T14" fmla="*/ 288 w 925"/>
              <a:gd name="T15" fmla="*/ 568 h 1170"/>
              <a:gd name="T16" fmla="*/ 135 w 925"/>
              <a:gd name="T17" fmla="*/ 1144 h 1170"/>
              <a:gd name="T18" fmla="*/ 186 w 925"/>
              <a:gd name="T19" fmla="*/ 1110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5" h="1170">
                <a:moveTo>
                  <a:pt x="186" y="1110"/>
                </a:moveTo>
                <a:lnTo>
                  <a:pt x="186" y="1110"/>
                </a:lnTo>
                <a:cubicBezTo>
                  <a:pt x="110" y="1008"/>
                  <a:pt x="110" y="873"/>
                  <a:pt x="169" y="763"/>
                </a:cubicBezTo>
                <a:cubicBezTo>
                  <a:pt x="237" y="627"/>
                  <a:pt x="373" y="593"/>
                  <a:pt x="500" y="551"/>
                </a:cubicBezTo>
                <a:cubicBezTo>
                  <a:pt x="737" y="483"/>
                  <a:pt x="924" y="296"/>
                  <a:pt x="924" y="34"/>
                </a:cubicBezTo>
                <a:cubicBezTo>
                  <a:pt x="924" y="0"/>
                  <a:pt x="873" y="0"/>
                  <a:pt x="873" y="34"/>
                </a:cubicBezTo>
                <a:cubicBezTo>
                  <a:pt x="864" y="186"/>
                  <a:pt x="796" y="322"/>
                  <a:pt x="678" y="407"/>
                </a:cubicBezTo>
                <a:cubicBezTo>
                  <a:pt x="559" y="491"/>
                  <a:pt x="415" y="508"/>
                  <a:pt x="288" y="568"/>
                </a:cubicBezTo>
                <a:cubicBezTo>
                  <a:pt x="84" y="669"/>
                  <a:pt x="0" y="941"/>
                  <a:pt x="135" y="1144"/>
                </a:cubicBezTo>
                <a:cubicBezTo>
                  <a:pt x="152" y="1169"/>
                  <a:pt x="203" y="1144"/>
                  <a:pt x="186" y="111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0">
            <a:extLst>
              <a:ext uri="{FF2B5EF4-FFF2-40B4-BE49-F238E27FC236}">
                <a16:creationId xmlns:a16="http://schemas.microsoft.com/office/drawing/2014/main" id="{4367DB8F-DE38-9643-A47E-EC104BD5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0881" y="7917055"/>
            <a:ext cx="464343" cy="361651"/>
          </a:xfrm>
          <a:custGeom>
            <a:avLst/>
            <a:gdLst>
              <a:gd name="T0" fmla="*/ 50 w 458"/>
              <a:gd name="T1" fmla="*/ 77 h 358"/>
              <a:gd name="T2" fmla="*/ 50 w 458"/>
              <a:gd name="T3" fmla="*/ 77 h 358"/>
              <a:gd name="T4" fmla="*/ 390 w 458"/>
              <a:gd name="T5" fmla="*/ 314 h 358"/>
              <a:gd name="T6" fmla="*/ 449 w 458"/>
              <a:gd name="T7" fmla="*/ 306 h 358"/>
              <a:gd name="T8" fmla="*/ 42 w 458"/>
              <a:gd name="T9" fmla="*/ 26 h 358"/>
              <a:gd name="T10" fmla="*/ 50 w 458"/>
              <a:gd name="T11" fmla="*/ 7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58">
                <a:moveTo>
                  <a:pt x="50" y="77"/>
                </a:moveTo>
                <a:lnTo>
                  <a:pt x="50" y="77"/>
                </a:lnTo>
                <a:cubicBezTo>
                  <a:pt x="212" y="60"/>
                  <a:pt x="356" y="170"/>
                  <a:pt x="390" y="314"/>
                </a:cubicBezTo>
                <a:cubicBezTo>
                  <a:pt x="398" y="357"/>
                  <a:pt x="457" y="339"/>
                  <a:pt x="449" y="306"/>
                </a:cubicBezTo>
                <a:cubicBezTo>
                  <a:pt x="407" y="119"/>
                  <a:pt x="220" y="0"/>
                  <a:pt x="42" y="26"/>
                </a:cubicBezTo>
                <a:cubicBezTo>
                  <a:pt x="0" y="34"/>
                  <a:pt x="17" y="85"/>
                  <a:pt x="50" y="77"/>
                </a:cubicBezTo>
              </a:path>
            </a:pathLst>
          </a:custGeom>
          <a:solidFill>
            <a:srgbClr val="E89E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1">
            <a:extLst>
              <a:ext uri="{FF2B5EF4-FFF2-40B4-BE49-F238E27FC236}">
                <a16:creationId xmlns:a16="http://schemas.microsoft.com/office/drawing/2014/main" id="{7052CDDE-D196-5041-A0E9-F49ABCFB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45" y="4898824"/>
            <a:ext cx="370583" cy="732234"/>
          </a:xfrm>
          <a:custGeom>
            <a:avLst/>
            <a:gdLst>
              <a:gd name="T0" fmla="*/ 296 w 365"/>
              <a:gd name="T1" fmla="*/ 34 h 721"/>
              <a:gd name="T2" fmla="*/ 296 w 365"/>
              <a:gd name="T3" fmla="*/ 34 h 721"/>
              <a:gd name="T4" fmla="*/ 186 w 365"/>
              <a:gd name="T5" fmla="*/ 415 h 721"/>
              <a:gd name="T6" fmla="*/ 8 w 365"/>
              <a:gd name="T7" fmla="*/ 669 h 721"/>
              <a:gd name="T8" fmla="*/ 67 w 365"/>
              <a:gd name="T9" fmla="*/ 686 h 721"/>
              <a:gd name="T10" fmla="*/ 271 w 365"/>
              <a:gd name="T11" fmla="*/ 390 h 721"/>
              <a:gd name="T12" fmla="*/ 355 w 365"/>
              <a:gd name="T13" fmla="*/ 34 h 721"/>
              <a:gd name="T14" fmla="*/ 296 w 365"/>
              <a:gd name="T15" fmla="*/ 34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721">
                <a:moveTo>
                  <a:pt x="296" y="34"/>
                </a:moveTo>
                <a:lnTo>
                  <a:pt x="296" y="34"/>
                </a:lnTo>
                <a:cubicBezTo>
                  <a:pt x="305" y="169"/>
                  <a:pt x="271" y="305"/>
                  <a:pt x="186" y="415"/>
                </a:cubicBezTo>
                <a:cubicBezTo>
                  <a:pt x="118" y="500"/>
                  <a:pt x="42" y="559"/>
                  <a:pt x="8" y="669"/>
                </a:cubicBezTo>
                <a:cubicBezTo>
                  <a:pt x="0" y="703"/>
                  <a:pt x="59" y="720"/>
                  <a:pt x="67" y="686"/>
                </a:cubicBezTo>
                <a:cubicBezTo>
                  <a:pt x="93" y="568"/>
                  <a:pt x="211" y="492"/>
                  <a:pt x="271" y="390"/>
                </a:cubicBezTo>
                <a:cubicBezTo>
                  <a:pt x="339" y="288"/>
                  <a:pt x="364" y="161"/>
                  <a:pt x="355" y="34"/>
                </a:cubicBezTo>
                <a:cubicBezTo>
                  <a:pt x="347" y="0"/>
                  <a:pt x="296" y="0"/>
                  <a:pt x="296" y="3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2">
            <a:extLst>
              <a:ext uri="{FF2B5EF4-FFF2-40B4-BE49-F238E27FC236}">
                <a16:creationId xmlns:a16="http://schemas.microsoft.com/office/drawing/2014/main" id="{82A29894-740B-4341-9C8F-E1D6E961C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6289" y="6488307"/>
            <a:ext cx="1067098" cy="464343"/>
          </a:xfrm>
          <a:custGeom>
            <a:avLst/>
            <a:gdLst>
              <a:gd name="T0" fmla="*/ 25 w 1052"/>
              <a:gd name="T1" fmla="*/ 373 h 459"/>
              <a:gd name="T2" fmla="*/ 25 w 1052"/>
              <a:gd name="T3" fmla="*/ 373 h 459"/>
              <a:gd name="T4" fmla="*/ 508 w 1052"/>
              <a:gd name="T5" fmla="*/ 263 h 459"/>
              <a:gd name="T6" fmla="*/ 729 w 1052"/>
              <a:gd name="T7" fmla="*/ 93 h 459"/>
              <a:gd name="T8" fmla="*/ 992 w 1052"/>
              <a:gd name="T9" fmla="*/ 144 h 459"/>
              <a:gd name="T10" fmla="*/ 1017 w 1052"/>
              <a:gd name="T11" fmla="*/ 93 h 459"/>
              <a:gd name="T12" fmla="*/ 593 w 1052"/>
              <a:gd name="T13" fmla="*/ 93 h 459"/>
              <a:gd name="T14" fmla="*/ 381 w 1052"/>
              <a:gd name="T15" fmla="*/ 297 h 459"/>
              <a:gd name="T16" fmla="*/ 59 w 1052"/>
              <a:gd name="T17" fmla="*/ 322 h 459"/>
              <a:gd name="T18" fmla="*/ 25 w 1052"/>
              <a:gd name="T19" fmla="*/ 373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2" h="459">
                <a:moveTo>
                  <a:pt x="25" y="373"/>
                </a:moveTo>
                <a:lnTo>
                  <a:pt x="25" y="373"/>
                </a:lnTo>
                <a:cubicBezTo>
                  <a:pt x="195" y="458"/>
                  <a:pt x="381" y="398"/>
                  <a:pt x="508" y="263"/>
                </a:cubicBezTo>
                <a:cubicBezTo>
                  <a:pt x="585" y="195"/>
                  <a:pt x="627" y="119"/>
                  <a:pt x="729" y="93"/>
                </a:cubicBezTo>
                <a:cubicBezTo>
                  <a:pt x="822" y="68"/>
                  <a:pt x="915" y="85"/>
                  <a:pt x="992" y="144"/>
                </a:cubicBezTo>
                <a:cubicBezTo>
                  <a:pt x="1017" y="161"/>
                  <a:pt x="1051" y="119"/>
                  <a:pt x="1017" y="93"/>
                </a:cubicBezTo>
                <a:cubicBezTo>
                  <a:pt x="898" y="0"/>
                  <a:pt x="712" y="0"/>
                  <a:pt x="593" y="93"/>
                </a:cubicBezTo>
                <a:cubicBezTo>
                  <a:pt x="517" y="161"/>
                  <a:pt x="466" y="246"/>
                  <a:pt x="381" y="297"/>
                </a:cubicBezTo>
                <a:cubicBezTo>
                  <a:pt x="280" y="364"/>
                  <a:pt x="161" y="381"/>
                  <a:pt x="59" y="322"/>
                </a:cubicBezTo>
                <a:cubicBezTo>
                  <a:pt x="25" y="314"/>
                  <a:pt x="0" y="356"/>
                  <a:pt x="25" y="37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3">
            <a:extLst>
              <a:ext uri="{FF2B5EF4-FFF2-40B4-BE49-F238E27FC236}">
                <a16:creationId xmlns:a16="http://schemas.microsoft.com/office/drawing/2014/main" id="{45C9C8AB-BE0B-4546-8DBE-A219597A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8646" y="7367878"/>
            <a:ext cx="535781" cy="620614"/>
          </a:xfrm>
          <a:custGeom>
            <a:avLst/>
            <a:gdLst>
              <a:gd name="T0" fmla="*/ 26 w 527"/>
              <a:gd name="T1" fmla="*/ 508 h 611"/>
              <a:gd name="T2" fmla="*/ 26 w 527"/>
              <a:gd name="T3" fmla="*/ 508 h 611"/>
              <a:gd name="T4" fmla="*/ 424 w 527"/>
              <a:gd name="T5" fmla="*/ 492 h 611"/>
              <a:gd name="T6" fmla="*/ 483 w 527"/>
              <a:gd name="T7" fmla="*/ 34 h 611"/>
              <a:gd name="T8" fmla="*/ 424 w 527"/>
              <a:gd name="T9" fmla="*/ 51 h 611"/>
              <a:gd name="T10" fmla="*/ 390 w 527"/>
              <a:gd name="T11" fmla="*/ 449 h 611"/>
              <a:gd name="T12" fmla="*/ 42 w 527"/>
              <a:gd name="T13" fmla="*/ 458 h 611"/>
              <a:gd name="T14" fmla="*/ 26 w 527"/>
              <a:gd name="T15" fmla="*/ 50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611">
                <a:moveTo>
                  <a:pt x="26" y="508"/>
                </a:moveTo>
                <a:lnTo>
                  <a:pt x="26" y="508"/>
                </a:lnTo>
                <a:cubicBezTo>
                  <a:pt x="153" y="559"/>
                  <a:pt x="322" y="610"/>
                  <a:pt x="424" y="492"/>
                </a:cubicBezTo>
                <a:cubicBezTo>
                  <a:pt x="526" y="373"/>
                  <a:pt x="517" y="169"/>
                  <a:pt x="483" y="34"/>
                </a:cubicBezTo>
                <a:cubicBezTo>
                  <a:pt x="475" y="0"/>
                  <a:pt x="415" y="8"/>
                  <a:pt x="424" y="51"/>
                </a:cubicBezTo>
                <a:cubicBezTo>
                  <a:pt x="458" y="169"/>
                  <a:pt x="466" y="339"/>
                  <a:pt x="390" y="449"/>
                </a:cubicBezTo>
                <a:cubicBezTo>
                  <a:pt x="305" y="559"/>
                  <a:pt x="153" y="500"/>
                  <a:pt x="42" y="458"/>
                </a:cubicBezTo>
                <a:cubicBezTo>
                  <a:pt x="9" y="441"/>
                  <a:pt x="0" y="500"/>
                  <a:pt x="26" y="50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4">
            <a:extLst>
              <a:ext uri="{FF2B5EF4-FFF2-40B4-BE49-F238E27FC236}">
                <a16:creationId xmlns:a16="http://schemas.microsoft.com/office/drawing/2014/main" id="{80D793A6-408F-E348-A52D-C75E156C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2499" y="7327696"/>
            <a:ext cx="629544" cy="866179"/>
          </a:xfrm>
          <a:custGeom>
            <a:avLst/>
            <a:gdLst>
              <a:gd name="T0" fmla="*/ 59 w 620"/>
              <a:gd name="T1" fmla="*/ 813 h 857"/>
              <a:gd name="T2" fmla="*/ 59 w 620"/>
              <a:gd name="T3" fmla="*/ 813 h 857"/>
              <a:gd name="T4" fmla="*/ 296 w 620"/>
              <a:gd name="T5" fmla="*/ 355 h 857"/>
              <a:gd name="T6" fmla="*/ 602 w 620"/>
              <a:gd name="T7" fmla="*/ 50 h 857"/>
              <a:gd name="T8" fmla="*/ 551 w 620"/>
              <a:gd name="T9" fmla="*/ 34 h 857"/>
              <a:gd name="T10" fmla="*/ 381 w 620"/>
              <a:gd name="T11" fmla="*/ 211 h 857"/>
              <a:gd name="T12" fmla="*/ 203 w 620"/>
              <a:gd name="T13" fmla="*/ 364 h 857"/>
              <a:gd name="T14" fmla="*/ 8 w 620"/>
              <a:gd name="T15" fmla="*/ 805 h 857"/>
              <a:gd name="T16" fmla="*/ 59 w 620"/>
              <a:gd name="T17" fmla="*/ 813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0" h="857">
                <a:moveTo>
                  <a:pt x="59" y="813"/>
                </a:moveTo>
                <a:lnTo>
                  <a:pt x="59" y="813"/>
                </a:lnTo>
                <a:cubicBezTo>
                  <a:pt x="85" y="644"/>
                  <a:pt x="161" y="474"/>
                  <a:pt x="296" y="355"/>
                </a:cubicBezTo>
                <a:cubicBezTo>
                  <a:pt x="398" y="254"/>
                  <a:pt x="551" y="195"/>
                  <a:pt x="602" y="50"/>
                </a:cubicBezTo>
                <a:cubicBezTo>
                  <a:pt x="619" y="16"/>
                  <a:pt x="559" y="0"/>
                  <a:pt x="551" y="34"/>
                </a:cubicBezTo>
                <a:cubicBezTo>
                  <a:pt x="517" y="110"/>
                  <a:pt x="449" y="161"/>
                  <a:pt x="381" y="211"/>
                </a:cubicBezTo>
                <a:cubicBezTo>
                  <a:pt x="322" y="262"/>
                  <a:pt x="254" y="305"/>
                  <a:pt x="203" y="364"/>
                </a:cubicBezTo>
                <a:cubicBezTo>
                  <a:pt x="93" y="491"/>
                  <a:pt x="25" y="635"/>
                  <a:pt x="8" y="805"/>
                </a:cubicBezTo>
                <a:cubicBezTo>
                  <a:pt x="0" y="839"/>
                  <a:pt x="51" y="856"/>
                  <a:pt x="59" y="81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5">
            <a:extLst>
              <a:ext uri="{FF2B5EF4-FFF2-40B4-BE49-F238E27FC236}">
                <a16:creationId xmlns:a16="http://schemas.microsoft.com/office/drawing/2014/main" id="{E478AEFD-EC57-6149-B486-59C2B5FFC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6475" y="7153566"/>
            <a:ext cx="361653" cy="267890"/>
          </a:xfrm>
          <a:custGeom>
            <a:avLst/>
            <a:gdLst>
              <a:gd name="T0" fmla="*/ 34 w 357"/>
              <a:gd name="T1" fmla="*/ 68 h 264"/>
              <a:gd name="T2" fmla="*/ 34 w 357"/>
              <a:gd name="T3" fmla="*/ 68 h 264"/>
              <a:gd name="T4" fmla="*/ 195 w 357"/>
              <a:gd name="T5" fmla="*/ 76 h 264"/>
              <a:gd name="T6" fmla="*/ 280 w 357"/>
              <a:gd name="T7" fmla="*/ 212 h 264"/>
              <a:gd name="T8" fmla="*/ 331 w 357"/>
              <a:gd name="T9" fmla="*/ 229 h 264"/>
              <a:gd name="T10" fmla="*/ 272 w 357"/>
              <a:gd name="T11" fmla="*/ 51 h 264"/>
              <a:gd name="T12" fmla="*/ 34 w 357"/>
              <a:gd name="T13" fmla="*/ 17 h 264"/>
              <a:gd name="T14" fmla="*/ 34 w 357"/>
              <a:gd name="T15" fmla="*/ 6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7" h="264">
                <a:moveTo>
                  <a:pt x="34" y="68"/>
                </a:moveTo>
                <a:lnTo>
                  <a:pt x="34" y="68"/>
                </a:lnTo>
                <a:cubicBezTo>
                  <a:pt x="85" y="68"/>
                  <a:pt x="144" y="59"/>
                  <a:pt x="195" y="76"/>
                </a:cubicBezTo>
                <a:cubicBezTo>
                  <a:pt x="255" y="93"/>
                  <a:pt x="297" y="153"/>
                  <a:pt x="280" y="212"/>
                </a:cubicBezTo>
                <a:cubicBezTo>
                  <a:pt x="272" y="246"/>
                  <a:pt x="322" y="263"/>
                  <a:pt x="331" y="229"/>
                </a:cubicBezTo>
                <a:cubicBezTo>
                  <a:pt x="356" y="161"/>
                  <a:pt x="331" y="93"/>
                  <a:pt x="272" y="51"/>
                </a:cubicBezTo>
                <a:cubicBezTo>
                  <a:pt x="204" y="0"/>
                  <a:pt x="119" y="0"/>
                  <a:pt x="34" y="17"/>
                </a:cubicBezTo>
                <a:cubicBezTo>
                  <a:pt x="0" y="17"/>
                  <a:pt x="0" y="76"/>
                  <a:pt x="34" y="6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6">
            <a:extLst>
              <a:ext uri="{FF2B5EF4-FFF2-40B4-BE49-F238E27FC236}">
                <a16:creationId xmlns:a16="http://schemas.microsoft.com/office/drawing/2014/main" id="{980B0457-E06F-2C43-B80C-331E97D6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0358" y="5840903"/>
            <a:ext cx="651867" cy="482203"/>
          </a:xfrm>
          <a:custGeom>
            <a:avLst/>
            <a:gdLst>
              <a:gd name="T0" fmla="*/ 8 w 645"/>
              <a:gd name="T1" fmla="*/ 51 h 476"/>
              <a:gd name="T2" fmla="*/ 8 w 645"/>
              <a:gd name="T3" fmla="*/ 51 h 476"/>
              <a:gd name="T4" fmla="*/ 212 w 645"/>
              <a:gd name="T5" fmla="*/ 263 h 476"/>
              <a:gd name="T6" fmla="*/ 585 w 645"/>
              <a:gd name="T7" fmla="*/ 432 h 476"/>
              <a:gd name="T8" fmla="*/ 636 w 645"/>
              <a:gd name="T9" fmla="*/ 424 h 476"/>
              <a:gd name="T10" fmla="*/ 390 w 645"/>
              <a:gd name="T11" fmla="*/ 238 h 476"/>
              <a:gd name="T12" fmla="*/ 68 w 645"/>
              <a:gd name="T13" fmla="*/ 34 h 476"/>
              <a:gd name="T14" fmla="*/ 8 w 645"/>
              <a:gd name="T15" fmla="*/ 5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5" h="476">
                <a:moveTo>
                  <a:pt x="8" y="51"/>
                </a:moveTo>
                <a:lnTo>
                  <a:pt x="8" y="51"/>
                </a:lnTo>
                <a:cubicBezTo>
                  <a:pt x="34" y="153"/>
                  <a:pt x="118" y="229"/>
                  <a:pt x="212" y="263"/>
                </a:cubicBezTo>
                <a:cubicBezTo>
                  <a:pt x="330" y="305"/>
                  <a:pt x="559" y="272"/>
                  <a:pt x="585" y="432"/>
                </a:cubicBezTo>
                <a:cubicBezTo>
                  <a:pt x="585" y="475"/>
                  <a:pt x="644" y="458"/>
                  <a:pt x="636" y="424"/>
                </a:cubicBezTo>
                <a:cubicBezTo>
                  <a:pt x="619" y="297"/>
                  <a:pt x="500" y="254"/>
                  <a:pt x="390" y="238"/>
                </a:cubicBezTo>
                <a:cubicBezTo>
                  <a:pt x="254" y="221"/>
                  <a:pt x="101" y="187"/>
                  <a:pt x="68" y="34"/>
                </a:cubicBezTo>
                <a:cubicBezTo>
                  <a:pt x="59" y="0"/>
                  <a:pt x="0" y="17"/>
                  <a:pt x="8" y="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5">
            <a:extLst>
              <a:ext uri="{FF2B5EF4-FFF2-40B4-BE49-F238E27FC236}">
                <a16:creationId xmlns:a16="http://schemas.microsoft.com/office/drawing/2014/main" id="{D10C5228-9A40-0640-B28B-EE19DA38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76">
            <a:extLst>
              <a:ext uri="{FF2B5EF4-FFF2-40B4-BE49-F238E27FC236}">
                <a16:creationId xmlns:a16="http://schemas.microsoft.com/office/drawing/2014/main" id="{F1C45D3C-47B8-F948-AE0F-6793B480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77">
            <a:extLst>
              <a:ext uri="{FF2B5EF4-FFF2-40B4-BE49-F238E27FC236}">
                <a16:creationId xmlns:a16="http://schemas.microsoft.com/office/drawing/2014/main" id="{49E56AB1-53CF-A84A-B1CF-5849A257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78">
            <a:extLst>
              <a:ext uri="{FF2B5EF4-FFF2-40B4-BE49-F238E27FC236}">
                <a16:creationId xmlns:a16="http://schemas.microsoft.com/office/drawing/2014/main" id="{E6A6C201-510A-F143-BDCC-DCA96707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268">
            <a:extLst>
              <a:ext uri="{FF2B5EF4-FFF2-40B4-BE49-F238E27FC236}">
                <a16:creationId xmlns:a16="http://schemas.microsoft.com/office/drawing/2014/main" id="{F810427E-E8D7-8848-A226-FEC12643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3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69">
            <a:extLst>
              <a:ext uri="{FF2B5EF4-FFF2-40B4-BE49-F238E27FC236}">
                <a16:creationId xmlns:a16="http://schemas.microsoft.com/office/drawing/2014/main" id="{8EBB15C2-001F-7943-BACE-0A042732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11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70">
            <a:extLst>
              <a:ext uri="{FF2B5EF4-FFF2-40B4-BE49-F238E27FC236}">
                <a16:creationId xmlns:a16="http://schemas.microsoft.com/office/drawing/2014/main" id="{86DAED7D-3DEB-4040-BE91-EC8E035C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52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71">
            <a:extLst>
              <a:ext uri="{FF2B5EF4-FFF2-40B4-BE49-F238E27FC236}">
                <a16:creationId xmlns:a16="http://schemas.microsoft.com/office/drawing/2014/main" id="{151906C8-4F5D-4A4B-AE11-C106D708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177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39">
            <a:extLst>
              <a:ext uri="{FF2B5EF4-FFF2-40B4-BE49-F238E27FC236}">
                <a16:creationId xmlns:a16="http://schemas.microsoft.com/office/drawing/2014/main" id="{F10F695D-BDD8-E346-BA1E-BD9A7F31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40">
            <a:extLst>
              <a:ext uri="{FF2B5EF4-FFF2-40B4-BE49-F238E27FC236}">
                <a16:creationId xmlns:a16="http://schemas.microsoft.com/office/drawing/2014/main" id="{C8158949-247C-7445-A714-3F02684D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41">
            <a:extLst>
              <a:ext uri="{FF2B5EF4-FFF2-40B4-BE49-F238E27FC236}">
                <a16:creationId xmlns:a16="http://schemas.microsoft.com/office/drawing/2014/main" id="{0A5D126C-6516-CC4E-9DA5-61071C14B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2">
            <a:extLst>
              <a:ext uri="{FF2B5EF4-FFF2-40B4-BE49-F238E27FC236}">
                <a16:creationId xmlns:a16="http://schemas.microsoft.com/office/drawing/2014/main" id="{91FFF7FD-9252-1D40-AA59-77A0565A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3">
            <a:extLst>
              <a:ext uri="{FF2B5EF4-FFF2-40B4-BE49-F238E27FC236}">
                <a16:creationId xmlns:a16="http://schemas.microsoft.com/office/drawing/2014/main" id="{B2B2FAE7-0795-694F-89D5-66624B67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4">
            <a:extLst>
              <a:ext uri="{FF2B5EF4-FFF2-40B4-BE49-F238E27FC236}">
                <a16:creationId xmlns:a16="http://schemas.microsoft.com/office/drawing/2014/main" id="{96DB3FC5-D750-7C4D-83E8-563C3FE9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45">
            <a:extLst>
              <a:ext uri="{FF2B5EF4-FFF2-40B4-BE49-F238E27FC236}">
                <a16:creationId xmlns:a16="http://schemas.microsoft.com/office/drawing/2014/main" id="{EFD4636D-806F-F84D-BC2D-48F57990D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46">
            <a:extLst>
              <a:ext uri="{FF2B5EF4-FFF2-40B4-BE49-F238E27FC236}">
                <a16:creationId xmlns:a16="http://schemas.microsoft.com/office/drawing/2014/main" id="{A78F46D1-09B6-0748-9BBA-9A223F139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7">
            <a:extLst>
              <a:ext uri="{FF2B5EF4-FFF2-40B4-BE49-F238E27FC236}">
                <a16:creationId xmlns:a16="http://schemas.microsoft.com/office/drawing/2014/main" id="{76F72D3B-BA85-4047-91AD-CE483652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48">
            <a:extLst>
              <a:ext uri="{FF2B5EF4-FFF2-40B4-BE49-F238E27FC236}">
                <a16:creationId xmlns:a16="http://schemas.microsoft.com/office/drawing/2014/main" id="{D98CAD6B-96F2-9246-A29A-555EF9CA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49">
            <a:extLst>
              <a:ext uri="{FF2B5EF4-FFF2-40B4-BE49-F238E27FC236}">
                <a16:creationId xmlns:a16="http://schemas.microsoft.com/office/drawing/2014/main" id="{5934EBAC-862D-8240-86EF-8BAB7FEC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50">
            <a:extLst>
              <a:ext uri="{FF2B5EF4-FFF2-40B4-BE49-F238E27FC236}">
                <a16:creationId xmlns:a16="http://schemas.microsoft.com/office/drawing/2014/main" id="{9498923C-74A9-4143-B778-4CA8FA4A6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1">
            <a:extLst>
              <a:ext uri="{FF2B5EF4-FFF2-40B4-BE49-F238E27FC236}">
                <a16:creationId xmlns:a16="http://schemas.microsoft.com/office/drawing/2014/main" id="{92E9C3C0-CBFB-2949-AE6D-CEBC90BE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2">
            <a:extLst>
              <a:ext uri="{FF2B5EF4-FFF2-40B4-BE49-F238E27FC236}">
                <a16:creationId xmlns:a16="http://schemas.microsoft.com/office/drawing/2014/main" id="{673A5240-C1A7-9644-8867-8B2117C1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53">
            <a:extLst>
              <a:ext uri="{FF2B5EF4-FFF2-40B4-BE49-F238E27FC236}">
                <a16:creationId xmlns:a16="http://schemas.microsoft.com/office/drawing/2014/main" id="{001DA34E-A806-B040-8294-B27FE3FF7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54">
            <a:extLst>
              <a:ext uri="{FF2B5EF4-FFF2-40B4-BE49-F238E27FC236}">
                <a16:creationId xmlns:a16="http://schemas.microsoft.com/office/drawing/2014/main" id="{D7ED184C-4B89-9C48-84F2-9208522F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DE4CD5F-771B-CE46-819E-730F87F161FF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7DA2F3AE-44D7-F847-BEEC-45A1F8C018D2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822DCFBE-D918-5148-9514-AD912BF3C3A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E9888851-9DBE-C442-ADA8-AFB16AB1B83B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07" name="Freeform 198">
              <a:extLst>
                <a:ext uri="{FF2B5EF4-FFF2-40B4-BE49-F238E27FC236}">
                  <a16:creationId xmlns:a16="http://schemas.microsoft.com/office/drawing/2014/main" id="{BC75F5DA-0378-C344-873E-125038CF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99">
              <a:extLst>
                <a:ext uri="{FF2B5EF4-FFF2-40B4-BE49-F238E27FC236}">
                  <a16:creationId xmlns:a16="http://schemas.microsoft.com/office/drawing/2014/main" id="{7143A93C-6601-2D4D-B146-EAA3A377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07B1C0A8-8BEB-834D-9405-4FEF137F8B52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10" name="Freeform 209">
              <a:extLst>
                <a:ext uri="{FF2B5EF4-FFF2-40B4-BE49-F238E27FC236}">
                  <a16:creationId xmlns:a16="http://schemas.microsoft.com/office/drawing/2014/main" id="{AB683071-94B5-0143-A438-9701EC79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10">
              <a:extLst>
                <a:ext uri="{FF2B5EF4-FFF2-40B4-BE49-F238E27FC236}">
                  <a16:creationId xmlns:a16="http://schemas.microsoft.com/office/drawing/2014/main" id="{35E5EDE9-B9C4-794D-9C36-82543BCE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11">
              <a:extLst>
                <a:ext uri="{FF2B5EF4-FFF2-40B4-BE49-F238E27FC236}">
                  <a16:creationId xmlns:a16="http://schemas.microsoft.com/office/drawing/2014/main" id="{E11BE3A2-7B70-804E-8935-7D269C4DD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D372C490-A04D-B047-BB1B-478CF6F8B811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B3EB70AD-B1EF-5640-89B4-B73ADCE265A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9974291F-C52B-FE4E-B1C9-7459E08AFCEE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192CFC8B-8848-EC4A-A9E2-4DF667FE6200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97081F1D-BA7D-A548-9DA1-8B9A67D7DA6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08A7CC69-A00D-8A49-873E-1D142D047F77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BA3485E2-C3EC-E64A-AFCF-B1BF3DFB6FB4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057E20CE-2311-0F41-A04C-32851250654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94492E83-9D1F-DE4B-861B-461CE74F2CD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B3138192-8F75-A54E-AA22-68666066372F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00A36D77-E772-3441-9EAE-0EF0C79DA3B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955D4ACA-6120-F24D-A1DF-4F4942F299E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5" name="Freeform 1">
            <a:extLst>
              <a:ext uri="{FF2B5EF4-FFF2-40B4-BE49-F238E27FC236}">
                <a16:creationId xmlns:a16="http://schemas.microsoft.com/office/drawing/2014/main" id="{D784CCE6-1EDE-FE43-B70F-595E9CEB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978" y="7825268"/>
            <a:ext cx="2406550" cy="4804167"/>
          </a:xfrm>
          <a:custGeom>
            <a:avLst/>
            <a:gdLst>
              <a:gd name="T0" fmla="*/ 1789 w 2375"/>
              <a:gd name="T1" fmla="*/ 0 h 4746"/>
              <a:gd name="T2" fmla="*/ 1789 w 2375"/>
              <a:gd name="T3" fmla="*/ 0 h 4746"/>
              <a:gd name="T4" fmla="*/ 1213 w 2375"/>
              <a:gd name="T5" fmla="*/ 492 h 4746"/>
              <a:gd name="T6" fmla="*/ 1102 w 2375"/>
              <a:gd name="T7" fmla="*/ 483 h 4746"/>
              <a:gd name="T8" fmla="*/ 509 w 2375"/>
              <a:gd name="T9" fmla="*/ 1068 h 4746"/>
              <a:gd name="T10" fmla="*/ 534 w 2375"/>
              <a:gd name="T11" fmla="*/ 1238 h 4746"/>
              <a:gd name="T12" fmla="*/ 77 w 2375"/>
              <a:gd name="T13" fmla="*/ 1916 h 4746"/>
              <a:gd name="T14" fmla="*/ 221 w 2375"/>
              <a:gd name="T15" fmla="*/ 2356 h 4746"/>
              <a:gd name="T16" fmla="*/ 0 w 2375"/>
              <a:gd name="T17" fmla="*/ 2813 h 4746"/>
              <a:gd name="T18" fmla="*/ 501 w 2375"/>
              <a:gd name="T19" fmla="*/ 3398 h 4746"/>
              <a:gd name="T20" fmla="*/ 424 w 2375"/>
              <a:gd name="T21" fmla="*/ 3762 h 4746"/>
              <a:gd name="T22" fmla="*/ 1399 w 2375"/>
              <a:gd name="T23" fmla="*/ 4745 h 4746"/>
              <a:gd name="T24" fmla="*/ 2374 w 2375"/>
              <a:gd name="T25" fmla="*/ 3762 h 4746"/>
              <a:gd name="T26" fmla="*/ 2374 w 2375"/>
              <a:gd name="T27" fmla="*/ 3728 h 4746"/>
              <a:gd name="T28" fmla="*/ 2374 w 2375"/>
              <a:gd name="T29" fmla="*/ 3712 h 4746"/>
              <a:gd name="T30" fmla="*/ 2374 w 2375"/>
              <a:gd name="T31" fmla="*/ 593 h 4746"/>
              <a:gd name="T32" fmla="*/ 1789 w 2375"/>
              <a:gd name="T33" fmla="*/ 0 h 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75" h="4746">
                <a:moveTo>
                  <a:pt x="1789" y="0"/>
                </a:moveTo>
                <a:lnTo>
                  <a:pt x="1789" y="0"/>
                </a:lnTo>
                <a:cubicBezTo>
                  <a:pt x="1501" y="0"/>
                  <a:pt x="1255" y="212"/>
                  <a:pt x="1213" y="492"/>
                </a:cubicBezTo>
                <a:cubicBezTo>
                  <a:pt x="1170" y="483"/>
                  <a:pt x="1136" y="483"/>
                  <a:pt x="1102" y="483"/>
                </a:cubicBezTo>
                <a:cubicBezTo>
                  <a:pt x="772" y="483"/>
                  <a:pt x="509" y="746"/>
                  <a:pt x="509" y="1068"/>
                </a:cubicBezTo>
                <a:cubicBezTo>
                  <a:pt x="509" y="1127"/>
                  <a:pt x="518" y="1178"/>
                  <a:pt x="534" y="1238"/>
                </a:cubicBezTo>
                <a:cubicBezTo>
                  <a:pt x="263" y="1348"/>
                  <a:pt x="77" y="1610"/>
                  <a:pt x="77" y="1916"/>
                </a:cubicBezTo>
                <a:cubicBezTo>
                  <a:pt x="77" y="2085"/>
                  <a:pt x="128" y="2238"/>
                  <a:pt x="221" y="2356"/>
                </a:cubicBezTo>
                <a:cubicBezTo>
                  <a:pt x="85" y="2465"/>
                  <a:pt x="0" y="2627"/>
                  <a:pt x="0" y="2813"/>
                </a:cubicBezTo>
                <a:cubicBezTo>
                  <a:pt x="0" y="3110"/>
                  <a:pt x="221" y="3347"/>
                  <a:pt x="501" y="3398"/>
                </a:cubicBezTo>
                <a:cubicBezTo>
                  <a:pt x="450" y="3508"/>
                  <a:pt x="424" y="3635"/>
                  <a:pt x="424" y="3762"/>
                </a:cubicBezTo>
                <a:cubicBezTo>
                  <a:pt x="424" y="4305"/>
                  <a:pt x="865" y="4745"/>
                  <a:pt x="1399" y="4745"/>
                </a:cubicBezTo>
                <a:cubicBezTo>
                  <a:pt x="1942" y="4745"/>
                  <a:pt x="2374" y="4305"/>
                  <a:pt x="2374" y="3762"/>
                </a:cubicBezTo>
                <a:cubicBezTo>
                  <a:pt x="2374" y="3754"/>
                  <a:pt x="2374" y="3745"/>
                  <a:pt x="2374" y="3728"/>
                </a:cubicBezTo>
                <a:cubicBezTo>
                  <a:pt x="2374" y="3728"/>
                  <a:pt x="2374" y="3720"/>
                  <a:pt x="2374" y="3712"/>
                </a:cubicBezTo>
                <a:cubicBezTo>
                  <a:pt x="2374" y="593"/>
                  <a:pt x="2374" y="593"/>
                  <a:pt x="2374" y="593"/>
                </a:cubicBezTo>
                <a:cubicBezTo>
                  <a:pt x="2374" y="263"/>
                  <a:pt x="2111" y="0"/>
                  <a:pt x="17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">
            <a:extLst>
              <a:ext uri="{FF2B5EF4-FFF2-40B4-BE49-F238E27FC236}">
                <a16:creationId xmlns:a16="http://schemas.microsoft.com/office/drawing/2014/main" id="{11A92E03-95C1-254F-9BCC-D6D63D90F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358" y="7825268"/>
            <a:ext cx="2402084" cy="4804167"/>
          </a:xfrm>
          <a:custGeom>
            <a:avLst/>
            <a:gdLst>
              <a:gd name="T0" fmla="*/ 2373 w 2374"/>
              <a:gd name="T1" fmla="*/ 2813 h 4746"/>
              <a:gd name="T2" fmla="*/ 2373 w 2374"/>
              <a:gd name="T3" fmla="*/ 2813 h 4746"/>
              <a:gd name="T4" fmla="*/ 2153 w 2374"/>
              <a:gd name="T5" fmla="*/ 2356 h 4746"/>
              <a:gd name="T6" fmla="*/ 2297 w 2374"/>
              <a:gd name="T7" fmla="*/ 1916 h 4746"/>
              <a:gd name="T8" fmla="*/ 1848 w 2374"/>
              <a:gd name="T9" fmla="*/ 1238 h 4746"/>
              <a:gd name="T10" fmla="*/ 1865 w 2374"/>
              <a:gd name="T11" fmla="*/ 1068 h 4746"/>
              <a:gd name="T12" fmla="*/ 1280 w 2374"/>
              <a:gd name="T13" fmla="*/ 483 h 4746"/>
              <a:gd name="T14" fmla="*/ 1169 w 2374"/>
              <a:gd name="T15" fmla="*/ 492 h 4746"/>
              <a:gd name="T16" fmla="*/ 585 w 2374"/>
              <a:gd name="T17" fmla="*/ 0 h 4746"/>
              <a:gd name="T18" fmla="*/ 0 w 2374"/>
              <a:gd name="T19" fmla="*/ 593 h 4746"/>
              <a:gd name="T20" fmla="*/ 0 w 2374"/>
              <a:gd name="T21" fmla="*/ 3712 h 4746"/>
              <a:gd name="T22" fmla="*/ 0 w 2374"/>
              <a:gd name="T23" fmla="*/ 3728 h 4746"/>
              <a:gd name="T24" fmla="*/ 0 w 2374"/>
              <a:gd name="T25" fmla="*/ 3762 h 4746"/>
              <a:gd name="T26" fmla="*/ 975 w 2374"/>
              <a:gd name="T27" fmla="*/ 4745 h 4746"/>
              <a:gd name="T28" fmla="*/ 1958 w 2374"/>
              <a:gd name="T29" fmla="*/ 3762 h 4746"/>
              <a:gd name="T30" fmla="*/ 1881 w 2374"/>
              <a:gd name="T31" fmla="*/ 3398 h 4746"/>
              <a:gd name="T32" fmla="*/ 2373 w 2374"/>
              <a:gd name="T33" fmla="*/ 2813 h 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74" h="4746">
                <a:moveTo>
                  <a:pt x="2373" y="2813"/>
                </a:moveTo>
                <a:lnTo>
                  <a:pt x="2373" y="2813"/>
                </a:lnTo>
                <a:cubicBezTo>
                  <a:pt x="2373" y="2627"/>
                  <a:pt x="2288" y="2465"/>
                  <a:pt x="2153" y="2356"/>
                </a:cubicBezTo>
                <a:cubicBezTo>
                  <a:pt x="2246" y="2238"/>
                  <a:pt x="2297" y="2085"/>
                  <a:pt x="2297" y="1916"/>
                </a:cubicBezTo>
                <a:cubicBezTo>
                  <a:pt x="2297" y="1610"/>
                  <a:pt x="2110" y="1348"/>
                  <a:pt x="1848" y="1238"/>
                </a:cubicBezTo>
                <a:cubicBezTo>
                  <a:pt x="1856" y="1178"/>
                  <a:pt x="1865" y="1127"/>
                  <a:pt x="1865" y="1068"/>
                </a:cubicBezTo>
                <a:cubicBezTo>
                  <a:pt x="1865" y="746"/>
                  <a:pt x="1602" y="483"/>
                  <a:pt x="1280" y="483"/>
                </a:cubicBezTo>
                <a:cubicBezTo>
                  <a:pt x="1237" y="483"/>
                  <a:pt x="1203" y="483"/>
                  <a:pt x="1169" y="492"/>
                </a:cubicBezTo>
                <a:cubicBezTo>
                  <a:pt x="1119" y="212"/>
                  <a:pt x="881" y="0"/>
                  <a:pt x="585" y="0"/>
                </a:cubicBezTo>
                <a:cubicBezTo>
                  <a:pt x="263" y="0"/>
                  <a:pt x="0" y="263"/>
                  <a:pt x="0" y="593"/>
                </a:cubicBezTo>
                <a:cubicBezTo>
                  <a:pt x="0" y="3712"/>
                  <a:pt x="0" y="3712"/>
                  <a:pt x="0" y="3712"/>
                </a:cubicBezTo>
                <a:cubicBezTo>
                  <a:pt x="0" y="3720"/>
                  <a:pt x="0" y="3728"/>
                  <a:pt x="0" y="3728"/>
                </a:cubicBezTo>
                <a:cubicBezTo>
                  <a:pt x="0" y="3745"/>
                  <a:pt x="0" y="3754"/>
                  <a:pt x="0" y="3762"/>
                </a:cubicBezTo>
                <a:cubicBezTo>
                  <a:pt x="0" y="4305"/>
                  <a:pt x="441" y="4745"/>
                  <a:pt x="975" y="4745"/>
                </a:cubicBezTo>
                <a:cubicBezTo>
                  <a:pt x="1517" y="4745"/>
                  <a:pt x="1958" y="4305"/>
                  <a:pt x="1958" y="3762"/>
                </a:cubicBezTo>
                <a:cubicBezTo>
                  <a:pt x="1958" y="3635"/>
                  <a:pt x="1924" y="3508"/>
                  <a:pt x="1881" y="3398"/>
                </a:cubicBezTo>
                <a:cubicBezTo>
                  <a:pt x="2161" y="3347"/>
                  <a:pt x="2373" y="3110"/>
                  <a:pt x="2373" y="28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">
            <a:extLst>
              <a:ext uri="{FF2B5EF4-FFF2-40B4-BE49-F238E27FC236}">
                <a16:creationId xmlns:a16="http://schemas.microsoft.com/office/drawing/2014/main" id="{F0F6B83C-D105-C049-8296-2F880443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499" y="8968267"/>
            <a:ext cx="1513582" cy="1580553"/>
          </a:xfrm>
          <a:custGeom>
            <a:avLst/>
            <a:gdLst>
              <a:gd name="T0" fmla="*/ 67 w 1493"/>
              <a:gd name="T1" fmla="*/ 1525 h 1560"/>
              <a:gd name="T2" fmla="*/ 67 w 1493"/>
              <a:gd name="T3" fmla="*/ 1525 h 1560"/>
              <a:gd name="T4" fmla="*/ 415 w 1493"/>
              <a:gd name="T5" fmla="*/ 1060 h 1560"/>
              <a:gd name="T6" fmla="*/ 1000 w 1493"/>
              <a:gd name="T7" fmla="*/ 924 h 1560"/>
              <a:gd name="T8" fmla="*/ 1399 w 1493"/>
              <a:gd name="T9" fmla="*/ 644 h 1560"/>
              <a:gd name="T10" fmla="*/ 1399 w 1493"/>
              <a:gd name="T11" fmla="*/ 195 h 1560"/>
              <a:gd name="T12" fmla="*/ 1212 w 1493"/>
              <a:gd name="T13" fmla="*/ 43 h 1560"/>
              <a:gd name="T14" fmla="*/ 924 w 1493"/>
              <a:gd name="T15" fmla="*/ 60 h 1560"/>
              <a:gd name="T16" fmla="*/ 932 w 1493"/>
              <a:gd name="T17" fmla="*/ 111 h 1560"/>
              <a:gd name="T18" fmla="*/ 1204 w 1493"/>
              <a:gd name="T19" fmla="*/ 93 h 1560"/>
              <a:gd name="T20" fmla="*/ 1373 w 1493"/>
              <a:gd name="T21" fmla="*/ 263 h 1560"/>
              <a:gd name="T22" fmla="*/ 1280 w 1493"/>
              <a:gd name="T23" fmla="*/ 704 h 1560"/>
              <a:gd name="T24" fmla="*/ 330 w 1493"/>
              <a:gd name="T25" fmla="*/ 1043 h 1560"/>
              <a:gd name="T26" fmla="*/ 17 w 1493"/>
              <a:gd name="T27" fmla="*/ 1500 h 1560"/>
              <a:gd name="T28" fmla="*/ 67 w 1493"/>
              <a:gd name="T29" fmla="*/ 1525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93" h="1560">
                <a:moveTo>
                  <a:pt x="67" y="1525"/>
                </a:moveTo>
                <a:lnTo>
                  <a:pt x="67" y="1525"/>
                </a:lnTo>
                <a:cubicBezTo>
                  <a:pt x="152" y="1355"/>
                  <a:pt x="237" y="1162"/>
                  <a:pt x="415" y="1060"/>
                </a:cubicBezTo>
                <a:cubicBezTo>
                  <a:pt x="593" y="958"/>
                  <a:pt x="805" y="975"/>
                  <a:pt x="1000" y="924"/>
                </a:cubicBezTo>
                <a:cubicBezTo>
                  <a:pt x="1161" y="882"/>
                  <a:pt x="1305" y="789"/>
                  <a:pt x="1399" y="644"/>
                </a:cubicBezTo>
                <a:cubicBezTo>
                  <a:pt x="1483" y="509"/>
                  <a:pt x="1492" y="339"/>
                  <a:pt x="1399" y="195"/>
                </a:cubicBezTo>
                <a:cubicBezTo>
                  <a:pt x="1356" y="127"/>
                  <a:pt x="1297" y="68"/>
                  <a:pt x="1212" y="43"/>
                </a:cubicBezTo>
                <a:cubicBezTo>
                  <a:pt x="1119" y="0"/>
                  <a:pt x="1017" y="26"/>
                  <a:pt x="924" y="60"/>
                </a:cubicBezTo>
                <a:cubicBezTo>
                  <a:pt x="890" y="68"/>
                  <a:pt x="898" y="127"/>
                  <a:pt x="932" y="111"/>
                </a:cubicBezTo>
                <a:cubicBezTo>
                  <a:pt x="1025" y="85"/>
                  <a:pt x="1110" y="60"/>
                  <a:pt x="1204" y="93"/>
                </a:cubicBezTo>
                <a:cubicBezTo>
                  <a:pt x="1280" y="127"/>
                  <a:pt x="1339" y="187"/>
                  <a:pt x="1373" y="263"/>
                </a:cubicBezTo>
                <a:cubicBezTo>
                  <a:pt x="1449" y="416"/>
                  <a:pt x="1399" y="585"/>
                  <a:pt x="1280" y="704"/>
                </a:cubicBezTo>
                <a:cubicBezTo>
                  <a:pt x="1017" y="975"/>
                  <a:pt x="619" y="839"/>
                  <a:pt x="330" y="1043"/>
                </a:cubicBezTo>
                <a:cubicBezTo>
                  <a:pt x="178" y="1162"/>
                  <a:pt x="93" y="1330"/>
                  <a:pt x="17" y="1500"/>
                </a:cubicBezTo>
                <a:cubicBezTo>
                  <a:pt x="0" y="1533"/>
                  <a:pt x="51" y="1559"/>
                  <a:pt x="67" y="152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4">
            <a:extLst>
              <a:ext uri="{FF2B5EF4-FFF2-40B4-BE49-F238E27FC236}">
                <a16:creationId xmlns:a16="http://schemas.microsoft.com/office/drawing/2014/main" id="{6A7F8E2C-3B87-9F41-A695-4E7038C9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636" y="9919279"/>
            <a:ext cx="446484" cy="1384100"/>
          </a:xfrm>
          <a:custGeom>
            <a:avLst/>
            <a:gdLst>
              <a:gd name="T0" fmla="*/ 211 w 441"/>
              <a:gd name="T1" fmla="*/ 68 h 1365"/>
              <a:gd name="T2" fmla="*/ 211 w 441"/>
              <a:gd name="T3" fmla="*/ 68 h 1365"/>
              <a:gd name="T4" fmla="*/ 373 w 441"/>
              <a:gd name="T5" fmla="*/ 346 h 1365"/>
              <a:gd name="T6" fmla="*/ 211 w 441"/>
              <a:gd name="T7" fmla="*/ 660 h 1365"/>
              <a:gd name="T8" fmla="*/ 8 w 441"/>
              <a:gd name="T9" fmla="*/ 1330 h 1365"/>
              <a:gd name="T10" fmla="*/ 67 w 441"/>
              <a:gd name="T11" fmla="*/ 1330 h 1365"/>
              <a:gd name="T12" fmla="*/ 135 w 441"/>
              <a:gd name="T13" fmla="*/ 914 h 1365"/>
              <a:gd name="T14" fmla="*/ 347 w 441"/>
              <a:gd name="T15" fmla="*/ 575 h 1365"/>
              <a:gd name="T16" fmla="*/ 415 w 441"/>
              <a:gd name="T17" fmla="*/ 271 h 1365"/>
              <a:gd name="T18" fmla="*/ 237 w 441"/>
              <a:gd name="T19" fmla="*/ 17 h 1365"/>
              <a:gd name="T20" fmla="*/ 211 w 441"/>
              <a:gd name="T21" fmla="*/ 6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1" h="1365">
                <a:moveTo>
                  <a:pt x="211" y="68"/>
                </a:moveTo>
                <a:lnTo>
                  <a:pt x="211" y="68"/>
                </a:lnTo>
                <a:cubicBezTo>
                  <a:pt x="305" y="127"/>
                  <a:pt x="373" y="229"/>
                  <a:pt x="373" y="346"/>
                </a:cubicBezTo>
                <a:cubicBezTo>
                  <a:pt x="364" y="465"/>
                  <a:pt x="279" y="567"/>
                  <a:pt x="211" y="660"/>
                </a:cubicBezTo>
                <a:cubicBezTo>
                  <a:pt x="76" y="864"/>
                  <a:pt x="0" y="1084"/>
                  <a:pt x="8" y="1330"/>
                </a:cubicBezTo>
                <a:cubicBezTo>
                  <a:pt x="16" y="1364"/>
                  <a:pt x="67" y="1364"/>
                  <a:pt x="67" y="1330"/>
                </a:cubicBezTo>
                <a:cubicBezTo>
                  <a:pt x="59" y="1186"/>
                  <a:pt x="84" y="1050"/>
                  <a:pt x="135" y="914"/>
                </a:cubicBezTo>
                <a:cubicBezTo>
                  <a:pt x="186" y="787"/>
                  <a:pt x="279" y="686"/>
                  <a:pt x="347" y="575"/>
                </a:cubicBezTo>
                <a:cubicBezTo>
                  <a:pt x="407" y="482"/>
                  <a:pt x="440" y="372"/>
                  <a:pt x="415" y="271"/>
                </a:cubicBezTo>
                <a:cubicBezTo>
                  <a:pt x="398" y="161"/>
                  <a:pt x="330" y="68"/>
                  <a:pt x="237" y="17"/>
                </a:cubicBezTo>
                <a:cubicBezTo>
                  <a:pt x="203" y="0"/>
                  <a:pt x="178" y="51"/>
                  <a:pt x="211" y="6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A3103C6-BD3C-4A48-A36A-74C64F23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309" y="11249801"/>
            <a:ext cx="754556" cy="303609"/>
          </a:xfrm>
          <a:custGeom>
            <a:avLst/>
            <a:gdLst>
              <a:gd name="T0" fmla="*/ 8 w 747"/>
              <a:gd name="T1" fmla="*/ 42 h 298"/>
              <a:gd name="T2" fmla="*/ 8 w 747"/>
              <a:gd name="T3" fmla="*/ 42 h 298"/>
              <a:gd name="T4" fmla="*/ 373 w 747"/>
              <a:gd name="T5" fmla="*/ 297 h 298"/>
              <a:gd name="T6" fmla="*/ 738 w 747"/>
              <a:gd name="T7" fmla="*/ 42 h 298"/>
              <a:gd name="T8" fmla="*/ 678 w 747"/>
              <a:gd name="T9" fmla="*/ 34 h 298"/>
              <a:gd name="T10" fmla="*/ 373 w 747"/>
              <a:gd name="T11" fmla="*/ 246 h 298"/>
              <a:gd name="T12" fmla="*/ 68 w 747"/>
              <a:gd name="T13" fmla="*/ 34 h 298"/>
              <a:gd name="T14" fmla="*/ 8 w 747"/>
              <a:gd name="T15" fmla="*/ 4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7" h="298">
                <a:moveTo>
                  <a:pt x="8" y="42"/>
                </a:moveTo>
                <a:lnTo>
                  <a:pt x="8" y="42"/>
                </a:lnTo>
                <a:cubicBezTo>
                  <a:pt x="68" y="195"/>
                  <a:pt x="212" y="297"/>
                  <a:pt x="373" y="297"/>
                </a:cubicBezTo>
                <a:cubicBezTo>
                  <a:pt x="534" y="297"/>
                  <a:pt x="678" y="195"/>
                  <a:pt x="738" y="42"/>
                </a:cubicBezTo>
                <a:cubicBezTo>
                  <a:pt x="746" y="8"/>
                  <a:pt x="695" y="0"/>
                  <a:pt x="678" y="34"/>
                </a:cubicBezTo>
                <a:cubicBezTo>
                  <a:pt x="627" y="152"/>
                  <a:pt x="509" y="246"/>
                  <a:pt x="373" y="246"/>
                </a:cubicBezTo>
                <a:cubicBezTo>
                  <a:pt x="237" y="246"/>
                  <a:pt x="110" y="152"/>
                  <a:pt x="68" y="34"/>
                </a:cubicBezTo>
                <a:cubicBezTo>
                  <a:pt x="51" y="0"/>
                  <a:pt x="0" y="8"/>
                  <a:pt x="8" y="42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A7F46C29-07FF-B848-86BB-83BA7FF8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465" y="8798603"/>
            <a:ext cx="241101" cy="464343"/>
          </a:xfrm>
          <a:custGeom>
            <a:avLst/>
            <a:gdLst>
              <a:gd name="T0" fmla="*/ 212 w 238"/>
              <a:gd name="T1" fmla="*/ 390 h 458"/>
              <a:gd name="T2" fmla="*/ 212 w 238"/>
              <a:gd name="T3" fmla="*/ 390 h 458"/>
              <a:gd name="T4" fmla="*/ 152 w 238"/>
              <a:gd name="T5" fmla="*/ 67 h 458"/>
              <a:gd name="T6" fmla="*/ 118 w 238"/>
              <a:gd name="T7" fmla="*/ 25 h 458"/>
              <a:gd name="T8" fmla="*/ 178 w 238"/>
              <a:gd name="T9" fmla="*/ 440 h 458"/>
              <a:gd name="T10" fmla="*/ 212 w 238"/>
              <a:gd name="T11" fmla="*/ 39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458">
                <a:moveTo>
                  <a:pt x="212" y="390"/>
                </a:moveTo>
                <a:lnTo>
                  <a:pt x="212" y="390"/>
                </a:lnTo>
                <a:cubicBezTo>
                  <a:pt x="85" y="322"/>
                  <a:pt x="59" y="169"/>
                  <a:pt x="152" y="67"/>
                </a:cubicBezTo>
                <a:cubicBezTo>
                  <a:pt x="178" y="42"/>
                  <a:pt x="135" y="0"/>
                  <a:pt x="118" y="25"/>
                </a:cubicBezTo>
                <a:cubicBezTo>
                  <a:pt x="0" y="152"/>
                  <a:pt x="25" y="356"/>
                  <a:pt x="178" y="440"/>
                </a:cubicBezTo>
                <a:cubicBezTo>
                  <a:pt x="212" y="457"/>
                  <a:pt x="237" y="406"/>
                  <a:pt x="212" y="39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7">
            <a:extLst>
              <a:ext uri="{FF2B5EF4-FFF2-40B4-BE49-F238E27FC236}">
                <a16:creationId xmlns:a16="http://schemas.microsoft.com/office/drawing/2014/main" id="{33B4ADB9-8B26-5A47-A8C4-8A5BABAA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430" y="10767598"/>
            <a:ext cx="1058168" cy="1080491"/>
          </a:xfrm>
          <a:custGeom>
            <a:avLst/>
            <a:gdLst>
              <a:gd name="T0" fmla="*/ 1009 w 1043"/>
              <a:gd name="T1" fmla="*/ 1017 h 1069"/>
              <a:gd name="T2" fmla="*/ 1009 w 1043"/>
              <a:gd name="T3" fmla="*/ 1017 h 1069"/>
              <a:gd name="T4" fmla="*/ 229 w 1043"/>
              <a:gd name="T5" fmla="*/ 788 h 1069"/>
              <a:gd name="T6" fmla="*/ 68 w 1043"/>
              <a:gd name="T7" fmla="*/ 424 h 1069"/>
              <a:gd name="T8" fmla="*/ 76 w 1043"/>
              <a:gd name="T9" fmla="*/ 212 h 1069"/>
              <a:gd name="T10" fmla="*/ 220 w 1043"/>
              <a:gd name="T11" fmla="*/ 76 h 1069"/>
              <a:gd name="T12" fmla="*/ 195 w 1043"/>
              <a:gd name="T13" fmla="*/ 26 h 1069"/>
              <a:gd name="T14" fmla="*/ 51 w 1043"/>
              <a:gd name="T15" fmla="*/ 153 h 1069"/>
              <a:gd name="T16" fmla="*/ 8 w 1043"/>
              <a:gd name="T17" fmla="*/ 365 h 1069"/>
              <a:gd name="T18" fmla="*/ 144 w 1043"/>
              <a:gd name="T19" fmla="*/ 780 h 1069"/>
              <a:gd name="T20" fmla="*/ 1009 w 1043"/>
              <a:gd name="T21" fmla="*/ 1068 h 1069"/>
              <a:gd name="T22" fmla="*/ 1009 w 1043"/>
              <a:gd name="T23" fmla="*/ 1017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3" h="1069">
                <a:moveTo>
                  <a:pt x="1009" y="1017"/>
                </a:moveTo>
                <a:lnTo>
                  <a:pt x="1009" y="1017"/>
                </a:lnTo>
                <a:cubicBezTo>
                  <a:pt x="737" y="1000"/>
                  <a:pt x="432" y="983"/>
                  <a:pt x="229" y="788"/>
                </a:cubicBezTo>
                <a:cubicBezTo>
                  <a:pt x="127" y="687"/>
                  <a:pt x="76" y="560"/>
                  <a:pt x="68" y="424"/>
                </a:cubicBezTo>
                <a:cubicBezTo>
                  <a:pt x="59" y="356"/>
                  <a:pt x="51" y="271"/>
                  <a:pt x="76" y="212"/>
                </a:cubicBezTo>
                <a:cubicBezTo>
                  <a:pt x="110" y="144"/>
                  <a:pt x="169" y="110"/>
                  <a:pt x="220" y="76"/>
                </a:cubicBezTo>
                <a:cubicBezTo>
                  <a:pt x="254" y="51"/>
                  <a:pt x="229" y="0"/>
                  <a:pt x="195" y="26"/>
                </a:cubicBezTo>
                <a:cubicBezTo>
                  <a:pt x="144" y="60"/>
                  <a:pt x="85" y="102"/>
                  <a:pt x="51" y="153"/>
                </a:cubicBezTo>
                <a:cubicBezTo>
                  <a:pt x="8" y="212"/>
                  <a:pt x="0" y="288"/>
                  <a:pt x="8" y="365"/>
                </a:cubicBezTo>
                <a:cubicBezTo>
                  <a:pt x="8" y="517"/>
                  <a:pt x="42" y="661"/>
                  <a:pt x="144" y="780"/>
                </a:cubicBezTo>
                <a:cubicBezTo>
                  <a:pt x="356" y="1026"/>
                  <a:pt x="703" y="1051"/>
                  <a:pt x="1009" y="1068"/>
                </a:cubicBezTo>
                <a:cubicBezTo>
                  <a:pt x="1042" y="1068"/>
                  <a:pt x="1042" y="1017"/>
                  <a:pt x="1009" y="101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8">
            <a:extLst>
              <a:ext uri="{FF2B5EF4-FFF2-40B4-BE49-F238E27FC236}">
                <a16:creationId xmlns:a16="http://schemas.microsoft.com/office/drawing/2014/main" id="{A841A0FE-FB9D-8D4A-ACB4-393F89DF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951" y="10486312"/>
            <a:ext cx="629541" cy="428625"/>
          </a:xfrm>
          <a:custGeom>
            <a:avLst/>
            <a:gdLst>
              <a:gd name="T0" fmla="*/ 51 w 620"/>
              <a:gd name="T1" fmla="*/ 76 h 424"/>
              <a:gd name="T2" fmla="*/ 51 w 620"/>
              <a:gd name="T3" fmla="*/ 76 h 424"/>
              <a:gd name="T4" fmla="*/ 559 w 620"/>
              <a:gd name="T5" fmla="*/ 389 h 424"/>
              <a:gd name="T6" fmla="*/ 619 w 620"/>
              <a:gd name="T7" fmla="*/ 389 h 424"/>
              <a:gd name="T8" fmla="*/ 441 w 620"/>
              <a:gd name="T9" fmla="*/ 84 h 424"/>
              <a:gd name="T10" fmla="*/ 34 w 620"/>
              <a:gd name="T11" fmla="*/ 25 h 424"/>
              <a:gd name="T12" fmla="*/ 51 w 620"/>
              <a:gd name="T13" fmla="*/ 7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0" h="424">
                <a:moveTo>
                  <a:pt x="51" y="76"/>
                </a:moveTo>
                <a:lnTo>
                  <a:pt x="51" y="76"/>
                </a:lnTo>
                <a:cubicBezTo>
                  <a:pt x="271" y="42"/>
                  <a:pt x="551" y="127"/>
                  <a:pt x="559" y="389"/>
                </a:cubicBezTo>
                <a:cubicBezTo>
                  <a:pt x="559" y="423"/>
                  <a:pt x="619" y="423"/>
                  <a:pt x="619" y="389"/>
                </a:cubicBezTo>
                <a:cubicBezTo>
                  <a:pt x="610" y="262"/>
                  <a:pt x="542" y="152"/>
                  <a:pt x="441" y="84"/>
                </a:cubicBezTo>
                <a:cubicBezTo>
                  <a:pt x="322" y="8"/>
                  <a:pt x="178" y="0"/>
                  <a:pt x="34" y="25"/>
                </a:cubicBezTo>
                <a:cubicBezTo>
                  <a:pt x="0" y="33"/>
                  <a:pt x="17" y="84"/>
                  <a:pt x="51" y="7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9">
            <a:extLst>
              <a:ext uri="{FF2B5EF4-FFF2-40B4-BE49-F238E27FC236}">
                <a16:creationId xmlns:a16="http://schemas.microsoft.com/office/drawing/2014/main" id="{C3705EEA-1624-E44B-B81A-AE5F5909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021" y="8271752"/>
            <a:ext cx="455414" cy="1209973"/>
          </a:xfrm>
          <a:custGeom>
            <a:avLst/>
            <a:gdLst>
              <a:gd name="T0" fmla="*/ 9 w 451"/>
              <a:gd name="T1" fmla="*/ 51 h 1196"/>
              <a:gd name="T2" fmla="*/ 9 w 451"/>
              <a:gd name="T3" fmla="*/ 51 h 1196"/>
              <a:gd name="T4" fmla="*/ 85 w 451"/>
              <a:gd name="T5" fmla="*/ 432 h 1196"/>
              <a:gd name="T6" fmla="*/ 60 w 451"/>
              <a:gd name="T7" fmla="*/ 805 h 1196"/>
              <a:gd name="T8" fmla="*/ 416 w 451"/>
              <a:gd name="T9" fmla="*/ 1144 h 1196"/>
              <a:gd name="T10" fmla="*/ 399 w 451"/>
              <a:gd name="T11" fmla="*/ 1093 h 1196"/>
              <a:gd name="T12" fmla="*/ 153 w 451"/>
              <a:gd name="T13" fmla="*/ 957 h 1196"/>
              <a:gd name="T14" fmla="*/ 119 w 451"/>
              <a:gd name="T15" fmla="*/ 644 h 1196"/>
              <a:gd name="T16" fmla="*/ 144 w 451"/>
              <a:gd name="T17" fmla="*/ 339 h 1196"/>
              <a:gd name="T18" fmla="*/ 60 w 451"/>
              <a:gd name="T19" fmla="*/ 34 h 1196"/>
              <a:gd name="T20" fmla="*/ 9 w 451"/>
              <a:gd name="T21" fmla="*/ 51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1" h="1196">
                <a:moveTo>
                  <a:pt x="9" y="51"/>
                </a:moveTo>
                <a:lnTo>
                  <a:pt x="9" y="51"/>
                </a:lnTo>
                <a:cubicBezTo>
                  <a:pt x="60" y="178"/>
                  <a:pt x="93" y="296"/>
                  <a:pt x="85" y="432"/>
                </a:cubicBezTo>
                <a:cubicBezTo>
                  <a:pt x="77" y="551"/>
                  <a:pt x="51" y="678"/>
                  <a:pt x="60" y="805"/>
                </a:cubicBezTo>
                <a:cubicBezTo>
                  <a:pt x="77" y="983"/>
                  <a:pt x="204" y="1195"/>
                  <a:pt x="416" y="1144"/>
                </a:cubicBezTo>
                <a:cubicBezTo>
                  <a:pt x="450" y="1136"/>
                  <a:pt x="433" y="1085"/>
                  <a:pt x="399" y="1093"/>
                </a:cubicBezTo>
                <a:cubicBezTo>
                  <a:pt x="297" y="1110"/>
                  <a:pt x="204" y="1051"/>
                  <a:pt x="153" y="957"/>
                </a:cubicBezTo>
                <a:cubicBezTo>
                  <a:pt x="111" y="864"/>
                  <a:pt x="111" y="754"/>
                  <a:pt x="119" y="644"/>
                </a:cubicBezTo>
                <a:cubicBezTo>
                  <a:pt x="127" y="542"/>
                  <a:pt x="153" y="440"/>
                  <a:pt x="144" y="339"/>
                </a:cubicBezTo>
                <a:cubicBezTo>
                  <a:pt x="136" y="229"/>
                  <a:pt x="102" y="135"/>
                  <a:pt x="60" y="34"/>
                </a:cubicBezTo>
                <a:cubicBezTo>
                  <a:pt x="51" y="0"/>
                  <a:pt x="0" y="17"/>
                  <a:pt x="9" y="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0">
            <a:extLst>
              <a:ext uri="{FF2B5EF4-FFF2-40B4-BE49-F238E27FC236}">
                <a16:creationId xmlns:a16="http://schemas.microsoft.com/office/drawing/2014/main" id="{F249B891-A465-3844-AF22-76F5C39A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021" y="9044171"/>
            <a:ext cx="714374" cy="817064"/>
          </a:xfrm>
          <a:custGeom>
            <a:avLst/>
            <a:gdLst>
              <a:gd name="T0" fmla="*/ 458 w 705"/>
              <a:gd name="T1" fmla="*/ 67 h 806"/>
              <a:gd name="T2" fmla="*/ 458 w 705"/>
              <a:gd name="T3" fmla="*/ 67 h 806"/>
              <a:gd name="T4" fmla="*/ 619 w 705"/>
              <a:gd name="T5" fmla="*/ 330 h 806"/>
              <a:gd name="T6" fmla="*/ 628 w 705"/>
              <a:gd name="T7" fmla="*/ 483 h 806"/>
              <a:gd name="T8" fmla="*/ 534 w 705"/>
              <a:gd name="T9" fmla="*/ 610 h 806"/>
              <a:gd name="T10" fmla="*/ 246 w 705"/>
              <a:gd name="T11" fmla="*/ 720 h 806"/>
              <a:gd name="T12" fmla="*/ 68 w 705"/>
              <a:gd name="T13" fmla="*/ 508 h 806"/>
              <a:gd name="T14" fmla="*/ 17 w 705"/>
              <a:gd name="T15" fmla="*/ 508 h 806"/>
              <a:gd name="T16" fmla="*/ 178 w 705"/>
              <a:gd name="T17" fmla="*/ 754 h 806"/>
              <a:gd name="T18" fmla="*/ 543 w 705"/>
              <a:gd name="T19" fmla="*/ 678 h 806"/>
              <a:gd name="T20" fmla="*/ 687 w 705"/>
              <a:gd name="T21" fmla="*/ 364 h 806"/>
              <a:gd name="T22" fmla="*/ 500 w 705"/>
              <a:gd name="T23" fmla="*/ 25 h 806"/>
              <a:gd name="T24" fmla="*/ 458 w 705"/>
              <a:gd name="T25" fmla="*/ 67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5" h="806">
                <a:moveTo>
                  <a:pt x="458" y="67"/>
                </a:moveTo>
                <a:lnTo>
                  <a:pt x="458" y="67"/>
                </a:lnTo>
                <a:cubicBezTo>
                  <a:pt x="534" y="135"/>
                  <a:pt x="594" y="228"/>
                  <a:pt x="619" y="330"/>
                </a:cubicBezTo>
                <a:cubicBezTo>
                  <a:pt x="628" y="381"/>
                  <a:pt x="636" y="432"/>
                  <a:pt x="628" y="483"/>
                </a:cubicBezTo>
                <a:cubicBezTo>
                  <a:pt x="610" y="533"/>
                  <a:pt x="577" y="576"/>
                  <a:pt x="534" y="610"/>
                </a:cubicBezTo>
                <a:cubicBezTo>
                  <a:pt x="458" y="678"/>
                  <a:pt x="348" y="737"/>
                  <a:pt x="246" y="720"/>
                </a:cubicBezTo>
                <a:cubicBezTo>
                  <a:pt x="144" y="695"/>
                  <a:pt x="60" y="610"/>
                  <a:pt x="68" y="508"/>
                </a:cubicBezTo>
                <a:cubicBezTo>
                  <a:pt x="77" y="474"/>
                  <a:pt x="17" y="474"/>
                  <a:pt x="17" y="508"/>
                </a:cubicBezTo>
                <a:cubicBezTo>
                  <a:pt x="0" y="618"/>
                  <a:pt x="85" y="720"/>
                  <a:pt x="178" y="754"/>
                </a:cubicBezTo>
                <a:cubicBezTo>
                  <a:pt x="305" y="805"/>
                  <a:pt x="441" y="754"/>
                  <a:pt x="543" y="678"/>
                </a:cubicBezTo>
                <a:cubicBezTo>
                  <a:pt x="644" y="601"/>
                  <a:pt x="704" y="499"/>
                  <a:pt x="687" y="364"/>
                </a:cubicBezTo>
                <a:cubicBezTo>
                  <a:pt x="661" y="237"/>
                  <a:pt x="602" y="118"/>
                  <a:pt x="500" y="25"/>
                </a:cubicBezTo>
                <a:cubicBezTo>
                  <a:pt x="475" y="0"/>
                  <a:pt x="433" y="42"/>
                  <a:pt x="458" y="6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1">
            <a:extLst>
              <a:ext uri="{FF2B5EF4-FFF2-40B4-BE49-F238E27FC236}">
                <a16:creationId xmlns:a16="http://schemas.microsoft.com/office/drawing/2014/main" id="{022CDE24-0AD3-A040-89D2-C7270604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501" y="9870164"/>
            <a:ext cx="714374" cy="446484"/>
          </a:xfrm>
          <a:custGeom>
            <a:avLst/>
            <a:gdLst>
              <a:gd name="T0" fmla="*/ 34 w 705"/>
              <a:gd name="T1" fmla="*/ 373 h 441"/>
              <a:gd name="T2" fmla="*/ 34 w 705"/>
              <a:gd name="T3" fmla="*/ 373 h 441"/>
              <a:gd name="T4" fmla="*/ 509 w 705"/>
              <a:gd name="T5" fmla="*/ 356 h 441"/>
              <a:gd name="T6" fmla="*/ 695 w 705"/>
              <a:gd name="T7" fmla="*/ 34 h 441"/>
              <a:gd name="T8" fmla="*/ 636 w 705"/>
              <a:gd name="T9" fmla="*/ 34 h 441"/>
              <a:gd name="T10" fmla="*/ 466 w 705"/>
              <a:gd name="T11" fmla="*/ 322 h 441"/>
              <a:gd name="T12" fmla="*/ 51 w 705"/>
              <a:gd name="T13" fmla="*/ 322 h 441"/>
              <a:gd name="T14" fmla="*/ 34 w 705"/>
              <a:gd name="T15" fmla="*/ 373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441">
                <a:moveTo>
                  <a:pt x="34" y="373"/>
                </a:moveTo>
                <a:lnTo>
                  <a:pt x="34" y="373"/>
                </a:lnTo>
                <a:cubicBezTo>
                  <a:pt x="186" y="423"/>
                  <a:pt x="365" y="440"/>
                  <a:pt x="509" y="356"/>
                </a:cubicBezTo>
                <a:cubicBezTo>
                  <a:pt x="619" y="297"/>
                  <a:pt x="704" y="170"/>
                  <a:pt x="695" y="34"/>
                </a:cubicBezTo>
                <a:cubicBezTo>
                  <a:pt x="687" y="0"/>
                  <a:pt x="627" y="0"/>
                  <a:pt x="636" y="34"/>
                </a:cubicBezTo>
                <a:cubicBezTo>
                  <a:pt x="644" y="153"/>
                  <a:pt x="568" y="263"/>
                  <a:pt x="466" y="322"/>
                </a:cubicBezTo>
                <a:cubicBezTo>
                  <a:pt x="331" y="382"/>
                  <a:pt x="178" y="356"/>
                  <a:pt x="51" y="322"/>
                </a:cubicBezTo>
                <a:cubicBezTo>
                  <a:pt x="8" y="305"/>
                  <a:pt x="0" y="365"/>
                  <a:pt x="34" y="37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">
            <a:extLst>
              <a:ext uri="{FF2B5EF4-FFF2-40B4-BE49-F238E27FC236}">
                <a16:creationId xmlns:a16="http://schemas.microsoft.com/office/drawing/2014/main" id="{3428764A-D9E3-564B-8328-F6AD32AD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056" y="9620133"/>
            <a:ext cx="535781" cy="1142999"/>
          </a:xfrm>
          <a:custGeom>
            <a:avLst/>
            <a:gdLst>
              <a:gd name="T0" fmla="*/ 34 w 527"/>
              <a:gd name="T1" fmla="*/ 68 h 1128"/>
              <a:gd name="T2" fmla="*/ 34 w 527"/>
              <a:gd name="T3" fmla="*/ 68 h 1128"/>
              <a:gd name="T4" fmla="*/ 407 w 527"/>
              <a:gd name="T5" fmla="*/ 195 h 1128"/>
              <a:gd name="T6" fmla="*/ 365 w 527"/>
              <a:gd name="T7" fmla="*/ 526 h 1128"/>
              <a:gd name="T8" fmla="*/ 136 w 527"/>
              <a:gd name="T9" fmla="*/ 754 h 1128"/>
              <a:gd name="T10" fmla="*/ 85 w 527"/>
              <a:gd name="T11" fmla="*/ 1093 h 1128"/>
              <a:gd name="T12" fmla="*/ 136 w 527"/>
              <a:gd name="T13" fmla="*/ 1076 h 1128"/>
              <a:gd name="T14" fmla="*/ 272 w 527"/>
              <a:gd name="T15" fmla="*/ 694 h 1128"/>
              <a:gd name="T16" fmla="*/ 500 w 527"/>
              <a:gd name="T17" fmla="*/ 416 h 1128"/>
              <a:gd name="T18" fmla="*/ 407 w 527"/>
              <a:gd name="T19" fmla="*/ 102 h 1128"/>
              <a:gd name="T20" fmla="*/ 34 w 527"/>
              <a:gd name="T21" fmla="*/ 9 h 1128"/>
              <a:gd name="T22" fmla="*/ 34 w 527"/>
              <a:gd name="T23" fmla="*/ 6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7" h="1128">
                <a:moveTo>
                  <a:pt x="34" y="68"/>
                </a:moveTo>
                <a:lnTo>
                  <a:pt x="34" y="68"/>
                </a:lnTo>
                <a:cubicBezTo>
                  <a:pt x="170" y="60"/>
                  <a:pt x="331" y="60"/>
                  <a:pt x="407" y="195"/>
                </a:cubicBezTo>
                <a:cubicBezTo>
                  <a:pt x="483" y="305"/>
                  <a:pt x="450" y="433"/>
                  <a:pt x="365" y="526"/>
                </a:cubicBezTo>
                <a:cubicBezTo>
                  <a:pt x="297" y="611"/>
                  <a:pt x="204" y="669"/>
                  <a:pt x="136" y="754"/>
                </a:cubicBezTo>
                <a:cubicBezTo>
                  <a:pt x="60" y="856"/>
                  <a:pt x="43" y="983"/>
                  <a:pt x="85" y="1093"/>
                </a:cubicBezTo>
                <a:cubicBezTo>
                  <a:pt x="93" y="1127"/>
                  <a:pt x="144" y="1110"/>
                  <a:pt x="136" y="1076"/>
                </a:cubicBezTo>
                <a:cubicBezTo>
                  <a:pt x="85" y="923"/>
                  <a:pt x="161" y="796"/>
                  <a:pt x="272" y="694"/>
                </a:cubicBezTo>
                <a:cubicBezTo>
                  <a:pt x="365" y="611"/>
                  <a:pt x="466" y="534"/>
                  <a:pt x="500" y="416"/>
                </a:cubicBezTo>
                <a:cubicBezTo>
                  <a:pt x="526" y="305"/>
                  <a:pt x="492" y="178"/>
                  <a:pt x="407" y="102"/>
                </a:cubicBezTo>
                <a:cubicBezTo>
                  <a:pt x="314" y="9"/>
                  <a:pt x="161" y="0"/>
                  <a:pt x="34" y="9"/>
                </a:cubicBezTo>
                <a:cubicBezTo>
                  <a:pt x="0" y="9"/>
                  <a:pt x="0" y="68"/>
                  <a:pt x="34" y="6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3">
            <a:extLst>
              <a:ext uri="{FF2B5EF4-FFF2-40B4-BE49-F238E27FC236}">
                <a16:creationId xmlns:a16="http://schemas.microsoft.com/office/drawing/2014/main" id="{6018409C-B7FA-DA42-ABD7-D97CBE78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392" y="11062278"/>
            <a:ext cx="834926" cy="678656"/>
          </a:xfrm>
          <a:custGeom>
            <a:avLst/>
            <a:gdLst>
              <a:gd name="T0" fmla="*/ 59 w 823"/>
              <a:gd name="T1" fmla="*/ 221 h 671"/>
              <a:gd name="T2" fmla="*/ 59 w 823"/>
              <a:gd name="T3" fmla="*/ 221 h 671"/>
              <a:gd name="T4" fmla="*/ 568 w 823"/>
              <a:gd name="T5" fmla="*/ 170 h 671"/>
              <a:gd name="T6" fmla="*/ 729 w 823"/>
              <a:gd name="T7" fmla="*/ 619 h 671"/>
              <a:gd name="T8" fmla="*/ 788 w 823"/>
              <a:gd name="T9" fmla="*/ 636 h 671"/>
              <a:gd name="T10" fmla="*/ 610 w 823"/>
              <a:gd name="T11" fmla="*/ 127 h 671"/>
              <a:gd name="T12" fmla="*/ 25 w 823"/>
              <a:gd name="T13" fmla="*/ 170 h 671"/>
              <a:gd name="T14" fmla="*/ 59 w 823"/>
              <a:gd name="T15" fmla="*/ 22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3" h="671">
                <a:moveTo>
                  <a:pt x="59" y="221"/>
                </a:moveTo>
                <a:lnTo>
                  <a:pt x="59" y="221"/>
                </a:lnTo>
                <a:cubicBezTo>
                  <a:pt x="212" y="136"/>
                  <a:pt x="407" y="60"/>
                  <a:pt x="568" y="170"/>
                </a:cubicBezTo>
                <a:cubicBezTo>
                  <a:pt x="720" y="263"/>
                  <a:pt x="763" y="458"/>
                  <a:pt x="729" y="619"/>
                </a:cubicBezTo>
                <a:cubicBezTo>
                  <a:pt x="729" y="662"/>
                  <a:pt x="780" y="670"/>
                  <a:pt x="788" y="636"/>
                </a:cubicBezTo>
                <a:cubicBezTo>
                  <a:pt x="822" y="450"/>
                  <a:pt x="771" y="246"/>
                  <a:pt x="610" y="127"/>
                </a:cubicBezTo>
                <a:cubicBezTo>
                  <a:pt x="432" y="0"/>
                  <a:pt x="203" y="77"/>
                  <a:pt x="25" y="170"/>
                </a:cubicBezTo>
                <a:cubicBezTo>
                  <a:pt x="0" y="187"/>
                  <a:pt x="25" y="238"/>
                  <a:pt x="59" y="22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">
            <a:extLst>
              <a:ext uri="{FF2B5EF4-FFF2-40B4-BE49-F238E27FC236}">
                <a16:creationId xmlns:a16="http://schemas.microsoft.com/office/drawing/2014/main" id="{BAB9D4D1-DD14-054D-A8DF-F6E21F62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087" y="11620381"/>
            <a:ext cx="535781" cy="397372"/>
          </a:xfrm>
          <a:custGeom>
            <a:avLst/>
            <a:gdLst>
              <a:gd name="T0" fmla="*/ 9 w 527"/>
              <a:gd name="T1" fmla="*/ 51 h 391"/>
              <a:gd name="T2" fmla="*/ 9 w 527"/>
              <a:gd name="T3" fmla="*/ 51 h 391"/>
              <a:gd name="T4" fmla="*/ 212 w 527"/>
              <a:gd name="T5" fmla="*/ 348 h 391"/>
              <a:gd name="T6" fmla="*/ 509 w 527"/>
              <a:gd name="T7" fmla="*/ 263 h 391"/>
              <a:gd name="T8" fmla="*/ 458 w 527"/>
              <a:gd name="T9" fmla="*/ 238 h 391"/>
              <a:gd name="T10" fmla="*/ 212 w 527"/>
              <a:gd name="T11" fmla="*/ 288 h 391"/>
              <a:gd name="T12" fmla="*/ 60 w 527"/>
              <a:gd name="T13" fmla="*/ 43 h 391"/>
              <a:gd name="T14" fmla="*/ 9 w 527"/>
              <a:gd name="T15" fmla="*/ 5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391">
                <a:moveTo>
                  <a:pt x="9" y="51"/>
                </a:moveTo>
                <a:lnTo>
                  <a:pt x="9" y="51"/>
                </a:lnTo>
                <a:cubicBezTo>
                  <a:pt x="26" y="178"/>
                  <a:pt x="93" y="306"/>
                  <a:pt x="212" y="348"/>
                </a:cubicBezTo>
                <a:cubicBezTo>
                  <a:pt x="322" y="390"/>
                  <a:pt x="441" y="356"/>
                  <a:pt x="509" y="263"/>
                </a:cubicBezTo>
                <a:cubicBezTo>
                  <a:pt x="526" y="229"/>
                  <a:pt x="475" y="204"/>
                  <a:pt x="458" y="238"/>
                </a:cubicBezTo>
                <a:cubicBezTo>
                  <a:pt x="407" y="314"/>
                  <a:pt x="288" y="331"/>
                  <a:pt x="212" y="288"/>
                </a:cubicBezTo>
                <a:cubicBezTo>
                  <a:pt x="119" y="238"/>
                  <a:pt x="76" y="136"/>
                  <a:pt x="60" y="43"/>
                </a:cubicBezTo>
                <a:cubicBezTo>
                  <a:pt x="51" y="0"/>
                  <a:pt x="0" y="17"/>
                  <a:pt x="9" y="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">
            <a:extLst>
              <a:ext uri="{FF2B5EF4-FFF2-40B4-BE49-F238E27FC236}">
                <a16:creationId xmlns:a16="http://schemas.microsoft.com/office/drawing/2014/main" id="{7B4334C2-12C4-3842-951B-4831C4F97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675" y="9035241"/>
            <a:ext cx="370580" cy="1357311"/>
          </a:xfrm>
          <a:custGeom>
            <a:avLst/>
            <a:gdLst>
              <a:gd name="T0" fmla="*/ 169 w 365"/>
              <a:gd name="T1" fmla="*/ 25 h 1339"/>
              <a:gd name="T2" fmla="*/ 169 w 365"/>
              <a:gd name="T3" fmla="*/ 25 h 1339"/>
              <a:gd name="T4" fmla="*/ 25 w 365"/>
              <a:gd name="T5" fmla="*/ 593 h 1339"/>
              <a:gd name="T6" fmla="*/ 135 w 365"/>
              <a:gd name="T7" fmla="*/ 899 h 1339"/>
              <a:gd name="T8" fmla="*/ 203 w 365"/>
              <a:gd name="T9" fmla="*/ 1270 h 1339"/>
              <a:gd name="T10" fmla="*/ 246 w 365"/>
              <a:gd name="T11" fmla="*/ 1304 h 1339"/>
              <a:gd name="T12" fmla="*/ 102 w 365"/>
              <a:gd name="T13" fmla="*/ 687 h 1339"/>
              <a:gd name="T14" fmla="*/ 220 w 365"/>
              <a:gd name="T15" fmla="*/ 51 h 1339"/>
              <a:gd name="T16" fmla="*/ 169 w 365"/>
              <a:gd name="T17" fmla="*/ 25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" h="1339">
                <a:moveTo>
                  <a:pt x="169" y="25"/>
                </a:moveTo>
                <a:lnTo>
                  <a:pt x="169" y="25"/>
                </a:lnTo>
                <a:cubicBezTo>
                  <a:pt x="51" y="187"/>
                  <a:pt x="0" y="398"/>
                  <a:pt x="25" y="593"/>
                </a:cubicBezTo>
                <a:cubicBezTo>
                  <a:pt x="42" y="704"/>
                  <a:pt x="84" y="797"/>
                  <a:pt x="135" y="899"/>
                </a:cubicBezTo>
                <a:cubicBezTo>
                  <a:pt x="195" y="1009"/>
                  <a:pt x="262" y="1144"/>
                  <a:pt x="203" y="1270"/>
                </a:cubicBezTo>
                <a:cubicBezTo>
                  <a:pt x="186" y="1304"/>
                  <a:pt x="228" y="1338"/>
                  <a:pt x="246" y="1304"/>
                </a:cubicBezTo>
                <a:cubicBezTo>
                  <a:pt x="364" y="1085"/>
                  <a:pt x="161" y="881"/>
                  <a:pt x="102" y="687"/>
                </a:cubicBezTo>
                <a:cubicBezTo>
                  <a:pt x="42" y="466"/>
                  <a:pt x="84" y="237"/>
                  <a:pt x="220" y="51"/>
                </a:cubicBezTo>
                <a:cubicBezTo>
                  <a:pt x="237" y="25"/>
                  <a:pt x="195" y="0"/>
                  <a:pt x="169" y="2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">
            <a:extLst>
              <a:ext uri="{FF2B5EF4-FFF2-40B4-BE49-F238E27FC236}">
                <a16:creationId xmlns:a16="http://schemas.microsoft.com/office/drawing/2014/main" id="{E4DEB71D-3357-6346-A08B-5BA5EF19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615" y="10021969"/>
            <a:ext cx="642937" cy="1276944"/>
          </a:xfrm>
          <a:custGeom>
            <a:avLst/>
            <a:gdLst>
              <a:gd name="T0" fmla="*/ 51 w 636"/>
              <a:gd name="T1" fmla="*/ 34 h 1263"/>
              <a:gd name="T2" fmla="*/ 51 w 636"/>
              <a:gd name="T3" fmla="*/ 34 h 1263"/>
              <a:gd name="T4" fmla="*/ 76 w 636"/>
              <a:gd name="T5" fmla="*/ 389 h 1263"/>
              <a:gd name="T6" fmla="*/ 364 w 636"/>
              <a:gd name="T7" fmla="*/ 567 h 1263"/>
              <a:gd name="T8" fmla="*/ 542 w 636"/>
              <a:gd name="T9" fmla="*/ 660 h 1263"/>
              <a:gd name="T10" fmla="*/ 551 w 636"/>
              <a:gd name="T11" fmla="*/ 863 h 1263"/>
              <a:gd name="T12" fmla="*/ 466 w 636"/>
              <a:gd name="T13" fmla="*/ 1067 h 1263"/>
              <a:gd name="T14" fmla="*/ 381 w 636"/>
              <a:gd name="T15" fmla="*/ 1228 h 1263"/>
              <a:gd name="T16" fmla="*/ 432 w 636"/>
              <a:gd name="T17" fmla="*/ 1228 h 1263"/>
              <a:gd name="T18" fmla="*/ 542 w 636"/>
              <a:gd name="T19" fmla="*/ 1041 h 1263"/>
              <a:gd name="T20" fmla="*/ 610 w 636"/>
              <a:gd name="T21" fmla="*/ 872 h 1263"/>
              <a:gd name="T22" fmla="*/ 551 w 636"/>
              <a:gd name="T23" fmla="*/ 575 h 1263"/>
              <a:gd name="T24" fmla="*/ 220 w 636"/>
              <a:gd name="T25" fmla="*/ 457 h 1263"/>
              <a:gd name="T26" fmla="*/ 101 w 636"/>
              <a:gd name="T27" fmla="*/ 59 h 1263"/>
              <a:gd name="T28" fmla="*/ 51 w 636"/>
              <a:gd name="T29" fmla="*/ 34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6" h="1263">
                <a:moveTo>
                  <a:pt x="51" y="34"/>
                </a:moveTo>
                <a:lnTo>
                  <a:pt x="51" y="34"/>
                </a:lnTo>
                <a:cubicBezTo>
                  <a:pt x="0" y="152"/>
                  <a:pt x="8" y="278"/>
                  <a:pt x="76" y="389"/>
                </a:cubicBezTo>
                <a:cubicBezTo>
                  <a:pt x="135" y="490"/>
                  <a:pt x="246" y="541"/>
                  <a:pt x="364" y="567"/>
                </a:cubicBezTo>
                <a:cubicBezTo>
                  <a:pt x="432" y="575"/>
                  <a:pt x="508" y="584"/>
                  <a:pt x="542" y="660"/>
                </a:cubicBezTo>
                <a:cubicBezTo>
                  <a:pt x="576" y="719"/>
                  <a:pt x="568" y="796"/>
                  <a:pt x="551" y="863"/>
                </a:cubicBezTo>
                <a:cubicBezTo>
                  <a:pt x="542" y="940"/>
                  <a:pt x="508" y="1007"/>
                  <a:pt x="466" y="1067"/>
                </a:cubicBezTo>
                <a:cubicBezTo>
                  <a:pt x="424" y="1118"/>
                  <a:pt x="381" y="1160"/>
                  <a:pt x="381" y="1228"/>
                </a:cubicBezTo>
                <a:cubicBezTo>
                  <a:pt x="373" y="1262"/>
                  <a:pt x="432" y="1262"/>
                  <a:pt x="432" y="1228"/>
                </a:cubicBezTo>
                <a:cubicBezTo>
                  <a:pt x="440" y="1160"/>
                  <a:pt x="508" y="1101"/>
                  <a:pt x="542" y="1041"/>
                </a:cubicBezTo>
                <a:cubicBezTo>
                  <a:pt x="576" y="990"/>
                  <a:pt x="601" y="931"/>
                  <a:pt x="610" y="872"/>
                </a:cubicBezTo>
                <a:cubicBezTo>
                  <a:pt x="635" y="770"/>
                  <a:pt x="627" y="643"/>
                  <a:pt x="551" y="575"/>
                </a:cubicBezTo>
                <a:cubicBezTo>
                  <a:pt x="457" y="490"/>
                  <a:pt x="322" y="524"/>
                  <a:pt x="220" y="457"/>
                </a:cubicBezTo>
                <a:cubicBezTo>
                  <a:pt x="84" y="372"/>
                  <a:pt x="42" y="203"/>
                  <a:pt x="101" y="59"/>
                </a:cubicBezTo>
                <a:cubicBezTo>
                  <a:pt x="118" y="25"/>
                  <a:pt x="67" y="0"/>
                  <a:pt x="51" y="3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">
            <a:extLst>
              <a:ext uri="{FF2B5EF4-FFF2-40B4-BE49-F238E27FC236}">
                <a16:creationId xmlns:a16="http://schemas.microsoft.com/office/drawing/2014/main" id="{81C01EE2-4148-0E4A-9144-FE5E9889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434" y="8195851"/>
            <a:ext cx="901898" cy="258961"/>
          </a:xfrm>
          <a:custGeom>
            <a:avLst/>
            <a:gdLst>
              <a:gd name="T0" fmla="*/ 822 w 891"/>
              <a:gd name="T1" fmla="*/ 111 h 256"/>
              <a:gd name="T2" fmla="*/ 822 w 891"/>
              <a:gd name="T3" fmla="*/ 111 h 256"/>
              <a:gd name="T4" fmla="*/ 534 w 891"/>
              <a:gd name="T5" fmla="*/ 94 h 256"/>
              <a:gd name="T6" fmla="*/ 271 w 891"/>
              <a:gd name="T7" fmla="*/ 17 h 256"/>
              <a:gd name="T8" fmla="*/ 0 w 891"/>
              <a:gd name="T9" fmla="*/ 204 h 256"/>
              <a:gd name="T10" fmla="*/ 59 w 891"/>
              <a:gd name="T11" fmla="*/ 204 h 256"/>
              <a:gd name="T12" fmla="*/ 220 w 891"/>
              <a:gd name="T13" fmla="*/ 68 h 256"/>
              <a:gd name="T14" fmla="*/ 475 w 891"/>
              <a:gd name="T15" fmla="*/ 136 h 256"/>
              <a:gd name="T16" fmla="*/ 856 w 891"/>
              <a:gd name="T17" fmla="*/ 144 h 256"/>
              <a:gd name="T18" fmla="*/ 822 w 891"/>
              <a:gd name="T19" fmla="*/ 111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1" h="256">
                <a:moveTo>
                  <a:pt x="822" y="111"/>
                </a:moveTo>
                <a:lnTo>
                  <a:pt x="822" y="111"/>
                </a:lnTo>
                <a:cubicBezTo>
                  <a:pt x="737" y="187"/>
                  <a:pt x="619" y="128"/>
                  <a:pt x="534" y="94"/>
                </a:cubicBezTo>
                <a:cubicBezTo>
                  <a:pt x="449" y="68"/>
                  <a:pt x="356" y="26"/>
                  <a:pt x="271" y="17"/>
                </a:cubicBezTo>
                <a:cubicBezTo>
                  <a:pt x="144" y="0"/>
                  <a:pt x="0" y="60"/>
                  <a:pt x="0" y="204"/>
                </a:cubicBezTo>
                <a:cubicBezTo>
                  <a:pt x="0" y="238"/>
                  <a:pt x="59" y="238"/>
                  <a:pt x="59" y="204"/>
                </a:cubicBezTo>
                <a:cubicBezTo>
                  <a:pt x="59" y="119"/>
                  <a:pt x="144" y="68"/>
                  <a:pt x="220" y="68"/>
                </a:cubicBezTo>
                <a:cubicBezTo>
                  <a:pt x="305" y="68"/>
                  <a:pt x="390" y="111"/>
                  <a:pt x="475" y="136"/>
                </a:cubicBezTo>
                <a:cubicBezTo>
                  <a:pt x="593" y="178"/>
                  <a:pt x="754" y="255"/>
                  <a:pt x="856" y="144"/>
                </a:cubicBezTo>
                <a:cubicBezTo>
                  <a:pt x="890" y="119"/>
                  <a:pt x="848" y="85"/>
                  <a:pt x="822" y="11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8">
            <a:extLst>
              <a:ext uri="{FF2B5EF4-FFF2-40B4-BE49-F238E27FC236}">
                <a16:creationId xmlns:a16="http://schemas.microsoft.com/office/drawing/2014/main" id="{C2C59A75-B83D-1F41-8720-6B2082F5A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121" y="8486064"/>
            <a:ext cx="508992" cy="343794"/>
          </a:xfrm>
          <a:custGeom>
            <a:avLst/>
            <a:gdLst>
              <a:gd name="T0" fmla="*/ 17 w 501"/>
              <a:gd name="T1" fmla="*/ 136 h 341"/>
              <a:gd name="T2" fmla="*/ 17 w 501"/>
              <a:gd name="T3" fmla="*/ 136 h 341"/>
              <a:gd name="T4" fmla="*/ 492 w 501"/>
              <a:gd name="T5" fmla="*/ 51 h 341"/>
              <a:gd name="T6" fmla="*/ 441 w 501"/>
              <a:gd name="T7" fmla="*/ 34 h 341"/>
              <a:gd name="T8" fmla="*/ 68 w 501"/>
              <a:gd name="T9" fmla="*/ 111 h 341"/>
              <a:gd name="T10" fmla="*/ 17 w 501"/>
              <a:gd name="T11" fmla="*/ 136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341">
                <a:moveTo>
                  <a:pt x="17" y="136"/>
                </a:moveTo>
                <a:lnTo>
                  <a:pt x="17" y="136"/>
                </a:lnTo>
                <a:cubicBezTo>
                  <a:pt x="144" y="340"/>
                  <a:pt x="449" y="280"/>
                  <a:pt x="492" y="51"/>
                </a:cubicBezTo>
                <a:cubicBezTo>
                  <a:pt x="500" y="18"/>
                  <a:pt x="441" y="0"/>
                  <a:pt x="441" y="34"/>
                </a:cubicBezTo>
                <a:cubicBezTo>
                  <a:pt x="407" y="221"/>
                  <a:pt x="170" y="272"/>
                  <a:pt x="68" y="111"/>
                </a:cubicBezTo>
                <a:cubicBezTo>
                  <a:pt x="51" y="85"/>
                  <a:pt x="0" y="111"/>
                  <a:pt x="17" y="13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9">
            <a:extLst>
              <a:ext uri="{FF2B5EF4-FFF2-40B4-BE49-F238E27FC236}">
                <a16:creationId xmlns:a16="http://schemas.microsoft.com/office/drawing/2014/main" id="{36F21A0D-5817-DF49-82A6-B8C029A6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577" y="11446254"/>
            <a:ext cx="937616" cy="1183181"/>
          </a:xfrm>
          <a:custGeom>
            <a:avLst/>
            <a:gdLst>
              <a:gd name="T0" fmla="*/ 186 w 925"/>
              <a:gd name="T1" fmla="*/ 1110 h 1170"/>
              <a:gd name="T2" fmla="*/ 186 w 925"/>
              <a:gd name="T3" fmla="*/ 1110 h 1170"/>
              <a:gd name="T4" fmla="*/ 169 w 925"/>
              <a:gd name="T5" fmla="*/ 763 h 1170"/>
              <a:gd name="T6" fmla="*/ 500 w 925"/>
              <a:gd name="T7" fmla="*/ 551 h 1170"/>
              <a:gd name="T8" fmla="*/ 924 w 925"/>
              <a:gd name="T9" fmla="*/ 34 h 1170"/>
              <a:gd name="T10" fmla="*/ 873 w 925"/>
              <a:gd name="T11" fmla="*/ 34 h 1170"/>
              <a:gd name="T12" fmla="*/ 678 w 925"/>
              <a:gd name="T13" fmla="*/ 407 h 1170"/>
              <a:gd name="T14" fmla="*/ 288 w 925"/>
              <a:gd name="T15" fmla="*/ 568 h 1170"/>
              <a:gd name="T16" fmla="*/ 135 w 925"/>
              <a:gd name="T17" fmla="*/ 1144 h 1170"/>
              <a:gd name="T18" fmla="*/ 186 w 925"/>
              <a:gd name="T19" fmla="*/ 1110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5" h="1170">
                <a:moveTo>
                  <a:pt x="186" y="1110"/>
                </a:moveTo>
                <a:lnTo>
                  <a:pt x="186" y="1110"/>
                </a:lnTo>
                <a:cubicBezTo>
                  <a:pt x="110" y="1008"/>
                  <a:pt x="110" y="873"/>
                  <a:pt x="169" y="763"/>
                </a:cubicBezTo>
                <a:cubicBezTo>
                  <a:pt x="237" y="627"/>
                  <a:pt x="373" y="593"/>
                  <a:pt x="500" y="551"/>
                </a:cubicBezTo>
                <a:cubicBezTo>
                  <a:pt x="737" y="483"/>
                  <a:pt x="924" y="296"/>
                  <a:pt x="924" y="34"/>
                </a:cubicBezTo>
                <a:cubicBezTo>
                  <a:pt x="924" y="0"/>
                  <a:pt x="873" y="0"/>
                  <a:pt x="873" y="34"/>
                </a:cubicBezTo>
                <a:cubicBezTo>
                  <a:pt x="864" y="186"/>
                  <a:pt x="796" y="322"/>
                  <a:pt x="678" y="407"/>
                </a:cubicBezTo>
                <a:cubicBezTo>
                  <a:pt x="559" y="491"/>
                  <a:pt x="415" y="508"/>
                  <a:pt x="288" y="568"/>
                </a:cubicBezTo>
                <a:cubicBezTo>
                  <a:pt x="84" y="669"/>
                  <a:pt x="0" y="941"/>
                  <a:pt x="135" y="1144"/>
                </a:cubicBezTo>
                <a:cubicBezTo>
                  <a:pt x="152" y="1169"/>
                  <a:pt x="203" y="1144"/>
                  <a:pt x="186" y="111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0">
            <a:extLst>
              <a:ext uri="{FF2B5EF4-FFF2-40B4-BE49-F238E27FC236}">
                <a16:creationId xmlns:a16="http://schemas.microsoft.com/office/drawing/2014/main" id="{8E5825F6-D0B4-2D43-A53A-D1C74863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881" y="11223012"/>
            <a:ext cx="464343" cy="361651"/>
          </a:xfrm>
          <a:custGeom>
            <a:avLst/>
            <a:gdLst>
              <a:gd name="T0" fmla="*/ 50 w 458"/>
              <a:gd name="T1" fmla="*/ 77 h 358"/>
              <a:gd name="T2" fmla="*/ 50 w 458"/>
              <a:gd name="T3" fmla="*/ 77 h 358"/>
              <a:gd name="T4" fmla="*/ 390 w 458"/>
              <a:gd name="T5" fmla="*/ 314 h 358"/>
              <a:gd name="T6" fmla="*/ 449 w 458"/>
              <a:gd name="T7" fmla="*/ 306 h 358"/>
              <a:gd name="T8" fmla="*/ 42 w 458"/>
              <a:gd name="T9" fmla="*/ 26 h 358"/>
              <a:gd name="T10" fmla="*/ 50 w 458"/>
              <a:gd name="T11" fmla="*/ 7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58">
                <a:moveTo>
                  <a:pt x="50" y="77"/>
                </a:moveTo>
                <a:lnTo>
                  <a:pt x="50" y="77"/>
                </a:lnTo>
                <a:cubicBezTo>
                  <a:pt x="212" y="60"/>
                  <a:pt x="356" y="170"/>
                  <a:pt x="390" y="314"/>
                </a:cubicBezTo>
                <a:cubicBezTo>
                  <a:pt x="398" y="357"/>
                  <a:pt x="457" y="339"/>
                  <a:pt x="449" y="306"/>
                </a:cubicBezTo>
                <a:cubicBezTo>
                  <a:pt x="407" y="119"/>
                  <a:pt x="220" y="0"/>
                  <a:pt x="42" y="26"/>
                </a:cubicBezTo>
                <a:cubicBezTo>
                  <a:pt x="0" y="34"/>
                  <a:pt x="17" y="85"/>
                  <a:pt x="50" y="77"/>
                </a:cubicBezTo>
              </a:path>
            </a:pathLst>
          </a:custGeom>
          <a:solidFill>
            <a:srgbClr val="E89E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1">
            <a:extLst>
              <a:ext uri="{FF2B5EF4-FFF2-40B4-BE49-F238E27FC236}">
                <a16:creationId xmlns:a16="http://schemas.microsoft.com/office/drawing/2014/main" id="{D727A19D-C865-FE4D-9344-A52AB77D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945" y="8204781"/>
            <a:ext cx="370583" cy="732234"/>
          </a:xfrm>
          <a:custGeom>
            <a:avLst/>
            <a:gdLst>
              <a:gd name="T0" fmla="*/ 296 w 365"/>
              <a:gd name="T1" fmla="*/ 34 h 721"/>
              <a:gd name="T2" fmla="*/ 296 w 365"/>
              <a:gd name="T3" fmla="*/ 34 h 721"/>
              <a:gd name="T4" fmla="*/ 186 w 365"/>
              <a:gd name="T5" fmla="*/ 415 h 721"/>
              <a:gd name="T6" fmla="*/ 8 w 365"/>
              <a:gd name="T7" fmla="*/ 669 h 721"/>
              <a:gd name="T8" fmla="*/ 67 w 365"/>
              <a:gd name="T9" fmla="*/ 686 h 721"/>
              <a:gd name="T10" fmla="*/ 271 w 365"/>
              <a:gd name="T11" fmla="*/ 390 h 721"/>
              <a:gd name="T12" fmla="*/ 355 w 365"/>
              <a:gd name="T13" fmla="*/ 34 h 721"/>
              <a:gd name="T14" fmla="*/ 296 w 365"/>
              <a:gd name="T15" fmla="*/ 34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721">
                <a:moveTo>
                  <a:pt x="296" y="34"/>
                </a:moveTo>
                <a:lnTo>
                  <a:pt x="296" y="34"/>
                </a:lnTo>
                <a:cubicBezTo>
                  <a:pt x="305" y="169"/>
                  <a:pt x="271" y="305"/>
                  <a:pt x="186" y="415"/>
                </a:cubicBezTo>
                <a:cubicBezTo>
                  <a:pt x="118" y="500"/>
                  <a:pt x="42" y="559"/>
                  <a:pt x="8" y="669"/>
                </a:cubicBezTo>
                <a:cubicBezTo>
                  <a:pt x="0" y="703"/>
                  <a:pt x="59" y="720"/>
                  <a:pt x="67" y="686"/>
                </a:cubicBezTo>
                <a:cubicBezTo>
                  <a:pt x="93" y="568"/>
                  <a:pt x="211" y="492"/>
                  <a:pt x="271" y="390"/>
                </a:cubicBezTo>
                <a:cubicBezTo>
                  <a:pt x="339" y="288"/>
                  <a:pt x="364" y="161"/>
                  <a:pt x="355" y="34"/>
                </a:cubicBezTo>
                <a:cubicBezTo>
                  <a:pt x="347" y="0"/>
                  <a:pt x="296" y="0"/>
                  <a:pt x="296" y="3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2">
            <a:extLst>
              <a:ext uri="{FF2B5EF4-FFF2-40B4-BE49-F238E27FC236}">
                <a16:creationId xmlns:a16="http://schemas.microsoft.com/office/drawing/2014/main" id="{C131D35B-939A-C045-9977-1AEA201A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289" y="9794264"/>
            <a:ext cx="1067098" cy="464343"/>
          </a:xfrm>
          <a:custGeom>
            <a:avLst/>
            <a:gdLst>
              <a:gd name="T0" fmla="*/ 25 w 1052"/>
              <a:gd name="T1" fmla="*/ 373 h 459"/>
              <a:gd name="T2" fmla="*/ 25 w 1052"/>
              <a:gd name="T3" fmla="*/ 373 h 459"/>
              <a:gd name="T4" fmla="*/ 508 w 1052"/>
              <a:gd name="T5" fmla="*/ 263 h 459"/>
              <a:gd name="T6" fmla="*/ 729 w 1052"/>
              <a:gd name="T7" fmla="*/ 93 h 459"/>
              <a:gd name="T8" fmla="*/ 992 w 1052"/>
              <a:gd name="T9" fmla="*/ 144 h 459"/>
              <a:gd name="T10" fmla="*/ 1017 w 1052"/>
              <a:gd name="T11" fmla="*/ 93 h 459"/>
              <a:gd name="T12" fmla="*/ 593 w 1052"/>
              <a:gd name="T13" fmla="*/ 93 h 459"/>
              <a:gd name="T14" fmla="*/ 381 w 1052"/>
              <a:gd name="T15" fmla="*/ 297 h 459"/>
              <a:gd name="T16" fmla="*/ 59 w 1052"/>
              <a:gd name="T17" fmla="*/ 322 h 459"/>
              <a:gd name="T18" fmla="*/ 25 w 1052"/>
              <a:gd name="T19" fmla="*/ 373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2" h="459">
                <a:moveTo>
                  <a:pt x="25" y="373"/>
                </a:moveTo>
                <a:lnTo>
                  <a:pt x="25" y="373"/>
                </a:lnTo>
                <a:cubicBezTo>
                  <a:pt x="195" y="458"/>
                  <a:pt x="381" y="398"/>
                  <a:pt x="508" y="263"/>
                </a:cubicBezTo>
                <a:cubicBezTo>
                  <a:pt x="585" y="195"/>
                  <a:pt x="627" y="119"/>
                  <a:pt x="729" y="93"/>
                </a:cubicBezTo>
                <a:cubicBezTo>
                  <a:pt x="822" y="68"/>
                  <a:pt x="915" y="85"/>
                  <a:pt x="992" y="144"/>
                </a:cubicBezTo>
                <a:cubicBezTo>
                  <a:pt x="1017" y="161"/>
                  <a:pt x="1051" y="119"/>
                  <a:pt x="1017" y="93"/>
                </a:cubicBezTo>
                <a:cubicBezTo>
                  <a:pt x="898" y="0"/>
                  <a:pt x="712" y="0"/>
                  <a:pt x="593" y="93"/>
                </a:cubicBezTo>
                <a:cubicBezTo>
                  <a:pt x="517" y="161"/>
                  <a:pt x="466" y="246"/>
                  <a:pt x="381" y="297"/>
                </a:cubicBezTo>
                <a:cubicBezTo>
                  <a:pt x="280" y="364"/>
                  <a:pt x="161" y="381"/>
                  <a:pt x="59" y="322"/>
                </a:cubicBezTo>
                <a:cubicBezTo>
                  <a:pt x="25" y="314"/>
                  <a:pt x="0" y="356"/>
                  <a:pt x="25" y="37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3">
            <a:extLst>
              <a:ext uri="{FF2B5EF4-FFF2-40B4-BE49-F238E27FC236}">
                <a16:creationId xmlns:a16="http://schemas.microsoft.com/office/drawing/2014/main" id="{DB817BED-C0BB-E64A-B7B0-022074DE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7646" y="10673835"/>
            <a:ext cx="535781" cy="620614"/>
          </a:xfrm>
          <a:custGeom>
            <a:avLst/>
            <a:gdLst>
              <a:gd name="T0" fmla="*/ 26 w 527"/>
              <a:gd name="T1" fmla="*/ 508 h 611"/>
              <a:gd name="T2" fmla="*/ 26 w 527"/>
              <a:gd name="T3" fmla="*/ 508 h 611"/>
              <a:gd name="T4" fmla="*/ 424 w 527"/>
              <a:gd name="T5" fmla="*/ 492 h 611"/>
              <a:gd name="T6" fmla="*/ 483 w 527"/>
              <a:gd name="T7" fmla="*/ 34 h 611"/>
              <a:gd name="T8" fmla="*/ 424 w 527"/>
              <a:gd name="T9" fmla="*/ 51 h 611"/>
              <a:gd name="T10" fmla="*/ 390 w 527"/>
              <a:gd name="T11" fmla="*/ 449 h 611"/>
              <a:gd name="T12" fmla="*/ 42 w 527"/>
              <a:gd name="T13" fmla="*/ 458 h 611"/>
              <a:gd name="T14" fmla="*/ 26 w 527"/>
              <a:gd name="T15" fmla="*/ 50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611">
                <a:moveTo>
                  <a:pt x="26" y="508"/>
                </a:moveTo>
                <a:lnTo>
                  <a:pt x="26" y="508"/>
                </a:lnTo>
                <a:cubicBezTo>
                  <a:pt x="153" y="559"/>
                  <a:pt x="322" y="610"/>
                  <a:pt x="424" y="492"/>
                </a:cubicBezTo>
                <a:cubicBezTo>
                  <a:pt x="526" y="373"/>
                  <a:pt x="517" y="169"/>
                  <a:pt x="483" y="34"/>
                </a:cubicBezTo>
                <a:cubicBezTo>
                  <a:pt x="475" y="0"/>
                  <a:pt x="415" y="8"/>
                  <a:pt x="424" y="51"/>
                </a:cubicBezTo>
                <a:cubicBezTo>
                  <a:pt x="458" y="169"/>
                  <a:pt x="466" y="339"/>
                  <a:pt x="390" y="449"/>
                </a:cubicBezTo>
                <a:cubicBezTo>
                  <a:pt x="305" y="559"/>
                  <a:pt x="153" y="500"/>
                  <a:pt x="42" y="458"/>
                </a:cubicBezTo>
                <a:cubicBezTo>
                  <a:pt x="9" y="441"/>
                  <a:pt x="0" y="500"/>
                  <a:pt x="26" y="50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4">
            <a:extLst>
              <a:ext uri="{FF2B5EF4-FFF2-40B4-BE49-F238E27FC236}">
                <a16:creationId xmlns:a16="http://schemas.microsoft.com/office/drawing/2014/main" id="{96972C8E-E2BD-7148-9E92-D635FA92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499" y="10633653"/>
            <a:ext cx="629544" cy="866179"/>
          </a:xfrm>
          <a:custGeom>
            <a:avLst/>
            <a:gdLst>
              <a:gd name="T0" fmla="*/ 59 w 620"/>
              <a:gd name="T1" fmla="*/ 813 h 857"/>
              <a:gd name="T2" fmla="*/ 59 w 620"/>
              <a:gd name="T3" fmla="*/ 813 h 857"/>
              <a:gd name="T4" fmla="*/ 296 w 620"/>
              <a:gd name="T5" fmla="*/ 355 h 857"/>
              <a:gd name="T6" fmla="*/ 602 w 620"/>
              <a:gd name="T7" fmla="*/ 50 h 857"/>
              <a:gd name="T8" fmla="*/ 551 w 620"/>
              <a:gd name="T9" fmla="*/ 34 h 857"/>
              <a:gd name="T10" fmla="*/ 381 w 620"/>
              <a:gd name="T11" fmla="*/ 211 h 857"/>
              <a:gd name="T12" fmla="*/ 203 w 620"/>
              <a:gd name="T13" fmla="*/ 364 h 857"/>
              <a:gd name="T14" fmla="*/ 8 w 620"/>
              <a:gd name="T15" fmla="*/ 805 h 857"/>
              <a:gd name="T16" fmla="*/ 59 w 620"/>
              <a:gd name="T17" fmla="*/ 813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0" h="857">
                <a:moveTo>
                  <a:pt x="59" y="813"/>
                </a:moveTo>
                <a:lnTo>
                  <a:pt x="59" y="813"/>
                </a:lnTo>
                <a:cubicBezTo>
                  <a:pt x="85" y="644"/>
                  <a:pt x="161" y="474"/>
                  <a:pt x="296" y="355"/>
                </a:cubicBezTo>
                <a:cubicBezTo>
                  <a:pt x="398" y="254"/>
                  <a:pt x="551" y="195"/>
                  <a:pt x="602" y="50"/>
                </a:cubicBezTo>
                <a:cubicBezTo>
                  <a:pt x="619" y="16"/>
                  <a:pt x="559" y="0"/>
                  <a:pt x="551" y="34"/>
                </a:cubicBezTo>
                <a:cubicBezTo>
                  <a:pt x="517" y="110"/>
                  <a:pt x="449" y="161"/>
                  <a:pt x="381" y="211"/>
                </a:cubicBezTo>
                <a:cubicBezTo>
                  <a:pt x="322" y="262"/>
                  <a:pt x="254" y="305"/>
                  <a:pt x="203" y="364"/>
                </a:cubicBezTo>
                <a:cubicBezTo>
                  <a:pt x="93" y="491"/>
                  <a:pt x="25" y="635"/>
                  <a:pt x="8" y="805"/>
                </a:cubicBezTo>
                <a:cubicBezTo>
                  <a:pt x="0" y="839"/>
                  <a:pt x="51" y="856"/>
                  <a:pt x="59" y="81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5">
            <a:extLst>
              <a:ext uri="{FF2B5EF4-FFF2-40B4-BE49-F238E27FC236}">
                <a16:creationId xmlns:a16="http://schemas.microsoft.com/office/drawing/2014/main" id="{0CBE347C-BB8F-1741-B883-B9C9FF1C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475" y="10459523"/>
            <a:ext cx="361653" cy="267890"/>
          </a:xfrm>
          <a:custGeom>
            <a:avLst/>
            <a:gdLst>
              <a:gd name="T0" fmla="*/ 34 w 357"/>
              <a:gd name="T1" fmla="*/ 68 h 264"/>
              <a:gd name="T2" fmla="*/ 34 w 357"/>
              <a:gd name="T3" fmla="*/ 68 h 264"/>
              <a:gd name="T4" fmla="*/ 195 w 357"/>
              <a:gd name="T5" fmla="*/ 76 h 264"/>
              <a:gd name="T6" fmla="*/ 280 w 357"/>
              <a:gd name="T7" fmla="*/ 212 h 264"/>
              <a:gd name="T8" fmla="*/ 331 w 357"/>
              <a:gd name="T9" fmla="*/ 229 h 264"/>
              <a:gd name="T10" fmla="*/ 272 w 357"/>
              <a:gd name="T11" fmla="*/ 51 h 264"/>
              <a:gd name="T12" fmla="*/ 34 w 357"/>
              <a:gd name="T13" fmla="*/ 17 h 264"/>
              <a:gd name="T14" fmla="*/ 34 w 357"/>
              <a:gd name="T15" fmla="*/ 6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7" h="264">
                <a:moveTo>
                  <a:pt x="34" y="68"/>
                </a:moveTo>
                <a:lnTo>
                  <a:pt x="34" y="68"/>
                </a:lnTo>
                <a:cubicBezTo>
                  <a:pt x="85" y="68"/>
                  <a:pt x="144" y="59"/>
                  <a:pt x="195" y="76"/>
                </a:cubicBezTo>
                <a:cubicBezTo>
                  <a:pt x="255" y="93"/>
                  <a:pt x="297" y="153"/>
                  <a:pt x="280" y="212"/>
                </a:cubicBezTo>
                <a:cubicBezTo>
                  <a:pt x="272" y="246"/>
                  <a:pt x="322" y="263"/>
                  <a:pt x="331" y="229"/>
                </a:cubicBezTo>
                <a:cubicBezTo>
                  <a:pt x="356" y="161"/>
                  <a:pt x="331" y="93"/>
                  <a:pt x="272" y="51"/>
                </a:cubicBezTo>
                <a:cubicBezTo>
                  <a:pt x="204" y="0"/>
                  <a:pt x="119" y="0"/>
                  <a:pt x="34" y="17"/>
                </a:cubicBezTo>
                <a:cubicBezTo>
                  <a:pt x="0" y="17"/>
                  <a:pt x="0" y="76"/>
                  <a:pt x="34" y="6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6">
            <a:extLst>
              <a:ext uri="{FF2B5EF4-FFF2-40B4-BE49-F238E27FC236}">
                <a16:creationId xmlns:a16="http://schemas.microsoft.com/office/drawing/2014/main" id="{FB256AEA-6B91-9E4D-8770-9DFF4B0C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358" y="9146860"/>
            <a:ext cx="651867" cy="482203"/>
          </a:xfrm>
          <a:custGeom>
            <a:avLst/>
            <a:gdLst>
              <a:gd name="T0" fmla="*/ 8 w 645"/>
              <a:gd name="T1" fmla="*/ 51 h 476"/>
              <a:gd name="T2" fmla="*/ 8 w 645"/>
              <a:gd name="T3" fmla="*/ 51 h 476"/>
              <a:gd name="T4" fmla="*/ 212 w 645"/>
              <a:gd name="T5" fmla="*/ 263 h 476"/>
              <a:gd name="T6" fmla="*/ 585 w 645"/>
              <a:gd name="T7" fmla="*/ 432 h 476"/>
              <a:gd name="T8" fmla="*/ 636 w 645"/>
              <a:gd name="T9" fmla="*/ 424 h 476"/>
              <a:gd name="T10" fmla="*/ 390 w 645"/>
              <a:gd name="T11" fmla="*/ 238 h 476"/>
              <a:gd name="T12" fmla="*/ 68 w 645"/>
              <a:gd name="T13" fmla="*/ 34 h 476"/>
              <a:gd name="T14" fmla="*/ 8 w 645"/>
              <a:gd name="T15" fmla="*/ 5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5" h="476">
                <a:moveTo>
                  <a:pt x="8" y="51"/>
                </a:moveTo>
                <a:lnTo>
                  <a:pt x="8" y="51"/>
                </a:lnTo>
                <a:cubicBezTo>
                  <a:pt x="34" y="153"/>
                  <a:pt x="118" y="229"/>
                  <a:pt x="212" y="263"/>
                </a:cubicBezTo>
                <a:cubicBezTo>
                  <a:pt x="330" y="305"/>
                  <a:pt x="559" y="272"/>
                  <a:pt x="585" y="432"/>
                </a:cubicBezTo>
                <a:cubicBezTo>
                  <a:pt x="585" y="475"/>
                  <a:pt x="644" y="458"/>
                  <a:pt x="636" y="424"/>
                </a:cubicBezTo>
                <a:cubicBezTo>
                  <a:pt x="619" y="297"/>
                  <a:pt x="500" y="254"/>
                  <a:pt x="390" y="238"/>
                </a:cubicBezTo>
                <a:cubicBezTo>
                  <a:pt x="254" y="221"/>
                  <a:pt x="101" y="187"/>
                  <a:pt x="68" y="34"/>
                </a:cubicBezTo>
                <a:cubicBezTo>
                  <a:pt x="59" y="0"/>
                  <a:pt x="0" y="17"/>
                  <a:pt x="8" y="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228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reeform 189">
            <a:extLst>
              <a:ext uri="{FF2B5EF4-FFF2-40B4-BE49-F238E27FC236}">
                <a16:creationId xmlns:a16="http://schemas.microsoft.com/office/drawing/2014/main" id="{372E5FF4-6C1D-A342-8169-A3DE74E0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406" y="6636068"/>
            <a:ext cx="5297809" cy="7072756"/>
          </a:xfrm>
          <a:custGeom>
            <a:avLst/>
            <a:gdLst>
              <a:gd name="T0" fmla="*/ 606 w 5187"/>
              <a:gd name="T1" fmla="*/ 2285 h 6922"/>
              <a:gd name="T2" fmla="*/ 606 w 5187"/>
              <a:gd name="T3" fmla="*/ 2285 h 6922"/>
              <a:gd name="T4" fmla="*/ 606 w 5187"/>
              <a:gd name="T5" fmla="*/ 2936 h 6922"/>
              <a:gd name="T6" fmla="*/ 82 w 5187"/>
              <a:gd name="T7" fmla="*/ 3858 h 6922"/>
              <a:gd name="T8" fmla="*/ 253 w 5187"/>
              <a:gd name="T9" fmla="*/ 4156 h 6922"/>
              <a:gd name="T10" fmla="*/ 606 w 5187"/>
              <a:gd name="T11" fmla="*/ 4156 h 6922"/>
              <a:gd name="T12" fmla="*/ 606 w 5187"/>
              <a:gd name="T13" fmla="*/ 4183 h 6922"/>
              <a:gd name="T14" fmla="*/ 2494 w 5187"/>
              <a:gd name="T15" fmla="*/ 6062 h 6922"/>
              <a:gd name="T16" fmla="*/ 2440 w 5187"/>
              <a:gd name="T17" fmla="*/ 6062 h 6922"/>
              <a:gd name="T18" fmla="*/ 2440 w 5187"/>
              <a:gd name="T19" fmla="*/ 6921 h 6922"/>
              <a:gd name="T20" fmla="*/ 5186 w 5187"/>
              <a:gd name="T21" fmla="*/ 6921 h 6922"/>
              <a:gd name="T22" fmla="*/ 5186 w 5187"/>
              <a:gd name="T23" fmla="*/ 6062 h 6922"/>
              <a:gd name="T24" fmla="*/ 5186 w 5187"/>
              <a:gd name="T25" fmla="*/ 2285 h 6922"/>
              <a:gd name="T26" fmla="*/ 2900 w 5187"/>
              <a:gd name="T27" fmla="*/ 0 h 6922"/>
              <a:gd name="T28" fmla="*/ 2900 w 5187"/>
              <a:gd name="T29" fmla="*/ 0 h 6922"/>
              <a:gd name="T30" fmla="*/ 606 w 5187"/>
              <a:gd name="T31" fmla="*/ 2285 h 6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87" h="6922">
                <a:moveTo>
                  <a:pt x="606" y="2285"/>
                </a:moveTo>
                <a:lnTo>
                  <a:pt x="606" y="2285"/>
                </a:lnTo>
                <a:cubicBezTo>
                  <a:pt x="606" y="2936"/>
                  <a:pt x="606" y="2936"/>
                  <a:pt x="606" y="2936"/>
                </a:cubicBezTo>
                <a:cubicBezTo>
                  <a:pt x="82" y="3858"/>
                  <a:pt x="82" y="3858"/>
                  <a:pt x="82" y="3858"/>
                </a:cubicBezTo>
                <a:cubicBezTo>
                  <a:pt x="0" y="3984"/>
                  <a:pt x="100" y="4156"/>
                  <a:pt x="253" y="4156"/>
                </a:cubicBezTo>
                <a:cubicBezTo>
                  <a:pt x="606" y="4156"/>
                  <a:pt x="606" y="4156"/>
                  <a:pt x="606" y="4156"/>
                </a:cubicBezTo>
                <a:cubicBezTo>
                  <a:pt x="606" y="4183"/>
                  <a:pt x="606" y="4183"/>
                  <a:pt x="606" y="4183"/>
                </a:cubicBezTo>
                <a:cubicBezTo>
                  <a:pt x="606" y="5222"/>
                  <a:pt x="1455" y="6062"/>
                  <a:pt x="2494" y="6062"/>
                </a:cubicBezTo>
                <a:cubicBezTo>
                  <a:pt x="2440" y="6062"/>
                  <a:pt x="2440" y="6062"/>
                  <a:pt x="2440" y="6062"/>
                </a:cubicBezTo>
                <a:cubicBezTo>
                  <a:pt x="2440" y="6921"/>
                  <a:pt x="2440" y="6921"/>
                  <a:pt x="2440" y="6921"/>
                </a:cubicBezTo>
                <a:cubicBezTo>
                  <a:pt x="5186" y="6921"/>
                  <a:pt x="5186" y="6921"/>
                  <a:pt x="5186" y="6921"/>
                </a:cubicBezTo>
                <a:cubicBezTo>
                  <a:pt x="5186" y="6062"/>
                  <a:pt x="5186" y="6062"/>
                  <a:pt x="5186" y="6062"/>
                </a:cubicBezTo>
                <a:cubicBezTo>
                  <a:pt x="5186" y="2285"/>
                  <a:pt x="5186" y="2285"/>
                  <a:pt x="5186" y="2285"/>
                </a:cubicBezTo>
                <a:cubicBezTo>
                  <a:pt x="5186" y="1020"/>
                  <a:pt x="4165" y="0"/>
                  <a:pt x="2900" y="0"/>
                </a:cubicBezTo>
                <a:lnTo>
                  <a:pt x="2900" y="0"/>
                </a:lnTo>
                <a:cubicBezTo>
                  <a:pt x="1636" y="0"/>
                  <a:pt x="606" y="1020"/>
                  <a:pt x="606" y="22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90">
            <a:extLst>
              <a:ext uri="{FF2B5EF4-FFF2-40B4-BE49-F238E27FC236}">
                <a16:creationId xmlns:a16="http://schemas.microsoft.com/office/drawing/2014/main" id="{952924E4-C093-394D-9365-3FF894A8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407" y="8951608"/>
            <a:ext cx="4506" cy="45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91">
            <a:extLst>
              <a:ext uri="{FF2B5EF4-FFF2-40B4-BE49-F238E27FC236}">
                <a16:creationId xmlns:a16="http://schemas.microsoft.com/office/drawing/2014/main" id="{DBD50878-EEE3-9B4B-967D-03745BAB3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407" y="8951608"/>
            <a:ext cx="4506" cy="45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92">
            <a:extLst>
              <a:ext uri="{FF2B5EF4-FFF2-40B4-BE49-F238E27FC236}">
                <a16:creationId xmlns:a16="http://schemas.microsoft.com/office/drawing/2014/main" id="{08B97A95-CF7F-744C-A4EE-D8448FB7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101" y="8694825"/>
            <a:ext cx="1441581" cy="1635295"/>
          </a:xfrm>
          <a:custGeom>
            <a:avLst/>
            <a:gdLst>
              <a:gd name="T0" fmla="*/ 903 w 1410"/>
              <a:gd name="T1" fmla="*/ 714 h 1600"/>
              <a:gd name="T2" fmla="*/ 903 w 1410"/>
              <a:gd name="T3" fmla="*/ 714 h 1600"/>
              <a:gd name="T4" fmla="*/ 795 w 1410"/>
              <a:gd name="T5" fmla="*/ 587 h 1600"/>
              <a:gd name="T6" fmla="*/ 813 w 1410"/>
              <a:gd name="T7" fmla="*/ 289 h 1600"/>
              <a:gd name="T8" fmla="*/ 858 w 1410"/>
              <a:gd name="T9" fmla="*/ 0 h 1600"/>
              <a:gd name="T10" fmla="*/ 732 w 1410"/>
              <a:gd name="T11" fmla="*/ 136 h 1600"/>
              <a:gd name="T12" fmla="*/ 434 w 1410"/>
              <a:gd name="T13" fmla="*/ 154 h 1600"/>
              <a:gd name="T14" fmla="*/ 172 w 1410"/>
              <a:gd name="T15" fmla="*/ 434 h 1600"/>
              <a:gd name="T16" fmla="*/ 118 w 1410"/>
              <a:gd name="T17" fmla="*/ 624 h 1600"/>
              <a:gd name="T18" fmla="*/ 18 w 1410"/>
              <a:gd name="T19" fmla="*/ 723 h 1600"/>
              <a:gd name="T20" fmla="*/ 90 w 1410"/>
              <a:gd name="T21" fmla="*/ 868 h 1600"/>
              <a:gd name="T22" fmla="*/ 624 w 1410"/>
              <a:gd name="T23" fmla="*/ 1102 h 1600"/>
              <a:gd name="T24" fmla="*/ 976 w 1410"/>
              <a:gd name="T25" fmla="*/ 1310 h 1600"/>
              <a:gd name="T26" fmla="*/ 1220 w 1410"/>
              <a:gd name="T27" fmla="*/ 1599 h 1600"/>
              <a:gd name="T28" fmla="*/ 1409 w 1410"/>
              <a:gd name="T29" fmla="*/ 1428 h 1600"/>
              <a:gd name="T30" fmla="*/ 1310 w 1410"/>
              <a:gd name="T31" fmla="*/ 1310 h 1600"/>
              <a:gd name="T32" fmla="*/ 1265 w 1410"/>
              <a:gd name="T33" fmla="*/ 1193 h 1600"/>
              <a:gd name="T34" fmla="*/ 1184 w 1410"/>
              <a:gd name="T35" fmla="*/ 1057 h 1600"/>
              <a:gd name="T36" fmla="*/ 1166 w 1410"/>
              <a:gd name="T37" fmla="*/ 1021 h 1600"/>
              <a:gd name="T38" fmla="*/ 1102 w 1410"/>
              <a:gd name="T39" fmla="*/ 958 h 1600"/>
              <a:gd name="T40" fmla="*/ 903 w 1410"/>
              <a:gd name="T41" fmla="*/ 71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0" h="1600">
                <a:moveTo>
                  <a:pt x="903" y="714"/>
                </a:moveTo>
                <a:lnTo>
                  <a:pt x="903" y="714"/>
                </a:lnTo>
                <a:cubicBezTo>
                  <a:pt x="831" y="687"/>
                  <a:pt x="795" y="587"/>
                  <a:pt x="795" y="587"/>
                </a:cubicBezTo>
                <a:cubicBezTo>
                  <a:pt x="705" y="443"/>
                  <a:pt x="813" y="289"/>
                  <a:pt x="813" y="289"/>
                </a:cubicBezTo>
                <a:cubicBezTo>
                  <a:pt x="922" y="163"/>
                  <a:pt x="858" y="0"/>
                  <a:pt x="858" y="0"/>
                </a:cubicBezTo>
                <a:cubicBezTo>
                  <a:pt x="840" y="109"/>
                  <a:pt x="732" y="136"/>
                  <a:pt x="732" y="136"/>
                </a:cubicBezTo>
                <a:cubicBezTo>
                  <a:pt x="542" y="127"/>
                  <a:pt x="434" y="154"/>
                  <a:pt x="434" y="154"/>
                </a:cubicBezTo>
                <a:cubicBezTo>
                  <a:pt x="144" y="289"/>
                  <a:pt x="172" y="434"/>
                  <a:pt x="172" y="434"/>
                </a:cubicBezTo>
                <a:cubicBezTo>
                  <a:pt x="181" y="587"/>
                  <a:pt x="118" y="624"/>
                  <a:pt x="118" y="624"/>
                </a:cubicBezTo>
                <a:cubicBezTo>
                  <a:pt x="0" y="678"/>
                  <a:pt x="18" y="723"/>
                  <a:pt x="18" y="723"/>
                </a:cubicBezTo>
                <a:cubicBezTo>
                  <a:pt x="9" y="813"/>
                  <a:pt x="90" y="868"/>
                  <a:pt x="90" y="868"/>
                </a:cubicBezTo>
                <a:cubicBezTo>
                  <a:pt x="172" y="958"/>
                  <a:pt x="624" y="1102"/>
                  <a:pt x="624" y="1102"/>
                </a:cubicBezTo>
                <a:cubicBezTo>
                  <a:pt x="903" y="1148"/>
                  <a:pt x="976" y="1310"/>
                  <a:pt x="976" y="1310"/>
                </a:cubicBezTo>
                <a:cubicBezTo>
                  <a:pt x="1039" y="1464"/>
                  <a:pt x="1220" y="1599"/>
                  <a:pt x="1220" y="1599"/>
                </a:cubicBezTo>
                <a:cubicBezTo>
                  <a:pt x="1409" y="1428"/>
                  <a:pt x="1409" y="1428"/>
                  <a:pt x="1409" y="1428"/>
                </a:cubicBezTo>
                <a:cubicBezTo>
                  <a:pt x="1383" y="1410"/>
                  <a:pt x="1310" y="1310"/>
                  <a:pt x="1310" y="1310"/>
                </a:cubicBezTo>
                <a:cubicBezTo>
                  <a:pt x="1301" y="1265"/>
                  <a:pt x="1283" y="1229"/>
                  <a:pt x="1265" y="1193"/>
                </a:cubicBezTo>
                <a:cubicBezTo>
                  <a:pt x="1229" y="1148"/>
                  <a:pt x="1211" y="1102"/>
                  <a:pt x="1184" y="1057"/>
                </a:cubicBezTo>
                <a:cubicBezTo>
                  <a:pt x="1175" y="1039"/>
                  <a:pt x="1166" y="1030"/>
                  <a:pt x="1166" y="1021"/>
                </a:cubicBezTo>
                <a:cubicBezTo>
                  <a:pt x="1102" y="958"/>
                  <a:pt x="1102" y="958"/>
                  <a:pt x="1102" y="958"/>
                </a:cubicBezTo>
                <a:lnTo>
                  <a:pt x="903" y="7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93">
            <a:extLst>
              <a:ext uri="{FF2B5EF4-FFF2-40B4-BE49-F238E27FC236}">
                <a16:creationId xmlns:a16="http://schemas.microsoft.com/office/drawing/2014/main" id="{AB93E1FB-2598-744B-B569-4F1CA19D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6007" y="8397499"/>
            <a:ext cx="4504" cy="450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94">
            <a:extLst>
              <a:ext uri="{FF2B5EF4-FFF2-40B4-BE49-F238E27FC236}">
                <a16:creationId xmlns:a16="http://schemas.microsoft.com/office/drawing/2014/main" id="{47FE0A93-FC5F-F743-83E8-2AC71277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461" y="7262254"/>
            <a:ext cx="3297616" cy="2410144"/>
          </a:xfrm>
          <a:custGeom>
            <a:avLst/>
            <a:gdLst>
              <a:gd name="T0" fmla="*/ 732 w 3226"/>
              <a:gd name="T1" fmla="*/ 1797 h 2358"/>
              <a:gd name="T2" fmla="*/ 732 w 3226"/>
              <a:gd name="T3" fmla="*/ 1797 h 2358"/>
              <a:gd name="T4" fmla="*/ 741 w 3226"/>
              <a:gd name="T5" fmla="*/ 1959 h 2358"/>
              <a:gd name="T6" fmla="*/ 822 w 3226"/>
              <a:gd name="T7" fmla="*/ 2068 h 2358"/>
              <a:gd name="T8" fmla="*/ 1066 w 3226"/>
              <a:gd name="T9" fmla="*/ 2149 h 2358"/>
              <a:gd name="T10" fmla="*/ 1481 w 3226"/>
              <a:gd name="T11" fmla="*/ 2122 h 2358"/>
              <a:gd name="T12" fmla="*/ 1581 w 3226"/>
              <a:gd name="T13" fmla="*/ 2023 h 2358"/>
              <a:gd name="T14" fmla="*/ 1635 w 3226"/>
              <a:gd name="T15" fmla="*/ 1833 h 2358"/>
              <a:gd name="T16" fmla="*/ 1653 w 3226"/>
              <a:gd name="T17" fmla="*/ 1751 h 2358"/>
              <a:gd name="T18" fmla="*/ 1680 w 3226"/>
              <a:gd name="T19" fmla="*/ 1715 h 2358"/>
              <a:gd name="T20" fmla="*/ 1897 w 3226"/>
              <a:gd name="T21" fmla="*/ 1553 h 2358"/>
              <a:gd name="T22" fmla="*/ 2195 w 3226"/>
              <a:gd name="T23" fmla="*/ 1535 h 2358"/>
              <a:gd name="T24" fmla="*/ 2321 w 3226"/>
              <a:gd name="T25" fmla="*/ 1399 h 2358"/>
              <a:gd name="T26" fmla="*/ 2276 w 3226"/>
              <a:gd name="T27" fmla="*/ 1688 h 2358"/>
              <a:gd name="T28" fmla="*/ 2258 w 3226"/>
              <a:gd name="T29" fmla="*/ 1986 h 2358"/>
              <a:gd name="T30" fmla="*/ 2366 w 3226"/>
              <a:gd name="T31" fmla="*/ 2113 h 2358"/>
              <a:gd name="T32" fmla="*/ 2565 w 3226"/>
              <a:gd name="T33" fmla="*/ 2357 h 2358"/>
              <a:gd name="T34" fmla="*/ 2574 w 3226"/>
              <a:gd name="T35" fmla="*/ 2357 h 2358"/>
              <a:gd name="T36" fmla="*/ 2601 w 3226"/>
              <a:gd name="T37" fmla="*/ 2357 h 2358"/>
              <a:gd name="T38" fmla="*/ 2882 w 3226"/>
              <a:gd name="T39" fmla="*/ 2303 h 2358"/>
              <a:gd name="T40" fmla="*/ 3162 w 3226"/>
              <a:gd name="T41" fmla="*/ 2050 h 2358"/>
              <a:gd name="T42" fmla="*/ 3180 w 3226"/>
              <a:gd name="T43" fmla="*/ 1950 h 2358"/>
              <a:gd name="T44" fmla="*/ 3125 w 3226"/>
              <a:gd name="T45" fmla="*/ 1607 h 2358"/>
              <a:gd name="T46" fmla="*/ 3044 w 3226"/>
              <a:gd name="T47" fmla="*/ 1480 h 2358"/>
              <a:gd name="T48" fmla="*/ 3180 w 3226"/>
              <a:gd name="T49" fmla="*/ 1137 h 2358"/>
              <a:gd name="T50" fmla="*/ 3125 w 3226"/>
              <a:gd name="T51" fmla="*/ 884 h 2358"/>
              <a:gd name="T52" fmla="*/ 2954 w 3226"/>
              <a:gd name="T53" fmla="*/ 667 h 2358"/>
              <a:gd name="T54" fmla="*/ 2791 w 3226"/>
              <a:gd name="T55" fmla="*/ 468 h 2358"/>
              <a:gd name="T56" fmla="*/ 2520 w 3226"/>
              <a:gd name="T57" fmla="*/ 270 h 2358"/>
              <a:gd name="T58" fmla="*/ 2376 w 3226"/>
              <a:gd name="T59" fmla="*/ 188 h 2358"/>
              <a:gd name="T60" fmla="*/ 2267 w 3226"/>
              <a:gd name="T61" fmla="*/ 152 h 2358"/>
              <a:gd name="T62" fmla="*/ 1924 w 3226"/>
              <a:gd name="T63" fmla="*/ 63 h 2358"/>
              <a:gd name="T64" fmla="*/ 1581 w 3226"/>
              <a:gd name="T65" fmla="*/ 63 h 2358"/>
              <a:gd name="T66" fmla="*/ 1193 w 3226"/>
              <a:gd name="T67" fmla="*/ 179 h 2358"/>
              <a:gd name="T68" fmla="*/ 759 w 3226"/>
              <a:gd name="T69" fmla="*/ 378 h 2358"/>
              <a:gd name="T70" fmla="*/ 615 w 3226"/>
              <a:gd name="T71" fmla="*/ 460 h 2358"/>
              <a:gd name="T72" fmla="*/ 524 w 3226"/>
              <a:gd name="T73" fmla="*/ 477 h 2358"/>
              <a:gd name="T74" fmla="*/ 452 w 3226"/>
              <a:gd name="T75" fmla="*/ 514 h 2358"/>
              <a:gd name="T76" fmla="*/ 325 w 3226"/>
              <a:gd name="T77" fmla="*/ 541 h 2358"/>
              <a:gd name="T78" fmla="*/ 145 w 3226"/>
              <a:gd name="T79" fmla="*/ 704 h 2358"/>
              <a:gd name="T80" fmla="*/ 136 w 3226"/>
              <a:gd name="T81" fmla="*/ 767 h 2358"/>
              <a:gd name="T82" fmla="*/ 118 w 3226"/>
              <a:gd name="T83" fmla="*/ 830 h 2358"/>
              <a:gd name="T84" fmla="*/ 100 w 3226"/>
              <a:gd name="T85" fmla="*/ 848 h 2358"/>
              <a:gd name="T86" fmla="*/ 90 w 3226"/>
              <a:gd name="T87" fmla="*/ 893 h 2358"/>
              <a:gd name="T88" fmla="*/ 81 w 3226"/>
              <a:gd name="T89" fmla="*/ 1056 h 2358"/>
              <a:gd name="T90" fmla="*/ 36 w 3226"/>
              <a:gd name="T91" fmla="*/ 1110 h 2358"/>
              <a:gd name="T92" fmla="*/ 36 w 3226"/>
              <a:gd name="T93" fmla="*/ 1110 h 2358"/>
              <a:gd name="T94" fmla="*/ 36 w 3226"/>
              <a:gd name="T95" fmla="*/ 1110 h 2358"/>
              <a:gd name="T96" fmla="*/ 0 w 3226"/>
              <a:gd name="T97" fmla="*/ 1300 h 2358"/>
              <a:gd name="T98" fmla="*/ 9 w 3226"/>
              <a:gd name="T99" fmla="*/ 1354 h 2358"/>
              <a:gd name="T100" fmla="*/ 72 w 3226"/>
              <a:gd name="T101" fmla="*/ 1453 h 2358"/>
              <a:gd name="T102" fmla="*/ 118 w 3226"/>
              <a:gd name="T103" fmla="*/ 1553 h 2358"/>
              <a:gd name="T104" fmla="*/ 298 w 3226"/>
              <a:gd name="T105" fmla="*/ 1688 h 2358"/>
              <a:gd name="T106" fmla="*/ 732 w 3226"/>
              <a:gd name="T107" fmla="*/ 1779 h 2358"/>
              <a:gd name="T108" fmla="*/ 732 w 3226"/>
              <a:gd name="T109" fmla="*/ 1797 h 2358"/>
              <a:gd name="T110" fmla="*/ 1354 w 3226"/>
              <a:gd name="T111" fmla="*/ 1526 h 2358"/>
              <a:gd name="T112" fmla="*/ 1354 w 3226"/>
              <a:gd name="T113" fmla="*/ 1526 h 2358"/>
              <a:gd name="T114" fmla="*/ 1354 w 3226"/>
              <a:gd name="T115" fmla="*/ 1526 h 2358"/>
              <a:gd name="T116" fmla="*/ 1354 w 3226"/>
              <a:gd name="T117" fmla="*/ 1526 h 2358"/>
              <a:gd name="T118" fmla="*/ 1354 w 3226"/>
              <a:gd name="T119" fmla="*/ 1526 h 2358"/>
              <a:gd name="T120" fmla="*/ 732 w 3226"/>
              <a:gd name="T121" fmla="*/ 1797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26" h="2358">
                <a:moveTo>
                  <a:pt x="732" y="1797"/>
                </a:moveTo>
                <a:lnTo>
                  <a:pt x="732" y="1797"/>
                </a:lnTo>
                <a:cubicBezTo>
                  <a:pt x="669" y="1887"/>
                  <a:pt x="741" y="1959"/>
                  <a:pt x="741" y="1959"/>
                </a:cubicBezTo>
                <a:cubicBezTo>
                  <a:pt x="804" y="2005"/>
                  <a:pt x="822" y="2068"/>
                  <a:pt x="822" y="2068"/>
                </a:cubicBezTo>
                <a:cubicBezTo>
                  <a:pt x="859" y="2149"/>
                  <a:pt x="1066" y="2149"/>
                  <a:pt x="1066" y="2149"/>
                </a:cubicBezTo>
                <a:cubicBezTo>
                  <a:pt x="1409" y="2212"/>
                  <a:pt x="1481" y="2122"/>
                  <a:pt x="1481" y="2122"/>
                </a:cubicBezTo>
                <a:cubicBezTo>
                  <a:pt x="1481" y="2122"/>
                  <a:pt x="1463" y="2077"/>
                  <a:pt x="1581" y="2023"/>
                </a:cubicBezTo>
                <a:cubicBezTo>
                  <a:pt x="1581" y="2023"/>
                  <a:pt x="1644" y="1986"/>
                  <a:pt x="1635" y="1833"/>
                </a:cubicBezTo>
                <a:cubicBezTo>
                  <a:pt x="1635" y="1833"/>
                  <a:pt x="1635" y="1797"/>
                  <a:pt x="1653" y="1751"/>
                </a:cubicBezTo>
                <a:cubicBezTo>
                  <a:pt x="1662" y="1742"/>
                  <a:pt x="1671" y="1725"/>
                  <a:pt x="1680" y="1715"/>
                </a:cubicBezTo>
                <a:cubicBezTo>
                  <a:pt x="1716" y="1661"/>
                  <a:pt x="1779" y="1607"/>
                  <a:pt x="1897" y="1553"/>
                </a:cubicBezTo>
                <a:cubicBezTo>
                  <a:pt x="1897" y="1553"/>
                  <a:pt x="2005" y="1526"/>
                  <a:pt x="2195" y="1535"/>
                </a:cubicBezTo>
                <a:cubicBezTo>
                  <a:pt x="2195" y="1535"/>
                  <a:pt x="2303" y="1508"/>
                  <a:pt x="2321" y="1399"/>
                </a:cubicBezTo>
                <a:cubicBezTo>
                  <a:pt x="2321" y="1399"/>
                  <a:pt x="2385" y="1562"/>
                  <a:pt x="2276" y="1688"/>
                </a:cubicBezTo>
                <a:cubicBezTo>
                  <a:pt x="2276" y="1688"/>
                  <a:pt x="2168" y="1842"/>
                  <a:pt x="2258" y="1986"/>
                </a:cubicBezTo>
                <a:cubicBezTo>
                  <a:pt x="2258" y="1986"/>
                  <a:pt x="2294" y="2086"/>
                  <a:pt x="2366" y="2113"/>
                </a:cubicBezTo>
                <a:cubicBezTo>
                  <a:pt x="2565" y="2357"/>
                  <a:pt x="2565" y="2357"/>
                  <a:pt x="2565" y="2357"/>
                </a:cubicBezTo>
                <a:cubicBezTo>
                  <a:pt x="2574" y="2357"/>
                  <a:pt x="2574" y="2357"/>
                  <a:pt x="2574" y="2357"/>
                </a:cubicBezTo>
                <a:cubicBezTo>
                  <a:pt x="2583" y="2357"/>
                  <a:pt x="2593" y="2357"/>
                  <a:pt x="2601" y="2357"/>
                </a:cubicBezTo>
                <a:cubicBezTo>
                  <a:pt x="2764" y="2357"/>
                  <a:pt x="2882" y="2303"/>
                  <a:pt x="2882" y="2303"/>
                </a:cubicBezTo>
                <a:cubicBezTo>
                  <a:pt x="3080" y="2276"/>
                  <a:pt x="3162" y="2050"/>
                  <a:pt x="3162" y="2050"/>
                </a:cubicBezTo>
                <a:cubicBezTo>
                  <a:pt x="3153" y="1995"/>
                  <a:pt x="3180" y="1950"/>
                  <a:pt x="3180" y="1950"/>
                </a:cubicBezTo>
                <a:cubicBezTo>
                  <a:pt x="3225" y="1751"/>
                  <a:pt x="3125" y="1607"/>
                  <a:pt x="3125" y="1607"/>
                </a:cubicBezTo>
                <a:cubicBezTo>
                  <a:pt x="3125" y="1535"/>
                  <a:pt x="3044" y="1480"/>
                  <a:pt x="3044" y="1480"/>
                </a:cubicBezTo>
                <a:cubicBezTo>
                  <a:pt x="3162" y="1336"/>
                  <a:pt x="3180" y="1137"/>
                  <a:pt x="3180" y="1137"/>
                </a:cubicBezTo>
                <a:cubicBezTo>
                  <a:pt x="3207" y="974"/>
                  <a:pt x="3125" y="884"/>
                  <a:pt x="3125" y="884"/>
                </a:cubicBezTo>
                <a:cubicBezTo>
                  <a:pt x="3125" y="812"/>
                  <a:pt x="2954" y="667"/>
                  <a:pt x="2954" y="667"/>
                </a:cubicBezTo>
                <a:cubicBezTo>
                  <a:pt x="2872" y="586"/>
                  <a:pt x="2791" y="468"/>
                  <a:pt x="2791" y="468"/>
                </a:cubicBezTo>
                <a:cubicBezTo>
                  <a:pt x="2746" y="342"/>
                  <a:pt x="2520" y="270"/>
                  <a:pt x="2520" y="270"/>
                </a:cubicBezTo>
                <a:cubicBezTo>
                  <a:pt x="2520" y="270"/>
                  <a:pt x="2484" y="233"/>
                  <a:pt x="2376" y="188"/>
                </a:cubicBezTo>
                <a:cubicBezTo>
                  <a:pt x="2340" y="179"/>
                  <a:pt x="2312" y="161"/>
                  <a:pt x="2267" y="152"/>
                </a:cubicBezTo>
                <a:cubicBezTo>
                  <a:pt x="2068" y="108"/>
                  <a:pt x="1924" y="63"/>
                  <a:pt x="1924" y="63"/>
                </a:cubicBezTo>
                <a:cubicBezTo>
                  <a:pt x="1743" y="0"/>
                  <a:pt x="1581" y="63"/>
                  <a:pt x="1581" y="63"/>
                </a:cubicBezTo>
                <a:cubicBezTo>
                  <a:pt x="1400" y="54"/>
                  <a:pt x="1193" y="179"/>
                  <a:pt x="1193" y="179"/>
                </a:cubicBezTo>
                <a:cubicBezTo>
                  <a:pt x="922" y="215"/>
                  <a:pt x="759" y="378"/>
                  <a:pt x="759" y="378"/>
                </a:cubicBezTo>
                <a:cubicBezTo>
                  <a:pt x="678" y="451"/>
                  <a:pt x="615" y="460"/>
                  <a:pt x="615" y="460"/>
                </a:cubicBezTo>
                <a:cubicBezTo>
                  <a:pt x="524" y="477"/>
                  <a:pt x="524" y="477"/>
                  <a:pt x="524" y="477"/>
                </a:cubicBezTo>
                <a:cubicBezTo>
                  <a:pt x="452" y="514"/>
                  <a:pt x="452" y="514"/>
                  <a:pt x="452" y="514"/>
                </a:cubicBezTo>
                <a:cubicBezTo>
                  <a:pt x="325" y="541"/>
                  <a:pt x="325" y="541"/>
                  <a:pt x="325" y="541"/>
                </a:cubicBezTo>
                <a:cubicBezTo>
                  <a:pt x="208" y="586"/>
                  <a:pt x="145" y="704"/>
                  <a:pt x="145" y="704"/>
                </a:cubicBezTo>
                <a:cubicBezTo>
                  <a:pt x="136" y="767"/>
                  <a:pt x="136" y="767"/>
                  <a:pt x="136" y="767"/>
                </a:cubicBezTo>
                <a:cubicBezTo>
                  <a:pt x="118" y="830"/>
                  <a:pt x="118" y="830"/>
                  <a:pt x="118" y="830"/>
                </a:cubicBezTo>
                <a:cubicBezTo>
                  <a:pt x="100" y="848"/>
                  <a:pt x="100" y="848"/>
                  <a:pt x="100" y="848"/>
                </a:cubicBezTo>
                <a:cubicBezTo>
                  <a:pt x="90" y="893"/>
                  <a:pt x="90" y="893"/>
                  <a:pt x="90" y="893"/>
                </a:cubicBezTo>
                <a:cubicBezTo>
                  <a:pt x="81" y="1056"/>
                  <a:pt x="81" y="1056"/>
                  <a:pt x="81" y="1056"/>
                </a:cubicBezTo>
                <a:cubicBezTo>
                  <a:pt x="63" y="1074"/>
                  <a:pt x="45" y="1092"/>
                  <a:pt x="36" y="1110"/>
                </a:cubicBezTo>
                <a:lnTo>
                  <a:pt x="36" y="1110"/>
                </a:lnTo>
                <a:lnTo>
                  <a:pt x="36" y="1110"/>
                </a:lnTo>
                <a:cubicBezTo>
                  <a:pt x="0" y="1164"/>
                  <a:pt x="0" y="1255"/>
                  <a:pt x="0" y="1300"/>
                </a:cubicBezTo>
                <a:cubicBezTo>
                  <a:pt x="0" y="1318"/>
                  <a:pt x="0" y="1336"/>
                  <a:pt x="9" y="1354"/>
                </a:cubicBezTo>
                <a:cubicBezTo>
                  <a:pt x="72" y="1453"/>
                  <a:pt x="72" y="1453"/>
                  <a:pt x="72" y="1453"/>
                </a:cubicBezTo>
                <a:cubicBezTo>
                  <a:pt x="118" y="1553"/>
                  <a:pt x="118" y="1553"/>
                  <a:pt x="118" y="1553"/>
                </a:cubicBezTo>
                <a:cubicBezTo>
                  <a:pt x="154" y="1652"/>
                  <a:pt x="298" y="1688"/>
                  <a:pt x="298" y="1688"/>
                </a:cubicBezTo>
                <a:cubicBezTo>
                  <a:pt x="371" y="1815"/>
                  <a:pt x="732" y="1779"/>
                  <a:pt x="732" y="1779"/>
                </a:cubicBezTo>
                <a:cubicBezTo>
                  <a:pt x="732" y="1797"/>
                  <a:pt x="732" y="1797"/>
                  <a:pt x="732" y="1797"/>
                </a:cubicBezTo>
                <a:lnTo>
                  <a:pt x="1354" y="1526"/>
                </a:lnTo>
                <a:lnTo>
                  <a:pt x="1354" y="1526"/>
                </a:lnTo>
                <a:lnTo>
                  <a:pt x="1354" y="1526"/>
                </a:lnTo>
                <a:lnTo>
                  <a:pt x="1354" y="1526"/>
                </a:lnTo>
                <a:lnTo>
                  <a:pt x="1354" y="1526"/>
                </a:lnTo>
                <a:lnTo>
                  <a:pt x="732" y="17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95">
            <a:extLst>
              <a:ext uri="{FF2B5EF4-FFF2-40B4-BE49-F238E27FC236}">
                <a16:creationId xmlns:a16="http://schemas.microsoft.com/office/drawing/2014/main" id="{DEA4EC93-952B-3648-A1D8-B4E3B2DD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271" y="7974034"/>
            <a:ext cx="1292919" cy="1126235"/>
          </a:xfrm>
          <a:custGeom>
            <a:avLst/>
            <a:gdLst>
              <a:gd name="T0" fmla="*/ 9 w 1265"/>
              <a:gd name="T1" fmla="*/ 1103 h 1104"/>
              <a:gd name="T2" fmla="*/ 9 w 1265"/>
              <a:gd name="T3" fmla="*/ 1103 h 1104"/>
              <a:gd name="T4" fmla="*/ 0 w 1265"/>
              <a:gd name="T5" fmla="*/ 1094 h 1104"/>
              <a:gd name="T6" fmla="*/ 0 w 1265"/>
              <a:gd name="T7" fmla="*/ 1085 h 1104"/>
              <a:gd name="T8" fmla="*/ 9 w 1265"/>
              <a:gd name="T9" fmla="*/ 1076 h 1104"/>
              <a:gd name="T10" fmla="*/ 126 w 1265"/>
              <a:gd name="T11" fmla="*/ 859 h 1104"/>
              <a:gd name="T12" fmla="*/ 758 w 1265"/>
              <a:gd name="T13" fmla="*/ 533 h 1104"/>
              <a:gd name="T14" fmla="*/ 1237 w 1265"/>
              <a:gd name="T15" fmla="*/ 226 h 1104"/>
              <a:gd name="T16" fmla="*/ 1147 w 1265"/>
              <a:gd name="T17" fmla="*/ 19 h 1104"/>
              <a:gd name="T18" fmla="*/ 1147 w 1265"/>
              <a:gd name="T19" fmla="*/ 0 h 1104"/>
              <a:gd name="T20" fmla="*/ 1156 w 1265"/>
              <a:gd name="T21" fmla="*/ 0 h 1104"/>
              <a:gd name="T22" fmla="*/ 1210 w 1265"/>
              <a:gd name="T23" fmla="*/ 64 h 1104"/>
              <a:gd name="T24" fmla="*/ 1255 w 1265"/>
              <a:gd name="T25" fmla="*/ 226 h 1104"/>
              <a:gd name="T26" fmla="*/ 767 w 1265"/>
              <a:gd name="T27" fmla="*/ 552 h 1104"/>
              <a:gd name="T28" fmla="*/ 145 w 1265"/>
              <a:gd name="T29" fmla="*/ 868 h 1104"/>
              <a:gd name="T30" fmla="*/ 27 w 1265"/>
              <a:gd name="T31" fmla="*/ 1076 h 1104"/>
              <a:gd name="T32" fmla="*/ 9 w 1265"/>
              <a:gd name="T33" fmla="*/ 1103 h 1104"/>
              <a:gd name="T34" fmla="*/ 0 w 1265"/>
              <a:gd name="T35" fmla="*/ 1085 h 1104"/>
              <a:gd name="T36" fmla="*/ 0 w 1265"/>
              <a:gd name="T37" fmla="*/ 1085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5" h="1104">
                <a:moveTo>
                  <a:pt x="9" y="1103"/>
                </a:moveTo>
                <a:lnTo>
                  <a:pt x="9" y="1103"/>
                </a:lnTo>
                <a:cubicBezTo>
                  <a:pt x="9" y="1103"/>
                  <a:pt x="0" y="1103"/>
                  <a:pt x="0" y="1094"/>
                </a:cubicBezTo>
                <a:lnTo>
                  <a:pt x="0" y="1085"/>
                </a:lnTo>
                <a:cubicBezTo>
                  <a:pt x="0" y="1085"/>
                  <a:pt x="0" y="1076"/>
                  <a:pt x="9" y="1076"/>
                </a:cubicBezTo>
                <a:cubicBezTo>
                  <a:pt x="9" y="1039"/>
                  <a:pt x="27" y="958"/>
                  <a:pt x="126" y="859"/>
                </a:cubicBezTo>
                <a:cubicBezTo>
                  <a:pt x="253" y="732"/>
                  <a:pt x="461" y="624"/>
                  <a:pt x="758" y="533"/>
                </a:cubicBezTo>
                <a:cubicBezTo>
                  <a:pt x="1047" y="452"/>
                  <a:pt x="1210" y="344"/>
                  <a:pt x="1237" y="226"/>
                </a:cubicBezTo>
                <a:cubicBezTo>
                  <a:pt x="1255" y="109"/>
                  <a:pt x="1147" y="19"/>
                  <a:pt x="1147" y="19"/>
                </a:cubicBezTo>
                <a:cubicBezTo>
                  <a:pt x="1137" y="19"/>
                  <a:pt x="1137" y="10"/>
                  <a:pt x="1147" y="0"/>
                </a:cubicBezTo>
                <a:lnTo>
                  <a:pt x="1156" y="0"/>
                </a:lnTo>
                <a:cubicBezTo>
                  <a:pt x="1156" y="0"/>
                  <a:pt x="1183" y="27"/>
                  <a:pt x="1210" y="64"/>
                </a:cubicBezTo>
                <a:cubicBezTo>
                  <a:pt x="1246" y="118"/>
                  <a:pt x="1264" y="172"/>
                  <a:pt x="1255" y="226"/>
                </a:cubicBezTo>
                <a:cubicBezTo>
                  <a:pt x="1228" y="353"/>
                  <a:pt x="1065" y="470"/>
                  <a:pt x="767" y="552"/>
                </a:cubicBezTo>
                <a:cubicBezTo>
                  <a:pt x="470" y="642"/>
                  <a:pt x="262" y="750"/>
                  <a:pt x="145" y="868"/>
                </a:cubicBezTo>
                <a:cubicBezTo>
                  <a:pt x="45" y="967"/>
                  <a:pt x="27" y="1048"/>
                  <a:pt x="27" y="1076"/>
                </a:cubicBezTo>
                <a:cubicBezTo>
                  <a:pt x="18" y="1094"/>
                  <a:pt x="18" y="1094"/>
                  <a:pt x="9" y="1103"/>
                </a:cubicBezTo>
                <a:close/>
                <a:moveTo>
                  <a:pt x="0" y="1085"/>
                </a:moveTo>
                <a:lnTo>
                  <a:pt x="0" y="10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96">
            <a:extLst>
              <a:ext uri="{FF2B5EF4-FFF2-40B4-BE49-F238E27FC236}">
                <a16:creationId xmlns:a16="http://schemas.microsoft.com/office/drawing/2014/main" id="{2DAB1961-EB10-0543-8576-1B15820B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336" y="8406508"/>
            <a:ext cx="509060" cy="427971"/>
          </a:xfrm>
          <a:custGeom>
            <a:avLst/>
            <a:gdLst>
              <a:gd name="T0" fmla="*/ 326 w 498"/>
              <a:gd name="T1" fmla="*/ 389 h 417"/>
              <a:gd name="T2" fmla="*/ 326 w 498"/>
              <a:gd name="T3" fmla="*/ 389 h 417"/>
              <a:gd name="T4" fmla="*/ 109 w 498"/>
              <a:gd name="T5" fmla="*/ 325 h 417"/>
              <a:gd name="T6" fmla="*/ 18 w 498"/>
              <a:gd name="T7" fmla="*/ 9 h 417"/>
              <a:gd name="T8" fmla="*/ 28 w 498"/>
              <a:gd name="T9" fmla="*/ 0 h 417"/>
              <a:gd name="T10" fmla="*/ 36 w 498"/>
              <a:gd name="T11" fmla="*/ 9 h 417"/>
              <a:gd name="T12" fmla="*/ 118 w 498"/>
              <a:gd name="T13" fmla="*/ 307 h 417"/>
              <a:gd name="T14" fmla="*/ 479 w 498"/>
              <a:gd name="T15" fmla="*/ 353 h 417"/>
              <a:gd name="T16" fmla="*/ 488 w 498"/>
              <a:gd name="T17" fmla="*/ 361 h 417"/>
              <a:gd name="T18" fmla="*/ 488 w 498"/>
              <a:gd name="T19" fmla="*/ 370 h 417"/>
              <a:gd name="T20" fmla="*/ 344 w 498"/>
              <a:gd name="T21" fmla="*/ 389 h 417"/>
              <a:gd name="T22" fmla="*/ 326 w 498"/>
              <a:gd name="T23" fmla="*/ 389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17">
                <a:moveTo>
                  <a:pt x="326" y="389"/>
                </a:moveTo>
                <a:lnTo>
                  <a:pt x="326" y="389"/>
                </a:lnTo>
                <a:cubicBezTo>
                  <a:pt x="235" y="389"/>
                  <a:pt x="154" y="370"/>
                  <a:pt x="109" y="325"/>
                </a:cubicBezTo>
                <a:cubicBezTo>
                  <a:pt x="28" y="262"/>
                  <a:pt x="0" y="154"/>
                  <a:pt x="18" y="9"/>
                </a:cubicBezTo>
                <a:cubicBezTo>
                  <a:pt x="18" y="0"/>
                  <a:pt x="28" y="0"/>
                  <a:pt x="28" y="0"/>
                </a:cubicBezTo>
                <a:cubicBezTo>
                  <a:pt x="36" y="0"/>
                  <a:pt x="36" y="9"/>
                  <a:pt x="36" y="9"/>
                </a:cubicBezTo>
                <a:cubicBezTo>
                  <a:pt x="18" y="145"/>
                  <a:pt x="45" y="253"/>
                  <a:pt x="118" y="307"/>
                </a:cubicBezTo>
                <a:cubicBezTo>
                  <a:pt x="244" y="416"/>
                  <a:pt x="479" y="353"/>
                  <a:pt x="479" y="353"/>
                </a:cubicBezTo>
                <a:cubicBezTo>
                  <a:pt x="488" y="353"/>
                  <a:pt x="488" y="353"/>
                  <a:pt x="488" y="361"/>
                </a:cubicBezTo>
                <a:cubicBezTo>
                  <a:pt x="497" y="361"/>
                  <a:pt x="488" y="370"/>
                  <a:pt x="488" y="370"/>
                </a:cubicBezTo>
                <a:cubicBezTo>
                  <a:pt x="479" y="370"/>
                  <a:pt x="425" y="389"/>
                  <a:pt x="344" y="389"/>
                </a:cubicBezTo>
                <a:cubicBezTo>
                  <a:pt x="344" y="389"/>
                  <a:pt x="335" y="389"/>
                  <a:pt x="326" y="3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97">
            <a:extLst>
              <a:ext uri="{FF2B5EF4-FFF2-40B4-BE49-F238E27FC236}">
                <a16:creationId xmlns:a16="http://schemas.microsoft.com/office/drawing/2014/main" id="{0E36EBEC-4221-3945-AD98-DB25E4C3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846" y="7437948"/>
            <a:ext cx="878465" cy="1238857"/>
          </a:xfrm>
          <a:custGeom>
            <a:avLst/>
            <a:gdLst>
              <a:gd name="T0" fmla="*/ 145 w 860"/>
              <a:gd name="T1" fmla="*/ 1211 h 1212"/>
              <a:gd name="T2" fmla="*/ 145 w 860"/>
              <a:gd name="T3" fmla="*/ 1211 h 1212"/>
              <a:gd name="T4" fmla="*/ 136 w 860"/>
              <a:gd name="T5" fmla="*/ 1211 h 1212"/>
              <a:gd name="T6" fmla="*/ 10 w 860"/>
              <a:gd name="T7" fmla="*/ 1012 h 1212"/>
              <a:gd name="T8" fmla="*/ 181 w 860"/>
              <a:gd name="T9" fmla="*/ 841 h 1212"/>
              <a:gd name="T10" fmla="*/ 272 w 860"/>
              <a:gd name="T11" fmla="*/ 804 h 1212"/>
              <a:gd name="T12" fmla="*/ 759 w 860"/>
              <a:gd name="T13" fmla="*/ 281 h 1212"/>
              <a:gd name="T14" fmla="*/ 841 w 860"/>
              <a:gd name="T15" fmla="*/ 9 h 1212"/>
              <a:gd name="T16" fmla="*/ 850 w 860"/>
              <a:gd name="T17" fmla="*/ 0 h 1212"/>
              <a:gd name="T18" fmla="*/ 859 w 860"/>
              <a:gd name="T19" fmla="*/ 9 h 1212"/>
              <a:gd name="T20" fmla="*/ 769 w 860"/>
              <a:gd name="T21" fmla="*/ 290 h 1212"/>
              <a:gd name="T22" fmla="*/ 281 w 860"/>
              <a:gd name="T23" fmla="*/ 813 h 1212"/>
              <a:gd name="T24" fmla="*/ 190 w 860"/>
              <a:gd name="T25" fmla="*/ 859 h 1212"/>
              <a:gd name="T26" fmla="*/ 28 w 860"/>
              <a:gd name="T27" fmla="*/ 1012 h 1212"/>
              <a:gd name="T28" fmla="*/ 145 w 860"/>
              <a:gd name="T29" fmla="*/ 1202 h 1212"/>
              <a:gd name="T30" fmla="*/ 145 w 860"/>
              <a:gd name="T31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0" h="1212">
                <a:moveTo>
                  <a:pt x="145" y="1211"/>
                </a:moveTo>
                <a:lnTo>
                  <a:pt x="145" y="1211"/>
                </a:lnTo>
                <a:cubicBezTo>
                  <a:pt x="136" y="1211"/>
                  <a:pt x="136" y="1211"/>
                  <a:pt x="136" y="1211"/>
                </a:cubicBezTo>
                <a:cubicBezTo>
                  <a:pt x="46" y="1139"/>
                  <a:pt x="0" y="1076"/>
                  <a:pt x="10" y="1012"/>
                </a:cubicBezTo>
                <a:cubicBezTo>
                  <a:pt x="10" y="976"/>
                  <a:pt x="37" y="904"/>
                  <a:pt x="181" y="841"/>
                </a:cubicBezTo>
                <a:cubicBezTo>
                  <a:pt x="217" y="832"/>
                  <a:pt x="244" y="813"/>
                  <a:pt x="272" y="804"/>
                </a:cubicBezTo>
                <a:cubicBezTo>
                  <a:pt x="552" y="633"/>
                  <a:pt x="687" y="425"/>
                  <a:pt x="759" y="281"/>
                </a:cubicBezTo>
                <a:cubicBezTo>
                  <a:pt x="832" y="127"/>
                  <a:pt x="841" y="9"/>
                  <a:pt x="841" y="9"/>
                </a:cubicBezTo>
                <a:cubicBezTo>
                  <a:pt x="841" y="0"/>
                  <a:pt x="841" y="0"/>
                  <a:pt x="850" y="0"/>
                </a:cubicBezTo>
                <a:cubicBezTo>
                  <a:pt x="850" y="0"/>
                  <a:pt x="859" y="0"/>
                  <a:pt x="859" y="9"/>
                </a:cubicBezTo>
                <a:cubicBezTo>
                  <a:pt x="859" y="18"/>
                  <a:pt x="850" y="136"/>
                  <a:pt x="769" y="290"/>
                </a:cubicBezTo>
                <a:cubicBezTo>
                  <a:pt x="705" y="443"/>
                  <a:pt x="561" y="651"/>
                  <a:pt x="281" y="813"/>
                </a:cubicBezTo>
                <a:cubicBezTo>
                  <a:pt x="253" y="832"/>
                  <a:pt x="226" y="850"/>
                  <a:pt x="190" y="859"/>
                </a:cubicBezTo>
                <a:cubicBezTo>
                  <a:pt x="154" y="877"/>
                  <a:pt x="37" y="931"/>
                  <a:pt x="28" y="1012"/>
                </a:cubicBezTo>
                <a:cubicBezTo>
                  <a:pt x="19" y="1066"/>
                  <a:pt x="64" y="1130"/>
                  <a:pt x="145" y="1202"/>
                </a:cubicBezTo>
                <a:cubicBezTo>
                  <a:pt x="154" y="1202"/>
                  <a:pt x="154" y="1211"/>
                  <a:pt x="145" y="12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98">
            <a:extLst>
              <a:ext uri="{FF2B5EF4-FFF2-40B4-BE49-F238E27FC236}">
                <a16:creationId xmlns:a16="http://schemas.microsoft.com/office/drawing/2014/main" id="{A0C33EA7-B7A4-7347-846D-7EEFA8B2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674" y="8149728"/>
            <a:ext cx="378415" cy="157671"/>
          </a:xfrm>
          <a:custGeom>
            <a:avLst/>
            <a:gdLst>
              <a:gd name="T0" fmla="*/ 361 w 371"/>
              <a:gd name="T1" fmla="*/ 154 h 155"/>
              <a:gd name="T2" fmla="*/ 361 w 371"/>
              <a:gd name="T3" fmla="*/ 154 h 155"/>
              <a:gd name="T4" fmla="*/ 352 w 371"/>
              <a:gd name="T5" fmla="*/ 145 h 155"/>
              <a:gd name="T6" fmla="*/ 208 w 371"/>
              <a:gd name="T7" fmla="*/ 18 h 155"/>
              <a:gd name="T8" fmla="*/ 18 w 371"/>
              <a:gd name="T9" fmla="*/ 145 h 155"/>
              <a:gd name="T10" fmla="*/ 9 w 371"/>
              <a:gd name="T11" fmla="*/ 154 h 155"/>
              <a:gd name="T12" fmla="*/ 9 w 371"/>
              <a:gd name="T13" fmla="*/ 136 h 155"/>
              <a:gd name="T14" fmla="*/ 63 w 371"/>
              <a:gd name="T15" fmla="*/ 63 h 155"/>
              <a:gd name="T16" fmla="*/ 208 w 371"/>
              <a:gd name="T17" fmla="*/ 0 h 155"/>
              <a:gd name="T18" fmla="*/ 370 w 371"/>
              <a:gd name="T19" fmla="*/ 136 h 155"/>
              <a:gd name="T20" fmla="*/ 370 w 371"/>
              <a:gd name="T21" fmla="*/ 154 h 155"/>
              <a:gd name="T22" fmla="*/ 361 w 371"/>
              <a:gd name="T2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155">
                <a:moveTo>
                  <a:pt x="361" y="154"/>
                </a:moveTo>
                <a:lnTo>
                  <a:pt x="361" y="154"/>
                </a:lnTo>
                <a:cubicBezTo>
                  <a:pt x="361" y="154"/>
                  <a:pt x="352" y="154"/>
                  <a:pt x="352" y="145"/>
                </a:cubicBezTo>
                <a:cubicBezTo>
                  <a:pt x="307" y="63"/>
                  <a:pt x="262" y="18"/>
                  <a:pt x="208" y="18"/>
                </a:cubicBezTo>
                <a:cubicBezTo>
                  <a:pt x="108" y="18"/>
                  <a:pt x="27" y="145"/>
                  <a:pt x="18" y="145"/>
                </a:cubicBezTo>
                <a:cubicBezTo>
                  <a:pt x="18" y="154"/>
                  <a:pt x="18" y="154"/>
                  <a:pt x="9" y="154"/>
                </a:cubicBezTo>
                <a:cubicBezTo>
                  <a:pt x="9" y="145"/>
                  <a:pt x="0" y="145"/>
                  <a:pt x="9" y="136"/>
                </a:cubicBezTo>
                <a:cubicBezTo>
                  <a:pt x="9" y="136"/>
                  <a:pt x="27" y="100"/>
                  <a:pt x="63" y="63"/>
                </a:cubicBezTo>
                <a:cubicBezTo>
                  <a:pt x="108" y="18"/>
                  <a:pt x="162" y="0"/>
                  <a:pt x="208" y="0"/>
                </a:cubicBezTo>
                <a:cubicBezTo>
                  <a:pt x="262" y="0"/>
                  <a:pt x="325" y="45"/>
                  <a:pt x="370" y="136"/>
                </a:cubicBezTo>
                <a:cubicBezTo>
                  <a:pt x="370" y="145"/>
                  <a:pt x="370" y="145"/>
                  <a:pt x="370" y="154"/>
                </a:cubicBezTo>
                <a:lnTo>
                  <a:pt x="361" y="1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99">
            <a:extLst>
              <a:ext uri="{FF2B5EF4-FFF2-40B4-BE49-F238E27FC236}">
                <a16:creationId xmlns:a16="http://schemas.microsoft.com/office/drawing/2014/main" id="{0B207ECF-251C-3D42-AC28-C237E360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9864" y="7771313"/>
            <a:ext cx="211731" cy="112622"/>
          </a:xfrm>
          <a:custGeom>
            <a:avLst/>
            <a:gdLst>
              <a:gd name="T0" fmla="*/ 9 w 209"/>
              <a:gd name="T1" fmla="*/ 108 h 109"/>
              <a:gd name="T2" fmla="*/ 9 w 209"/>
              <a:gd name="T3" fmla="*/ 108 h 109"/>
              <a:gd name="T4" fmla="*/ 9 w 209"/>
              <a:gd name="T5" fmla="*/ 108 h 109"/>
              <a:gd name="T6" fmla="*/ 0 w 209"/>
              <a:gd name="T7" fmla="*/ 99 h 109"/>
              <a:gd name="T8" fmla="*/ 99 w 209"/>
              <a:gd name="T9" fmla="*/ 9 h 109"/>
              <a:gd name="T10" fmla="*/ 208 w 209"/>
              <a:gd name="T11" fmla="*/ 45 h 109"/>
              <a:gd name="T12" fmla="*/ 208 w 209"/>
              <a:gd name="T13" fmla="*/ 63 h 109"/>
              <a:gd name="T14" fmla="*/ 190 w 209"/>
              <a:gd name="T15" fmla="*/ 63 h 109"/>
              <a:gd name="T16" fmla="*/ 108 w 209"/>
              <a:gd name="T17" fmla="*/ 27 h 109"/>
              <a:gd name="T18" fmla="*/ 18 w 209"/>
              <a:gd name="T19" fmla="*/ 99 h 109"/>
              <a:gd name="T20" fmla="*/ 9 w 209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109">
                <a:moveTo>
                  <a:pt x="9" y="108"/>
                </a:moveTo>
                <a:lnTo>
                  <a:pt x="9" y="108"/>
                </a:lnTo>
                <a:lnTo>
                  <a:pt x="9" y="108"/>
                </a:lnTo>
                <a:cubicBezTo>
                  <a:pt x="0" y="108"/>
                  <a:pt x="0" y="99"/>
                  <a:pt x="0" y="99"/>
                </a:cubicBezTo>
                <a:cubicBezTo>
                  <a:pt x="9" y="90"/>
                  <a:pt x="36" y="18"/>
                  <a:pt x="99" y="9"/>
                </a:cubicBezTo>
                <a:cubicBezTo>
                  <a:pt x="136" y="0"/>
                  <a:pt x="172" y="18"/>
                  <a:pt x="208" y="45"/>
                </a:cubicBezTo>
                <a:cubicBezTo>
                  <a:pt x="208" y="54"/>
                  <a:pt x="208" y="54"/>
                  <a:pt x="208" y="63"/>
                </a:cubicBezTo>
                <a:cubicBezTo>
                  <a:pt x="208" y="63"/>
                  <a:pt x="199" y="63"/>
                  <a:pt x="190" y="63"/>
                </a:cubicBezTo>
                <a:cubicBezTo>
                  <a:pt x="162" y="36"/>
                  <a:pt x="136" y="18"/>
                  <a:pt x="108" y="27"/>
                </a:cubicBezTo>
                <a:cubicBezTo>
                  <a:pt x="54" y="36"/>
                  <a:pt x="18" y="99"/>
                  <a:pt x="18" y="99"/>
                </a:cubicBezTo>
                <a:cubicBezTo>
                  <a:pt x="18" y="108"/>
                  <a:pt x="18" y="108"/>
                  <a:pt x="9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00">
            <a:extLst>
              <a:ext uri="{FF2B5EF4-FFF2-40B4-BE49-F238E27FC236}">
                <a16:creationId xmlns:a16="http://schemas.microsoft.com/office/drawing/2014/main" id="{54066BA1-DE63-CF45-942C-F3141DCA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431" y="8582202"/>
            <a:ext cx="279306" cy="279306"/>
          </a:xfrm>
          <a:custGeom>
            <a:avLst/>
            <a:gdLst>
              <a:gd name="T0" fmla="*/ 81 w 272"/>
              <a:gd name="T1" fmla="*/ 271 h 272"/>
              <a:gd name="T2" fmla="*/ 81 w 272"/>
              <a:gd name="T3" fmla="*/ 271 h 272"/>
              <a:gd name="T4" fmla="*/ 9 w 272"/>
              <a:gd name="T5" fmla="*/ 262 h 272"/>
              <a:gd name="T6" fmla="*/ 0 w 272"/>
              <a:gd name="T7" fmla="*/ 244 h 272"/>
              <a:gd name="T8" fmla="*/ 18 w 272"/>
              <a:gd name="T9" fmla="*/ 244 h 272"/>
              <a:gd name="T10" fmla="*/ 180 w 272"/>
              <a:gd name="T11" fmla="*/ 208 h 272"/>
              <a:gd name="T12" fmla="*/ 217 w 272"/>
              <a:gd name="T13" fmla="*/ 9 h 272"/>
              <a:gd name="T14" fmla="*/ 217 w 272"/>
              <a:gd name="T15" fmla="*/ 0 h 272"/>
              <a:gd name="T16" fmla="*/ 235 w 272"/>
              <a:gd name="T17" fmla="*/ 9 h 272"/>
              <a:gd name="T18" fmla="*/ 199 w 272"/>
              <a:gd name="T19" fmla="*/ 226 h 272"/>
              <a:gd name="T20" fmla="*/ 81 w 272"/>
              <a:gd name="T2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" h="272">
                <a:moveTo>
                  <a:pt x="81" y="271"/>
                </a:moveTo>
                <a:lnTo>
                  <a:pt x="81" y="271"/>
                </a:lnTo>
                <a:cubicBezTo>
                  <a:pt x="63" y="271"/>
                  <a:pt x="36" y="262"/>
                  <a:pt x="9" y="262"/>
                </a:cubicBezTo>
                <a:cubicBezTo>
                  <a:pt x="9" y="262"/>
                  <a:pt x="0" y="253"/>
                  <a:pt x="0" y="244"/>
                </a:cubicBezTo>
                <a:cubicBezTo>
                  <a:pt x="0" y="244"/>
                  <a:pt x="9" y="244"/>
                  <a:pt x="18" y="244"/>
                </a:cubicBezTo>
                <a:cubicBezTo>
                  <a:pt x="90" y="253"/>
                  <a:pt x="153" y="244"/>
                  <a:pt x="180" y="208"/>
                </a:cubicBezTo>
                <a:cubicBezTo>
                  <a:pt x="244" y="144"/>
                  <a:pt x="217" y="9"/>
                  <a:pt x="217" y="9"/>
                </a:cubicBezTo>
                <a:lnTo>
                  <a:pt x="217" y="0"/>
                </a:lnTo>
                <a:cubicBezTo>
                  <a:pt x="226" y="0"/>
                  <a:pt x="235" y="0"/>
                  <a:pt x="235" y="9"/>
                </a:cubicBezTo>
                <a:cubicBezTo>
                  <a:pt x="235" y="9"/>
                  <a:pt x="271" y="153"/>
                  <a:pt x="199" y="226"/>
                </a:cubicBezTo>
                <a:cubicBezTo>
                  <a:pt x="171" y="253"/>
                  <a:pt x="135" y="271"/>
                  <a:pt x="81" y="2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01">
            <a:extLst>
              <a:ext uri="{FF2B5EF4-FFF2-40B4-BE49-F238E27FC236}">
                <a16:creationId xmlns:a16="http://schemas.microsoft.com/office/drawing/2014/main" id="{5BDFA745-E035-7247-A200-EA9BBDD2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289" y="7532550"/>
            <a:ext cx="464007" cy="1247870"/>
          </a:xfrm>
          <a:custGeom>
            <a:avLst/>
            <a:gdLst>
              <a:gd name="T0" fmla="*/ 46 w 453"/>
              <a:gd name="T1" fmla="*/ 1219 h 1220"/>
              <a:gd name="T2" fmla="*/ 46 w 453"/>
              <a:gd name="T3" fmla="*/ 1219 h 1220"/>
              <a:gd name="T4" fmla="*/ 36 w 453"/>
              <a:gd name="T5" fmla="*/ 1211 h 1220"/>
              <a:gd name="T6" fmla="*/ 190 w 453"/>
              <a:gd name="T7" fmla="*/ 226 h 1220"/>
              <a:gd name="T8" fmla="*/ 434 w 453"/>
              <a:gd name="T9" fmla="*/ 0 h 1220"/>
              <a:gd name="T10" fmla="*/ 452 w 453"/>
              <a:gd name="T11" fmla="*/ 9 h 1220"/>
              <a:gd name="T12" fmla="*/ 443 w 453"/>
              <a:gd name="T13" fmla="*/ 18 h 1220"/>
              <a:gd name="T14" fmla="*/ 208 w 453"/>
              <a:gd name="T15" fmla="*/ 235 h 1220"/>
              <a:gd name="T16" fmla="*/ 55 w 453"/>
              <a:gd name="T17" fmla="*/ 1211 h 1220"/>
              <a:gd name="T18" fmla="*/ 46 w 453"/>
              <a:gd name="T19" fmla="*/ 1219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" h="1220">
                <a:moveTo>
                  <a:pt x="46" y="1219"/>
                </a:moveTo>
                <a:lnTo>
                  <a:pt x="46" y="1219"/>
                </a:lnTo>
                <a:cubicBezTo>
                  <a:pt x="36" y="1219"/>
                  <a:pt x="36" y="1219"/>
                  <a:pt x="36" y="1211"/>
                </a:cubicBezTo>
                <a:cubicBezTo>
                  <a:pt x="0" y="921"/>
                  <a:pt x="10" y="515"/>
                  <a:pt x="190" y="226"/>
                </a:cubicBezTo>
                <a:cubicBezTo>
                  <a:pt x="308" y="54"/>
                  <a:pt x="434" y="0"/>
                  <a:pt x="434" y="0"/>
                </a:cubicBezTo>
                <a:cubicBezTo>
                  <a:pt x="443" y="0"/>
                  <a:pt x="443" y="0"/>
                  <a:pt x="452" y="9"/>
                </a:cubicBezTo>
                <a:cubicBezTo>
                  <a:pt x="452" y="9"/>
                  <a:pt x="452" y="18"/>
                  <a:pt x="443" y="18"/>
                </a:cubicBezTo>
                <a:cubicBezTo>
                  <a:pt x="398" y="36"/>
                  <a:pt x="299" y="99"/>
                  <a:pt x="208" y="235"/>
                </a:cubicBezTo>
                <a:cubicBezTo>
                  <a:pt x="27" y="524"/>
                  <a:pt x="18" y="921"/>
                  <a:pt x="55" y="1211"/>
                </a:cubicBezTo>
                <a:cubicBezTo>
                  <a:pt x="55" y="1219"/>
                  <a:pt x="46" y="1219"/>
                  <a:pt x="46" y="12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02">
            <a:extLst>
              <a:ext uri="{FF2B5EF4-FFF2-40B4-BE49-F238E27FC236}">
                <a16:creationId xmlns:a16="http://schemas.microsoft.com/office/drawing/2014/main" id="{BB0D56F2-B0F9-E54D-A511-0995EC63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932" y="7190175"/>
            <a:ext cx="1540689" cy="5928501"/>
          </a:xfrm>
          <a:custGeom>
            <a:avLst/>
            <a:gdLst>
              <a:gd name="T0" fmla="*/ 660 w 1510"/>
              <a:gd name="T1" fmla="*/ 2900 h 5801"/>
              <a:gd name="T2" fmla="*/ 660 w 1510"/>
              <a:gd name="T3" fmla="*/ 2900 h 5801"/>
              <a:gd name="T4" fmla="*/ 0 w 1510"/>
              <a:gd name="T5" fmla="*/ 5376 h 5801"/>
              <a:gd name="T6" fmla="*/ 732 w 1510"/>
              <a:gd name="T7" fmla="*/ 5800 h 5801"/>
              <a:gd name="T8" fmla="*/ 1509 w 1510"/>
              <a:gd name="T9" fmla="*/ 2900 h 5801"/>
              <a:gd name="T10" fmla="*/ 732 w 1510"/>
              <a:gd name="T11" fmla="*/ 0 h 5801"/>
              <a:gd name="T12" fmla="*/ 0 w 1510"/>
              <a:gd name="T13" fmla="*/ 424 h 5801"/>
              <a:gd name="T14" fmla="*/ 660 w 1510"/>
              <a:gd name="T15" fmla="*/ 2900 h 5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0" h="5801">
                <a:moveTo>
                  <a:pt x="660" y="2900"/>
                </a:moveTo>
                <a:lnTo>
                  <a:pt x="660" y="2900"/>
                </a:lnTo>
                <a:cubicBezTo>
                  <a:pt x="660" y="3803"/>
                  <a:pt x="425" y="4653"/>
                  <a:pt x="0" y="5376"/>
                </a:cubicBezTo>
                <a:cubicBezTo>
                  <a:pt x="732" y="5800"/>
                  <a:pt x="732" y="5800"/>
                  <a:pt x="732" y="5800"/>
                </a:cubicBezTo>
                <a:cubicBezTo>
                  <a:pt x="1229" y="4951"/>
                  <a:pt x="1509" y="3957"/>
                  <a:pt x="1509" y="2900"/>
                </a:cubicBezTo>
                <a:cubicBezTo>
                  <a:pt x="1509" y="1843"/>
                  <a:pt x="1229" y="858"/>
                  <a:pt x="732" y="0"/>
                </a:cubicBezTo>
                <a:cubicBezTo>
                  <a:pt x="0" y="424"/>
                  <a:pt x="0" y="424"/>
                  <a:pt x="0" y="424"/>
                </a:cubicBezTo>
                <a:cubicBezTo>
                  <a:pt x="425" y="1156"/>
                  <a:pt x="660" y="1996"/>
                  <a:pt x="660" y="29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03">
            <a:extLst>
              <a:ext uri="{FF2B5EF4-FFF2-40B4-BE49-F238E27FC236}">
                <a16:creationId xmlns:a16="http://schemas.microsoft.com/office/drawing/2014/main" id="{79BCCD97-75B5-7244-8DFB-6888ECBC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136" y="7190175"/>
            <a:ext cx="1540689" cy="5928501"/>
          </a:xfrm>
          <a:custGeom>
            <a:avLst/>
            <a:gdLst>
              <a:gd name="T0" fmla="*/ 840 w 1510"/>
              <a:gd name="T1" fmla="*/ 2900 h 5801"/>
              <a:gd name="T2" fmla="*/ 840 w 1510"/>
              <a:gd name="T3" fmla="*/ 2900 h 5801"/>
              <a:gd name="T4" fmla="*/ 1509 w 1510"/>
              <a:gd name="T5" fmla="*/ 424 h 5801"/>
              <a:gd name="T6" fmla="*/ 768 w 1510"/>
              <a:gd name="T7" fmla="*/ 0 h 5801"/>
              <a:gd name="T8" fmla="*/ 0 w 1510"/>
              <a:gd name="T9" fmla="*/ 2900 h 5801"/>
              <a:gd name="T10" fmla="*/ 768 w 1510"/>
              <a:gd name="T11" fmla="*/ 5800 h 5801"/>
              <a:gd name="T12" fmla="*/ 1509 w 1510"/>
              <a:gd name="T13" fmla="*/ 5376 h 5801"/>
              <a:gd name="T14" fmla="*/ 840 w 1510"/>
              <a:gd name="T15" fmla="*/ 2900 h 5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0" h="5801">
                <a:moveTo>
                  <a:pt x="840" y="2900"/>
                </a:moveTo>
                <a:lnTo>
                  <a:pt x="840" y="2900"/>
                </a:lnTo>
                <a:cubicBezTo>
                  <a:pt x="840" y="1996"/>
                  <a:pt x="1084" y="1156"/>
                  <a:pt x="1509" y="424"/>
                </a:cubicBezTo>
                <a:cubicBezTo>
                  <a:pt x="768" y="0"/>
                  <a:pt x="768" y="0"/>
                  <a:pt x="768" y="0"/>
                </a:cubicBezTo>
                <a:cubicBezTo>
                  <a:pt x="280" y="858"/>
                  <a:pt x="0" y="1843"/>
                  <a:pt x="0" y="2900"/>
                </a:cubicBezTo>
                <a:cubicBezTo>
                  <a:pt x="0" y="3957"/>
                  <a:pt x="280" y="4951"/>
                  <a:pt x="768" y="5800"/>
                </a:cubicBezTo>
                <a:cubicBezTo>
                  <a:pt x="1509" y="5376"/>
                  <a:pt x="1509" y="5376"/>
                  <a:pt x="1509" y="5376"/>
                </a:cubicBezTo>
                <a:cubicBezTo>
                  <a:pt x="1084" y="4653"/>
                  <a:pt x="840" y="3803"/>
                  <a:pt x="840" y="2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04">
            <a:extLst>
              <a:ext uri="{FF2B5EF4-FFF2-40B4-BE49-F238E27FC236}">
                <a16:creationId xmlns:a16="http://schemas.microsoft.com/office/drawing/2014/main" id="{356A51CB-D7C8-1D4F-ABBE-EAC1A7F8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95" y="4234934"/>
            <a:ext cx="5131125" cy="3387715"/>
          </a:xfrm>
          <a:custGeom>
            <a:avLst/>
            <a:gdLst>
              <a:gd name="T0" fmla="*/ 0 w 5024"/>
              <a:gd name="T1" fmla="*/ 2891 h 3316"/>
              <a:gd name="T2" fmla="*/ 0 w 5024"/>
              <a:gd name="T3" fmla="*/ 2891 h 3316"/>
              <a:gd name="T4" fmla="*/ 741 w 5024"/>
              <a:gd name="T5" fmla="*/ 3315 h 3316"/>
              <a:gd name="T6" fmla="*/ 5023 w 5024"/>
              <a:gd name="T7" fmla="*/ 840 h 3316"/>
              <a:gd name="T8" fmla="*/ 5023 w 5024"/>
              <a:gd name="T9" fmla="*/ 0 h 3316"/>
              <a:gd name="T10" fmla="*/ 0 w 5024"/>
              <a:gd name="T11" fmla="*/ 2891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4" h="3316">
                <a:moveTo>
                  <a:pt x="0" y="2891"/>
                </a:moveTo>
                <a:lnTo>
                  <a:pt x="0" y="2891"/>
                </a:lnTo>
                <a:cubicBezTo>
                  <a:pt x="741" y="3315"/>
                  <a:pt x="741" y="3315"/>
                  <a:pt x="741" y="3315"/>
                </a:cubicBezTo>
                <a:cubicBezTo>
                  <a:pt x="1590" y="1834"/>
                  <a:pt x="3190" y="840"/>
                  <a:pt x="5023" y="840"/>
                </a:cubicBezTo>
                <a:cubicBezTo>
                  <a:pt x="5023" y="0"/>
                  <a:pt x="5023" y="0"/>
                  <a:pt x="5023" y="0"/>
                </a:cubicBezTo>
                <a:cubicBezTo>
                  <a:pt x="2883" y="0"/>
                  <a:pt x="1003" y="1165"/>
                  <a:pt x="0" y="28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05">
            <a:extLst>
              <a:ext uri="{FF2B5EF4-FFF2-40B4-BE49-F238E27FC236}">
                <a16:creationId xmlns:a16="http://schemas.microsoft.com/office/drawing/2014/main" id="{D8BB2164-DB8A-B44E-A422-C6337D83A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120" y="4234934"/>
            <a:ext cx="5135631" cy="3387715"/>
          </a:xfrm>
          <a:custGeom>
            <a:avLst/>
            <a:gdLst>
              <a:gd name="T0" fmla="*/ 4292 w 5025"/>
              <a:gd name="T1" fmla="*/ 3315 h 3316"/>
              <a:gd name="T2" fmla="*/ 4292 w 5025"/>
              <a:gd name="T3" fmla="*/ 3315 h 3316"/>
              <a:gd name="T4" fmla="*/ 5024 w 5025"/>
              <a:gd name="T5" fmla="*/ 2891 h 3316"/>
              <a:gd name="T6" fmla="*/ 0 w 5025"/>
              <a:gd name="T7" fmla="*/ 0 h 3316"/>
              <a:gd name="T8" fmla="*/ 0 w 5025"/>
              <a:gd name="T9" fmla="*/ 840 h 3316"/>
              <a:gd name="T10" fmla="*/ 4292 w 5025"/>
              <a:gd name="T11" fmla="*/ 3315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5" h="3316">
                <a:moveTo>
                  <a:pt x="4292" y="3315"/>
                </a:moveTo>
                <a:lnTo>
                  <a:pt x="4292" y="3315"/>
                </a:lnTo>
                <a:cubicBezTo>
                  <a:pt x="5024" y="2891"/>
                  <a:pt x="5024" y="2891"/>
                  <a:pt x="5024" y="2891"/>
                </a:cubicBezTo>
                <a:cubicBezTo>
                  <a:pt x="4021" y="1165"/>
                  <a:pt x="215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1834" y="840"/>
                  <a:pt x="3434" y="1834"/>
                  <a:pt x="4292" y="33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06">
            <a:extLst>
              <a:ext uri="{FF2B5EF4-FFF2-40B4-BE49-F238E27FC236}">
                <a16:creationId xmlns:a16="http://schemas.microsoft.com/office/drawing/2014/main" id="{B9F3F476-329C-A741-BFBA-5DA3FAD4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2725" y="9357052"/>
            <a:ext cx="1644302" cy="1644302"/>
          </a:xfrm>
          <a:custGeom>
            <a:avLst/>
            <a:gdLst>
              <a:gd name="T0" fmla="*/ 1608 w 1609"/>
              <a:gd name="T1" fmla="*/ 804 h 1609"/>
              <a:gd name="T2" fmla="*/ 1608 w 1609"/>
              <a:gd name="T3" fmla="*/ 804 h 1609"/>
              <a:gd name="T4" fmla="*/ 804 w 1609"/>
              <a:gd name="T5" fmla="*/ 1608 h 1609"/>
              <a:gd name="T6" fmla="*/ 0 w 1609"/>
              <a:gd name="T7" fmla="*/ 804 h 1609"/>
              <a:gd name="T8" fmla="*/ 804 w 1609"/>
              <a:gd name="T9" fmla="*/ 0 h 1609"/>
              <a:gd name="T10" fmla="*/ 1608 w 160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609">
                <a:moveTo>
                  <a:pt x="1608" y="804"/>
                </a:moveTo>
                <a:lnTo>
                  <a:pt x="1608" y="804"/>
                </a:lnTo>
                <a:cubicBezTo>
                  <a:pt x="1608" y="1247"/>
                  <a:pt x="1247" y="1608"/>
                  <a:pt x="804" y="1608"/>
                </a:cubicBezTo>
                <a:cubicBezTo>
                  <a:pt x="362" y="1608"/>
                  <a:pt x="0" y="1247"/>
                  <a:pt x="0" y="804"/>
                </a:cubicBezTo>
                <a:cubicBezTo>
                  <a:pt x="0" y="352"/>
                  <a:pt x="362" y="0"/>
                  <a:pt x="804" y="0"/>
                </a:cubicBezTo>
                <a:cubicBezTo>
                  <a:pt x="1247" y="0"/>
                  <a:pt x="1608" y="352"/>
                  <a:pt x="1608" y="80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07">
            <a:extLst>
              <a:ext uri="{FF2B5EF4-FFF2-40B4-BE49-F238E27FC236}">
                <a16:creationId xmlns:a16="http://schemas.microsoft.com/office/drawing/2014/main" id="{1B370792-021F-4B47-8B15-996EFFB4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6" y="9357052"/>
            <a:ext cx="1653314" cy="1644302"/>
          </a:xfrm>
          <a:custGeom>
            <a:avLst/>
            <a:gdLst>
              <a:gd name="T0" fmla="*/ 1618 w 1619"/>
              <a:gd name="T1" fmla="*/ 804 h 1609"/>
              <a:gd name="T2" fmla="*/ 1618 w 1619"/>
              <a:gd name="T3" fmla="*/ 804 h 1609"/>
              <a:gd name="T4" fmla="*/ 804 w 1619"/>
              <a:gd name="T5" fmla="*/ 1608 h 1609"/>
              <a:gd name="T6" fmla="*/ 0 w 1619"/>
              <a:gd name="T7" fmla="*/ 804 h 1609"/>
              <a:gd name="T8" fmla="*/ 804 w 1619"/>
              <a:gd name="T9" fmla="*/ 0 h 1609"/>
              <a:gd name="T10" fmla="*/ 1618 w 161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9" h="1609">
                <a:moveTo>
                  <a:pt x="1618" y="804"/>
                </a:moveTo>
                <a:lnTo>
                  <a:pt x="1618" y="804"/>
                </a:lnTo>
                <a:cubicBezTo>
                  <a:pt x="1618" y="1247"/>
                  <a:pt x="1256" y="1608"/>
                  <a:pt x="804" y="1608"/>
                </a:cubicBezTo>
                <a:cubicBezTo>
                  <a:pt x="362" y="1608"/>
                  <a:pt x="0" y="1247"/>
                  <a:pt x="0" y="804"/>
                </a:cubicBezTo>
                <a:cubicBezTo>
                  <a:pt x="0" y="352"/>
                  <a:pt x="362" y="0"/>
                  <a:pt x="804" y="0"/>
                </a:cubicBezTo>
                <a:cubicBezTo>
                  <a:pt x="1256" y="0"/>
                  <a:pt x="1618" y="352"/>
                  <a:pt x="1618" y="80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08">
            <a:extLst>
              <a:ext uri="{FF2B5EF4-FFF2-40B4-BE49-F238E27FC236}">
                <a16:creationId xmlns:a16="http://schemas.microsoft.com/office/drawing/2014/main" id="{65505697-9174-6342-B1BF-1C6E0482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909" y="4780033"/>
            <a:ext cx="1644302" cy="1644302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4 w 1610"/>
              <a:gd name="T5" fmla="*/ 1608 h 1609"/>
              <a:gd name="T6" fmla="*/ 0 w 1610"/>
              <a:gd name="T7" fmla="*/ 804 h 1609"/>
              <a:gd name="T8" fmla="*/ 804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56"/>
                  <a:pt x="1247" y="1608"/>
                  <a:pt x="804" y="1608"/>
                </a:cubicBezTo>
                <a:cubicBezTo>
                  <a:pt x="361" y="1608"/>
                  <a:pt x="0" y="1256"/>
                  <a:pt x="0" y="804"/>
                </a:cubicBezTo>
                <a:cubicBezTo>
                  <a:pt x="0" y="362"/>
                  <a:pt x="361" y="0"/>
                  <a:pt x="804" y="0"/>
                </a:cubicBezTo>
                <a:cubicBezTo>
                  <a:pt x="1247" y="0"/>
                  <a:pt x="1609" y="362"/>
                  <a:pt x="1609" y="80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09">
            <a:extLst>
              <a:ext uri="{FF2B5EF4-FFF2-40B4-BE49-F238E27FC236}">
                <a16:creationId xmlns:a16="http://schemas.microsoft.com/office/drawing/2014/main" id="{1FECC138-E08B-6C45-A66E-99D9EA6A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56" y="4780033"/>
            <a:ext cx="1653311" cy="1644302"/>
          </a:xfrm>
          <a:custGeom>
            <a:avLst/>
            <a:gdLst>
              <a:gd name="T0" fmla="*/ 1618 w 1619"/>
              <a:gd name="T1" fmla="*/ 804 h 1609"/>
              <a:gd name="T2" fmla="*/ 1618 w 1619"/>
              <a:gd name="T3" fmla="*/ 804 h 1609"/>
              <a:gd name="T4" fmla="*/ 814 w 1619"/>
              <a:gd name="T5" fmla="*/ 1608 h 1609"/>
              <a:gd name="T6" fmla="*/ 0 w 1619"/>
              <a:gd name="T7" fmla="*/ 804 h 1609"/>
              <a:gd name="T8" fmla="*/ 814 w 1619"/>
              <a:gd name="T9" fmla="*/ 0 h 1609"/>
              <a:gd name="T10" fmla="*/ 1618 w 161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9" h="1609">
                <a:moveTo>
                  <a:pt x="1618" y="804"/>
                </a:moveTo>
                <a:lnTo>
                  <a:pt x="1618" y="804"/>
                </a:lnTo>
                <a:cubicBezTo>
                  <a:pt x="1618" y="1256"/>
                  <a:pt x="1257" y="1608"/>
                  <a:pt x="814" y="1608"/>
                </a:cubicBezTo>
                <a:cubicBezTo>
                  <a:pt x="362" y="1608"/>
                  <a:pt x="0" y="1256"/>
                  <a:pt x="0" y="804"/>
                </a:cubicBezTo>
                <a:cubicBezTo>
                  <a:pt x="0" y="362"/>
                  <a:pt x="362" y="0"/>
                  <a:pt x="814" y="0"/>
                </a:cubicBezTo>
                <a:cubicBezTo>
                  <a:pt x="1257" y="0"/>
                  <a:pt x="1618" y="362"/>
                  <a:pt x="1618" y="80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10">
            <a:extLst>
              <a:ext uri="{FF2B5EF4-FFF2-40B4-BE49-F238E27FC236}">
                <a16:creationId xmlns:a16="http://schemas.microsoft.com/office/drawing/2014/main" id="{71E1DFB9-1C4C-7442-87BD-07B536D89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117" y="5581913"/>
            <a:ext cx="184704" cy="36040"/>
          </a:xfrm>
          <a:custGeom>
            <a:avLst/>
            <a:gdLst>
              <a:gd name="T0" fmla="*/ 181 w 182"/>
              <a:gd name="T1" fmla="*/ 36 h 37"/>
              <a:gd name="T2" fmla="*/ 0 w 182"/>
              <a:gd name="T3" fmla="*/ 36 h 37"/>
              <a:gd name="T4" fmla="*/ 0 w 182"/>
              <a:gd name="T5" fmla="*/ 0 h 37"/>
              <a:gd name="T6" fmla="*/ 181 w 182"/>
              <a:gd name="T7" fmla="*/ 0 h 37"/>
              <a:gd name="T8" fmla="*/ 181 w 182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37">
                <a:moveTo>
                  <a:pt x="181" y="36"/>
                </a:moveTo>
                <a:lnTo>
                  <a:pt x="0" y="36"/>
                </a:lnTo>
                <a:lnTo>
                  <a:pt x="0" y="0"/>
                </a:lnTo>
                <a:lnTo>
                  <a:pt x="181" y="0"/>
                </a:lnTo>
                <a:lnTo>
                  <a:pt x="181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11">
            <a:extLst>
              <a:ext uri="{FF2B5EF4-FFF2-40B4-BE49-F238E27FC236}">
                <a16:creationId xmlns:a16="http://schemas.microsoft.com/office/drawing/2014/main" id="{256B8D44-3646-1A43-AC8F-FF244268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147" y="5464784"/>
            <a:ext cx="175694" cy="333366"/>
          </a:xfrm>
          <a:custGeom>
            <a:avLst/>
            <a:gdLst>
              <a:gd name="T0" fmla="*/ 73 w 173"/>
              <a:gd name="T1" fmla="*/ 0 h 326"/>
              <a:gd name="T2" fmla="*/ 73 w 173"/>
              <a:gd name="T3" fmla="*/ 0 h 326"/>
              <a:gd name="T4" fmla="*/ 0 w 173"/>
              <a:gd name="T5" fmla="*/ 0 h 326"/>
              <a:gd name="T6" fmla="*/ 0 w 173"/>
              <a:gd name="T7" fmla="*/ 45 h 326"/>
              <a:gd name="T8" fmla="*/ 55 w 173"/>
              <a:gd name="T9" fmla="*/ 45 h 326"/>
              <a:gd name="T10" fmla="*/ 73 w 173"/>
              <a:gd name="T11" fmla="*/ 45 h 326"/>
              <a:gd name="T12" fmla="*/ 136 w 173"/>
              <a:gd name="T13" fmla="*/ 126 h 326"/>
              <a:gd name="T14" fmla="*/ 136 w 173"/>
              <a:gd name="T15" fmla="*/ 289 h 326"/>
              <a:gd name="T16" fmla="*/ 28 w 173"/>
              <a:gd name="T17" fmla="*/ 289 h 326"/>
              <a:gd name="T18" fmla="*/ 28 w 173"/>
              <a:gd name="T19" fmla="*/ 307 h 326"/>
              <a:gd name="T20" fmla="*/ 28 w 173"/>
              <a:gd name="T21" fmla="*/ 325 h 326"/>
              <a:gd name="T22" fmla="*/ 136 w 173"/>
              <a:gd name="T23" fmla="*/ 325 h 326"/>
              <a:gd name="T24" fmla="*/ 172 w 173"/>
              <a:gd name="T25" fmla="*/ 289 h 326"/>
              <a:gd name="T26" fmla="*/ 172 w 173"/>
              <a:gd name="T27" fmla="*/ 117 h 326"/>
              <a:gd name="T28" fmla="*/ 172 w 173"/>
              <a:gd name="T29" fmla="*/ 108 h 326"/>
              <a:gd name="T30" fmla="*/ 91 w 173"/>
              <a:gd name="T31" fmla="*/ 9 h 326"/>
              <a:gd name="T32" fmla="*/ 73 w 173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326">
                <a:moveTo>
                  <a:pt x="73" y="0"/>
                </a:moveTo>
                <a:lnTo>
                  <a:pt x="73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5"/>
                  <a:pt x="64" y="45"/>
                  <a:pt x="73" y="45"/>
                </a:cubicBezTo>
                <a:cubicBezTo>
                  <a:pt x="136" y="126"/>
                  <a:pt x="136" y="126"/>
                  <a:pt x="136" y="126"/>
                </a:cubicBezTo>
                <a:cubicBezTo>
                  <a:pt x="136" y="289"/>
                  <a:pt x="136" y="289"/>
                  <a:pt x="136" y="289"/>
                </a:cubicBezTo>
                <a:cubicBezTo>
                  <a:pt x="28" y="289"/>
                  <a:pt x="28" y="289"/>
                  <a:pt x="28" y="289"/>
                </a:cubicBezTo>
                <a:cubicBezTo>
                  <a:pt x="28" y="289"/>
                  <a:pt x="28" y="298"/>
                  <a:pt x="28" y="307"/>
                </a:cubicBezTo>
                <a:cubicBezTo>
                  <a:pt x="28" y="307"/>
                  <a:pt x="28" y="316"/>
                  <a:pt x="28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54" y="325"/>
                  <a:pt x="172" y="307"/>
                  <a:pt x="172" y="289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08"/>
                  <a:pt x="172" y="108"/>
                  <a:pt x="172" y="108"/>
                </a:cubicBezTo>
                <a:cubicBezTo>
                  <a:pt x="91" y="9"/>
                  <a:pt x="91" y="9"/>
                  <a:pt x="91" y="9"/>
                </a:cubicBezTo>
                <a:cubicBezTo>
                  <a:pt x="82" y="9"/>
                  <a:pt x="73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12">
            <a:extLst>
              <a:ext uri="{FF2B5EF4-FFF2-40B4-BE49-F238E27FC236}">
                <a16:creationId xmlns:a16="http://schemas.microsoft.com/office/drawing/2014/main" id="{436B8C70-E811-C448-8D8B-923201AA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357" y="5748594"/>
            <a:ext cx="202721" cy="54059"/>
          </a:xfrm>
          <a:custGeom>
            <a:avLst/>
            <a:gdLst>
              <a:gd name="T0" fmla="*/ 199 w 200"/>
              <a:gd name="T1" fmla="*/ 0 h 55"/>
              <a:gd name="T2" fmla="*/ 199 w 200"/>
              <a:gd name="T3" fmla="*/ 0 h 55"/>
              <a:gd name="T4" fmla="*/ 0 w 200"/>
              <a:gd name="T5" fmla="*/ 0 h 55"/>
              <a:gd name="T6" fmla="*/ 9 w 200"/>
              <a:gd name="T7" fmla="*/ 27 h 55"/>
              <a:gd name="T8" fmla="*/ 0 w 200"/>
              <a:gd name="T9" fmla="*/ 54 h 55"/>
              <a:gd name="T10" fmla="*/ 199 w 200"/>
              <a:gd name="T11" fmla="*/ 54 h 55"/>
              <a:gd name="T12" fmla="*/ 190 w 200"/>
              <a:gd name="T13" fmla="*/ 27 h 55"/>
              <a:gd name="T14" fmla="*/ 199 w 200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55">
                <a:moveTo>
                  <a:pt x="199" y="0"/>
                </a:moveTo>
                <a:lnTo>
                  <a:pt x="199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0" y="45"/>
                  <a:pt x="0" y="54"/>
                </a:cubicBezTo>
                <a:cubicBezTo>
                  <a:pt x="199" y="54"/>
                  <a:pt x="199" y="54"/>
                  <a:pt x="199" y="54"/>
                </a:cubicBezTo>
                <a:cubicBezTo>
                  <a:pt x="190" y="45"/>
                  <a:pt x="190" y="36"/>
                  <a:pt x="190" y="27"/>
                </a:cubicBezTo>
                <a:cubicBezTo>
                  <a:pt x="190" y="18"/>
                  <a:pt x="190" y="9"/>
                  <a:pt x="19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13">
            <a:extLst>
              <a:ext uri="{FF2B5EF4-FFF2-40B4-BE49-F238E27FC236}">
                <a16:creationId xmlns:a16="http://schemas.microsoft.com/office/drawing/2014/main" id="{A44D3A60-D217-1E48-9FEC-4B5B7FED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080" y="5361169"/>
            <a:ext cx="518067" cy="369405"/>
          </a:xfrm>
          <a:custGeom>
            <a:avLst/>
            <a:gdLst>
              <a:gd name="T0" fmla="*/ 488 w 507"/>
              <a:gd name="T1" fmla="*/ 353 h 363"/>
              <a:gd name="T2" fmla="*/ 488 w 507"/>
              <a:gd name="T3" fmla="*/ 353 h 363"/>
              <a:gd name="T4" fmla="*/ 506 w 507"/>
              <a:gd name="T5" fmla="*/ 353 h 363"/>
              <a:gd name="T6" fmla="*/ 506 w 507"/>
              <a:gd name="T7" fmla="*/ 145 h 363"/>
              <a:gd name="T8" fmla="*/ 506 w 507"/>
              <a:gd name="T9" fmla="*/ 100 h 363"/>
              <a:gd name="T10" fmla="*/ 506 w 507"/>
              <a:gd name="T11" fmla="*/ 54 h 363"/>
              <a:gd name="T12" fmla="*/ 461 w 507"/>
              <a:gd name="T13" fmla="*/ 0 h 363"/>
              <a:gd name="T14" fmla="*/ 28 w 507"/>
              <a:gd name="T15" fmla="*/ 0 h 363"/>
              <a:gd name="T16" fmla="*/ 0 w 507"/>
              <a:gd name="T17" fmla="*/ 27 h 363"/>
              <a:gd name="T18" fmla="*/ 28 w 507"/>
              <a:gd name="T19" fmla="*/ 54 h 363"/>
              <a:gd name="T20" fmla="*/ 452 w 507"/>
              <a:gd name="T21" fmla="*/ 54 h 363"/>
              <a:gd name="T22" fmla="*/ 452 w 507"/>
              <a:gd name="T23" fmla="*/ 362 h 363"/>
              <a:gd name="T24" fmla="*/ 488 w 507"/>
              <a:gd name="T25" fmla="*/ 35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7" h="363">
                <a:moveTo>
                  <a:pt x="488" y="353"/>
                </a:moveTo>
                <a:lnTo>
                  <a:pt x="488" y="353"/>
                </a:lnTo>
                <a:cubicBezTo>
                  <a:pt x="497" y="353"/>
                  <a:pt x="497" y="353"/>
                  <a:pt x="506" y="353"/>
                </a:cubicBezTo>
                <a:cubicBezTo>
                  <a:pt x="506" y="145"/>
                  <a:pt x="506" y="145"/>
                  <a:pt x="506" y="145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506" y="54"/>
                  <a:pt x="506" y="54"/>
                  <a:pt x="506" y="54"/>
                </a:cubicBezTo>
                <a:cubicBezTo>
                  <a:pt x="506" y="27"/>
                  <a:pt x="488" y="0"/>
                  <a:pt x="46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7"/>
                </a:cubicBezTo>
                <a:cubicBezTo>
                  <a:pt x="0" y="46"/>
                  <a:pt x="10" y="54"/>
                  <a:pt x="28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362"/>
                  <a:pt x="452" y="362"/>
                  <a:pt x="452" y="362"/>
                </a:cubicBezTo>
                <a:cubicBezTo>
                  <a:pt x="461" y="353"/>
                  <a:pt x="470" y="353"/>
                  <a:pt x="488" y="3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14">
            <a:extLst>
              <a:ext uri="{FF2B5EF4-FFF2-40B4-BE49-F238E27FC236}">
                <a16:creationId xmlns:a16="http://schemas.microsoft.com/office/drawing/2014/main" id="{B6994EC3-2F06-8545-B81C-8A7EBBB7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643" y="5563893"/>
            <a:ext cx="112625" cy="243267"/>
          </a:xfrm>
          <a:custGeom>
            <a:avLst/>
            <a:gdLst>
              <a:gd name="T0" fmla="*/ 99 w 109"/>
              <a:gd name="T1" fmla="*/ 181 h 236"/>
              <a:gd name="T2" fmla="*/ 99 w 109"/>
              <a:gd name="T3" fmla="*/ 181 h 236"/>
              <a:gd name="T4" fmla="*/ 54 w 109"/>
              <a:gd name="T5" fmla="*/ 181 h 236"/>
              <a:gd name="T6" fmla="*/ 54 w 109"/>
              <a:gd name="T7" fmla="*/ 0 h 236"/>
              <a:gd name="T8" fmla="*/ 0 w 109"/>
              <a:gd name="T9" fmla="*/ 0 h 236"/>
              <a:gd name="T10" fmla="*/ 0 w 109"/>
              <a:gd name="T11" fmla="*/ 181 h 236"/>
              <a:gd name="T12" fmla="*/ 9 w 109"/>
              <a:gd name="T13" fmla="*/ 217 h 236"/>
              <a:gd name="T14" fmla="*/ 54 w 109"/>
              <a:gd name="T15" fmla="*/ 235 h 236"/>
              <a:gd name="T16" fmla="*/ 54 w 109"/>
              <a:gd name="T17" fmla="*/ 235 h 236"/>
              <a:gd name="T18" fmla="*/ 108 w 109"/>
              <a:gd name="T19" fmla="*/ 235 h 236"/>
              <a:gd name="T20" fmla="*/ 90 w 109"/>
              <a:gd name="T21" fmla="*/ 208 h 236"/>
              <a:gd name="T22" fmla="*/ 99 w 109"/>
              <a:gd name="T23" fmla="*/ 1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236">
                <a:moveTo>
                  <a:pt x="99" y="181"/>
                </a:moveTo>
                <a:lnTo>
                  <a:pt x="99" y="181"/>
                </a:lnTo>
                <a:cubicBezTo>
                  <a:pt x="54" y="181"/>
                  <a:pt x="54" y="181"/>
                  <a:pt x="54" y="181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9"/>
                  <a:pt x="9" y="208"/>
                  <a:pt x="9" y="217"/>
                </a:cubicBezTo>
                <a:cubicBezTo>
                  <a:pt x="18" y="226"/>
                  <a:pt x="36" y="235"/>
                  <a:pt x="54" y="235"/>
                </a:cubicBezTo>
                <a:lnTo>
                  <a:pt x="54" y="235"/>
                </a:lnTo>
                <a:cubicBezTo>
                  <a:pt x="108" y="235"/>
                  <a:pt x="108" y="235"/>
                  <a:pt x="108" y="235"/>
                </a:cubicBezTo>
                <a:cubicBezTo>
                  <a:pt x="99" y="226"/>
                  <a:pt x="90" y="217"/>
                  <a:pt x="90" y="208"/>
                </a:cubicBezTo>
                <a:cubicBezTo>
                  <a:pt x="90" y="199"/>
                  <a:pt x="99" y="190"/>
                  <a:pt x="99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15">
            <a:extLst>
              <a:ext uri="{FF2B5EF4-FFF2-40B4-BE49-F238E27FC236}">
                <a16:creationId xmlns:a16="http://schemas.microsoft.com/office/drawing/2014/main" id="{6557E146-16F5-E44F-92BC-ABD3AEAC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048" y="5703544"/>
            <a:ext cx="148664" cy="139655"/>
          </a:xfrm>
          <a:custGeom>
            <a:avLst/>
            <a:gdLst>
              <a:gd name="T0" fmla="*/ 72 w 146"/>
              <a:gd name="T1" fmla="*/ 135 h 136"/>
              <a:gd name="T2" fmla="*/ 72 w 146"/>
              <a:gd name="T3" fmla="*/ 135 h 136"/>
              <a:gd name="T4" fmla="*/ 0 w 146"/>
              <a:gd name="T5" fmla="*/ 72 h 136"/>
              <a:gd name="T6" fmla="*/ 72 w 146"/>
              <a:gd name="T7" fmla="*/ 0 h 136"/>
              <a:gd name="T8" fmla="*/ 145 w 146"/>
              <a:gd name="T9" fmla="*/ 72 h 136"/>
              <a:gd name="T10" fmla="*/ 72 w 146"/>
              <a:gd name="T11" fmla="*/ 135 h 136"/>
              <a:gd name="T12" fmla="*/ 72 w 146"/>
              <a:gd name="T13" fmla="*/ 36 h 136"/>
              <a:gd name="T14" fmla="*/ 72 w 146"/>
              <a:gd name="T15" fmla="*/ 36 h 136"/>
              <a:gd name="T16" fmla="*/ 36 w 146"/>
              <a:gd name="T17" fmla="*/ 72 h 136"/>
              <a:gd name="T18" fmla="*/ 72 w 146"/>
              <a:gd name="T19" fmla="*/ 99 h 136"/>
              <a:gd name="T20" fmla="*/ 100 w 146"/>
              <a:gd name="T21" fmla="*/ 72 h 136"/>
              <a:gd name="T22" fmla="*/ 72 w 14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36">
                <a:moveTo>
                  <a:pt x="72" y="135"/>
                </a:moveTo>
                <a:lnTo>
                  <a:pt x="72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09" y="0"/>
                  <a:pt x="145" y="27"/>
                  <a:pt x="145" y="72"/>
                </a:cubicBezTo>
                <a:cubicBezTo>
                  <a:pt x="145" y="108"/>
                  <a:pt x="109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9"/>
                  <a:pt x="72" y="99"/>
                </a:cubicBezTo>
                <a:cubicBezTo>
                  <a:pt x="90" y="99"/>
                  <a:pt x="100" y="81"/>
                  <a:pt x="100" y="72"/>
                </a:cubicBezTo>
                <a:cubicBezTo>
                  <a:pt x="100" y="54"/>
                  <a:pt x="9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16">
            <a:extLst>
              <a:ext uri="{FF2B5EF4-FFF2-40B4-BE49-F238E27FC236}">
                <a16:creationId xmlns:a16="http://schemas.microsoft.com/office/drawing/2014/main" id="{84701E78-9B24-1744-B79E-9ED3482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722" y="5703544"/>
            <a:ext cx="148664" cy="139655"/>
          </a:xfrm>
          <a:custGeom>
            <a:avLst/>
            <a:gdLst>
              <a:gd name="T0" fmla="*/ 72 w 146"/>
              <a:gd name="T1" fmla="*/ 135 h 136"/>
              <a:gd name="T2" fmla="*/ 72 w 146"/>
              <a:gd name="T3" fmla="*/ 135 h 136"/>
              <a:gd name="T4" fmla="*/ 0 w 146"/>
              <a:gd name="T5" fmla="*/ 72 h 136"/>
              <a:gd name="T6" fmla="*/ 72 w 146"/>
              <a:gd name="T7" fmla="*/ 0 h 136"/>
              <a:gd name="T8" fmla="*/ 145 w 146"/>
              <a:gd name="T9" fmla="*/ 72 h 136"/>
              <a:gd name="T10" fmla="*/ 72 w 146"/>
              <a:gd name="T11" fmla="*/ 135 h 136"/>
              <a:gd name="T12" fmla="*/ 72 w 146"/>
              <a:gd name="T13" fmla="*/ 36 h 136"/>
              <a:gd name="T14" fmla="*/ 72 w 146"/>
              <a:gd name="T15" fmla="*/ 36 h 136"/>
              <a:gd name="T16" fmla="*/ 45 w 146"/>
              <a:gd name="T17" fmla="*/ 72 h 136"/>
              <a:gd name="T18" fmla="*/ 72 w 146"/>
              <a:gd name="T19" fmla="*/ 99 h 136"/>
              <a:gd name="T20" fmla="*/ 108 w 146"/>
              <a:gd name="T21" fmla="*/ 72 h 136"/>
              <a:gd name="T22" fmla="*/ 72 w 14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5" y="27"/>
                  <a:pt x="145" y="72"/>
                </a:cubicBezTo>
                <a:cubicBezTo>
                  <a:pt x="145" y="108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81"/>
                  <a:pt x="54" y="99"/>
                  <a:pt x="72" y="99"/>
                </a:cubicBezTo>
                <a:cubicBezTo>
                  <a:pt x="90" y="99"/>
                  <a:pt x="108" y="81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17">
            <a:extLst>
              <a:ext uri="{FF2B5EF4-FFF2-40B4-BE49-F238E27FC236}">
                <a16:creationId xmlns:a16="http://schemas.microsoft.com/office/drawing/2014/main" id="{BC8D23B5-3AAA-1D49-A9EE-71BE8D6B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100" y="5464784"/>
            <a:ext cx="211731" cy="45049"/>
          </a:xfrm>
          <a:custGeom>
            <a:avLst/>
            <a:gdLst>
              <a:gd name="T0" fmla="*/ 180 w 208"/>
              <a:gd name="T1" fmla="*/ 45 h 46"/>
              <a:gd name="T2" fmla="*/ 180 w 208"/>
              <a:gd name="T3" fmla="*/ 45 h 46"/>
              <a:gd name="T4" fmla="*/ 17 w 208"/>
              <a:gd name="T5" fmla="*/ 45 h 46"/>
              <a:gd name="T6" fmla="*/ 0 w 208"/>
              <a:gd name="T7" fmla="*/ 18 h 46"/>
              <a:gd name="T8" fmla="*/ 0 w 208"/>
              <a:gd name="T9" fmla="*/ 18 h 46"/>
              <a:gd name="T10" fmla="*/ 17 w 208"/>
              <a:gd name="T11" fmla="*/ 0 h 46"/>
              <a:gd name="T12" fmla="*/ 180 w 208"/>
              <a:gd name="T13" fmla="*/ 0 h 46"/>
              <a:gd name="T14" fmla="*/ 207 w 208"/>
              <a:gd name="T15" fmla="*/ 18 h 46"/>
              <a:gd name="T16" fmla="*/ 207 w 208"/>
              <a:gd name="T17" fmla="*/ 18 h 46"/>
              <a:gd name="T18" fmla="*/ 180 w 20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46">
                <a:moveTo>
                  <a:pt x="180" y="45"/>
                </a:moveTo>
                <a:lnTo>
                  <a:pt x="180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8" y="0"/>
                  <a:pt x="207" y="9"/>
                  <a:pt x="207" y="18"/>
                </a:cubicBezTo>
                <a:lnTo>
                  <a:pt x="207" y="18"/>
                </a:lnTo>
                <a:cubicBezTo>
                  <a:pt x="207" y="36"/>
                  <a:pt x="198" y="45"/>
                  <a:pt x="18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18">
            <a:extLst>
              <a:ext uri="{FF2B5EF4-FFF2-40B4-BE49-F238E27FC236}">
                <a16:creationId xmlns:a16="http://schemas.microsoft.com/office/drawing/2014/main" id="{BA7DEDC0-D237-4948-B97D-902DAC75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633" y="5536863"/>
            <a:ext cx="112625" cy="45049"/>
          </a:xfrm>
          <a:custGeom>
            <a:avLst/>
            <a:gdLst>
              <a:gd name="T0" fmla="*/ 90 w 109"/>
              <a:gd name="T1" fmla="*/ 45 h 46"/>
              <a:gd name="T2" fmla="*/ 90 w 109"/>
              <a:gd name="T3" fmla="*/ 45 h 46"/>
              <a:gd name="T4" fmla="*/ 18 w 109"/>
              <a:gd name="T5" fmla="*/ 45 h 46"/>
              <a:gd name="T6" fmla="*/ 0 w 109"/>
              <a:gd name="T7" fmla="*/ 18 h 46"/>
              <a:gd name="T8" fmla="*/ 0 w 109"/>
              <a:gd name="T9" fmla="*/ 18 h 46"/>
              <a:gd name="T10" fmla="*/ 18 w 109"/>
              <a:gd name="T11" fmla="*/ 0 h 46"/>
              <a:gd name="T12" fmla="*/ 90 w 109"/>
              <a:gd name="T13" fmla="*/ 0 h 46"/>
              <a:gd name="T14" fmla="*/ 108 w 109"/>
              <a:gd name="T15" fmla="*/ 27 h 46"/>
              <a:gd name="T16" fmla="*/ 108 w 109"/>
              <a:gd name="T17" fmla="*/ 27 h 46"/>
              <a:gd name="T18" fmla="*/ 90 w 10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46">
                <a:moveTo>
                  <a:pt x="90" y="45"/>
                </a:move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27"/>
                </a:cubicBezTo>
                <a:lnTo>
                  <a:pt x="108" y="27"/>
                </a:lnTo>
                <a:cubicBezTo>
                  <a:pt x="108" y="36"/>
                  <a:pt x="99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19">
            <a:extLst>
              <a:ext uri="{FF2B5EF4-FFF2-40B4-BE49-F238E27FC236}">
                <a16:creationId xmlns:a16="http://schemas.microsoft.com/office/drawing/2014/main" id="{DF0EF199-848F-7E43-9D68-8CA953FEC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215" y="10104872"/>
            <a:ext cx="621682" cy="67573"/>
          </a:xfrm>
          <a:custGeom>
            <a:avLst/>
            <a:gdLst>
              <a:gd name="T0" fmla="*/ 606 w 607"/>
              <a:gd name="T1" fmla="*/ 63 h 64"/>
              <a:gd name="T2" fmla="*/ 0 w 607"/>
              <a:gd name="T3" fmla="*/ 63 h 64"/>
              <a:gd name="T4" fmla="*/ 0 w 607"/>
              <a:gd name="T5" fmla="*/ 0 h 64"/>
              <a:gd name="T6" fmla="*/ 606 w 607"/>
              <a:gd name="T7" fmla="*/ 0 h 64"/>
              <a:gd name="T8" fmla="*/ 606 w 60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64">
                <a:moveTo>
                  <a:pt x="606" y="63"/>
                </a:moveTo>
                <a:lnTo>
                  <a:pt x="0" y="63"/>
                </a:lnTo>
                <a:lnTo>
                  <a:pt x="0" y="0"/>
                </a:lnTo>
                <a:lnTo>
                  <a:pt x="606" y="0"/>
                </a:lnTo>
                <a:lnTo>
                  <a:pt x="60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20">
            <a:extLst>
              <a:ext uri="{FF2B5EF4-FFF2-40B4-BE49-F238E27FC236}">
                <a16:creationId xmlns:a16="http://schemas.microsoft.com/office/drawing/2014/main" id="{6C853001-96C7-8849-B2A5-F860084A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788" y="10280563"/>
            <a:ext cx="130645" cy="54059"/>
          </a:xfrm>
          <a:custGeom>
            <a:avLst/>
            <a:gdLst>
              <a:gd name="T0" fmla="*/ 100 w 128"/>
              <a:gd name="T1" fmla="*/ 54 h 55"/>
              <a:gd name="T2" fmla="*/ 100 w 128"/>
              <a:gd name="T3" fmla="*/ 54 h 55"/>
              <a:gd name="T4" fmla="*/ 28 w 128"/>
              <a:gd name="T5" fmla="*/ 54 h 55"/>
              <a:gd name="T6" fmla="*/ 0 w 128"/>
              <a:gd name="T7" fmla="*/ 28 h 55"/>
              <a:gd name="T8" fmla="*/ 0 w 128"/>
              <a:gd name="T9" fmla="*/ 28 h 55"/>
              <a:gd name="T10" fmla="*/ 28 w 128"/>
              <a:gd name="T11" fmla="*/ 0 h 55"/>
              <a:gd name="T12" fmla="*/ 100 w 128"/>
              <a:gd name="T13" fmla="*/ 0 h 55"/>
              <a:gd name="T14" fmla="*/ 127 w 128"/>
              <a:gd name="T15" fmla="*/ 28 h 55"/>
              <a:gd name="T16" fmla="*/ 127 w 128"/>
              <a:gd name="T17" fmla="*/ 28 h 55"/>
              <a:gd name="T18" fmla="*/ 100 w 12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5">
                <a:moveTo>
                  <a:pt x="100" y="54"/>
                </a:moveTo>
                <a:lnTo>
                  <a:pt x="100" y="54"/>
                </a:lnTo>
                <a:cubicBezTo>
                  <a:pt x="28" y="54"/>
                  <a:pt x="28" y="54"/>
                  <a:pt x="28" y="54"/>
                </a:cubicBezTo>
                <a:cubicBezTo>
                  <a:pt x="10" y="54"/>
                  <a:pt x="0" y="45"/>
                  <a:pt x="0" y="28"/>
                </a:cubicBezTo>
                <a:lnTo>
                  <a:pt x="0" y="28"/>
                </a:lnTo>
                <a:cubicBezTo>
                  <a:pt x="0" y="9"/>
                  <a:pt x="10" y="0"/>
                  <a:pt x="2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27" y="9"/>
                  <a:pt x="127" y="28"/>
                </a:cubicBezTo>
                <a:lnTo>
                  <a:pt x="127" y="28"/>
                </a:lnTo>
                <a:cubicBezTo>
                  <a:pt x="127" y="45"/>
                  <a:pt x="109" y="54"/>
                  <a:pt x="10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21">
            <a:extLst>
              <a:ext uri="{FF2B5EF4-FFF2-40B4-BE49-F238E27FC236}">
                <a16:creationId xmlns:a16="http://schemas.microsoft.com/office/drawing/2014/main" id="{1C9CC494-8450-3947-8B5B-0AB576FC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166" y="9920168"/>
            <a:ext cx="684751" cy="527079"/>
          </a:xfrm>
          <a:custGeom>
            <a:avLst/>
            <a:gdLst>
              <a:gd name="T0" fmla="*/ 569 w 670"/>
              <a:gd name="T1" fmla="*/ 515 h 516"/>
              <a:gd name="T2" fmla="*/ 569 w 670"/>
              <a:gd name="T3" fmla="*/ 515 h 516"/>
              <a:gd name="T4" fmla="*/ 108 w 670"/>
              <a:gd name="T5" fmla="*/ 515 h 516"/>
              <a:gd name="T6" fmla="*/ 0 w 670"/>
              <a:gd name="T7" fmla="*/ 406 h 516"/>
              <a:gd name="T8" fmla="*/ 0 w 670"/>
              <a:gd name="T9" fmla="*/ 99 h 516"/>
              <a:gd name="T10" fmla="*/ 108 w 670"/>
              <a:gd name="T11" fmla="*/ 0 h 516"/>
              <a:gd name="T12" fmla="*/ 569 w 670"/>
              <a:gd name="T13" fmla="*/ 0 h 516"/>
              <a:gd name="T14" fmla="*/ 669 w 670"/>
              <a:gd name="T15" fmla="*/ 99 h 516"/>
              <a:gd name="T16" fmla="*/ 669 w 670"/>
              <a:gd name="T17" fmla="*/ 406 h 516"/>
              <a:gd name="T18" fmla="*/ 569 w 670"/>
              <a:gd name="T19" fmla="*/ 515 h 516"/>
              <a:gd name="T20" fmla="*/ 108 w 670"/>
              <a:gd name="T21" fmla="*/ 54 h 516"/>
              <a:gd name="T22" fmla="*/ 108 w 670"/>
              <a:gd name="T23" fmla="*/ 54 h 516"/>
              <a:gd name="T24" fmla="*/ 54 w 670"/>
              <a:gd name="T25" fmla="*/ 99 h 516"/>
              <a:gd name="T26" fmla="*/ 54 w 670"/>
              <a:gd name="T27" fmla="*/ 406 h 516"/>
              <a:gd name="T28" fmla="*/ 108 w 670"/>
              <a:gd name="T29" fmla="*/ 461 h 516"/>
              <a:gd name="T30" fmla="*/ 569 w 670"/>
              <a:gd name="T31" fmla="*/ 461 h 516"/>
              <a:gd name="T32" fmla="*/ 624 w 670"/>
              <a:gd name="T33" fmla="*/ 406 h 516"/>
              <a:gd name="T34" fmla="*/ 624 w 670"/>
              <a:gd name="T35" fmla="*/ 99 h 516"/>
              <a:gd name="T36" fmla="*/ 569 w 670"/>
              <a:gd name="T37" fmla="*/ 54 h 516"/>
              <a:gd name="T38" fmla="*/ 108 w 670"/>
              <a:gd name="T39" fmla="*/ 5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0" h="516">
                <a:moveTo>
                  <a:pt x="569" y="515"/>
                </a:moveTo>
                <a:lnTo>
                  <a:pt x="569" y="515"/>
                </a:lnTo>
                <a:cubicBezTo>
                  <a:pt x="108" y="515"/>
                  <a:pt x="108" y="515"/>
                  <a:pt x="108" y="515"/>
                </a:cubicBezTo>
                <a:cubicBezTo>
                  <a:pt x="45" y="515"/>
                  <a:pt x="0" y="470"/>
                  <a:pt x="0" y="40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8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24" y="0"/>
                  <a:pt x="669" y="45"/>
                  <a:pt x="669" y="99"/>
                </a:cubicBezTo>
                <a:cubicBezTo>
                  <a:pt x="669" y="406"/>
                  <a:pt x="669" y="406"/>
                  <a:pt x="669" y="406"/>
                </a:cubicBezTo>
                <a:cubicBezTo>
                  <a:pt x="669" y="470"/>
                  <a:pt x="624" y="515"/>
                  <a:pt x="569" y="51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2" y="54"/>
                  <a:pt x="54" y="72"/>
                  <a:pt x="54" y="99"/>
                </a:cubicBezTo>
                <a:cubicBezTo>
                  <a:pt x="54" y="406"/>
                  <a:pt x="54" y="406"/>
                  <a:pt x="54" y="406"/>
                </a:cubicBezTo>
                <a:cubicBezTo>
                  <a:pt x="54" y="434"/>
                  <a:pt x="82" y="461"/>
                  <a:pt x="108" y="461"/>
                </a:cubicBezTo>
                <a:cubicBezTo>
                  <a:pt x="569" y="461"/>
                  <a:pt x="569" y="461"/>
                  <a:pt x="569" y="461"/>
                </a:cubicBezTo>
                <a:cubicBezTo>
                  <a:pt x="597" y="461"/>
                  <a:pt x="624" y="434"/>
                  <a:pt x="624" y="406"/>
                </a:cubicBezTo>
                <a:cubicBezTo>
                  <a:pt x="624" y="99"/>
                  <a:pt x="624" y="99"/>
                  <a:pt x="624" y="99"/>
                </a:cubicBezTo>
                <a:cubicBezTo>
                  <a:pt x="624" y="72"/>
                  <a:pt x="597" y="54"/>
                  <a:pt x="569" y="54"/>
                </a:cubicBezTo>
                <a:lnTo>
                  <a:pt x="10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22">
            <a:extLst>
              <a:ext uri="{FF2B5EF4-FFF2-40B4-BE49-F238E27FC236}">
                <a16:creationId xmlns:a16="http://schemas.microsoft.com/office/drawing/2014/main" id="{12887238-1294-3143-8157-57CECB18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880" y="10438238"/>
            <a:ext cx="455000" cy="54059"/>
          </a:xfrm>
          <a:custGeom>
            <a:avLst/>
            <a:gdLst>
              <a:gd name="T0" fmla="*/ 443 w 444"/>
              <a:gd name="T1" fmla="*/ 54 h 55"/>
              <a:gd name="T2" fmla="*/ 0 w 444"/>
              <a:gd name="T3" fmla="*/ 54 h 55"/>
              <a:gd name="T4" fmla="*/ 0 w 444"/>
              <a:gd name="T5" fmla="*/ 0 h 55"/>
              <a:gd name="T6" fmla="*/ 443 w 444"/>
              <a:gd name="T7" fmla="*/ 0 h 55"/>
              <a:gd name="T8" fmla="*/ 443 w 44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55">
                <a:moveTo>
                  <a:pt x="443" y="54"/>
                </a:moveTo>
                <a:lnTo>
                  <a:pt x="0" y="54"/>
                </a:lnTo>
                <a:lnTo>
                  <a:pt x="0" y="0"/>
                </a:lnTo>
                <a:lnTo>
                  <a:pt x="443" y="0"/>
                </a:lnTo>
                <a:lnTo>
                  <a:pt x="44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23">
            <a:extLst>
              <a:ext uri="{FF2B5EF4-FFF2-40B4-BE49-F238E27FC236}">
                <a16:creationId xmlns:a16="http://schemas.microsoft.com/office/drawing/2014/main" id="{87C47B66-A768-FF43-8B68-BF0F46A5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782" y="9857099"/>
            <a:ext cx="630692" cy="639701"/>
          </a:xfrm>
          <a:custGeom>
            <a:avLst/>
            <a:gdLst>
              <a:gd name="T0" fmla="*/ 533 w 616"/>
              <a:gd name="T1" fmla="*/ 623 h 624"/>
              <a:gd name="T2" fmla="*/ 533 w 616"/>
              <a:gd name="T3" fmla="*/ 623 h 624"/>
              <a:gd name="T4" fmla="*/ 533 w 616"/>
              <a:gd name="T5" fmla="*/ 569 h 624"/>
              <a:gd name="T6" fmla="*/ 560 w 616"/>
              <a:gd name="T7" fmla="*/ 533 h 624"/>
              <a:gd name="T8" fmla="*/ 560 w 616"/>
              <a:gd name="T9" fmla="*/ 488 h 624"/>
              <a:gd name="T10" fmla="*/ 199 w 616"/>
              <a:gd name="T11" fmla="*/ 488 h 624"/>
              <a:gd name="T12" fmla="*/ 199 w 616"/>
              <a:gd name="T13" fmla="*/ 524 h 624"/>
              <a:gd name="T14" fmla="*/ 99 w 616"/>
              <a:gd name="T15" fmla="*/ 623 h 624"/>
              <a:gd name="T16" fmla="*/ 0 w 616"/>
              <a:gd name="T17" fmla="*/ 524 h 624"/>
              <a:gd name="T18" fmla="*/ 0 w 616"/>
              <a:gd name="T19" fmla="*/ 45 h 624"/>
              <a:gd name="T20" fmla="*/ 45 w 616"/>
              <a:gd name="T21" fmla="*/ 0 h 624"/>
              <a:gd name="T22" fmla="*/ 479 w 616"/>
              <a:gd name="T23" fmla="*/ 0 h 624"/>
              <a:gd name="T24" fmla="*/ 524 w 616"/>
              <a:gd name="T25" fmla="*/ 45 h 624"/>
              <a:gd name="T26" fmla="*/ 515 w 616"/>
              <a:gd name="T27" fmla="*/ 433 h 624"/>
              <a:gd name="T28" fmla="*/ 587 w 616"/>
              <a:gd name="T29" fmla="*/ 433 h 624"/>
              <a:gd name="T30" fmla="*/ 615 w 616"/>
              <a:gd name="T31" fmla="*/ 460 h 624"/>
              <a:gd name="T32" fmla="*/ 615 w 616"/>
              <a:gd name="T33" fmla="*/ 533 h 624"/>
              <a:gd name="T34" fmla="*/ 533 w 616"/>
              <a:gd name="T35" fmla="*/ 623 h 624"/>
              <a:gd name="T36" fmla="*/ 54 w 616"/>
              <a:gd name="T37" fmla="*/ 54 h 624"/>
              <a:gd name="T38" fmla="*/ 54 w 616"/>
              <a:gd name="T39" fmla="*/ 54 h 624"/>
              <a:gd name="T40" fmla="*/ 54 w 616"/>
              <a:gd name="T41" fmla="*/ 524 h 624"/>
              <a:gd name="T42" fmla="*/ 99 w 616"/>
              <a:gd name="T43" fmla="*/ 569 h 624"/>
              <a:gd name="T44" fmla="*/ 145 w 616"/>
              <a:gd name="T45" fmla="*/ 524 h 624"/>
              <a:gd name="T46" fmla="*/ 145 w 616"/>
              <a:gd name="T47" fmla="*/ 460 h 624"/>
              <a:gd name="T48" fmla="*/ 172 w 616"/>
              <a:gd name="T49" fmla="*/ 433 h 624"/>
              <a:gd name="T50" fmla="*/ 470 w 616"/>
              <a:gd name="T51" fmla="*/ 433 h 624"/>
              <a:gd name="T52" fmla="*/ 470 w 616"/>
              <a:gd name="T53" fmla="*/ 54 h 624"/>
              <a:gd name="T54" fmla="*/ 54 w 616"/>
              <a:gd name="T55" fmla="*/ 5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6" h="624">
                <a:moveTo>
                  <a:pt x="533" y="623"/>
                </a:moveTo>
                <a:lnTo>
                  <a:pt x="533" y="623"/>
                </a:lnTo>
                <a:cubicBezTo>
                  <a:pt x="533" y="569"/>
                  <a:pt x="533" y="569"/>
                  <a:pt x="533" y="569"/>
                </a:cubicBezTo>
                <a:cubicBezTo>
                  <a:pt x="551" y="569"/>
                  <a:pt x="560" y="551"/>
                  <a:pt x="560" y="533"/>
                </a:cubicBezTo>
                <a:cubicBezTo>
                  <a:pt x="560" y="488"/>
                  <a:pt x="560" y="488"/>
                  <a:pt x="560" y="488"/>
                </a:cubicBezTo>
                <a:cubicBezTo>
                  <a:pt x="199" y="488"/>
                  <a:pt x="199" y="488"/>
                  <a:pt x="199" y="488"/>
                </a:cubicBezTo>
                <a:cubicBezTo>
                  <a:pt x="199" y="524"/>
                  <a:pt x="199" y="524"/>
                  <a:pt x="199" y="524"/>
                </a:cubicBezTo>
                <a:cubicBezTo>
                  <a:pt x="199" y="578"/>
                  <a:pt x="154" y="623"/>
                  <a:pt x="99" y="623"/>
                </a:cubicBezTo>
                <a:cubicBezTo>
                  <a:pt x="45" y="623"/>
                  <a:pt x="0" y="578"/>
                  <a:pt x="0" y="52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06" y="0"/>
                  <a:pt x="524" y="27"/>
                  <a:pt x="524" y="45"/>
                </a:cubicBezTo>
                <a:cubicBezTo>
                  <a:pt x="515" y="433"/>
                  <a:pt x="515" y="433"/>
                  <a:pt x="515" y="433"/>
                </a:cubicBezTo>
                <a:cubicBezTo>
                  <a:pt x="587" y="433"/>
                  <a:pt x="587" y="433"/>
                  <a:pt x="587" y="433"/>
                </a:cubicBezTo>
                <a:cubicBezTo>
                  <a:pt x="605" y="433"/>
                  <a:pt x="615" y="452"/>
                  <a:pt x="615" y="460"/>
                </a:cubicBezTo>
                <a:cubicBezTo>
                  <a:pt x="615" y="533"/>
                  <a:pt x="615" y="533"/>
                  <a:pt x="615" y="533"/>
                </a:cubicBezTo>
                <a:cubicBezTo>
                  <a:pt x="615" y="587"/>
                  <a:pt x="578" y="623"/>
                  <a:pt x="533" y="623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524"/>
                  <a:pt x="54" y="524"/>
                  <a:pt x="54" y="524"/>
                </a:cubicBezTo>
                <a:cubicBezTo>
                  <a:pt x="54" y="551"/>
                  <a:pt x="72" y="569"/>
                  <a:pt x="99" y="569"/>
                </a:cubicBezTo>
                <a:cubicBezTo>
                  <a:pt x="127" y="569"/>
                  <a:pt x="145" y="551"/>
                  <a:pt x="145" y="524"/>
                </a:cubicBezTo>
                <a:cubicBezTo>
                  <a:pt x="145" y="460"/>
                  <a:pt x="145" y="460"/>
                  <a:pt x="145" y="460"/>
                </a:cubicBezTo>
                <a:cubicBezTo>
                  <a:pt x="145" y="452"/>
                  <a:pt x="154" y="433"/>
                  <a:pt x="172" y="433"/>
                </a:cubicBezTo>
                <a:cubicBezTo>
                  <a:pt x="470" y="433"/>
                  <a:pt x="470" y="433"/>
                  <a:pt x="470" y="433"/>
                </a:cubicBezTo>
                <a:cubicBezTo>
                  <a:pt x="470" y="54"/>
                  <a:pt x="470" y="54"/>
                  <a:pt x="470" y="54"/>
                </a:cubicBez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24">
            <a:extLst>
              <a:ext uri="{FF2B5EF4-FFF2-40B4-BE49-F238E27FC236}">
                <a16:creationId xmlns:a16="http://schemas.microsoft.com/office/drawing/2014/main" id="{3E28A7EA-0D93-7342-9DDB-4B1F8B76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920" y="10014773"/>
            <a:ext cx="265793" cy="49553"/>
          </a:xfrm>
          <a:custGeom>
            <a:avLst/>
            <a:gdLst>
              <a:gd name="T0" fmla="*/ 244 w 262"/>
              <a:gd name="T1" fmla="*/ 46 h 47"/>
              <a:gd name="T2" fmla="*/ 244 w 262"/>
              <a:gd name="T3" fmla="*/ 46 h 47"/>
              <a:gd name="T4" fmla="*/ 18 w 262"/>
              <a:gd name="T5" fmla="*/ 46 h 47"/>
              <a:gd name="T6" fmla="*/ 0 w 262"/>
              <a:gd name="T7" fmla="*/ 18 h 47"/>
              <a:gd name="T8" fmla="*/ 0 w 262"/>
              <a:gd name="T9" fmla="*/ 18 h 47"/>
              <a:gd name="T10" fmla="*/ 18 w 262"/>
              <a:gd name="T11" fmla="*/ 0 h 47"/>
              <a:gd name="T12" fmla="*/ 244 w 262"/>
              <a:gd name="T13" fmla="*/ 0 h 47"/>
              <a:gd name="T14" fmla="*/ 261 w 262"/>
              <a:gd name="T15" fmla="*/ 18 h 47"/>
              <a:gd name="T16" fmla="*/ 261 w 262"/>
              <a:gd name="T17" fmla="*/ 18 h 47"/>
              <a:gd name="T18" fmla="*/ 244 w 262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47">
                <a:moveTo>
                  <a:pt x="244" y="46"/>
                </a:moveTo>
                <a:lnTo>
                  <a:pt x="244" y="46"/>
                </a:lnTo>
                <a:cubicBezTo>
                  <a:pt x="18" y="46"/>
                  <a:pt x="18" y="46"/>
                  <a:pt x="18" y="46"/>
                </a:cubicBezTo>
                <a:cubicBezTo>
                  <a:pt x="8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1" y="9"/>
                  <a:pt x="261" y="18"/>
                </a:cubicBezTo>
                <a:lnTo>
                  <a:pt x="261" y="18"/>
                </a:lnTo>
                <a:cubicBezTo>
                  <a:pt x="261" y="37"/>
                  <a:pt x="253" y="46"/>
                  <a:pt x="244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25">
            <a:extLst>
              <a:ext uri="{FF2B5EF4-FFF2-40B4-BE49-F238E27FC236}">
                <a16:creationId xmlns:a16="http://schemas.microsoft.com/office/drawing/2014/main" id="{9E077ED8-11E2-DF4D-A865-0FF5DE2D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920" y="10095862"/>
            <a:ext cx="265793" cy="45049"/>
          </a:xfrm>
          <a:custGeom>
            <a:avLst/>
            <a:gdLst>
              <a:gd name="T0" fmla="*/ 244 w 262"/>
              <a:gd name="T1" fmla="*/ 45 h 46"/>
              <a:gd name="T2" fmla="*/ 244 w 262"/>
              <a:gd name="T3" fmla="*/ 45 h 46"/>
              <a:gd name="T4" fmla="*/ 18 w 262"/>
              <a:gd name="T5" fmla="*/ 45 h 46"/>
              <a:gd name="T6" fmla="*/ 0 w 262"/>
              <a:gd name="T7" fmla="*/ 27 h 46"/>
              <a:gd name="T8" fmla="*/ 0 w 262"/>
              <a:gd name="T9" fmla="*/ 27 h 46"/>
              <a:gd name="T10" fmla="*/ 18 w 262"/>
              <a:gd name="T11" fmla="*/ 0 h 46"/>
              <a:gd name="T12" fmla="*/ 244 w 262"/>
              <a:gd name="T13" fmla="*/ 0 h 46"/>
              <a:gd name="T14" fmla="*/ 261 w 262"/>
              <a:gd name="T15" fmla="*/ 27 h 46"/>
              <a:gd name="T16" fmla="*/ 261 w 262"/>
              <a:gd name="T17" fmla="*/ 27 h 46"/>
              <a:gd name="T18" fmla="*/ 244 w 262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46">
                <a:moveTo>
                  <a:pt x="244" y="45"/>
                </a:moveTo>
                <a:lnTo>
                  <a:pt x="244" y="45"/>
                </a:lnTo>
                <a:cubicBezTo>
                  <a:pt x="18" y="45"/>
                  <a:pt x="18" y="45"/>
                  <a:pt x="18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1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1" y="9"/>
                  <a:pt x="261" y="27"/>
                </a:cubicBezTo>
                <a:lnTo>
                  <a:pt x="261" y="27"/>
                </a:lnTo>
                <a:cubicBezTo>
                  <a:pt x="261" y="36"/>
                  <a:pt x="253" y="45"/>
                  <a:pt x="24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26">
            <a:extLst>
              <a:ext uri="{FF2B5EF4-FFF2-40B4-BE49-F238E27FC236}">
                <a16:creationId xmlns:a16="http://schemas.microsoft.com/office/drawing/2014/main" id="{91E0B622-747F-114A-BD27-12700D0C4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920" y="10190465"/>
            <a:ext cx="175694" cy="36040"/>
          </a:xfrm>
          <a:custGeom>
            <a:avLst/>
            <a:gdLst>
              <a:gd name="T0" fmla="*/ 144 w 172"/>
              <a:gd name="T1" fmla="*/ 36 h 37"/>
              <a:gd name="T2" fmla="*/ 144 w 172"/>
              <a:gd name="T3" fmla="*/ 36 h 37"/>
              <a:gd name="T4" fmla="*/ 18 w 172"/>
              <a:gd name="T5" fmla="*/ 36 h 37"/>
              <a:gd name="T6" fmla="*/ 0 w 172"/>
              <a:gd name="T7" fmla="*/ 18 h 37"/>
              <a:gd name="T8" fmla="*/ 0 w 172"/>
              <a:gd name="T9" fmla="*/ 18 h 37"/>
              <a:gd name="T10" fmla="*/ 18 w 172"/>
              <a:gd name="T11" fmla="*/ 0 h 37"/>
              <a:gd name="T12" fmla="*/ 144 w 172"/>
              <a:gd name="T13" fmla="*/ 0 h 37"/>
              <a:gd name="T14" fmla="*/ 171 w 172"/>
              <a:gd name="T15" fmla="*/ 18 h 37"/>
              <a:gd name="T16" fmla="*/ 171 w 172"/>
              <a:gd name="T17" fmla="*/ 18 h 37"/>
              <a:gd name="T18" fmla="*/ 144 w 17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8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18"/>
                </a:cubicBezTo>
                <a:lnTo>
                  <a:pt x="171" y="18"/>
                </a:lnTo>
                <a:cubicBezTo>
                  <a:pt x="171" y="27"/>
                  <a:pt x="162" y="36"/>
                  <a:pt x="14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27">
            <a:extLst>
              <a:ext uri="{FF2B5EF4-FFF2-40B4-BE49-F238E27FC236}">
                <a16:creationId xmlns:a16="http://schemas.microsoft.com/office/drawing/2014/main" id="{69668217-92AD-3C4F-84D8-9021BCBD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630" y="5289090"/>
            <a:ext cx="166681" cy="184704"/>
          </a:xfrm>
          <a:custGeom>
            <a:avLst/>
            <a:gdLst>
              <a:gd name="T0" fmla="*/ 162 w 163"/>
              <a:gd name="T1" fmla="*/ 181 h 182"/>
              <a:gd name="T2" fmla="*/ 162 w 163"/>
              <a:gd name="T3" fmla="*/ 181 h 182"/>
              <a:gd name="T4" fmla="*/ 81 w 163"/>
              <a:gd name="T5" fmla="*/ 181 h 182"/>
              <a:gd name="T6" fmla="*/ 0 w 163"/>
              <a:gd name="T7" fmla="*/ 99 h 182"/>
              <a:gd name="T8" fmla="*/ 0 w 163"/>
              <a:gd name="T9" fmla="*/ 81 h 182"/>
              <a:gd name="T10" fmla="*/ 81 w 163"/>
              <a:gd name="T11" fmla="*/ 0 h 182"/>
              <a:gd name="T12" fmla="*/ 162 w 163"/>
              <a:gd name="T13" fmla="*/ 81 h 182"/>
              <a:gd name="T14" fmla="*/ 162 w 163"/>
              <a:gd name="T15" fmla="*/ 181 h 182"/>
              <a:gd name="T16" fmla="*/ 81 w 163"/>
              <a:gd name="T17" fmla="*/ 54 h 182"/>
              <a:gd name="T18" fmla="*/ 81 w 163"/>
              <a:gd name="T19" fmla="*/ 54 h 182"/>
              <a:gd name="T20" fmla="*/ 54 w 163"/>
              <a:gd name="T21" fmla="*/ 81 h 182"/>
              <a:gd name="T22" fmla="*/ 54 w 163"/>
              <a:gd name="T23" fmla="*/ 99 h 182"/>
              <a:gd name="T24" fmla="*/ 81 w 163"/>
              <a:gd name="T25" fmla="*/ 126 h 182"/>
              <a:gd name="T26" fmla="*/ 108 w 163"/>
              <a:gd name="T27" fmla="*/ 126 h 182"/>
              <a:gd name="T28" fmla="*/ 108 w 163"/>
              <a:gd name="T29" fmla="*/ 81 h 182"/>
              <a:gd name="T30" fmla="*/ 81 w 163"/>
              <a:gd name="T31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82">
                <a:moveTo>
                  <a:pt x="162" y="181"/>
                </a:moveTo>
                <a:lnTo>
                  <a:pt x="162" y="181"/>
                </a:lnTo>
                <a:cubicBezTo>
                  <a:pt x="81" y="181"/>
                  <a:pt x="81" y="181"/>
                  <a:pt x="81" y="181"/>
                </a:cubicBezTo>
                <a:cubicBezTo>
                  <a:pt x="36" y="181"/>
                  <a:pt x="0" y="145"/>
                  <a:pt x="0" y="9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lnTo>
                  <a:pt x="162" y="181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9"/>
                  <a:pt x="63" y="126"/>
                  <a:pt x="81" y="12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9" y="54"/>
                  <a:pt x="8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28">
            <a:extLst>
              <a:ext uri="{FF2B5EF4-FFF2-40B4-BE49-F238E27FC236}">
                <a16:creationId xmlns:a16="http://schemas.microsoft.com/office/drawing/2014/main" id="{D52D184C-D368-D541-A5EB-72035CAE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302" y="5289090"/>
            <a:ext cx="175694" cy="184704"/>
          </a:xfrm>
          <a:custGeom>
            <a:avLst/>
            <a:gdLst>
              <a:gd name="T0" fmla="*/ 91 w 173"/>
              <a:gd name="T1" fmla="*/ 181 h 182"/>
              <a:gd name="T2" fmla="*/ 91 w 173"/>
              <a:gd name="T3" fmla="*/ 181 h 182"/>
              <a:gd name="T4" fmla="*/ 0 w 173"/>
              <a:gd name="T5" fmla="*/ 181 h 182"/>
              <a:gd name="T6" fmla="*/ 0 w 173"/>
              <a:gd name="T7" fmla="*/ 81 h 182"/>
              <a:gd name="T8" fmla="*/ 91 w 173"/>
              <a:gd name="T9" fmla="*/ 0 h 182"/>
              <a:gd name="T10" fmla="*/ 172 w 173"/>
              <a:gd name="T11" fmla="*/ 81 h 182"/>
              <a:gd name="T12" fmla="*/ 172 w 173"/>
              <a:gd name="T13" fmla="*/ 99 h 182"/>
              <a:gd name="T14" fmla="*/ 91 w 173"/>
              <a:gd name="T15" fmla="*/ 181 h 182"/>
              <a:gd name="T16" fmla="*/ 55 w 173"/>
              <a:gd name="T17" fmla="*/ 126 h 182"/>
              <a:gd name="T18" fmla="*/ 55 w 173"/>
              <a:gd name="T19" fmla="*/ 126 h 182"/>
              <a:gd name="T20" fmla="*/ 91 w 173"/>
              <a:gd name="T21" fmla="*/ 126 h 182"/>
              <a:gd name="T22" fmla="*/ 118 w 173"/>
              <a:gd name="T23" fmla="*/ 99 h 182"/>
              <a:gd name="T24" fmla="*/ 118 w 173"/>
              <a:gd name="T25" fmla="*/ 81 h 182"/>
              <a:gd name="T26" fmla="*/ 91 w 173"/>
              <a:gd name="T27" fmla="*/ 54 h 182"/>
              <a:gd name="T28" fmla="*/ 55 w 173"/>
              <a:gd name="T29" fmla="*/ 81 h 182"/>
              <a:gd name="T30" fmla="*/ 55 w 173"/>
              <a:gd name="T31" fmla="*/ 12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91" y="181"/>
                </a:moveTo>
                <a:lnTo>
                  <a:pt x="91" y="181"/>
                </a:lnTo>
                <a:cubicBezTo>
                  <a:pt x="0" y="181"/>
                  <a:pt x="0" y="181"/>
                  <a:pt x="0" y="1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46" y="0"/>
                  <a:pt x="91" y="0"/>
                </a:cubicBezTo>
                <a:cubicBezTo>
                  <a:pt x="136" y="0"/>
                  <a:pt x="172" y="36"/>
                  <a:pt x="172" y="81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72" y="145"/>
                  <a:pt x="136" y="181"/>
                  <a:pt x="91" y="181"/>
                </a:cubicBezTo>
                <a:close/>
                <a:moveTo>
                  <a:pt x="55" y="126"/>
                </a:moveTo>
                <a:lnTo>
                  <a:pt x="55" y="126"/>
                </a:lnTo>
                <a:cubicBezTo>
                  <a:pt x="91" y="126"/>
                  <a:pt x="91" y="126"/>
                  <a:pt x="91" y="126"/>
                </a:cubicBezTo>
                <a:cubicBezTo>
                  <a:pt x="109" y="126"/>
                  <a:pt x="118" y="109"/>
                  <a:pt x="118" y="99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8" y="63"/>
                  <a:pt x="109" y="54"/>
                  <a:pt x="91" y="54"/>
                </a:cubicBezTo>
                <a:cubicBezTo>
                  <a:pt x="72" y="54"/>
                  <a:pt x="55" y="63"/>
                  <a:pt x="55" y="81"/>
                </a:cubicBezTo>
                <a:lnTo>
                  <a:pt x="55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29">
            <a:extLst>
              <a:ext uri="{FF2B5EF4-FFF2-40B4-BE49-F238E27FC236}">
                <a16:creationId xmlns:a16="http://schemas.microsoft.com/office/drawing/2014/main" id="{8762E5ED-A745-3D40-A12D-42D56ADC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8769" y="5640475"/>
            <a:ext cx="54059" cy="252277"/>
          </a:xfrm>
          <a:custGeom>
            <a:avLst/>
            <a:gdLst>
              <a:gd name="T0" fmla="*/ 54 w 55"/>
              <a:gd name="T1" fmla="*/ 244 h 245"/>
              <a:gd name="T2" fmla="*/ 54 w 55"/>
              <a:gd name="T3" fmla="*/ 244 h 245"/>
              <a:gd name="T4" fmla="*/ 0 w 55"/>
              <a:gd name="T5" fmla="*/ 244 h 245"/>
              <a:gd name="T6" fmla="*/ 0 w 55"/>
              <a:gd name="T7" fmla="*/ 28 h 245"/>
              <a:gd name="T8" fmla="*/ 27 w 55"/>
              <a:gd name="T9" fmla="*/ 0 h 245"/>
              <a:gd name="T10" fmla="*/ 27 w 55"/>
              <a:gd name="T11" fmla="*/ 0 h 245"/>
              <a:gd name="T12" fmla="*/ 54 w 55"/>
              <a:gd name="T13" fmla="*/ 28 h 245"/>
              <a:gd name="T14" fmla="*/ 54 w 55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45">
                <a:moveTo>
                  <a:pt x="54" y="244"/>
                </a:moveTo>
                <a:lnTo>
                  <a:pt x="54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8"/>
                </a:cubicBezTo>
                <a:lnTo>
                  <a:pt x="54" y="2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30">
            <a:extLst>
              <a:ext uri="{FF2B5EF4-FFF2-40B4-BE49-F238E27FC236}">
                <a16:creationId xmlns:a16="http://schemas.microsoft.com/office/drawing/2014/main" id="{29E73F6F-1B3D-DA46-AC48-B7F996CF2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8769" y="5446764"/>
            <a:ext cx="54059" cy="139652"/>
          </a:xfrm>
          <a:custGeom>
            <a:avLst/>
            <a:gdLst>
              <a:gd name="T0" fmla="*/ 54 w 55"/>
              <a:gd name="T1" fmla="*/ 135 h 136"/>
              <a:gd name="T2" fmla="*/ 0 w 55"/>
              <a:gd name="T3" fmla="*/ 135 h 136"/>
              <a:gd name="T4" fmla="*/ 0 w 55"/>
              <a:gd name="T5" fmla="*/ 0 h 136"/>
              <a:gd name="T6" fmla="*/ 54 w 55"/>
              <a:gd name="T7" fmla="*/ 0 h 136"/>
              <a:gd name="T8" fmla="*/ 54 w 55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36">
                <a:moveTo>
                  <a:pt x="54" y="135"/>
                </a:moveTo>
                <a:lnTo>
                  <a:pt x="0" y="135"/>
                </a:lnTo>
                <a:lnTo>
                  <a:pt x="0" y="0"/>
                </a:lnTo>
                <a:lnTo>
                  <a:pt x="54" y="0"/>
                </a:lnTo>
                <a:lnTo>
                  <a:pt x="54" y="1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31">
            <a:extLst>
              <a:ext uri="{FF2B5EF4-FFF2-40B4-BE49-F238E27FC236}">
                <a16:creationId xmlns:a16="http://schemas.microsoft.com/office/drawing/2014/main" id="{D1437B44-DA97-314C-A40E-5F12826E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995" y="5554883"/>
            <a:ext cx="572129" cy="369405"/>
          </a:xfrm>
          <a:custGeom>
            <a:avLst/>
            <a:gdLst>
              <a:gd name="T0" fmla="*/ 64 w 561"/>
              <a:gd name="T1" fmla="*/ 0 h 363"/>
              <a:gd name="T2" fmla="*/ 64 w 561"/>
              <a:gd name="T3" fmla="*/ 0 h 363"/>
              <a:gd name="T4" fmla="*/ 54 w 561"/>
              <a:gd name="T5" fmla="*/ 54 h 363"/>
              <a:gd name="T6" fmla="*/ 506 w 561"/>
              <a:gd name="T7" fmla="*/ 54 h 363"/>
              <a:gd name="T8" fmla="*/ 506 w 561"/>
              <a:gd name="T9" fmla="*/ 307 h 363"/>
              <a:gd name="T10" fmla="*/ 506 w 561"/>
              <a:gd name="T11" fmla="*/ 307 h 363"/>
              <a:gd name="T12" fmla="*/ 54 w 561"/>
              <a:gd name="T13" fmla="*/ 307 h 363"/>
              <a:gd name="T14" fmla="*/ 54 w 561"/>
              <a:gd name="T15" fmla="*/ 100 h 363"/>
              <a:gd name="T16" fmla="*/ 27 w 561"/>
              <a:gd name="T17" fmla="*/ 72 h 363"/>
              <a:gd name="T18" fmla="*/ 27 w 561"/>
              <a:gd name="T19" fmla="*/ 72 h 363"/>
              <a:gd name="T20" fmla="*/ 0 w 561"/>
              <a:gd name="T21" fmla="*/ 100 h 363"/>
              <a:gd name="T22" fmla="*/ 0 w 561"/>
              <a:gd name="T23" fmla="*/ 307 h 363"/>
              <a:gd name="T24" fmla="*/ 54 w 561"/>
              <a:gd name="T25" fmla="*/ 362 h 363"/>
              <a:gd name="T26" fmla="*/ 506 w 561"/>
              <a:gd name="T27" fmla="*/ 362 h 363"/>
              <a:gd name="T28" fmla="*/ 560 w 561"/>
              <a:gd name="T29" fmla="*/ 307 h 363"/>
              <a:gd name="T30" fmla="*/ 560 w 561"/>
              <a:gd name="T31" fmla="*/ 0 h 363"/>
              <a:gd name="T32" fmla="*/ 64 w 561"/>
              <a:gd name="T33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1" h="363">
                <a:moveTo>
                  <a:pt x="64" y="0"/>
                </a:moveTo>
                <a:lnTo>
                  <a:pt x="64" y="0"/>
                </a:lnTo>
                <a:cubicBezTo>
                  <a:pt x="54" y="54"/>
                  <a:pt x="54" y="54"/>
                  <a:pt x="54" y="54"/>
                </a:cubicBezTo>
                <a:cubicBezTo>
                  <a:pt x="506" y="54"/>
                  <a:pt x="506" y="54"/>
                  <a:pt x="506" y="54"/>
                </a:cubicBezTo>
                <a:cubicBezTo>
                  <a:pt x="506" y="307"/>
                  <a:pt x="506" y="307"/>
                  <a:pt x="506" y="307"/>
                </a:cubicBezTo>
                <a:lnTo>
                  <a:pt x="506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90"/>
                  <a:pt x="45" y="72"/>
                  <a:pt x="27" y="72"/>
                </a:cubicBezTo>
                <a:lnTo>
                  <a:pt x="27" y="72"/>
                </a:lnTo>
                <a:cubicBezTo>
                  <a:pt x="9" y="72"/>
                  <a:pt x="0" y="90"/>
                  <a:pt x="0" y="100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34"/>
                  <a:pt x="27" y="362"/>
                  <a:pt x="54" y="362"/>
                </a:cubicBezTo>
                <a:cubicBezTo>
                  <a:pt x="506" y="362"/>
                  <a:pt x="506" y="362"/>
                  <a:pt x="506" y="362"/>
                </a:cubicBezTo>
                <a:cubicBezTo>
                  <a:pt x="533" y="362"/>
                  <a:pt x="560" y="334"/>
                  <a:pt x="560" y="307"/>
                </a:cubicBezTo>
                <a:cubicBezTo>
                  <a:pt x="560" y="0"/>
                  <a:pt x="560" y="0"/>
                  <a:pt x="560" y="0"/>
                </a:cubicBezTo>
                <a:lnTo>
                  <a:pt x="6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32">
            <a:extLst>
              <a:ext uri="{FF2B5EF4-FFF2-40B4-BE49-F238E27FC236}">
                <a16:creationId xmlns:a16="http://schemas.microsoft.com/office/drawing/2014/main" id="{ECBC900E-C886-3047-AC16-BFDC0653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926" y="5415228"/>
            <a:ext cx="702771" cy="193714"/>
          </a:xfrm>
          <a:custGeom>
            <a:avLst/>
            <a:gdLst>
              <a:gd name="T0" fmla="*/ 605 w 688"/>
              <a:gd name="T1" fmla="*/ 190 h 191"/>
              <a:gd name="T2" fmla="*/ 605 w 688"/>
              <a:gd name="T3" fmla="*/ 190 h 191"/>
              <a:gd name="T4" fmla="*/ 81 w 688"/>
              <a:gd name="T5" fmla="*/ 190 h 191"/>
              <a:gd name="T6" fmla="*/ 0 w 688"/>
              <a:gd name="T7" fmla="*/ 118 h 191"/>
              <a:gd name="T8" fmla="*/ 0 w 688"/>
              <a:gd name="T9" fmla="*/ 73 h 191"/>
              <a:gd name="T10" fmla="*/ 81 w 688"/>
              <a:gd name="T11" fmla="*/ 0 h 191"/>
              <a:gd name="T12" fmla="*/ 605 w 688"/>
              <a:gd name="T13" fmla="*/ 0 h 191"/>
              <a:gd name="T14" fmla="*/ 687 w 688"/>
              <a:gd name="T15" fmla="*/ 73 h 191"/>
              <a:gd name="T16" fmla="*/ 687 w 688"/>
              <a:gd name="T17" fmla="*/ 118 h 191"/>
              <a:gd name="T18" fmla="*/ 605 w 688"/>
              <a:gd name="T19" fmla="*/ 190 h 191"/>
              <a:gd name="T20" fmla="*/ 81 w 688"/>
              <a:gd name="T21" fmla="*/ 55 h 191"/>
              <a:gd name="T22" fmla="*/ 81 w 688"/>
              <a:gd name="T23" fmla="*/ 55 h 191"/>
              <a:gd name="T24" fmla="*/ 54 w 688"/>
              <a:gd name="T25" fmla="*/ 73 h 191"/>
              <a:gd name="T26" fmla="*/ 54 w 688"/>
              <a:gd name="T27" fmla="*/ 118 h 191"/>
              <a:gd name="T28" fmla="*/ 81 w 688"/>
              <a:gd name="T29" fmla="*/ 136 h 191"/>
              <a:gd name="T30" fmla="*/ 605 w 688"/>
              <a:gd name="T31" fmla="*/ 136 h 191"/>
              <a:gd name="T32" fmla="*/ 633 w 688"/>
              <a:gd name="T33" fmla="*/ 118 h 191"/>
              <a:gd name="T34" fmla="*/ 633 w 688"/>
              <a:gd name="T35" fmla="*/ 73 h 191"/>
              <a:gd name="T36" fmla="*/ 605 w 688"/>
              <a:gd name="T37" fmla="*/ 55 h 191"/>
              <a:gd name="T38" fmla="*/ 81 w 688"/>
              <a:gd name="T39" fmla="*/ 5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191">
                <a:moveTo>
                  <a:pt x="605" y="190"/>
                </a:moveTo>
                <a:lnTo>
                  <a:pt x="605" y="190"/>
                </a:lnTo>
                <a:cubicBezTo>
                  <a:pt x="81" y="190"/>
                  <a:pt x="81" y="190"/>
                  <a:pt x="81" y="190"/>
                </a:cubicBezTo>
                <a:cubicBezTo>
                  <a:pt x="36" y="190"/>
                  <a:pt x="0" y="154"/>
                  <a:pt x="0" y="11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8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50" y="0"/>
                  <a:pt x="687" y="37"/>
                  <a:pt x="687" y="73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154"/>
                  <a:pt x="650" y="190"/>
                  <a:pt x="605" y="190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54" y="64"/>
                  <a:pt x="54" y="73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54" y="127"/>
                  <a:pt x="63" y="136"/>
                  <a:pt x="81" y="136"/>
                </a:cubicBezTo>
                <a:cubicBezTo>
                  <a:pt x="605" y="136"/>
                  <a:pt x="605" y="136"/>
                  <a:pt x="605" y="136"/>
                </a:cubicBezTo>
                <a:cubicBezTo>
                  <a:pt x="614" y="136"/>
                  <a:pt x="633" y="127"/>
                  <a:pt x="633" y="118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64"/>
                  <a:pt x="614" y="55"/>
                  <a:pt x="605" y="55"/>
                </a:cubicBezTo>
                <a:lnTo>
                  <a:pt x="81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D55ECD57-BAFE-FB40-BB83-E536D6D2C0B5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496AB30F-5D30-B44A-B4C6-A7BC5A8C5DC6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377" name="CuadroTexto 376">
              <a:extLst>
                <a:ext uri="{FF2B5EF4-FFF2-40B4-BE49-F238E27FC236}">
                  <a16:creationId xmlns:a16="http://schemas.microsoft.com/office/drawing/2014/main" id="{23B4089E-112F-9244-9F9C-D76EE034F98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5FAA86AF-6EAA-2A4A-B885-445738078A88}"/>
              </a:ext>
            </a:extLst>
          </p:cNvPr>
          <p:cNvGrpSpPr/>
          <p:nvPr/>
        </p:nvGrpSpPr>
        <p:grpSpPr>
          <a:xfrm>
            <a:off x="3824043" y="4185128"/>
            <a:ext cx="3867647" cy="2012662"/>
            <a:chOff x="4263265" y="1952891"/>
            <a:chExt cx="4236804" cy="2012662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F08D9A2C-B284-5947-88A5-BD27D84A3A1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AA01AA84-D774-DF45-BE13-5A6878F9364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F4EB0A89-8174-B142-B031-FBD0900F1F68}"/>
              </a:ext>
            </a:extLst>
          </p:cNvPr>
          <p:cNvGrpSpPr/>
          <p:nvPr/>
        </p:nvGrpSpPr>
        <p:grpSpPr>
          <a:xfrm>
            <a:off x="1542294" y="9555338"/>
            <a:ext cx="3867647" cy="2012662"/>
            <a:chOff x="4263265" y="1952891"/>
            <a:chExt cx="4236804" cy="2012662"/>
          </a:xfrm>
        </p:grpSpPr>
        <p:sp>
          <p:nvSpPr>
            <p:cNvPr id="382" name="CuadroTexto 395">
              <a:extLst>
                <a:ext uri="{FF2B5EF4-FFF2-40B4-BE49-F238E27FC236}">
                  <a16:creationId xmlns:a16="http://schemas.microsoft.com/office/drawing/2014/main" id="{4F354ABA-E3F4-7245-B5BC-65396B66A99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EE407051-B538-BE40-B571-34173337E8E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B447AEBF-8093-4C4A-BF1F-DB94380728FA}"/>
              </a:ext>
            </a:extLst>
          </p:cNvPr>
          <p:cNvGrpSpPr/>
          <p:nvPr/>
        </p:nvGrpSpPr>
        <p:grpSpPr>
          <a:xfrm>
            <a:off x="17100330" y="4178102"/>
            <a:ext cx="3427135" cy="2038177"/>
            <a:chOff x="4247967" y="10711881"/>
            <a:chExt cx="4236804" cy="2038177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D044AE5E-1264-4241-80F2-B6EA040F734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6BB7ED95-FEE8-0545-9CAC-1E6AF605D905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C25E884D-FEF3-704C-BEA5-AB74A3F1D77B}"/>
              </a:ext>
            </a:extLst>
          </p:cNvPr>
          <p:cNvGrpSpPr/>
          <p:nvPr/>
        </p:nvGrpSpPr>
        <p:grpSpPr>
          <a:xfrm>
            <a:off x="19266084" y="9428158"/>
            <a:ext cx="3427135" cy="2038177"/>
            <a:chOff x="4247967" y="10711881"/>
            <a:chExt cx="4236804" cy="2038177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DBDA7F84-9BA3-3146-98AC-05765B6243C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94DF0291-47BA-C846-AB5F-D8DAABAE0CA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62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41">
            <a:extLst>
              <a:ext uri="{FF2B5EF4-FFF2-40B4-BE49-F238E27FC236}">
                <a16:creationId xmlns:a16="http://schemas.microsoft.com/office/drawing/2014/main" id="{826BC157-B3DA-5348-B8D4-B0773B6A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165" y="3798648"/>
            <a:ext cx="7474874" cy="9979990"/>
          </a:xfrm>
          <a:custGeom>
            <a:avLst/>
            <a:gdLst>
              <a:gd name="T0" fmla="*/ 859 w 7328"/>
              <a:gd name="T1" fmla="*/ 3235 h 9786"/>
              <a:gd name="T2" fmla="*/ 859 w 7328"/>
              <a:gd name="T3" fmla="*/ 3235 h 9786"/>
              <a:gd name="T4" fmla="*/ 859 w 7328"/>
              <a:gd name="T5" fmla="*/ 4156 h 9786"/>
              <a:gd name="T6" fmla="*/ 109 w 7328"/>
              <a:gd name="T7" fmla="*/ 5448 h 9786"/>
              <a:gd name="T8" fmla="*/ 353 w 7328"/>
              <a:gd name="T9" fmla="*/ 5872 h 9786"/>
              <a:gd name="T10" fmla="*/ 859 w 7328"/>
              <a:gd name="T11" fmla="*/ 5872 h 9786"/>
              <a:gd name="T12" fmla="*/ 859 w 7328"/>
              <a:gd name="T13" fmla="*/ 5909 h 9786"/>
              <a:gd name="T14" fmla="*/ 3515 w 7328"/>
              <a:gd name="T15" fmla="*/ 8574 h 9786"/>
              <a:gd name="T16" fmla="*/ 3443 w 7328"/>
              <a:gd name="T17" fmla="*/ 8574 h 9786"/>
              <a:gd name="T18" fmla="*/ 3443 w 7328"/>
              <a:gd name="T19" fmla="*/ 9785 h 9786"/>
              <a:gd name="T20" fmla="*/ 7327 w 7328"/>
              <a:gd name="T21" fmla="*/ 9785 h 9786"/>
              <a:gd name="T22" fmla="*/ 7327 w 7328"/>
              <a:gd name="T23" fmla="*/ 8574 h 9786"/>
              <a:gd name="T24" fmla="*/ 7327 w 7328"/>
              <a:gd name="T25" fmla="*/ 3235 h 9786"/>
              <a:gd name="T26" fmla="*/ 4092 w 7328"/>
              <a:gd name="T27" fmla="*/ 0 h 9786"/>
              <a:gd name="T28" fmla="*/ 4092 w 7328"/>
              <a:gd name="T29" fmla="*/ 0 h 9786"/>
              <a:gd name="T30" fmla="*/ 859 w 7328"/>
              <a:gd name="T31" fmla="*/ 3235 h 9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28" h="9786">
                <a:moveTo>
                  <a:pt x="859" y="3235"/>
                </a:moveTo>
                <a:lnTo>
                  <a:pt x="859" y="3235"/>
                </a:lnTo>
                <a:cubicBezTo>
                  <a:pt x="859" y="4156"/>
                  <a:pt x="859" y="4156"/>
                  <a:pt x="859" y="4156"/>
                </a:cubicBezTo>
                <a:cubicBezTo>
                  <a:pt x="109" y="5448"/>
                  <a:pt x="109" y="5448"/>
                  <a:pt x="109" y="5448"/>
                </a:cubicBezTo>
                <a:cubicBezTo>
                  <a:pt x="0" y="5637"/>
                  <a:pt x="136" y="5872"/>
                  <a:pt x="353" y="5872"/>
                </a:cubicBezTo>
                <a:cubicBezTo>
                  <a:pt x="859" y="5872"/>
                  <a:pt x="859" y="5872"/>
                  <a:pt x="859" y="5872"/>
                </a:cubicBezTo>
                <a:cubicBezTo>
                  <a:pt x="859" y="5909"/>
                  <a:pt x="859" y="5909"/>
                  <a:pt x="859" y="5909"/>
                </a:cubicBezTo>
                <a:cubicBezTo>
                  <a:pt x="859" y="7381"/>
                  <a:pt x="2051" y="8574"/>
                  <a:pt x="3515" y="8574"/>
                </a:cubicBezTo>
                <a:cubicBezTo>
                  <a:pt x="3443" y="8574"/>
                  <a:pt x="3443" y="8574"/>
                  <a:pt x="3443" y="8574"/>
                </a:cubicBezTo>
                <a:cubicBezTo>
                  <a:pt x="3443" y="9785"/>
                  <a:pt x="3443" y="9785"/>
                  <a:pt x="3443" y="9785"/>
                </a:cubicBezTo>
                <a:cubicBezTo>
                  <a:pt x="7327" y="9785"/>
                  <a:pt x="7327" y="9785"/>
                  <a:pt x="7327" y="9785"/>
                </a:cubicBezTo>
                <a:cubicBezTo>
                  <a:pt x="7327" y="8574"/>
                  <a:pt x="7327" y="8574"/>
                  <a:pt x="7327" y="8574"/>
                </a:cubicBezTo>
                <a:cubicBezTo>
                  <a:pt x="7327" y="3235"/>
                  <a:pt x="7327" y="3235"/>
                  <a:pt x="7327" y="3235"/>
                </a:cubicBezTo>
                <a:cubicBezTo>
                  <a:pt x="7327" y="1446"/>
                  <a:pt x="5872" y="0"/>
                  <a:pt x="4092" y="0"/>
                </a:cubicBezTo>
                <a:lnTo>
                  <a:pt x="4092" y="0"/>
                </a:lnTo>
                <a:cubicBezTo>
                  <a:pt x="2304" y="0"/>
                  <a:pt x="859" y="1446"/>
                  <a:pt x="859" y="32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2">
            <a:extLst>
              <a:ext uri="{FF2B5EF4-FFF2-40B4-BE49-F238E27FC236}">
                <a16:creationId xmlns:a16="http://schemas.microsoft.com/office/drawing/2014/main" id="{9AFCFBE2-FF7F-5341-9075-0778687F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871" y="4212420"/>
            <a:ext cx="2873912" cy="2738987"/>
          </a:xfrm>
          <a:custGeom>
            <a:avLst/>
            <a:gdLst>
              <a:gd name="T0" fmla="*/ 2819 w 2820"/>
              <a:gd name="T1" fmla="*/ 2684 h 2685"/>
              <a:gd name="T2" fmla="*/ 2819 w 2820"/>
              <a:gd name="T3" fmla="*/ 2684 h 2685"/>
              <a:gd name="T4" fmla="*/ 0 w 2820"/>
              <a:gd name="T5" fmla="*/ 0 h 2685"/>
              <a:gd name="T6" fmla="*/ 0 w 2820"/>
              <a:gd name="T7" fmla="*/ 2684 h 2685"/>
              <a:gd name="T8" fmla="*/ 2819 w 2820"/>
              <a:gd name="T9" fmla="*/ 2684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0" h="2685">
                <a:moveTo>
                  <a:pt x="2819" y="2684"/>
                </a:moveTo>
                <a:lnTo>
                  <a:pt x="2819" y="2684"/>
                </a:lnTo>
                <a:cubicBezTo>
                  <a:pt x="2783" y="1265"/>
                  <a:pt x="1535" y="0"/>
                  <a:pt x="0" y="0"/>
                </a:cubicBezTo>
                <a:cubicBezTo>
                  <a:pt x="0" y="2684"/>
                  <a:pt x="0" y="2684"/>
                  <a:pt x="0" y="2684"/>
                </a:cubicBezTo>
                <a:lnTo>
                  <a:pt x="2819" y="26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3">
            <a:extLst>
              <a:ext uri="{FF2B5EF4-FFF2-40B4-BE49-F238E27FC236}">
                <a16:creationId xmlns:a16="http://schemas.microsoft.com/office/drawing/2014/main" id="{5528957F-A888-E74D-A589-4E6C299C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956" y="6951407"/>
            <a:ext cx="2873915" cy="2734491"/>
          </a:xfrm>
          <a:custGeom>
            <a:avLst/>
            <a:gdLst>
              <a:gd name="T0" fmla="*/ 0 w 2820"/>
              <a:gd name="T1" fmla="*/ 63 h 2683"/>
              <a:gd name="T2" fmla="*/ 0 w 2820"/>
              <a:gd name="T3" fmla="*/ 63 h 2683"/>
              <a:gd name="T4" fmla="*/ 2819 w 2820"/>
              <a:gd name="T5" fmla="*/ 2682 h 2683"/>
              <a:gd name="T6" fmla="*/ 2819 w 2820"/>
              <a:gd name="T7" fmla="*/ 0 h 2683"/>
              <a:gd name="T8" fmla="*/ 9 w 2820"/>
              <a:gd name="T9" fmla="*/ 0 h 2683"/>
              <a:gd name="T10" fmla="*/ 0 w 2820"/>
              <a:gd name="T11" fmla="*/ 63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683">
                <a:moveTo>
                  <a:pt x="0" y="63"/>
                </a:moveTo>
                <a:lnTo>
                  <a:pt x="0" y="63"/>
                </a:lnTo>
                <a:cubicBezTo>
                  <a:pt x="0" y="1508"/>
                  <a:pt x="1265" y="2682"/>
                  <a:pt x="2819" y="2682"/>
                </a:cubicBezTo>
                <a:cubicBezTo>
                  <a:pt x="2819" y="0"/>
                  <a:pt x="2819" y="0"/>
                  <a:pt x="2819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27"/>
                  <a:pt x="0" y="45"/>
                  <a:pt x="0" y="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4">
            <a:extLst>
              <a:ext uri="{FF2B5EF4-FFF2-40B4-BE49-F238E27FC236}">
                <a16:creationId xmlns:a16="http://schemas.microsoft.com/office/drawing/2014/main" id="{BBF3563F-F5E6-4045-A95E-95172204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951" y="4212420"/>
            <a:ext cx="2864920" cy="2738987"/>
          </a:xfrm>
          <a:custGeom>
            <a:avLst/>
            <a:gdLst>
              <a:gd name="T0" fmla="*/ 0 w 2811"/>
              <a:gd name="T1" fmla="*/ 2684 h 2685"/>
              <a:gd name="T2" fmla="*/ 0 w 2811"/>
              <a:gd name="T3" fmla="*/ 2684 h 2685"/>
              <a:gd name="T4" fmla="*/ 2810 w 2811"/>
              <a:gd name="T5" fmla="*/ 2684 h 2685"/>
              <a:gd name="T6" fmla="*/ 2810 w 2811"/>
              <a:gd name="T7" fmla="*/ 0 h 2685"/>
              <a:gd name="T8" fmla="*/ 0 w 2811"/>
              <a:gd name="T9" fmla="*/ 2684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1" h="2685">
                <a:moveTo>
                  <a:pt x="0" y="2684"/>
                </a:moveTo>
                <a:lnTo>
                  <a:pt x="0" y="2684"/>
                </a:lnTo>
                <a:cubicBezTo>
                  <a:pt x="2810" y="2684"/>
                  <a:pt x="2810" y="2684"/>
                  <a:pt x="2810" y="2684"/>
                </a:cubicBezTo>
                <a:cubicBezTo>
                  <a:pt x="2810" y="0"/>
                  <a:pt x="2810" y="0"/>
                  <a:pt x="2810" y="0"/>
                </a:cubicBezTo>
                <a:cubicBezTo>
                  <a:pt x="1283" y="0"/>
                  <a:pt x="27" y="1265"/>
                  <a:pt x="0" y="26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5">
            <a:extLst>
              <a:ext uri="{FF2B5EF4-FFF2-40B4-BE49-F238E27FC236}">
                <a16:creationId xmlns:a16="http://schemas.microsoft.com/office/drawing/2014/main" id="{00563B49-9232-3842-A038-142CF3FD5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871" y="6951407"/>
            <a:ext cx="2873912" cy="2734491"/>
          </a:xfrm>
          <a:custGeom>
            <a:avLst/>
            <a:gdLst>
              <a:gd name="T0" fmla="*/ 0 w 2820"/>
              <a:gd name="T1" fmla="*/ 0 h 2683"/>
              <a:gd name="T2" fmla="*/ 0 w 2820"/>
              <a:gd name="T3" fmla="*/ 0 h 2683"/>
              <a:gd name="T4" fmla="*/ 0 w 2820"/>
              <a:gd name="T5" fmla="*/ 2682 h 2683"/>
              <a:gd name="T6" fmla="*/ 2819 w 2820"/>
              <a:gd name="T7" fmla="*/ 63 h 2683"/>
              <a:gd name="T8" fmla="*/ 2819 w 2820"/>
              <a:gd name="T9" fmla="*/ 0 h 2683"/>
              <a:gd name="T10" fmla="*/ 0 w 2820"/>
              <a:gd name="T11" fmla="*/ 0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683">
                <a:moveTo>
                  <a:pt x="0" y="0"/>
                </a:moveTo>
                <a:lnTo>
                  <a:pt x="0" y="0"/>
                </a:lnTo>
                <a:cubicBezTo>
                  <a:pt x="0" y="2682"/>
                  <a:pt x="0" y="2682"/>
                  <a:pt x="0" y="2682"/>
                </a:cubicBezTo>
                <a:cubicBezTo>
                  <a:pt x="1563" y="2682"/>
                  <a:pt x="2819" y="1508"/>
                  <a:pt x="2819" y="63"/>
                </a:cubicBezTo>
                <a:cubicBezTo>
                  <a:pt x="2819" y="45"/>
                  <a:pt x="2819" y="27"/>
                  <a:pt x="2819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Line 172">
            <a:extLst>
              <a:ext uri="{FF2B5EF4-FFF2-40B4-BE49-F238E27FC236}">
                <a16:creationId xmlns:a16="http://schemas.microsoft.com/office/drawing/2014/main" id="{A1522FAB-7168-E14A-AF90-08693F190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97245" y="5615645"/>
            <a:ext cx="3269697" cy="449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Freeform 173">
            <a:extLst>
              <a:ext uri="{FF2B5EF4-FFF2-40B4-BE49-F238E27FC236}">
                <a16:creationId xmlns:a16="http://schemas.microsoft.com/office/drawing/2014/main" id="{6CB0036D-5B52-7D49-9604-5985CF84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982" y="5539186"/>
            <a:ext cx="139422" cy="139424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135 w 136"/>
              <a:gd name="T5" fmla="*/ 73 h 137"/>
              <a:gd name="T6" fmla="*/ 63 w 136"/>
              <a:gd name="T7" fmla="*/ 0 h 137"/>
              <a:gd name="T8" fmla="*/ 0 w 136"/>
              <a:gd name="T9" fmla="*/ 73 h 137"/>
              <a:gd name="T10" fmla="*/ 63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108" y="136"/>
                  <a:pt x="135" y="109"/>
                  <a:pt x="135" y="73"/>
                </a:cubicBezTo>
                <a:cubicBezTo>
                  <a:pt x="135" y="36"/>
                  <a:pt x="108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9"/>
                  <a:pt x="27" y="136"/>
                  <a:pt x="63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Line 174">
            <a:extLst>
              <a:ext uri="{FF2B5EF4-FFF2-40B4-BE49-F238E27FC236}">
                <a16:creationId xmlns:a16="http://schemas.microsoft.com/office/drawing/2014/main" id="{1EAA5C18-E700-1247-BE1A-52B2C4309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97245" y="8053300"/>
            <a:ext cx="3269697" cy="449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Freeform 175">
            <a:extLst>
              <a:ext uri="{FF2B5EF4-FFF2-40B4-BE49-F238E27FC236}">
                <a16:creationId xmlns:a16="http://schemas.microsoft.com/office/drawing/2014/main" id="{AC4FD46F-A841-064B-9765-E2727FAE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982" y="7981340"/>
            <a:ext cx="139422" cy="139422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72 h 136"/>
              <a:gd name="T6" fmla="*/ 63 w 136"/>
              <a:gd name="T7" fmla="*/ 0 h 136"/>
              <a:gd name="T8" fmla="*/ 0 w 136"/>
              <a:gd name="T9" fmla="*/ 72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108" y="135"/>
                  <a:pt x="135" y="108"/>
                  <a:pt x="135" y="72"/>
                </a:cubicBezTo>
                <a:cubicBezTo>
                  <a:pt x="135" y="27"/>
                  <a:pt x="108" y="0"/>
                  <a:pt x="63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6">
            <a:extLst>
              <a:ext uri="{FF2B5EF4-FFF2-40B4-BE49-F238E27FC236}">
                <a16:creationId xmlns:a16="http://schemas.microsoft.com/office/drawing/2014/main" id="{84968388-F855-7140-A378-7B6DF193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193" y="5021973"/>
            <a:ext cx="1326766" cy="1182846"/>
          </a:xfrm>
          <a:custGeom>
            <a:avLst/>
            <a:gdLst>
              <a:gd name="T0" fmla="*/ 913 w 1302"/>
              <a:gd name="T1" fmla="*/ 0 h 1158"/>
              <a:gd name="T2" fmla="*/ 913 w 1302"/>
              <a:gd name="T3" fmla="*/ 0 h 1158"/>
              <a:gd name="T4" fmla="*/ 389 w 1302"/>
              <a:gd name="T5" fmla="*/ 0 h 1158"/>
              <a:gd name="T6" fmla="*/ 280 w 1302"/>
              <a:gd name="T7" fmla="*/ 63 h 1158"/>
              <a:gd name="T8" fmla="*/ 18 w 1302"/>
              <a:gd name="T9" fmla="*/ 515 h 1158"/>
              <a:gd name="T10" fmla="*/ 18 w 1302"/>
              <a:gd name="T11" fmla="*/ 633 h 1158"/>
              <a:gd name="T12" fmla="*/ 280 w 1302"/>
              <a:gd name="T13" fmla="*/ 1093 h 1158"/>
              <a:gd name="T14" fmla="*/ 389 w 1302"/>
              <a:gd name="T15" fmla="*/ 1157 h 1158"/>
              <a:gd name="T16" fmla="*/ 913 w 1302"/>
              <a:gd name="T17" fmla="*/ 1157 h 1158"/>
              <a:gd name="T18" fmla="*/ 1021 w 1302"/>
              <a:gd name="T19" fmla="*/ 1093 h 1158"/>
              <a:gd name="T20" fmla="*/ 1283 w 1302"/>
              <a:gd name="T21" fmla="*/ 633 h 1158"/>
              <a:gd name="T22" fmla="*/ 1283 w 1302"/>
              <a:gd name="T23" fmla="*/ 515 h 1158"/>
              <a:gd name="T24" fmla="*/ 1021 w 1302"/>
              <a:gd name="T25" fmla="*/ 63 h 1158"/>
              <a:gd name="T26" fmla="*/ 913 w 1302"/>
              <a:gd name="T27" fmla="*/ 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2" h="1158">
                <a:moveTo>
                  <a:pt x="913" y="0"/>
                </a:moveTo>
                <a:lnTo>
                  <a:pt x="913" y="0"/>
                </a:lnTo>
                <a:cubicBezTo>
                  <a:pt x="389" y="0"/>
                  <a:pt x="389" y="0"/>
                  <a:pt x="389" y="0"/>
                </a:cubicBezTo>
                <a:cubicBezTo>
                  <a:pt x="344" y="0"/>
                  <a:pt x="308" y="18"/>
                  <a:pt x="280" y="63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0" y="551"/>
                  <a:pt x="0" y="596"/>
                  <a:pt x="18" y="633"/>
                </a:cubicBezTo>
                <a:cubicBezTo>
                  <a:pt x="280" y="1093"/>
                  <a:pt x="280" y="1093"/>
                  <a:pt x="280" y="1093"/>
                </a:cubicBezTo>
                <a:cubicBezTo>
                  <a:pt x="308" y="1130"/>
                  <a:pt x="344" y="1157"/>
                  <a:pt x="389" y="1157"/>
                </a:cubicBezTo>
                <a:cubicBezTo>
                  <a:pt x="913" y="1157"/>
                  <a:pt x="913" y="1157"/>
                  <a:pt x="913" y="1157"/>
                </a:cubicBezTo>
                <a:cubicBezTo>
                  <a:pt x="958" y="1157"/>
                  <a:pt x="994" y="1130"/>
                  <a:pt x="1021" y="1093"/>
                </a:cubicBezTo>
                <a:cubicBezTo>
                  <a:pt x="1283" y="633"/>
                  <a:pt x="1283" y="633"/>
                  <a:pt x="1283" y="633"/>
                </a:cubicBezTo>
                <a:cubicBezTo>
                  <a:pt x="1301" y="596"/>
                  <a:pt x="1301" y="551"/>
                  <a:pt x="1283" y="515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994" y="18"/>
                  <a:pt x="958" y="0"/>
                  <a:pt x="91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7">
            <a:extLst>
              <a:ext uri="{FF2B5EF4-FFF2-40B4-BE49-F238E27FC236}">
                <a16:creationId xmlns:a16="http://schemas.microsoft.com/office/drawing/2014/main" id="{631609CA-7017-694B-8AFD-158CFC393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193" y="7455129"/>
            <a:ext cx="1326766" cy="1178350"/>
          </a:xfrm>
          <a:custGeom>
            <a:avLst/>
            <a:gdLst>
              <a:gd name="T0" fmla="*/ 913 w 1302"/>
              <a:gd name="T1" fmla="*/ 0 h 1157"/>
              <a:gd name="T2" fmla="*/ 913 w 1302"/>
              <a:gd name="T3" fmla="*/ 0 h 1157"/>
              <a:gd name="T4" fmla="*/ 389 w 1302"/>
              <a:gd name="T5" fmla="*/ 0 h 1157"/>
              <a:gd name="T6" fmla="*/ 280 w 1302"/>
              <a:gd name="T7" fmla="*/ 63 h 1157"/>
              <a:gd name="T8" fmla="*/ 18 w 1302"/>
              <a:gd name="T9" fmla="*/ 524 h 1157"/>
              <a:gd name="T10" fmla="*/ 18 w 1302"/>
              <a:gd name="T11" fmla="*/ 641 h 1157"/>
              <a:gd name="T12" fmla="*/ 280 w 1302"/>
              <a:gd name="T13" fmla="*/ 1102 h 1157"/>
              <a:gd name="T14" fmla="*/ 389 w 1302"/>
              <a:gd name="T15" fmla="*/ 1156 h 1157"/>
              <a:gd name="T16" fmla="*/ 913 w 1302"/>
              <a:gd name="T17" fmla="*/ 1156 h 1157"/>
              <a:gd name="T18" fmla="*/ 1021 w 1302"/>
              <a:gd name="T19" fmla="*/ 1102 h 1157"/>
              <a:gd name="T20" fmla="*/ 1283 w 1302"/>
              <a:gd name="T21" fmla="*/ 641 h 1157"/>
              <a:gd name="T22" fmla="*/ 1283 w 1302"/>
              <a:gd name="T23" fmla="*/ 524 h 1157"/>
              <a:gd name="T24" fmla="*/ 1021 w 1302"/>
              <a:gd name="T25" fmla="*/ 63 h 1157"/>
              <a:gd name="T26" fmla="*/ 913 w 130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2" h="1157">
                <a:moveTo>
                  <a:pt x="913" y="0"/>
                </a:moveTo>
                <a:lnTo>
                  <a:pt x="913" y="0"/>
                </a:lnTo>
                <a:cubicBezTo>
                  <a:pt x="389" y="0"/>
                  <a:pt x="389" y="0"/>
                  <a:pt x="389" y="0"/>
                </a:cubicBezTo>
                <a:cubicBezTo>
                  <a:pt x="344" y="0"/>
                  <a:pt x="308" y="26"/>
                  <a:pt x="280" y="63"/>
                </a:cubicBezTo>
                <a:cubicBezTo>
                  <a:pt x="18" y="524"/>
                  <a:pt x="18" y="524"/>
                  <a:pt x="18" y="524"/>
                </a:cubicBezTo>
                <a:cubicBezTo>
                  <a:pt x="0" y="560"/>
                  <a:pt x="0" y="605"/>
                  <a:pt x="18" y="641"/>
                </a:cubicBezTo>
                <a:cubicBezTo>
                  <a:pt x="280" y="1102"/>
                  <a:pt x="280" y="1102"/>
                  <a:pt x="280" y="1102"/>
                </a:cubicBezTo>
                <a:cubicBezTo>
                  <a:pt x="308" y="1138"/>
                  <a:pt x="344" y="1156"/>
                  <a:pt x="389" y="1156"/>
                </a:cubicBezTo>
                <a:cubicBezTo>
                  <a:pt x="913" y="1156"/>
                  <a:pt x="913" y="1156"/>
                  <a:pt x="913" y="1156"/>
                </a:cubicBezTo>
                <a:cubicBezTo>
                  <a:pt x="958" y="1156"/>
                  <a:pt x="994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01" y="605"/>
                  <a:pt x="130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994" y="26"/>
                  <a:pt x="958" y="0"/>
                  <a:pt x="91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8">
            <a:extLst>
              <a:ext uri="{FF2B5EF4-FFF2-40B4-BE49-F238E27FC236}">
                <a16:creationId xmlns:a16="http://schemas.microsoft.com/office/drawing/2014/main" id="{A2801ED4-2FD6-1C47-A50F-A5D465E7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672" y="5449236"/>
            <a:ext cx="332816" cy="368796"/>
          </a:xfrm>
          <a:custGeom>
            <a:avLst/>
            <a:gdLst>
              <a:gd name="T0" fmla="*/ 18 w 327"/>
              <a:gd name="T1" fmla="*/ 352 h 362"/>
              <a:gd name="T2" fmla="*/ 18 w 327"/>
              <a:gd name="T3" fmla="*/ 352 h 362"/>
              <a:gd name="T4" fmla="*/ 18 w 327"/>
              <a:gd name="T5" fmla="*/ 352 h 362"/>
              <a:gd name="T6" fmla="*/ 18 w 327"/>
              <a:gd name="T7" fmla="*/ 307 h 362"/>
              <a:gd name="T8" fmla="*/ 271 w 327"/>
              <a:gd name="T9" fmla="*/ 18 h 362"/>
              <a:gd name="T10" fmla="*/ 317 w 327"/>
              <a:gd name="T11" fmla="*/ 9 h 362"/>
              <a:gd name="T12" fmla="*/ 317 w 327"/>
              <a:gd name="T13" fmla="*/ 9 h 362"/>
              <a:gd name="T14" fmla="*/ 317 w 327"/>
              <a:gd name="T15" fmla="*/ 54 h 362"/>
              <a:gd name="T16" fmla="*/ 64 w 327"/>
              <a:gd name="T17" fmla="*/ 343 h 362"/>
              <a:gd name="T18" fmla="*/ 18 w 327"/>
              <a:gd name="T19" fmla="*/ 35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" h="362">
                <a:moveTo>
                  <a:pt x="18" y="352"/>
                </a:moveTo>
                <a:lnTo>
                  <a:pt x="18" y="352"/>
                </a:lnTo>
                <a:lnTo>
                  <a:pt x="18" y="352"/>
                </a:lnTo>
                <a:cubicBezTo>
                  <a:pt x="9" y="334"/>
                  <a:pt x="0" y="316"/>
                  <a:pt x="18" y="307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81" y="0"/>
                  <a:pt x="298" y="0"/>
                  <a:pt x="317" y="9"/>
                </a:cubicBezTo>
                <a:lnTo>
                  <a:pt x="317" y="9"/>
                </a:lnTo>
                <a:cubicBezTo>
                  <a:pt x="326" y="27"/>
                  <a:pt x="326" y="45"/>
                  <a:pt x="317" y="54"/>
                </a:cubicBezTo>
                <a:cubicBezTo>
                  <a:pt x="64" y="343"/>
                  <a:pt x="64" y="343"/>
                  <a:pt x="64" y="343"/>
                </a:cubicBezTo>
                <a:cubicBezTo>
                  <a:pt x="45" y="361"/>
                  <a:pt x="28" y="361"/>
                  <a:pt x="18" y="3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9">
            <a:extLst>
              <a:ext uri="{FF2B5EF4-FFF2-40B4-BE49-F238E27FC236}">
                <a16:creationId xmlns:a16="http://schemas.microsoft.com/office/drawing/2014/main" id="{B8CA76CB-D70C-8946-8E3D-4873702F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077" y="5651626"/>
            <a:ext cx="202387" cy="202387"/>
          </a:xfrm>
          <a:custGeom>
            <a:avLst/>
            <a:gdLst>
              <a:gd name="T0" fmla="*/ 99 w 200"/>
              <a:gd name="T1" fmla="*/ 198 h 199"/>
              <a:gd name="T2" fmla="*/ 99 w 200"/>
              <a:gd name="T3" fmla="*/ 198 h 199"/>
              <a:gd name="T4" fmla="*/ 0 w 200"/>
              <a:gd name="T5" fmla="*/ 99 h 199"/>
              <a:gd name="T6" fmla="*/ 99 w 200"/>
              <a:gd name="T7" fmla="*/ 0 h 199"/>
              <a:gd name="T8" fmla="*/ 199 w 200"/>
              <a:gd name="T9" fmla="*/ 99 h 199"/>
              <a:gd name="T10" fmla="*/ 99 w 200"/>
              <a:gd name="T11" fmla="*/ 198 h 199"/>
              <a:gd name="T12" fmla="*/ 99 w 200"/>
              <a:gd name="T13" fmla="*/ 63 h 199"/>
              <a:gd name="T14" fmla="*/ 99 w 200"/>
              <a:gd name="T15" fmla="*/ 63 h 199"/>
              <a:gd name="T16" fmla="*/ 63 w 200"/>
              <a:gd name="T17" fmla="*/ 99 h 199"/>
              <a:gd name="T18" fmla="*/ 99 w 200"/>
              <a:gd name="T19" fmla="*/ 135 h 199"/>
              <a:gd name="T20" fmla="*/ 135 w 200"/>
              <a:gd name="T21" fmla="*/ 99 h 199"/>
              <a:gd name="T22" fmla="*/ 99 w 200"/>
              <a:gd name="T23" fmla="*/ 6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9">
                <a:moveTo>
                  <a:pt x="99" y="198"/>
                </a:moveTo>
                <a:lnTo>
                  <a:pt x="99" y="198"/>
                </a:ln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4" y="0"/>
                  <a:pt x="199" y="45"/>
                  <a:pt x="199" y="99"/>
                </a:cubicBezTo>
                <a:cubicBezTo>
                  <a:pt x="199" y="153"/>
                  <a:pt x="154" y="198"/>
                  <a:pt x="99" y="198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63" y="81"/>
                  <a:pt x="63" y="99"/>
                </a:cubicBezTo>
                <a:cubicBezTo>
                  <a:pt x="63" y="117"/>
                  <a:pt x="81" y="135"/>
                  <a:pt x="99" y="135"/>
                </a:cubicBezTo>
                <a:cubicBezTo>
                  <a:pt x="117" y="135"/>
                  <a:pt x="135" y="117"/>
                  <a:pt x="135" y="99"/>
                </a:cubicBezTo>
                <a:cubicBezTo>
                  <a:pt x="135" y="81"/>
                  <a:pt x="117" y="63"/>
                  <a:pt x="9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0">
            <a:extLst>
              <a:ext uri="{FF2B5EF4-FFF2-40B4-BE49-F238E27FC236}">
                <a16:creationId xmlns:a16="http://schemas.microsoft.com/office/drawing/2014/main" id="{447EB444-4FAA-DE46-A2DE-2297EECD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702" y="5422251"/>
            <a:ext cx="202390" cy="193395"/>
          </a:xfrm>
          <a:custGeom>
            <a:avLst/>
            <a:gdLst>
              <a:gd name="T0" fmla="*/ 99 w 200"/>
              <a:gd name="T1" fmla="*/ 190 h 191"/>
              <a:gd name="T2" fmla="*/ 99 w 200"/>
              <a:gd name="T3" fmla="*/ 190 h 191"/>
              <a:gd name="T4" fmla="*/ 0 w 200"/>
              <a:gd name="T5" fmla="*/ 90 h 191"/>
              <a:gd name="T6" fmla="*/ 99 w 200"/>
              <a:gd name="T7" fmla="*/ 0 h 191"/>
              <a:gd name="T8" fmla="*/ 199 w 200"/>
              <a:gd name="T9" fmla="*/ 90 h 191"/>
              <a:gd name="T10" fmla="*/ 99 w 200"/>
              <a:gd name="T11" fmla="*/ 190 h 191"/>
              <a:gd name="T12" fmla="*/ 99 w 200"/>
              <a:gd name="T13" fmla="*/ 54 h 191"/>
              <a:gd name="T14" fmla="*/ 99 w 200"/>
              <a:gd name="T15" fmla="*/ 54 h 191"/>
              <a:gd name="T16" fmla="*/ 63 w 200"/>
              <a:gd name="T17" fmla="*/ 90 h 191"/>
              <a:gd name="T18" fmla="*/ 99 w 200"/>
              <a:gd name="T19" fmla="*/ 135 h 191"/>
              <a:gd name="T20" fmla="*/ 136 w 200"/>
              <a:gd name="T21" fmla="*/ 90 h 191"/>
              <a:gd name="T22" fmla="*/ 99 w 200"/>
              <a:gd name="T23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1">
                <a:moveTo>
                  <a:pt x="99" y="190"/>
                </a:moveTo>
                <a:lnTo>
                  <a:pt x="99" y="190"/>
                </a:lnTo>
                <a:cubicBezTo>
                  <a:pt x="45" y="190"/>
                  <a:pt x="0" y="144"/>
                  <a:pt x="0" y="90"/>
                </a:cubicBezTo>
                <a:cubicBezTo>
                  <a:pt x="0" y="36"/>
                  <a:pt x="45" y="0"/>
                  <a:pt x="99" y="0"/>
                </a:cubicBezTo>
                <a:cubicBezTo>
                  <a:pt x="154" y="0"/>
                  <a:pt x="199" y="36"/>
                  <a:pt x="199" y="90"/>
                </a:cubicBezTo>
                <a:cubicBezTo>
                  <a:pt x="199" y="144"/>
                  <a:pt x="154" y="190"/>
                  <a:pt x="99" y="190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82" y="54"/>
                  <a:pt x="63" y="72"/>
                  <a:pt x="63" y="90"/>
                </a:cubicBezTo>
                <a:cubicBezTo>
                  <a:pt x="63" y="117"/>
                  <a:pt x="82" y="135"/>
                  <a:pt x="99" y="135"/>
                </a:cubicBezTo>
                <a:cubicBezTo>
                  <a:pt x="118" y="135"/>
                  <a:pt x="136" y="117"/>
                  <a:pt x="136" y="90"/>
                </a:cubicBezTo>
                <a:cubicBezTo>
                  <a:pt x="136" y="72"/>
                  <a:pt x="118" y="54"/>
                  <a:pt x="99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1">
            <a:extLst>
              <a:ext uri="{FF2B5EF4-FFF2-40B4-BE49-F238E27FC236}">
                <a16:creationId xmlns:a16="http://schemas.microsoft.com/office/drawing/2014/main" id="{C2EA8429-558A-6A48-B56D-B2137604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276" y="5354789"/>
            <a:ext cx="35980" cy="67461"/>
          </a:xfrm>
          <a:custGeom>
            <a:avLst/>
            <a:gdLst>
              <a:gd name="T0" fmla="*/ 36 w 37"/>
              <a:gd name="T1" fmla="*/ 63 h 64"/>
              <a:gd name="T2" fmla="*/ 0 w 37"/>
              <a:gd name="T3" fmla="*/ 63 h 64"/>
              <a:gd name="T4" fmla="*/ 0 w 37"/>
              <a:gd name="T5" fmla="*/ 0 h 64"/>
              <a:gd name="T6" fmla="*/ 36 w 37"/>
              <a:gd name="T7" fmla="*/ 0 h 64"/>
              <a:gd name="T8" fmla="*/ 36 w 3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4">
                <a:moveTo>
                  <a:pt x="36" y="63"/>
                </a:moveTo>
                <a:lnTo>
                  <a:pt x="0" y="63"/>
                </a:lnTo>
                <a:lnTo>
                  <a:pt x="0" y="0"/>
                </a:lnTo>
                <a:lnTo>
                  <a:pt x="36" y="0"/>
                </a:lnTo>
                <a:lnTo>
                  <a:pt x="3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2">
            <a:extLst>
              <a:ext uri="{FF2B5EF4-FFF2-40B4-BE49-F238E27FC236}">
                <a16:creationId xmlns:a16="http://schemas.microsoft.com/office/drawing/2014/main" id="{4AABCED9-23D7-074E-A2A6-62392CDB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276" y="5476221"/>
            <a:ext cx="35980" cy="121434"/>
          </a:xfrm>
          <a:custGeom>
            <a:avLst/>
            <a:gdLst>
              <a:gd name="T0" fmla="*/ 36 w 37"/>
              <a:gd name="T1" fmla="*/ 117 h 118"/>
              <a:gd name="T2" fmla="*/ 0 w 37"/>
              <a:gd name="T3" fmla="*/ 117 h 118"/>
              <a:gd name="T4" fmla="*/ 0 w 37"/>
              <a:gd name="T5" fmla="*/ 0 h 118"/>
              <a:gd name="T6" fmla="*/ 36 w 37"/>
              <a:gd name="T7" fmla="*/ 0 h 118"/>
              <a:gd name="T8" fmla="*/ 36 w 37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8">
                <a:moveTo>
                  <a:pt x="36" y="117"/>
                </a:moveTo>
                <a:lnTo>
                  <a:pt x="0" y="117"/>
                </a:lnTo>
                <a:lnTo>
                  <a:pt x="0" y="0"/>
                </a:lnTo>
                <a:lnTo>
                  <a:pt x="36" y="0"/>
                </a:lnTo>
                <a:lnTo>
                  <a:pt x="36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3">
            <a:extLst>
              <a:ext uri="{FF2B5EF4-FFF2-40B4-BE49-F238E27FC236}">
                <a16:creationId xmlns:a16="http://schemas.microsoft.com/office/drawing/2014/main" id="{E6D97A9E-82F7-9D4E-9A1B-3F52E66F0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276" y="5660621"/>
            <a:ext cx="35980" cy="121432"/>
          </a:xfrm>
          <a:custGeom>
            <a:avLst/>
            <a:gdLst>
              <a:gd name="T0" fmla="*/ 36 w 37"/>
              <a:gd name="T1" fmla="*/ 117 h 118"/>
              <a:gd name="T2" fmla="*/ 0 w 37"/>
              <a:gd name="T3" fmla="*/ 117 h 118"/>
              <a:gd name="T4" fmla="*/ 0 w 37"/>
              <a:gd name="T5" fmla="*/ 0 h 118"/>
              <a:gd name="T6" fmla="*/ 36 w 37"/>
              <a:gd name="T7" fmla="*/ 0 h 118"/>
              <a:gd name="T8" fmla="*/ 36 w 37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8">
                <a:moveTo>
                  <a:pt x="36" y="117"/>
                </a:moveTo>
                <a:lnTo>
                  <a:pt x="0" y="117"/>
                </a:lnTo>
                <a:lnTo>
                  <a:pt x="0" y="0"/>
                </a:lnTo>
                <a:lnTo>
                  <a:pt x="36" y="0"/>
                </a:lnTo>
                <a:lnTo>
                  <a:pt x="36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4">
            <a:extLst>
              <a:ext uri="{FF2B5EF4-FFF2-40B4-BE49-F238E27FC236}">
                <a16:creationId xmlns:a16="http://schemas.microsoft.com/office/drawing/2014/main" id="{6393AC71-EDAF-2A45-B1C8-C8338938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276" y="5836022"/>
            <a:ext cx="35980" cy="76459"/>
          </a:xfrm>
          <a:custGeom>
            <a:avLst/>
            <a:gdLst>
              <a:gd name="T0" fmla="*/ 36 w 37"/>
              <a:gd name="T1" fmla="*/ 73 h 74"/>
              <a:gd name="T2" fmla="*/ 0 w 37"/>
              <a:gd name="T3" fmla="*/ 73 h 74"/>
              <a:gd name="T4" fmla="*/ 0 w 37"/>
              <a:gd name="T5" fmla="*/ 0 h 74"/>
              <a:gd name="T6" fmla="*/ 36 w 37"/>
              <a:gd name="T7" fmla="*/ 0 h 74"/>
              <a:gd name="T8" fmla="*/ 36 w 37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74">
                <a:moveTo>
                  <a:pt x="36" y="73"/>
                </a:moveTo>
                <a:lnTo>
                  <a:pt x="0" y="73"/>
                </a:lnTo>
                <a:lnTo>
                  <a:pt x="0" y="0"/>
                </a:lnTo>
                <a:lnTo>
                  <a:pt x="36" y="0"/>
                </a:lnTo>
                <a:lnTo>
                  <a:pt x="36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5">
            <a:extLst>
              <a:ext uri="{FF2B5EF4-FFF2-40B4-BE49-F238E27FC236}">
                <a16:creationId xmlns:a16="http://schemas.microsoft.com/office/drawing/2014/main" id="{01FC398A-4291-4540-820B-0627CF68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439" y="5255844"/>
            <a:ext cx="1007444" cy="746588"/>
          </a:xfrm>
          <a:custGeom>
            <a:avLst/>
            <a:gdLst>
              <a:gd name="T0" fmla="*/ 868 w 986"/>
              <a:gd name="T1" fmla="*/ 732 h 733"/>
              <a:gd name="T2" fmla="*/ 868 w 986"/>
              <a:gd name="T3" fmla="*/ 732 h 733"/>
              <a:gd name="T4" fmla="*/ 46 w 986"/>
              <a:gd name="T5" fmla="*/ 732 h 733"/>
              <a:gd name="T6" fmla="*/ 0 w 986"/>
              <a:gd name="T7" fmla="*/ 687 h 733"/>
              <a:gd name="T8" fmla="*/ 0 w 986"/>
              <a:gd name="T9" fmla="*/ 533 h 733"/>
              <a:gd name="T10" fmla="*/ 37 w 986"/>
              <a:gd name="T11" fmla="*/ 488 h 733"/>
              <a:gd name="T12" fmla="*/ 145 w 986"/>
              <a:gd name="T13" fmla="*/ 370 h 733"/>
              <a:gd name="T14" fmla="*/ 37 w 986"/>
              <a:gd name="T15" fmla="*/ 244 h 733"/>
              <a:gd name="T16" fmla="*/ 0 w 986"/>
              <a:gd name="T17" fmla="*/ 208 h 733"/>
              <a:gd name="T18" fmla="*/ 0 w 986"/>
              <a:gd name="T19" fmla="*/ 45 h 733"/>
              <a:gd name="T20" fmla="*/ 46 w 986"/>
              <a:gd name="T21" fmla="*/ 0 h 733"/>
              <a:gd name="T22" fmla="*/ 868 w 986"/>
              <a:gd name="T23" fmla="*/ 0 h 733"/>
              <a:gd name="T24" fmla="*/ 985 w 986"/>
              <a:gd name="T25" fmla="*/ 117 h 733"/>
              <a:gd name="T26" fmla="*/ 985 w 986"/>
              <a:gd name="T27" fmla="*/ 614 h 733"/>
              <a:gd name="T28" fmla="*/ 868 w 986"/>
              <a:gd name="T29" fmla="*/ 732 h 733"/>
              <a:gd name="T30" fmla="*/ 82 w 986"/>
              <a:gd name="T31" fmla="*/ 651 h 733"/>
              <a:gd name="T32" fmla="*/ 82 w 986"/>
              <a:gd name="T33" fmla="*/ 651 h 733"/>
              <a:gd name="T34" fmla="*/ 868 w 986"/>
              <a:gd name="T35" fmla="*/ 651 h 733"/>
              <a:gd name="T36" fmla="*/ 904 w 986"/>
              <a:gd name="T37" fmla="*/ 614 h 733"/>
              <a:gd name="T38" fmla="*/ 904 w 986"/>
              <a:gd name="T39" fmla="*/ 117 h 733"/>
              <a:gd name="T40" fmla="*/ 868 w 986"/>
              <a:gd name="T41" fmla="*/ 81 h 733"/>
              <a:gd name="T42" fmla="*/ 82 w 986"/>
              <a:gd name="T43" fmla="*/ 81 h 733"/>
              <a:gd name="T44" fmla="*/ 82 w 986"/>
              <a:gd name="T45" fmla="*/ 172 h 733"/>
              <a:gd name="T46" fmla="*/ 226 w 986"/>
              <a:gd name="T47" fmla="*/ 370 h 733"/>
              <a:gd name="T48" fmla="*/ 82 w 986"/>
              <a:gd name="T49" fmla="*/ 560 h 733"/>
              <a:gd name="T50" fmla="*/ 82 w 986"/>
              <a:gd name="T51" fmla="*/ 65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33">
                <a:moveTo>
                  <a:pt x="868" y="732"/>
                </a:moveTo>
                <a:lnTo>
                  <a:pt x="868" y="732"/>
                </a:lnTo>
                <a:cubicBezTo>
                  <a:pt x="46" y="732"/>
                  <a:pt x="46" y="732"/>
                  <a:pt x="46" y="732"/>
                </a:cubicBezTo>
                <a:cubicBezTo>
                  <a:pt x="18" y="732"/>
                  <a:pt x="0" y="714"/>
                  <a:pt x="0" y="68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06"/>
                  <a:pt x="18" y="488"/>
                  <a:pt x="37" y="488"/>
                </a:cubicBezTo>
                <a:cubicBezTo>
                  <a:pt x="100" y="479"/>
                  <a:pt x="145" y="425"/>
                  <a:pt x="145" y="370"/>
                </a:cubicBezTo>
                <a:cubicBezTo>
                  <a:pt x="145" y="307"/>
                  <a:pt x="100" y="253"/>
                  <a:pt x="37" y="244"/>
                </a:cubicBezTo>
                <a:cubicBezTo>
                  <a:pt x="18" y="244"/>
                  <a:pt x="0" y="226"/>
                  <a:pt x="0" y="2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6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931" y="0"/>
                  <a:pt x="985" y="54"/>
                  <a:pt x="985" y="117"/>
                </a:cubicBezTo>
                <a:cubicBezTo>
                  <a:pt x="985" y="614"/>
                  <a:pt x="985" y="614"/>
                  <a:pt x="985" y="614"/>
                </a:cubicBezTo>
                <a:cubicBezTo>
                  <a:pt x="985" y="678"/>
                  <a:pt x="931" y="732"/>
                  <a:pt x="868" y="732"/>
                </a:cubicBezTo>
                <a:close/>
                <a:moveTo>
                  <a:pt x="82" y="651"/>
                </a:moveTo>
                <a:lnTo>
                  <a:pt x="82" y="651"/>
                </a:lnTo>
                <a:cubicBezTo>
                  <a:pt x="868" y="651"/>
                  <a:pt x="868" y="651"/>
                  <a:pt x="868" y="651"/>
                </a:cubicBezTo>
                <a:cubicBezTo>
                  <a:pt x="886" y="651"/>
                  <a:pt x="904" y="632"/>
                  <a:pt x="904" y="614"/>
                </a:cubicBezTo>
                <a:cubicBezTo>
                  <a:pt x="904" y="117"/>
                  <a:pt x="904" y="117"/>
                  <a:pt x="904" y="117"/>
                </a:cubicBezTo>
                <a:cubicBezTo>
                  <a:pt x="904" y="100"/>
                  <a:pt x="886" y="81"/>
                  <a:pt x="868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163" y="199"/>
                  <a:pt x="226" y="280"/>
                  <a:pt x="226" y="370"/>
                </a:cubicBezTo>
                <a:cubicBezTo>
                  <a:pt x="226" y="461"/>
                  <a:pt x="163" y="533"/>
                  <a:pt x="82" y="560"/>
                </a:cubicBezTo>
                <a:lnTo>
                  <a:pt x="82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6">
            <a:extLst>
              <a:ext uri="{FF2B5EF4-FFF2-40B4-BE49-F238E27FC236}">
                <a16:creationId xmlns:a16="http://schemas.microsoft.com/office/drawing/2014/main" id="{CD83DF75-C383-1640-B4BE-60F9D034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295" y="7648523"/>
            <a:ext cx="251861" cy="269851"/>
          </a:xfrm>
          <a:custGeom>
            <a:avLst/>
            <a:gdLst>
              <a:gd name="T0" fmla="*/ 245 w 246"/>
              <a:gd name="T1" fmla="*/ 262 h 263"/>
              <a:gd name="T2" fmla="*/ 245 w 246"/>
              <a:gd name="T3" fmla="*/ 262 h 263"/>
              <a:gd name="T4" fmla="*/ 118 w 246"/>
              <a:gd name="T5" fmla="*/ 262 h 263"/>
              <a:gd name="T6" fmla="*/ 0 w 246"/>
              <a:gd name="T7" fmla="*/ 145 h 263"/>
              <a:gd name="T8" fmla="*/ 0 w 246"/>
              <a:gd name="T9" fmla="*/ 127 h 263"/>
              <a:gd name="T10" fmla="*/ 127 w 246"/>
              <a:gd name="T11" fmla="*/ 0 h 263"/>
              <a:gd name="T12" fmla="*/ 245 w 246"/>
              <a:gd name="T13" fmla="*/ 118 h 263"/>
              <a:gd name="T14" fmla="*/ 245 w 246"/>
              <a:gd name="T15" fmla="*/ 262 h 263"/>
              <a:gd name="T16" fmla="*/ 127 w 246"/>
              <a:gd name="T17" fmla="*/ 82 h 263"/>
              <a:gd name="T18" fmla="*/ 127 w 246"/>
              <a:gd name="T19" fmla="*/ 82 h 263"/>
              <a:gd name="T20" fmla="*/ 82 w 246"/>
              <a:gd name="T21" fmla="*/ 127 h 263"/>
              <a:gd name="T22" fmla="*/ 82 w 246"/>
              <a:gd name="T23" fmla="*/ 145 h 263"/>
              <a:gd name="T24" fmla="*/ 118 w 246"/>
              <a:gd name="T25" fmla="*/ 181 h 263"/>
              <a:gd name="T26" fmla="*/ 172 w 246"/>
              <a:gd name="T27" fmla="*/ 181 h 263"/>
              <a:gd name="T28" fmla="*/ 172 w 246"/>
              <a:gd name="T29" fmla="*/ 118 h 263"/>
              <a:gd name="T30" fmla="*/ 127 w 246"/>
              <a:gd name="T31" fmla="*/ 8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6" h="263">
                <a:moveTo>
                  <a:pt x="245" y="262"/>
                </a:moveTo>
                <a:lnTo>
                  <a:pt x="245" y="262"/>
                </a:lnTo>
                <a:cubicBezTo>
                  <a:pt x="118" y="262"/>
                  <a:pt x="118" y="262"/>
                  <a:pt x="118" y="262"/>
                </a:cubicBezTo>
                <a:cubicBezTo>
                  <a:pt x="55" y="262"/>
                  <a:pt x="0" y="208"/>
                  <a:pt x="0" y="14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55" y="0"/>
                  <a:pt x="127" y="0"/>
                </a:cubicBezTo>
                <a:cubicBezTo>
                  <a:pt x="190" y="0"/>
                  <a:pt x="245" y="54"/>
                  <a:pt x="245" y="118"/>
                </a:cubicBezTo>
                <a:lnTo>
                  <a:pt x="245" y="262"/>
                </a:lnTo>
                <a:close/>
                <a:moveTo>
                  <a:pt x="127" y="82"/>
                </a:moveTo>
                <a:lnTo>
                  <a:pt x="127" y="82"/>
                </a:lnTo>
                <a:cubicBezTo>
                  <a:pt x="100" y="82"/>
                  <a:pt x="82" y="100"/>
                  <a:pt x="82" y="127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63"/>
                  <a:pt x="100" y="181"/>
                  <a:pt x="118" y="181"/>
                </a:cubicBezTo>
                <a:cubicBezTo>
                  <a:pt x="172" y="181"/>
                  <a:pt x="172" y="181"/>
                  <a:pt x="172" y="181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100"/>
                  <a:pt x="145" y="82"/>
                  <a:pt x="127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7">
            <a:extLst>
              <a:ext uri="{FF2B5EF4-FFF2-40B4-BE49-F238E27FC236}">
                <a16:creationId xmlns:a16="http://schemas.microsoft.com/office/drawing/2014/main" id="{A8E0E493-9EC1-1B4C-84C6-EE91625B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662" y="7648523"/>
            <a:ext cx="251861" cy="269851"/>
          </a:xfrm>
          <a:custGeom>
            <a:avLst/>
            <a:gdLst>
              <a:gd name="T0" fmla="*/ 127 w 245"/>
              <a:gd name="T1" fmla="*/ 262 h 263"/>
              <a:gd name="T2" fmla="*/ 127 w 245"/>
              <a:gd name="T3" fmla="*/ 262 h 263"/>
              <a:gd name="T4" fmla="*/ 0 w 245"/>
              <a:gd name="T5" fmla="*/ 262 h 263"/>
              <a:gd name="T6" fmla="*/ 0 w 245"/>
              <a:gd name="T7" fmla="*/ 118 h 263"/>
              <a:gd name="T8" fmla="*/ 118 w 245"/>
              <a:gd name="T9" fmla="*/ 0 h 263"/>
              <a:gd name="T10" fmla="*/ 244 w 245"/>
              <a:gd name="T11" fmla="*/ 127 h 263"/>
              <a:gd name="T12" fmla="*/ 244 w 245"/>
              <a:gd name="T13" fmla="*/ 145 h 263"/>
              <a:gd name="T14" fmla="*/ 127 w 245"/>
              <a:gd name="T15" fmla="*/ 262 h 263"/>
              <a:gd name="T16" fmla="*/ 82 w 245"/>
              <a:gd name="T17" fmla="*/ 181 h 263"/>
              <a:gd name="T18" fmla="*/ 82 w 245"/>
              <a:gd name="T19" fmla="*/ 181 h 263"/>
              <a:gd name="T20" fmla="*/ 127 w 245"/>
              <a:gd name="T21" fmla="*/ 181 h 263"/>
              <a:gd name="T22" fmla="*/ 172 w 245"/>
              <a:gd name="T23" fmla="*/ 145 h 263"/>
              <a:gd name="T24" fmla="*/ 172 w 245"/>
              <a:gd name="T25" fmla="*/ 127 h 263"/>
              <a:gd name="T26" fmla="*/ 118 w 245"/>
              <a:gd name="T27" fmla="*/ 82 h 263"/>
              <a:gd name="T28" fmla="*/ 82 w 245"/>
              <a:gd name="T29" fmla="*/ 118 h 263"/>
              <a:gd name="T30" fmla="*/ 82 w 245"/>
              <a:gd name="T31" fmla="*/ 181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63">
                <a:moveTo>
                  <a:pt x="127" y="262"/>
                </a:moveTo>
                <a:lnTo>
                  <a:pt x="127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5" y="0"/>
                  <a:pt x="118" y="0"/>
                </a:cubicBezTo>
                <a:cubicBezTo>
                  <a:pt x="190" y="0"/>
                  <a:pt x="244" y="54"/>
                  <a:pt x="244" y="127"/>
                </a:cubicBezTo>
                <a:cubicBezTo>
                  <a:pt x="244" y="145"/>
                  <a:pt x="244" y="145"/>
                  <a:pt x="244" y="145"/>
                </a:cubicBezTo>
                <a:cubicBezTo>
                  <a:pt x="244" y="208"/>
                  <a:pt x="190" y="262"/>
                  <a:pt x="127" y="262"/>
                </a:cubicBezTo>
                <a:close/>
                <a:moveTo>
                  <a:pt x="82" y="181"/>
                </a:moveTo>
                <a:lnTo>
                  <a:pt x="82" y="181"/>
                </a:lnTo>
                <a:cubicBezTo>
                  <a:pt x="127" y="181"/>
                  <a:pt x="127" y="181"/>
                  <a:pt x="127" y="181"/>
                </a:cubicBezTo>
                <a:cubicBezTo>
                  <a:pt x="145" y="181"/>
                  <a:pt x="172" y="163"/>
                  <a:pt x="172" y="145"/>
                </a:cubicBezTo>
                <a:cubicBezTo>
                  <a:pt x="172" y="127"/>
                  <a:pt x="172" y="127"/>
                  <a:pt x="172" y="127"/>
                </a:cubicBezTo>
                <a:cubicBezTo>
                  <a:pt x="172" y="100"/>
                  <a:pt x="145" y="82"/>
                  <a:pt x="118" y="82"/>
                </a:cubicBezTo>
                <a:cubicBezTo>
                  <a:pt x="100" y="82"/>
                  <a:pt x="82" y="100"/>
                  <a:pt x="82" y="118"/>
                </a:cubicBezTo>
                <a:lnTo>
                  <a:pt x="82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8">
            <a:extLst>
              <a:ext uri="{FF2B5EF4-FFF2-40B4-BE49-F238E27FC236}">
                <a16:creationId xmlns:a16="http://schemas.microsoft.com/office/drawing/2014/main" id="{750E7C52-A7A3-C34C-B567-D4899A21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687" y="8165736"/>
            <a:ext cx="85454" cy="368796"/>
          </a:xfrm>
          <a:custGeom>
            <a:avLst/>
            <a:gdLst>
              <a:gd name="T0" fmla="*/ 81 w 82"/>
              <a:gd name="T1" fmla="*/ 362 h 363"/>
              <a:gd name="T2" fmla="*/ 81 w 82"/>
              <a:gd name="T3" fmla="*/ 362 h 363"/>
              <a:gd name="T4" fmla="*/ 0 w 82"/>
              <a:gd name="T5" fmla="*/ 362 h 363"/>
              <a:gd name="T6" fmla="*/ 0 w 82"/>
              <a:gd name="T7" fmla="*/ 36 h 363"/>
              <a:gd name="T8" fmla="*/ 36 w 82"/>
              <a:gd name="T9" fmla="*/ 0 h 363"/>
              <a:gd name="T10" fmla="*/ 36 w 82"/>
              <a:gd name="T11" fmla="*/ 0 h 363"/>
              <a:gd name="T12" fmla="*/ 81 w 82"/>
              <a:gd name="T13" fmla="*/ 36 h 363"/>
              <a:gd name="T14" fmla="*/ 81 w 82"/>
              <a:gd name="T1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363">
                <a:moveTo>
                  <a:pt x="81" y="362"/>
                </a:moveTo>
                <a:lnTo>
                  <a:pt x="81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36"/>
                </a:cubicBezTo>
                <a:lnTo>
                  <a:pt x="81" y="3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9">
            <a:extLst>
              <a:ext uri="{FF2B5EF4-FFF2-40B4-BE49-F238E27FC236}">
                <a16:creationId xmlns:a16="http://schemas.microsoft.com/office/drawing/2014/main" id="{45F4754C-86E7-0B47-A541-97009360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687" y="7877895"/>
            <a:ext cx="85454" cy="202390"/>
          </a:xfrm>
          <a:custGeom>
            <a:avLst/>
            <a:gdLst>
              <a:gd name="T0" fmla="*/ 81 w 82"/>
              <a:gd name="T1" fmla="*/ 199 h 200"/>
              <a:gd name="T2" fmla="*/ 0 w 82"/>
              <a:gd name="T3" fmla="*/ 199 h 200"/>
              <a:gd name="T4" fmla="*/ 0 w 82"/>
              <a:gd name="T5" fmla="*/ 0 h 200"/>
              <a:gd name="T6" fmla="*/ 81 w 82"/>
              <a:gd name="T7" fmla="*/ 0 h 200"/>
              <a:gd name="T8" fmla="*/ 81 w 82"/>
              <a:gd name="T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00">
                <a:moveTo>
                  <a:pt x="81" y="199"/>
                </a:moveTo>
                <a:lnTo>
                  <a:pt x="0" y="199"/>
                </a:lnTo>
                <a:lnTo>
                  <a:pt x="0" y="0"/>
                </a:lnTo>
                <a:lnTo>
                  <a:pt x="81" y="0"/>
                </a:lnTo>
                <a:lnTo>
                  <a:pt x="81" y="1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0">
            <a:extLst>
              <a:ext uri="{FF2B5EF4-FFF2-40B4-BE49-F238E27FC236}">
                <a16:creationId xmlns:a16="http://schemas.microsoft.com/office/drawing/2014/main" id="{B0F0AB9A-C20B-D846-92F9-12F5F056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891" y="8044305"/>
            <a:ext cx="841037" cy="535203"/>
          </a:xfrm>
          <a:custGeom>
            <a:avLst/>
            <a:gdLst>
              <a:gd name="T0" fmla="*/ 90 w 823"/>
              <a:gd name="T1" fmla="*/ 0 h 525"/>
              <a:gd name="T2" fmla="*/ 90 w 823"/>
              <a:gd name="T3" fmla="*/ 0 h 525"/>
              <a:gd name="T4" fmla="*/ 81 w 823"/>
              <a:gd name="T5" fmla="*/ 81 h 525"/>
              <a:gd name="T6" fmla="*/ 741 w 823"/>
              <a:gd name="T7" fmla="*/ 81 h 525"/>
              <a:gd name="T8" fmla="*/ 741 w 823"/>
              <a:gd name="T9" fmla="*/ 443 h 525"/>
              <a:gd name="T10" fmla="*/ 741 w 823"/>
              <a:gd name="T11" fmla="*/ 443 h 525"/>
              <a:gd name="T12" fmla="*/ 81 w 823"/>
              <a:gd name="T13" fmla="*/ 443 h 525"/>
              <a:gd name="T14" fmla="*/ 81 w 823"/>
              <a:gd name="T15" fmla="*/ 144 h 525"/>
              <a:gd name="T16" fmla="*/ 45 w 823"/>
              <a:gd name="T17" fmla="*/ 108 h 525"/>
              <a:gd name="T18" fmla="*/ 45 w 823"/>
              <a:gd name="T19" fmla="*/ 108 h 525"/>
              <a:gd name="T20" fmla="*/ 0 w 823"/>
              <a:gd name="T21" fmla="*/ 144 h 525"/>
              <a:gd name="T22" fmla="*/ 0 w 823"/>
              <a:gd name="T23" fmla="*/ 443 h 525"/>
              <a:gd name="T24" fmla="*/ 81 w 823"/>
              <a:gd name="T25" fmla="*/ 524 h 525"/>
              <a:gd name="T26" fmla="*/ 741 w 823"/>
              <a:gd name="T27" fmla="*/ 524 h 525"/>
              <a:gd name="T28" fmla="*/ 822 w 823"/>
              <a:gd name="T29" fmla="*/ 443 h 525"/>
              <a:gd name="T30" fmla="*/ 822 w 823"/>
              <a:gd name="T31" fmla="*/ 0 h 525"/>
              <a:gd name="T32" fmla="*/ 90 w 823"/>
              <a:gd name="T33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3" h="525">
                <a:moveTo>
                  <a:pt x="90" y="0"/>
                </a:moveTo>
                <a:lnTo>
                  <a:pt x="90" y="0"/>
                </a:lnTo>
                <a:cubicBezTo>
                  <a:pt x="81" y="81"/>
                  <a:pt x="81" y="81"/>
                  <a:pt x="81" y="81"/>
                </a:cubicBezTo>
                <a:cubicBezTo>
                  <a:pt x="741" y="81"/>
                  <a:pt x="741" y="81"/>
                  <a:pt x="741" y="81"/>
                </a:cubicBezTo>
                <a:cubicBezTo>
                  <a:pt x="741" y="443"/>
                  <a:pt x="741" y="443"/>
                  <a:pt x="741" y="443"/>
                </a:cubicBezTo>
                <a:lnTo>
                  <a:pt x="741" y="443"/>
                </a:lnTo>
                <a:cubicBezTo>
                  <a:pt x="81" y="443"/>
                  <a:pt x="81" y="443"/>
                  <a:pt x="81" y="4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26"/>
                  <a:pt x="63" y="108"/>
                  <a:pt x="45" y="108"/>
                </a:cubicBezTo>
                <a:lnTo>
                  <a:pt x="45" y="108"/>
                </a:lnTo>
                <a:cubicBezTo>
                  <a:pt x="18" y="108"/>
                  <a:pt x="0" y="126"/>
                  <a:pt x="0" y="14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88"/>
                  <a:pt x="36" y="524"/>
                  <a:pt x="81" y="524"/>
                </a:cubicBezTo>
                <a:cubicBezTo>
                  <a:pt x="741" y="524"/>
                  <a:pt x="741" y="524"/>
                  <a:pt x="741" y="524"/>
                </a:cubicBezTo>
                <a:cubicBezTo>
                  <a:pt x="786" y="524"/>
                  <a:pt x="822" y="488"/>
                  <a:pt x="822" y="443"/>
                </a:cubicBezTo>
                <a:cubicBezTo>
                  <a:pt x="822" y="0"/>
                  <a:pt x="822" y="0"/>
                  <a:pt x="822" y="0"/>
                </a:cubicBezTo>
                <a:lnTo>
                  <a:pt x="9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1">
            <a:extLst>
              <a:ext uri="{FF2B5EF4-FFF2-40B4-BE49-F238E27FC236}">
                <a16:creationId xmlns:a16="http://schemas.microsoft.com/office/drawing/2014/main" id="{20B72E25-0DC0-0346-AC32-4BEEF0A0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940" y="7832920"/>
            <a:ext cx="1020938" cy="296836"/>
          </a:xfrm>
          <a:custGeom>
            <a:avLst/>
            <a:gdLst>
              <a:gd name="T0" fmla="*/ 885 w 1003"/>
              <a:gd name="T1" fmla="*/ 289 h 290"/>
              <a:gd name="T2" fmla="*/ 885 w 1003"/>
              <a:gd name="T3" fmla="*/ 289 h 290"/>
              <a:gd name="T4" fmla="*/ 117 w 1003"/>
              <a:gd name="T5" fmla="*/ 289 h 290"/>
              <a:gd name="T6" fmla="*/ 0 w 1003"/>
              <a:gd name="T7" fmla="*/ 172 h 290"/>
              <a:gd name="T8" fmla="*/ 0 w 1003"/>
              <a:gd name="T9" fmla="*/ 117 h 290"/>
              <a:gd name="T10" fmla="*/ 117 w 1003"/>
              <a:gd name="T11" fmla="*/ 0 h 290"/>
              <a:gd name="T12" fmla="*/ 885 w 1003"/>
              <a:gd name="T13" fmla="*/ 0 h 290"/>
              <a:gd name="T14" fmla="*/ 1002 w 1003"/>
              <a:gd name="T15" fmla="*/ 117 h 290"/>
              <a:gd name="T16" fmla="*/ 1002 w 1003"/>
              <a:gd name="T17" fmla="*/ 172 h 290"/>
              <a:gd name="T18" fmla="*/ 885 w 1003"/>
              <a:gd name="T19" fmla="*/ 289 h 290"/>
              <a:gd name="T20" fmla="*/ 117 w 1003"/>
              <a:gd name="T21" fmla="*/ 81 h 290"/>
              <a:gd name="T22" fmla="*/ 117 w 1003"/>
              <a:gd name="T23" fmla="*/ 81 h 290"/>
              <a:gd name="T24" fmla="*/ 81 w 1003"/>
              <a:gd name="T25" fmla="*/ 117 h 290"/>
              <a:gd name="T26" fmla="*/ 81 w 1003"/>
              <a:gd name="T27" fmla="*/ 172 h 290"/>
              <a:gd name="T28" fmla="*/ 117 w 1003"/>
              <a:gd name="T29" fmla="*/ 208 h 290"/>
              <a:gd name="T30" fmla="*/ 885 w 1003"/>
              <a:gd name="T31" fmla="*/ 208 h 290"/>
              <a:gd name="T32" fmla="*/ 921 w 1003"/>
              <a:gd name="T33" fmla="*/ 172 h 290"/>
              <a:gd name="T34" fmla="*/ 921 w 1003"/>
              <a:gd name="T35" fmla="*/ 117 h 290"/>
              <a:gd name="T36" fmla="*/ 885 w 1003"/>
              <a:gd name="T37" fmla="*/ 81 h 290"/>
              <a:gd name="T38" fmla="*/ 117 w 1003"/>
              <a:gd name="T39" fmla="*/ 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3" h="290">
                <a:moveTo>
                  <a:pt x="885" y="289"/>
                </a:moveTo>
                <a:lnTo>
                  <a:pt x="885" y="289"/>
                </a:lnTo>
                <a:cubicBezTo>
                  <a:pt x="117" y="289"/>
                  <a:pt x="117" y="289"/>
                  <a:pt x="117" y="289"/>
                </a:cubicBezTo>
                <a:cubicBezTo>
                  <a:pt x="54" y="289"/>
                  <a:pt x="0" y="235"/>
                  <a:pt x="0" y="17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885" y="0"/>
                  <a:pt x="885" y="0"/>
                  <a:pt x="885" y="0"/>
                </a:cubicBezTo>
                <a:cubicBezTo>
                  <a:pt x="948" y="0"/>
                  <a:pt x="1002" y="54"/>
                  <a:pt x="1002" y="117"/>
                </a:cubicBezTo>
                <a:cubicBezTo>
                  <a:pt x="1002" y="172"/>
                  <a:pt x="1002" y="172"/>
                  <a:pt x="1002" y="172"/>
                </a:cubicBezTo>
                <a:cubicBezTo>
                  <a:pt x="1002" y="235"/>
                  <a:pt x="948" y="289"/>
                  <a:pt x="885" y="289"/>
                </a:cubicBezTo>
                <a:close/>
                <a:moveTo>
                  <a:pt x="117" y="81"/>
                </a:moveTo>
                <a:lnTo>
                  <a:pt x="117" y="81"/>
                </a:lnTo>
                <a:cubicBezTo>
                  <a:pt x="99" y="81"/>
                  <a:pt x="81" y="99"/>
                  <a:pt x="81" y="117"/>
                </a:cubicBezTo>
                <a:cubicBezTo>
                  <a:pt x="81" y="172"/>
                  <a:pt x="81" y="172"/>
                  <a:pt x="81" y="172"/>
                </a:cubicBezTo>
                <a:cubicBezTo>
                  <a:pt x="81" y="190"/>
                  <a:pt x="99" y="208"/>
                  <a:pt x="117" y="208"/>
                </a:cubicBezTo>
                <a:cubicBezTo>
                  <a:pt x="885" y="208"/>
                  <a:pt x="885" y="208"/>
                  <a:pt x="885" y="208"/>
                </a:cubicBezTo>
                <a:cubicBezTo>
                  <a:pt x="903" y="208"/>
                  <a:pt x="921" y="190"/>
                  <a:pt x="921" y="172"/>
                </a:cubicBezTo>
                <a:cubicBezTo>
                  <a:pt x="921" y="117"/>
                  <a:pt x="921" y="117"/>
                  <a:pt x="921" y="117"/>
                </a:cubicBezTo>
                <a:cubicBezTo>
                  <a:pt x="921" y="99"/>
                  <a:pt x="903" y="81"/>
                  <a:pt x="885" y="81"/>
                </a:cubicBezTo>
                <a:lnTo>
                  <a:pt x="117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Line 214">
            <a:extLst>
              <a:ext uri="{FF2B5EF4-FFF2-40B4-BE49-F238E27FC236}">
                <a16:creationId xmlns:a16="http://schemas.microsoft.com/office/drawing/2014/main" id="{99DFADA3-2316-E543-8A24-6059E1522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1317" y="5503206"/>
            <a:ext cx="3278692" cy="449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5" name="Freeform 215">
            <a:extLst>
              <a:ext uri="{FF2B5EF4-FFF2-40B4-BE49-F238E27FC236}">
                <a16:creationId xmlns:a16="http://schemas.microsoft.com/office/drawing/2014/main" id="{8A4C092C-6B6F-A143-9CB1-9EAC0978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51" y="5440241"/>
            <a:ext cx="139422" cy="139424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63 h 136"/>
              <a:gd name="T6" fmla="*/ 64 w 137"/>
              <a:gd name="T7" fmla="*/ 135 h 136"/>
              <a:gd name="T8" fmla="*/ 136 w 137"/>
              <a:gd name="T9" fmla="*/ 63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108"/>
                  <a:pt x="28" y="135"/>
                  <a:pt x="64" y="135"/>
                </a:cubicBezTo>
                <a:cubicBezTo>
                  <a:pt x="109" y="135"/>
                  <a:pt x="136" y="108"/>
                  <a:pt x="136" y="63"/>
                </a:cubicBezTo>
                <a:cubicBezTo>
                  <a:pt x="136" y="27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Line 216">
            <a:extLst>
              <a:ext uri="{FF2B5EF4-FFF2-40B4-BE49-F238E27FC236}">
                <a16:creationId xmlns:a16="http://schemas.microsoft.com/office/drawing/2014/main" id="{79AF208A-4471-FC4F-B6C1-35291A6A8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1317" y="7945359"/>
            <a:ext cx="3278692" cy="449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77" name="Freeform 217">
            <a:extLst>
              <a:ext uri="{FF2B5EF4-FFF2-40B4-BE49-F238E27FC236}">
                <a16:creationId xmlns:a16="http://schemas.microsoft.com/office/drawing/2014/main" id="{35D1A076-9A9E-ED42-998F-3A2B5F4E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51" y="7877895"/>
            <a:ext cx="139422" cy="139424"/>
          </a:xfrm>
          <a:custGeom>
            <a:avLst/>
            <a:gdLst>
              <a:gd name="T0" fmla="*/ 64 w 137"/>
              <a:gd name="T1" fmla="*/ 0 h 137"/>
              <a:gd name="T2" fmla="*/ 64 w 137"/>
              <a:gd name="T3" fmla="*/ 0 h 137"/>
              <a:gd name="T4" fmla="*/ 0 w 137"/>
              <a:gd name="T5" fmla="*/ 63 h 137"/>
              <a:gd name="T6" fmla="*/ 64 w 137"/>
              <a:gd name="T7" fmla="*/ 136 h 137"/>
              <a:gd name="T8" fmla="*/ 136 w 137"/>
              <a:gd name="T9" fmla="*/ 63 h 137"/>
              <a:gd name="T10" fmla="*/ 64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100"/>
                  <a:pt x="28" y="136"/>
                  <a:pt x="64" y="136"/>
                </a:cubicBezTo>
                <a:cubicBezTo>
                  <a:pt x="109" y="136"/>
                  <a:pt x="136" y="100"/>
                  <a:pt x="136" y="63"/>
                </a:cubicBezTo>
                <a:cubicBezTo>
                  <a:pt x="136" y="27"/>
                  <a:pt x="109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8">
            <a:extLst>
              <a:ext uri="{FF2B5EF4-FFF2-40B4-BE49-F238E27FC236}">
                <a16:creationId xmlns:a16="http://schemas.microsoft.com/office/drawing/2014/main" id="{ABCBC42C-A073-C946-BAB6-A2F6A375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00" y="4914033"/>
            <a:ext cx="1326769" cy="1178350"/>
          </a:xfrm>
          <a:custGeom>
            <a:avLst/>
            <a:gdLst>
              <a:gd name="T0" fmla="*/ 913 w 1302"/>
              <a:gd name="T1" fmla="*/ 0 h 1157"/>
              <a:gd name="T2" fmla="*/ 913 w 1302"/>
              <a:gd name="T3" fmla="*/ 0 h 1157"/>
              <a:gd name="T4" fmla="*/ 389 w 1302"/>
              <a:gd name="T5" fmla="*/ 0 h 1157"/>
              <a:gd name="T6" fmla="*/ 280 w 1302"/>
              <a:gd name="T7" fmla="*/ 63 h 1157"/>
              <a:gd name="T8" fmla="*/ 18 w 1302"/>
              <a:gd name="T9" fmla="*/ 515 h 1157"/>
              <a:gd name="T10" fmla="*/ 18 w 1302"/>
              <a:gd name="T11" fmla="*/ 641 h 1157"/>
              <a:gd name="T12" fmla="*/ 280 w 1302"/>
              <a:gd name="T13" fmla="*/ 1093 h 1157"/>
              <a:gd name="T14" fmla="*/ 389 w 1302"/>
              <a:gd name="T15" fmla="*/ 1156 h 1157"/>
              <a:gd name="T16" fmla="*/ 913 w 1302"/>
              <a:gd name="T17" fmla="*/ 1156 h 1157"/>
              <a:gd name="T18" fmla="*/ 1021 w 1302"/>
              <a:gd name="T19" fmla="*/ 1093 h 1157"/>
              <a:gd name="T20" fmla="*/ 1283 w 1302"/>
              <a:gd name="T21" fmla="*/ 641 h 1157"/>
              <a:gd name="T22" fmla="*/ 1283 w 1302"/>
              <a:gd name="T23" fmla="*/ 515 h 1157"/>
              <a:gd name="T24" fmla="*/ 1021 w 1302"/>
              <a:gd name="T25" fmla="*/ 63 h 1157"/>
              <a:gd name="T26" fmla="*/ 913 w 130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2" h="1157">
                <a:moveTo>
                  <a:pt x="913" y="0"/>
                </a:moveTo>
                <a:lnTo>
                  <a:pt x="913" y="0"/>
                </a:lnTo>
                <a:cubicBezTo>
                  <a:pt x="389" y="0"/>
                  <a:pt x="389" y="0"/>
                  <a:pt x="389" y="0"/>
                </a:cubicBezTo>
                <a:cubicBezTo>
                  <a:pt x="344" y="0"/>
                  <a:pt x="308" y="27"/>
                  <a:pt x="280" y="63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0" y="560"/>
                  <a:pt x="0" y="605"/>
                  <a:pt x="18" y="641"/>
                </a:cubicBezTo>
                <a:cubicBezTo>
                  <a:pt x="280" y="1093"/>
                  <a:pt x="280" y="1093"/>
                  <a:pt x="280" y="1093"/>
                </a:cubicBezTo>
                <a:cubicBezTo>
                  <a:pt x="308" y="1129"/>
                  <a:pt x="344" y="1156"/>
                  <a:pt x="389" y="1156"/>
                </a:cubicBezTo>
                <a:cubicBezTo>
                  <a:pt x="913" y="1156"/>
                  <a:pt x="913" y="1156"/>
                  <a:pt x="913" y="1156"/>
                </a:cubicBezTo>
                <a:cubicBezTo>
                  <a:pt x="958" y="1156"/>
                  <a:pt x="994" y="1129"/>
                  <a:pt x="1021" y="1093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01" y="605"/>
                  <a:pt x="1301" y="560"/>
                  <a:pt x="1283" y="515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994" y="27"/>
                  <a:pt x="958" y="0"/>
                  <a:pt x="91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9">
            <a:extLst>
              <a:ext uri="{FF2B5EF4-FFF2-40B4-BE49-F238E27FC236}">
                <a16:creationId xmlns:a16="http://schemas.microsoft.com/office/drawing/2014/main" id="{0B18F20B-2894-A248-ACE0-03561A5B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00" y="7365178"/>
            <a:ext cx="1326769" cy="1178350"/>
          </a:xfrm>
          <a:custGeom>
            <a:avLst/>
            <a:gdLst>
              <a:gd name="T0" fmla="*/ 913 w 1302"/>
              <a:gd name="T1" fmla="*/ 0 h 1157"/>
              <a:gd name="T2" fmla="*/ 913 w 1302"/>
              <a:gd name="T3" fmla="*/ 0 h 1157"/>
              <a:gd name="T4" fmla="*/ 389 w 1302"/>
              <a:gd name="T5" fmla="*/ 0 h 1157"/>
              <a:gd name="T6" fmla="*/ 280 w 1302"/>
              <a:gd name="T7" fmla="*/ 62 h 1157"/>
              <a:gd name="T8" fmla="*/ 18 w 1302"/>
              <a:gd name="T9" fmla="*/ 523 h 1157"/>
              <a:gd name="T10" fmla="*/ 18 w 1302"/>
              <a:gd name="T11" fmla="*/ 641 h 1157"/>
              <a:gd name="T12" fmla="*/ 280 w 1302"/>
              <a:gd name="T13" fmla="*/ 1092 h 1157"/>
              <a:gd name="T14" fmla="*/ 389 w 1302"/>
              <a:gd name="T15" fmla="*/ 1156 h 1157"/>
              <a:gd name="T16" fmla="*/ 913 w 1302"/>
              <a:gd name="T17" fmla="*/ 1156 h 1157"/>
              <a:gd name="T18" fmla="*/ 1021 w 1302"/>
              <a:gd name="T19" fmla="*/ 1092 h 1157"/>
              <a:gd name="T20" fmla="*/ 1283 w 1302"/>
              <a:gd name="T21" fmla="*/ 641 h 1157"/>
              <a:gd name="T22" fmla="*/ 1283 w 1302"/>
              <a:gd name="T23" fmla="*/ 523 h 1157"/>
              <a:gd name="T24" fmla="*/ 1021 w 1302"/>
              <a:gd name="T25" fmla="*/ 62 h 1157"/>
              <a:gd name="T26" fmla="*/ 913 w 130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2" h="1157">
                <a:moveTo>
                  <a:pt x="913" y="0"/>
                </a:moveTo>
                <a:lnTo>
                  <a:pt x="913" y="0"/>
                </a:lnTo>
                <a:cubicBezTo>
                  <a:pt x="389" y="0"/>
                  <a:pt x="389" y="0"/>
                  <a:pt x="389" y="0"/>
                </a:cubicBezTo>
                <a:cubicBezTo>
                  <a:pt x="344" y="0"/>
                  <a:pt x="308" y="27"/>
                  <a:pt x="280" y="62"/>
                </a:cubicBezTo>
                <a:cubicBezTo>
                  <a:pt x="18" y="523"/>
                  <a:pt x="18" y="523"/>
                  <a:pt x="18" y="523"/>
                </a:cubicBezTo>
                <a:cubicBezTo>
                  <a:pt x="0" y="559"/>
                  <a:pt x="0" y="605"/>
                  <a:pt x="18" y="641"/>
                </a:cubicBezTo>
                <a:cubicBezTo>
                  <a:pt x="280" y="1092"/>
                  <a:pt x="280" y="1092"/>
                  <a:pt x="280" y="1092"/>
                </a:cubicBezTo>
                <a:cubicBezTo>
                  <a:pt x="308" y="1128"/>
                  <a:pt x="344" y="1156"/>
                  <a:pt x="389" y="1156"/>
                </a:cubicBezTo>
                <a:cubicBezTo>
                  <a:pt x="913" y="1156"/>
                  <a:pt x="913" y="1156"/>
                  <a:pt x="913" y="1156"/>
                </a:cubicBezTo>
                <a:cubicBezTo>
                  <a:pt x="958" y="1156"/>
                  <a:pt x="994" y="1128"/>
                  <a:pt x="1021" y="109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01" y="605"/>
                  <a:pt x="1301" y="559"/>
                  <a:pt x="1283" y="523"/>
                </a:cubicBezTo>
                <a:cubicBezTo>
                  <a:pt x="1021" y="62"/>
                  <a:pt x="1021" y="62"/>
                  <a:pt x="1021" y="62"/>
                </a:cubicBezTo>
                <a:cubicBezTo>
                  <a:pt x="994" y="27"/>
                  <a:pt x="958" y="0"/>
                  <a:pt x="91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0">
            <a:extLst>
              <a:ext uri="{FF2B5EF4-FFF2-40B4-BE49-F238E27FC236}">
                <a16:creationId xmlns:a16="http://schemas.microsoft.com/office/drawing/2014/main" id="{DC30140E-8672-E841-81FA-1AB23864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0368" y="5602151"/>
            <a:ext cx="260856" cy="58469"/>
          </a:xfrm>
          <a:custGeom>
            <a:avLst/>
            <a:gdLst>
              <a:gd name="T0" fmla="*/ 253 w 254"/>
              <a:gd name="T1" fmla="*/ 55 h 56"/>
              <a:gd name="T2" fmla="*/ 0 w 254"/>
              <a:gd name="T3" fmla="*/ 55 h 56"/>
              <a:gd name="T4" fmla="*/ 0 w 254"/>
              <a:gd name="T5" fmla="*/ 0 h 56"/>
              <a:gd name="T6" fmla="*/ 253 w 254"/>
              <a:gd name="T7" fmla="*/ 0 h 56"/>
              <a:gd name="T8" fmla="*/ 253 w 254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6">
                <a:moveTo>
                  <a:pt x="253" y="55"/>
                </a:moveTo>
                <a:lnTo>
                  <a:pt x="0" y="55"/>
                </a:lnTo>
                <a:lnTo>
                  <a:pt x="0" y="0"/>
                </a:lnTo>
                <a:lnTo>
                  <a:pt x="253" y="0"/>
                </a:lnTo>
                <a:lnTo>
                  <a:pt x="253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1">
            <a:extLst>
              <a:ext uri="{FF2B5EF4-FFF2-40B4-BE49-F238E27FC236}">
                <a16:creationId xmlns:a16="http://schemas.microsoft.com/office/drawing/2014/main" id="{DFE79FF3-9723-FF4A-A553-FC0CD0B9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348" y="5440241"/>
            <a:ext cx="251861" cy="472241"/>
          </a:xfrm>
          <a:custGeom>
            <a:avLst/>
            <a:gdLst>
              <a:gd name="T0" fmla="*/ 99 w 245"/>
              <a:gd name="T1" fmla="*/ 0 h 462"/>
              <a:gd name="T2" fmla="*/ 99 w 245"/>
              <a:gd name="T3" fmla="*/ 0 h 462"/>
              <a:gd name="T4" fmla="*/ 0 w 245"/>
              <a:gd name="T5" fmla="*/ 0 h 462"/>
              <a:gd name="T6" fmla="*/ 0 w 245"/>
              <a:gd name="T7" fmla="*/ 54 h 462"/>
              <a:gd name="T8" fmla="*/ 72 w 245"/>
              <a:gd name="T9" fmla="*/ 54 h 462"/>
              <a:gd name="T10" fmla="*/ 99 w 245"/>
              <a:gd name="T11" fmla="*/ 63 h 462"/>
              <a:gd name="T12" fmla="*/ 190 w 245"/>
              <a:gd name="T13" fmla="*/ 172 h 462"/>
              <a:gd name="T14" fmla="*/ 190 w 245"/>
              <a:gd name="T15" fmla="*/ 406 h 462"/>
              <a:gd name="T16" fmla="*/ 36 w 245"/>
              <a:gd name="T17" fmla="*/ 406 h 462"/>
              <a:gd name="T18" fmla="*/ 45 w 245"/>
              <a:gd name="T19" fmla="*/ 433 h 462"/>
              <a:gd name="T20" fmla="*/ 36 w 245"/>
              <a:gd name="T21" fmla="*/ 461 h 462"/>
              <a:gd name="T22" fmla="*/ 190 w 245"/>
              <a:gd name="T23" fmla="*/ 461 h 462"/>
              <a:gd name="T24" fmla="*/ 244 w 245"/>
              <a:gd name="T25" fmla="*/ 406 h 462"/>
              <a:gd name="T26" fmla="*/ 244 w 245"/>
              <a:gd name="T27" fmla="*/ 162 h 462"/>
              <a:gd name="T28" fmla="*/ 244 w 245"/>
              <a:gd name="T29" fmla="*/ 153 h 462"/>
              <a:gd name="T30" fmla="*/ 117 w 245"/>
              <a:gd name="T31" fmla="*/ 9 h 462"/>
              <a:gd name="T32" fmla="*/ 99 w 245"/>
              <a:gd name="T33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5" h="462">
                <a:moveTo>
                  <a:pt x="99" y="0"/>
                </a:moveTo>
                <a:lnTo>
                  <a:pt x="99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81" y="54"/>
                  <a:pt x="90" y="63"/>
                  <a:pt x="99" y="63"/>
                </a:cubicBezTo>
                <a:cubicBezTo>
                  <a:pt x="190" y="172"/>
                  <a:pt x="190" y="172"/>
                  <a:pt x="190" y="172"/>
                </a:cubicBezTo>
                <a:cubicBezTo>
                  <a:pt x="190" y="406"/>
                  <a:pt x="190" y="406"/>
                  <a:pt x="190" y="406"/>
                </a:cubicBezTo>
                <a:cubicBezTo>
                  <a:pt x="36" y="406"/>
                  <a:pt x="36" y="406"/>
                  <a:pt x="36" y="406"/>
                </a:cubicBezTo>
                <a:cubicBezTo>
                  <a:pt x="36" y="415"/>
                  <a:pt x="45" y="425"/>
                  <a:pt x="45" y="433"/>
                </a:cubicBezTo>
                <a:cubicBezTo>
                  <a:pt x="45" y="442"/>
                  <a:pt x="36" y="451"/>
                  <a:pt x="36" y="461"/>
                </a:cubicBezTo>
                <a:cubicBezTo>
                  <a:pt x="190" y="461"/>
                  <a:pt x="190" y="461"/>
                  <a:pt x="190" y="461"/>
                </a:cubicBezTo>
                <a:cubicBezTo>
                  <a:pt x="217" y="461"/>
                  <a:pt x="244" y="433"/>
                  <a:pt x="244" y="406"/>
                </a:cubicBezTo>
                <a:cubicBezTo>
                  <a:pt x="244" y="162"/>
                  <a:pt x="244" y="162"/>
                  <a:pt x="244" y="162"/>
                </a:cubicBezTo>
                <a:cubicBezTo>
                  <a:pt x="244" y="153"/>
                  <a:pt x="244" y="153"/>
                  <a:pt x="244" y="153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0"/>
                  <a:pt x="108" y="0"/>
                  <a:pt x="9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2">
            <a:extLst>
              <a:ext uri="{FF2B5EF4-FFF2-40B4-BE49-F238E27FC236}">
                <a16:creationId xmlns:a16="http://schemas.microsoft.com/office/drawing/2014/main" id="{4B8DCB6D-7C53-8546-8042-27F3B473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562" y="5845017"/>
            <a:ext cx="296836" cy="76459"/>
          </a:xfrm>
          <a:custGeom>
            <a:avLst/>
            <a:gdLst>
              <a:gd name="T0" fmla="*/ 280 w 290"/>
              <a:gd name="T1" fmla="*/ 0 h 74"/>
              <a:gd name="T2" fmla="*/ 280 w 290"/>
              <a:gd name="T3" fmla="*/ 0 h 74"/>
              <a:gd name="T4" fmla="*/ 0 w 290"/>
              <a:gd name="T5" fmla="*/ 0 h 74"/>
              <a:gd name="T6" fmla="*/ 9 w 290"/>
              <a:gd name="T7" fmla="*/ 36 h 74"/>
              <a:gd name="T8" fmla="*/ 0 w 290"/>
              <a:gd name="T9" fmla="*/ 73 h 74"/>
              <a:gd name="T10" fmla="*/ 289 w 290"/>
              <a:gd name="T11" fmla="*/ 73 h 74"/>
              <a:gd name="T12" fmla="*/ 271 w 290"/>
              <a:gd name="T13" fmla="*/ 36 h 74"/>
              <a:gd name="T14" fmla="*/ 280 w 290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74">
                <a:moveTo>
                  <a:pt x="280" y="0"/>
                </a:moveTo>
                <a:lnTo>
                  <a:pt x="280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36"/>
                </a:cubicBezTo>
                <a:cubicBezTo>
                  <a:pt x="9" y="45"/>
                  <a:pt x="9" y="64"/>
                  <a:pt x="0" y="73"/>
                </a:cubicBezTo>
                <a:cubicBezTo>
                  <a:pt x="289" y="73"/>
                  <a:pt x="289" y="73"/>
                  <a:pt x="289" y="73"/>
                </a:cubicBezTo>
                <a:cubicBezTo>
                  <a:pt x="280" y="64"/>
                  <a:pt x="271" y="45"/>
                  <a:pt x="271" y="36"/>
                </a:cubicBezTo>
                <a:cubicBezTo>
                  <a:pt x="271" y="18"/>
                  <a:pt x="280" y="9"/>
                  <a:pt x="2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3">
            <a:extLst>
              <a:ext uri="{FF2B5EF4-FFF2-40B4-BE49-F238E27FC236}">
                <a16:creationId xmlns:a16="http://schemas.microsoft.com/office/drawing/2014/main" id="{05208969-B75B-F24E-98C4-5B30134F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760" y="5291824"/>
            <a:ext cx="746588" cy="526208"/>
          </a:xfrm>
          <a:custGeom>
            <a:avLst/>
            <a:gdLst>
              <a:gd name="T0" fmla="*/ 696 w 733"/>
              <a:gd name="T1" fmla="*/ 497 h 516"/>
              <a:gd name="T2" fmla="*/ 696 w 733"/>
              <a:gd name="T3" fmla="*/ 497 h 516"/>
              <a:gd name="T4" fmla="*/ 732 w 733"/>
              <a:gd name="T5" fmla="*/ 506 h 516"/>
              <a:gd name="T6" fmla="*/ 732 w 733"/>
              <a:gd name="T7" fmla="*/ 199 h 516"/>
              <a:gd name="T8" fmla="*/ 732 w 733"/>
              <a:gd name="T9" fmla="*/ 145 h 516"/>
              <a:gd name="T10" fmla="*/ 732 w 733"/>
              <a:gd name="T11" fmla="*/ 73 h 516"/>
              <a:gd name="T12" fmla="*/ 660 w 733"/>
              <a:gd name="T13" fmla="*/ 0 h 516"/>
              <a:gd name="T14" fmla="*/ 36 w 733"/>
              <a:gd name="T15" fmla="*/ 0 h 516"/>
              <a:gd name="T16" fmla="*/ 0 w 733"/>
              <a:gd name="T17" fmla="*/ 36 h 516"/>
              <a:gd name="T18" fmla="*/ 36 w 733"/>
              <a:gd name="T19" fmla="*/ 73 h 516"/>
              <a:gd name="T20" fmla="*/ 651 w 733"/>
              <a:gd name="T21" fmla="*/ 73 h 516"/>
              <a:gd name="T22" fmla="*/ 651 w 733"/>
              <a:gd name="T23" fmla="*/ 515 h 516"/>
              <a:gd name="T24" fmla="*/ 696 w 733"/>
              <a:gd name="T25" fmla="*/ 49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" h="516">
                <a:moveTo>
                  <a:pt x="696" y="497"/>
                </a:moveTo>
                <a:lnTo>
                  <a:pt x="696" y="497"/>
                </a:lnTo>
                <a:cubicBezTo>
                  <a:pt x="714" y="497"/>
                  <a:pt x="723" y="506"/>
                  <a:pt x="732" y="506"/>
                </a:cubicBezTo>
                <a:cubicBezTo>
                  <a:pt x="732" y="199"/>
                  <a:pt x="732" y="199"/>
                  <a:pt x="732" y="199"/>
                </a:cubicBezTo>
                <a:cubicBezTo>
                  <a:pt x="732" y="145"/>
                  <a:pt x="732" y="145"/>
                  <a:pt x="732" y="145"/>
                </a:cubicBezTo>
                <a:cubicBezTo>
                  <a:pt x="732" y="73"/>
                  <a:pt x="732" y="73"/>
                  <a:pt x="732" y="73"/>
                </a:cubicBezTo>
                <a:cubicBezTo>
                  <a:pt x="732" y="27"/>
                  <a:pt x="696" y="0"/>
                  <a:pt x="6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3"/>
                  <a:pt x="36" y="73"/>
                </a:cubicBezTo>
                <a:cubicBezTo>
                  <a:pt x="651" y="73"/>
                  <a:pt x="651" y="73"/>
                  <a:pt x="651" y="73"/>
                </a:cubicBezTo>
                <a:cubicBezTo>
                  <a:pt x="651" y="515"/>
                  <a:pt x="651" y="515"/>
                  <a:pt x="651" y="515"/>
                </a:cubicBezTo>
                <a:cubicBezTo>
                  <a:pt x="669" y="506"/>
                  <a:pt x="687" y="497"/>
                  <a:pt x="696" y="4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4">
            <a:extLst>
              <a:ext uri="{FF2B5EF4-FFF2-40B4-BE49-F238E27FC236}">
                <a16:creationId xmlns:a16="http://schemas.microsoft.com/office/drawing/2014/main" id="{23D5F271-1F88-2741-9B69-5EBDAFF43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0715" y="5575166"/>
            <a:ext cx="148417" cy="350806"/>
          </a:xfrm>
          <a:custGeom>
            <a:avLst/>
            <a:gdLst>
              <a:gd name="T0" fmla="*/ 145 w 146"/>
              <a:gd name="T1" fmla="*/ 262 h 345"/>
              <a:gd name="T2" fmla="*/ 145 w 146"/>
              <a:gd name="T3" fmla="*/ 262 h 345"/>
              <a:gd name="T4" fmla="*/ 73 w 146"/>
              <a:gd name="T5" fmla="*/ 262 h 345"/>
              <a:gd name="T6" fmla="*/ 73 w 146"/>
              <a:gd name="T7" fmla="*/ 0 h 345"/>
              <a:gd name="T8" fmla="*/ 0 w 146"/>
              <a:gd name="T9" fmla="*/ 0 h 345"/>
              <a:gd name="T10" fmla="*/ 0 w 146"/>
              <a:gd name="T11" fmla="*/ 262 h 345"/>
              <a:gd name="T12" fmla="*/ 19 w 146"/>
              <a:gd name="T13" fmla="*/ 307 h 345"/>
              <a:gd name="T14" fmla="*/ 73 w 146"/>
              <a:gd name="T15" fmla="*/ 344 h 345"/>
              <a:gd name="T16" fmla="*/ 73 w 146"/>
              <a:gd name="T17" fmla="*/ 344 h 345"/>
              <a:gd name="T18" fmla="*/ 145 w 146"/>
              <a:gd name="T19" fmla="*/ 344 h 345"/>
              <a:gd name="T20" fmla="*/ 136 w 146"/>
              <a:gd name="T21" fmla="*/ 298 h 345"/>
              <a:gd name="T22" fmla="*/ 145 w 146"/>
              <a:gd name="T23" fmla="*/ 26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345">
                <a:moveTo>
                  <a:pt x="145" y="262"/>
                </a:moveTo>
                <a:lnTo>
                  <a:pt x="145" y="262"/>
                </a:lnTo>
                <a:cubicBezTo>
                  <a:pt x="73" y="262"/>
                  <a:pt x="73" y="262"/>
                  <a:pt x="73" y="262"/>
                </a:cubicBezTo>
                <a:cubicBezTo>
                  <a:pt x="73" y="0"/>
                  <a:pt x="73" y="0"/>
                  <a:pt x="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0"/>
                  <a:pt x="9" y="298"/>
                  <a:pt x="19" y="307"/>
                </a:cubicBezTo>
                <a:cubicBezTo>
                  <a:pt x="28" y="326"/>
                  <a:pt x="46" y="344"/>
                  <a:pt x="73" y="344"/>
                </a:cubicBezTo>
                <a:lnTo>
                  <a:pt x="73" y="344"/>
                </a:lnTo>
                <a:cubicBezTo>
                  <a:pt x="145" y="344"/>
                  <a:pt x="145" y="344"/>
                  <a:pt x="145" y="344"/>
                </a:cubicBezTo>
                <a:cubicBezTo>
                  <a:pt x="136" y="326"/>
                  <a:pt x="136" y="307"/>
                  <a:pt x="136" y="298"/>
                </a:cubicBezTo>
                <a:cubicBezTo>
                  <a:pt x="136" y="280"/>
                  <a:pt x="136" y="271"/>
                  <a:pt x="145" y="2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5">
            <a:extLst>
              <a:ext uri="{FF2B5EF4-FFF2-40B4-BE49-F238E27FC236}">
                <a16:creationId xmlns:a16="http://schemas.microsoft.com/office/drawing/2014/main" id="{D2E806D1-91FF-EE4B-BFEC-7D2B50E7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924" y="5768561"/>
            <a:ext cx="211385" cy="211382"/>
          </a:xfrm>
          <a:custGeom>
            <a:avLst/>
            <a:gdLst>
              <a:gd name="T0" fmla="*/ 100 w 209"/>
              <a:gd name="T1" fmla="*/ 208 h 209"/>
              <a:gd name="T2" fmla="*/ 100 w 209"/>
              <a:gd name="T3" fmla="*/ 208 h 209"/>
              <a:gd name="T4" fmla="*/ 0 w 209"/>
              <a:gd name="T5" fmla="*/ 108 h 209"/>
              <a:gd name="T6" fmla="*/ 100 w 209"/>
              <a:gd name="T7" fmla="*/ 0 h 209"/>
              <a:gd name="T8" fmla="*/ 208 w 209"/>
              <a:gd name="T9" fmla="*/ 108 h 209"/>
              <a:gd name="T10" fmla="*/ 100 w 209"/>
              <a:gd name="T11" fmla="*/ 208 h 209"/>
              <a:gd name="T12" fmla="*/ 100 w 209"/>
              <a:gd name="T13" fmla="*/ 63 h 209"/>
              <a:gd name="T14" fmla="*/ 100 w 209"/>
              <a:gd name="T15" fmla="*/ 63 h 209"/>
              <a:gd name="T16" fmla="*/ 55 w 209"/>
              <a:gd name="T17" fmla="*/ 108 h 209"/>
              <a:gd name="T18" fmla="*/ 100 w 209"/>
              <a:gd name="T19" fmla="*/ 154 h 209"/>
              <a:gd name="T20" fmla="*/ 145 w 209"/>
              <a:gd name="T21" fmla="*/ 108 h 209"/>
              <a:gd name="T22" fmla="*/ 100 w 209"/>
              <a:gd name="T23" fmla="*/ 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9">
                <a:moveTo>
                  <a:pt x="100" y="208"/>
                </a:moveTo>
                <a:lnTo>
                  <a:pt x="100" y="208"/>
                </a:lnTo>
                <a:cubicBezTo>
                  <a:pt x="46" y="208"/>
                  <a:pt x="0" y="163"/>
                  <a:pt x="0" y="108"/>
                </a:cubicBezTo>
                <a:cubicBezTo>
                  <a:pt x="0" y="45"/>
                  <a:pt x="46" y="0"/>
                  <a:pt x="100" y="0"/>
                </a:cubicBezTo>
                <a:cubicBezTo>
                  <a:pt x="163" y="0"/>
                  <a:pt x="208" y="45"/>
                  <a:pt x="208" y="108"/>
                </a:cubicBezTo>
                <a:cubicBezTo>
                  <a:pt x="208" y="163"/>
                  <a:pt x="163" y="208"/>
                  <a:pt x="100" y="208"/>
                </a:cubicBez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55" y="81"/>
                  <a:pt x="55" y="108"/>
                </a:cubicBezTo>
                <a:cubicBezTo>
                  <a:pt x="55" y="126"/>
                  <a:pt x="82" y="154"/>
                  <a:pt x="100" y="154"/>
                </a:cubicBezTo>
                <a:cubicBezTo>
                  <a:pt x="127" y="154"/>
                  <a:pt x="145" y="126"/>
                  <a:pt x="145" y="108"/>
                </a:cubicBezTo>
                <a:cubicBezTo>
                  <a:pt x="145" y="81"/>
                  <a:pt x="127" y="63"/>
                  <a:pt x="10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6">
            <a:extLst>
              <a:ext uri="{FF2B5EF4-FFF2-40B4-BE49-F238E27FC236}">
                <a16:creationId xmlns:a16="http://schemas.microsoft.com/office/drawing/2014/main" id="{D1B214CA-6309-BC44-A57D-EC7EE63E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3152" y="5768561"/>
            <a:ext cx="202390" cy="211382"/>
          </a:xfrm>
          <a:custGeom>
            <a:avLst/>
            <a:gdLst>
              <a:gd name="T0" fmla="*/ 99 w 200"/>
              <a:gd name="T1" fmla="*/ 208 h 209"/>
              <a:gd name="T2" fmla="*/ 99 w 200"/>
              <a:gd name="T3" fmla="*/ 208 h 209"/>
              <a:gd name="T4" fmla="*/ 0 w 200"/>
              <a:gd name="T5" fmla="*/ 108 h 209"/>
              <a:gd name="T6" fmla="*/ 99 w 200"/>
              <a:gd name="T7" fmla="*/ 0 h 209"/>
              <a:gd name="T8" fmla="*/ 199 w 200"/>
              <a:gd name="T9" fmla="*/ 108 h 209"/>
              <a:gd name="T10" fmla="*/ 99 w 200"/>
              <a:gd name="T11" fmla="*/ 208 h 209"/>
              <a:gd name="T12" fmla="*/ 99 w 200"/>
              <a:gd name="T13" fmla="*/ 63 h 209"/>
              <a:gd name="T14" fmla="*/ 99 w 200"/>
              <a:gd name="T15" fmla="*/ 63 h 209"/>
              <a:gd name="T16" fmla="*/ 54 w 200"/>
              <a:gd name="T17" fmla="*/ 108 h 209"/>
              <a:gd name="T18" fmla="*/ 99 w 200"/>
              <a:gd name="T19" fmla="*/ 154 h 209"/>
              <a:gd name="T20" fmla="*/ 144 w 200"/>
              <a:gd name="T21" fmla="*/ 108 h 209"/>
              <a:gd name="T22" fmla="*/ 99 w 200"/>
              <a:gd name="T23" fmla="*/ 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9">
                <a:moveTo>
                  <a:pt x="99" y="208"/>
                </a:moveTo>
                <a:lnTo>
                  <a:pt x="99" y="208"/>
                </a:lnTo>
                <a:cubicBezTo>
                  <a:pt x="45" y="208"/>
                  <a:pt x="0" y="163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9" y="45"/>
                  <a:pt x="199" y="108"/>
                </a:cubicBezTo>
                <a:cubicBezTo>
                  <a:pt x="199" y="163"/>
                  <a:pt x="153" y="208"/>
                  <a:pt x="99" y="208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72" y="63"/>
                  <a:pt x="54" y="81"/>
                  <a:pt x="54" y="108"/>
                </a:cubicBezTo>
                <a:cubicBezTo>
                  <a:pt x="54" y="126"/>
                  <a:pt x="72" y="154"/>
                  <a:pt x="99" y="154"/>
                </a:cubicBezTo>
                <a:cubicBezTo>
                  <a:pt x="126" y="154"/>
                  <a:pt x="144" y="126"/>
                  <a:pt x="144" y="108"/>
                </a:cubicBezTo>
                <a:cubicBezTo>
                  <a:pt x="144" y="81"/>
                  <a:pt x="126" y="63"/>
                  <a:pt x="9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7">
            <a:extLst>
              <a:ext uri="{FF2B5EF4-FFF2-40B4-BE49-F238E27FC236}">
                <a16:creationId xmlns:a16="http://schemas.microsoft.com/office/drawing/2014/main" id="{ED948118-445B-E842-AA51-2176328F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750" y="5431246"/>
            <a:ext cx="314826" cy="67464"/>
          </a:xfrm>
          <a:custGeom>
            <a:avLst/>
            <a:gdLst>
              <a:gd name="T0" fmla="*/ 271 w 308"/>
              <a:gd name="T1" fmla="*/ 63 h 64"/>
              <a:gd name="T2" fmla="*/ 271 w 308"/>
              <a:gd name="T3" fmla="*/ 63 h 64"/>
              <a:gd name="T4" fmla="*/ 36 w 308"/>
              <a:gd name="T5" fmla="*/ 63 h 64"/>
              <a:gd name="T6" fmla="*/ 0 w 308"/>
              <a:gd name="T7" fmla="*/ 27 h 64"/>
              <a:gd name="T8" fmla="*/ 0 w 308"/>
              <a:gd name="T9" fmla="*/ 27 h 64"/>
              <a:gd name="T10" fmla="*/ 36 w 308"/>
              <a:gd name="T11" fmla="*/ 0 h 64"/>
              <a:gd name="T12" fmla="*/ 271 w 308"/>
              <a:gd name="T13" fmla="*/ 0 h 64"/>
              <a:gd name="T14" fmla="*/ 307 w 308"/>
              <a:gd name="T15" fmla="*/ 27 h 64"/>
              <a:gd name="T16" fmla="*/ 307 w 308"/>
              <a:gd name="T17" fmla="*/ 27 h 64"/>
              <a:gd name="T18" fmla="*/ 271 w 308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64">
                <a:moveTo>
                  <a:pt x="271" y="63"/>
                </a:moveTo>
                <a:lnTo>
                  <a:pt x="27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9" y="0"/>
                  <a:pt x="307" y="9"/>
                  <a:pt x="307" y="27"/>
                </a:cubicBezTo>
                <a:lnTo>
                  <a:pt x="307" y="27"/>
                </a:lnTo>
                <a:cubicBezTo>
                  <a:pt x="307" y="45"/>
                  <a:pt x="289" y="63"/>
                  <a:pt x="271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8">
            <a:extLst>
              <a:ext uri="{FF2B5EF4-FFF2-40B4-BE49-F238E27FC236}">
                <a16:creationId xmlns:a16="http://schemas.microsoft.com/office/drawing/2014/main" id="{04B3EAAD-A90F-2744-B411-56D4A7BF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720" y="5539186"/>
            <a:ext cx="157412" cy="67464"/>
          </a:xfrm>
          <a:custGeom>
            <a:avLst/>
            <a:gdLst>
              <a:gd name="T0" fmla="*/ 118 w 155"/>
              <a:gd name="T1" fmla="*/ 63 h 64"/>
              <a:gd name="T2" fmla="*/ 118 w 155"/>
              <a:gd name="T3" fmla="*/ 63 h 64"/>
              <a:gd name="T4" fmla="*/ 28 w 155"/>
              <a:gd name="T5" fmla="*/ 63 h 64"/>
              <a:gd name="T6" fmla="*/ 0 w 155"/>
              <a:gd name="T7" fmla="*/ 27 h 64"/>
              <a:gd name="T8" fmla="*/ 0 w 155"/>
              <a:gd name="T9" fmla="*/ 27 h 64"/>
              <a:gd name="T10" fmla="*/ 28 w 155"/>
              <a:gd name="T11" fmla="*/ 0 h 64"/>
              <a:gd name="T12" fmla="*/ 118 w 155"/>
              <a:gd name="T13" fmla="*/ 0 h 64"/>
              <a:gd name="T14" fmla="*/ 154 w 155"/>
              <a:gd name="T15" fmla="*/ 36 h 64"/>
              <a:gd name="T16" fmla="*/ 154 w 155"/>
              <a:gd name="T17" fmla="*/ 36 h 64"/>
              <a:gd name="T18" fmla="*/ 118 w 155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64">
                <a:moveTo>
                  <a:pt x="118" y="63"/>
                </a:moveTo>
                <a:lnTo>
                  <a:pt x="118" y="63"/>
                </a:lnTo>
                <a:cubicBezTo>
                  <a:pt x="28" y="63"/>
                  <a:pt x="28" y="63"/>
                  <a:pt x="28" y="63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54" y="18"/>
                  <a:pt x="154" y="36"/>
                </a:cubicBezTo>
                <a:lnTo>
                  <a:pt x="154" y="36"/>
                </a:lnTo>
                <a:cubicBezTo>
                  <a:pt x="154" y="45"/>
                  <a:pt x="136" y="63"/>
                  <a:pt x="118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9">
            <a:extLst>
              <a:ext uri="{FF2B5EF4-FFF2-40B4-BE49-F238E27FC236}">
                <a16:creationId xmlns:a16="http://schemas.microsoft.com/office/drawing/2014/main" id="{25F0861E-5C6C-5940-97C1-2C00BC63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725" y="7999330"/>
            <a:ext cx="886010" cy="103441"/>
          </a:xfrm>
          <a:custGeom>
            <a:avLst/>
            <a:gdLst>
              <a:gd name="T0" fmla="*/ 868 w 869"/>
              <a:gd name="T1" fmla="*/ 100 h 101"/>
              <a:gd name="T2" fmla="*/ 0 w 869"/>
              <a:gd name="T3" fmla="*/ 100 h 101"/>
              <a:gd name="T4" fmla="*/ 0 w 869"/>
              <a:gd name="T5" fmla="*/ 0 h 101"/>
              <a:gd name="T6" fmla="*/ 868 w 869"/>
              <a:gd name="T7" fmla="*/ 0 h 101"/>
              <a:gd name="T8" fmla="*/ 868 w 869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01">
                <a:moveTo>
                  <a:pt x="868" y="100"/>
                </a:moveTo>
                <a:lnTo>
                  <a:pt x="0" y="100"/>
                </a:lnTo>
                <a:lnTo>
                  <a:pt x="0" y="0"/>
                </a:lnTo>
                <a:lnTo>
                  <a:pt x="868" y="0"/>
                </a:lnTo>
                <a:lnTo>
                  <a:pt x="868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0">
            <a:extLst>
              <a:ext uri="{FF2B5EF4-FFF2-40B4-BE49-F238E27FC236}">
                <a16:creationId xmlns:a16="http://schemas.microsoft.com/office/drawing/2014/main" id="{1C1D9278-E569-8248-8092-FF30E38C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172" y="8255687"/>
            <a:ext cx="184400" cy="85454"/>
          </a:xfrm>
          <a:custGeom>
            <a:avLst/>
            <a:gdLst>
              <a:gd name="T0" fmla="*/ 144 w 181"/>
              <a:gd name="T1" fmla="*/ 82 h 83"/>
              <a:gd name="T2" fmla="*/ 144 w 181"/>
              <a:gd name="T3" fmla="*/ 82 h 83"/>
              <a:gd name="T4" fmla="*/ 36 w 181"/>
              <a:gd name="T5" fmla="*/ 82 h 83"/>
              <a:gd name="T6" fmla="*/ 0 w 181"/>
              <a:gd name="T7" fmla="*/ 37 h 83"/>
              <a:gd name="T8" fmla="*/ 0 w 181"/>
              <a:gd name="T9" fmla="*/ 37 h 83"/>
              <a:gd name="T10" fmla="*/ 36 w 181"/>
              <a:gd name="T11" fmla="*/ 0 h 83"/>
              <a:gd name="T12" fmla="*/ 144 w 181"/>
              <a:gd name="T13" fmla="*/ 0 h 83"/>
              <a:gd name="T14" fmla="*/ 180 w 181"/>
              <a:gd name="T15" fmla="*/ 37 h 83"/>
              <a:gd name="T16" fmla="*/ 180 w 181"/>
              <a:gd name="T17" fmla="*/ 37 h 83"/>
              <a:gd name="T18" fmla="*/ 144 w 181"/>
              <a:gd name="T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83">
                <a:moveTo>
                  <a:pt x="144" y="82"/>
                </a:moveTo>
                <a:lnTo>
                  <a:pt x="144" y="82"/>
                </a:lnTo>
                <a:cubicBezTo>
                  <a:pt x="36" y="82"/>
                  <a:pt x="36" y="82"/>
                  <a:pt x="36" y="82"/>
                </a:cubicBezTo>
                <a:cubicBezTo>
                  <a:pt x="18" y="82"/>
                  <a:pt x="0" y="64"/>
                  <a:pt x="0" y="37"/>
                </a:cubicBezTo>
                <a:lnTo>
                  <a:pt x="0" y="37"/>
                </a:lnTo>
                <a:cubicBezTo>
                  <a:pt x="0" y="19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9"/>
                  <a:pt x="180" y="37"/>
                </a:cubicBezTo>
                <a:lnTo>
                  <a:pt x="180" y="37"/>
                </a:lnTo>
                <a:cubicBezTo>
                  <a:pt x="180" y="64"/>
                  <a:pt x="162" y="82"/>
                  <a:pt x="144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1">
            <a:extLst>
              <a:ext uri="{FF2B5EF4-FFF2-40B4-BE49-F238E27FC236}">
                <a16:creationId xmlns:a16="http://schemas.microsoft.com/office/drawing/2014/main" id="{79B8B1D1-C937-844C-867C-240318459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755" y="7742970"/>
            <a:ext cx="975960" cy="746588"/>
          </a:xfrm>
          <a:custGeom>
            <a:avLst/>
            <a:gdLst>
              <a:gd name="T0" fmla="*/ 813 w 959"/>
              <a:gd name="T1" fmla="*/ 733 h 734"/>
              <a:gd name="T2" fmla="*/ 813 w 959"/>
              <a:gd name="T3" fmla="*/ 733 h 734"/>
              <a:gd name="T4" fmla="*/ 145 w 959"/>
              <a:gd name="T5" fmla="*/ 733 h 734"/>
              <a:gd name="T6" fmla="*/ 0 w 959"/>
              <a:gd name="T7" fmla="*/ 588 h 734"/>
              <a:gd name="T8" fmla="*/ 0 w 959"/>
              <a:gd name="T9" fmla="*/ 136 h 734"/>
              <a:gd name="T10" fmla="*/ 145 w 959"/>
              <a:gd name="T11" fmla="*/ 0 h 734"/>
              <a:gd name="T12" fmla="*/ 813 w 959"/>
              <a:gd name="T13" fmla="*/ 0 h 734"/>
              <a:gd name="T14" fmla="*/ 958 w 959"/>
              <a:gd name="T15" fmla="*/ 136 h 734"/>
              <a:gd name="T16" fmla="*/ 958 w 959"/>
              <a:gd name="T17" fmla="*/ 588 h 734"/>
              <a:gd name="T18" fmla="*/ 813 w 959"/>
              <a:gd name="T19" fmla="*/ 733 h 734"/>
              <a:gd name="T20" fmla="*/ 145 w 959"/>
              <a:gd name="T21" fmla="*/ 73 h 734"/>
              <a:gd name="T22" fmla="*/ 145 w 959"/>
              <a:gd name="T23" fmla="*/ 73 h 734"/>
              <a:gd name="T24" fmla="*/ 72 w 959"/>
              <a:gd name="T25" fmla="*/ 136 h 734"/>
              <a:gd name="T26" fmla="*/ 72 w 959"/>
              <a:gd name="T27" fmla="*/ 588 h 734"/>
              <a:gd name="T28" fmla="*/ 145 w 959"/>
              <a:gd name="T29" fmla="*/ 660 h 734"/>
              <a:gd name="T30" fmla="*/ 813 w 959"/>
              <a:gd name="T31" fmla="*/ 660 h 734"/>
              <a:gd name="T32" fmla="*/ 886 w 959"/>
              <a:gd name="T33" fmla="*/ 588 h 734"/>
              <a:gd name="T34" fmla="*/ 886 w 959"/>
              <a:gd name="T35" fmla="*/ 136 h 734"/>
              <a:gd name="T36" fmla="*/ 813 w 959"/>
              <a:gd name="T37" fmla="*/ 73 h 734"/>
              <a:gd name="T38" fmla="*/ 145 w 959"/>
              <a:gd name="T39" fmla="*/ 7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9" h="734">
                <a:moveTo>
                  <a:pt x="813" y="733"/>
                </a:moveTo>
                <a:lnTo>
                  <a:pt x="813" y="733"/>
                </a:lnTo>
                <a:cubicBezTo>
                  <a:pt x="145" y="733"/>
                  <a:pt x="145" y="733"/>
                  <a:pt x="145" y="733"/>
                </a:cubicBezTo>
                <a:cubicBezTo>
                  <a:pt x="63" y="733"/>
                  <a:pt x="0" y="669"/>
                  <a:pt x="0" y="58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63" y="0"/>
                  <a:pt x="145" y="0"/>
                </a:cubicBezTo>
                <a:cubicBezTo>
                  <a:pt x="813" y="0"/>
                  <a:pt x="813" y="0"/>
                  <a:pt x="813" y="0"/>
                </a:cubicBezTo>
                <a:cubicBezTo>
                  <a:pt x="895" y="0"/>
                  <a:pt x="958" y="64"/>
                  <a:pt x="958" y="136"/>
                </a:cubicBezTo>
                <a:cubicBezTo>
                  <a:pt x="958" y="588"/>
                  <a:pt x="958" y="588"/>
                  <a:pt x="958" y="588"/>
                </a:cubicBezTo>
                <a:cubicBezTo>
                  <a:pt x="958" y="669"/>
                  <a:pt x="895" y="733"/>
                  <a:pt x="813" y="733"/>
                </a:cubicBezTo>
                <a:close/>
                <a:moveTo>
                  <a:pt x="145" y="73"/>
                </a:moveTo>
                <a:lnTo>
                  <a:pt x="145" y="73"/>
                </a:lnTo>
                <a:cubicBezTo>
                  <a:pt x="109" y="73"/>
                  <a:pt x="72" y="100"/>
                  <a:pt x="72" y="136"/>
                </a:cubicBezTo>
                <a:cubicBezTo>
                  <a:pt x="72" y="588"/>
                  <a:pt x="72" y="588"/>
                  <a:pt x="72" y="588"/>
                </a:cubicBezTo>
                <a:cubicBezTo>
                  <a:pt x="72" y="624"/>
                  <a:pt x="109" y="660"/>
                  <a:pt x="145" y="660"/>
                </a:cubicBezTo>
                <a:cubicBezTo>
                  <a:pt x="813" y="660"/>
                  <a:pt x="813" y="660"/>
                  <a:pt x="813" y="660"/>
                </a:cubicBezTo>
                <a:cubicBezTo>
                  <a:pt x="850" y="660"/>
                  <a:pt x="886" y="624"/>
                  <a:pt x="886" y="588"/>
                </a:cubicBezTo>
                <a:cubicBezTo>
                  <a:pt x="886" y="136"/>
                  <a:pt x="886" y="136"/>
                  <a:pt x="886" y="136"/>
                </a:cubicBezTo>
                <a:cubicBezTo>
                  <a:pt x="886" y="100"/>
                  <a:pt x="850" y="73"/>
                  <a:pt x="813" y="73"/>
                </a:cubicBez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182EE959-83E2-3D4C-9139-AEBA3C27ABBA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298" name="CuadroTexto 297">
              <a:extLst>
                <a:ext uri="{FF2B5EF4-FFF2-40B4-BE49-F238E27FC236}">
                  <a16:creationId xmlns:a16="http://schemas.microsoft.com/office/drawing/2014/main" id="{5FAD5FC3-D414-3644-BF5F-D8D91FED50E5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299" name="CuadroTexto 298">
              <a:extLst>
                <a:ext uri="{FF2B5EF4-FFF2-40B4-BE49-F238E27FC236}">
                  <a16:creationId xmlns:a16="http://schemas.microsoft.com/office/drawing/2014/main" id="{90072BE1-A5E0-5442-AB62-3DE2449EC19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4319590F-2860-0440-B18E-40A62101B620}"/>
              </a:ext>
            </a:extLst>
          </p:cNvPr>
          <p:cNvGrpSpPr/>
          <p:nvPr/>
        </p:nvGrpSpPr>
        <p:grpSpPr>
          <a:xfrm>
            <a:off x="18307698" y="5021973"/>
            <a:ext cx="3427135" cy="2038177"/>
            <a:chOff x="4247967" y="10711881"/>
            <a:chExt cx="4236804" cy="2038177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A6DBC647-1BCF-DA47-8256-B0E7EFAC43D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2" name="Rectangle 40">
              <a:extLst>
                <a:ext uri="{FF2B5EF4-FFF2-40B4-BE49-F238E27FC236}">
                  <a16:creationId xmlns:a16="http://schemas.microsoft.com/office/drawing/2014/main" id="{257FC35A-4592-C04A-8B29-672A56AB6EF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96AB5BF2-0F38-EA49-A4AB-833994E94ED4}"/>
              </a:ext>
            </a:extLst>
          </p:cNvPr>
          <p:cNvGrpSpPr/>
          <p:nvPr/>
        </p:nvGrpSpPr>
        <p:grpSpPr>
          <a:xfrm>
            <a:off x="18320072" y="7356737"/>
            <a:ext cx="3427135" cy="2038177"/>
            <a:chOff x="4247967" y="10711881"/>
            <a:chExt cx="4236804" cy="2038177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78CFDF9B-DEAF-854C-B0CC-6B9CC433D3A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5" name="Rectangle 40">
              <a:extLst>
                <a:ext uri="{FF2B5EF4-FFF2-40B4-BE49-F238E27FC236}">
                  <a16:creationId xmlns:a16="http://schemas.microsoft.com/office/drawing/2014/main" id="{A726E256-3A2F-6C45-BD40-B37F6B4AE4F5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50E15561-A375-224A-B4A3-947F1E484CC3}"/>
              </a:ext>
            </a:extLst>
          </p:cNvPr>
          <p:cNvGrpSpPr/>
          <p:nvPr/>
        </p:nvGrpSpPr>
        <p:grpSpPr>
          <a:xfrm>
            <a:off x="2863182" y="4873306"/>
            <a:ext cx="3867647" cy="2012662"/>
            <a:chOff x="4263265" y="1952891"/>
            <a:chExt cx="4236804" cy="2012662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C21FCE12-18B7-A14E-B835-4F8B1EEEE6A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780465C3-82B6-3749-87E3-75517E32C4D7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5680F5E8-12D4-8147-B428-1DDDD0B14740}"/>
              </a:ext>
            </a:extLst>
          </p:cNvPr>
          <p:cNvGrpSpPr/>
          <p:nvPr/>
        </p:nvGrpSpPr>
        <p:grpSpPr>
          <a:xfrm>
            <a:off x="2872434" y="7158289"/>
            <a:ext cx="3867647" cy="2012662"/>
            <a:chOff x="4263265" y="1952891"/>
            <a:chExt cx="4236804" cy="2012662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08D001D7-21A7-1A47-AFAA-2146B2451FD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16C371A9-6CD0-854D-9AC3-F4B9BBCE902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994E483F-CD46-4041-B7E0-98DD1147EA4F}"/>
              </a:ext>
            </a:extLst>
          </p:cNvPr>
          <p:cNvSpPr txBox="1"/>
          <p:nvPr/>
        </p:nvSpPr>
        <p:spPr>
          <a:xfrm>
            <a:off x="8506943" y="496037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13" name="CuadroTexto 312">
            <a:extLst>
              <a:ext uri="{FF2B5EF4-FFF2-40B4-BE49-F238E27FC236}">
                <a16:creationId xmlns:a16="http://schemas.microsoft.com/office/drawing/2014/main" id="{CCF5B820-8F98-6941-8A60-340C2B411262}"/>
              </a:ext>
            </a:extLst>
          </p:cNvPr>
          <p:cNvSpPr txBox="1"/>
          <p:nvPr/>
        </p:nvSpPr>
        <p:spPr>
          <a:xfrm>
            <a:off x="15974253" y="507672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14" name="CuadroTexto 313">
            <a:extLst>
              <a:ext uri="{FF2B5EF4-FFF2-40B4-BE49-F238E27FC236}">
                <a16:creationId xmlns:a16="http://schemas.microsoft.com/office/drawing/2014/main" id="{9714AF5E-8010-FA4B-9EFC-8336051389E9}"/>
              </a:ext>
            </a:extLst>
          </p:cNvPr>
          <p:cNvSpPr txBox="1"/>
          <p:nvPr/>
        </p:nvSpPr>
        <p:spPr>
          <a:xfrm>
            <a:off x="8527496" y="742566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15" name="CuadroTexto 314">
            <a:extLst>
              <a:ext uri="{FF2B5EF4-FFF2-40B4-BE49-F238E27FC236}">
                <a16:creationId xmlns:a16="http://schemas.microsoft.com/office/drawing/2014/main" id="{649C4CDC-09B6-E842-935A-EF2247F02472}"/>
              </a:ext>
            </a:extLst>
          </p:cNvPr>
          <p:cNvSpPr txBox="1"/>
          <p:nvPr/>
        </p:nvSpPr>
        <p:spPr>
          <a:xfrm>
            <a:off x="15929785" y="75022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6508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3">
            <a:extLst>
              <a:ext uri="{FF2B5EF4-FFF2-40B4-BE49-F238E27FC236}">
                <a16:creationId xmlns:a16="http://schemas.microsoft.com/office/drawing/2014/main" id="{3DEBFE95-15BD-1E44-A050-455AB1EC2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610" y="8911130"/>
            <a:ext cx="2554121" cy="3150081"/>
          </a:xfrm>
          <a:custGeom>
            <a:avLst/>
            <a:gdLst>
              <a:gd name="T0" fmla="*/ 1889 w 2514"/>
              <a:gd name="T1" fmla="*/ 1310 h 3100"/>
              <a:gd name="T2" fmla="*/ 1889 w 2514"/>
              <a:gd name="T3" fmla="*/ 1310 h 3100"/>
              <a:gd name="T4" fmla="*/ 1744 w 2514"/>
              <a:gd name="T5" fmla="*/ 1021 h 3100"/>
              <a:gd name="T6" fmla="*/ 1943 w 2514"/>
              <a:gd name="T7" fmla="*/ 497 h 3100"/>
              <a:gd name="T8" fmla="*/ 2214 w 2514"/>
              <a:gd name="T9" fmla="*/ 9 h 3100"/>
              <a:gd name="T10" fmla="*/ 1871 w 2514"/>
              <a:gd name="T11" fmla="*/ 154 h 3100"/>
              <a:gd name="T12" fmla="*/ 1248 w 2514"/>
              <a:gd name="T13" fmla="*/ 0 h 3100"/>
              <a:gd name="T14" fmla="*/ 561 w 2514"/>
              <a:gd name="T15" fmla="*/ 325 h 3100"/>
              <a:gd name="T16" fmla="*/ 335 w 2514"/>
              <a:gd name="T17" fmla="*/ 632 h 3100"/>
              <a:gd name="T18" fmla="*/ 82 w 2514"/>
              <a:gd name="T19" fmla="*/ 750 h 3100"/>
              <a:gd name="T20" fmla="*/ 145 w 2514"/>
              <a:gd name="T21" fmla="*/ 1048 h 3100"/>
              <a:gd name="T22" fmla="*/ 1094 w 2514"/>
              <a:gd name="T23" fmla="*/ 1807 h 3100"/>
              <a:gd name="T24" fmla="*/ 1699 w 2514"/>
              <a:gd name="T25" fmla="*/ 2421 h 3100"/>
              <a:gd name="T26" fmla="*/ 2024 w 2514"/>
              <a:gd name="T27" fmla="*/ 3099 h 3100"/>
              <a:gd name="T28" fmla="*/ 2513 w 2514"/>
              <a:gd name="T29" fmla="*/ 2918 h 3100"/>
              <a:gd name="T30" fmla="*/ 2386 w 2514"/>
              <a:gd name="T31" fmla="*/ 2647 h 3100"/>
              <a:gd name="T32" fmla="*/ 2350 w 2514"/>
              <a:gd name="T33" fmla="*/ 2403 h 3100"/>
              <a:gd name="T34" fmla="*/ 2269 w 2514"/>
              <a:gd name="T35" fmla="*/ 2096 h 3100"/>
              <a:gd name="T36" fmla="*/ 2250 w 2514"/>
              <a:gd name="T37" fmla="*/ 2024 h 3100"/>
              <a:gd name="T38" fmla="*/ 2169 w 2514"/>
              <a:gd name="T39" fmla="*/ 1870 h 3100"/>
              <a:gd name="T40" fmla="*/ 1889 w 2514"/>
              <a:gd name="T41" fmla="*/ 1310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4" h="3100">
                <a:moveTo>
                  <a:pt x="1889" y="1310"/>
                </a:moveTo>
                <a:lnTo>
                  <a:pt x="1889" y="1310"/>
                </a:lnTo>
                <a:cubicBezTo>
                  <a:pt x="1754" y="1211"/>
                  <a:pt x="1744" y="1021"/>
                  <a:pt x="1744" y="1021"/>
                </a:cubicBezTo>
                <a:cubicBezTo>
                  <a:pt x="1645" y="696"/>
                  <a:pt x="1943" y="497"/>
                  <a:pt x="1943" y="497"/>
                </a:cubicBezTo>
                <a:cubicBezTo>
                  <a:pt x="2250" y="334"/>
                  <a:pt x="2214" y="9"/>
                  <a:pt x="2214" y="9"/>
                </a:cubicBezTo>
                <a:cubicBezTo>
                  <a:pt x="2115" y="181"/>
                  <a:pt x="1871" y="154"/>
                  <a:pt x="1871" y="154"/>
                </a:cubicBezTo>
                <a:cubicBezTo>
                  <a:pt x="1482" y="18"/>
                  <a:pt x="1248" y="0"/>
                  <a:pt x="1248" y="0"/>
                </a:cubicBezTo>
                <a:cubicBezTo>
                  <a:pt x="588" y="45"/>
                  <a:pt x="561" y="325"/>
                  <a:pt x="561" y="325"/>
                </a:cubicBezTo>
                <a:cubicBezTo>
                  <a:pt x="489" y="614"/>
                  <a:pt x="335" y="632"/>
                  <a:pt x="335" y="632"/>
                </a:cubicBezTo>
                <a:cubicBezTo>
                  <a:pt x="64" y="651"/>
                  <a:pt x="82" y="750"/>
                  <a:pt x="82" y="750"/>
                </a:cubicBezTo>
                <a:cubicBezTo>
                  <a:pt x="0" y="895"/>
                  <a:pt x="145" y="1048"/>
                  <a:pt x="145" y="1048"/>
                </a:cubicBezTo>
                <a:cubicBezTo>
                  <a:pt x="244" y="1265"/>
                  <a:pt x="1094" y="1807"/>
                  <a:pt x="1094" y="1807"/>
                </a:cubicBezTo>
                <a:cubicBezTo>
                  <a:pt x="1636" y="2087"/>
                  <a:pt x="1699" y="2421"/>
                  <a:pt x="1699" y="2421"/>
                </a:cubicBezTo>
                <a:cubicBezTo>
                  <a:pt x="1726" y="2738"/>
                  <a:pt x="2024" y="3099"/>
                  <a:pt x="2024" y="3099"/>
                </a:cubicBezTo>
                <a:cubicBezTo>
                  <a:pt x="2513" y="2918"/>
                  <a:pt x="2513" y="2918"/>
                  <a:pt x="2513" y="2918"/>
                </a:cubicBezTo>
                <a:cubicBezTo>
                  <a:pt x="2467" y="2873"/>
                  <a:pt x="2386" y="2647"/>
                  <a:pt x="2386" y="2647"/>
                </a:cubicBezTo>
                <a:cubicBezTo>
                  <a:pt x="2386" y="2548"/>
                  <a:pt x="2368" y="2467"/>
                  <a:pt x="2350" y="2403"/>
                </a:cubicBezTo>
                <a:cubicBezTo>
                  <a:pt x="2314" y="2304"/>
                  <a:pt x="2286" y="2205"/>
                  <a:pt x="2269" y="2096"/>
                </a:cubicBezTo>
                <a:cubicBezTo>
                  <a:pt x="2260" y="2069"/>
                  <a:pt x="2260" y="2042"/>
                  <a:pt x="2250" y="2024"/>
                </a:cubicBezTo>
                <a:cubicBezTo>
                  <a:pt x="2169" y="1870"/>
                  <a:pt x="2169" y="1870"/>
                  <a:pt x="2169" y="1870"/>
                </a:cubicBezTo>
                <a:lnTo>
                  <a:pt x="1889" y="13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4">
            <a:extLst>
              <a:ext uri="{FF2B5EF4-FFF2-40B4-BE49-F238E27FC236}">
                <a16:creationId xmlns:a16="http://schemas.microsoft.com/office/drawing/2014/main" id="{E64F7CEC-5491-B84B-8278-97BF5FA9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931" y="5608696"/>
            <a:ext cx="4261350" cy="4830424"/>
          </a:xfrm>
          <a:custGeom>
            <a:avLst/>
            <a:gdLst>
              <a:gd name="T0" fmla="*/ 4047 w 4193"/>
              <a:gd name="T1" fmla="*/ 1094 h 4753"/>
              <a:gd name="T2" fmla="*/ 4047 w 4193"/>
              <a:gd name="T3" fmla="*/ 1094 h 4753"/>
              <a:gd name="T4" fmla="*/ 4164 w 4193"/>
              <a:gd name="T5" fmla="*/ 813 h 4753"/>
              <a:gd name="T6" fmla="*/ 3144 w 4193"/>
              <a:gd name="T7" fmla="*/ 28 h 4753"/>
              <a:gd name="T8" fmla="*/ 2141 w 4193"/>
              <a:gd name="T9" fmla="*/ 362 h 4753"/>
              <a:gd name="T10" fmla="*/ 1979 w 4193"/>
              <a:gd name="T11" fmla="*/ 335 h 4753"/>
              <a:gd name="T12" fmla="*/ 1373 w 4193"/>
              <a:gd name="T13" fmla="*/ 651 h 4753"/>
              <a:gd name="T14" fmla="*/ 913 w 4193"/>
              <a:gd name="T15" fmla="*/ 1040 h 4753"/>
              <a:gd name="T16" fmla="*/ 578 w 4193"/>
              <a:gd name="T17" fmla="*/ 1427 h 4753"/>
              <a:gd name="T18" fmla="*/ 361 w 4193"/>
              <a:gd name="T19" fmla="*/ 1779 h 4753"/>
              <a:gd name="T20" fmla="*/ 361 w 4193"/>
              <a:gd name="T21" fmla="*/ 1852 h 4753"/>
              <a:gd name="T22" fmla="*/ 181 w 4193"/>
              <a:gd name="T23" fmla="*/ 2096 h 4753"/>
              <a:gd name="T24" fmla="*/ 190 w 4193"/>
              <a:gd name="T25" fmla="*/ 2168 h 4753"/>
              <a:gd name="T26" fmla="*/ 9 w 4193"/>
              <a:gd name="T27" fmla="*/ 2457 h 4753"/>
              <a:gd name="T28" fmla="*/ 99 w 4193"/>
              <a:gd name="T29" fmla="*/ 2746 h 4753"/>
              <a:gd name="T30" fmla="*/ 18 w 4193"/>
              <a:gd name="T31" fmla="*/ 3017 h 4753"/>
              <a:gd name="T32" fmla="*/ 136 w 4193"/>
              <a:gd name="T33" fmla="*/ 3433 h 4753"/>
              <a:gd name="T34" fmla="*/ 117 w 4193"/>
              <a:gd name="T35" fmla="*/ 3523 h 4753"/>
              <a:gd name="T36" fmla="*/ 434 w 4193"/>
              <a:gd name="T37" fmla="*/ 4002 h 4753"/>
              <a:gd name="T38" fmla="*/ 1003 w 4193"/>
              <a:gd name="T39" fmla="*/ 4454 h 4753"/>
              <a:gd name="T40" fmla="*/ 1039 w 4193"/>
              <a:gd name="T41" fmla="*/ 4454 h 4753"/>
              <a:gd name="T42" fmla="*/ 1545 w 4193"/>
              <a:gd name="T43" fmla="*/ 4734 h 4753"/>
              <a:gd name="T44" fmla="*/ 2051 w 4193"/>
              <a:gd name="T45" fmla="*/ 4571 h 4753"/>
              <a:gd name="T46" fmla="*/ 2169 w 4193"/>
              <a:gd name="T47" fmla="*/ 4589 h 4753"/>
              <a:gd name="T48" fmla="*/ 2819 w 4193"/>
              <a:gd name="T49" fmla="*/ 4137 h 4753"/>
              <a:gd name="T50" fmla="*/ 2819 w 4193"/>
              <a:gd name="T51" fmla="*/ 4083 h 4753"/>
              <a:gd name="T52" fmla="*/ 4047 w 4193"/>
              <a:gd name="T53" fmla="*/ 1094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93" h="4753">
                <a:moveTo>
                  <a:pt x="4047" y="1094"/>
                </a:moveTo>
                <a:lnTo>
                  <a:pt x="4047" y="1094"/>
                </a:lnTo>
                <a:cubicBezTo>
                  <a:pt x="4119" y="1012"/>
                  <a:pt x="4155" y="922"/>
                  <a:pt x="4164" y="813"/>
                </a:cubicBezTo>
                <a:cubicBezTo>
                  <a:pt x="4192" y="425"/>
                  <a:pt x="3740" y="73"/>
                  <a:pt x="3144" y="28"/>
                </a:cubicBezTo>
                <a:cubicBezTo>
                  <a:pt x="2711" y="0"/>
                  <a:pt x="2331" y="136"/>
                  <a:pt x="2141" y="362"/>
                </a:cubicBezTo>
                <a:cubicBezTo>
                  <a:pt x="2087" y="344"/>
                  <a:pt x="2033" y="335"/>
                  <a:pt x="1979" y="335"/>
                </a:cubicBezTo>
                <a:cubicBezTo>
                  <a:pt x="1690" y="307"/>
                  <a:pt x="1437" y="452"/>
                  <a:pt x="1373" y="651"/>
                </a:cubicBezTo>
                <a:cubicBezTo>
                  <a:pt x="1138" y="642"/>
                  <a:pt x="949" y="813"/>
                  <a:pt x="913" y="1040"/>
                </a:cubicBezTo>
                <a:cubicBezTo>
                  <a:pt x="741" y="1076"/>
                  <a:pt x="596" y="1238"/>
                  <a:pt x="578" y="1427"/>
                </a:cubicBezTo>
                <a:cubicBezTo>
                  <a:pt x="461" y="1499"/>
                  <a:pt x="379" y="1626"/>
                  <a:pt x="361" y="1779"/>
                </a:cubicBezTo>
                <a:cubicBezTo>
                  <a:pt x="361" y="1797"/>
                  <a:pt x="361" y="1824"/>
                  <a:pt x="361" y="1852"/>
                </a:cubicBezTo>
                <a:cubicBezTo>
                  <a:pt x="262" y="1888"/>
                  <a:pt x="190" y="1978"/>
                  <a:pt x="181" y="2096"/>
                </a:cubicBezTo>
                <a:cubicBezTo>
                  <a:pt x="181" y="2113"/>
                  <a:pt x="181" y="2141"/>
                  <a:pt x="190" y="2168"/>
                </a:cubicBezTo>
                <a:cubicBezTo>
                  <a:pt x="90" y="2222"/>
                  <a:pt x="18" y="2330"/>
                  <a:pt x="9" y="2457"/>
                </a:cubicBezTo>
                <a:cubicBezTo>
                  <a:pt x="0" y="2565"/>
                  <a:pt x="36" y="2665"/>
                  <a:pt x="99" y="2746"/>
                </a:cubicBezTo>
                <a:cubicBezTo>
                  <a:pt x="54" y="2818"/>
                  <a:pt x="27" y="2918"/>
                  <a:pt x="18" y="3017"/>
                </a:cubicBezTo>
                <a:cubicBezTo>
                  <a:pt x="9" y="3180"/>
                  <a:pt x="54" y="3333"/>
                  <a:pt x="136" y="3433"/>
                </a:cubicBezTo>
                <a:cubicBezTo>
                  <a:pt x="126" y="3460"/>
                  <a:pt x="117" y="3496"/>
                  <a:pt x="117" y="3523"/>
                </a:cubicBezTo>
                <a:cubicBezTo>
                  <a:pt x="99" y="3731"/>
                  <a:pt x="235" y="3912"/>
                  <a:pt x="434" y="4002"/>
                </a:cubicBezTo>
                <a:cubicBezTo>
                  <a:pt x="479" y="4237"/>
                  <a:pt x="705" y="4426"/>
                  <a:pt x="1003" y="4454"/>
                </a:cubicBezTo>
                <a:cubicBezTo>
                  <a:pt x="1012" y="4454"/>
                  <a:pt x="1030" y="4454"/>
                  <a:pt x="1039" y="4454"/>
                </a:cubicBezTo>
                <a:cubicBezTo>
                  <a:pt x="1138" y="4607"/>
                  <a:pt x="1328" y="4716"/>
                  <a:pt x="1545" y="4734"/>
                </a:cubicBezTo>
                <a:cubicBezTo>
                  <a:pt x="1744" y="4752"/>
                  <a:pt x="1934" y="4679"/>
                  <a:pt x="2051" y="4571"/>
                </a:cubicBezTo>
                <a:cubicBezTo>
                  <a:pt x="2087" y="4580"/>
                  <a:pt x="2132" y="4589"/>
                  <a:pt x="2169" y="4589"/>
                </a:cubicBezTo>
                <a:cubicBezTo>
                  <a:pt x="2503" y="4616"/>
                  <a:pt x="2792" y="4409"/>
                  <a:pt x="2819" y="4137"/>
                </a:cubicBezTo>
                <a:cubicBezTo>
                  <a:pt x="2819" y="4119"/>
                  <a:pt x="2819" y="4101"/>
                  <a:pt x="2819" y="4083"/>
                </a:cubicBezTo>
                <a:lnTo>
                  <a:pt x="4047" y="10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5">
            <a:extLst>
              <a:ext uri="{FF2B5EF4-FFF2-40B4-BE49-F238E27FC236}">
                <a16:creationId xmlns:a16="http://schemas.microsoft.com/office/drawing/2014/main" id="{24207738-DA2B-874F-B42D-3A726DF3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649" y="5680391"/>
            <a:ext cx="5793820" cy="4902119"/>
          </a:xfrm>
          <a:custGeom>
            <a:avLst/>
            <a:gdLst>
              <a:gd name="T0" fmla="*/ 5692 w 5702"/>
              <a:gd name="T1" fmla="*/ 2474 h 4824"/>
              <a:gd name="T2" fmla="*/ 5692 w 5702"/>
              <a:gd name="T3" fmla="*/ 2474 h 4824"/>
              <a:gd name="T4" fmla="*/ 5466 w 5702"/>
              <a:gd name="T5" fmla="*/ 1941 h 4824"/>
              <a:gd name="T6" fmla="*/ 5475 w 5702"/>
              <a:gd name="T7" fmla="*/ 1932 h 4824"/>
              <a:gd name="T8" fmla="*/ 4951 w 5702"/>
              <a:gd name="T9" fmla="*/ 1210 h 4824"/>
              <a:gd name="T10" fmla="*/ 4101 w 5702"/>
              <a:gd name="T11" fmla="*/ 596 h 4824"/>
              <a:gd name="T12" fmla="*/ 4038 w 5702"/>
              <a:gd name="T13" fmla="*/ 587 h 4824"/>
              <a:gd name="T14" fmla="*/ 3316 w 5702"/>
              <a:gd name="T15" fmla="*/ 162 h 4824"/>
              <a:gd name="T16" fmla="*/ 3008 w 5702"/>
              <a:gd name="T17" fmla="*/ 189 h 4824"/>
              <a:gd name="T18" fmla="*/ 2511 w 5702"/>
              <a:gd name="T19" fmla="*/ 18 h 4824"/>
              <a:gd name="T20" fmla="*/ 1807 w 5702"/>
              <a:gd name="T21" fmla="*/ 244 h 4824"/>
              <a:gd name="T22" fmla="*/ 1807 w 5702"/>
              <a:gd name="T23" fmla="*/ 244 h 4824"/>
              <a:gd name="T24" fmla="*/ 1274 w 5702"/>
              <a:gd name="T25" fmla="*/ 524 h 4824"/>
              <a:gd name="T26" fmla="*/ 678 w 5702"/>
              <a:gd name="T27" fmla="*/ 1021 h 4824"/>
              <a:gd name="T28" fmla="*/ 172 w 5702"/>
              <a:gd name="T29" fmla="*/ 1589 h 4824"/>
              <a:gd name="T30" fmla="*/ 199 w 5702"/>
              <a:gd name="T31" fmla="*/ 1842 h 4824"/>
              <a:gd name="T32" fmla="*/ 9 w 5702"/>
              <a:gd name="T33" fmla="*/ 2257 h 4824"/>
              <a:gd name="T34" fmla="*/ 109 w 5702"/>
              <a:gd name="T35" fmla="*/ 2646 h 4824"/>
              <a:gd name="T36" fmla="*/ 54 w 5702"/>
              <a:gd name="T37" fmla="*/ 2836 h 4824"/>
              <a:gd name="T38" fmla="*/ 172 w 5702"/>
              <a:gd name="T39" fmla="*/ 3179 h 4824"/>
              <a:gd name="T40" fmla="*/ 154 w 5702"/>
              <a:gd name="T41" fmla="*/ 3260 h 4824"/>
              <a:gd name="T42" fmla="*/ 443 w 5702"/>
              <a:gd name="T43" fmla="*/ 3730 h 4824"/>
              <a:gd name="T44" fmla="*/ 398 w 5702"/>
              <a:gd name="T45" fmla="*/ 3902 h 4824"/>
              <a:gd name="T46" fmla="*/ 841 w 5702"/>
              <a:gd name="T47" fmla="*/ 4417 h 4824"/>
              <a:gd name="T48" fmla="*/ 922 w 5702"/>
              <a:gd name="T49" fmla="*/ 4417 h 4824"/>
              <a:gd name="T50" fmla="*/ 1636 w 5702"/>
              <a:gd name="T51" fmla="*/ 4796 h 4824"/>
              <a:gd name="T52" fmla="*/ 2421 w 5702"/>
              <a:gd name="T53" fmla="*/ 4507 h 4824"/>
              <a:gd name="T54" fmla="*/ 2836 w 5702"/>
              <a:gd name="T55" fmla="*/ 4552 h 4824"/>
              <a:gd name="T56" fmla="*/ 3162 w 5702"/>
              <a:gd name="T57" fmla="*/ 4345 h 4824"/>
              <a:gd name="T58" fmla="*/ 3830 w 5702"/>
              <a:gd name="T59" fmla="*/ 4552 h 4824"/>
              <a:gd name="T60" fmla="*/ 3939 w 5702"/>
              <a:gd name="T61" fmla="*/ 4507 h 4824"/>
              <a:gd name="T62" fmla="*/ 4770 w 5702"/>
              <a:gd name="T63" fmla="*/ 4327 h 4824"/>
              <a:gd name="T64" fmla="*/ 5312 w 5702"/>
              <a:gd name="T65" fmla="*/ 3703 h 4824"/>
              <a:gd name="T66" fmla="*/ 5294 w 5702"/>
              <a:gd name="T67" fmla="*/ 3522 h 4824"/>
              <a:gd name="T68" fmla="*/ 5619 w 5702"/>
              <a:gd name="T69" fmla="*/ 3098 h 4824"/>
              <a:gd name="T70" fmla="*/ 5556 w 5702"/>
              <a:gd name="T71" fmla="*/ 2818 h 4824"/>
              <a:gd name="T72" fmla="*/ 5692 w 5702"/>
              <a:gd name="T73" fmla="*/ 247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02" h="4824">
                <a:moveTo>
                  <a:pt x="5692" y="2474"/>
                </a:moveTo>
                <a:lnTo>
                  <a:pt x="5692" y="2474"/>
                </a:lnTo>
                <a:cubicBezTo>
                  <a:pt x="5701" y="2276"/>
                  <a:pt x="5619" y="2086"/>
                  <a:pt x="5466" y="1941"/>
                </a:cubicBezTo>
                <a:lnTo>
                  <a:pt x="5475" y="1932"/>
                </a:lnTo>
                <a:cubicBezTo>
                  <a:pt x="5493" y="1625"/>
                  <a:pt x="5276" y="1345"/>
                  <a:pt x="4951" y="1210"/>
                </a:cubicBezTo>
                <a:cubicBezTo>
                  <a:pt x="4870" y="885"/>
                  <a:pt x="4535" y="623"/>
                  <a:pt x="4101" y="596"/>
                </a:cubicBezTo>
                <a:cubicBezTo>
                  <a:pt x="4083" y="587"/>
                  <a:pt x="4056" y="587"/>
                  <a:pt x="4038" y="587"/>
                </a:cubicBezTo>
                <a:cubicBezTo>
                  <a:pt x="3930" y="361"/>
                  <a:pt x="3650" y="189"/>
                  <a:pt x="3316" y="162"/>
                </a:cubicBezTo>
                <a:cubicBezTo>
                  <a:pt x="3207" y="162"/>
                  <a:pt x="3108" y="171"/>
                  <a:pt x="3008" y="189"/>
                </a:cubicBezTo>
                <a:cubicBezTo>
                  <a:pt x="2873" y="99"/>
                  <a:pt x="2701" y="36"/>
                  <a:pt x="2511" y="18"/>
                </a:cubicBezTo>
                <a:cubicBezTo>
                  <a:pt x="2222" y="0"/>
                  <a:pt x="1969" y="90"/>
                  <a:pt x="1807" y="244"/>
                </a:cubicBezTo>
                <a:lnTo>
                  <a:pt x="1807" y="244"/>
                </a:lnTo>
                <a:cubicBezTo>
                  <a:pt x="1591" y="234"/>
                  <a:pt x="1392" y="343"/>
                  <a:pt x="1274" y="524"/>
                </a:cubicBezTo>
                <a:cubicBezTo>
                  <a:pt x="985" y="515"/>
                  <a:pt x="732" y="731"/>
                  <a:pt x="678" y="1021"/>
                </a:cubicBezTo>
                <a:cubicBezTo>
                  <a:pt x="407" y="1066"/>
                  <a:pt x="190" y="1292"/>
                  <a:pt x="172" y="1589"/>
                </a:cubicBezTo>
                <a:cubicBezTo>
                  <a:pt x="163" y="1679"/>
                  <a:pt x="172" y="1761"/>
                  <a:pt x="199" y="1842"/>
                </a:cubicBezTo>
                <a:cubicBezTo>
                  <a:pt x="91" y="1941"/>
                  <a:pt x="18" y="2086"/>
                  <a:pt x="9" y="2257"/>
                </a:cubicBezTo>
                <a:cubicBezTo>
                  <a:pt x="0" y="2402"/>
                  <a:pt x="36" y="2537"/>
                  <a:pt x="109" y="2646"/>
                </a:cubicBezTo>
                <a:cubicBezTo>
                  <a:pt x="82" y="2709"/>
                  <a:pt x="64" y="2763"/>
                  <a:pt x="54" y="2836"/>
                </a:cubicBezTo>
                <a:cubicBezTo>
                  <a:pt x="45" y="2962"/>
                  <a:pt x="91" y="3089"/>
                  <a:pt x="172" y="3179"/>
                </a:cubicBezTo>
                <a:cubicBezTo>
                  <a:pt x="163" y="3206"/>
                  <a:pt x="163" y="3233"/>
                  <a:pt x="154" y="3260"/>
                </a:cubicBezTo>
                <a:cubicBezTo>
                  <a:pt x="145" y="3468"/>
                  <a:pt x="262" y="3649"/>
                  <a:pt x="443" y="3730"/>
                </a:cubicBezTo>
                <a:cubicBezTo>
                  <a:pt x="416" y="3784"/>
                  <a:pt x="398" y="3839"/>
                  <a:pt x="398" y="3902"/>
                </a:cubicBezTo>
                <a:cubicBezTo>
                  <a:pt x="380" y="4164"/>
                  <a:pt x="579" y="4399"/>
                  <a:pt x="841" y="4417"/>
                </a:cubicBezTo>
                <a:cubicBezTo>
                  <a:pt x="868" y="4417"/>
                  <a:pt x="895" y="4417"/>
                  <a:pt x="922" y="4417"/>
                </a:cubicBezTo>
                <a:cubicBezTo>
                  <a:pt x="1066" y="4625"/>
                  <a:pt x="1329" y="4778"/>
                  <a:pt x="1636" y="4796"/>
                </a:cubicBezTo>
                <a:cubicBezTo>
                  <a:pt x="1951" y="4823"/>
                  <a:pt x="2240" y="4706"/>
                  <a:pt x="2421" y="4507"/>
                </a:cubicBezTo>
                <a:cubicBezTo>
                  <a:pt x="2557" y="4570"/>
                  <a:pt x="2701" y="4589"/>
                  <a:pt x="2836" y="4552"/>
                </a:cubicBezTo>
                <a:cubicBezTo>
                  <a:pt x="2972" y="4516"/>
                  <a:pt x="3080" y="4444"/>
                  <a:pt x="3162" y="4345"/>
                </a:cubicBezTo>
                <a:cubicBezTo>
                  <a:pt x="3352" y="4525"/>
                  <a:pt x="3595" y="4616"/>
                  <a:pt x="3830" y="4552"/>
                </a:cubicBezTo>
                <a:cubicBezTo>
                  <a:pt x="3867" y="4543"/>
                  <a:pt x="3903" y="4525"/>
                  <a:pt x="3939" y="4507"/>
                </a:cubicBezTo>
                <a:cubicBezTo>
                  <a:pt x="4255" y="4597"/>
                  <a:pt x="4581" y="4525"/>
                  <a:pt x="4770" y="4327"/>
                </a:cubicBezTo>
                <a:cubicBezTo>
                  <a:pt x="5068" y="4227"/>
                  <a:pt x="5294" y="3992"/>
                  <a:pt x="5312" y="3703"/>
                </a:cubicBezTo>
                <a:cubicBezTo>
                  <a:pt x="5321" y="3640"/>
                  <a:pt x="5312" y="3577"/>
                  <a:pt x="5294" y="3522"/>
                </a:cubicBezTo>
                <a:cubicBezTo>
                  <a:pt x="5475" y="3459"/>
                  <a:pt x="5610" y="3296"/>
                  <a:pt x="5619" y="3098"/>
                </a:cubicBezTo>
                <a:cubicBezTo>
                  <a:pt x="5629" y="2998"/>
                  <a:pt x="5602" y="2899"/>
                  <a:pt x="5556" y="2818"/>
                </a:cubicBezTo>
                <a:cubicBezTo>
                  <a:pt x="5629" y="2718"/>
                  <a:pt x="5683" y="2601"/>
                  <a:pt x="5692" y="24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5C958251-3C07-7645-B6DB-DDC44133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778" y="7082918"/>
            <a:ext cx="385359" cy="331588"/>
          </a:xfrm>
          <a:custGeom>
            <a:avLst/>
            <a:gdLst>
              <a:gd name="T0" fmla="*/ 370 w 380"/>
              <a:gd name="T1" fmla="*/ 325 h 326"/>
              <a:gd name="T2" fmla="*/ 370 w 380"/>
              <a:gd name="T3" fmla="*/ 325 h 326"/>
              <a:gd name="T4" fmla="*/ 280 w 380"/>
              <a:gd name="T5" fmla="*/ 235 h 326"/>
              <a:gd name="T6" fmla="*/ 262 w 380"/>
              <a:gd name="T7" fmla="*/ 217 h 326"/>
              <a:gd name="T8" fmla="*/ 244 w 380"/>
              <a:gd name="T9" fmla="*/ 190 h 326"/>
              <a:gd name="T10" fmla="*/ 226 w 380"/>
              <a:gd name="T11" fmla="*/ 163 h 326"/>
              <a:gd name="T12" fmla="*/ 208 w 380"/>
              <a:gd name="T13" fmla="*/ 145 h 326"/>
              <a:gd name="T14" fmla="*/ 180 w 380"/>
              <a:gd name="T15" fmla="*/ 117 h 326"/>
              <a:gd name="T16" fmla="*/ 162 w 380"/>
              <a:gd name="T17" fmla="*/ 99 h 326"/>
              <a:gd name="T18" fmla="*/ 135 w 380"/>
              <a:gd name="T19" fmla="*/ 81 h 326"/>
              <a:gd name="T20" fmla="*/ 108 w 380"/>
              <a:gd name="T21" fmla="*/ 63 h 326"/>
              <a:gd name="T22" fmla="*/ 0 w 380"/>
              <a:gd name="T23" fmla="*/ 9 h 326"/>
              <a:gd name="T24" fmla="*/ 0 w 380"/>
              <a:gd name="T25" fmla="*/ 0 h 326"/>
              <a:gd name="T26" fmla="*/ 126 w 380"/>
              <a:gd name="T27" fmla="*/ 27 h 326"/>
              <a:gd name="T28" fmla="*/ 162 w 380"/>
              <a:gd name="T29" fmla="*/ 36 h 326"/>
              <a:gd name="T30" fmla="*/ 189 w 380"/>
              <a:gd name="T31" fmla="*/ 54 h 326"/>
              <a:gd name="T32" fmla="*/ 217 w 380"/>
              <a:gd name="T33" fmla="*/ 72 h 326"/>
              <a:gd name="T34" fmla="*/ 253 w 380"/>
              <a:gd name="T35" fmla="*/ 90 h 326"/>
              <a:gd name="T36" fmla="*/ 280 w 380"/>
              <a:gd name="T37" fmla="*/ 108 h 326"/>
              <a:gd name="T38" fmla="*/ 307 w 380"/>
              <a:gd name="T39" fmla="*/ 136 h 326"/>
              <a:gd name="T40" fmla="*/ 325 w 380"/>
              <a:gd name="T41" fmla="*/ 154 h 326"/>
              <a:gd name="T42" fmla="*/ 352 w 380"/>
              <a:gd name="T43" fmla="*/ 190 h 326"/>
              <a:gd name="T44" fmla="*/ 379 w 380"/>
              <a:gd name="T45" fmla="*/ 325 h 326"/>
              <a:gd name="T46" fmla="*/ 370 w 380"/>
              <a:gd name="T47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0" h="326">
                <a:moveTo>
                  <a:pt x="370" y="325"/>
                </a:moveTo>
                <a:lnTo>
                  <a:pt x="370" y="325"/>
                </a:lnTo>
                <a:cubicBezTo>
                  <a:pt x="334" y="289"/>
                  <a:pt x="307" y="262"/>
                  <a:pt x="280" y="235"/>
                </a:cubicBezTo>
                <a:cubicBezTo>
                  <a:pt x="271" y="226"/>
                  <a:pt x="262" y="217"/>
                  <a:pt x="262" y="217"/>
                </a:cubicBezTo>
                <a:cubicBezTo>
                  <a:pt x="253" y="208"/>
                  <a:pt x="244" y="199"/>
                  <a:pt x="244" y="190"/>
                </a:cubicBezTo>
                <a:cubicBezTo>
                  <a:pt x="226" y="163"/>
                  <a:pt x="226" y="163"/>
                  <a:pt x="226" y="163"/>
                </a:cubicBezTo>
                <a:cubicBezTo>
                  <a:pt x="217" y="154"/>
                  <a:pt x="208" y="154"/>
                  <a:pt x="208" y="145"/>
                </a:cubicBezTo>
                <a:cubicBezTo>
                  <a:pt x="180" y="117"/>
                  <a:pt x="180" y="117"/>
                  <a:pt x="180" y="117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81" y="45"/>
                  <a:pt x="36" y="27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45" y="9"/>
                  <a:pt x="90" y="18"/>
                  <a:pt x="126" y="27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53" y="90"/>
                  <a:pt x="253" y="90"/>
                  <a:pt x="253" y="90"/>
                </a:cubicBezTo>
                <a:cubicBezTo>
                  <a:pt x="262" y="99"/>
                  <a:pt x="271" y="108"/>
                  <a:pt x="280" y="108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316" y="145"/>
                  <a:pt x="325" y="145"/>
                  <a:pt x="325" y="154"/>
                </a:cubicBezTo>
                <a:cubicBezTo>
                  <a:pt x="334" y="163"/>
                  <a:pt x="343" y="172"/>
                  <a:pt x="352" y="190"/>
                </a:cubicBezTo>
                <a:cubicBezTo>
                  <a:pt x="370" y="226"/>
                  <a:pt x="379" y="271"/>
                  <a:pt x="379" y="325"/>
                </a:cubicBezTo>
                <a:lnTo>
                  <a:pt x="370" y="3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7">
            <a:extLst>
              <a:ext uri="{FF2B5EF4-FFF2-40B4-BE49-F238E27FC236}">
                <a16:creationId xmlns:a16="http://schemas.microsoft.com/office/drawing/2014/main" id="{E6519280-09DC-364F-870F-C18ACE5A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457" y="8113528"/>
            <a:ext cx="645252" cy="120983"/>
          </a:xfrm>
          <a:custGeom>
            <a:avLst/>
            <a:gdLst>
              <a:gd name="T0" fmla="*/ 633 w 634"/>
              <a:gd name="T1" fmla="*/ 9 h 118"/>
              <a:gd name="T2" fmla="*/ 633 w 634"/>
              <a:gd name="T3" fmla="*/ 9 h 118"/>
              <a:gd name="T4" fmla="*/ 606 w 634"/>
              <a:gd name="T5" fmla="*/ 36 h 118"/>
              <a:gd name="T6" fmla="*/ 569 w 634"/>
              <a:gd name="T7" fmla="*/ 63 h 118"/>
              <a:gd name="T8" fmla="*/ 533 w 634"/>
              <a:gd name="T9" fmla="*/ 81 h 118"/>
              <a:gd name="T10" fmla="*/ 488 w 634"/>
              <a:gd name="T11" fmla="*/ 99 h 118"/>
              <a:gd name="T12" fmla="*/ 443 w 634"/>
              <a:gd name="T13" fmla="*/ 108 h 118"/>
              <a:gd name="T14" fmla="*/ 407 w 634"/>
              <a:gd name="T15" fmla="*/ 117 h 118"/>
              <a:gd name="T16" fmla="*/ 362 w 634"/>
              <a:gd name="T17" fmla="*/ 117 h 118"/>
              <a:gd name="T18" fmla="*/ 316 w 634"/>
              <a:gd name="T19" fmla="*/ 108 h 118"/>
              <a:gd name="T20" fmla="*/ 280 w 634"/>
              <a:gd name="T21" fmla="*/ 108 h 118"/>
              <a:gd name="T22" fmla="*/ 235 w 634"/>
              <a:gd name="T23" fmla="*/ 108 h 118"/>
              <a:gd name="T24" fmla="*/ 190 w 634"/>
              <a:gd name="T25" fmla="*/ 99 h 118"/>
              <a:gd name="T26" fmla="*/ 154 w 634"/>
              <a:gd name="T27" fmla="*/ 90 h 118"/>
              <a:gd name="T28" fmla="*/ 0 w 634"/>
              <a:gd name="T29" fmla="*/ 27 h 118"/>
              <a:gd name="T30" fmla="*/ 0 w 634"/>
              <a:gd name="T31" fmla="*/ 18 h 118"/>
              <a:gd name="T32" fmla="*/ 154 w 634"/>
              <a:gd name="T33" fmla="*/ 45 h 118"/>
              <a:gd name="T34" fmla="*/ 199 w 634"/>
              <a:gd name="T35" fmla="*/ 45 h 118"/>
              <a:gd name="T36" fmla="*/ 235 w 634"/>
              <a:gd name="T37" fmla="*/ 45 h 118"/>
              <a:gd name="T38" fmla="*/ 280 w 634"/>
              <a:gd name="T39" fmla="*/ 45 h 118"/>
              <a:gd name="T40" fmla="*/ 316 w 634"/>
              <a:gd name="T41" fmla="*/ 45 h 118"/>
              <a:gd name="T42" fmla="*/ 353 w 634"/>
              <a:gd name="T43" fmla="*/ 36 h 118"/>
              <a:gd name="T44" fmla="*/ 398 w 634"/>
              <a:gd name="T45" fmla="*/ 27 h 118"/>
              <a:gd name="T46" fmla="*/ 434 w 634"/>
              <a:gd name="T47" fmla="*/ 18 h 118"/>
              <a:gd name="T48" fmla="*/ 470 w 634"/>
              <a:gd name="T49" fmla="*/ 18 h 118"/>
              <a:gd name="T50" fmla="*/ 506 w 634"/>
              <a:gd name="T51" fmla="*/ 9 h 118"/>
              <a:gd name="T52" fmla="*/ 551 w 634"/>
              <a:gd name="T53" fmla="*/ 9 h 118"/>
              <a:gd name="T54" fmla="*/ 587 w 634"/>
              <a:gd name="T55" fmla="*/ 0 h 118"/>
              <a:gd name="T56" fmla="*/ 633 w 634"/>
              <a:gd name="T57" fmla="*/ 0 h 118"/>
              <a:gd name="T58" fmla="*/ 633 w 634"/>
              <a:gd name="T59" fmla="*/ 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4" h="118">
                <a:moveTo>
                  <a:pt x="633" y="9"/>
                </a:moveTo>
                <a:lnTo>
                  <a:pt x="633" y="9"/>
                </a:lnTo>
                <a:cubicBezTo>
                  <a:pt x="624" y="18"/>
                  <a:pt x="615" y="27"/>
                  <a:pt x="606" y="36"/>
                </a:cubicBezTo>
                <a:cubicBezTo>
                  <a:pt x="587" y="45"/>
                  <a:pt x="578" y="54"/>
                  <a:pt x="569" y="63"/>
                </a:cubicBezTo>
                <a:cubicBezTo>
                  <a:pt x="551" y="72"/>
                  <a:pt x="542" y="72"/>
                  <a:pt x="533" y="81"/>
                </a:cubicBezTo>
                <a:cubicBezTo>
                  <a:pt x="515" y="90"/>
                  <a:pt x="506" y="90"/>
                  <a:pt x="488" y="99"/>
                </a:cubicBezTo>
                <a:cubicBezTo>
                  <a:pt x="479" y="99"/>
                  <a:pt x="461" y="108"/>
                  <a:pt x="443" y="108"/>
                </a:cubicBezTo>
                <a:cubicBezTo>
                  <a:pt x="434" y="108"/>
                  <a:pt x="416" y="108"/>
                  <a:pt x="407" y="117"/>
                </a:cubicBezTo>
                <a:cubicBezTo>
                  <a:pt x="362" y="117"/>
                  <a:pt x="362" y="117"/>
                  <a:pt x="362" y="117"/>
                </a:cubicBezTo>
                <a:cubicBezTo>
                  <a:pt x="344" y="117"/>
                  <a:pt x="334" y="108"/>
                  <a:pt x="316" y="108"/>
                </a:cubicBezTo>
                <a:cubicBezTo>
                  <a:pt x="280" y="108"/>
                  <a:pt x="280" y="108"/>
                  <a:pt x="280" y="108"/>
                </a:cubicBezTo>
                <a:cubicBezTo>
                  <a:pt x="235" y="108"/>
                  <a:pt x="235" y="108"/>
                  <a:pt x="235" y="108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00" y="72"/>
                  <a:pt x="45" y="54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54" y="36"/>
                  <a:pt x="109" y="45"/>
                  <a:pt x="154" y="45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25" y="45"/>
                  <a:pt x="344" y="45"/>
                  <a:pt x="353" y="36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407" y="27"/>
                  <a:pt x="416" y="27"/>
                  <a:pt x="434" y="18"/>
                </a:cubicBezTo>
                <a:cubicBezTo>
                  <a:pt x="443" y="18"/>
                  <a:pt x="461" y="18"/>
                  <a:pt x="470" y="18"/>
                </a:cubicBezTo>
                <a:cubicBezTo>
                  <a:pt x="479" y="18"/>
                  <a:pt x="497" y="9"/>
                  <a:pt x="506" y="9"/>
                </a:cubicBezTo>
                <a:cubicBezTo>
                  <a:pt x="524" y="9"/>
                  <a:pt x="533" y="9"/>
                  <a:pt x="551" y="9"/>
                </a:cubicBezTo>
                <a:cubicBezTo>
                  <a:pt x="560" y="0"/>
                  <a:pt x="578" y="0"/>
                  <a:pt x="587" y="0"/>
                </a:cubicBezTo>
                <a:cubicBezTo>
                  <a:pt x="606" y="0"/>
                  <a:pt x="615" y="0"/>
                  <a:pt x="633" y="0"/>
                </a:cubicBezTo>
                <a:lnTo>
                  <a:pt x="633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8">
            <a:extLst>
              <a:ext uri="{FF2B5EF4-FFF2-40B4-BE49-F238E27FC236}">
                <a16:creationId xmlns:a16="http://schemas.microsoft.com/office/drawing/2014/main" id="{BE873B45-85C1-BC49-B6EF-AAA8FF5C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985" y="8718450"/>
            <a:ext cx="488418" cy="286778"/>
          </a:xfrm>
          <a:custGeom>
            <a:avLst/>
            <a:gdLst>
              <a:gd name="T0" fmla="*/ 479 w 480"/>
              <a:gd name="T1" fmla="*/ 0 h 281"/>
              <a:gd name="T2" fmla="*/ 479 w 480"/>
              <a:gd name="T3" fmla="*/ 0 h 281"/>
              <a:gd name="T4" fmla="*/ 443 w 480"/>
              <a:gd name="T5" fmla="*/ 63 h 281"/>
              <a:gd name="T6" fmla="*/ 389 w 480"/>
              <a:gd name="T7" fmla="*/ 118 h 281"/>
              <a:gd name="T8" fmla="*/ 334 w 480"/>
              <a:gd name="T9" fmla="*/ 154 h 281"/>
              <a:gd name="T10" fmla="*/ 262 w 480"/>
              <a:gd name="T11" fmla="*/ 181 h 281"/>
              <a:gd name="T12" fmla="*/ 199 w 480"/>
              <a:gd name="T13" fmla="*/ 217 h 281"/>
              <a:gd name="T14" fmla="*/ 136 w 480"/>
              <a:gd name="T15" fmla="*/ 235 h 281"/>
              <a:gd name="T16" fmla="*/ 0 w 480"/>
              <a:gd name="T17" fmla="*/ 280 h 281"/>
              <a:gd name="T18" fmla="*/ 0 w 480"/>
              <a:gd name="T19" fmla="*/ 271 h 281"/>
              <a:gd name="T20" fmla="*/ 118 w 480"/>
              <a:gd name="T21" fmla="*/ 199 h 281"/>
              <a:gd name="T22" fmla="*/ 172 w 480"/>
              <a:gd name="T23" fmla="*/ 163 h 281"/>
              <a:gd name="T24" fmla="*/ 235 w 480"/>
              <a:gd name="T25" fmla="*/ 127 h 281"/>
              <a:gd name="T26" fmla="*/ 289 w 480"/>
              <a:gd name="T27" fmla="*/ 82 h 281"/>
              <a:gd name="T28" fmla="*/ 343 w 480"/>
              <a:gd name="T29" fmla="*/ 45 h 281"/>
              <a:gd name="T30" fmla="*/ 407 w 480"/>
              <a:gd name="T31" fmla="*/ 18 h 281"/>
              <a:gd name="T32" fmla="*/ 470 w 480"/>
              <a:gd name="T33" fmla="*/ 0 h 281"/>
              <a:gd name="T34" fmla="*/ 479 w 480"/>
              <a:gd name="T3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281">
                <a:moveTo>
                  <a:pt x="479" y="0"/>
                </a:moveTo>
                <a:lnTo>
                  <a:pt x="479" y="0"/>
                </a:lnTo>
                <a:cubicBezTo>
                  <a:pt x="470" y="27"/>
                  <a:pt x="452" y="45"/>
                  <a:pt x="443" y="63"/>
                </a:cubicBezTo>
                <a:cubicBezTo>
                  <a:pt x="425" y="82"/>
                  <a:pt x="407" y="100"/>
                  <a:pt x="389" y="118"/>
                </a:cubicBezTo>
                <a:cubicBezTo>
                  <a:pt x="371" y="136"/>
                  <a:pt x="352" y="145"/>
                  <a:pt x="334" y="154"/>
                </a:cubicBezTo>
                <a:cubicBezTo>
                  <a:pt x="307" y="163"/>
                  <a:pt x="289" y="172"/>
                  <a:pt x="262" y="181"/>
                </a:cubicBezTo>
                <a:cubicBezTo>
                  <a:pt x="244" y="190"/>
                  <a:pt x="226" y="199"/>
                  <a:pt x="199" y="217"/>
                </a:cubicBezTo>
                <a:cubicBezTo>
                  <a:pt x="181" y="217"/>
                  <a:pt x="163" y="226"/>
                  <a:pt x="136" y="235"/>
                </a:cubicBezTo>
                <a:cubicBezTo>
                  <a:pt x="90" y="253"/>
                  <a:pt x="45" y="271"/>
                  <a:pt x="0" y="280"/>
                </a:cubicBezTo>
                <a:cubicBezTo>
                  <a:pt x="0" y="271"/>
                  <a:pt x="0" y="271"/>
                  <a:pt x="0" y="271"/>
                </a:cubicBezTo>
                <a:cubicBezTo>
                  <a:pt x="45" y="244"/>
                  <a:pt x="81" y="226"/>
                  <a:pt x="118" y="199"/>
                </a:cubicBezTo>
                <a:cubicBezTo>
                  <a:pt x="136" y="190"/>
                  <a:pt x="154" y="172"/>
                  <a:pt x="172" y="163"/>
                </a:cubicBezTo>
                <a:cubicBezTo>
                  <a:pt x="199" y="154"/>
                  <a:pt x="217" y="136"/>
                  <a:pt x="235" y="127"/>
                </a:cubicBezTo>
                <a:cubicBezTo>
                  <a:pt x="253" y="109"/>
                  <a:pt x="271" y="100"/>
                  <a:pt x="289" y="82"/>
                </a:cubicBezTo>
                <a:cubicBezTo>
                  <a:pt x="298" y="73"/>
                  <a:pt x="325" y="54"/>
                  <a:pt x="343" y="45"/>
                </a:cubicBezTo>
                <a:cubicBezTo>
                  <a:pt x="361" y="37"/>
                  <a:pt x="380" y="27"/>
                  <a:pt x="407" y="18"/>
                </a:cubicBezTo>
                <a:cubicBezTo>
                  <a:pt x="425" y="9"/>
                  <a:pt x="443" y="0"/>
                  <a:pt x="470" y="0"/>
                </a:cubicBezTo>
                <a:lnTo>
                  <a:pt x="47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9">
            <a:extLst>
              <a:ext uri="{FF2B5EF4-FFF2-40B4-BE49-F238E27FC236}">
                <a16:creationId xmlns:a16="http://schemas.microsoft.com/office/drawing/2014/main" id="{50543FC1-2B3E-044C-93B0-CCECDF0F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709" y="9278565"/>
            <a:ext cx="192681" cy="385359"/>
          </a:xfrm>
          <a:custGeom>
            <a:avLst/>
            <a:gdLst>
              <a:gd name="T0" fmla="*/ 180 w 190"/>
              <a:gd name="T1" fmla="*/ 0 h 381"/>
              <a:gd name="T2" fmla="*/ 180 w 190"/>
              <a:gd name="T3" fmla="*/ 0 h 381"/>
              <a:gd name="T4" fmla="*/ 189 w 190"/>
              <a:gd name="T5" fmla="*/ 64 h 381"/>
              <a:gd name="T6" fmla="*/ 189 w 190"/>
              <a:gd name="T7" fmla="*/ 118 h 381"/>
              <a:gd name="T8" fmla="*/ 180 w 190"/>
              <a:gd name="T9" fmla="*/ 145 h 381"/>
              <a:gd name="T10" fmla="*/ 171 w 190"/>
              <a:gd name="T11" fmla="*/ 163 h 381"/>
              <a:gd name="T12" fmla="*/ 135 w 190"/>
              <a:gd name="T13" fmla="*/ 208 h 381"/>
              <a:gd name="T14" fmla="*/ 108 w 190"/>
              <a:gd name="T15" fmla="*/ 253 h 381"/>
              <a:gd name="T16" fmla="*/ 81 w 190"/>
              <a:gd name="T17" fmla="*/ 299 h 381"/>
              <a:gd name="T18" fmla="*/ 9 w 190"/>
              <a:gd name="T19" fmla="*/ 380 h 381"/>
              <a:gd name="T20" fmla="*/ 0 w 190"/>
              <a:gd name="T21" fmla="*/ 371 h 381"/>
              <a:gd name="T22" fmla="*/ 45 w 190"/>
              <a:gd name="T23" fmla="*/ 281 h 381"/>
              <a:gd name="T24" fmla="*/ 63 w 190"/>
              <a:gd name="T25" fmla="*/ 226 h 381"/>
              <a:gd name="T26" fmla="*/ 81 w 190"/>
              <a:gd name="T27" fmla="*/ 181 h 381"/>
              <a:gd name="T28" fmla="*/ 90 w 190"/>
              <a:gd name="T29" fmla="*/ 136 h 381"/>
              <a:gd name="T30" fmla="*/ 108 w 190"/>
              <a:gd name="T31" fmla="*/ 91 h 381"/>
              <a:gd name="T32" fmla="*/ 135 w 190"/>
              <a:gd name="T33" fmla="*/ 46 h 381"/>
              <a:gd name="T34" fmla="*/ 171 w 190"/>
              <a:gd name="T35" fmla="*/ 0 h 381"/>
              <a:gd name="T36" fmla="*/ 180 w 190"/>
              <a:gd name="T37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0" h="381">
                <a:moveTo>
                  <a:pt x="180" y="0"/>
                </a:moveTo>
                <a:lnTo>
                  <a:pt x="180" y="0"/>
                </a:lnTo>
                <a:cubicBezTo>
                  <a:pt x="189" y="18"/>
                  <a:pt x="189" y="37"/>
                  <a:pt x="189" y="64"/>
                </a:cubicBezTo>
                <a:cubicBezTo>
                  <a:pt x="189" y="82"/>
                  <a:pt x="189" y="100"/>
                  <a:pt x="189" y="118"/>
                </a:cubicBezTo>
                <a:cubicBezTo>
                  <a:pt x="180" y="127"/>
                  <a:pt x="180" y="136"/>
                  <a:pt x="180" y="145"/>
                </a:cubicBezTo>
                <a:cubicBezTo>
                  <a:pt x="171" y="145"/>
                  <a:pt x="171" y="154"/>
                  <a:pt x="171" y="163"/>
                </a:cubicBezTo>
                <a:cubicBezTo>
                  <a:pt x="162" y="181"/>
                  <a:pt x="144" y="199"/>
                  <a:pt x="135" y="208"/>
                </a:cubicBezTo>
                <a:cubicBezTo>
                  <a:pt x="126" y="226"/>
                  <a:pt x="117" y="244"/>
                  <a:pt x="108" y="253"/>
                </a:cubicBezTo>
                <a:cubicBezTo>
                  <a:pt x="99" y="271"/>
                  <a:pt x="90" y="290"/>
                  <a:pt x="81" y="299"/>
                </a:cubicBezTo>
                <a:cubicBezTo>
                  <a:pt x="54" y="326"/>
                  <a:pt x="36" y="353"/>
                  <a:pt x="9" y="380"/>
                </a:cubicBezTo>
                <a:cubicBezTo>
                  <a:pt x="0" y="371"/>
                  <a:pt x="0" y="371"/>
                  <a:pt x="0" y="371"/>
                </a:cubicBezTo>
                <a:cubicBezTo>
                  <a:pt x="18" y="344"/>
                  <a:pt x="27" y="307"/>
                  <a:pt x="45" y="281"/>
                </a:cubicBezTo>
                <a:cubicBezTo>
                  <a:pt x="45" y="262"/>
                  <a:pt x="54" y="244"/>
                  <a:pt x="63" y="226"/>
                </a:cubicBezTo>
                <a:cubicBezTo>
                  <a:pt x="63" y="217"/>
                  <a:pt x="72" y="199"/>
                  <a:pt x="81" y="181"/>
                </a:cubicBezTo>
                <a:cubicBezTo>
                  <a:pt x="81" y="163"/>
                  <a:pt x="90" y="154"/>
                  <a:pt x="90" y="136"/>
                </a:cubicBezTo>
                <a:cubicBezTo>
                  <a:pt x="90" y="118"/>
                  <a:pt x="99" y="100"/>
                  <a:pt x="108" y="91"/>
                </a:cubicBezTo>
                <a:cubicBezTo>
                  <a:pt x="117" y="73"/>
                  <a:pt x="117" y="55"/>
                  <a:pt x="135" y="46"/>
                </a:cubicBezTo>
                <a:cubicBezTo>
                  <a:pt x="144" y="28"/>
                  <a:pt x="153" y="18"/>
                  <a:pt x="171" y="0"/>
                </a:cubicBezTo>
                <a:lnTo>
                  <a:pt x="18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0">
            <a:extLst>
              <a:ext uri="{FF2B5EF4-FFF2-40B4-BE49-F238E27FC236}">
                <a16:creationId xmlns:a16="http://schemas.microsoft.com/office/drawing/2014/main" id="{62E70D03-AB25-9045-98C6-F77C9375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136" y="9820754"/>
            <a:ext cx="295740" cy="304702"/>
          </a:xfrm>
          <a:custGeom>
            <a:avLst/>
            <a:gdLst>
              <a:gd name="T0" fmla="*/ 289 w 290"/>
              <a:gd name="T1" fmla="*/ 9 h 299"/>
              <a:gd name="T2" fmla="*/ 289 w 290"/>
              <a:gd name="T3" fmla="*/ 9 h 299"/>
              <a:gd name="T4" fmla="*/ 271 w 290"/>
              <a:gd name="T5" fmla="*/ 63 h 299"/>
              <a:gd name="T6" fmla="*/ 253 w 290"/>
              <a:gd name="T7" fmla="*/ 108 h 299"/>
              <a:gd name="T8" fmla="*/ 217 w 290"/>
              <a:gd name="T9" fmla="*/ 153 h 299"/>
              <a:gd name="T10" fmla="*/ 172 w 290"/>
              <a:gd name="T11" fmla="*/ 180 h 299"/>
              <a:gd name="T12" fmla="*/ 136 w 290"/>
              <a:gd name="T13" fmla="*/ 216 h 299"/>
              <a:gd name="T14" fmla="*/ 91 w 290"/>
              <a:gd name="T15" fmla="*/ 243 h 299"/>
              <a:gd name="T16" fmla="*/ 0 w 290"/>
              <a:gd name="T17" fmla="*/ 298 h 299"/>
              <a:gd name="T18" fmla="*/ 0 w 290"/>
              <a:gd name="T19" fmla="*/ 298 h 299"/>
              <a:gd name="T20" fmla="*/ 63 w 290"/>
              <a:gd name="T21" fmla="*/ 216 h 299"/>
              <a:gd name="T22" fmla="*/ 91 w 290"/>
              <a:gd name="T23" fmla="*/ 171 h 299"/>
              <a:gd name="T24" fmla="*/ 127 w 290"/>
              <a:gd name="T25" fmla="*/ 135 h 299"/>
              <a:gd name="T26" fmla="*/ 154 w 290"/>
              <a:gd name="T27" fmla="*/ 90 h 299"/>
              <a:gd name="T28" fmla="*/ 181 w 290"/>
              <a:gd name="T29" fmla="*/ 54 h 299"/>
              <a:gd name="T30" fmla="*/ 226 w 290"/>
              <a:gd name="T31" fmla="*/ 26 h 299"/>
              <a:gd name="T32" fmla="*/ 280 w 290"/>
              <a:gd name="T33" fmla="*/ 0 h 299"/>
              <a:gd name="T34" fmla="*/ 289 w 290"/>
              <a:gd name="T35" fmla="*/ 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0" h="299">
                <a:moveTo>
                  <a:pt x="289" y="9"/>
                </a:moveTo>
                <a:lnTo>
                  <a:pt x="289" y="9"/>
                </a:lnTo>
                <a:cubicBezTo>
                  <a:pt x="280" y="26"/>
                  <a:pt x="280" y="45"/>
                  <a:pt x="271" y="63"/>
                </a:cubicBezTo>
                <a:cubicBezTo>
                  <a:pt x="262" y="81"/>
                  <a:pt x="262" y="99"/>
                  <a:pt x="253" y="108"/>
                </a:cubicBezTo>
                <a:cubicBezTo>
                  <a:pt x="244" y="126"/>
                  <a:pt x="226" y="135"/>
                  <a:pt x="217" y="153"/>
                </a:cubicBezTo>
                <a:cubicBezTo>
                  <a:pt x="199" y="162"/>
                  <a:pt x="190" y="171"/>
                  <a:pt x="172" y="180"/>
                </a:cubicBezTo>
                <a:cubicBezTo>
                  <a:pt x="163" y="189"/>
                  <a:pt x="145" y="207"/>
                  <a:pt x="136" y="216"/>
                </a:cubicBezTo>
                <a:cubicBezTo>
                  <a:pt x="118" y="225"/>
                  <a:pt x="109" y="234"/>
                  <a:pt x="91" y="243"/>
                </a:cubicBezTo>
                <a:cubicBezTo>
                  <a:pt x="63" y="262"/>
                  <a:pt x="36" y="289"/>
                  <a:pt x="0" y="298"/>
                </a:cubicBezTo>
                <a:lnTo>
                  <a:pt x="0" y="298"/>
                </a:lnTo>
                <a:cubicBezTo>
                  <a:pt x="18" y="271"/>
                  <a:pt x="36" y="243"/>
                  <a:pt x="63" y="216"/>
                </a:cubicBezTo>
                <a:cubicBezTo>
                  <a:pt x="72" y="198"/>
                  <a:pt x="82" y="189"/>
                  <a:pt x="91" y="171"/>
                </a:cubicBezTo>
                <a:cubicBezTo>
                  <a:pt x="100" y="162"/>
                  <a:pt x="118" y="153"/>
                  <a:pt x="127" y="135"/>
                </a:cubicBezTo>
                <a:cubicBezTo>
                  <a:pt x="136" y="126"/>
                  <a:pt x="145" y="108"/>
                  <a:pt x="154" y="90"/>
                </a:cubicBezTo>
                <a:cubicBezTo>
                  <a:pt x="163" y="81"/>
                  <a:pt x="172" y="63"/>
                  <a:pt x="181" y="54"/>
                </a:cubicBezTo>
                <a:cubicBezTo>
                  <a:pt x="199" y="45"/>
                  <a:pt x="208" y="36"/>
                  <a:pt x="226" y="26"/>
                </a:cubicBezTo>
                <a:cubicBezTo>
                  <a:pt x="244" y="18"/>
                  <a:pt x="262" y="9"/>
                  <a:pt x="280" y="0"/>
                </a:cubicBezTo>
                <a:lnTo>
                  <a:pt x="289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">
            <a:extLst>
              <a:ext uri="{FF2B5EF4-FFF2-40B4-BE49-F238E27FC236}">
                <a16:creationId xmlns:a16="http://schemas.microsoft.com/office/drawing/2014/main" id="{BF5AA23F-256A-1D4F-A9D0-42B746F9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495" y="6352528"/>
            <a:ext cx="94101" cy="403282"/>
          </a:xfrm>
          <a:custGeom>
            <a:avLst/>
            <a:gdLst>
              <a:gd name="T0" fmla="*/ 63 w 91"/>
              <a:gd name="T1" fmla="*/ 398 h 399"/>
              <a:gd name="T2" fmla="*/ 63 w 91"/>
              <a:gd name="T3" fmla="*/ 398 h 399"/>
              <a:gd name="T4" fmla="*/ 36 w 91"/>
              <a:gd name="T5" fmla="*/ 379 h 399"/>
              <a:gd name="T6" fmla="*/ 27 w 91"/>
              <a:gd name="T7" fmla="*/ 353 h 399"/>
              <a:gd name="T8" fmla="*/ 9 w 91"/>
              <a:gd name="T9" fmla="*/ 325 h 399"/>
              <a:gd name="T10" fmla="*/ 0 w 91"/>
              <a:gd name="T11" fmla="*/ 298 h 399"/>
              <a:gd name="T12" fmla="*/ 0 w 91"/>
              <a:gd name="T13" fmla="*/ 271 h 399"/>
              <a:gd name="T14" fmla="*/ 0 w 91"/>
              <a:gd name="T15" fmla="*/ 244 h 399"/>
              <a:gd name="T16" fmla="*/ 0 w 91"/>
              <a:gd name="T17" fmla="*/ 217 h 399"/>
              <a:gd name="T18" fmla="*/ 9 w 91"/>
              <a:gd name="T19" fmla="*/ 199 h 399"/>
              <a:gd name="T20" fmla="*/ 9 w 91"/>
              <a:gd name="T21" fmla="*/ 172 h 399"/>
              <a:gd name="T22" fmla="*/ 18 w 91"/>
              <a:gd name="T23" fmla="*/ 145 h 399"/>
              <a:gd name="T24" fmla="*/ 27 w 91"/>
              <a:gd name="T25" fmla="*/ 118 h 399"/>
              <a:gd name="T26" fmla="*/ 27 w 91"/>
              <a:gd name="T27" fmla="*/ 91 h 399"/>
              <a:gd name="T28" fmla="*/ 72 w 91"/>
              <a:gd name="T29" fmla="*/ 0 h 399"/>
              <a:gd name="T30" fmla="*/ 81 w 91"/>
              <a:gd name="T31" fmla="*/ 0 h 399"/>
              <a:gd name="T32" fmla="*/ 72 w 91"/>
              <a:gd name="T33" fmla="*/ 100 h 399"/>
              <a:gd name="T34" fmla="*/ 72 w 91"/>
              <a:gd name="T35" fmla="*/ 127 h 399"/>
              <a:gd name="T36" fmla="*/ 72 w 91"/>
              <a:gd name="T37" fmla="*/ 145 h 399"/>
              <a:gd name="T38" fmla="*/ 72 w 91"/>
              <a:gd name="T39" fmla="*/ 172 h 399"/>
              <a:gd name="T40" fmla="*/ 72 w 91"/>
              <a:gd name="T41" fmla="*/ 199 h 399"/>
              <a:gd name="T42" fmla="*/ 81 w 91"/>
              <a:gd name="T43" fmla="*/ 217 h 399"/>
              <a:gd name="T44" fmla="*/ 81 w 91"/>
              <a:gd name="T45" fmla="*/ 244 h 399"/>
              <a:gd name="T46" fmla="*/ 90 w 91"/>
              <a:gd name="T47" fmla="*/ 289 h 399"/>
              <a:gd name="T48" fmla="*/ 81 w 91"/>
              <a:gd name="T49" fmla="*/ 316 h 399"/>
              <a:gd name="T50" fmla="*/ 81 w 91"/>
              <a:gd name="T51" fmla="*/ 344 h 399"/>
              <a:gd name="T52" fmla="*/ 81 w 91"/>
              <a:gd name="T53" fmla="*/ 371 h 399"/>
              <a:gd name="T54" fmla="*/ 72 w 91"/>
              <a:gd name="T55" fmla="*/ 398 h 399"/>
              <a:gd name="T56" fmla="*/ 63 w 91"/>
              <a:gd name="T57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1" h="399">
                <a:moveTo>
                  <a:pt x="63" y="398"/>
                </a:moveTo>
                <a:lnTo>
                  <a:pt x="63" y="398"/>
                </a:lnTo>
                <a:cubicBezTo>
                  <a:pt x="54" y="389"/>
                  <a:pt x="45" y="379"/>
                  <a:pt x="36" y="379"/>
                </a:cubicBezTo>
                <a:cubicBezTo>
                  <a:pt x="36" y="371"/>
                  <a:pt x="27" y="362"/>
                  <a:pt x="27" y="353"/>
                </a:cubicBezTo>
                <a:cubicBezTo>
                  <a:pt x="18" y="344"/>
                  <a:pt x="18" y="334"/>
                  <a:pt x="9" y="325"/>
                </a:cubicBezTo>
                <a:cubicBezTo>
                  <a:pt x="9" y="316"/>
                  <a:pt x="9" y="308"/>
                  <a:pt x="0" y="298"/>
                </a:cubicBezTo>
                <a:cubicBezTo>
                  <a:pt x="0" y="289"/>
                  <a:pt x="0" y="280"/>
                  <a:pt x="0" y="271"/>
                </a:cubicBezTo>
                <a:cubicBezTo>
                  <a:pt x="0" y="262"/>
                  <a:pt x="0" y="253"/>
                  <a:pt x="0" y="244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08"/>
                  <a:pt x="9" y="199"/>
                  <a:pt x="9" y="199"/>
                </a:cubicBezTo>
                <a:cubicBezTo>
                  <a:pt x="9" y="172"/>
                  <a:pt x="9" y="172"/>
                  <a:pt x="9" y="172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7" y="91"/>
                  <a:pt x="27" y="91"/>
                  <a:pt x="27" y="91"/>
                </a:cubicBezTo>
                <a:cubicBezTo>
                  <a:pt x="45" y="55"/>
                  <a:pt x="54" y="27"/>
                  <a:pt x="7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36"/>
                  <a:pt x="72" y="63"/>
                  <a:pt x="72" y="10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72" y="208"/>
                  <a:pt x="72" y="217"/>
                  <a:pt x="81" y="217"/>
                </a:cubicBezTo>
                <a:cubicBezTo>
                  <a:pt x="81" y="244"/>
                  <a:pt x="81" y="244"/>
                  <a:pt x="81" y="244"/>
                </a:cubicBezTo>
                <a:cubicBezTo>
                  <a:pt x="90" y="262"/>
                  <a:pt x="90" y="280"/>
                  <a:pt x="90" y="289"/>
                </a:cubicBezTo>
                <a:cubicBezTo>
                  <a:pt x="90" y="298"/>
                  <a:pt x="90" y="308"/>
                  <a:pt x="81" y="316"/>
                </a:cubicBezTo>
                <a:cubicBezTo>
                  <a:pt x="81" y="325"/>
                  <a:pt x="81" y="334"/>
                  <a:pt x="81" y="344"/>
                </a:cubicBezTo>
                <a:cubicBezTo>
                  <a:pt x="81" y="353"/>
                  <a:pt x="81" y="362"/>
                  <a:pt x="81" y="371"/>
                </a:cubicBezTo>
                <a:cubicBezTo>
                  <a:pt x="72" y="379"/>
                  <a:pt x="72" y="389"/>
                  <a:pt x="72" y="398"/>
                </a:cubicBezTo>
                <a:lnTo>
                  <a:pt x="63" y="39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2">
            <a:extLst>
              <a:ext uri="{FF2B5EF4-FFF2-40B4-BE49-F238E27FC236}">
                <a16:creationId xmlns:a16="http://schemas.microsoft.com/office/drawing/2014/main" id="{64BCA3BE-12EE-0043-8C8B-E6463BFB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327" y="8902169"/>
            <a:ext cx="425688" cy="210602"/>
          </a:xfrm>
          <a:custGeom>
            <a:avLst/>
            <a:gdLst>
              <a:gd name="T0" fmla="*/ 9 w 417"/>
              <a:gd name="T1" fmla="*/ 0 h 209"/>
              <a:gd name="T2" fmla="*/ 9 w 417"/>
              <a:gd name="T3" fmla="*/ 0 h 209"/>
              <a:gd name="T4" fmla="*/ 63 w 417"/>
              <a:gd name="T5" fmla="*/ 9 h 209"/>
              <a:gd name="T6" fmla="*/ 117 w 417"/>
              <a:gd name="T7" fmla="*/ 36 h 209"/>
              <a:gd name="T8" fmla="*/ 163 w 417"/>
              <a:gd name="T9" fmla="*/ 63 h 209"/>
              <a:gd name="T10" fmla="*/ 208 w 417"/>
              <a:gd name="T11" fmla="*/ 90 h 209"/>
              <a:gd name="T12" fmla="*/ 262 w 417"/>
              <a:gd name="T13" fmla="*/ 117 h 209"/>
              <a:gd name="T14" fmla="*/ 307 w 417"/>
              <a:gd name="T15" fmla="*/ 145 h 209"/>
              <a:gd name="T16" fmla="*/ 416 w 417"/>
              <a:gd name="T17" fmla="*/ 199 h 209"/>
              <a:gd name="T18" fmla="*/ 407 w 417"/>
              <a:gd name="T19" fmla="*/ 208 h 209"/>
              <a:gd name="T20" fmla="*/ 298 w 417"/>
              <a:gd name="T21" fmla="*/ 190 h 209"/>
              <a:gd name="T22" fmla="*/ 235 w 417"/>
              <a:gd name="T23" fmla="*/ 172 h 209"/>
              <a:gd name="T24" fmla="*/ 181 w 417"/>
              <a:gd name="T25" fmla="*/ 154 h 209"/>
              <a:gd name="T26" fmla="*/ 154 w 417"/>
              <a:gd name="T27" fmla="*/ 145 h 209"/>
              <a:gd name="T28" fmla="*/ 127 w 417"/>
              <a:gd name="T29" fmla="*/ 135 h 209"/>
              <a:gd name="T30" fmla="*/ 99 w 417"/>
              <a:gd name="T31" fmla="*/ 117 h 209"/>
              <a:gd name="T32" fmla="*/ 72 w 417"/>
              <a:gd name="T33" fmla="*/ 109 h 209"/>
              <a:gd name="T34" fmla="*/ 36 w 417"/>
              <a:gd name="T35" fmla="*/ 63 h 209"/>
              <a:gd name="T36" fmla="*/ 18 w 417"/>
              <a:gd name="T37" fmla="*/ 36 h 209"/>
              <a:gd name="T38" fmla="*/ 0 w 417"/>
              <a:gd name="T39" fmla="*/ 9 h 209"/>
              <a:gd name="T40" fmla="*/ 9 w 417"/>
              <a:gd name="T41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7" h="209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45" y="9"/>
                  <a:pt x="63" y="9"/>
                </a:cubicBezTo>
                <a:cubicBezTo>
                  <a:pt x="81" y="18"/>
                  <a:pt x="99" y="27"/>
                  <a:pt x="117" y="36"/>
                </a:cubicBezTo>
                <a:cubicBezTo>
                  <a:pt x="136" y="36"/>
                  <a:pt x="154" y="45"/>
                  <a:pt x="163" y="63"/>
                </a:cubicBezTo>
                <a:cubicBezTo>
                  <a:pt x="181" y="72"/>
                  <a:pt x="199" y="81"/>
                  <a:pt x="208" y="90"/>
                </a:cubicBezTo>
                <a:cubicBezTo>
                  <a:pt x="226" y="99"/>
                  <a:pt x="244" y="109"/>
                  <a:pt x="262" y="117"/>
                </a:cubicBezTo>
                <a:cubicBezTo>
                  <a:pt x="271" y="126"/>
                  <a:pt x="289" y="135"/>
                  <a:pt x="307" y="145"/>
                </a:cubicBezTo>
                <a:cubicBezTo>
                  <a:pt x="343" y="163"/>
                  <a:pt x="380" y="181"/>
                  <a:pt x="416" y="199"/>
                </a:cubicBezTo>
                <a:cubicBezTo>
                  <a:pt x="407" y="208"/>
                  <a:pt x="407" y="208"/>
                  <a:pt x="407" y="208"/>
                </a:cubicBezTo>
                <a:cubicBezTo>
                  <a:pt x="370" y="199"/>
                  <a:pt x="334" y="199"/>
                  <a:pt x="298" y="190"/>
                </a:cubicBezTo>
                <a:cubicBezTo>
                  <a:pt x="271" y="181"/>
                  <a:pt x="253" y="181"/>
                  <a:pt x="235" y="172"/>
                </a:cubicBezTo>
                <a:cubicBezTo>
                  <a:pt x="217" y="172"/>
                  <a:pt x="199" y="163"/>
                  <a:pt x="181" y="154"/>
                </a:cubicBezTo>
                <a:cubicBezTo>
                  <a:pt x="172" y="154"/>
                  <a:pt x="163" y="145"/>
                  <a:pt x="154" y="14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17" y="126"/>
                  <a:pt x="108" y="126"/>
                  <a:pt x="99" y="117"/>
                </a:cubicBezTo>
                <a:cubicBezTo>
                  <a:pt x="90" y="117"/>
                  <a:pt x="81" y="109"/>
                  <a:pt x="72" y="109"/>
                </a:cubicBezTo>
                <a:cubicBezTo>
                  <a:pt x="54" y="90"/>
                  <a:pt x="45" y="81"/>
                  <a:pt x="36" y="63"/>
                </a:cubicBezTo>
                <a:cubicBezTo>
                  <a:pt x="27" y="54"/>
                  <a:pt x="18" y="45"/>
                  <a:pt x="18" y="36"/>
                </a:cubicBezTo>
                <a:cubicBezTo>
                  <a:pt x="9" y="27"/>
                  <a:pt x="9" y="18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3">
            <a:extLst>
              <a:ext uri="{FF2B5EF4-FFF2-40B4-BE49-F238E27FC236}">
                <a16:creationId xmlns:a16="http://schemas.microsoft.com/office/drawing/2014/main" id="{3E4A4FC8-9606-BF4A-B59A-D0DD45EB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289" y="7535489"/>
            <a:ext cx="394320" cy="295740"/>
          </a:xfrm>
          <a:custGeom>
            <a:avLst/>
            <a:gdLst>
              <a:gd name="T0" fmla="*/ 0 w 390"/>
              <a:gd name="T1" fmla="*/ 0 h 290"/>
              <a:gd name="T2" fmla="*/ 0 w 390"/>
              <a:gd name="T3" fmla="*/ 0 h 290"/>
              <a:gd name="T4" fmla="*/ 36 w 390"/>
              <a:gd name="T5" fmla="*/ 18 h 290"/>
              <a:gd name="T6" fmla="*/ 63 w 390"/>
              <a:gd name="T7" fmla="*/ 27 h 290"/>
              <a:gd name="T8" fmla="*/ 81 w 390"/>
              <a:gd name="T9" fmla="*/ 45 h 290"/>
              <a:gd name="T10" fmla="*/ 108 w 390"/>
              <a:gd name="T11" fmla="*/ 63 h 290"/>
              <a:gd name="T12" fmla="*/ 127 w 390"/>
              <a:gd name="T13" fmla="*/ 81 h 290"/>
              <a:gd name="T14" fmla="*/ 154 w 390"/>
              <a:gd name="T15" fmla="*/ 99 h 290"/>
              <a:gd name="T16" fmla="*/ 190 w 390"/>
              <a:gd name="T17" fmla="*/ 144 h 290"/>
              <a:gd name="T18" fmla="*/ 235 w 390"/>
              <a:gd name="T19" fmla="*/ 180 h 290"/>
              <a:gd name="T20" fmla="*/ 289 w 390"/>
              <a:gd name="T21" fmla="*/ 216 h 290"/>
              <a:gd name="T22" fmla="*/ 389 w 390"/>
              <a:gd name="T23" fmla="*/ 289 h 290"/>
              <a:gd name="T24" fmla="*/ 380 w 390"/>
              <a:gd name="T25" fmla="*/ 289 h 290"/>
              <a:gd name="T26" fmla="*/ 262 w 390"/>
              <a:gd name="T27" fmla="*/ 253 h 290"/>
              <a:gd name="T28" fmla="*/ 208 w 390"/>
              <a:gd name="T29" fmla="*/ 226 h 290"/>
              <a:gd name="T30" fmla="*/ 154 w 390"/>
              <a:gd name="T31" fmla="*/ 199 h 290"/>
              <a:gd name="T32" fmla="*/ 127 w 390"/>
              <a:gd name="T33" fmla="*/ 180 h 290"/>
              <a:gd name="T34" fmla="*/ 99 w 390"/>
              <a:gd name="T35" fmla="*/ 162 h 290"/>
              <a:gd name="T36" fmla="*/ 72 w 390"/>
              <a:gd name="T37" fmla="*/ 144 h 290"/>
              <a:gd name="T38" fmla="*/ 45 w 390"/>
              <a:gd name="T39" fmla="*/ 126 h 290"/>
              <a:gd name="T40" fmla="*/ 0 w 390"/>
              <a:gd name="T4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0" h="290">
                <a:moveTo>
                  <a:pt x="0" y="0"/>
                </a:moveTo>
                <a:lnTo>
                  <a:pt x="0" y="0"/>
                </a:lnTo>
                <a:cubicBezTo>
                  <a:pt x="18" y="0"/>
                  <a:pt x="27" y="9"/>
                  <a:pt x="36" y="18"/>
                </a:cubicBezTo>
                <a:cubicBezTo>
                  <a:pt x="45" y="18"/>
                  <a:pt x="54" y="27"/>
                  <a:pt x="63" y="27"/>
                </a:cubicBezTo>
                <a:cubicBezTo>
                  <a:pt x="72" y="36"/>
                  <a:pt x="72" y="36"/>
                  <a:pt x="81" y="45"/>
                </a:cubicBezTo>
                <a:cubicBezTo>
                  <a:pt x="90" y="54"/>
                  <a:pt x="99" y="54"/>
                  <a:pt x="108" y="63"/>
                </a:cubicBezTo>
                <a:cubicBezTo>
                  <a:pt x="118" y="72"/>
                  <a:pt x="127" y="72"/>
                  <a:pt x="127" y="81"/>
                </a:cubicBezTo>
                <a:cubicBezTo>
                  <a:pt x="136" y="90"/>
                  <a:pt x="145" y="90"/>
                  <a:pt x="154" y="99"/>
                </a:cubicBezTo>
                <a:cubicBezTo>
                  <a:pt x="163" y="117"/>
                  <a:pt x="181" y="126"/>
                  <a:pt x="190" y="144"/>
                </a:cubicBezTo>
                <a:cubicBezTo>
                  <a:pt x="208" y="153"/>
                  <a:pt x="226" y="162"/>
                  <a:pt x="235" y="180"/>
                </a:cubicBezTo>
                <a:cubicBezTo>
                  <a:pt x="253" y="190"/>
                  <a:pt x="271" y="199"/>
                  <a:pt x="289" y="216"/>
                </a:cubicBezTo>
                <a:cubicBezTo>
                  <a:pt x="389" y="289"/>
                  <a:pt x="389" y="289"/>
                  <a:pt x="389" y="289"/>
                </a:cubicBezTo>
                <a:cubicBezTo>
                  <a:pt x="380" y="289"/>
                  <a:pt x="380" y="289"/>
                  <a:pt x="380" y="289"/>
                </a:cubicBezTo>
                <a:cubicBezTo>
                  <a:pt x="343" y="280"/>
                  <a:pt x="307" y="271"/>
                  <a:pt x="262" y="253"/>
                </a:cubicBezTo>
                <a:cubicBezTo>
                  <a:pt x="244" y="244"/>
                  <a:pt x="226" y="235"/>
                  <a:pt x="208" y="226"/>
                </a:cubicBezTo>
                <a:cubicBezTo>
                  <a:pt x="190" y="216"/>
                  <a:pt x="172" y="208"/>
                  <a:pt x="154" y="199"/>
                </a:cubicBezTo>
                <a:cubicBezTo>
                  <a:pt x="145" y="190"/>
                  <a:pt x="136" y="190"/>
                  <a:pt x="127" y="180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0" y="162"/>
                  <a:pt x="81" y="153"/>
                  <a:pt x="72" y="144"/>
                </a:cubicBezTo>
                <a:cubicBezTo>
                  <a:pt x="63" y="135"/>
                  <a:pt x="54" y="135"/>
                  <a:pt x="45" y="126"/>
                </a:cubicBezTo>
                <a:cubicBezTo>
                  <a:pt x="18" y="90"/>
                  <a:pt x="0" y="54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4">
            <a:extLst>
              <a:ext uri="{FF2B5EF4-FFF2-40B4-BE49-F238E27FC236}">
                <a16:creationId xmlns:a16="http://schemas.microsoft.com/office/drawing/2014/main" id="{825B2861-4838-C647-B768-D26A1B17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708" y="6186735"/>
            <a:ext cx="349511" cy="358473"/>
          </a:xfrm>
          <a:custGeom>
            <a:avLst/>
            <a:gdLst>
              <a:gd name="T0" fmla="*/ 9 w 345"/>
              <a:gd name="T1" fmla="*/ 18 h 353"/>
              <a:gd name="T2" fmla="*/ 9 w 345"/>
              <a:gd name="T3" fmla="*/ 18 h 353"/>
              <a:gd name="T4" fmla="*/ 145 w 345"/>
              <a:gd name="T5" fmla="*/ 27 h 353"/>
              <a:gd name="T6" fmla="*/ 172 w 345"/>
              <a:gd name="T7" fmla="*/ 45 h 353"/>
              <a:gd name="T8" fmla="*/ 199 w 345"/>
              <a:gd name="T9" fmla="*/ 63 h 353"/>
              <a:gd name="T10" fmla="*/ 217 w 345"/>
              <a:gd name="T11" fmla="*/ 90 h 353"/>
              <a:gd name="T12" fmla="*/ 244 w 345"/>
              <a:gd name="T13" fmla="*/ 117 h 353"/>
              <a:gd name="T14" fmla="*/ 262 w 345"/>
              <a:gd name="T15" fmla="*/ 144 h 353"/>
              <a:gd name="T16" fmla="*/ 280 w 345"/>
              <a:gd name="T17" fmla="*/ 171 h 353"/>
              <a:gd name="T18" fmla="*/ 298 w 345"/>
              <a:gd name="T19" fmla="*/ 198 h 353"/>
              <a:gd name="T20" fmla="*/ 307 w 345"/>
              <a:gd name="T21" fmla="*/ 225 h 353"/>
              <a:gd name="T22" fmla="*/ 344 w 345"/>
              <a:gd name="T23" fmla="*/ 352 h 353"/>
              <a:gd name="T24" fmla="*/ 335 w 345"/>
              <a:gd name="T25" fmla="*/ 352 h 353"/>
              <a:gd name="T26" fmla="*/ 271 w 345"/>
              <a:gd name="T27" fmla="*/ 243 h 353"/>
              <a:gd name="T28" fmla="*/ 253 w 345"/>
              <a:gd name="T29" fmla="*/ 225 h 353"/>
              <a:gd name="T30" fmla="*/ 235 w 345"/>
              <a:gd name="T31" fmla="*/ 207 h 353"/>
              <a:gd name="T32" fmla="*/ 217 w 345"/>
              <a:gd name="T33" fmla="*/ 180 h 353"/>
              <a:gd name="T34" fmla="*/ 190 w 345"/>
              <a:gd name="T35" fmla="*/ 162 h 353"/>
              <a:gd name="T36" fmla="*/ 172 w 345"/>
              <a:gd name="T37" fmla="*/ 144 h 353"/>
              <a:gd name="T38" fmla="*/ 145 w 345"/>
              <a:gd name="T39" fmla="*/ 135 h 353"/>
              <a:gd name="T40" fmla="*/ 118 w 345"/>
              <a:gd name="T41" fmla="*/ 117 h 353"/>
              <a:gd name="T42" fmla="*/ 100 w 345"/>
              <a:gd name="T43" fmla="*/ 99 h 353"/>
              <a:gd name="T44" fmla="*/ 0 w 345"/>
              <a:gd name="T45" fmla="*/ 27 h 353"/>
              <a:gd name="T46" fmla="*/ 9 w 345"/>
              <a:gd name="T47" fmla="*/ 1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" h="353">
                <a:moveTo>
                  <a:pt x="9" y="18"/>
                </a:moveTo>
                <a:lnTo>
                  <a:pt x="9" y="18"/>
                </a:lnTo>
                <a:cubicBezTo>
                  <a:pt x="54" y="0"/>
                  <a:pt x="100" y="9"/>
                  <a:pt x="145" y="27"/>
                </a:cubicBezTo>
                <a:cubicBezTo>
                  <a:pt x="154" y="36"/>
                  <a:pt x="163" y="36"/>
                  <a:pt x="172" y="45"/>
                </a:cubicBezTo>
                <a:cubicBezTo>
                  <a:pt x="181" y="54"/>
                  <a:pt x="190" y="63"/>
                  <a:pt x="199" y="63"/>
                </a:cubicBezTo>
                <a:cubicBezTo>
                  <a:pt x="217" y="90"/>
                  <a:pt x="217" y="90"/>
                  <a:pt x="217" y="90"/>
                </a:cubicBezTo>
                <a:cubicBezTo>
                  <a:pt x="226" y="99"/>
                  <a:pt x="235" y="108"/>
                  <a:pt x="244" y="117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80" y="171"/>
                  <a:pt x="280" y="171"/>
                  <a:pt x="280" y="171"/>
                </a:cubicBezTo>
                <a:cubicBezTo>
                  <a:pt x="298" y="198"/>
                  <a:pt x="298" y="198"/>
                  <a:pt x="298" y="198"/>
                </a:cubicBezTo>
                <a:cubicBezTo>
                  <a:pt x="307" y="225"/>
                  <a:pt x="307" y="225"/>
                  <a:pt x="307" y="225"/>
                </a:cubicBezTo>
                <a:cubicBezTo>
                  <a:pt x="326" y="262"/>
                  <a:pt x="335" y="307"/>
                  <a:pt x="344" y="352"/>
                </a:cubicBezTo>
                <a:cubicBezTo>
                  <a:pt x="335" y="352"/>
                  <a:pt x="335" y="352"/>
                  <a:pt x="335" y="352"/>
                </a:cubicBezTo>
                <a:cubicBezTo>
                  <a:pt x="316" y="316"/>
                  <a:pt x="298" y="280"/>
                  <a:pt x="271" y="243"/>
                </a:cubicBezTo>
                <a:cubicBezTo>
                  <a:pt x="253" y="225"/>
                  <a:pt x="253" y="225"/>
                  <a:pt x="253" y="225"/>
                </a:cubicBezTo>
                <a:cubicBezTo>
                  <a:pt x="235" y="207"/>
                  <a:pt x="235" y="207"/>
                  <a:pt x="235" y="207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2"/>
                  <a:pt x="181" y="153"/>
                  <a:pt x="172" y="14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36" y="126"/>
                  <a:pt x="127" y="126"/>
                  <a:pt x="118" y="117"/>
                </a:cubicBezTo>
                <a:cubicBezTo>
                  <a:pt x="118" y="117"/>
                  <a:pt x="109" y="108"/>
                  <a:pt x="100" y="99"/>
                </a:cubicBezTo>
                <a:cubicBezTo>
                  <a:pt x="73" y="81"/>
                  <a:pt x="36" y="54"/>
                  <a:pt x="0" y="27"/>
                </a:cubicBezTo>
                <a:lnTo>
                  <a:pt x="9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5">
            <a:extLst>
              <a:ext uri="{FF2B5EF4-FFF2-40B4-BE49-F238E27FC236}">
                <a16:creationId xmlns:a16="http://schemas.microsoft.com/office/drawing/2014/main" id="{4B773B0E-D699-A14A-B8EF-81DA6FFCE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992" y="6460070"/>
            <a:ext cx="2643739" cy="3302434"/>
          </a:xfrm>
          <a:custGeom>
            <a:avLst/>
            <a:gdLst>
              <a:gd name="T0" fmla="*/ 2330 w 2602"/>
              <a:gd name="T1" fmla="*/ 36 h 3252"/>
              <a:gd name="T2" fmla="*/ 2032 w 2602"/>
              <a:gd name="T3" fmla="*/ 126 h 3252"/>
              <a:gd name="T4" fmla="*/ 1833 w 2602"/>
              <a:gd name="T5" fmla="*/ 207 h 3252"/>
              <a:gd name="T6" fmla="*/ 1535 w 2602"/>
              <a:gd name="T7" fmla="*/ 361 h 3252"/>
              <a:gd name="T8" fmla="*/ 1471 w 2602"/>
              <a:gd name="T9" fmla="*/ 506 h 3252"/>
              <a:gd name="T10" fmla="*/ 1327 w 2602"/>
              <a:gd name="T11" fmla="*/ 542 h 3252"/>
              <a:gd name="T12" fmla="*/ 1038 w 2602"/>
              <a:gd name="T13" fmla="*/ 667 h 3252"/>
              <a:gd name="T14" fmla="*/ 956 w 2602"/>
              <a:gd name="T15" fmla="*/ 983 h 3252"/>
              <a:gd name="T16" fmla="*/ 506 w 2602"/>
              <a:gd name="T17" fmla="*/ 1236 h 3252"/>
              <a:gd name="T18" fmla="*/ 451 w 2602"/>
              <a:gd name="T19" fmla="*/ 1390 h 3252"/>
              <a:gd name="T20" fmla="*/ 406 w 2602"/>
              <a:gd name="T21" fmla="*/ 1544 h 3252"/>
              <a:gd name="T22" fmla="*/ 262 w 2602"/>
              <a:gd name="T23" fmla="*/ 1652 h 3252"/>
              <a:gd name="T24" fmla="*/ 153 w 2602"/>
              <a:gd name="T25" fmla="*/ 2050 h 3252"/>
              <a:gd name="T26" fmla="*/ 99 w 2602"/>
              <a:gd name="T27" fmla="*/ 2248 h 3252"/>
              <a:gd name="T28" fmla="*/ 99 w 2602"/>
              <a:gd name="T29" fmla="*/ 2601 h 3252"/>
              <a:gd name="T30" fmla="*/ 207 w 2602"/>
              <a:gd name="T31" fmla="*/ 2772 h 3252"/>
              <a:gd name="T32" fmla="*/ 506 w 2602"/>
              <a:gd name="T33" fmla="*/ 3034 h 3252"/>
              <a:gd name="T34" fmla="*/ 956 w 2602"/>
              <a:gd name="T35" fmla="*/ 3215 h 3252"/>
              <a:gd name="T36" fmla="*/ 992 w 2602"/>
              <a:gd name="T37" fmla="*/ 3206 h 3252"/>
              <a:gd name="T38" fmla="*/ 1119 w 2602"/>
              <a:gd name="T39" fmla="*/ 3116 h 3252"/>
              <a:gd name="T40" fmla="*/ 1824 w 2602"/>
              <a:gd name="T41" fmla="*/ 3043 h 3252"/>
              <a:gd name="T42" fmla="*/ 1191 w 2602"/>
              <a:gd name="T43" fmla="*/ 3116 h 3252"/>
              <a:gd name="T44" fmla="*/ 1029 w 2602"/>
              <a:gd name="T45" fmla="*/ 3215 h 3252"/>
              <a:gd name="T46" fmla="*/ 975 w 2602"/>
              <a:gd name="T47" fmla="*/ 3242 h 3252"/>
              <a:gd name="T48" fmla="*/ 596 w 2602"/>
              <a:gd name="T49" fmla="*/ 3134 h 3252"/>
              <a:gd name="T50" fmla="*/ 171 w 2602"/>
              <a:gd name="T51" fmla="*/ 2845 h 3252"/>
              <a:gd name="T52" fmla="*/ 54 w 2602"/>
              <a:gd name="T53" fmla="*/ 2628 h 3252"/>
              <a:gd name="T54" fmla="*/ 45 w 2602"/>
              <a:gd name="T55" fmla="*/ 2230 h 3252"/>
              <a:gd name="T56" fmla="*/ 81 w 2602"/>
              <a:gd name="T57" fmla="*/ 1995 h 3252"/>
              <a:gd name="T58" fmla="*/ 316 w 2602"/>
              <a:gd name="T59" fmla="*/ 1516 h 3252"/>
              <a:gd name="T60" fmla="*/ 370 w 2602"/>
              <a:gd name="T61" fmla="*/ 1471 h 3252"/>
              <a:gd name="T62" fmla="*/ 388 w 2602"/>
              <a:gd name="T63" fmla="*/ 1318 h 3252"/>
              <a:gd name="T64" fmla="*/ 542 w 2602"/>
              <a:gd name="T65" fmla="*/ 1092 h 3252"/>
              <a:gd name="T66" fmla="*/ 875 w 2602"/>
              <a:gd name="T67" fmla="*/ 956 h 3252"/>
              <a:gd name="T68" fmla="*/ 975 w 2602"/>
              <a:gd name="T69" fmla="*/ 604 h 3252"/>
              <a:gd name="T70" fmla="*/ 1309 w 2602"/>
              <a:gd name="T71" fmla="*/ 460 h 3252"/>
              <a:gd name="T72" fmla="*/ 1426 w 2602"/>
              <a:gd name="T73" fmla="*/ 442 h 3252"/>
              <a:gd name="T74" fmla="*/ 1462 w 2602"/>
              <a:gd name="T75" fmla="*/ 334 h 3252"/>
              <a:gd name="T76" fmla="*/ 1571 w 2602"/>
              <a:gd name="T77" fmla="*/ 189 h 3252"/>
              <a:gd name="T78" fmla="*/ 1616 w 2602"/>
              <a:gd name="T79" fmla="*/ 162 h 3252"/>
              <a:gd name="T80" fmla="*/ 1950 w 2602"/>
              <a:gd name="T81" fmla="*/ 126 h 3252"/>
              <a:gd name="T82" fmla="*/ 1995 w 2602"/>
              <a:gd name="T83" fmla="*/ 90 h 3252"/>
              <a:gd name="T84" fmla="*/ 2194 w 2602"/>
              <a:gd name="T85" fmla="*/ 9 h 3252"/>
              <a:gd name="T86" fmla="*/ 2601 w 2602"/>
              <a:gd name="T87" fmla="*/ 72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02" h="3252">
                <a:moveTo>
                  <a:pt x="2601" y="72"/>
                </a:moveTo>
                <a:lnTo>
                  <a:pt x="2601" y="72"/>
                </a:lnTo>
                <a:cubicBezTo>
                  <a:pt x="2510" y="54"/>
                  <a:pt x="2420" y="36"/>
                  <a:pt x="2330" y="36"/>
                </a:cubicBezTo>
                <a:cubicBezTo>
                  <a:pt x="2285" y="36"/>
                  <a:pt x="2240" y="36"/>
                  <a:pt x="2194" y="45"/>
                </a:cubicBezTo>
                <a:cubicBezTo>
                  <a:pt x="2149" y="54"/>
                  <a:pt x="2104" y="54"/>
                  <a:pt x="2077" y="81"/>
                </a:cubicBezTo>
                <a:cubicBezTo>
                  <a:pt x="2068" y="90"/>
                  <a:pt x="2050" y="108"/>
                  <a:pt x="2032" y="126"/>
                </a:cubicBezTo>
                <a:cubicBezTo>
                  <a:pt x="2023" y="135"/>
                  <a:pt x="2013" y="144"/>
                  <a:pt x="2004" y="153"/>
                </a:cubicBezTo>
                <a:cubicBezTo>
                  <a:pt x="1995" y="162"/>
                  <a:pt x="1987" y="171"/>
                  <a:pt x="1968" y="171"/>
                </a:cubicBezTo>
                <a:cubicBezTo>
                  <a:pt x="1923" y="199"/>
                  <a:pt x="1878" y="199"/>
                  <a:pt x="1833" y="207"/>
                </a:cubicBezTo>
                <a:cubicBezTo>
                  <a:pt x="1779" y="207"/>
                  <a:pt x="1734" y="207"/>
                  <a:pt x="1697" y="216"/>
                </a:cubicBezTo>
                <a:cubicBezTo>
                  <a:pt x="1652" y="225"/>
                  <a:pt x="1616" y="235"/>
                  <a:pt x="1589" y="262"/>
                </a:cubicBezTo>
                <a:cubicBezTo>
                  <a:pt x="1562" y="289"/>
                  <a:pt x="1544" y="325"/>
                  <a:pt x="1535" y="361"/>
                </a:cubicBezTo>
                <a:cubicBezTo>
                  <a:pt x="1526" y="379"/>
                  <a:pt x="1526" y="397"/>
                  <a:pt x="1517" y="424"/>
                </a:cubicBezTo>
                <a:cubicBezTo>
                  <a:pt x="1517" y="433"/>
                  <a:pt x="1517" y="451"/>
                  <a:pt x="1507" y="460"/>
                </a:cubicBezTo>
                <a:cubicBezTo>
                  <a:pt x="1498" y="478"/>
                  <a:pt x="1489" y="497"/>
                  <a:pt x="1471" y="506"/>
                </a:cubicBezTo>
                <a:cubicBezTo>
                  <a:pt x="1453" y="515"/>
                  <a:pt x="1444" y="524"/>
                  <a:pt x="1426" y="524"/>
                </a:cubicBezTo>
                <a:cubicBezTo>
                  <a:pt x="1417" y="533"/>
                  <a:pt x="1399" y="533"/>
                  <a:pt x="1390" y="533"/>
                </a:cubicBezTo>
                <a:cubicBezTo>
                  <a:pt x="1327" y="542"/>
                  <a:pt x="1327" y="542"/>
                  <a:pt x="1327" y="542"/>
                </a:cubicBezTo>
                <a:cubicBezTo>
                  <a:pt x="1282" y="551"/>
                  <a:pt x="1236" y="560"/>
                  <a:pt x="1200" y="577"/>
                </a:cubicBezTo>
                <a:cubicBezTo>
                  <a:pt x="1155" y="586"/>
                  <a:pt x="1119" y="604"/>
                  <a:pt x="1083" y="622"/>
                </a:cubicBezTo>
                <a:cubicBezTo>
                  <a:pt x="1065" y="640"/>
                  <a:pt x="1056" y="649"/>
                  <a:pt x="1038" y="667"/>
                </a:cubicBezTo>
                <a:cubicBezTo>
                  <a:pt x="1029" y="676"/>
                  <a:pt x="1020" y="694"/>
                  <a:pt x="1011" y="712"/>
                </a:cubicBezTo>
                <a:cubicBezTo>
                  <a:pt x="965" y="776"/>
                  <a:pt x="956" y="866"/>
                  <a:pt x="956" y="956"/>
                </a:cubicBezTo>
                <a:cubicBezTo>
                  <a:pt x="956" y="983"/>
                  <a:pt x="956" y="983"/>
                  <a:pt x="956" y="983"/>
                </a:cubicBezTo>
                <a:cubicBezTo>
                  <a:pt x="929" y="993"/>
                  <a:pt x="929" y="993"/>
                  <a:pt x="929" y="993"/>
                </a:cubicBezTo>
                <a:cubicBezTo>
                  <a:pt x="849" y="1019"/>
                  <a:pt x="768" y="1047"/>
                  <a:pt x="695" y="1092"/>
                </a:cubicBezTo>
                <a:cubicBezTo>
                  <a:pt x="623" y="1128"/>
                  <a:pt x="560" y="1173"/>
                  <a:pt x="506" y="1236"/>
                </a:cubicBezTo>
                <a:cubicBezTo>
                  <a:pt x="496" y="1255"/>
                  <a:pt x="487" y="1272"/>
                  <a:pt x="478" y="1282"/>
                </a:cubicBezTo>
                <a:cubicBezTo>
                  <a:pt x="469" y="1300"/>
                  <a:pt x="460" y="1318"/>
                  <a:pt x="460" y="1336"/>
                </a:cubicBezTo>
                <a:cubicBezTo>
                  <a:pt x="451" y="1354"/>
                  <a:pt x="451" y="1372"/>
                  <a:pt x="451" y="1390"/>
                </a:cubicBezTo>
                <a:cubicBezTo>
                  <a:pt x="451" y="1408"/>
                  <a:pt x="451" y="1435"/>
                  <a:pt x="451" y="1462"/>
                </a:cubicBezTo>
                <a:cubicBezTo>
                  <a:pt x="451" y="1471"/>
                  <a:pt x="442" y="1489"/>
                  <a:pt x="442" y="1508"/>
                </a:cubicBezTo>
                <a:cubicBezTo>
                  <a:pt x="433" y="1516"/>
                  <a:pt x="415" y="1535"/>
                  <a:pt x="406" y="1544"/>
                </a:cubicBezTo>
                <a:cubicBezTo>
                  <a:pt x="397" y="1553"/>
                  <a:pt x="388" y="1553"/>
                  <a:pt x="379" y="1562"/>
                </a:cubicBezTo>
                <a:cubicBezTo>
                  <a:pt x="370" y="1571"/>
                  <a:pt x="361" y="1571"/>
                  <a:pt x="352" y="1580"/>
                </a:cubicBezTo>
                <a:cubicBezTo>
                  <a:pt x="316" y="1598"/>
                  <a:pt x="289" y="1625"/>
                  <a:pt x="262" y="1652"/>
                </a:cubicBezTo>
                <a:cubicBezTo>
                  <a:pt x="207" y="1715"/>
                  <a:pt x="171" y="1788"/>
                  <a:pt x="153" y="1869"/>
                </a:cubicBezTo>
                <a:cubicBezTo>
                  <a:pt x="144" y="1905"/>
                  <a:pt x="144" y="1950"/>
                  <a:pt x="144" y="1986"/>
                </a:cubicBezTo>
                <a:cubicBezTo>
                  <a:pt x="144" y="2013"/>
                  <a:pt x="153" y="2031"/>
                  <a:pt x="153" y="2050"/>
                </a:cubicBezTo>
                <a:cubicBezTo>
                  <a:pt x="153" y="2077"/>
                  <a:pt x="153" y="2104"/>
                  <a:pt x="144" y="2131"/>
                </a:cubicBezTo>
                <a:cubicBezTo>
                  <a:pt x="144" y="2149"/>
                  <a:pt x="135" y="2176"/>
                  <a:pt x="126" y="2194"/>
                </a:cubicBezTo>
                <a:cubicBezTo>
                  <a:pt x="117" y="2212"/>
                  <a:pt x="108" y="2230"/>
                  <a:pt x="99" y="2248"/>
                </a:cubicBezTo>
                <a:cubicBezTo>
                  <a:pt x="90" y="2294"/>
                  <a:pt x="72" y="2330"/>
                  <a:pt x="63" y="2375"/>
                </a:cubicBezTo>
                <a:cubicBezTo>
                  <a:pt x="63" y="2411"/>
                  <a:pt x="54" y="2456"/>
                  <a:pt x="63" y="2492"/>
                </a:cubicBezTo>
                <a:cubicBezTo>
                  <a:pt x="63" y="2528"/>
                  <a:pt x="72" y="2574"/>
                  <a:pt x="99" y="2601"/>
                </a:cubicBezTo>
                <a:cubicBezTo>
                  <a:pt x="108" y="2619"/>
                  <a:pt x="117" y="2637"/>
                  <a:pt x="135" y="2646"/>
                </a:cubicBezTo>
                <a:cubicBezTo>
                  <a:pt x="144" y="2664"/>
                  <a:pt x="162" y="2682"/>
                  <a:pt x="180" y="2700"/>
                </a:cubicBezTo>
                <a:cubicBezTo>
                  <a:pt x="189" y="2727"/>
                  <a:pt x="198" y="2745"/>
                  <a:pt x="207" y="2772"/>
                </a:cubicBezTo>
                <a:cubicBezTo>
                  <a:pt x="207" y="2790"/>
                  <a:pt x="216" y="2809"/>
                  <a:pt x="216" y="2836"/>
                </a:cubicBezTo>
                <a:cubicBezTo>
                  <a:pt x="243" y="2908"/>
                  <a:pt x="307" y="2971"/>
                  <a:pt x="379" y="2998"/>
                </a:cubicBezTo>
                <a:cubicBezTo>
                  <a:pt x="415" y="3016"/>
                  <a:pt x="460" y="3016"/>
                  <a:pt x="506" y="3034"/>
                </a:cubicBezTo>
                <a:cubicBezTo>
                  <a:pt x="551" y="3053"/>
                  <a:pt x="578" y="3079"/>
                  <a:pt x="614" y="3107"/>
                </a:cubicBezTo>
                <a:cubicBezTo>
                  <a:pt x="686" y="3152"/>
                  <a:pt x="759" y="3197"/>
                  <a:pt x="840" y="3215"/>
                </a:cubicBezTo>
                <a:cubicBezTo>
                  <a:pt x="875" y="3224"/>
                  <a:pt x="920" y="3224"/>
                  <a:pt x="956" y="3215"/>
                </a:cubicBezTo>
                <a:cubicBezTo>
                  <a:pt x="965" y="3215"/>
                  <a:pt x="965" y="3215"/>
                  <a:pt x="965" y="3215"/>
                </a:cubicBezTo>
                <a:cubicBezTo>
                  <a:pt x="975" y="3206"/>
                  <a:pt x="975" y="3206"/>
                  <a:pt x="975" y="3206"/>
                </a:cubicBezTo>
                <a:cubicBezTo>
                  <a:pt x="992" y="3206"/>
                  <a:pt x="992" y="3206"/>
                  <a:pt x="992" y="3206"/>
                </a:cubicBezTo>
                <a:cubicBezTo>
                  <a:pt x="1001" y="3206"/>
                  <a:pt x="1011" y="3197"/>
                  <a:pt x="1020" y="3188"/>
                </a:cubicBezTo>
                <a:cubicBezTo>
                  <a:pt x="1038" y="3179"/>
                  <a:pt x="1047" y="3170"/>
                  <a:pt x="1065" y="3152"/>
                </a:cubicBezTo>
                <a:cubicBezTo>
                  <a:pt x="1083" y="3143"/>
                  <a:pt x="1101" y="3125"/>
                  <a:pt x="1119" y="3116"/>
                </a:cubicBezTo>
                <a:cubicBezTo>
                  <a:pt x="1137" y="3107"/>
                  <a:pt x="1164" y="3098"/>
                  <a:pt x="1182" y="3098"/>
                </a:cubicBezTo>
                <a:cubicBezTo>
                  <a:pt x="1228" y="3089"/>
                  <a:pt x="1273" y="3089"/>
                  <a:pt x="1318" y="3098"/>
                </a:cubicBezTo>
                <a:cubicBezTo>
                  <a:pt x="1489" y="3125"/>
                  <a:pt x="1661" y="3107"/>
                  <a:pt x="1824" y="3043"/>
                </a:cubicBezTo>
                <a:cubicBezTo>
                  <a:pt x="1824" y="3053"/>
                  <a:pt x="1824" y="3053"/>
                  <a:pt x="1824" y="3053"/>
                </a:cubicBezTo>
                <a:cubicBezTo>
                  <a:pt x="1661" y="3116"/>
                  <a:pt x="1489" y="3134"/>
                  <a:pt x="1318" y="3116"/>
                </a:cubicBezTo>
                <a:cubicBezTo>
                  <a:pt x="1273" y="3116"/>
                  <a:pt x="1228" y="3107"/>
                  <a:pt x="1191" y="3116"/>
                </a:cubicBezTo>
                <a:cubicBezTo>
                  <a:pt x="1173" y="3116"/>
                  <a:pt x="1155" y="3125"/>
                  <a:pt x="1137" y="3134"/>
                </a:cubicBezTo>
                <a:cubicBezTo>
                  <a:pt x="1119" y="3152"/>
                  <a:pt x="1101" y="3161"/>
                  <a:pt x="1083" y="3179"/>
                </a:cubicBezTo>
                <a:cubicBezTo>
                  <a:pt x="1065" y="3188"/>
                  <a:pt x="1047" y="3206"/>
                  <a:pt x="1029" y="3215"/>
                </a:cubicBezTo>
                <a:cubicBezTo>
                  <a:pt x="1020" y="3224"/>
                  <a:pt x="1011" y="3224"/>
                  <a:pt x="1001" y="3233"/>
                </a:cubicBezTo>
                <a:cubicBezTo>
                  <a:pt x="983" y="3233"/>
                  <a:pt x="983" y="3233"/>
                  <a:pt x="983" y="3233"/>
                </a:cubicBezTo>
                <a:cubicBezTo>
                  <a:pt x="975" y="3242"/>
                  <a:pt x="975" y="3242"/>
                  <a:pt x="975" y="3242"/>
                </a:cubicBezTo>
                <a:cubicBezTo>
                  <a:pt x="965" y="3242"/>
                  <a:pt x="965" y="3242"/>
                  <a:pt x="965" y="3242"/>
                </a:cubicBezTo>
                <a:cubicBezTo>
                  <a:pt x="920" y="3251"/>
                  <a:pt x="875" y="3251"/>
                  <a:pt x="831" y="3242"/>
                </a:cubicBezTo>
                <a:cubicBezTo>
                  <a:pt x="749" y="3224"/>
                  <a:pt x="668" y="3188"/>
                  <a:pt x="596" y="3134"/>
                </a:cubicBezTo>
                <a:cubicBezTo>
                  <a:pt x="560" y="3107"/>
                  <a:pt x="524" y="3079"/>
                  <a:pt x="487" y="3071"/>
                </a:cubicBezTo>
                <a:cubicBezTo>
                  <a:pt x="451" y="3053"/>
                  <a:pt x="406" y="3053"/>
                  <a:pt x="361" y="3034"/>
                </a:cubicBezTo>
                <a:cubicBezTo>
                  <a:pt x="280" y="3007"/>
                  <a:pt x="198" y="2935"/>
                  <a:pt x="171" y="2845"/>
                </a:cubicBezTo>
                <a:cubicBezTo>
                  <a:pt x="162" y="2800"/>
                  <a:pt x="153" y="2754"/>
                  <a:pt x="135" y="2727"/>
                </a:cubicBezTo>
                <a:cubicBezTo>
                  <a:pt x="126" y="2709"/>
                  <a:pt x="117" y="2700"/>
                  <a:pt x="99" y="2682"/>
                </a:cubicBezTo>
                <a:cubicBezTo>
                  <a:pt x="81" y="2664"/>
                  <a:pt x="63" y="2646"/>
                  <a:pt x="54" y="2628"/>
                </a:cubicBezTo>
                <a:cubicBezTo>
                  <a:pt x="27" y="2592"/>
                  <a:pt x="9" y="2547"/>
                  <a:pt x="9" y="2501"/>
                </a:cubicBezTo>
                <a:cubicBezTo>
                  <a:pt x="0" y="2456"/>
                  <a:pt x="9" y="2402"/>
                  <a:pt x="9" y="2366"/>
                </a:cubicBezTo>
                <a:cubicBezTo>
                  <a:pt x="18" y="2321"/>
                  <a:pt x="36" y="2275"/>
                  <a:pt x="45" y="2230"/>
                </a:cubicBezTo>
                <a:cubicBezTo>
                  <a:pt x="54" y="2212"/>
                  <a:pt x="63" y="2194"/>
                  <a:pt x="72" y="2167"/>
                </a:cubicBezTo>
                <a:cubicBezTo>
                  <a:pt x="81" y="2149"/>
                  <a:pt x="90" y="2131"/>
                  <a:pt x="90" y="2113"/>
                </a:cubicBezTo>
                <a:cubicBezTo>
                  <a:pt x="99" y="2077"/>
                  <a:pt x="90" y="2041"/>
                  <a:pt x="81" y="1995"/>
                </a:cubicBezTo>
                <a:cubicBezTo>
                  <a:pt x="81" y="1950"/>
                  <a:pt x="81" y="1905"/>
                  <a:pt x="90" y="1860"/>
                </a:cubicBezTo>
                <a:cubicBezTo>
                  <a:pt x="108" y="1769"/>
                  <a:pt x="153" y="1679"/>
                  <a:pt x="207" y="1616"/>
                </a:cubicBezTo>
                <a:cubicBezTo>
                  <a:pt x="243" y="1580"/>
                  <a:pt x="271" y="1544"/>
                  <a:pt x="316" y="1516"/>
                </a:cubicBezTo>
                <a:cubicBezTo>
                  <a:pt x="325" y="1516"/>
                  <a:pt x="334" y="1508"/>
                  <a:pt x="343" y="1499"/>
                </a:cubicBezTo>
                <a:cubicBezTo>
                  <a:pt x="352" y="1499"/>
                  <a:pt x="361" y="1489"/>
                  <a:pt x="361" y="1489"/>
                </a:cubicBezTo>
                <a:cubicBezTo>
                  <a:pt x="370" y="1480"/>
                  <a:pt x="370" y="1480"/>
                  <a:pt x="370" y="1471"/>
                </a:cubicBezTo>
                <a:cubicBezTo>
                  <a:pt x="379" y="1471"/>
                  <a:pt x="379" y="1462"/>
                  <a:pt x="379" y="1453"/>
                </a:cubicBezTo>
                <a:cubicBezTo>
                  <a:pt x="379" y="1435"/>
                  <a:pt x="379" y="1417"/>
                  <a:pt x="379" y="1390"/>
                </a:cubicBezTo>
                <a:cubicBezTo>
                  <a:pt x="379" y="1372"/>
                  <a:pt x="379" y="1345"/>
                  <a:pt x="388" y="1318"/>
                </a:cubicBezTo>
                <a:cubicBezTo>
                  <a:pt x="397" y="1300"/>
                  <a:pt x="397" y="1272"/>
                  <a:pt x="415" y="1255"/>
                </a:cubicBezTo>
                <a:cubicBezTo>
                  <a:pt x="424" y="1227"/>
                  <a:pt x="433" y="1209"/>
                  <a:pt x="451" y="1191"/>
                </a:cubicBezTo>
                <a:cubicBezTo>
                  <a:pt x="478" y="1155"/>
                  <a:pt x="506" y="1119"/>
                  <a:pt x="542" y="1092"/>
                </a:cubicBezTo>
                <a:cubicBezTo>
                  <a:pt x="578" y="1065"/>
                  <a:pt x="614" y="1038"/>
                  <a:pt x="659" y="1011"/>
                </a:cubicBezTo>
                <a:cubicBezTo>
                  <a:pt x="740" y="974"/>
                  <a:pt x="822" y="938"/>
                  <a:pt x="902" y="911"/>
                </a:cubicBezTo>
                <a:cubicBezTo>
                  <a:pt x="875" y="956"/>
                  <a:pt x="875" y="956"/>
                  <a:pt x="875" y="956"/>
                </a:cubicBezTo>
                <a:cubicBezTo>
                  <a:pt x="875" y="911"/>
                  <a:pt x="875" y="857"/>
                  <a:pt x="884" y="812"/>
                </a:cubicBezTo>
                <a:cubicBezTo>
                  <a:pt x="893" y="767"/>
                  <a:pt x="902" y="712"/>
                  <a:pt x="929" y="667"/>
                </a:cubicBezTo>
                <a:cubicBezTo>
                  <a:pt x="938" y="640"/>
                  <a:pt x="956" y="622"/>
                  <a:pt x="975" y="604"/>
                </a:cubicBezTo>
                <a:cubicBezTo>
                  <a:pt x="992" y="586"/>
                  <a:pt x="1011" y="569"/>
                  <a:pt x="1038" y="551"/>
                </a:cubicBezTo>
                <a:cubicBezTo>
                  <a:pt x="1083" y="524"/>
                  <a:pt x="1128" y="506"/>
                  <a:pt x="1173" y="497"/>
                </a:cubicBezTo>
                <a:cubicBezTo>
                  <a:pt x="1218" y="478"/>
                  <a:pt x="1264" y="469"/>
                  <a:pt x="1309" y="460"/>
                </a:cubicBezTo>
                <a:cubicBezTo>
                  <a:pt x="1381" y="451"/>
                  <a:pt x="1381" y="451"/>
                  <a:pt x="1381" y="451"/>
                </a:cubicBezTo>
                <a:cubicBezTo>
                  <a:pt x="1390" y="451"/>
                  <a:pt x="1399" y="451"/>
                  <a:pt x="1408" y="451"/>
                </a:cubicBezTo>
                <a:cubicBezTo>
                  <a:pt x="1417" y="442"/>
                  <a:pt x="1426" y="442"/>
                  <a:pt x="1426" y="442"/>
                </a:cubicBezTo>
                <a:cubicBezTo>
                  <a:pt x="1426" y="442"/>
                  <a:pt x="1435" y="442"/>
                  <a:pt x="1435" y="433"/>
                </a:cubicBezTo>
                <a:cubicBezTo>
                  <a:pt x="1435" y="424"/>
                  <a:pt x="1435" y="415"/>
                  <a:pt x="1444" y="406"/>
                </a:cubicBezTo>
                <a:cubicBezTo>
                  <a:pt x="1444" y="388"/>
                  <a:pt x="1453" y="361"/>
                  <a:pt x="1462" y="334"/>
                </a:cubicBezTo>
                <a:cubicBezTo>
                  <a:pt x="1471" y="289"/>
                  <a:pt x="1498" y="244"/>
                  <a:pt x="1544" y="207"/>
                </a:cubicBezTo>
                <a:cubicBezTo>
                  <a:pt x="1544" y="199"/>
                  <a:pt x="1553" y="199"/>
                  <a:pt x="1562" y="189"/>
                </a:cubicBezTo>
                <a:cubicBezTo>
                  <a:pt x="1571" y="189"/>
                  <a:pt x="1571" y="189"/>
                  <a:pt x="1571" y="189"/>
                </a:cubicBezTo>
                <a:cubicBezTo>
                  <a:pt x="1580" y="180"/>
                  <a:pt x="1580" y="180"/>
                  <a:pt x="1580" y="180"/>
                </a:cubicBezTo>
                <a:cubicBezTo>
                  <a:pt x="1598" y="171"/>
                  <a:pt x="1598" y="171"/>
                  <a:pt x="1598" y="171"/>
                </a:cubicBezTo>
                <a:cubicBezTo>
                  <a:pt x="1598" y="171"/>
                  <a:pt x="1607" y="171"/>
                  <a:pt x="1616" y="162"/>
                </a:cubicBezTo>
                <a:cubicBezTo>
                  <a:pt x="1634" y="153"/>
                  <a:pt x="1661" y="153"/>
                  <a:pt x="1688" y="144"/>
                </a:cubicBezTo>
                <a:cubicBezTo>
                  <a:pt x="1734" y="144"/>
                  <a:pt x="1779" y="144"/>
                  <a:pt x="1824" y="144"/>
                </a:cubicBezTo>
                <a:cubicBezTo>
                  <a:pt x="1869" y="144"/>
                  <a:pt x="1914" y="135"/>
                  <a:pt x="1950" y="126"/>
                </a:cubicBezTo>
                <a:cubicBezTo>
                  <a:pt x="1959" y="117"/>
                  <a:pt x="1968" y="117"/>
                  <a:pt x="1977" y="108"/>
                </a:cubicBezTo>
                <a:cubicBezTo>
                  <a:pt x="1977" y="108"/>
                  <a:pt x="1987" y="108"/>
                  <a:pt x="1987" y="99"/>
                </a:cubicBezTo>
                <a:cubicBezTo>
                  <a:pt x="1995" y="99"/>
                  <a:pt x="1995" y="99"/>
                  <a:pt x="1995" y="90"/>
                </a:cubicBezTo>
                <a:cubicBezTo>
                  <a:pt x="2013" y="81"/>
                  <a:pt x="2023" y="54"/>
                  <a:pt x="2050" y="45"/>
                </a:cubicBezTo>
                <a:cubicBezTo>
                  <a:pt x="2068" y="27"/>
                  <a:pt x="2095" y="18"/>
                  <a:pt x="2122" y="9"/>
                </a:cubicBezTo>
                <a:cubicBezTo>
                  <a:pt x="2149" y="9"/>
                  <a:pt x="2167" y="9"/>
                  <a:pt x="2194" y="9"/>
                </a:cubicBezTo>
                <a:cubicBezTo>
                  <a:pt x="2240" y="0"/>
                  <a:pt x="2285" y="0"/>
                  <a:pt x="2330" y="9"/>
                </a:cubicBezTo>
                <a:cubicBezTo>
                  <a:pt x="2420" y="18"/>
                  <a:pt x="2510" y="36"/>
                  <a:pt x="2601" y="63"/>
                </a:cubicBezTo>
                <a:lnTo>
                  <a:pt x="2601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6">
            <a:extLst>
              <a:ext uri="{FF2B5EF4-FFF2-40B4-BE49-F238E27FC236}">
                <a16:creationId xmlns:a16="http://schemas.microsoft.com/office/drawing/2014/main" id="{21972B87-774A-FE4F-9C79-40BB8B6B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213" y="7535489"/>
            <a:ext cx="2737837" cy="2312151"/>
          </a:xfrm>
          <a:custGeom>
            <a:avLst/>
            <a:gdLst>
              <a:gd name="T0" fmla="*/ 0 w 2694"/>
              <a:gd name="T1" fmla="*/ 1274 h 2277"/>
              <a:gd name="T2" fmla="*/ 126 w 2694"/>
              <a:gd name="T3" fmla="*/ 1057 h 2277"/>
              <a:gd name="T4" fmla="*/ 126 w 2694"/>
              <a:gd name="T5" fmla="*/ 1057 h 2277"/>
              <a:gd name="T6" fmla="*/ 307 w 2694"/>
              <a:gd name="T7" fmla="*/ 894 h 2277"/>
              <a:gd name="T8" fmla="*/ 434 w 2694"/>
              <a:gd name="T9" fmla="*/ 768 h 2277"/>
              <a:gd name="T10" fmla="*/ 470 w 2694"/>
              <a:gd name="T11" fmla="*/ 722 h 2277"/>
              <a:gd name="T12" fmla="*/ 470 w 2694"/>
              <a:gd name="T13" fmla="*/ 713 h 2277"/>
              <a:gd name="T14" fmla="*/ 669 w 2694"/>
              <a:gd name="T15" fmla="*/ 542 h 2277"/>
              <a:gd name="T16" fmla="*/ 913 w 2694"/>
              <a:gd name="T17" fmla="*/ 452 h 2277"/>
              <a:gd name="T18" fmla="*/ 1048 w 2694"/>
              <a:gd name="T19" fmla="*/ 334 h 2277"/>
              <a:gd name="T20" fmla="*/ 1184 w 2694"/>
              <a:gd name="T21" fmla="*/ 199 h 2277"/>
              <a:gd name="T22" fmla="*/ 1184 w 2694"/>
              <a:gd name="T23" fmla="*/ 199 h 2277"/>
              <a:gd name="T24" fmla="*/ 1419 w 2694"/>
              <a:gd name="T25" fmla="*/ 45 h 2277"/>
              <a:gd name="T26" fmla="*/ 1527 w 2694"/>
              <a:gd name="T27" fmla="*/ 36 h 2277"/>
              <a:gd name="T28" fmla="*/ 1726 w 2694"/>
              <a:gd name="T29" fmla="*/ 45 h 2277"/>
              <a:gd name="T30" fmla="*/ 2042 w 2694"/>
              <a:gd name="T31" fmla="*/ 9 h 2277"/>
              <a:gd name="T32" fmla="*/ 2241 w 2694"/>
              <a:gd name="T33" fmla="*/ 117 h 2277"/>
              <a:gd name="T34" fmla="*/ 2304 w 2694"/>
              <a:gd name="T35" fmla="*/ 208 h 2277"/>
              <a:gd name="T36" fmla="*/ 2467 w 2694"/>
              <a:gd name="T37" fmla="*/ 605 h 2277"/>
              <a:gd name="T38" fmla="*/ 2476 w 2694"/>
              <a:gd name="T39" fmla="*/ 741 h 2277"/>
              <a:gd name="T40" fmla="*/ 2476 w 2694"/>
              <a:gd name="T41" fmla="*/ 804 h 2277"/>
              <a:gd name="T42" fmla="*/ 2548 w 2694"/>
              <a:gd name="T43" fmla="*/ 858 h 2277"/>
              <a:gd name="T44" fmla="*/ 2620 w 2694"/>
              <a:gd name="T45" fmla="*/ 966 h 2277"/>
              <a:gd name="T46" fmla="*/ 2647 w 2694"/>
              <a:gd name="T47" fmla="*/ 1084 h 2277"/>
              <a:gd name="T48" fmla="*/ 2639 w 2694"/>
              <a:gd name="T49" fmla="*/ 1202 h 2277"/>
              <a:gd name="T50" fmla="*/ 2620 w 2694"/>
              <a:gd name="T51" fmla="*/ 1355 h 2277"/>
              <a:gd name="T52" fmla="*/ 2666 w 2694"/>
              <a:gd name="T53" fmla="*/ 1509 h 2277"/>
              <a:gd name="T54" fmla="*/ 2656 w 2694"/>
              <a:gd name="T55" fmla="*/ 1861 h 2277"/>
              <a:gd name="T56" fmla="*/ 2340 w 2694"/>
              <a:gd name="T57" fmla="*/ 2186 h 2277"/>
              <a:gd name="T58" fmla="*/ 1907 w 2694"/>
              <a:gd name="T59" fmla="*/ 2268 h 2277"/>
              <a:gd name="T60" fmla="*/ 2124 w 2694"/>
              <a:gd name="T61" fmla="*/ 2231 h 2277"/>
              <a:gd name="T62" fmla="*/ 2485 w 2694"/>
              <a:gd name="T63" fmla="*/ 2015 h 2277"/>
              <a:gd name="T64" fmla="*/ 2602 w 2694"/>
              <a:gd name="T65" fmla="*/ 1635 h 2277"/>
              <a:gd name="T66" fmla="*/ 2548 w 2694"/>
              <a:gd name="T67" fmla="*/ 1427 h 2277"/>
              <a:gd name="T68" fmla="*/ 2530 w 2694"/>
              <a:gd name="T69" fmla="*/ 1301 h 2277"/>
              <a:gd name="T70" fmla="*/ 2557 w 2694"/>
              <a:gd name="T71" fmla="*/ 1138 h 2277"/>
              <a:gd name="T72" fmla="*/ 2539 w 2694"/>
              <a:gd name="T73" fmla="*/ 994 h 2277"/>
              <a:gd name="T74" fmla="*/ 2539 w 2694"/>
              <a:gd name="T75" fmla="*/ 985 h 2277"/>
              <a:gd name="T76" fmla="*/ 2449 w 2694"/>
              <a:gd name="T77" fmla="*/ 894 h 2277"/>
              <a:gd name="T78" fmla="*/ 2394 w 2694"/>
              <a:gd name="T79" fmla="*/ 804 h 2277"/>
              <a:gd name="T80" fmla="*/ 2394 w 2694"/>
              <a:gd name="T81" fmla="*/ 741 h 2277"/>
              <a:gd name="T82" fmla="*/ 2385 w 2694"/>
              <a:gd name="T83" fmla="*/ 623 h 2277"/>
              <a:gd name="T84" fmla="*/ 2223 w 2694"/>
              <a:gd name="T85" fmla="*/ 199 h 2277"/>
              <a:gd name="T86" fmla="*/ 2124 w 2694"/>
              <a:gd name="T87" fmla="*/ 99 h 2277"/>
              <a:gd name="T88" fmla="*/ 1735 w 2694"/>
              <a:gd name="T89" fmla="*/ 99 h 2277"/>
              <a:gd name="T90" fmla="*/ 1518 w 2694"/>
              <a:gd name="T91" fmla="*/ 90 h 2277"/>
              <a:gd name="T92" fmla="*/ 1355 w 2694"/>
              <a:gd name="T93" fmla="*/ 126 h 2277"/>
              <a:gd name="T94" fmla="*/ 1220 w 2694"/>
              <a:gd name="T95" fmla="*/ 235 h 2277"/>
              <a:gd name="T96" fmla="*/ 1084 w 2694"/>
              <a:gd name="T97" fmla="*/ 370 h 2277"/>
              <a:gd name="T98" fmla="*/ 931 w 2694"/>
              <a:gd name="T99" fmla="*/ 488 h 2277"/>
              <a:gd name="T100" fmla="*/ 804 w 2694"/>
              <a:gd name="T101" fmla="*/ 533 h 2277"/>
              <a:gd name="T102" fmla="*/ 578 w 2694"/>
              <a:gd name="T103" fmla="*/ 641 h 2277"/>
              <a:gd name="T104" fmla="*/ 497 w 2694"/>
              <a:gd name="T105" fmla="*/ 732 h 2277"/>
              <a:gd name="T106" fmla="*/ 452 w 2694"/>
              <a:gd name="T107" fmla="*/ 786 h 2277"/>
              <a:gd name="T108" fmla="*/ 316 w 2694"/>
              <a:gd name="T109" fmla="*/ 912 h 2277"/>
              <a:gd name="T110" fmla="*/ 136 w 2694"/>
              <a:gd name="T111" fmla="*/ 1066 h 2277"/>
              <a:gd name="T112" fmla="*/ 54 w 2694"/>
              <a:gd name="T113" fmla="*/ 1165 h 2277"/>
              <a:gd name="T114" fmla="*/ 0 w 2694"/>
              <a:gd name="T115" fmla="*/ 1274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94" h="2277">
                <a:moveTo>
                  <a:pt x="0" y="1274"/>
                </a:moveTo>
                <a:lnTo>
                  <a:pt x="0" y="1274"/>
                </a:lnTo>
                <a:cubicBezTo>
                  <a:pt x="9" y="1238"/>
                  <a:pt x="18" y="1192"/>
                  <a:pt x="45" y="1156"/>
                </a:cubicBezTo>
                <a:cubicBezTo>
                  <a:pt x="63" y="1120"/>
                  <a:pt x="90" y="1084"/>
                  <a:pt x="126" y="1057"/>
                </a:cubicBezTo>
                <a:lnTo>
                  <a:pt x="126" y="1057"/>
                </a:lnTo>
                <a:lnTo>
                  <a:pt x="126" y="1057"/>
                </a:lnTo>
                <a:cubicBezTo>
                  <a:pt x="154" y="1030"/>
                  <a:pt x="190" y="1003"/>
                  <a:pt x="217" y="975"/>
                </a:cubicBezTo>
                <a:cubicBezTo>
                  <a:pt x="244" y="949"/>
                  <a:pt x="280" y="921"/>
                  <a:pt x="307" y="894"/>
                </a:cubicBezTo>
                <a:cubicBezTo>
                  <a:pt x="334" y="867"/>
                  <a:pt x="361" y="840"/>
                  <a:pt x="398" y="813"/>
                </a:cubicBezTo>
                <a:cubicBezTo>
                  <a:pt x="407" y="795"/>
                  <a:pt x="425" y="777"/>
                  <a:pt x="434" y="768"/>
                </a:cubicBezTo>
                <a:cubicBezTo>
                  <a:pt x="443" y="759"/>
                  <a:pt x="452" y="750"/>
                  <a:pt x="452" y="741"/>
                </a:cubicBezTo>
                <a:cubicBezTo>
                  <a:pt x="461" y="732"/>
                  <a:pt x="470" y="722"/>
                  <a:pt x="470" y="722"/>
                </a:cubicBezTo>
                <a:cubicBezTo>
                  <a:pt x="470" y="713"/>
                  <a:pt x="470" y="713"/>
                  <a:pt x="470" y="713"/>
                </a:cubicBezTo>
                <a:lnTo>
                  <a:pt x="470" y="713"/>
                </a:lnTo>
                <a:cubicBezTo>
                  <a:pt x="497" y="686"/>
                  <a:pt x="524" y="650"/>
                  <a:pt x="560" y="614"/>
                </a:cubicBezTo>
                <a:cubicBezTo>
                  <a:pt x="587" y="587"/>
                  <a:pt x="632" y="560"/>
                  <a:pt x="669" y="542"/>
                </a:cubicBezTo>
                <a:cubicBezTo>
                  <a:pt x="714" y="524"/>
                  <a:pt x="759" y="515"/>
                  <a:pt x="795" y="497"/>
                </a:cubicBezTo>
                <a:cubicBezTo>
                  <a:pt x="840" y="488"/>
                  <a:pt x="876" y="469"/>
                  <a:pt x="913" y="452"/>
                </a:cubicBezTo>
                <a:cubicBezTo>
                  <a:pt x="913" y="460"/>
                  <a:pt x="913" y="460"/>
                  <a:pt x="913" y="460"/>
                </a:cubicBezTo>
                <a:cubicBezTo>
                  <a:pt x="958" y="424"/>
                  <a:pt x="1012" y="379"/>
                  <a:pt x="1048" y="334"/>
                </a:cubicBezTo>
                <a:cubicBezTo>
                  <a:pt x="1075" y="316"/>
                  <a:pt x="1093" y="289"/>
                  <a:pt x="1120" y="271"/>
                </a:cubicBezTo>
                <a:cubicBezTo>
                  <a:pt x="1184" y="199"/>
                  <a:pt x="1184" y="199"/>
                  <a:pt x="1184" y="199"/>
                </a:cubicBezTo>
                <a:lnTo>
                  <a:pt x="1184" y="199"/>
                </a:lnTo>
                <a:lnTo>
                  <a:pt x="1184" y="199"/>
                </a:lnTo>
                <a:cubicBezTo>
                  <a:pt x="1229" y="162"/>
                  <a:pt x="1274" y="117"/>
                  <a:pt x="1328" y="90"/>
                </a:cubicBezTo>
                <a:cubicBezTo>
                  <a:pt x="1365" y="72"/>
                  <a:pt x="1391" y="54"/>
                  <a:pt x="1419" y="45"/>
                </a:cubicBezTo>
                <a:cubicBezTo>
                  <a:pt x="1455" y="36"/>
                  <a:pt x="1491" y="36"/>
                  <a:pt x="1527" y="36"/>
                </a:cubicBezTo>
                <a:lnTo>
                  <a:pt x="1527" y="36"/>
                </a:lnTo>
                <a:lnTo>
                  <a:pt x="1527" y="36"/>
                </a:lnTo>
                <a:cubicBezTo>
                  <a:pt x="1590" y="54"/>
                  <a:pt x="1654" y="54"/>
                  <a:pt x="1726" y="45"/>
                </a:cubicBezTo>
                <a:cubicBezTo>
                  <a:pt x="1789" y="36"/>
                  <a:pt x="1861" y="18"/>
                  <a:pt x="1934" y="9"/>
                </a:cubicBezTo>
                <a:cubicBezTo>
                  <a:pt x="1970" y="0"/>
                  <a:pt x="2006" y="0"/>
                  <a:pt x="2042" y="9"/>
                </a:cubicBezTo>
                <a:cubicBezTo>
                  <a:pt x="2078" y="9"/>
                  <a:pt x="2124" y="18"/>
                  <a:pt x="2160" y="36"/>
                </a:cubicBezTo>
                <a:cubicBezTo>
                  <a:pt x="2187" y="54"/>
                  <a:pt x="2223" y="90"/>
                  <a:pt x="2241" y="117"/>
                </a:cubicBezTo>
                <a:cubicBezTo>
                  <a:pt x="2259" y="126"/>
                  <a:pt x="2268" y="144"/>
                  <a:pt x="2277" y="162"/>
                </a:cubicBezTo>
                <a:cubicBezTo>
                  <a:pt x="2286" y="171"/>
                  <a:pt x="2295" y="190"/>
                  <a:pt x="2304" y="208"/>
                </a:cubicBezTo>
                <a:cubicBezTo>
                  <a:pt x="2349" y="262"/>
                  <a:pt x="2385" y="325"/>
                  <a:pt x="2403" y="397"/>
                </a:cubicBezTo>
                <a:cubicBezTo>
                  <a:pt x="2431" y="460"/>
                  <a:pt x="2449" y="533"/>
                  <a:pt x="2467" y="605"/>
                </a:cubicBezTo>
                <a:cubicBezTo>
                  <a:pt x="2467" y="641"/>
                  <a:pt x="2476" y="677"/>
                  <a:pt x="2476" y="713"/>
                </a:cubicBezTo>
                <a:cubicBezTo>
                  <a:pt x="2476" y="741"/>
                  <a:pt x="2476" y="741"/>
                  <a:pt x="2476" y="741"/>
                </a:cubicBezTo>
                <a:cubicBezTo>
                  <a:pt x="2476" y="768"/>
                  <a:pt x="2476" y="768"/>
                  <a:pt x="2476" y="768"/>
                </a:cubicBezTo>
                <a:cubicBezTo>
                  <a:pt x="2476" y="795"/>
                  <a:pt x="2476" y="795"/>
                  <a:pt x="2476" y="804"/>
                </a:cubicBezTo>
                <a:cubicBezTo>
                  <a:pt x="2485" y="804"/>
                  <a:pt x="2494" y="822"/>
                  <a:pt x="2503" y="831"/>
                </a:cubicBezTo>
                <a:cubicBezTo>
                  <a:pt x="2521" y="840"/>
                  <a:pt x="2530" y="849"/>
                  <a:pt x="2548" y="858"/>
                </a:cubicBezTo>
                <a:cubicBezTo>
                  <a:pt x="2557" y="876"/>
                  <a:pt x="2575" y="885"/>
                  <a:pt x="2584" y="903"/>
                </a:cubicBezTo>
                <a:cubicBezTo>
                  <a:pt x="2602" y="921"/>
                  <a:pt x="2611" y="939"/>
                  <a:pt x="2620" y="966"/>
                </a:cubicBezTo>
                <a:cubicBezTo>
                  <a:pt x="2620" y="957"/>
                  <a:pt x="2620" y="957"/>
                  <a:pt x="2620" y="957"/>
                </a:cubicBezTo>
                <a:cubicBezTo>
                  <a:pt x="2639" y="1003"/>
                  <a:pt x="2647" y="1039"/>
                  <a:pt x="2647" y="1084"/>
                </a:cubicBezTo>
                <a:cubicBezTo>
                  <a:pt x="2647" y="1102"/>
                  <a:pt x="2647" y="1120"/>
                  <a:pt x="2647" y="1147"/>
                </a:cubicBezTo>
                <a:cubicBezTo>
                  <a:pt x="2647" y="1165"/>
                  <a:pt x="2639" y="1183"/>
                  <a:pt x="2639" y="1202"/>
                </a:cubicBezTo>
                <a:cubicBezTo>
                  <a:pt x="2630" y="1247"/>
                  <a:pt x="2620" y="1274"/>
                  <a:pt x="2620" y="1310"/>
                </a:cubicBezTo>
                <a:cubicBezTo>
                  <a:pt x="2611" y="1319"/>
                  <a:pt x="2611" y="1337"/>
                  <a:pt x="2620" y="1355"/>
                </a:cubicBezTo>
                <a:cubicBezTo>
                  <a:pt x="2620" y="1364"/>
                  <a:pt x="2620" y="1382"/>
                  <a:pt x="2630" y="1400"/>
                </a:cubicBezTo>
                <a:cubicBezTo>
                  <a:pt x="2639" y="1436"/>
                  <a:pt x="2656" y="1472"/>
                  <a:pt x="2666" y="1509"/>
                </a:cubicBezTo>
                <a:cubicBezTo>
                  <a:pt x="2675" y="1545"/>
                  <a:pt x="2684" y="1581"/>
                  <a:pt x="2684" y="1626"/>
                </a:cubicBezTo>
                <a:cubicBezTo>
                  <a:pt x="2693" y="1698"/>
                  <a:pt x="2684" y="1780"/>
                  <a:pt x="2656" y="1861"/>
                </a:cubicBezTo>
                <a:cubicBezTo>
                  <a:pt x="2630" y="1933"/>
                  <a:pt x="2584" y="2006"/>
                  <a:pt x="2530" y="2060"/>
                </a:cubicBezTo>
                <a:cubicBezTo>
                  <a:pt x="2476" y="2114"/>
                  <a:pt x="2413" y="2159"/>
                  <a:pt x="2340" y="2186"/>
                </a:cubicBezTo>
                <a:cubicBezTo>
                  <a:pt x="2277" y="2222"/>
                  <a:pt x="2205" y="2240"/>
                  <a:pt x="2124" y="2259"/>
                </a:cubicBezTo>
                <a:cubicBezTo>
                  <a:pt x="2051" y="2268"/>
                  <a:pt x="1979" y="2276"/>
                  <a:pt x="1907" y="2268"/>
                </a:cubicBezTo>
                <a:cubicBezTo>
                  <a:pt x="1907" y="2259"/>
                  <a:pt x="1907" y="2259"/>
                  <a:pt x="1907" y="2259"/>
                </a:cubicBezTo>
                <a:cubicBezTo>
                  <a:pt x="1979" y="2259"/>
                  <a:pt x="2051" y="2250"/>
                  <a:pt x="2124" y="2231"/>
                </a:cubicBezTo>
                <a:cubicBezTo>
                  <a:pt x="2196" y="2213"/>
                  <a:pt x="2259" y="2186"/>
                  <a:pt x="2322" y="2150"/>
                </a:cubicBezTo>
                <a:cubicBezTo>
                  <a:pt x="2385" y="2114"/>
                  <a:pt x="2440" y="2069"/>
                  <a:pt x="2485" y="2015"/>
                </a:cubicBezTo>
                <a:cubicBezTo>
                  <a:pt x="2530" y="1960"/>
                  <a:pt x="2566" y="1906"/>
                  <a:pt x="2593" y="1834"/>
                </a:cubicBezTo>
                <a:cubicBezTo>
                  <a:pt x="2611" y="1771"/>
                  <a:pt x="2611" y="1698"/>
                  <a:pt x="2602" y="1635"/>
                </a:cubicBezTo>
                <a:cubicBezTo>
                  <a:pt x="2602" y="1599"/>
                  <a:pt x="2593" y="1563"/>
                  <a:pt x="2584" y="1527"/>
                </a:cubicBezTo>
                <a:cubicBezTo>
                  <a:pt x="2575" y="1500"/>
                  <a:pt x="2566" y="1463"/>
                  <a:pt x="2548" y="1427"/>
                </a:cubicBezTo>
                <a:cubicBezTo>
                  <a:pt x="2548" y="1409"/>
                  <a:pt x="2539" y="1391"/>
                  <a:pt x="2530" y="1364"/>
                </a:cubicBezTo>
                <a:cubicBezTo>
                  <a:pt x="2530" y="1346"/>
                  <a:pt x="2530" y="1319"/>
                  <a:pt x="2530" y="1301"/>
                </a:cubicBezTo>
                <a:cubicBezTo>
                  <a:pt x="2530" y="1256"/>
                  <a:pt x="2548" y="1219"/>
                  <a:pt x="2548" y="1183"/>
                </a:cubicBezTo>
                <a:cubicBezTo>
                  <a:pt x="2557" y="1165"/>
                  <a:pt x="2557" y="1156"/>
                  <a:pt x="2557" y="1138"/>
                </a:cubicBezTo>
                <a:cubicBezTo>
                  <a:pt x="2557" y="1120"/>
                  <a:pt x="2557" y="1102"/>
                  <a:pt x="2557" y="1084"/>
                </a:cubicBezTo>
                <a:cubicBezTo>
                  <a:pt x="2557" y="1057"/>
                  <a:pt x="2548" y="1021"/>
                  <a:pt x="2539" y="994"/>
                </a:cubicBezTo>
                <a:lnTo>
                  <a:pt x="2539" y="994"/>
                </a:lnTo>
                <a:cubicBezTo>
                  <a:pt x="2539" y="985"/>
                  <a:pt x="2539" y="985"/>
                  <a:pt x="2539" y="985"/>
                </a:cubicBezTo>
                <a:cubicBezTo>
                  <a:pt x="2530" y="966"/>
                  <a:pt x="2512" y="949"/>
                  <a:pt x="2485" y="930"/>
                </a:cubicBezTo>
                <a:cubicBezTo>
                  <a:pt x="2476" y="912"/>
                  <a:pt x="2467" y="903"/>
                  <a:pt x="2449" y="894"/>
                </a:cubicBezTo>
                <a:cubicBezTo>
                  <a:pt x="2431" y="876"/>
                  <a:pt x="2422" y="867"/>
                  <a:pt x="2403" y="840"/>
                </a:cubicBezTo>
                <a:cubicBezTo>
                  <a:pt x="2394" y="831"/>
                  <a:pt x="2394" y="813"/>
                  <a:pt x="2394" y="804"/>
                </a:cubicBezTo>
                <a:cubicBezTo>
                  <a:pt x="2394" y="786"/>
                  <a:pt x="2394" y="777"/>
                  <a:pt x="2394" y="768"/>
                </a:cubicBezTo>
                <a:cubicBezTo>
                  <a:pt x="2394" y="741"/>
                  <a:pt x="2394" y="741"/>
                  <a:pt x="2394" y="741"/>
                </a:cubicBezTo>
                <a:cubicBezTo>
                  <a:pt x="2394" y="722"/>
                  <a:pt x="2394" y="722"/>
                  <a:pt x="2394" y="722"/>
                </a:cubicBezTo>
                <a:cubicBezTo>
                  <a:pt x="2394" y="686"/>
                  <a:pt x="2385" y="650"/>
                  <a:pt x="2385" y="623"/>
                </a:cubicBezTo>
                <a:cubicBezTo>
                  <a:pt x="2367" y="488"/>
                  <a:pt x="2322" y="352"/>
                  <a:pt x="2250" y="244"/>
                </a:cubicBezTo>
                <a:cubicBezTo>
                  <a:pt x="2241" y="226"/>
                  <a:pt x="2232" y="216"/>
                  <a:pt x="2223" y="199"/>
                </a:cubicBezTo>
                <a:cubicBezTo>
                  <a:pt x="2214" y="180"/>
                  <a:pt x="2205" y="171"/>
                  <a:pt x="2187" y="162"/>
                </a:cubicBezTo>
                <a:cubicBezTo>
                  <a:pt x="2169" y="135"/>
                  <a:pt x="2150" y="108"/>
                  <a:pt x="2124" y="99"/>
                </a:cubicBezTo>
                <a:cubicBezTo>
                  <a:pt x="2069" y="63"/>
                  <a:pt x="2006" y="63"/>
                  <a:pt x="1934" y="72"/>
                </a:cubicBezTo>
                <a:cubicBezTo>
                  <a:pt x="1871" y="72"/>
                  <a:pt x="1798" y="90"/>
                  <a:pt x="1735" y="99"/>
                </a:cubicBezTo>
                <a:cubicBezTo>
                  <a:pt x="1663" y="108"/>
                  <a:pt x="1581" y="117"/>
                  <a:pt x="1509" y="90"/>
                </a:cubicBezTo>
                <a:cubicBezTo>
                  <a:pt x="1518" y="90"/>
                  <a:pt x="1518" y="90"/>
                  <a:pt x="1518" y="90"/>
                </a:cubicBezTo>
                <a:cubicBezTo>
                  <a:pt x="1491" y="90"/>
                  <a:pt x="1464" y="90"/>
                  <a:pt x="1437" y="99"/>
                </a:cubicBezTo>
                <a:cubicBezTo>
                  <a:pt x="1410" y="108"/>
                  <a:pt x="1382" y="117"/>
                  <a:pt x="1355" y="126"/>
                </a:cubicBezTo>
                <a:cubicBezTo>
                  <a:pt x="1310" y="162"/>
                  <a:pt x="1265" y="199"/>
                  <a:pt x="1211" y="235"/>
                </a:cubicBezTo>
                <a:cubicBezTo>
                  <a:pt x="1220" y="235"/>
                  <a:pt x="1220" y="235"/>
                  <a:pt x="1220" y="235"/>
                </a:cubicBezTo>
                <a:cubicBezTo>
                  <a:pt x="1148" y="298"/>
                  <a:pt x="1148" y="298"/>
                  <a:pt x="1148" y="298"/>
                </a:cubicBezTo>
                <a:cubicBezTo>
                  <a:pt x="1129" y="325"/>
                  <a:pt x="1102" y="343"/>
                  <a:pt x="1084" y="370"/>
                </a:cubicBezTo>
                <a:cubicBezTo>
                  <a:pt x="1039" y="406"/>
                  <a:pt x="985" y="452"/>
                  <a:pt x="940" y="488"/>
                </a:cubicBezTo>
                <a:cubicBezTo>
                  <a:pt x="931" y="488"/>
                  <a:pt x="931" y="488"/>
                  <a:pt x="931" y="488"/>
                </a:cubicBezTo>
                <a:lnTo>
                  <a:pt x="931" y="488"/>
                </a:lnTo>
                <a:cubicBezTo>
                  <a:pt x="895" y="506"/>
                  <a:pt x="849" y="524"/>
                  <a:pt x="804" y="533"/>
                </a:cubicBezTo>
                <a:cubicBezTo>
                  <a:pt x="768" y="551"/>
                  <a:pt x="723" y="560"/>
                  <a:pt x="687" y="569"/>
                </a:cubicBezTo>
                <a:cubicBezTo>
                  <a:pt x="642" y="587"/>
                  <a:pt x="614" y="614"/>
                  <a:pt x="578" y="641"/>
                </a:cubicBezTo>
                <a:cubicBezTo>
                  <a:pt x="551" y="668"/>
                  <a:pt x="524" y="705"/>
                  <a:pt x="497" y="732"/>
                </a:cubicBezTo>
                <a:lnTo>
                  <a:pt x="497" y="732"/>
                </a:lnTo>
                <a:cubicBezTo>
                  <a:pt x="488" y="741"/>
                  <a:pt x="479" y="750"/>
                  <a:pt x="479" y="759"/>
                </a:cubicBezTo>
                <a:cubicBezTo>
                  <a:pt x="470" y="768"/>
                  <a:pt x="461" y="777"/>
                  <a:pt x="452" y="786"/>
                </a:cubicBezTo>
                <a:cubicBezTo>
                  <a:pt x="443" y="795"/>
                  <a:pt x="425" y="813"/>
                  <a:pt x="407" y="822"/>
                </a:cubicBezTo>
                <a:cubicBezTo>
                  <a:pt x="379" y="858"/>
                  <a:pt x="353" y="885"/>
                  <a:pt x="316" y="912"/>
                </a:cubicBezTo>
                <a:cubicBezTo>
                  <a:pt x="289" y="939"/>
                  <a:pt x="262" y="966"/>
                  <a:pt x="226" y="994"/>
                </a:cubicBezTo>
                <a:cubicBezTo>
                  <a:pt x="199" y="1021"/>
                  <a:pt x="163" y="1048"/>
                  <a:pt x="136" y="1066"/>
                </a:cubicBezTo>
                <a:lnTo>
                  <a:pt x="136" y="1066"/>
                </a:lnTo>
                <a:cubicBezTo>
                  <a:pt x="100" y="1093"/>
                  <a:pt x="72" y="1129"/>
                  <a:pt x="54" y="1165"/>
                </a:cubicBezTo>
                <a:cubicBezTo>
                  <a:pt x="27" y="1202"/>
                  <a:pt x="18" y="1238"/>
                  <a:pt x="9" y="1274"/>
                </a:cubicBezTo>
                <a:lnTo>
                  <a:pt x="0" y="12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7">
            <a:extLst>
              <a:ext uri="{FF2B5EF4-FFF2-40B4-BE49-F238E27FC236}">
                <a16:creationId xmlns:a16="http://schemas.microsoft.com/office/drawing/2014/main" id="{FFE3F12D-8824-B44A-8B23-696677CF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715" y="8194184"/>
            <a:ext cx="147869" cy="192678"/>
          </a:xfrm>
          <a:custGeom>
            <a:avLst/>
            <a:gdLst>
              <a:gd name="T0" fmla="*/ 0 w 145"/>
              <a:gd name="T1" fmla="*/ 172 h 191"/>
              <a:gd name="T2" fmla="*/ 0 w 145"/>
              <a:gd name="T3" fmla="*/ 172 h 191"/>
              <a:gd name="T4" fmla="*/ 27 w 145"/>
              <a:gd name="T5" fmla="*/ 109 h 191"/>
              <a:gd name="T6" fmla="*/ 45 w 145"/>
              <a:gd name="T7" fmla="*/ 100 h 191"/>
              <a:gd name="T8" fmla="*/ 63 w 145"/>
              <a:gd name="T9" fmla="*/ 82 h 191"/>
              <a:gd name="T10" fmla="*/ 72 w 145"/>
              <a:gd name="T11" fmla="*/ 72 h 191"/>
              <a:gd name="T12" fmla="*/ 81 w 145"/>
              <a:gd name="T13" fmla="*/ 63 h 191"/>
              <a:gd name="T14" fmla="*/ 90 w 145"/>
              <a:gd name="T15" fmla="*/ 55 h 191"/>
              <a:gd name="T16" fmla="*/ 99 w 145"/>
              <a:gd name="T17" fmla="*/ 46 h 191"/>
              <a:gd name="T18" fmla="*/ 126 w 145"/>
              <a:gd name="T19" fmla="*/ 0 h 191"/>
              <a:gd name="T20" fmla="*/ 135 w 145"/>
              <a:gd name="T21" fmla="*/ 0 h 191"/>
              <a:gd name="T22" fmla="*/ 135 w 145"/>
              <a:gd name="T23" fmla="*/ 63 h 191"/>
              <a:gd name="T24" fmla="*/ 135 w 145"/>
              <a:gd name="T25" fmla="*/ 72 h 191"/>
              <a:gd name="T26" fmla="*/ 135 w 145"/>
              <a:gd name="T27" fmla="*/ 91 h 191"/>
              <a:gd name="T28" fmla="*/ 126 w 145"/>
              <a:gd name="T29" fmla="*/ 109 h 191"/>
              <a:gd name="T30" fmla="*/ 117 w 145"/>
              <a:gd name="T31" fmla="*/ 127 h 191"/>
              <a:gd name="T32" fmla="*/ 117 w 145"/>
              <a:gd name="T33" fmla="*/ 136 h 191"/>
              <a:gd name="T34" fmla="*/ 108 w 145"/>
              <a:gd name="T35" fmla="*/ 154 h 191"/>
              <a:gd name="T36" fmla="*/ 99 w 145"/>
              <a:gd name="T37" fmla="*/ 163 h 191"/>
              <a:gd name="T38" fmla="*/ 81 w 145"/>
              <a:gd name="T39" fmla="*/ 181 h 191"/>
              <a:gd name="T40" fmla="*/ 9 w 145"/>
              <a:gd name="T41" fmla="*/ 181 h 191"/>
              <a:gd name="T42" fmla="*/ 0 w 145"/>
              <a:gd name="T43" fmla="*/ 172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91">
                <a:moveTo>
                  <a:pt x="0" y="172"/>
                </a:moveTo>
                <a:lnTo>
                  <a:pt x="0" y="172"/>
                </a:lnTo>
                <a:cubicBezTo>
                  <a:pt x="9" y="145"/>
                  <a:pt x="18" y="127"/>
                  <a:pt x="27" y="109"/>
                </a:cubicBezTo>
                <a:cubicBezTo>
                  <a:pt x="27" y="109"/>
                  <a:pt x="36" y="100"/>
                  <a:pt x="45" y="100"/>
                </a:cubicBezTo>
                <a:cubicBezTo>
                  <a:pt x="54" y="91"/>
                  <a:pt x="54" y="91"/>
                  <a:pt x="63" y="82"/>
                </a:cubicBezTo>
                <a:cubicBezTo>
                  <a:pt x="72" y="72"/>
                  <a:pt x="72" y="72"/>
                  <a:pt x="72" y="72"/>
                </a:cubicBezTo>
                <a:cubicBezTo>
                  <a:pt x="81" y="63"/>
                  <a:pt x="81" y="63"/>
                  <a:pt x="81" y="63"/>
                </a:cubicBezTo>
                <a:cubicBezTo>
                  <a:pt x="90" y="55"/>
                  <a:pt x="90" y="55"/>
                  <a:pt x="90" y="55"/>
                </a:cubicBezTo>
                <a:cubicBezTo>
                  <a:pt x="99" y="46"/>
                  <a:pt x="99" y="46"/>
                  <a:pt x="99" y="46"/>
                </a:cubicBezTo>
                <a:cubicBezTo>
                  <a:pt x="108" y="27"/>
                  <a:pt x="117" y="18"/>
                  <a:pt x="12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18"/>
                  <a:pt x="144" y="36"/>
                  <a:pt x="135" y="63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17" y="127"/>
                  <a:pt x="117" y="127"/>
                  <a:pt x="117" y="127"/>
                </a:cubicBezTo>
                <a:lnTo>
                  <a:pt x="117" y="136"/>
                </a:lnTo>
                <a:cubicBezTo>
                  <a:pt x="108" y="154"/>
                  <a:pt x="108" y="154"/>
                  <a:pt x="108" y="154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0" y="172"/>
                  <a:pt x="90" y="172"/>
                  <a:pt x="81" y="181"/>
                </a:cubicBezTo>
                <a:cubicBezTo>
                  <a:pt x="63" y="190"/>
                  <a:pt x="36" y="190"/>
                  <a:pt x="9" y="181"/>
                </a:cubicBezTo>
                <a:lnTo>
                  <a:pt x="0" y="1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8">
            <a:extLst>
              <a:ext uri="{FF2B5EF4-FFF2-40B4-BE49-F238E27FC236}">
                <a16:creationId xmlns:a16="http://schemas.microsoft.com/office/drawing/2014/main" id="{CEF928A5-B5D9-9F40-8649-73A44C23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005" y="7589260"/>
            <a:ext cx="470497" cy="855856"/>
          </a:xfrm>
          <a:custGeom>
            <a:avLst/>
            <a:gdLst>
              <a:gd name="T0" fmla="*/ 461 w 462"/>
              <a:gd name="T1" fmla="*/ 9 h 841"/>
              <a:gd name="T2" fmla="*/ 461 w 462"/>
              <a:gd name="T3" fmla="*/ 9 h 841"/>
              <a:gd name="T4" fmla="*/ 362 w 462"/>
              <a:gd name="T5" fmla="*/ 90 h 841"/>
              <a:gd name="T6" fmla="*/ 271 w 462"/>
              <a:gd name="T7" fmla="*/ 172 h 841"/>
              <a:gd name="T8" fmla="*/ 181 w 462"/>
              <a:gd name="T9" fmla="*/ 253 h 841"/>
              <a:gd name="T10" fmla="*/ 109 w 462"/>
              <a:gd name="T11" fmla="*/ 352 h 841"/>
              <a:gd name="T12" fmla="*/ 72 w 462"/>
              <a:gd name="T13" fmla="*/ 461 h 841"/>
              <a:gd name="T14" fmla="*/ 46 w 462"/>
              <a:gd name="T15" fmla="*/ 587 h 841"/>
              <a:gd name="T16" fmla="*/ 54 w 462"/>
              <a:gd name="T17" fmla="*/ 831 h 841"/>
              <a:gd name="T18" fmla="*/ 46 w 462"/>
              <a:gd name="T19" fmla="*/ 840 h 841"/>
              <a:gd name="T20" fmla="*/ 0 w 462"/>
              <a:gd name="T21" fmla="*/ 578 h 841"/>
              <a:gd name="T22" fmla="*/ 9 w 462"/>
              <a:gd name="T23" fmla="*/ 452 h 841"/>
              <a:gd name="T24" fmla="*/ 54 w 462"/>
              <a:gd name="T25" fmla="*/ 325 h 841"/>
              <a:gd name="T26" fmla="*/ 118 w 462"/>
              <a:gd name="T27" fmla="*/ 199 h 841"/>
              <a:gd name="T28" fmla="*/ 217 w 462"/>
              <a:gd name="T29" fmla="*/ 108 h 841"/>
              <a:gd name="T30" fmla="*/ 325 w 462"/>
              <a:gd name="T31" fmla="*/ 45 h 841"/>
              <a:gd name="T32" fmla="*/ 452 w 462"/>
              <a:gd name="T33" fmla="*/ 0 h 841"/>
              <a:gd name="T34" fmla="*/ 461 w 462"/>
              <a:gd name="T35" fmla="*/ 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" h="841">
                <a:moveTo>
                  <a:pt x="461" y="9"/>
                </a:moveTo>
                <a:lnTo>
                  <a:pt x="461" y="9"/>
                </a:lnTo>
                <a:cubicBezTo>
                  <a:pt x="425" y="36"/>
                  <a:pt x="398" y="63"/>
                  <a:pt x="362" y="90"/>
                </a:cubicBezTo>
                <a:cubicBezTo>
                  <a:pt x="335" y="117"/>
                  <a:pt x="299" y="145"/>
                  <a:pt x="271" y="172"/>
                </a:cubicBezTo>
                <a:cubicBezTo>
                  <a:pt x="235" y="199"/>
                  <a:pt x="208" y="226"/>
                  <a:pt x="181" y="253"/>
                </a:cubicBezTo>
                <a:cubicBezTo>
                  <a:pt x="154" y="289"/>
                  <a:pt x="127" y="316"/>
                  <a:pt x="109" y="352"/>
                </a:cubicBezTo>
                <a:cubicBezTo>
                  <a:pt x="91" y="389"/>
                  <a:pt x="82" y="425"/>
                  <a:pt x="72" y="461"/>
                </a:cubicBezTo>
                <a:cubicBezTo>
                  <a:pt x="54" y="497"/>
                  <a:pt x="54" y="542"/>
                  <a:pt x="46" y="587"/>
                </a:cubicBezTo>
                <a:cubicBezTo>
                  <a:pt x="36" y="668"/>
                  <a:pt x="46" y="750"/>
                  <a:pt x="54" y="831"/>
                </a:cubicBezTo>
                <a:cubicBezTo>
                  <a:pt x="46" y="840"/>
                  <a:pt x="46" y="840"/>
                  <a:pt x="46" y="840"/>
                </a:cubicBezTo>
                <a:cubicBezTo>
                  <a:pt x="18" y="750"/>
                  <a:pt x="9" y="668"/>
                  <a:pt x="0" y="578"/>
                </a:cubicBezTo>
                <a:cubicBezTo>
                  <a:pt x="0" y="542"/>
                  <a:pt x="9" y="497"/>
                  <a:pt x="9" y="452"/>
                </a:cubicBezTo>
                <a:cubicBezTo>
                  <a:pt x="18" y="406"/>
                  <a:pt x="36" y="361"/>
                  <a:pt x="54" y="325"/>
                </a:cubicBezTo>
                <a:cubicBezTo>
                  <a:pt x="72" y="280"/>
                  <a:pt x="91" y="244"/>
                  <a:pt x="118" y="199"/>
                </a:cubicBezTo>
                <a:cubicBezTo>
                  <a:pt x="145" y="162"/>
                  <a:pt x="181" y="136"/>
                  <a:pt x="217" y="108"/>
                </a:cubicBezTo>
                <a:cubicBezTo>
                  <a:pt x="253" y="81"/>
                  <a:pt x="289" y="63"/>
                  <a:pt x="325" y="45"/>
                </a:cubicBezTo>
                <a:cubicBezTo>
                  <a:pt x="371" y="27"/>
                  <a:pt x="407" y="9"/>
                  <a:pt x="452" y="0"/>
                </a:cubicBezTo>
                <a:lnTo>
                  <a:pt x="461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9">
            <a:extLst>
              <a:ext uri="{FF2B5EF4-FFF2-40B4-BE49-F238E27FC236}">
                <a16:creationId xmlns:a16="http://schemas.microsoft.com/office/drawing/2014/main" id="{4496709D-89C5-3B44-B0E1-57A83485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610" y="6903681"/>
            <a:ext cx="241969" cy="515304"/>
          </a:xfrm>
          <a:custGeom>
            <a:avLst/>
            <a:gdLst>
              <a:gd name="T0" fmla="*/ 236 w 237"/>
              <a:gd name="T1" fmla="*/ 9 h 506"/>
              <a:gd name="T2" fmla="*/ 236 w 237"/>
              <a:gd name="T3" fmla="*/ 9 h 506"/>
              <a:gd name="T4" fmla="*/ 217 w 237"/>
              <a:gd name="T5" fmla="*/ 45 h 506"/>
              <a:gd name="T6" fmla="*/ 199 w 237"/>
              <a:gd name="T7" fmla="*/ 73 h 506"/>
              <a:gd name="T8" fmla="*/ 181 w 237"/>
              <a:gd name="T9" fmla="*/ 100 h 506"/>
              <a:gd name="T10" fmla="*/ 172 w 237"/>
              <a:gd name="T11" fmla="*/ 136 h 506"/>
              <a:gd name="T12" fmla="*/ 154 w 237"/>
              <a:gd name="T13" fmla="*/ 162 h 506"/>
              <a:gd name="T14" fmla="*/ 136 w 237"/>
              <a:gd name="T15" fmla="*/ 189 h 506"/>
              <a:gd name="T16" fmla="*/ 118 w 237"/>
              <a:gd name="T17" fmla="*/ 216 h 506"/>
              <a:gd name="T18" fmla="*/ 100 w 237"/>
              <a:gd name="T19" fmla="*/ 243 h 506"/>
              <a:gd name="T20" fmla="*/ 82 w 237"/>
              <a:gd name="T21" fmla="*/ 270 h 506"/>
              <a:gd name="T22" fmla="*/ 73 w 237"/>
              <a:gd name="T23" fmla="*/ 306 h 506"/>
              <a:gd name="T24" fmla="*/ 64 w 237"/>
              <a:gd name="T25" fmla="*/ 334 h 506"/>
              <a:gd name="T26" fmla="*/ 46 w 237"/>
              <a:gd name="T27" fmla="*/ 370 h 506"/>
              <a:gd name="T28" fmla="*/ 28 w 237"/>
              <a:gd name="T29" fmla="*/ 505 h 506"/>
              <a:gd name="T30" fmla="*/ 19 w 237"/>
              <a:gd name="T31" fmla="*/ 505 h 506"/>
              <a:gd name="T32" fmla="*/ 9 w 237"/>
              <a:gd name="T33" fmla="*/ 361 h 506"/>
              <a:gd name="T34" fmla="*/ 9 w 237"/>
              <a:gd name="T35" fmla="*/ 325 h 506"/>
              <a:gd name="T36" fmla="*/ 19 w 237"/>
              <a:gd name="T37" fmla="*/ 288 h 506"/>
              <a:gd name="T38" fmla="*/ 28 w 237"/>
              <a:gd name="T39" fmla="*/ 252 h 506"/>
              <a:gd name="T40" fmla="*/ 37 w 237"/>
              <a:gd name="T41" fmla="*/ 216 h 506"/>
              <a:gd name="T42" fmla="*/ 46 w 237"/>
              <a:gd name="T43" fmla="*/ 180 h 506"/>
              <a:gd name="T44" fmla="*/ 64 w 237"/>
              <a:gd name="T45" fmla="*/ 144 h 506"/>
              <a:gd name="T46" fmla="*/ 82 w 237"/>
              <a:gd name="T47" fmla="*/ 118 h 506"/>
              <a:gd name="T48" fmla="*/ 100 w 237"/>
              <a:gd name="T49" fmla="*/ 82 h 506"/>
              <a:gd name="T50" fmla="*/ 226 w 237"/>
              <a:gd name="T51" fmla="*/ 0 h 506"/>
              <a:gd name="T52" fmla="*/ 236 w 237"/>
              <a:gd name="T53" fmla="*/ 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7" h="506">
                <a:moveTo>
                  <a:pt x="236" y="9"/>
                </a:moveTo>
                <a:lnTo>
                  <a:pt x="236" y="9"/>
                </a:lnTo>
                <a:cubicBezTo>
                  <a:pt x="226" y="18"/>
                  <a:pt x="217" y="27"/>
                  <a:pt x="217" y="45"/>
                </a:cubicBezTo>
                <a:cubicBezTo>
                  <a:pt x="208" y="55"/>
                  <a:pt x="208" y="64"/>
                  <a:pt x="199" y="73"/>
                </a:cubicBezTo>
                <a:cubicBezTo>
                  <a:pt x="199" y="82"/>
                  <a:pt x="190" y="91"/>
                  <a:pt x="181" y="100"/>
                </a:cubicBezTo>
                <a:cubicBezTo>
                  <a:pt x="181" y="118"/>
                  <a:pt x="172" y="127"/>
                  <a:pt x="172" y="136"/>
                </a:cubicBezTo>
                <a:cubicBezTo>
                  <a:pt x="163" y="144"/>
                  <a:pt x="163" y="153"/>
                  <a:pt x="154" y="162"/>
                </a:cubicBezTo>
                <a:cubicBezTo>
                  <a:pt x="145" y="171"/>
                  <a:pt x="145" y="180"/>
                  <a:pt x="136" y="189"/>
                </a:cubicBezTo>
                <a:cubicBezTo>
                  <a:pt x="118" y="216"/>
                  <a:pt x="118" y="216"/>
                  <a:pt x="118" y="216"/>
                </a:cubicBezTo>
                <a:cubicBezTo>
                  <a:pt x="109" y="225"/>
                  <a:pt x="100" y="234"/>
                  <a:pt x="100" y="243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3" y="306"/>
                  <a:pt x="73" y="306"/>
                  <a:pt x="73" y="306"/>
                </a:cubicBezTo>
                <a:cubicBezTo>
                  <a:pt x="64" y="334"/>
                  <a:pt x="64" y="334"/>
                  <a:pt x="64" y="334"/>
                </a:cubicBezTo>
                <a:cubicBezTo>
                  <a:pt x="46" y="370"/>
                  <a:pt x="46" y="370"/>
                  <a:pt x="46" y="370"/>
                </a:cubicBezTo>
                <a:cubicBezTo>
                  <a:pt x="37" y="415"/>
                  <a:pt x="28" y="460"/>
                  <a:pt x="28" y="505"/>
                </a:cubicBezTo>
                <a:cubicBezTo>
                  <a:pt x="19" y="505"/>
                  <a:pt x="19" y="505"/>
                  <a:pt x="19" y="505"/>
                </a:cubicBezTo>
                <a:cubicBezTo>
                  <a:pt x="9" y="460"/>
                  <a:pt x="0" y="415"/>
                  <a:pt x="9" y="361"/>
                </a:cubicBezTo>
                <a:cubicBezTo>
                  <a:pt x="9" y="325"/>
                  <a:pt x="9" y="325"/>
                  <a:pt x="9" y="325"/>
                </a:cubicBezTo>
                <a:cubicBezTo>
                  <a:pt x="19" y="288"/>
                  <a:pt x="19" y="288"/>
                  <a:pt x="19" y="288"/>
                </a:cubicBezTo>
                <a:cubicBezTo>
                  <a:pt x="28" y="252"/>
                  <a:pt x="28" y="252"/>
                  <a:pt x="28" y="252"/>
                </a:cubicBezTo>
                <a:cubicBezTo>
                  <a:pt x="37" y="216"/>
                  <a:pt x="37" y="216"/>
                  <a:pt x="37" y="216"/>
                </a:cubicBezTo>
                <a:cubicBezTo>
                  <a:pt x="37" y="207"/>
                  <a:pt x="46" y="198"/>
                  <a:pt x="46" y="180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4" y="136"/>
                  <a:pt x="73" y="127"/>
                  <a:pt x="82" y="118"/>
                </a:cubicBezTo>
                <a:cubicBezTo>
                  <a:pt x="82" y="109"/>
                  <a:pt x="91" y="91"/>
                  <a:pt x="100" y="82"/>
                </a:cubicBezTo>
                <a:cubicBezTo>
                  <a:pt x="136" y="45"/>
                  <a:pt x="172" y="18"/>
                  <a:pt x="226" y="0"/>
                </a:cubicBezTo>
                <a:lnTo>
                  <a:pt x="236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0">
            <a:extLst>
              <a:ext uri="{FF2B5EF4-FFF2-40B4-BE49-F238E27FC236}">
                <a16:creationId xmlns:a16="http://schemas.microsoft.com/office/drawing/2014/main" id="{5FF1E669-EE4A-9F4C-98AF-C7E6293D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313" y="7992542"/>
            <a:ext cx="219563" cy="376397"/>
          </a:xfrm>
          <a:custGeom>
            <a:avLst/>
            <a:gdLst>
              <a:gd name="T0" fmla="*/ 36 w 218"/>
              <a:gd name="T1" fmla="*/ 0 h 371"/>
              <a:gd name="T2" fmla="*/ 36 w 218"/>
              <a:gd name="T3" fmla="*/ 0 h 371"/>
              <a:gd name="T4" fmla="*/ 81 w 218"/>
              <a:gd name="T5" fmla="*/ 99 h 371"/>
              <a:gd name="T6" fmla="*/ 90 w 218"/>
              <a:gd name="T7" fmla="*/ 117 h 371"/>
              <a:gd name="T8" fmla="*/ 99 w 218"/>
              <a:gd name="T9" fmla="*/ 144 h 371"/>
              <a:gd name="T10" fmla="*/ 99 w 218"/>
              <a:gd name="T11" fmla="*/ 171 h 371"/>
              <a:gd name="T12" fmla="*/ 108 w 218"/>
              <a:gd name="T13" fmla="*/ 189 h 371"/>
              <a:gd name="T14" fmla="*/ 118 w 218"/>
              <a:gd name="T15" fmla="*/ 216 h 371"/>
              <a:gd name="T16" fmla="*/ 127 w 218"/>
              <a:gd name="T17" fmla="*/ 244 h 371"/>
              <a:gd name="T18" fmla="*/ 145 w 218"/>
              <a:gd name="T19" fmla="*/ 261 h 371"/>
              <a:gd name="T20" fmla="*/ 154 w 218"/>
              <a:gd name="T21" fmla="*/ 280 h 371"/>
              <a:gd name="T22" fmla="*/ 217 w 218"/>
              <a:gd name="T23" fmla="*/ 370 h 371"/>
              <a:gd name="T24" fmla="*/ 208 w 218"/>
              <a:gd name="T25" fmla="*/ 370 h 371"/>
              <a:gd name="T26" fmla="*/ 118 w 218"/>
              <a:gd name="T27" fmla="*/ 307 h 371"/>
              <a:gd name="T28" fmla="*/ 99 w 218"/>
              <a:gd name="T29" fmla="*/ 289 h 371"/>
              <a:gd name="T30" fmla="*/ 81 w 218"/>
              <a:gd name="T31" fmla="*/ 270 h 371"/>
              <a:gd name="T32" fmla="*/ 63 w 218"/>
              <a:gd name="T33" fmla="*/ 244 h 371"/>
              <a:gd name="T34" fmla="*/ 45 w 218"/>
              <a:gd name="T35" fmla="*/ 225 h 371"/>
              <a:gd name="T36" fmla="*/ 36 w 218"/>
              <a:gd name="T37" fmla="*/ 198 h 371"/>
              <a:gd name="T38" fmla="*/ 18 w 218"/>
              <a:gd name="T39" fmla="*/ 171 h 371"/>
              <a:gd name="T40" fmla="*/ 9 w 218"/>
              <a:gd name="T41" fmla="*/ 144 h 371"/>
              <a:gd name="T42" fmla="*/ 0 w 218"/>
              <a:gd name="T43" fmla="*/ 117 h 371"/>
              <a:gd name="T44" fmla="*/ 27 w 218"/>
              <a:gd name="T45" fmla="*/ 0 h 371"/>
              <a:gd name="T46" fmla="*/ 36 w 218"/>
              <a:gd name="T47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8" h="371">
                <a:moveTo>
                  <a:pt x="36" y="0"/>
                </a:moveTo>
                <a:lnTo>
                  <a:pt x="36" y="0"/>
                </a:lnTo>
                <a:cubicBezTo>
                  <a:pt x="63" y="36"/>
                  <a:pt x="72" y="72"/>
                  <a:pt x="81" y="99"/>
                </a:cubicBezTo>
                <a:cubicBezTo>
                  <a:pt x="90" y="108"/>
                  <a:pt x="90" y="117"/>
                  <a:pt x="90" y="117"/>
                </a:cubicBezTo>
                <a:cubicBezTo>
                  <a:pt x="99" y="126"/>
                  <a:pt x="99" y="135"/>
                  <a:pt x="99" y="144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8" y="180"/>
                  <a:pt x="108" y="189"/>
                  <a:pt x="108" y="189"/>
                </a:cubicBezTo>
                <a:cubicBezTo>
                  <a:pt x="118" y="216"/>
                  <a:pt x="118" y="216"/>
                  <a:pt x="118" y="216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45" y="261"/>
                  <a:pt x="145" y="261"/>
                  <a:pt x="145" y="26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72" y="316"/>
                  <a:pt x="190" y="343"/>
                  <a:pt x="217" y="370"/>
                </a:cubicBezTo>
                <a:cubicBezTo>
                  <a:pt x="208" y="370"/>
                  <a:pt x="208" y="370"/>
                  <a:pt x="208" y="370"/>
                </a:cubicBezTo>
                <a:cubicBezTo>
                  <a:pt x="181" y="361"/>
                  <a:pt x="145" y="334"/>
                  <a:pt x="118" y="307"/>
                </a:cubicBezTo>
                <a:cubicBezTo>
                  <a:pt x="99" y="289"/>
                  <a:pt x="99" y="289"/>
                  <a:pt x="99" y="289"/>
                </a:cubicBezTo>
                <a:cubicBezTo>
                  <a:pt x="81" y="270"/>
                  <a:pt x="81" y="270"/>
                  <a:pt x="81" y="270"/>
                </a:cubicBezTo>
                <a:cubicBezTo>
                  <a:pt x="63" y="244"/>
                  <a:pt x="63" y="244"/>
                  <a:pt x="63" y="244"/>
                </a:cubicBezTo>
                <a:cubicBezTo>
                  <a:pt x="45" y="225"/>
                  <a:pt x="45" y="225"/>
                  <a:pt x="45" y="225"/>
                </a:cubicBezTo>
                <a:cubicBezTo>
                  <a:pt x="45" y="216"/>
                  <a:pt x="36" y="207"/>
                  <a:pt x="36" y="198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18" y="162"/>
                  <a:pt x="9" y="153"/>
                  <a:pt x="9" y="144"/>
                </a:cubicBezTo>
                <a:cubicBezTo>
                  <a:pt x="9" y="135"/>
                  <a:pt x="0" y="126"/>
                  <a:pt x="0" y="117"/>
                </a:cubicBezTo>
                <a:cubicBezTo>
                  <a:pt x="0" y="81"/>
                  <a:pt x="0" y="36"/>
                  <a:pt x="27" y="0"/>
                </a:cubicBezTo>
                <a:lnTo>
                  <a:pt x="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1">
            <a:extLst>
              <a:ext uri="{FF2B5EF4-FFF2-40B4-BE49-F238E27FC236}">
                <a16:creationId xmlns:a16="http://schemas.microsoft.com/office/drawing/2014/main" id="{171E5FE0-55DA-0D46-B05E-479F2750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090" y="7100842"/>
            <a:ext cx="156831" cy="533227"/>
          </a:xfrm>
          <a:custGeom>
            <a:avLst/>
            <a:gdLst>
              <a:gd name="T0" fmla="*/ 55 w 155"/>
              <a:gd name="T1" fmla="*/ 524 h 525"/>
              <a:gd name="T2" fmla="*/ 55 w 155"/>
              <a:gd name="T3" fmla="*/ 524 h 525"/>
              <a:gd name="T4" fmla="*/ 36 w 155"/>
              <a:gd name="T5" fmla="*/ 488 h 525"/>
              <a:gd name="T6" fmla="*/ 19 w 155"/>
              <a:gd name="T7" fmla="*/ 461 h 525"/>
              <a:gd name="T8" fmla="*/ 9 w 155"/>
              <a:gd name="T9" fmla="*/ 425 h 525"/>
              <a:gd name="T10" fmla="*/ 0 w 155"/>
              <a:gd name="T11" fmla="*/ 388 h 525"/>
              <a:gd name="T12" fmla="*/ 0 w 155"/>
              <a:gd name="T13" fmla="*/ 352 h 525"/>
              <a:gd name="T14" fmla="*/ 0 w 155"/>
              <a:gd name="T15" fmla="*/ 316 h 525"/>
              <a:gd name="T16" fmla="*/ 9 w 155"/>
              <a:gd name="T17" fmla="*/ 280 h 525"/>
              <a:gd name="T18" fmla="*/ 19 w 155"/>
              <a:gd name="T19" fmla="*/ 244 h 525"/>
              <a:gd name="T20" fmla="*/ 27 w 155"/>
              <a:gd name="T21" fmla="*/ 217 h 525"/>
              <a:gd name="T22" fmla="*/ 36 w 155"/>
              <a:gd name="T23" fmla="*/ 181 h 525"/>
              <a:gd name="T24" fmla="*/ 55 w 155"/>
              <a:gd name="T25" fmla="*/ 145 h 525"/>
              <a:gd name="T26" fmla="*/ 64 w 155"/>
              <a:gd name="T27" fmla="*/ 118 h 525"/>
              <a:gd name="T28" fmla="*/ 145 w 155"/>
              <a:gd name="T29" fmla="*/ 0 h 525"/>
              <a:gd name="T30" fmla="*/ 154 w 155"/>
              <a:gd name="T31" fmla="*/ 9 h 525"/>
              <a:gd name="T32" fmla="*/ 109 w 155"/>
              <a:gd name="T33" fmla="*/ 127 h 525"/>
              <a:gd name="T34" fmla="*/ 100 w 155"/>
              <a:gd name="T35" fmla="*/ 163 h 525"/>
              <a:gd name="T36" fmla="*/ 91 w 155"/>
              <a:gd name="T37" fmla="*/ 199 h 525"/>
              <a:gd name="T38" fmla="*/ 91 w 155"/>
              <a:gd name="T39" fmla="*/ 226 h 525"/>
              <a:gd name="T40" fmla="*/ 82 w 155"/>
              <a:gd name="T41" fmla="*/ 262 h 525"/>
              <a:gd name="T42" fmla="*/ 82 w 155"/>
              <a:gd name="T43" fmla="*/ 289 h 525"/>
              <a:gd name="T44" fmla="*/ 82 w 155"/>
              <a:gd name="T45" fmla="*/ 325 h 525"/>
              <a:gd name="T46" fmla="*/ 82 w 155"/>
              <a:gd name="T47" fmla="*/ 352 h 525"/>
              <a:gd name="T48" fmla="*/ 82 w 155"/>
              <a:gd name="T49" fmla="*/ 388 h 525"/>
              <a:gd name="T50" fmla="*/ 82 w 155"/>
              <a:gd name="T51" fmla="*/ 416 h 525"/>
              <a:gd name="T52" fmla="*/ 82 w 155"/>
              <a:gd name="T53" fmla="*/ 452 h 525"/>
              <a:gd name="T54" fmla="*/ 73 w 155"/>
              <a:gd name="T55" fmla="*/ 488 h 525"/>
              <a:gd name="T56" fmla="*/ 64 w 155"/>
              <a:gd name="T57" fmla="*/ 524 h 525"/>
              <a:gd name="T58" fmla="*/ 55 w 155"/>
              <a:gd name="T59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525">
                <a:moveTo>
                  <a:pt x="55" y="524"/>
                </a:moveTo>
                <a:lnTo>
                  <a:pt x="55" y="524"/>
                </a:lnTo>
                <a:cubicBezTo>
                  <a:pt x="45" y="515"/>
                  <a:pt x="45" y="506"/>
                  <a:pt x="36" y="488"/>
                </a:cubicBezTo>
                <a:cubicBezTo>
                  <a:pt x="27" y="479"/>
                  <a:pt x="27" y="470"/>
                  <a:pt x="19" y="461"/>
                </a:cubicBezTo>
                <a:cubicBezTo>
                  <a:pt x="9" y="452"/>
                  <a:pt x="9" y="434"/>
                  <a:pt x="9" y="425"/>
                </a:cubicBezTo>
                <a:cubicBezTo>
                  <a:pt x="0" y="416"/>
                  <a:pt x="0" y="398"/>
                  <a:pt x="0" y="388"/>
                </a:cubicBezTo>
                <a:cubicBezTo>
                  <a:pt x="0" y="380"/>
                  <a:pt x="0" y="362"/>
                  <a:pt x="0" y="352"/>
                </a:cubicBezTo>
                <a:cubicBezTo>
                  <a:pt x="0" y="343"/>
                  <a:pt x="0" y="325"/>
                  <a:pt x="0" y="316"/>
                </a:cubicBezTo>
                <a:cubicBezTo>
                  <a:pt x="9" y="280"/>
                  <a:pt x="9" y="280"/>
                  <a:pt x="9" y="280"/>
                </a:cubicBezTo>
                <a:cubicBezTo>
                  <a:pt x="9" y="271"/>
                  <a:pt x="9" y="262"/>
                  <a:pt x="19" y="244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91" y="72"/>
                  <a:pt x="109" y="36"/>
                  <a:pt x="145" y="0"/>
                </a:cubicBezTo>
                <a:cubicBezTo>
                  <a:pt x="154" y="9"/>
                  <a:pt x="154" y="9"/>
                  <a:pt x="154" y="9"/>
                </a:cubicBezTo>
                <a:cubicBezTo>
                  <a:pt x="127" y="45"/>
                  <a:pt x="118" y="90"/>
                  <a:pt x="109" y="127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91" y="226"/>
                  <a:pt x="91" y="226"/>
                  <a:pt x="91" y="226"/>
                </a:cubicBezTo>
                <a:cubicBezTo>
                  <a:pt x="82" y="262"/>
                  <a:pt x="82" y="262"/>
                  <a:pt x="82" y="262"/>
                </a:cubicBezTo>
                <a:cubicBezTo>
                  <a:pt x="82" y="271"/>
                  <a:pt x="82" y="280"/>
                  <a:pt x="82" y="289"/>
                </a:cubicBezTo>
                <a:cubicBezTo>
                  <a:pt x="82" y="325"/>
                  <a:pt x="82" y="325"/>
                  <a:pt x="82" y="325"/>
                </a:cubicBezTo>
                <a:cubicBezTo>
                  <a:pt x="82" y="334"/>
                  <a:pt x="82" y="343"/>
                  <a:pt x="82" y="352"/>
                </a:cubicBezTo>
                <a:cubicBezTo>
                  <a:pt x="82" y="362"/>
                  <a:pt x="82" y="380"/>
                  <a:pt x="82" y="388"/>
                </a:cubicBezTo>
                <a:cubicBezTo>
                  <a:pt x="82" y="398"/>
                  <a:pt x="82" y="407"/>
                  <a:pt x="82" y="416"/>
                </a:cubicBezTo>
                <a:cubicBezTo>
                  <a:pt x="82" y="425"/>
                  <a:pt x="82" y="443"/>
                  <a:pt x="82" y="452"/>
                </a:cubicBezTo>
                <a:cubicBezTo>
                  <a:pt x="73" y="461"/>
                  <a:pt x="73" y="470"/>
                  <a:pt x="73" y="488"/>
                </a:cubicBezTo>
                <a:cubicBezTo>
                  <a:pt x="73" y="497"/>
                  <a:pt x="73" y="506"/>
                  <a:pt x="64" y="524"/>
                </a:cubicBezTo>
                <a:lnTo>
                  <a:pt x="55" y="5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2">
            <a:extLst>
              <a:ext uri="{FF2B5EF4-FFF2-40B4-BE49-F238E27FC236}">
                <a16:creationId xmlns:a16="http://schemas.microsoft.com/office/drawing/2014/main" id="{8AFD782D-8FC5-D146-A073-FCEB8433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364" y="5855148"/>
            <a:ext cx="524268" cy="434647"/>
          </a:xfrm>
          <a:custGeom>
            <a:avLst/>
            <a:gdLst>
              <a:gd name="T0" fmla="*/ 515 w 516"/>
              <a:gd name="T1" fmla="*/ 37 h 426"/>
              <a:gd name="T2" fmla="*/ 515 w 516"/>
              <a:gd name="T3" fmla="*/ 37 h 426"/>
              <a:gd name="T4" fmla="*/ 343 w 516"/>
              <a:gd name="T5" fmla="*/ 91 h 426"/>
              <a:gd name="T6" fmla="*/ 262 w 516"/>
              <a:gd name="T7" fmla="*/ 109 h 426"/>
              <a:gd name="T8" fmla="*/ 181 w 516"/>
              <a:gd name="T9" fmla="*/ 145 h 426"/>
              <a:gd name="T10" fmla="*/ 118 w 516"/>
              <a:gd name="T11" fmla="*/ 190 h 426"/>
              <a:gd name="T12" fmla="*/ 64 w 516"/>
              <a:gd name="T13" fmla="*/ 253 h 426"/>
              <a:gd name="T14" fmla="*/ 27 w 516"/>
              <a:gd name="T15" fmla="*/ 335 h 426"/>
              <a:gd name="T16" fmla="*/ 18 w 516"/>
              <a:gd name="T17" fmla="*/ 425 h 426"/>
              <a:gd name="T18" fmla="*/ 9 w 516"/>
              <a:gd name="T19" fmla="*/ 425 h 426"/>
              <a:gd name="T20" fmla="*/ 27 w 516"/>
              <a:gd name="T21" fmla="*/ 235 h 426"/>
              <a:gd name="T22" fmla="*/ 72 w 516"/>
              <a:gd name="T23" fmla="*/ 154 h 426"/>
              <a:gd name="T24" fmla="*/ 145 w 516"/>
              <a:gd name="T25" fmla="*/ 82 h 426"/>
              <a:gd name="T26" fmla="*/ 235 w 516"/>
              <a:gd name="T27" fmla="*/ 37 h 426"/>
              <a:gd name="T28" fmla="*/ 325 w 516"/>
              <a:gd name="T29" fmla="*/ 9 h 426"/>
              <a:gd name="T30" fmla="*/ 425 w 516"/>
              <a:gd name="T31" fmla="*/ 9 h 426"/>
              <a:gd name="T32" fmla="*/ 515 w 516"/>
              <a:gd name="T33" fmla="*/ 27 h 426"/>
              <a:gd name="T34" fmla="*/ 515 w 516"/>
              <a:gd name="T35" fmla="*/ 3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6" h="426">
                <a:moveTo>
                  <a:pt x="515" y="37"/>
                </a:moveTo>
                <a:lnTo>
                  <a:pt x="515" y="37"/>
                </a:lnTo>
                <a:cubicBezTo>
                  <a:pt x="461" y="63"/>
                  <a:pt x="398" y="73"/>
                  <a:pt x="343" y="91"/>
                </a:cubicBezTo>
                <a:cubicBezTo>
                  <a:pt x="317" y="100"/>
                  <a:pt x="289" y="109"/>
                  <a:pt x="262" y="109"/>
                </a:cubicBezTo>
                <a:cubicBezTo>
                  <a:pt x="235" y="118"/>
                  <a:pt x="208" y="127"/>
                  <a:pt x="181" y="145"/>
                </a:cubicBezTo>
                <a:cubicBezTo>
                  <a:pt x="163" y="154"/>
                  <a:pt x="136" y="172"/>
                  <a:pt x="118" y="190"/>
                </a:cubicBezTo>
                <a:cubicBezTo>
                  <a:pt x="100" y="208"/>
                  <a:pt x="81" y="226"/>
                  <a:pt x="64" y="253"/>
                </a:cubicBezTo>
                <a:cubicBezTo>
                  <a:pt x="45" y="280"/>
                  <a:pt x="36" y="307"/>
                  <a:pt x="27" y="335"/>
                </a:cubicBezTo>
                <a:cubicBezTo>
                  <a:pt x="18" y="362"/>
                  <a:pt x="18" y="389"/>
                  <a:pt x="18" y="425"/>
                </a:cubicBezTo>
                <a:cubicBezTo>
                  <a:pt x="9" y="425"/>
                  <a:pt x="9" y="425"/>
                  <a:pt x="9" y="425"/>
                </a:cubicBezTo>
                <a:cubicBezTo>
                  <a:pt x="0" y="362"/>
                  <a:pt x="0" y="299"/>
                  <a:pt x="27" y="235"/>
                </a:cubicBezTo>
                <a:cubicBezTo>
                  <a:pt x="36" y="208"/>
                  <a:pt x="54" y="181"/>
                  <a:pt x="72" y="154"/>
                </a:cubicBezTo>
                <a:cubicBezTo>
                  <a:pt x="90" y="127"/>
                  <a:pt x="118" y="100"/>
                  <a:pt x="145" y="82"/>
                </a:cubicBezTo>
                <a:cubicBezTo>
                  <a:pt x="172" y="63"/>
                  <a:pt x="199" y="46"/>
                  <a:pt x="235" y="37"/>
                </a:cubicBezTo>
                <a:cubicBezTo>
                  <a:pt x="262" y="18"/>
                  <a:pt x="298" y="9"/>
                  <a:pt x="325" y="9"/>
                </a:cubicBezTo>
                <a:cubicBezTo>
                  <a:pt x="362" y="0"/>
                  <a:pt x="389" y="0"/>
                  <a:pt x="425" y="9"/>
                </a:cubicBezTo>
                <a:cubicBezTo>
                  <a:pt x="452" y="9"/>
                  <a:pt x="488" y="18"/>
                  <a:pt x="515" y="27"/>
                </a:cubicBezTo>
                <a:lnTo>
                  <a:pt x="515" y="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3">
            <a:extLst>
              <a:ext uri="{FF2B5EF4-FFF2-40B4-BE49-F238E27FC236}">
                <a16:creationId xmlns:a16="http://schemas.microsoft.com/office/drawing/2014/main" id="{E522F37B-3BAF-0546-B721-B6359939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4371" y="6267392"/>
            <a:ext cx="201643" cy="636290"/>
          </a:xfrm>
          <a:custGeom>
            <a:avLst/>
            <a:gdLst>
              <a:gd name="T0" fmla="*/ 144 w 200"/>
              <a:gd name="T1" fmla="*/ 0 h 624"/>
              <a:gd name="T2" fmla="*/ 144 w 200"/>
              <a:gd name="T3" fmla="*/ 0 h 624"/>
              <a:gd name="T4" fmla="*/ 199 w 200"/>
              <a:gd name="T5" fmla="*/ 162 h 624"/>
              <a:gd name="T6" fmla="*/ 180 w 200"/>
              <a:gd name="T7" fmla="*/ 244 h 624"/>
              <a:gd name="T8" fmla="*/ 162 w 200"/>
              <a:gd name="T9" fmla="*/ 325 h 624"/>
              <a:gd name="T10" fmla="*/ 126 w 200"/>
              <a:gd name="T11" fmla="*/ 406 h 624"/>
              <a:gd name="T12" fmla="*/ 90 w 200"/>
              <a:gd name="T13" fmla="*/ 479 h 624"/>
              <a:gd name="T14" fmla="*/ 9 w 200"/>
              <a:gd name="T15" fmla="*/ 623 h 624"/>
              <a:gd name="T16" fmla="*/ 0 w 200"/>
              <a:gd name="T17" fmla="*/ 614 h 624"/>
              <a:gd name="T18" fmla="*/ 54 w 200"/>
              <a:gd name="T19" fmla="*/ 460 h 624"/>
              <a:gd name="T20" fmla="*/ 72 w 200"/>
              <a:gd name="T21" fmla="*/ 389 h 624"/>
              <a:gd name="T22" fmla="*/ 90 w 200"/>
              <a:gd name="T23" fmla="*/ 307 h 624"/>
              <a:gd name="T24" fmla="*/ 99 w 200"/>
              <a:gd name="T25" fmla="*/ 235 h 624"/>
              <a:gd name="T26" fmla="*/ 108 w 200"/>
              <a:gd name="T27" fmla="*/ 153 h 624"/>
              <a:gd name="T28" fmla="*/ 135 w 200"/>
              <a:gd name="T29" fmla="*/ 0 h 624"/>
              <a:gd name="T30" fmla="*/ 144 w 200"/>
              <a:gd name="T31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624">
                <a:moveTo>
                  <a:pt x="144" y="0"/>
                </a:moveTo>
                <a:lnTo>
                  <a:pt x="144" y="0"/>
                </a:lnTo>
                <a:cubicBezTo>
                  <a:pt x="180" y="45"/>
                  <a:pt x="189" y="99"/>
                  <a:pt x="199" y="162"/>
                </a:cubicBezTo>
                <a:cubicBezTo>
                  <a:pt x="199" y="190"/>
                  <a:pt x="189" y="217"/>
                  <a:pt x="180" y="244"/>
                </a:cubicBezTo>
                <a:cubicBezTo>
                  <a:pt x="180" y="271"/>
                  <a:pt x="171" y="298"/>
                  <a:pt x="162" y="325"/>
                </a:cubicBezTo>
                <a:cubicBezTo>
                  <a:pt x="153" y="352"/>
                  <a:pt x="135" y="379"/>
                  <a:pt x="126" y="406"/>
                </a:cubicBezTo>
                <a:cubicBezTo>
                  <a:pt x="117" y="434"/>
                  <a:pt x="108" y="452"/>
                  <a:pt x="90" y="479"/>
                </a:cubicBezTo>
                <a:cubicBezTo>
                  <a:pt x="63" y="524"/>
                  <a:pt x="36" y="578"/>
                  <a:pt x="9" y="623"/>
                </a:cubicBezTo>
                <a:cubicBezTo>
                  <a:pt x="0" y="614"/>
                  <a:pt x="0" y="614"/>
                  <a:pt x="0" y="614"/>
                </a:cubicBezTo>
                <a:cubicBezTo>
                  <a:pt x="18" y="569"/>
                  <a:pt x="36" y="515"/>
                  <a:pt x="54" y="460"/>
                </a:cubicBezTo>
                <a:cubicBezTo>
                  <a:pt x="63" y="434"/>
                  <a:pt x="72" y="415"/>
                  <a:pt x="72" y="389"/>
                </a:cubicBezTo>
                <a:cubicBezTo>
                  <a:pt x="81" y="361"/>
                  <a:pt x="90" y="334"/>
                  <a:pt x="90" y="307"/>
                </a:cubicBezTo>
                <a:cubicBezTo>
                  <a:pt x="99" y="280"/>
                  <a:pt x="99" y="253"/>
                  <a:pt x="99" y="235"/>
                </a:cubicBezTo>
                <a:cubicBezTo>
                  <a:pt x="108" y="208"/>
                  <a:pt x="108" y="181"/>
                  <a:pt x="108" y="153"/>
                </a:cubicBezTo>
                <a:cubicBezTo>
                  <a:pt x="117" y="108"/>
                  <a:pt x="126" y="54"/>
                  <a:pt x="135" y="0"/>
                </a:cubicBezTo>
                <a:lnTo>
                  <a:pt x="1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4">
            <a:extLst>
              <a:ext uri="{FF2B5EF4-FFF2-40B4-BE49-F238E27FC236}">
                <a16:creationId xmlns:a16="http://schemas.microsoft.com/office/drawing/2014/main" id="{DBF3F6B0-BC37-E847-8814-AE1B69FF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769" y="6939529"/>
            <a:ext cx="174754" cy="560113"/>
          </a:xfrm>
          <a:custGeom>
            <a:avLst/>
            <a:gdLst>
              <a:gd name="T0" fmla="*/ 136 w 173"/>
              <a:gd name="T1" fmla="*/ 0 h 551"/>
              <a:gd name="T2" fmla="*/ 136 w 173"/>
              <a:gd name="T3" fmla="*/ 0 h 551"/>
              <a:gd name="T4" fmla="*/ 172 w 173"/>
              <a:gd name="T5" fmla="*/ 144 h 551"/>
              <a:gd name="T6" fmla="*/ 172 w 173"/>
              <a:gd name="T7" fmla="*/ 180 h 551"/>
              <a:gd name="T8" fmla="*/ 163 w 173"/>
              <a:gd name="T9" fmla="*/ 216 h 551"/>
              <a:gd name="T10" fmla="*/ 145 w 173"/>
              <a:gd name="T11" fmla="*/ 252 h 551"/>
              <a:gd name="T12" fmla="*/ 136 w 173"/>
              <a:gd name="T13" fmla="*/ 289 h 551"/>
              <a:gd name="T14" fmla="*/ 109 w 173"/>
              <a:gd name="T15" fmla="*/ 361 h 551"/>
              <a:gd name="T16" fmla="*/ 73 w 173"/>
              <a:gd name="T17" fmla="*/ 424 h 551"/>
              <a:gd name="T18" fmla="*/ 10 w 173"/>
              <a:gd name="T19" fmla="*/ 550 h 551"/>
              <a:gd name="T20" fmla="*/ 0 w 173"/>
              <a:gd name="T21" fmla="*/ 550 h 551"/>
              <a:gd name="T22" fmla="*/ 36 w 173"/>
              <a:gd name="T23" fmla="*/ 406 h 551"/>
              <a:gd name="T24" fmla="*/ 55 w 173"/>
              <a:gd name="T25" fmla="*/ 343 h 551"/>
              <a:gd name="T26" fmla="*/ 64 w 173"/>
              <a:gd name="T27" fmla="*/ 270 h 551"/>
              <a:gd name="T28" fmla="*/ 73 w 173"/>
              <a:gd name="T29" fmla="*/ 234 h 551"/>
              <a:gd name="T30" fmla="*/ 73 w 173"/>
              <a:gd name="T31" fmla="*/ 198 h 551"/>
              <a:gd name="T32" fmla="*/ 82 w 173"/>
              <a:gd name="T33" fmla="*/ 171 h 551"/>
              <a:gd name="T34" fmla="*/ 91 w 173"/>
              <a:gd name="T35" fmla="*/ 135 h 551"/>
              <a:gd name="T36" fmla="*/ 100 w 173"/>
              <a:gd name="T37" fmla="*/ 100 h 551"/>
              <a:gd name="T38" fmla="*/ 109 w 173"/>
              <a:gd name="T39" fmla="*/ 64 h 551"/>
              <a:gd name="T40" fmla="*/ 118 w 173"/>
              <a:gd name="T41" fmla="*/ 37 h 551"/>
              <a:gd name="T42" fmla="*/ 127 w 173"/>
              <a:gd name="T43" fmla="*/ 0 h 551"/>
              <a:gd name="T44" fmla="*/ 136 w 173"/>
              <a:gd name="T45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3" h="551">
                <a:moveTo>
                  <a:pt x="136" y="0"/>
                </a:moveTo>
                <a:lnTo>
                  <a:pt x="136" y="0"/>
                </a:lnTo>
                <a:cubicBezTo>
                  <a:pt x="163" y="46"/>
                  <a:pt x="172" y="91"/>
                  <a:pt x="172" y="144"/>
                </a:cubicBezTo>
                <a:cubicBezTo>
                  <a:pt x="172" y="153"/>
                  <a:pt x="172" y="171"/>
                  <a:pt x="172" y="180"/>
                </a:cubicBezTo>
                <a:cubicBezTo>
                  <a:pt x="163" y="198"/>
                  <a:pt x="163" y="207"/>
                  <a:pt x="163" y="216"/>
                </a:cubicBezTo>
                <a:cubicBezTo>
                  <a:pt x="145" y="252"/>
                  <a:pt x="145" y="252"/>
                  <a:pt x="145" y="252"/>
                </a:cubicBezTo>
                <a:cubicBezTo>
                  <a:pt x="145" y="261"/>
                  <a:pt x="136" y="280"/>
                  <a:pt x="136" y="289"/>
                </a:cubicBezTo>
                <a:cubicBezTo>
                  <a:pt x="127" y="316"/>
                  <a:pt x="118" y="334"/>
                  <a:pt x="109" y="361"/>
                </a:cubicBezTo>
                <a:cubicBezTo>
                  <a:pt x="100" y="379"/>
                  <a:pt x="82" y="406"/>
                  <a:pt x="73" y="424"/>
                </a:cubicBezTo>
                <a:cubicBezTo>
                  <a:pt x="55" y="469"/>
                  <a:pt x="27" y="514"/>
                  <a:pt x="1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36" y="406"/>
                  <a:pt x="36" y="406"/>
                  <a:pt x="36" y="406"/>
                </a:cubicBezTo>
                <a:cubicBezTo>
                  <a:pt x="46" y="388"/>
                  <a:pt x="46" y="361"/>
                  <a:pt x="55" y="343"/>
                </a:cubicBezTo>
                <a:cubicBezTo>
                  <a:pt x="55" y="316"/>
                  <a:pt x="64" y="298"/>
                  <a:pt x="64" y="270"/>
                </a:cubicBezTo>
                <a:cubicBezTo>
                  <a:pt x="73" y="261"/>
                  <a:pt x="73" y="252"/>
                  <a:pt x="73" y="234"/>
                </a:cubicBezTo>
                <a:cubicBezTo>
                  <a:pt x="73" y="198"/>
                  <a:pt x="73" y="198"/>
                  <a:pt x="73" y="198"/>
                </a:cubicBezTo>
                <a:cubicBezTo>
                  <a:pt x="82" y="189"/>
                  <a:pt x="82" y="180"/>
                  <a:pt x="82" y="171"/>
                </a:cubicBezTo>
                <a:cubicBezTo>
                  <a:pt x="82" y="153"/>
                  <a:pt x="82" y="144"/>
                  <a:pt x="91" y="135"/>
                </a:cubicBezTo>
                <a:cubicBezTo>
                  <a:pt x="91" y="126"/>
                  <a:pt x="91" y="108"/>
                  <a:pt x="100" y="100"/>
                </a:cubicBezTo>
                <a:cubicBezTo>
                  <a:pt x="100" y="91"/>
                  <a:pt x="100" y="82"/>
                  <a:pt x="109" y="64"/>
                </a:cubicBezTo>
                <a:cubicBezTo>
                  <a:pt x="109" y="55"/>
                  <a:pt x="109" y="46"/>
                  <a:pt x="118" y="37"/>
                </a:cubicBezTo>
                <a:cubicBezTo>
                  <a:pt x="118" y="19"/>
                  <a:pt x="118" y="9"/>
                  <a:pt x="127" y="0"/>
                </a:cubicBezTo>
                <a:lnTo>
                  <a:pt x="1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5">
            <a:extLst>
              <a:ext uri="{FF2B5EF4-FFF2-40B4-BE49-F238E27FC236}">
                <a16:creationId xmlns:a16="http://schemas.microsoft.com/office/drawing/2014/main" id="{1C939A44-4717-F34E-B298-0AA6402B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0065" y="7669916"/>
            <a:ext cx="367435" cy="219566"/>
          </a:xfrm>
          <a:custGeom>
            <a:avLst/>
            <a:gdLst>
              <a:gd name="T0" fmla="*/ 362 w 363"/>
              <a:gd name="T1" fmla="*/ 9 h 218"/>
              <a:gd name="T2" fmla="*/ 362 w 363"/>
              <a:gd name="T3" fmla="*/ 9 h 218"/>
              <a:gd name="T4" fmla="*/ 317 w 363"/>
              <a:gd name="T5" fmla="*/ 118 h 218"/>
              <a:gd name="T6" fmla="*/ 290 w 363"/>
              <a:gd name="T7" fmla="*/ 136 h 218"/>
              <a:gd name="T8" fmla="*/ 272 w 363"/>
              <a:gd name="T9" fmla="*/ 154 h 218"/>
              <a:gd name="T10" fmla="*/ 245 w 363"/>
              <a:gd name="T11" fmla="*/ 163 h 218"/>
              <a:gd name="T12" fmla="*/ 217 w 363"/>
              <a:gd name="T13" fmla="*/ 172 h 218"/>
              <a:gd name="T14" fmla="*/ 190 w 363"/>
              <a:gd name="T15" fmla="*/ 190 h 218"/>
              <a:gd name="T16" fmla="*/ 163 w 363"/>
              <a:gd name="T17" fmla="*/ 199 h 218"/>
              <a:gd name="T18" fmla="*/ 136 w 363"/>
              <a:gd name="T19" fmla="*/ 199 h 218"/>
              <a:gd name="T20" fmla="*/ 109 w 363"/>
              <a:gd name="T21" fmla="*/ 208 h 218"/>
              <a:gd name="T22" fmla="*/ 0 w 363"/>
              <a:gd name="T23" fmla="*/ 208 h 218"/>
              <a:gd name="T24" fmla="*/ 0 w 363"/>
              <a:gd name="T25" fmla="*/ 199 h 218"/>
              <a:gd name="T26" fmla="*/ 100 w 363"/>
              <a:gd name="T27" fmla="*/ 163 h 218"/>
              <a:gd name="T28" fmla="*/ 118 w 363"/>
              <a:gd name="T29" fmla="*/ 154 h 218"/>
              <a:gd name="T30" fmla="*/ 136 w 363"/>
              <a:gd name="T31" fmla="*/ 145 h 218"/>
              <a:gd name="T32" fmla="*/ 163 w 363"/>
              <a:gd name="T33" fmla="*/ 127 h 218"/>
              <a:gd name="T34" fmla="*/ 181 w 363"/>
              <a:gd name="T35" fmla="*/ 118 h 218"/>
              <a:gd name="T36" fmla="*/ 199 w 363"/>
              <a:gd name="T37" fmla="*/ 100 h 218"/>
              <a:gd name="T38" fmla="*/ 217 w 363"/>
              <a:gd name="T39" fmla="*/ 81 h 218"/>
              <a:gd name="T40" fmla="*/ 236 w 363"/>
              <a:gd name="T41" fmla="*/ 64 h 218"/>
              <a:gd name="T42" fmla="*/ 253 w 363"/>
              <a:gd name="T43" fmla="*/ 55 h 218"/>
              <a:gd name="T44" fmla="*/ 281 w 363"/>
              <a:gd name="T45" fmla="*/ 36 h 218"/>
              <a:gd name="T46" fmla="*/ 299 w 363"/>
              <a:gd name="T47" fmla="*/ 27 h 218"/>
              <a:gd name="T48" fmla="*/ 326 w 363"/>
              <a:gd name="T49" fmla="*/ 18 h 218"/>
              <a:gd name="T50" fmla="*/ 353 w 363"/>
              <a:gd name="T51" fmla="*/ 0 h 218"/>
              <a:gd name="T52" fmla="*/ 362 w 363"/>
              <a:gd name="T53" fmla="*/ 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3" h="218">
                <a:moveTo>
                  <a:pt x="362" y="9"/>
                </a:moveTo>
                <a:lnTo>
                  <a:pt x="362" y="9"/>
                </a:lnTo>
                <a:cubicBezTo>
                  <a:pt x="353" y="55"/>
                  <a:pt x="335" y="91"/>
                  <a:pt x="317" y="118"/>
                </a:cubicBezTo>
                <a:cubicBezTo>
                  <a:pt x="308" y="127"/>
                  <a:pt x="299" y="127"/>
                  <a:pt x="290" y="136"/>
                </a:cubicBezTo>
                <a:cubicBezTo>
                  <a:pt x="281" y="145"/>
                  <a:pt x="281" y="145"/>
                  <a:pt x="272" y="154"/>
                </a:cubicBezTo>
                <a:cubicBezTo>
                  <a:pt x="245" y="163"/>
                  <a:pt x="245" y="163"/>
                  <a:pt x="245" y="163"/>
                </a:cubicBezTo>
                <a:cubicBezTo>
                  <a:pt x="236" y="172"/>
                  <a:pt x="226" y="172"/>
                  <a:pt x="217" y="172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63" y="199"/>
                  <a:pt x="163" y="199"/>
                  <a:pt x="163" y="199"/>
                </a:cubicBezTo>
                <a:cubicBezTo>
                  <a:pt x="136" y="199"/>
                  <a:pt x="136" y="199"/>
                  <a:pt x="136" y="199"/>
                </a:cubicBezTo>
                <a:cubicBezTo>
                  <a:pt x="109" y="208"/>
                  <a:pt x="109" y="208"/>
                  <a:pt x="109" y="208"/>
                </a:cubicBezTo>
                <a:cubicBezTo>
                  <a:pt x="73" y="217"/>
                  <a:pt x="37" y="217"/>
                  <a:pt x="0" y="208"/>
                </a:cubicBezTo>
                <a:cubicBezTo>
                  <a:pt x="0" y="199"/>
                  <a:pt x="0" y="199"/>
                  <a:pt x="0" y="199"/>
                </a:cubicBezTo>
                <a:cubicBezTo>
                  <a:pt x="28" y="190"/>
                  <a:pt x="64" y="181"/>
                  <a:pt x="100" y="163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190" y="109"/>
                  <a:pt x="199" y="109"/>
                  <a:pt x="199" y="100"/>
                </a:cubicBezTo>
                <a:cubicBezTo>
                  <a:pt x="217" y="81"/>
                  <a:pt x="217" y="81"/>
                  <a:pt x="217" y="81"/>
                </a:cubicBezTo>
                <a:cubicBezTo>
                  <a:pt x="226" y="81"/>
                  <a:pt x="226" y="73"/>
                  <a:pt x="236" y="64"/>
                </a:cubicBezTo>
                <a:cubicBezTo>
                  <a:pt x="245" y="64"/>
                  <a:pt x="253" y="55"/>
                  <a:pt x="253" y="55"/>
                </a:cubicBezTo>
                <a:cubicBezTo>
                  <a:pt x="262" y="45"/>
                  <a:pt x="272" y="45"/>
                  <a:pt x="281" y="36"/>
                </a:cubicBezTo>
                <a:cubicBezTo>
                  <a:pt x="281" y="36"/>
                  <a:pt x="290" y="27"/>
                  <a:pt x="299" y="27"/>
                </a:cubicBezTo>
                <a:cubicBezTo>
                  <a:pt x="308" y="18"/>
                  <a:pt x="317" y="18"/>
                  <a:pt x="326" y="18"/>
                </a:cubicBezTo>
                <a:cubicBezTo>
                  <a:pt x="335" y="9"/>
                  <a:pt x="344" y="9"/>
                  <a:pt x="353" y="0"/>
                </a:cubicBezTo>
                <a:lnTo>
                  <a:pt x="362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6">
            <a:extLst>
              <a:ext uri="{FF2B5EF4-FFF2-40B4-BE49-F238E27FC236}">
                <a16:creationId xmlns:a16="http://schemas.microsoft.com/office/drawing/2014/main" id="{AEBF983B-9566-6349-80B8-AE972884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974" y="8315168"/>
            <a:ext cx="349511" cy="286778"/>
          </a:xfrm>
          <a:custGeom>
            <a:avLst/>
            <a:gdLst>
              <a:gd name="T0" fmla="*/ 9 w 344"/>
              <a:gd name="T1" fmla="*/ 0 h 281"/>
              <a:gd name="T2" fmla="*/ 9 w 344"/>
              <a:gd name="T3" fmla="*/ 0 h 281"/>
              <a:gd name="T4" fmla="*/ 81 w 344"/>
              <a:gd name="T5" fmla="*/ 81 h 281"/>
              <a:gd name="T6" fmla="*/ 126 w 344"/>
              <a:gd name="T7" fmla="*/ 108 h 281"/>
              <a:gd name="T8" fmla="*/ 172 w 344"/>
              <a:gd name="T9" fmla="*/ 144 h 281"/>
              <a:gd name="T10" fmla="*/ 208 w 344"/>
              <a:gd name="T11" fmla="*/ 162 h 281"/>
              <a:gd name="T12" fmla="*/ 253 w 344"/>
              <a:gd name="T13" fmla="*/ 189 h 281"/>
              <a:gd name="T14" fmla="*/ 343 w 344"/>
              <a:gd name="T15" fmla="*/ 253 h 281"/>
              <a:gd name="T16" fmla="*/ 343 w 344"/>
              <a:gd name="T17" fmla="*/ 262 h 281"/>
              <a:gd name="T18" fmla="*/ 217 w 344"/>
              <a:gd name="T19" fmla="*/ 271 h 281"/>
              <a:gd name="T20" fmla="*/ 163 w 344"/>
              <a:gd name="T21" fmla="*/ 235 h 281"/>
              <a:gd name="T22" fmla="*/ 126 w 344"/>
              <a:gd name="T23" fmla="*/ 198 h 281"/>
              <a:gd name="T24" fmla="*/ 81 w 344"/>
              <a:gd name="T25" fmla="*/ 153 h 281"/>
              <a:gd name="T26" fmla="*/ 54 w 344"/>
              <a:gd name="T27" fmla="*/ 108 h 281"/>
              <a:gd name="T28" fmla="*/ 0 w 344"/>
              <a:gd name="T29" fmla="*/ 9 h 281"/>
              <a:gd name="T30" fmla="*/ 9 w 344"/>
              <a:gd name="T3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281">
                <a:moveTo>
                  <a:pt x="9" y="0"/>
                </a:moveTo>
                <a:lnTo>
                  <a:pt x="9" y="0"/>
                </a:lnTo>
                <a:cubicBezTo>
                  <a:pt x="36" y="27"/>
                  <a:pt x="54" y="54"/>
                  <a:pt x="81" y="81"/>
                </a:cubicBezTo>
                <a:cubicBezTo>
                  <a:pt x="100" y="90"/>
                  <a:pt x="109" y="99"/>
                  <a:pt x="126" y="108"/>
                </a:cubicBezTo>
                <a:cubicBezTo>
                  <a:pt x="136" y="126"/>
                  <a:pt x="154" y="135"/>
                  <a:pt x="172" y="144"/>
                </a:cubicBezTo>
                <a:cubicBezTo>
                  <a:pt x="181" y="153"/>
                  <a:pt x="199" y="162"/>
                  <a:pt x="208" y="162"/>
                </a:cubicBezTo>
                <a:cubicBezTo>
                  <a:pt x="226" y="171"/>
                  <a:pt x="244" y="181"/>
                  <a:pt x="253" y="189"/>
                </a:cubicBezTo>
                <a:cubicBezTo>
                  <a:pt x="280" y="207"/>
                  <a:pt x="307" y="226"/>
                  <a:pt x="343" y="253"/>
                </a:cubicBezTo>
                <a:cubicBezTo>
                  <a:pt x="343" y="262"/>
                  <a:pt x="343" y="262"/>
                  <a:pt x="343" y="262"/>
                </a:cubicBezTo>
                <a:cubicBezTo>
                  <a:pt x="307" y="280"/>
                  <a:pt x="262" y="280"/>
                  <a:pt x="217" y="271"/>
                </a:cubicBezTo>
                <a:cubicBezTo>
                  <a:pt x="199" y="262"/>
                  <a:pt x="181" y="253"/>
                  <a:pt x="163" y="235"/>
                </a:cubicBezTo>
                <a:cubicBezTo>
                  <a:pt x="154" y="226"/>
                  <a:pt x="136" y="207"/>
                  <a:pt x="126" y="198"/>
                </a:cubicBezTo>
                <a:cubicBezTo>
                  <a:pt x="109" y="181"/>
                  <a:pt x="100" y="162"/>
                  <a:pt x="81" y="153"/>
                </a:cubicBezTo>
                <a:cubicBezTo>
                  <a:pt x="72" y="135"/>
                  <a:pt x="63" y="117"/>
                  <a:pt x="54" y="108"/>
                </a:cubicBezTo>
                <a:cubicBezTo>
                  <a:pt x="36" y="72"/>
                  <a:pt x="18" y="45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7">
            <a:extLst>
              <a:ext uri="{FF2B5EF4-FFF2-40B4-BE49-F238E27FC236}">
                <a16:creationId xmlns:a16="http://schemas.microsoft.com/office/drawing/2014/main" id="{E5E10E12-6FB9-9945-A046-3523E0D6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179" y="9023152"/>
            <a:ext cx="250931" cy="219566"/>
          </a:xfrm>
          <a:custGeom>
            <a:avLst/>
            <a:gdLst>
              <a:gd name="T0" fmla="*/ 10 w 245"/>
              <a:gd name="T1" fmla="*/ 0 h 218"/>
              <a:gd name="T2" fmla="*/ 10 w 245"/>
              <a:gd name="T3" fmla="*/ 0 h 218"/>
              <a:gd name="T4" fmla="*/ 64 w 245"/>
              <a:gd name="T5" fmla="*/ 55 h 218"/>
              <a:gd name="T6" fmla="*/ 82 w 245"/>
              <a:gd name="T7" fmla="*/ 73 h 218"/>
              <a:gd name="T8" fmla="*/ 91 w 245"/>
              <a:gd name="T9" fmla="*/ 82 h 218"/>
              <a:gd name="T10" fmla="*/ 109 w 245"/>
              <a:gd name="T11" fmla="*/ 91 h 218"/>
              <a:gd name="T12" fmla="*/ 127 w 245"/>
              <a:gd name="T13" fmla="*/ 100 h 218"/>
              <a:gd name="T14" fmla="*/ 145 w 245"/>
              <a:gd name="T15" fmla="*/ 109 h 218"/>
              <a:gd name="T16" fmla="*/ 154 w 245"/>
              <a:gd name="T17" fmla="*/ 118 h 218"/>
              <a:gd name="T18" fmla="*/ 190 w 245"/>
              <a:gd name="T19" fmla="*/ 136 h 218"/>
              <a:gd name="T20" fmla="*/ 199 w 245"/>
              <a:gd name="T21" fmla="*/ 145 h 218"/>
              <a:gd name="T22" fmla="*/ 217 w 245"/>
              <a:gd name="T23" fmla="*/ 163 h 218"/>
              <a:gd name="T24" fmla="*/ 226 w 245"/>
              <a:gd name="T25" fmla="*/ 172 h 218"/>
              <a:gd name="T26" fmla="*/ 244 w 245"/>
              <a:gd name="T27" fmla="*/ 199 h 218"/>
              <a:gd name="T28" fmla="*/ 235 w 245"/>
              <a:gd name="T29" fmla="*/ 208 h 218"/>
              <a:gd name="T30" fmla="*/ 145 w 245"/>
              <a:gd name="T31" fmla="*/ 208 h 218"/>
              <a:gd name="T32" fmla="*/ 127 w 245"/>
              <a:gd name="T33" fmla="*/ 199 h 218"/>
              <a:gd name="T34" fmla="*/ 109 w 245"/>
              <a:gd name="T35" fmla="*/ 181 h 218"/>
              <a:gd name="T36" fmla="*/ 100 w 245"/>
              <a:gd name="T37" fmla="*/ 172 h 218"/>
              <a:gd name="T38" fmla="*/ 82 w 245"/>
              <a:gd name="T39" fmla="*/ 154 h 218"/>
              <a:gd name="T40" fmla="*/ 64 w 245"/>
              <a:gd name="T41" fmla="*/ 136 h 218"/>
              <a:gd name="T42" fmla="*/ 55 w 245"/>
              <a:gd name="T43" fmla="*/ 118 h 218"/>
              <a:gd name="T44" fmla="*/ 46 w 245"/>
              <a:gd name="T45" fmla="*/ 100 h 218"/>
              <a:gd name="T46" fmla="*/ 27 w 245"/>
              <a:gd name="T47" fmla="*/ 82 h 218"/>
              <a:gd name="T48" fmla="*/ 0 w 245"/>
              <a:gd name="T49" fmla="*/ 0 h 218"/>
              <a:gd name="T50" fmla="*/ 10 w 245"/>
              <a:gd name="T51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5" h="218">
                <a:moveTo>
                  <a:pt x="10" y="0"/>
                </a:moveTo>
                <a:lnTo>
                  <a:pt x="10" y="0"/>
                </a:lnTo>
                <a:cubicBezTo>
                  <a:pt x="27" y="18"/>
                  <a:pt x="46" y="37"/>
                  <a:pt x="64" y="55"/>
                </a:cubicBezTo>
                <a:cubicBezTo>
                  <a:pt x="82" y="73"/>
                  <a:pt x="82" y="73"/>
                  <a:pt x="82" y="73"/>
                </a:cubicBezTo>
                <a:cubicBezTo>
                  <a:pt x="91" y="82"/>
                  <a:pt x="91" y="82"/>
                  <a:pt x="91" y="82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27" y="100"/>
                  <a:pt x="136" y="109"/>
                  <a:pt x="145" y="109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72" y="118"/>
                  <a:pt x="181" y="127"/>
                  <a:pt x="190" y="136"/>
                </a:cubicBezTo>
                <a:lnTo>
                  <a:pt x="199" y="145"/>
                </a:lnTo>
                <a:cubicBezTo>
                  <a:pt x="208" y="154"/>
                  <a:pt x="208" y="154"/>
                  <a:pt x="217" y="163"/>
                </a:cubicBezTo>
                <a:lnTo>
                  <a:pt x="226" y="172"/>
                </a:lnTo>
                <a:cubicBezTo>
                  <a:pt x="235" y="181"/>
                  <a:pt x="235" y="190"/>
                  <a:pt x="244" y="199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08" y="217"/>
                  <a:pt x="172" y="217"/>
                  <a:pt x="145" y="208"/>
                </a:cubicBezTo>
                <a:cubicBezTo>
                  <a:pt x="145" y="208"/>
                  <a:pt x="136" y="199"/>
                  <a:pt x="127" y="199"/>
                </a:cubicBezTo>
                <a:cubicBezTo>
                  <a:pt x="118" y="199"/>
                  <a:pt x="118" y="190"/>
                  <a:pt x="109" y="181"/>
                </a:cubicBezTo>
                <a:cubicBezTo>
                  <a:pt x="100" y="172"/>
                  <a:pt x="100" y="172"/>
                  <a:pt x="100" y="172"/>
                </a:cubicBezTo>
                <a:cubicBezTo>
                  <a:pt x="91" y="163"/>
                  <a:pt x="82" y="154"/>
                  <a:pt x="82" y="154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27" y="82"/>
                  <a:pt x="27" y="82"/>
                  <a:pt x="27" y="82"/>
                </a:cubicBezTo>
                <a:cubicBezTo>
                  <a:pt x="19" y="55"/>
                  <a:pt x="10" y="28"/>
                  <a:pt x="0" y="0"/>
                </a:cubicBezTo>
                <a:lnTo>
                  <a:pt x="1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8">
            <a:extLst>
              <a:ext uri="{FF2B5EF4-FFF2-40B4-BE49-F238E27FC236}">
                <a16:creationId xmlns:a16="http://schemas.microsoft.com/office/drawing/2014/main" id="{7AAC018A-9CF9-3147-915F-9A3AFCD6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7164" y="9784907"/>
            <a:ext cx="165795" cy="259893"/>
          </a:xfrm>
          <a:custGeom>
            <a:avLst/>
            <a:gdLst>
              <a:gd name="T0" fmla="*/ 9 w 163"/>
              <a:gd name="T1" fmla="*/ 0 h 254"/>
              <a:gd name="T2" fmla="*/ 9 w 163"/>
              <a:gd name="T3" fmla="*/ 0 h 254"/>
              <a:gd name="T4" fmla="*/ 45 w 163"/>
              <a:gd name="T5" fmla="*/ 63 h 254"/>
              <a:gd name="T6" fmla="*/ 54 w 163"/>
              <a:gd name="T7" fmla="*/ 82 h 254"/>
              <a:gd name="T8" fmla="*/ 63 w 163"/>
              <a:gd name="T9" fmla="*/ 91 h 254"/>
              <a:gd name="T10" fmla="*/ 72 w 163"/>
              <a:gd name="T11" fmla="*/ 109 h 254"/>
              <a:gd name="T12" fmla="*/ 81 w 163"/>
              <a:gd name="T13" fmla="*/ 118 h 254"/>
              <a:gd name="T14" fmla="*/ 99 w 163"/>
              <a:gd name="T15" fmla="*/ 136 h 254"/>
              <a:gd name="T16" fmla="*/ 108 w 163"/>
              <a:gd name="T17" fmla="*/ 145 h 254"/>
              <a:gd name="T18" fmla="*/ 135 w 163"/>
              <a:gd name="T19" fmla="*/ 163 h 254"/>
              <a:gd name="T20" fmla="*/ 135 w 163"/>
              <a:gd name="T21" fmla="*/ 181 h 254"/>
              <a:gd name="T22" fmla="*/ 144 w 163"/>
              <a:gd name="T23" fmla="*/ 199 h 254"/>
              <a:gd name="T24" fmla="*/ 153 w 163"/>
              <a:gd name="T25" fmla="*/ 217 h 254"/>
              <a:gd name="T26" fmla="*/ 162 w 163"/>
              <a:gd name="T27" fmla="*/ 244 h 254"/>
              <a:gd name="T28" fmla="*/ 153 w 163"/>
              <a:gd name="T29" fmla="*/ 244 h 254"/>
              <a:gd name="T30" fmla="*/ 72 w 163"/>
              <a:gd name="T31" fmla="*/ 226 h 254"/>
              <a:gd name="T32" fmla="*/ 54 w 163"/>
              <a:gd name="T33" fmla="*/ 208 h 254"/>
              <a:gd name="T34" fmla="*/ 45 w 163"/>
              <a:gd name="T35" fmla="*/ 199 h 254"/>
              <a:gd name="T36" fmla="*/ 36 w 163"/>
              <a:gd name="T37" fmla="*/ 172 h 254"/>
              <a:gd name="T38" fmla="*/ 27 w 163"/>
              <a:gd name="T39" fmla="*/ 154 h 254"/>
              <a:gd name="T40" fmla="*/ 18 w 163"/>
              <a:gd name="T41" fmla="*/ 136 h 254"/>
              <a:gd name="T42" fmla="*/ 9 w 163"/>
              <a:gd name="T43" fmla="*/ 118 h 254"/>
              <a:gd name="T44" fmla="*/ 9 w 163"/>
              <a:gd name="T45" fmla="*/ 100 h 254"/>
              <a:gd name="T46" fmla="*/ 9 w 163"/>
              <a:gd name="T47" fmla="*/ 82 h 254"/>
              <a:gd name="T48" fmla="*/ 9 w 163"/>
              <a:gd name="T49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3" h="254">
                <a:moveTo>
                  <a:pt x="9" y="0"/>
                </a:moveTo>
                <a:lnTo>
                  <a:pt x="9" y="0"/>
                </a:lnTo>
                <a:cubicBezTo>
                  <a:pt x="18" y="27"/>
                  <a:pt x="36" y="46"/>
                  <a:pt x="45" y="63"/>
                </a:cubicBezTo>
                <a:cubicBezTo>
                  <a:pt x="54" y="82"/>
                  <a:pt x="54" y="82"/>
                  <a:pt x="54" y="82"/>
                </a:cubicBezTo>
                <a:cubicBezTo>
                  <a:pt x="63" y="91"/>
                  <a:pt x="63" y="91"/>
                  <a:pt x="63" y="91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90" y="127"/>
                  <a:pt x="90" y="127"/>
                  <a:pt x="99" y="136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7" y="154"/>
                  <a:pt x="126" y="154"/>
                  <a:pt x="135" y="163"/>
                </a:cubicBezTo>
                <a:cubicBezTo>
                  <a:pt x="135" y="172"/>
                  <a:pt x="135" y="181"/>
                  <a:pt x="135" y="181"/>
                </a:cubicBezTo>
                <a:cubicBezTo>
                  <a:pt x="144" y="190"/>
                  <a:pt x="144" y="190"/>
                  <a:pt x="144" y="199"/>
                </a:cubicBezTo>
                <a:cubicBezTo>
                  <a:pt x="153" y="208"/>
                  <a:pt x="153" y="208"/>
                  <a:pt x="153" y="217"/>
                </a:cubicBezTo>
                <a:cubicBezTo>
                  <a:pt x="153" y="226"/>
                  <a:pt x="162" y="235"/>
                  <a:pt x="162" y="244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117" y="253"/>
                  <a:pt x="90" y="244"/>
                  <a:pt x="72" y="226"/>
                </a:cubicBezTo>
                <a:cubicBezTo>
                  <a:pt x="63" y="226"/>
                  <a:pt x="63" y="217"/>
                  <a:pt x="54" y="208"/>
                </a:cubicBezTo>
                <a:lnTo>
                  <a:pt x="45" y="199"/>
                </a:lnTo>
                <a:cubicBezTo>
                  <a:pt x="36" y="172"/>
                  <a:pt x="36" y="172"/>
                  <a:pt x="36" y="172"/>
                </a:cubicBezTo>
                <a:cubicBezTo>
                  <a:pt x="36" y="172"/>
                  <a:pt x="27" y="163"/>
                  <a:pt x="27" y="1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9" y="118"/>
                  <a:pt x="9" y="118"/>
                  <a:pt x="9" y="118"/>
                </a:cubicBezTo>
                <a:cubicBezTo>
                  <a:pt x="9" y="100"/>
                  <a:pt x="9" y="100"/>
                  <a:pt x="9" y="100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55"/>
                  <a:pt x="0" y="27"/>
                  <a:pt x="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9">
            <a:extLst>
              <a:ext uri="{FF2B5EF4-FFF2-40B4-BE49-F238E27FC236}">
                <a16:creationId xmlns:a16="http://schemas.microsoft.com/office/drawing/2014/main" id="{79816CA3-87EF-FD4D-A0CA-1C413D3C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218" y="9968626"/>
            <a:ext cx="147872" cy="277817"/>
          </a:xfrm>
          <a:custGeom>
            <a:avLst/>
            <a:gdLst>
              <a:gd name="T0" fmla="*/ 0 w 145"/>
              <a:gd name="T1" fmla="*/ 262 h 272"/>
              <a:gd name="T2" fmla="*/ 0 w 145"/>
              <a:gd name="T3" fmla="*/ 262 h 272"/>
              <a:gd name="T4" fmla="*/ 9 w 145"/>
              <a:gd name="T5" fmla="*/ 217 h 272"/>
              <a:gd name="T6" fmla="*/ 18 w 145"/>
              <a:gd name="T7" fmla="*/ 181 h 272"/>
              <a:gd name="T8" fmla="*/ 36 w 145"/>
              <a:gd name="T9" fmla="*/ 154 h 272"/>
              <a:gd name="T10" fmla="*/ 63 w 145"/>
              <a:gd name="T11" fmla="*/ 127 h 272"/>
              <a:gd name="T12" fmla="*/ 81 w 145"/>
              <a:gd name="T13" fmla="*/ 99 h 272"/>
              <a:gd name="T14" fmla="*/ 99 w 145"/>
              <a:gd name="T15" fmla="*/ 63 h 272"/>
              <a:gd name="T16" fmla="*/ 135 w 145"/>
              <a:gd name="T17" fmla="*/ 0 h 272"/>
              <a:gd name="T18" fmla="*/ 144 w 145"/>
              <a:gd name="T19" fmla="*/ 0 h 272"/>
              <a:gd name="T20" fmla="*/ 135 w 145"/>
              <a:gd name="T21" fmla="*/ 81 h 272"/>
              <a:gd name="T22" fmla="*/ 135 w 145"/>
              <a:gd name="T23" fmla="*/ 118 h 272"/>
              <a:gd name="T24" fmla="*/ 126 w 145"/>
              <a:gd name="T25" fmla="*/ 154 h 272"/>
              <a:gd name="T26" fmla="*/ 108 w 145"/>
              <a:gd name="T27" fmla="*/ 199 h 272"/>
              <a:gd name="T28" fmla="*/ 99 w 145"/>
              <a:gd name="T29" fmla="*/ 217 h 272"/>
              <a:gd name="T30" fmla="*/ 90 w 145"/>
              <a:gd name="T31" fmla="*/ 235 h 272"/>
              <a:gd name="T32" fmla="*/ 54 w 145"/>
              <a:gd name="T33" fmla="*/ 253 h 272"/>
              <a:gd name="T34" fmla="*/ 9 w 145"/>
              <a:gd name="T35" fmla="*/ 271 h 272"/>
              <a:gd name="T36" fmla="*/ 0 w 145"/>
              <a:gd name="T37" fmla="*/ 26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72">
                <a:moveTo>
                  <a:pt x="0" y="262"/>
                </a:moveTo>
                <a:lnTo>
                  <a:pt x="0" y="262"/>
                </a:lnTo>
                <a:cubicBezTo>
                  <a:pt x="0" y="244"/>
                  <a:pt x="9" y="226"/>
                  <a:pt x="9" y="217"/>
                </a:cubicBezTo>
                <a:cubicBezTo>
                  <a:pt x="9" y="208"/>
                  <a:pt x="18" y="190"/>
                  <a:pt x="18" y="181"/>
                </a:cubicBezTo>
                <a:cubicBezTo>
                  <a:pt x="27" y="172"/>
                  <a:pt x="27" y="163"/>
                  <a:pt x="36" y="154"/>
                </a:cubicBezTo>
                <a:cubicBezTo>
                  <a:pt x="45" y="145"/>
                  <a:pt x="54" y="135"/>
                  <a:pt x="63" y="127"/>
                </a:cubicBezTo>
                <a:cubicBezTo>
                  <a:pt x="72" y="118"/>
                  <a:pt x="72" y="109"/>
                  <a:pt x="81" y="99"/>
                </a:cubicBezTo>
                <a:cubicBezTo>
                  <a:pt x="90" y="90"/>
                  <a:pt x="90" y="81"/>
                  <a:pt x="99" y="63"/>
                </a:cubicBezTo>
                <a:cubicBezTo>
                  <a:pt x="108" y="45"/>
                  <a:pt x="126" y="27"/>
                  <a:pt x="13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27"/>
                  <a:pt x="144" y="54"/>
                  <a:pt x="135" y="81"/>
                </a:cubicBezTo>
                <a:cubicBezTo>
                  <a:pt x="135" y="90"/>
                  <a:pt x="135" y="109"/>
                  <a:pt x="135" y="118"/>
                </a:cubicBezTo>
                <a:cubicBezTo>
                  <a:pt x="126" y="135"/>
                  <a:pt x="126" y="145"/>
                  <a:pt x="126" y="154"/>
                </a:cubicBezTo>
                <a:cubicBezTo>
                  <a:pt x="117" y="172"/>
                  <a:pt x="117" y="181"/>
                  <a:pt x="108" y="199"/>
                </a:cubicBezTo>
                <a:cubicBezTo>
                  <a:pt x="108" y="199"/>
                  <a:pt x="108" y="208"/>
                  <a:pt x="99" y="217"/>
                </a:cubicBezTo>
                <a:cubicBezTo>
                  <a:pt x="99" y="217"/>
                  <a:pt x="90" y="226"/>
                  <a:pt x="90" y="235"/>
                </a:cubicBezTo>
                <a:cubicBezTo>
                  <a:pt x="81" y="244"/>
                  <a:pt x="72" y="244"/>
                  <a:pt x="54" y="253"/>
                </a:cubicBezTo>
                <a:cubicBezTo>
                  <a:pt x="45" y="262"/>
                  <a:pt x="27" y="262"/>
                  <a:pt x="9" y="271"/>
                </a:cubicBezTo>
                <a:lnTo>
                  <a:pt x="0" y="2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0">
            <a:extLst>
              <a:ext uri="{FF2B5EF4-FFF2-40B4-BE49-F238E27FC236}">
                <a16:creationId xmlns:a16="http://schemas.microsoft.com/office/drawing/2014/main" id="{0CB415D1-587E-104A-BFC4-F0D6FFF6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9556" y="9775945"/>
            <a:ext cx="138907" cy="304702"/>
          </a:xfrm>
          <a:custGeom>
            <a:avLst/>
            <a:gdLst>
              <a:gd name="T0" fmla="*/ 136 w 137"/>
              <a:gd name="T1" fmla="*/ 299 h 300"/>
              <a:gd name="T2" fmla="*/ 136 w 137"/>
              <a:gd name="T3" fmla="*/ 299 h 300"/>
              <a:gd name="T4" fmla="*/ 45 w 137"/>
              <a:gd name="T5" fmla="*/ 262 h 300"/>
              <a:gd name="T6" fmla="*/ 27 w 137"/>
              <a:gd name="T7" fmla="*/ 244 h 300"/>
              <a:gd name="T8" fmla="*/ 18 w 137"/>
              <a:gd name="T9" fmla="*/ 217 h 300"/>
              <a:gd name="T10" fmla="*/ 18 w 137"/>
              <a:gd name="T11" fmla="*/ 199 h 300"/>
              <a:gd name="T12" fmla="*/ 9 w 137"/>
              <a:gd name="T13" fmla="*/ 172 h 300"/>
              <a:gd name="T14" fmla="*/ 9 w 137"/>
              <a:gd name="T15" fmla="*/ 154 h 300"/>
              <a:gd name="T16" fmla="*/ 0 w 137"/>
              <a:gd name="T17" fmla="*/ 127 h 300"/>
              <a:gd name="T18" fmla="*/ 0 w 137"/>
              <a:gd name="T19" fmla="*/ 109 h 300"/>
              <a:gd name="T20" fmla="*/ 0 w 137"/>
              <a:gd name="T21" fmla="*/ 82 h 300"/>
              <a:gd name="T22" fmla="*/ 27 w 137"/>
              <a:gd name="T23" fmla="*/ 0 h 300"/>
              <a:gd name="T24" fmla="*/ 37 w 137"/>
              <a:gd name="T25" fmla="*/ 0 h 300"/>
              <a:gd name="T26" fmla="*/ 45 w 137"/>
              <a:gd name="T27" fmla="*/ 82 h 300"/>
              <a:gd name="T28" fmla="*/ 54 w 137"/>
              <a:gd name="T29" fmla="*/ 100 h 300"/>
              <a:gd name="T30" fmla="*/ 54 w 137"/>
              <a:gd name="T31" fmla="*/ 118 h 300"/>
              <a:gd name="T32" fmla="*/ 63 w 137"/>
              <a:gd name="T33" fmla="*/ 136 h 300"/>
              <a:gd name="T34" fmla="*/ 73 w 137"/>
              <a:gd name="T35" fmla="*/ 154 h 300"/>
              <a:gd name="T36" fmla="*/ 82 w 137"/>
              <a:gd name="T37" fmla="*/ 172 h 300"/>
              <a:gd name="T38" fmla="*/ 100 w 137"/>
              <a:gd name="T39" fmla="*/ 181 h 300"/>
              <a:gd name="T40" fmla="*/ 109 w 137"/>
              <a:gd name="T41" fmla="*/ 199 h 300"/>
              <a:gd name="T42" fmla="*/ 118 w 137"/>
              <a:gd name="T43" fmla="*/ 217 h 300"/>
              <a:gd name="T44" fmla="*/ 136 w 137"/>
              <a:gd name="T45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300">
                <a:moveTo>
                  <a:pt x="136" y="299"/>
                </a:moveTo>
                <a:lnTo>
                  <a:pt x="136" y="299"/>
                </a:lnTo>
                <a:cubicBezTo>
                  <a:pt x="100" y="299"/>
                  <a:pt x="63" y="280"/>
                  <a:pt x="45" y="262"/>
                </a:cubicBezTo>
                <a:cubicBezTo>
                  <a:pt x="37" y="253"/>
                  <a:pt x="37" y="253"/>
                  <a:pt x="27" y="244"/>
                </a:cubicBezTo>
                <a:cubicBezTo>
                  <a:pt x="27" y="235"/>
                  <a:pt x="27" y="226"/>
                  <a:pt x="18" y="217"/>
                </a:cubicBezTo>
                <a:cubicBezTo>
                  <a:pt x="18" y="199"/>
                  <a:pt x="18" y="199"/>
                  <a:pt x="18" y="199"/>
                </a:cubicBezTo>
                <a:cubicBezTo>
                  <a:pt x="18" y="190"/>
                  <a:pt x="9" y="181"/>
                  <a:pt x="9" y="172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55"/>
                  <a:pt x="18" y="27"/>
                  <a:pt x="2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7"/>
                  <a:pt x="37" y="55"/>
                  <a:pt x="45" y="82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82" y="154"/>
                  <a:pt x="82" y="163"/>
                  <a:pt x="82" y="172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90"/>
                  <a:pt x="100" y="190"/>
                  <a:pt x="109" y="199"/>
                </a:cubicBezTo>
                <a:cubicBezTo>
                  <a:pt x="109" y="199"/>
                  <a:pt x="109" y="208"/>
                  <a:pt x="118" y="217"/>
                </a:cubicBezTo>
                <a:cubicBezTo>
                  <a:pt x="127" y="235"/>
                  <a:pt x="136" y="262"/>
                  <a:pt x="136" y="2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1">
            <a:extLst>
              <a:ext uri="{FF2B5EF4-FFF2-40B4-BE49-F238E27FC236}">
                <a16:creationId xmlns:a16="http://schemas.microsoft.com/office/drawing/2014/main" id="{F3198797-0791-6E4D-A787-55B0AAED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746" y="9941740"/>
            <a:ext cx="103062" cy="331588"/>
          </a:xfrm>
          <a:custGeom>
            <a:avLst/>
            <a:gdLst>
              <a:gd name="T0" fmla="*/ 9 w 100"/>
              <a:gd name="T1" fmla="*/ 325 h 326"/>
              <a:gd name="T2" fmla="*/ 9 w 100"/>
              <a:gd name="T3" fmla="*/ 325 h 326"/>
              <a:gd name="T4" fmla="*/ 0 w 100"/>
              <a:gd name="T5" fmla="*/ 280 h 326"/>
              <a:gd name="T6" fmla="*/ 0 w 100"/>
              <a:gd name="T7" fmla="*/ 235 h 326"/>
              <a:gd name="T8" fmla="*/ 9 w 100"/>
              <a:gd name="T9" fmla="*/ 199 h 326"/>
              <a:gd name="T10" fmla="*/ 27 w 100"/>
              <a:gd name="T11" fmla="*/ 154 h 326"/>
              <a:gd name="T12" fmla="*/ 36 w 100"/>
              <a:gd name="T13" fmla="*/ 117 h 326"/>
              <a:gd name="T14" fmla="*/ 54 w 100"/>
              <a:gd name="T15" fmla="*/ 81 h 326"/>
              <a:gd name="T16" fmla="*/ 72 w 100"/>
              <a:gd name="T17" fmla="*/ 0 h 326"/>
              <a:gd name="T18" fmla="*/ 81 w 100"/>
              <a:gd name="T19" fmla="*/ 0 h 326"/>
              <a:gd name="T20" fmla="*/ 90 w 100"/>
              <a:gd name="T21" fmla="*/ 81 h 326"/>
              <a:gd name="T22" fmla="*/ 99 w 100"/>
              <a:gd name="T23" fmla="*/ 126 h 326"/>
              <a:gd name="T24" fmla="*/ 90 w 100"/>
              <a:gd name="T25" fmla="*/ 172 h 326"/>
              <a:gd name="T26" fmla="*/ 90 w 100"/>
              <a:gd name="T27" fmla="*/ 217 h 326"/>
              <a:gd name="T28" fmla="*/ 81 w 100"/>
              <a:gd name="T29" fmla="*/ 262 h 326"/>
              <a:gd name="T30" fmla="*/ 54 w 100"/>
              <a:gd name="T31" fmla="*/ 298 h 326"/>
              <a:gd name="T32" fmla="*/ 18 w 100"/>
              <a:gd name="T33" fmla="*/ 325 h 326"/>
              <a:gd name="T34" fmla="*/ 9 w 100"/>
              <a:gd name="T3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" h="326">
                <a:moveTo>
                  <a:pt x="9" y="325"/>
                </a:moveTo>
                <a:lnTo>
                  <a:pt x="9" y="325"/>
                </a:lnTo>
                <a:cubicBezTo>
                  <a:pt x="0" y="307"/>
                  <a:pt x="0" y="289"/>
                  <a:pt x="0" y="280"/>
                </a:cubicBezTo>
                <a:cubicBezTo>
                  <a:pt x="0" y="262"/>
                  <a:pt x="0" y="244"/>
                  <a:pt x="0" y="235"/>
                </a:cubicBezTo>
                <a:cubicBezTo>
                  <a:pt x="0" y="217"/>
                  <a:pt x="0" y="208"/>
                  <a:pt x="9" y="199"/>
                </a:cubicBezTo>
                <a:cubicBezTo>
                  <a:pt x="18" y="181"/>
                  <a:pt x="18" y="172"/>
                  <a:pt x="27" y="154"/>
                </a:cubicBezTo>
                <a:cubicBezTo>
                  <a:pt x="27" y="145"/>
                  <a:pt x="36" y="126"/>
                  <a:pt x="36" y="117"/>
                </a:cubicBezTo>
                <a:cubicBezTo>
                  <a:pt x="45" y="108"/>
                  <a:pt x="45" y="90"/>
                  <a:pt x="54" y="81"/>
                </a:cubicBezTo>
                <a:cubicBezTo>
                  <a:pt x="63" y="54"/>
                  <a:pt x="72" y="27"/>
                  <a:pt x="7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27"/>
                  <a:pt x="90" y="54"/>
                  <a:pt x="90" y="81"/>
                </a:cubicBezTo>
                <a:cubicBezTo>
                  <a:pt x="99" y="99"/>
                  <a:pt x="99" y="108"/>
                  <a:pt x="99" y="126"/>
                </a:cubicBezTo>
                <a:cubicBezTo>
                  <a:pt x="90" y="145"/>
                  <a:pt x="90" y="154"/>
                  <a:pt x="90" y="172"/>
                </a:cubicBezTo>
                <a:cubicBezTo>
                  <a:pt x="90" y="190"/>
                  <a:pt x="90" y="199"/>
                  <a:pt x="90" y="217"/>
                </a:cubicBezTo>
                <a:cubicBezTo>
                  <a:pt x="90" y="226"/>
                  <a:pt x="90" y="244"/>
                  <a:pt x="81" y="262"/>
                </a:cubicBezTo>
                <a:cubicBezTo>
                  <a:pt x="72" y="271"/>
                  <a:pt x="63" y="280"/>
                  <a:pt x="54" y="298"/>
                </a:cubicBezTo>
                <a:cubicBezTo>
                  <a:pt x="45" y="307"/>
                  <a:pt x="27" y="316"/>
                  <a:pt x="18" y="325"/>
                </a:cubicBezTo>
                <a:lnTo>
                  <a:pt x="9" y="3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2">
            <a:extLst>
              <a:ext uri="{FF2B5EF4-FFF2-40B4-BE49-F238E27FC236}">
                <a16:creationId xmlns:a16="http://schemas.microsoft.com/office/drawing/2014/main" id="{5126ABF1-2154-E84A-B493-FAC69506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350" y="10067206"/>
            <a:ext cx="313664" cy="138907"/>
          </a:xfrm>
          <a:custGeom>
            <a:avLst/>
            <a:gdLst>
              <a:gd name="T0" fmla="*/ 0 w 308"/>
              <a:gd name="T1" fmla="*/ 100 h 137"/>
              <a:gd name="T2" fmla="*/ 0 w 308"/>
              <a:gd name="T3" fmla="*/ 100 h 137"/>
              <a:gd name="T4" fmla="*/ 36 w 308"/>
              <a:gd name="T5" fmla="*/ 73 h 137"/>
              <a:gd name="T6" fmla="*/ 63 w 308"/>
              <a:gd name="T7" fmla="*/ 46 h 137"/>
              <a:gd name="T8" fmla="*/ 108 w 308"/>
              <a:gd name="T9" fmla="*/ 36 h 137"/>
              <a:gd name="T10" fmla="*/ 144 w 308"/>
              <a:gd name="T11" fmla="*/ 36 h 137"/>
              <a:gd name="T12" fmla="*/ 180 w 308"/>
              <a:gd name="T13" fmla="*/ 28 h 137"/>
              <a:gd name="T14" fmla="*/ 226 w 308"/>
              <a:gd name="T15" fmla="*/ 19 h 137"/>
              <a:gd name="T16" fmla="*/ 298 w 308"/>
              <a:gd name="T17" fmla="*/ 0 h 137"/>
              <a:gd name="T18" fmla="*/ 307 w 308"/>
              <a:gd name="T19" fmla="*/ 10 h 137"/>
              <a:gd name="T20" fmla="*/ 235 w 308"/>
              <a:gd name="T21" fmla="*/ 64 h 137"/>
              <a:gd name="T22" fmla="*/ 199 w 308"/>
              <a:gd name="T23" fmla="*/ 82 h 137"/>
              <a:gd name="T24" fmla="*/ 162 w 308"/>
              <a:gd name="T25" fmla="*/ 100 h 137"/>
              <a:gd name="T26" fmla="*/ 126 w 308"/>
              <a:gd name="T27" fmla="*/ 118 h 137"/>
              <a:gd name="T28" fmla="*/ 90 w 308"/>
              <a:gd name="T29" fmla="*/ 136 h 137"/>
              <a:gd name="T30" fmla="*/ 45 w 308"/>
              <a:gd name="T31" fmla="*/ 127 h 137"/>
              <a:gd name="T32" fmla="*/ 0 w 308"/>
              <a:gd name="T33" fmla="*/ 109 h 137"/>
              <a:gd name="T34" fmla="*/ 0 w 308"/>
              <a:gd name="T35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137">
                <a:moveTo>
                  <a:pt x="0" y="100"/>
                </a:moveTo>
                <a:lnTo>
                  <a:pt x="0" y="100"/>
                </a:lnTo>
                <a:cubicBezTo>
                  <a:pt x="9" y="91"/>
                  <a:pt x="18" y="82"/>
                  <a:pt x="36" y="73"/>
                </a:cubicBezTo>
                <a:cubicBezTo>
                  <a:pt x="45" y="64"/>
                  <a:pt x="54" y="55"/>
                  <a:pt x="63" y="46"/>
                </a:cubicBezTo>
                <a:cubicBezTo>
                  <a:pt x="81" y="46"/>
                  <a:pt x="90" y="36"/>
                  <a:pt x="108" y="36"/>
                </a:cubicBezTo>
                <a:cubicBezTo>
                  <a:pt x="117" y="36"/>
                  <a:pt x="126" y="36"/>
                  <a:pt x="144" y="36"/>
                </a:cubicBezTo>
                <a:cubicBezTo>
                  <a:pt x="153" y="36"/>
                  <a:pt x="171" y="28"/>
                  <a:pt x="180" y="28"/>
                </a:cubicBezTo>
                <a:cubicBezTo>
                  <a:pt x="199" y="28"/>
                  <a:pt x="208" y="19"/>
                  <a:pt x="226" y="19"/>
                </a:cubicBezTo>
                <a:cubicBezTo>
                  <a:pt x="244" y="19"/>
                  <a:pt x="271" y="10"/>
                  <a:pt x="298" y="0"/>
                </a:cubicBezTo>
                <a:cubicBezTo>
                  <a:pt x="307" y="10"/>
                  <a:pt x="307" y="10"/>
                  <a:pt x="307" y="10"/>
                </a:cubicBezTo>
                <a:cubicBezTo>
                  <a:pt x="280" y="28"/>
                  <a:pt x="262" y="46"/>
                  <a:pt x="235" y="64"/>
                </a:cubicBezTo>
                <a:cubicBezTo>
                  <a:pt x="226" y="64"/>
                  <a:pt x="217" y="73"/>
                  <a:pt x="199" y="82"/>
                </a:cubicBezTo>
                <a:cubicBezTo>
                  <a:pt x="189" y="91"/>
                  <a:pt x="180" y="91"/>
                  <a:pt x="162" y="100"/>
                </a:cubicBezTo>
                <a:cubicBezTo>
                  <a:pt x="153" y="109"/>
                  <a:pt x="144" y="118"/>
                  <a:pt x="126" y="118"/>
                </a:cubicBezTo>
                <a:cubicBezTo>
                  <a:pt x="117" y="127"/>
                  <a:pt x="99" y="127"/>
                  <a:pt x="90" y="136"/>
                </a:cubicBezTo>
                <a:cubicBezTo>
                  <a:pt x="72" y="136"/>
                  <a:pt x="63" y="136"/>
                  <a:pt x="45" y="127"/>
                </a:cubicBezTo>
                <a:cubicBezTo>
                  <a:pt x="27" y="127"/>
                  <a:pt x="18" y="118"/>
                  <a:pt x="0" y="109"/>
                </a:cubicBezTo>
                <a:lnTo>
                  <a:pt x="0" y="1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33">
            <a:extLst>
              <a:ext uri="{FF2B5EF4-FFF2-40B4-BE49-F238E27FC236}">
                <a16:creationId xmlns:a16="http://schemas.microsoft.com/office/drawing/2014/main" id="{C224DA08-E89C-3147-8C72-2B8110B7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747" y="8351015"/>
            <a:ext cx="268855" cy="112024"/>
          </a:xfrm>
          <a:custGeom>
            <a:avLst/>
            <a:gdLst>
              <a:gd name="T0" fmla="*/ 9 w 263"/>
              <a:gd name="T1" fmla="*/ 0 h 109"/>
              <a:gd name="T2" fmla="*/ 9 w 263"/>
              <a:gd name="T3" fmla="*/ 0 h 109"/>
              <a:gd name="T4" fmla="*/ 45 w 263"/>
              <a:gd name="T5" fmla="*/ 0 h 109"/>
              <a:gd name="T6" fmla="*/ 81 w 263"/>
              <a:gd name="T7" fmla="*/ 0 h 109"/>
              <a:gd name="T8" fmla="*/ 108 w 263"/>
              <a:gd name="T9" fmla="*/ 18 h 109"/>
              <a:gd name="T10" fmla="*/ 135 w 263"/>
              <a:gd name="T11" fmla="*/ 36 h 109"/>
              <a:gd name="T12" fmla="*/ 162 w 263"/>
              <a:gd name="T13" fmla="*/ 54 h 109"/>
              <a:gd name="T14" fmla="*/ 198 w 263"/>
              <a:gd name="T15" fmla="*/ 63 h 109"/>
              <a:gd name="T16" fmla="*/ 262 w 263"/>
              <a:gd name="T17" fmla="*/ 90 h 109"/>
              <a:gd name="T18" fmla="*/ 262 w 263"/>
              <a:gd name="T19" fmla="*/ 99 h 109"/>
              <a:gd name="T20" fmla="*/ 189 w 263"/>
              <a:gd name="T21" fmla="*/ 108 h 109"/>
              <a:gd name="T22" fmla="*/ 153 w 263"/>
              <a:gd name="T23" fmla="*/ 108 h 109"/>
              <a:gd name="T24" fmla="*/ 117 w 263"/>
              <a:gd name="T25" fmla="*/ 99 h 109"/>
              <a:gd name="T26" fmla="*/ 81 w 263"/>
              <a:gd name="T27" fmla="*/ 90 h 109"/>
              <a:gd name="T28" fmla="*/ 45 w 263"/>
              <a:gd name="T29" fmla="*/ 81 h 109"/>
              <a:gd name="T30" fmla="*/ 18 w 263"/>
              <a:gd name="T31" fmla="*/ 54 h 109"/>
              <a:gd name="T32" fmla="*/ 0 w 263"/>
              <a:gd name="T33" fmla="*/ 9 h 109"/>
              <a:gd name="T34" fmla="*/ 9 w 263"/>
              <a:gd name="T3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" h="109">
                <a:moveTo>
                  <a:pt x="9" y="0"/>
                </a:moveTo>
                <a:lnTo>
                  <a:pt x="9" y="0"/>
                </a:lnTo>
                <a:cubicBezTo>
                  <a:pt x="18" y="0"/>
                  <a:pt x="36" y="0"/>
                  <a:pt x="45" y="0"/>
                </a:cubicBezTo>
                <a:cubicBezTo>
                  <a:pt x="63" y="0"/>
                  <a:pt x="72" y="0"/>
                  <a:pt x="81" y="0"/>
                </a:cubicBezTo>
                <a:cubicBezTo>
                  <a:pt x="90" y="9"/>
                  <a:pt x="99" y="9"/>
                  <a:pt x="108" y="18"/>
                </a:cubicBezTo>
                <a:cubicBezTo>
                  <a:pt x="117" y="27"/>
                  <a:pt x="126" y="27"/>
                  <a:pt x="135" y="36"/>
                </a:cubicBezTo>
                <a:cubicBezTo>
                  <a:pt x="144" y="45"/>
                  <a:pt x="153" y="45"/>
                  <a:pt x="162" y="54"/>
                </a:cubicBezTo>
                <a:cubicBezTo>
                  <a:pt x="180" y="54"/>
                  <a:pt x="189" y="63"/>
                  <a:pt x="198" y="63"/>
                </a:cubicBezTo>
                <a:cubicBezTo>
                  <a:pt x="216" y="72"/>
                  <a:pt x="235" y="81"/>
                  <a:pt x="262" y="90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35" y="108"/>
                  <a:pt x="216" y="108"/>
                  <a:pt x="189" y="108"/>
                </a:cubicBezTo>
                <a:cubicBezTo>
                  <a:pt x="180" y="108"/>
                  <a:pt x="162" y="108"/>
                  <a:pt x="153" y="108"/>
                </a:cubicBezTo>
                <a:cubicBezTo>
                  <a:pt x="135" y="99"/>
                  <a:pt x="126" y="99"/>
                  <a:pt x="117" y="99"/>
                </a:cubicBezTo>
                <a:cubicBezTo>
                  <a:pt x="99" y="99"/>
                  <a:pt x="90" y="99"/>
                  <a:pt x="81" y="90"/>
                </a:cubicBezTo>
                <a:cubicBezTo>
                  <a:pt x="63" y="90"/>
                  <a:pt x="54" y="90"/>
                  <a:pt x="45" y="81"/>
                </a:cubicBezTo>
                <a:cubicBezTo>
                  <a:pt x="36" y="72"/>
                  <a:pt x="27" y="63"/>
                  <a:pt x="18" y="54"/>
                </a:cubicBezTo>
                <a:cubicBezTo>
                  <a:pt x="9" y="36"/>
                  <a:pt x="0" y="2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34">
            <a:extLst>
              <a:ext uri="{FF2B5EF4-FFF2-40B4-BE49-F238E27FC236}">
                <a16:creationId xmlns:a16="http://schemas.microsoft.com/office/drawing/2014/main" id="{E7F01F63-E48E-C248-A2E2-45D8C0B8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634" y="6719962"/>
            <a:ext cx="277817" cy="295740"/>
          </a:xfrm>
          <a:custGeom>
            <a:avLst/>
            <a:gdLst>
              <a:gd name="T0" fmla="*/ 0 w 272"/>
              <a:gd name="T1" fmla="*/ 0 h 290"/>
              <a:gd name="T2" fmla="*/ 0 w 272"/>
              <a:gd name="T3" fmla="*/ 0 h 290"/>
              <a:gd name="T4" fmla="*/ 27 w 272"/>
              <a:gd name="T5" fmla="*/ 0 h 290"/>
              <a:gd name="T6" fmla="*/ 54 w 272"/>
              <a:gd name="T7" fmla="*/ 9 h 290"/>
              <a:gd name="T8" fmla="*/ 108 w 272"/>
              <a:gd name="T9" fmla="*/ 27 h 290"/>
              <a:gd name="T10" fmla="*/ 127 w 272"/>
              <a:gd name="T11" fmla="*/ 45 h 290"/>
              <a:gd name="T12" fmla="*/ 145 w 272"/>
              <a:gd name="T13" fmla="*/ 63 h 290"/>
              <a:gd name="T14" fmla="*/ 163 w 272"/>
              <a:gd name="T15" fmla="*/ 90 h 290"/>
              <a:gd name="T16" fmla="*/ 181 w 272"/>
              <a:gd name="T17" fmla="*/ 108 h 290"/>
              <a:gd name="T18" fmla="*/ 208 w 272"/>
              <a:gd name="T19" fmla="*/ 153 h 290"/>
              <a:gd name="T20" fmla="*/ 235 w 272"/>
              <a:gd name="T21" fmla="*/ 198 h 290"/>
              <a:gd name="T22" fmla="*/ 271 w 272"/>
              <a:gd name="T23" fmla="*/ 289 h 290"/>
              <a:gd name="T24" fmla="*/ 262 w 272"/>
              <a:gd name="T25" fmla="*/ 289 h 290"/>
              <a:gd name="T26" fmla="*/ 199 w 272"/>
              <a:gd name="T27" fmla="*/ 216 h 290"/>
              <a:gd name="T28" fmla="*/ 163 w 272"/>
              <a:gd name="T29" fmla="*/ 189 h 290"/>
              <a:gd name="T30" fmla="*/ 127 w 272"/>
              <a:gd name="T31" fmla="*/ 153 h 290"/>
              <a:gd name="T32" fmla="*/ 90 w 272"/>
              <a:gd name="T33" fmla="*/ 126 h 290"/>
              <a:gd name="T34" fmla="*/ 54 w 272"/>
              <a:gd name="T35" fmla="*/ 99 h 290"/>
              <a:gd name="T36" fmla="*/ 27 w 272"/>
              <a:gd name="T37" fmla="*/ 54 h 290"/>
              <a:gd name="T38" fmla="*/ 0 w 272"/>
              <a:gd name="T39" fmla="*/ 9 h 290"/>
              <a:gd name="T40" fmla="*/ 0 w 272"/>
              <a:gd name="T4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2" h="29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0"/>
                  <a:pt x="27" y="0"/>
                </a:cubicBezTo>
                <a:cubicBezTo>
                  <a:pt x="36" y="9"/>
                  <a:pt x="45" y="9"/>
                  <a:pt x="54" y="9"/>
                </a:cubicBezTo>
                <a:cubicBezTo>
                  <a:pt x="72" y="17"/>
                  <a:pt x="90" y="17"/>
                  <a:pt x="108" y="27"/>
                </a:cubicBezTo>
                <a:cubicBezTo>
                  <a:pt x="117" y="36"/>
                  <a:pt x="117" y="36"/>
                  <a:pt x="127" y="45"/>
                </a:cubicBezTo>
                <a:cubicBezTo>
                  <a:pt x="136" y="54"/>
                  <a:pt x="145" y="54"/>
                  <a:pt x="145" y="63"/>
                </a:cubicBezTo>
                <a:cubicBezTo>
                  <a:pt x="163" y="90"/>
                  <a:pt x="163" y="90"/>
                  <a:pt x="163" y="90"/>
                </a:cubicBezTo>
                <a:cubicBezTo>
                  <a:pt x="172" y="90"/>
                  <a:pt x="172" y="99"/>
                  <a:pt x="181" y="108"/>
                </a:cubicBezTo>
                <a:cubicBezTo>
                  <a:pt x="190" y="117"/>
                  <a:pt x="199" y="135"/>
                  <a:pt x="208" y="153"/>
                </a:cubicBezTo>
                <a:cubicBezTo>
                  <a:pt x="217" y="162"/>
                  <a:pt x="226" y="180"/>
                  <a:pt x="235" y="198"/>
                </a:cubicBezTo>
                <a:cubicBezTo>
                  <a:pt x="253" y="225"/>
                  <a:pt x="262" y="253"/>
                  <a:pt x="271" y="289"/>
                </a:cubicBezTo>
                <a:cubicBezTo>
                  <a:pt x="262" y="289"/>
                  <a:pt x="262" y="289"/>
                  <a:pt x="262" y="289"/>
                </a:cubicBezTo>
                <a:cubicBezTo>
                  <a:pt x="244" y="271"/>
                  <a:pt x="226" y="244"/>
                  <a:pt x="199" y="216"/>
                </a:cubicBezTo>
                <a:cubicBezTo>
                  <a:pt x="190" y="207"/>
                  <a:pt x="181" y="198"/>
                  <a:pt x="163" y="189"/>
                </a:cubicBezTo>
                <a:cubicBezTo>
                  <a:pt x="154" y="171"/>
                  <a:pt x="145" y="162"/>
                  <a:pt x="127" y="153"/>
                </a:cubicBezTo>
                <a:cubicBezTo>
                  <a:pt x="117" y="144"/>
                  <a:pt x="99" y="135"/>
                  <a:pt x="90" y="126"/>
                </a:cubicBezTo>
                <a:cubicBezTo>
                  <a:pt x="72" y="117"/>
                  <a:pt x="63" y="108"/>
                  <a:pt x="54" y="99"/>
                </a:cubicBezTo>
                <a:cubicBezTo>
                  <a:pt x="45" y="81"/>
                  <a:pt x="36" y="72"/>
                  <a:pt x="27" y="54"/>
                </a:cubicBezTo>
                <a:cubicBezTo>
                  <a:pt x="18" y="45"/>
                  <a:pt x="9" y="27"/>
                  <a:pt x="0" y="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35">
            <a:extLst>
              <a:ext uri="{FF2B5EF4-FFF2-40B4-BE49-F238E27FC236}">
                <a16:creationId xmlns:a16="http://schemas.microsoft.com/office/drawing/2014/main" id="{3E23C6AD-0F78-CB42-8B44-828E825F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862" y="5908919"/>
            <a:ext cx="246449" cy="241969"/>
          </a:xfrm>
          <a:custGeom>
            <a:avLst/>
            <a:gdLst>
              <a:gd name="T0" fmla="*/ 9 w 244"/>
              <a:gd name="T1" fmla="*/ 19 h 237"/>
              <a:gd name="T2" fmla="*/ 9 w 244"/>
              <a:gd name="T3" fmla="*/ 19 h 237"/>
              <a:gd name="T4" fmla="*/ 100 w 244"/>
              <a:gd name="T5" fmla="*/ 19 h 237"/>
              <a:gd name="T6" fmla="*/ 127 w 244"/>
              <a:gd name="T7" fmla="*/ 28 h 237"/>
              <a:gd name="T8" fmla="*/ 144 w 244"/>
              <a:gd name="T9" fmla="*/ 46 h 237"/>
              <a:gd name="T10" fmla="*/ 171 w 244"/>
              <a:gd name="T11" fmla="*/ 82 h 237"/>
              <a:gd name="T12" fmla="*/ 189 w 244"/>
              <a:gd name="T13" fmla="*/ 118 h 237"/>
              <a:gd name="T14" fmla="*/ 216 w 244"/>
              <a:gd name="T15" fmla="*/ 154 h 237"/>
              <a:gd name="T16" fmla="*/ 243 w 244"/>
              <a:gd name="T17" fmla="*/ 236 h 237"/>
              <a:gd name="T18" fmla="*/ 234 w 244"/>
              <a:gd name="T19" fmla="*/ 236 h 237"/>
              <a:gd name="T20" fmla="*/ 180 w 244"/>
              <a:gd name="T21" fmla="*/ 181 h 237"/>
              <a:gd name="T22" fmla="*/ 153 w 244"/>
              <a:gd name="T23" fmla="*/ 154 h 237"/>
              <a:gd name="T24" fmla="*/ 118 w 244"/>
              <a:gd name="T25" fmla="*/ 127 h 237"/>
              <a:gd name="T26" fmla="*/ 91 w 244"/>
              <a:gd name="T27" fmla="*/ 109 h 237"/>
              <a:gd name="T28" fmla="*/ 64 w 244"/>
              <a:gd name="T29" fmla="*/ 91 h 237"/>
              <a:gd name="T30" fmla="*/ 0 w 244"/>
              <a:gd name="T31" fmla="*/ 28 h 237"/>
              <a:gd name="T32" fmla="*/ 9 w 244"/>
              <a:gd name="T33" fmla="*/ 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4" h="237">
                <a:moveTo>
                  <a:pt x="9" y="19"/>
                </a:moveTo>
                <a:lnTo>
                  <a:pt x="9" y="19"/>
                </a:lnTo>
                <a:cubicBezTo>
                  <a:pt x="37" y="0"/>
                  <a:pt x="73" y="9"/>
                  <a:pt x="100" y="19"/>
                </a:cubicBezTo>
                <a:cubicBezTo>
                  <a:pt x="109" y="19"/>
                  <a:pt x="118" y="28"/>
                  <a:pt x="127" y="28"/>
                </a:cubicBezTo>
                <a:cubicBezTo>
                  <a:pt x="127" y="37"/>
                  <a:pt x="135" y="37"/>
                  <a:pt x="144" y="46"/>
                </a:cubicBezTo>
                <a:cubicBezTo>
                  <a:pt x="153" y="55"/>
                  <a:pt x="162" y="73"/>
                  <a:pt x="171" y="82"/>
                </a:cubicBezTo>
                <a:cubicBezTo>
                  <a:pt x="180" y="91"/>
                  <a:pt x="189" y="109"/>
                  <a:pt x="189" y="118"/>
                </a:cubicBezTo>
                <a:cubicBezTo>
                  <a:pt x="198" y="127"/>
                  <a:pt x="207" y="145"/>
                  <a:pt x="216" y="154"/>
                </a:cubicBezTo>
                <a:cubicBezTo>
                  <a:pt x="225" y="181"/>
                  <a:pt x="234" y="208"/>
                  <a:pt x="243" y="236"/>
                </a:cubicBezTo>
                <a:cubicBezTo>
                  <a:pt x="234" y="236"/>
                  <a:pt x="234" y="236"/>
                  <a:pt x="234" y="236"/>
                </a:cubicBezTo>
                <a:cubicBezTo>
                  <a:pt x="216" y="217"/>
                  <a:pt x="198" y="199"/>
                  <a:pt x="180" y="181"/>
                </a:cubicBezTo>
                <a:cubicBezTo>
                  <a:pt x="171" y="172"/>
                  <a:pt x="162" y="163"/>
                  <a:pt x="153" y="154"/>
                </a:cubicBezTo>
                <a:cubicBezTo>
                  <a:pt x="144" y="145"/>
                  <a:pt x="127" y="136"/>
                  <a:pt x="118" y="127"/>
                </a:cubicBezTo>
                <a:cubicBezTo>
                  <a:pt x="109" y="118"/>
                  <a:pt x="100" y="118"/>
                  <a:pt x="91" y="109"/>
                </a:cubicBezTo>
                <a:cubicBezTo>
                  <a:pt x="82" y="109"/>
                  <a:pt x="73" y="100"/>
                  <a:pt x="64" y="91"/>
                </a:cubicBezTo>
                <a:cubicBezTo>
                  <a:pt x="46" y="73"/>
                  <a:pt x="27" y="55"/>
                  <a:pt x="0" y="28"/>
                </a:cubicBezTo>
                <a:lnTo>
                  <a:pt x="9" y="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B06B0564-3804-9F4D-A659-752920A2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290" y="9345778"/>
            <a:ext cx="183719" cy="385359"/>
          </a:xfrm>
          <a:custGeom>
            <a:avLst/>
            <a:gdLst>
              <a:gd name="T0" fmla="*/ 46 w 182"/>
              <a:gd name="T1" fmla="*/ 379 h 380"/>
              <a:gd name="T2" fmla="*/ 46 w 182"/>
              <a:gd name="T3" fmla="*/ 379 h 380"/>
              <a:gd name="T4" fmla="*/ 10 w 182"/>
              <a:gd name="T5" fmla="*/ 325 h 380"/>
              <a:gd name="T6" fmla="*/ 0 w 182"/>
              <a:gd name="T7" fmla="*/ 271 h 380"/>
              <a:gd name="T8" fmla="*/ 10 w 182"/>
              <a:gd name="T9" fmla="*/ 217 h 380"/>
              <a:gd name="T10" fmla="*/ 28 w 182"/>
              <a:gd name="T11" fmla="*/ 162 h 380"/>
              <a:gd name="T12" fmla="*/ 55 w 182"/>
              <a:gd name="T13" fmla="*/ 108 h 380"/>
              <a:gd name="T14" fmla="*/ 82 w 182"/>
              <a:gd name="T15" fmla="*/ 63 h 380"/>
              <a:gd name="T16" fmla="*/ 127 w 182"/>
              <a:gd name="T17" fmla="*/ 18 h 380"/>
              <a:gd name="T18" fmla="*/ 181 w 182"/>
              <a:gd name="T19" fmla="*/ 0 h 380"/>
              <a:gd name="T20" fmla="*/ 181 w 182"/>
              <a:gd name="T21" fmla="*/ 9 h 380"/>
              <a:gd name="T22" fmla="*/ 118 w 182"/>
              <a:gd name="T23" fmla="*/ 81 h 380"/>
              <a:gd name="T24" fmla="*/ 109 w 182"/>
              <a:gd name="T25" fmla="*/ 126 h 380"/>
              <a:gd name="T26" fmla="*/ 100 w 182"/>
              <a:gd name="T27" fmla="*/ 180 h 380"/>
              <a:gd name="T28" fmla="*/ 91 w 182"/>
              <a:gd name="T29" fmla="*/ 226 h 380"/>
              <a:gd name="T30" fmla="*/ 91 w 182"/>
              <a:gd name="T31" fmla="*/ 280 h 380"/>
              <a:gd name="T32" fmla="*/ 46 w 182"/>
              <a:gd name="T33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2" h="380">
                <a:moveTo>
                  <a:pt x="46" y="379"/>
                </a:moveTo>
                <a:lnTo>
                  <a:pt x="46" y="379"/>
                </a:lnTo>
                <a:cubicBezTo>
                  <a:pt x="28" y="361"/>
                  <a:pt x="19" y="343"/>
                  <a:pt x="10" y="325"/>
                </a:cubicBezTo>
                <a:cubicBezTo>
                  <a:pt x="10" y="307"/>
                  <a:pt x="0" y="289"/>
                  <a:pt x="0" y="271"/>
                </a:cubicBezTo>
                <a:cubicBezTo>
                  <a:pt x="0" y="253"/>
                  <a:pt x="10" y="235"/>
                  <a:pt x="10" y="217"/>
                </a:cubicBezTo>
                <a:cubicBezTo>
                  <a:pt x="19" y="198"/>
                  <a:pt x="28" y="180"/>
                  <a:pt x="28" y="162"/>
                </a:cubicBezTo>
                <a:cubicBezTo>
                  <a:pt x="36" y="144"/>
                  <a:pt x="46" y="126"/>
                  <a:pt x="55" y="108"/>
                </a:cubicBezTo>
                <a:cubicBezTo>
                  <a:pt x="64" y="90"/>
                  <a:pt x="73" y="81"/>
                  <a:pt x="82" y="63"/>
                </a:cubicBezTo>
                <a:cubicBezTo>
                  <a:pt x="91" y="45"/>
                  <a:pt x="109" y="36"/>
                  <a:pt x="127" y="18"/>
                </a:cubicBezTo>
                <a:cubicBezTo>
                  <a:pt x="145" y="9"/>
                  <a:pt x="163" y="9"/>
                  <a:pt x="181" y="0"/>
                </a:cubicBezTo>
                <a:cubicBezTo>
                  <a:pt x="181" y="9"/>
                  <a:pt x="181" y="9"/>
                  <a:pt x="181" y="9"/>
                </a:cubicBezTo>
                <a:cubicBezTo>
                  <a:pt x="145" y="27"/>
                  <a:pt x="127" y="54"/>
                  <a:pt x="118" y="81"/>
                </a:cubicBezTo>
                <a:cubicBezTo>
                  <a:pt x="109" y="99"/>
                  <a:pt x="109" y="117"/>
                  <a:pt x="109" y="126"/>
                </a:cubicBezTo>
                <a:cubicBezTo>
                  <a:pt x="100" y="144"/>
                  <a:pt x="100" y="162"/>
                  <a:pt x="100" y="180"/>
                </a:cubicBezTo>
                <a:cubicBezTo>
                  <a:pt x="91" y="198"/>
                  <a:pt x="91" y="207"/>
                  <a:pt x="91" y="226"/>
                </a:cubicBezTo>
                <a:cubicBezTo>
                  <a:pt x="91" y="243"/>
                  <a:pt x="91" y="262"/>
                  <a:pt x="91" y="280"/>
                </a:cubicBezTo>
                <a:cubicBezTo>
                  <a:pt x="82" y="307"/>
                  <a:pt x="73" y="343"/>
                  <a:pt x="46" y="3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37">
            <a:extLst>
              <a:ext uri="{FF2B5EF4-FFF2-40B4-BE49-F238E27FC236}">
                <a16:creationId xmlns:a16="http://schemas.microsoft.com/office/drawing/2014/main" id="{1B8C23EA-34A3-B34B-ADB0-37E8B785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214" y="9892449"/>
            <a:ext cx="103060" cy="286778"/>
          </a:xfrm>
          <a:custGeom>
            <a:avLst/>
            <a:gdLst>
              <a:gd name="T0" fmla="*/ 45 w 100"/>
              <a:gd name="T1" fmla="*/ 280 h 281"/>
              <a:gd name="T2" fmla="*/ 45 w 100"/>
              <a:gd name="T3" fmla="*/ 280 h 281"/>
              <a:gd name="T4" fmla="*/ 18 w 100"/>
              <a:gd name="T5" fmla="*/ 244 h 281"/>
              <a:gd name="T6" fmla="*/ 0 w 100"/>
              <a:gd name="T7" fmla="*/ 207 h 281"/>
              <a:gd name="T8" fmla="*/ 0 w 100"/>
              <a:gd name="T9" fmla="*/ 190 h 281"/>
              <a:gd name="T10" fmla="*/ 9 w 100"/>
              <a:gd name="T11" fmla="*/ 171 h 281"/>
              <a:gd name="T12" fmla="*/ 18 w 100"/>
              <a:gd name="T13" fmla="*/ 135 h 281"/>
              <a:gd name="T14" fmla="*/ 27 w 100"/>
              <a:gd name="T15" fmla="*/ 99 h 281"/>
              <a:gd name="T16" fmla="*/ 45 w 100"/>
              <a:gd name="T17" fmla="*/ 63 h 281"/>
              <a:gd name="T18" fmla="*/ 90 w 100"/>
              <a:gd name="T19" fmla="*/ 0 h 281"/>
              <a:gd name="T20" fmla="*/ 99 w 100"/>
              <a:gd name="T21" fmla="*/ 0 h 281"/>
              <a:gd name="T22" fmla="*/ 90 w 100"/>
              <a:gd name="T23" fmla="*/ 72 h 281"/>
              <a:gd name="T24" fmla="*/ 81 w 100"/>
              <a:gd name="T25" fmla="*/ 108 h 281"/>
              <a:gd name="T26" fmla="*/ 81 w 100"/>
              <a:gd name="T27" fmla="*/ 144 h 281"/>
              <a:gd name="T28" fmla="*/ 90 w 100"/>
              <a:gd name="T29" fmla="*/ 171 h 281"/>
              <a:gd name="T30" fmla="*/ 90 w 100"/>
              <a:gd name="T31" fmla="*/ 207 h 281"/>
              <a:gd name="T32" fmla="*/ 81 w 100"/>
              <a:gd name="T33" fmla="*/ 244 h 281"/>
              <a:gd name="T34" fmla="*/ 54 w 100"/>
              <a:gd name="T35" fmla="*/ 280 h 281"/>
              <a:gd name="T36" fmla="*/ 45 w 100"/>
              <a:gd name="T3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" h="281">
                <a:moveTo>
                  <a:pt x="45" y="280"/>
                </a:moveTo>
                <a:lnTo>
                  <a:pt x="45" y="280"/>
                </a:lnTo>
                <a:cubicBezTo>
                  <a:pt x="36" y="271"/>
                  <a:pt x="27" y="262"/>
                  <a:pt x="18" y="244"/>
                </a:cubicBezTo>
                <a:cubicBezTo>
                  <a:pt x="9" y="235"/>
                  <a:pt x="9" y="226"/>
                  <a:pt x="0" y="207"/>
                </a:cubicBezTo>
                <a:cubicBezTo>
                  <a:pt x="0" y="199"/>
                  <a:pt x="0" y="199"/>
                  <a:pt x="0" y="190"/>
                </a:cubicBezTo>
                <a:cubicBezTo>
                  <a:pt x="0" y="181"/>
                  <a:pt x="0" y="171"/>
                  <a:pt x="9" y="171"/>
                </a:cubicBezTo>
                <a:cubicBezTo>
                  <a:pt x="9" y="153"/>
                  <a:pt x="9" y="144"/>
                  <a:pt x="18" y="135"/>
                </a:cubicBezTo>
                <a:cubicBezTo>
                  <a:pt x="18" y="117"/>
                  <a:pt x="27" y="108"/>
                  <a:pt x="27" y="99"/>
                </a:cubicBezTo>
                <a:cubicBezTo>
                  <a:pt x="36" y="81"/>
                  <a:pt x="36" y="72"/>
                  <a:pt x="45" y="63"/>
                </a:cubicBezTo>
                <a:cubicBezTo>
                  <a:pt x="63" y="36"/>
                  <a:pt x="72" y="18"/>
                  <a:pt x="9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0" y="27"/>
                  <a:pt x="90" y="54"/>
                  <a:pt x="90" y="72"/>
                </a:cubicBezTo>
                <a:cubicBezTo>
                  <a:pt x="81" y="90"/>
                  <a:pt x="81" y="99"/>
                  <a:pt x="81" y="108"/>
                </a:cubicBezTo>
                <a:cubicBezTo>
                  <a:pt x="81" y="117"/>
                  <a:pt x="81" y="135"/>
                  <a:pt x="81" y="144"/>
                </a:cubicBezTo>
                <a:cubicBezTo>
                  <a:pt x="81" y="153"/>
                  <a:pt x="90" y="162"/>
                  <a:pt x="90" y="171"/>
                </a:cubicBezTo>
                <a:cubicBezTo>
                  <a:pt x="90" y="190"/>
                  <a:pt x="90" y="199"/>
                  <a:pt x="90" y="207"/>
                </a:cubicBezTo>
                <a:cubicBezTo>
                  <a:pt x="81" y="217"/>
                  <a:pt x="81" y="226"/>
                  <a:pt x="81" y="244"/>
                </a:cubicBezTo>
                <a:cubicBezTo>
                  <a:pt x="72" y="253"/>
                  <a:pt x="63" y="262"/>
                  <a:pt x="54" y="280"/>
                </a:cubicBezTo>
                <a:lnTo>
                  <a:pt x="45" y="2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8">
            <a:extLst>
              <a:ext uri="{FF2B5EF4-FFF2-40B4-BE49-F238E27FC236}">
                <a16:creationId xmlns:a16="http://schemas.microsoft.com/office/drawing/2014/main" id="{F8BCBA0C-7AD3-A746-865B-4CC2B4EA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397" y="8745335"/>
            <a:ext cx="313664" cy="340549"/>
          </a:xfrm>
          <a:custGeom>
            <a:avLst/>
            <a:gdLst>
              <a:gd name="T0" fmla="*/ 0 w 309"/>
              <a:gd name="T1" fmla="*/ 335 h 336"/>
              <a:gd name="T2" fmla="*/ 0 w 309"/>
              <a:gd name="T3" fmla="*/ 335 h 336"/>
              <a:gd name="T4" fmla="*/ 0 w 309"/>
              <a:gd name="T5" fmla="*/ 271 h 336"/>
              <a:gd name="T6" fmla="*/ 19 w 309"/>
              <a:gd name="T7" fmla="*/ 208 h 336"/>
              <a:gd name="T8" fmla="*/ 46 w 309"/>
              <a:gd name="T9" fmla="*/ 154 h 336"/>
              <a:gd name="T10" fmla="*/ 91 w 309"/>
              <a:gd name="T11" fmla="*/ 109 h 336"/>
              <a:gd name="T12" fmla="*/ 136 w 309"/>
              <a:gd name="T13" fmla="*/ 64 h 336"/>
              <a:gd name="T14" fmla="*/ 190 w 309"/>
              <a:gd name="T15" fmla="*/ 27 h 336"/>
              <a:gd name="T16" fmla="*/ 308 w 309"/>
              <a:gd name="T17" fmla="*/ 0 h 336"/>
              <a:gd name="T18" fmla="*/ 308 w 309"/>
              <a:gd name="T19" fmla="*/ 10 h 336"/>
              <a:gd name="T20" fmla="*/ 217 w 309"/>
              <a:gd name="T21" fmla="*/ 64 h 336"/>
              <a:gd name="T22" fmla="*/ 181 w 309"/>
              <a:gd name="T23" fmla="*/ 109 h 336"/>
              <a:gd name="T24" fmla="*/ 145 w 309"/>
              <a:gd name="T25" fmla="*/ 154 h 336"/>
              <a:gd name="T26" fmla="*/ 118 w 309"/>
              <a:gd name="T27" fmla="*/ 199 h 336"/>
              <a:gd name="T28" fmla="*/ 91 w 309"/>
              <a:gd name="T29" fmla="*/ 253 h 336"/>
              <a:gd name="T30" fmla="*/ 55 w 309"/>
              <a:gd name="T31" fmla="*/ 299 h 336"/>
              <a:gd name="T32" fmla="*/ 10 w 309"/>
              <a:gd name="T33" fmla="*/ 335 h 336"/>
              <a:gd name="T34" fmla="*/ 0 w 309"/>
              <a:gd name="T3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336">
                <a:moveTo>
                  <a:pt x="0" y="335"/>
                </a:moveTo>
                <a:lnTo>
                  <a:pt x="0" y="335"/>
                </a:lnTo>
                <a:cubicBezTo>
                  <a:pt x="0" y="308"/>
                  <a:pt x="0" y="289"/>
                  <a:pt x="0" y="271"/>
                </a:cubicBezTo>
                <a:cubicBezTo>
                  <a:pt x="0" y="253"/>
                  <a:pt x="10" y="226"/>
                  <a:pt x="19" y="208"/>
                </a:cubicBezTo>
                <a:cubicBezTo>
                  <a:pt x="28" y="190"/>
                  <a:pt x="36" y="172"/>
                  <a:pt x="46" y="154"/>
                </a:cubicBezTo>
                <a:cubicBezTo>
                  <a:pt x="64" y="136"/>
                  <a:pt x="73" y="127"/>
                  <a:pt x="91" y="109"/>
                </a:cubicBezTo>
                <a:cubicBezTo>
                  <a:pt x="109" y="91"/>
                  <a:pt x="118" y="82"/>
                  <a:pt x="136" y="64"/>
                </a:cubicBezTo>
                <a:cubicBezTo>
                  <a:pt x="154" y="55"/>
                  <a:pt x="172" y="46"/>
                  <a:pt x="190" y="27"/>
                </a:cubicBezTo>
                <a:cubicBezTo>
                  <a:pt x="226" y="10"/>
                  <a:pt x="272" y="0"/>
                  <a:pt x="308" y="0"/>
                </a:cubicBezTo>
                <a:cubicBezTo>
                  <a:pt x="308" y="10"/>
                  <a:pt x="308" y="10"/>
                  <a:pt x="308" y="10"/>
                </a:cubicBezTo>
                <a:cubicBezTo>
                  <a:pt x="272" y="18"/>
                  <a:pt x="244" y="36"/>
                  <a:pt x="217" y="64"/>
                </a:cubicBezTo>
                <a:cubicBezTo>
                  <a:pt x="199" y="82"/>
                  <a:pt x="190" y="91"/>
                  <a:pt x="181" y="109"/>
                </a:cubicBezTo>
                <a:cubicBezTo>
                  <a:pt x="163" y="118"/>
                  <a:pt x="154" y="136"/>
                  <a:pt x="145" y="154"/>
                </a:cubicBezTo>
                <a:cubicBezTo>
                  <a:pt x="136" y="163"/>
                  <a:pt x="127" y="181"/>
                  <a:pt x="118" y="199"/>
                </a:cubicBezTo>
                <a:cubicBezTo>
                  <a:pt x="109" y="217"/>
                  <a:pt x="100" y="235"/>
                  <a:pt x="91" y="253"/>
                </a:cubicBezTo>
                <a:cubicBezTo>
                  <a:pt x="82" y="263"/>
                  <a:pt x="73" y="280"/>
                  <a:pt x="55" y="299"/>
                </a:cubicBezTo>
                <a:cubicBezTo>
                  <a:pt x="46" y="308"/>
                  <a:pt x="28" y="326"/>
                  <a:pt x="10" y="335"/>
                </a:cubicBezTo>
                <a:lnTo>
                  <a:pt x="0" y="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9">
            <a:extLst>
              <a:ext uri="{FF2B5EF4-FFF2-40B4-BE49-F238E27FC236}">
                <a16:creationId xmlns:a16="http://schemas.microsoft.com/office/drawing/2014/main" id="{9DD3C4F0-26F2-2A40-9064-357D5ECC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9626" y="8351015"/>
            <a:ext cx="304702" cy="103062"/>
          </a:xfrm>
          <a:custGeom>
            <a:avLst/>
            <a:gdLst>
              <a:gd name="T0" fmla="*/ 0 w 299"/>
              <a:gd name="T1" fmla="*/ 9 h 100"/>
              <a:gd name="T2" fmla="*/ 0 w 299"/>
              <a:gd name="T3" fmla="*/ 9 h 100"/>
              <a:gd name="T4" fmla="*/ 45 w 299"/>
              <a:gd name="T5" fmla="*/ 0 h 100"/>
              <a:gd name="T6" fmla="*/ 82 w 299"/>
              <a:gd name="T7" fmla="*/ 9 h 100"/>
              <a:gd name="T8" fmla="*/ 118 w 299"/>
              <a:gd name="T9" fmla="*/ 18 h 100"/>
              <a:gd name="T10" fmla="*/ 154 w 299"/>
              <a:gd name="T11" fmla="*/ 36 h 100"/>
              <a:gd name="T12" fmla="*/ 190 w 299"/>
              <a:gd name="T13" fmla="*/ 45 h 100"/>
              <a:gd name="T14" fmla="*/ 226 w 299"/>
              <a:gd name="T15" fmla="*/ 63 h 100"/>
              <a:gd name="T16" fmla="*/ 298 w 299"/>
              <a:gd name="T17" fmla="*/ 81 h 100"/>
              <a:gd name="T18" fmla="*/ 298 w 299"/>
              <a:gd name="T19" fmla="*/ 90 h 100"/>
              <a:gd name="T20" fmla="*/ 217 w 299"/>
              <a:gd name="T21" fmla="*/ 99 h 100"/>
              <a:gd name="T22" fmla="*/ 181 w 299"/>
              <a:gd name="T23" fmla="*/ 99 h 100"/>
              <a:gd name="T24" fmla="*/ 136 w 299"/>
              <a:gd name="T25" fmla="*/ 99 h 100"/>
              <a:gd name="T26" fmla="*/ 100 w 299"/>
              <a:gd name="T27" fmla="*/ 99 h 100"/>
              <a:gd name="T28" fmla="*/ 54 w 299"/>
              <a:gd name="T29" fmla="*/ 81 h 100"/>
              <a:gd name="T30" fmla="*/ 18 w 299"/>
              <a:gd name="T31" fmla="*/ 54 h 100"/>
              <a:gd name="T32" fmla="*/ 0 w 299"/>
              <a:gd name="T33" fmla="*/ 18 h 100"/>
              <a:gd name="T34" fmla="*/ 0 w 299"/>
              <a:gd name="T35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9" h="100">
                <a:moveTo>
                  <a:pt x="0" y="9"/>
                </a:moveTo>
                <a:lnTo>
                  <a:pt x="0" y="9"/>
                </a:lnTo>
                <a:cubicBezTo>
                  <a:pt x="18" y="9"/>
                  <a:pt x="36" y="0"/>
                  <a:pt x="45" y="0"/>
                </a:cubicBezTo>
                <a:cubicBezTo>
                  <a:pt x="64" y="0"/>
                  <a:pt x="73" y="0"/>
                  <a:pt x="82" y="9"/>
                </a:cubicBezTo>
                <a:cubicBezTo>
                  <a:pt x="100" y="9"/>
                  <a:pt x="109" y="9"/>
                  <a:pt x="118" y="18"/>
                </a:cubicBezTo>
                <a:cubicBezTo>
                  <a:pt x="127" y="27"/>
                  <a:pt x="145" y="27"/>
                  <a:pt x="154" y="36"/>
                </a:cubicBezTo>
                <a:cubicBezTo>
                  <a:pt x="163" y="36"/>
                  <a:pt x="172" y="45"/>
                  <a:pt x="190" y="45"/>
                </a:cubicBezTo>
                <a:cubicBezTo>
                  <a:pt x="199" y="54"/>
                  <a:pt x="208" y="54"/>
                  <a:pt x="226" y="63"/>
                </a:cubicBezTo>
                <a:cubicBezTo>
                  <a:pt x="253" y="63"/>
                  <a:pt x="271" y="72"/>
                  <a:pt x="298" y="81"/>
                </a:cubicBezTo>
                <a:cubicBezTo>
                  <a:pt x="298" y="90"/>
                  <a:pt x="298" y="90"/>
                  <a:pt x="298" y="90"/>
                </a:cubicBezTo>
                <a:cubicBezTo>
                  <a:pt x="271" y="90"/>
                  <a:pt x="244" y="99"/>
                  <a:pt x="217" y="99"/>
                </a:cubicBezTo>
                <a:cubicBezTo>
                  <a:pt x="208" y="99"/>
                  <a:pt x="190" y="99"/>
                  <a:pt x="181" y="99"/>
                </a:cubicBezTo>
                <a:cubicBezTo>
                  <a:pt x="163" y="99"/>
                  <a:pt x="154" y="99"/>
                  <a:pt x="136" y="99"/>
                </a:cubicBezTo>
                <a:cubicBezTo>
                  <a:pt x="127" y="99"/>
                  <a:pt x="109" y="99"/>
                  <a:pt x="100" y="99"/>
                </a:cubicBezTo>
                <a:cubicBezTo>
                  <a:pt x="82" y="99"/>
                  <a:pt x="64" y="90"/>
                  <a:pt x="54" y="81"/>
                </a:cubicBezTo>
                <a:cubicBezTo>
                  <a:pt x="45" y="81"/>
                  <a:pt x="36" y="72"/>
                  <a:pt x="18" y="54"/>
                </a:cubicBezTo>
                <a:cubicBezTo>
                  <a:pt x="9" y="45"/>
                  <a:pt x="0" y="36"/>
                  <a:pt x="0" y="18"/>
                </a:cubicBezTo>
                <a:lnTo>
                  <a:pt x="0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40">
            <a:extLst>
              <a:ext uri="{FF2B5EF4-FFF2-40B4-BE49-F238E27FC236}">
                <a16:creationId xmlns:a16="http://schemas.microsoft.com/office/drawing/2014/main" id="{1ACC7C2A-DF81-BE41-A2F3-70E981B36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764" y="7764017"/>
            <a:ext cx="241969" cy="112021"/>
          </a:xfrm>
          <a:custGeom>
            <a:avLst/>
            <a:gdLst>
              <a:gd name="T0" fmla="*/ 0 w 236"/>
              <a:gd name="T1" fmla="*/ 45 h 109"/>
              <a:gd name="T2" fmla="*/ 0 w 236"/>
              <a:gd name="T3" fmla="*/ 45 h 109"/>
              <a:gd name="T4" fmla="*/ 36 w 236"/>
              <a:gd name="T5" fmla="*/ 18 h 109"/>
              <a:gd name="T6" fmla="*/ 63 w 236"/>
              <a:gd name="T7" fmla="*/ 9 h 109"/>
              <a:gd name="T8" fmla="*/ 99 w 236"/>
              <a:gd name="T9" fmla="*/ 9 h 109"/>
              <a:gd name="T10" fmla="*/ 135 w 236"/>
              <a:gd name="T11" fmla="*/ 18 h 109"/>
              <a:gd name="T12" fmla="*/ 162 w 236"/>
              <a:gd name="T13" fmla="*/ 36 h 109"/>
              <a:gd name="T14" fmla="*/ 189 w 236"/>
              <a:gd name="T15" fmla="*/ 54 h 109"/>
              <a:gd name="T16" fmla="*/ 235 w 236"/>
              <a:gd name="T17" fmla="*/ 108 h 109"/>
              <a:gd name="T18" fmla="*/ 225 w 236"/>
              <a:gd name="T19" fmla="*/ 108 h 109"/>
              <a:gd name="T20" fmla="*/ 171 w 236"/>
              <a:gd name="T21" fmla="*/ 90 h 109"/>
              <a:gd name="T22" fmla="*/ 144 w 236"/>
              <a:gd name="T23" fmla="*/ 90 h 109"/>
              <a:gd name="T24" fmla="*/ 117 w 236"/>
              <a:gd name="T25" fmla="*/ 90 h 109"/>
              <a:gd name="T26" fmla="*/ 90 w 236"/>
              <a:gd name="T27" fmla="*/ 90 h 109"/>
              <a:gd name="T28" fmla="*/ 63 w 236"/>
              <a:gd name="T29" fmla="*/ 90 h 109"/>
              <a:gd name="T30" fmla="*/ 36 w 236"/>
              <a:gd name="T31" fmla="*/ 81 h 109"/>
              <a:gd name="T32" fmla="*/ 8 w 236"/>
              <a:gd name="T33" fmla="*/ 54 h 109"/>
              <a:gd name="T34" fmla="*/ 0 w 236"/>
              <a:gd name="T3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6" h="109">
                <a:moveTo>
                  <a:pt x="0" y="45"/>
                </a:moveTo>
                <a:lnTo>
                  <a:pt x="0" y="45"/>
                </a:lnTo>
                <a:cubicBezTo>
                  <a:pt x="18" y="36"/>
                  <a:pt x="27" y="27"/>
                  <a:pt x="36" y="18"/>
                </a:cubicBezTo>
                <a:cubicBezTo>
                  <a:pt x="45" y="18"/>
                  <a:pt x="54" y="9"/>
                  <a:pt x="63" y="9"/>
                </a:cubicBezTo>
                <a:cubicBezTo>
                  <a:pt x="72" y="0"/>
                  <a:pt x="90" y="9"/>
                  <a:pt x="99" y="9"/>
                </a:cubicBezTo>
                <a:cubicBezTo>
                  <a:pt x="108" y="9"/>
                  <a:pt x="117" y="18"/>
                  <a:pt x="135" y="18"/>
                </a:cubicBezTo>
                <a:cubicBezTo>
                  <a:pt x="144" y="27"/>
                  <a:pt x="153" y="27"/>
                  <a:pt x="162" y="36"/>
                </a:cubicBezTo>
                <a:cubicBezTo>
                  <a:pt x="171" y="36"/>
                  <a:pt x="180" y="45"/>
                  <a:pt x="189" y="54"/>
                </a:cubicBezTo>
                <a:cubicBezTo>
                  <a:pt x="207" y="63"/>
                  <a:pt x="225" y="81"/>
                  <a:pt x="235" y="108"/>
                </a:cubicBezTo>
                <a:cubicBezTo>
                  <a:pt x="225" y="108"/>
                  <a:pt x="225" y="108"/>
                  <a:pt x="225" y="108"/>
                </a:cubicBezTo>
                <a:cubicBezTo>
                  <a:pt x="207" y="99"/>
                  <a:pt x="189" y="90"/>
                  <a:pt x="171" y="90"/>
                </a:cubicBezTo>
                <a:cubicBezTo>
                  <a:pt x="162" y="90"/>
                  <a:pt x="153" y="90"/>
                  <a:pt x="144" y="90"/>
                </a:cubicBezTo>
                <a:cubicBezTo>
                  <a:pt x="135" y="90"/>
                  <a:pt x="126" y="90"/>
                  <a:pt x="117" y="90"/>
                </a:cubicBezTo>
                <a:cubicBezTo>
                  <a:pt x="108" y="90"/>
                  <a:pt x="99" y="90"/>
                  <a:pt x="90" y="90"/>
                </a:cubicBezTo>
                <a:cubicBezTo>
                  <a:pt x="81" y="90"/>
                  <a:pt x="72" y="90"/>
                  <a:pt x="63" y="90"/>
                </a:cubicBezTo>
                <a:cubicBezTo>
                  <a:pt x="54" y="90"/>
                  <a:pt x="45" y="90"/>
                  <a:pt x="36" y="81"/>
                </a:cubicBezTo>
                <a:cubicBezTo>
                  <a:pt x="27" y="72"/>
                  <a:pt x="18" y="72"/>
                  <a:pt x="8" y="54"/>
                </a:cubicBezTo>
                <a:lnTo>
                  <a:pt x="0" y="4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41">
            <a:extLst>
              <a:ext uri="{FF2B5EF4-FFF2-40B4-BE49-F238E27FC236}">
                <a16:creationId xmlns:a16="http://schemas.microsoft.com/office/drawing/2014/main" id="{9B4FEFBC-12A8-7444-850D-52E2D8AD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442" y="7481718"/>
            <a:ext cx="268855" cy="156833"/>
          </a:xfrm>
          <a:custGeom>
            <a:avLst/>
            <a:gdLst>
              <a:gd name="T0" fmla="*/ 9 w 263"/>
              <a:gd name="T1" fmla="*/ 0 h 154"/>
              <a:gd name="T2" fmla="*/ 9 w 263"/>
              <a:gd name="T3" fmla="*/ 0 h 154"/>
              <a:gd name="T4" fmla="*/ 55 w 263"/>
              <a:gd name="T5" fmla="*/ 9 h 154"/>
              <a:gd name="T6" fmla="*/ 82 w 263"/>
              <a:gd name="T7" fmla="*/ 27 h 154"/>
              <a:gd name="T8" fmla="*/ 109 w 263"/>
              <a:gd name="T9" fmla="*/ 45 h 154"/>
              <a:gd name="T10" fmla="*/ 136 w 263"/>
              <a:gd name="T11" fmla="*/ 72 h 154"/>
              <a:gd name="T12" fmla="*/ 163 w 263"/>
              <a:gd name="T13" fmla="*/ 90 h 154"/>
              <a:gd name="T14" fmla="*/ 199 w 263"/>
              <a:gd name="T15" fmla="*/ 108 h 154"/>
              <a:gd name="T16" fmla="*/ 262 w 263"/>
              <a:gd name="T17" fmla="*/ 144 h 154"/>
              <a:gd name="T18" fmla="*/ 262 w 263"/>
              <a:gd name="T19" fmla="*/ 153 h 154"/>
              <a:gd name="T20" fmla="*/ 181 w 263"/>
              <a:gd name="T21" fmla="*/ 153 h 154"/>
              <a:gd name="T22" fmla="*/ 145 w 263"/>
              <a:gd name="T23" fmla="*/ 144 h 154"/>
              <a:gd name="T24" fmla="*/ 100 w 263"/>
              <a:gd name="T25" fmla="*/ 126 h 154"/>
              <a:gd name="T26" fmla="*/ 82 w 263"/>
              <a:gd name="T27" fmla="*/ 126 h 154"/>
              <a:gd name="T28" fmla="*/ 64 w 263"/>
              <a:gd name="T29" fmla="*/ 117 h 154"/>
              <a:gd name="T30" fmla="*/ 46 w 263"/>
              <a:gd name="T31" fmla="*/ 99 h 154"/>
              <a:gd name="T32" fmla="*/ 27 w 263"/>
              <a:gd name="T33" fmla="*/ 90 h 154"/>
              <a:gd name="T34" fmla="*/ 9 w 263"/>
              <a:gd name="T35" fmla="*/ 54 h 154"/>
              <a:gd name="T36" fmla="*/ 0 w 263"/>
              <a:gd name="T37" fmla="*/ 27 h 154"/>
              <a:gd name="T38" fmla="*/ 0 w 263"/>
              <a:gd name="T39" fmla="*/ 9 h 154"/>
              <a:gd name="T40" fmla="*/ 9 w 263"/>
              <a:gd name="T41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3" h="154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36" y="9"/>
                  <a:pt x="55" y="9"/>
                </a:cubicBezTo>
                <a:cubicBezTo>
                  <a:pt x="64" y="17"/>
                  <a:pt x="72" y="17"/>
                  <a:pt x="82" y="27"/>
                </a:cubicBezTo>
                <a:cubicBezTo>
                  <a:pt x="100" y="27"/>
                  <a:pt x="109" y="36"/>
                  <a:pt x="109" y="45"/>
                </a:cubicBezTo>
                <a:cubicBezTo>
                  <a:pt x="118" y="54"/>
                  <a:pt x="127" y="63"/>
                  <a:pt x="136" y="72"/>
                </a:cubicBezTo>
                <a:cubicBezTo>
                  <a:pt x="145" y="81"/>
                  <a:pt x="154" y="81"/>
                  <a:pt x="163" y="90"/>
                </a:cubicBezTo>
                <a:cubicBezTo>
                  <a:pt x="172" y="99"/>
                  <a:pt x="181" y="108"/>
                  <a:pt x="199" y="108"/>
                </a:cubicBezTo>
                <a:cubicBezTo>
                  <a:pt x="217" y="126"/>
                  <a:pt x="235" y="135"/>
                  <a:pt x="262" y="144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35" y="153"/>
                  <a:pt x="208" y="153"/>
                  <a:pt x="181" y="153"/>
                </a:cubicBezTo>
                <a:cubicBezTo>
                  <a:pt x="163" y="153"/>
                  <a:pt x="154" y="144"/>
                  <a:pt x="145" y="144"/>
                </a:cubicBezTo>
                <a:cubicBezTo>
                  <a:pt x="127" y="135"/>
                  <a:pt x="118" y="135"/>
                  <a:pt x="100" y="126"/>
                </a:cubicBezTo>
                <a:cubicBezTo>
                  <a:pt x="100" y="126"/>
                  <a:pt x="91" y="126"/>
                  <a:pt x="82" y="126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55" y="108"/>
                  <a:pt x="55" y="108"/>
                  <a:pt x="46" y="99"/>
                </a:cubicBezTo>
                <a:cubicBezTo>
                  <a:pt x="36" y="99"/>
                  <a:pt x="36" y="90"/>
                  <a:pt x="27" y="90"/>
                </a:cubicBezTo>
                <a:cubicBezTo>
                  <a:pt x="18" y="81"/>
                  <a:pt x="18" y="63"/>
                  <a:pt x="9" y="54"/>
                </a:cubicBezTo>
                <a:cubicBezTo>
                  <a:pt x="9" y="45"/>
                  <a:pt x="9" y="36"/>
                  <a:pt x="0" y="27"/>
                </a:cubicBezTo>
                <a:cubicBezTo>
                  <a:pt x="0" y="27"/>
                  <a:pt x="0" y="1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42">
            <a:extLst>
              <a:ext uri="{FF2B5EF4-FFF2-40B4-BE49-F238E27FC236}">
                <a16:creationId xmlns:a16="http://schemas.microsoft.com/office/drawing/2014/main" id="{577159BA-D304-9F45-AA39-978EB02C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970" y="7038109"/>
            <a:ext cx="295740" cy="138907"/>
          </a:xfrm>
          <a:custGeom>
            <a:avLst/>
            <a:gdLst>
              <a:gd name="T0" fmla="*/ 0 w 290"/>
              <a:gd name="T1" fmla="*/ 44 h 135"/>
              <a:gd name="T2" fmla="*/ 0 w 290"/>
              <a:gd name="T3" fmla="*/ 44 h 135"/>
              <a:gd name="T4" fmla="*/ 73 w 290"/>
              <a:gd name="T5" fmla="*/ 0 h 135"/>
              <a:gd name="T6" fmla="*/ 99 w 290"/>
              <a:gd name="T7" fmla="*/ 0 h 135"/>
              <a:gd name="T8" fmla="*/ 118 w 290"/>
              <a:gd name="T9" fmla="*/ 8 h 135"/>
              <a:gd name="T10" fmla="*/ 136 w 290"/>
              <a:gd name="T11" fmla="*/ 17 h 135"/>
              <a:gd name="T12" fmla="*/ 163 w 290"/>
              <a:gd name="T13" fmla="*/ 26 h 135"/>
              <a:gd name="T14" fmla="*/ 181 w 290"/>
              <a:gd name="T15" fmla="*/ 35 h 135"/>
              <a:gd name="T16" fmla="*/ 199 w 290"/>
              <a:gd name="T17" fmla="*/ 44 h 135"/>
              <a:gd name="T18" fmla="*/ 217 w 290"/>
              <a:gd name="T19" fmla="*/ 53 h 135"/>
              <a:gd name="T20" fmla="*/ 235 w 290"/>
              <a:gd name="T21" fmla="*/ 62 h 135"/>
              <a:gd name="T22" fmla="*/ 289 w 290"/>
              <a:gd name="T23" fmla="*/ 125 h 135"/>
              <a:gd name="T24" fmla="*/ 280 w 290"/>
              <a:gd name="T25" fmla="*/ 134 h 135"/>
              <a:gd name="T26" fmla="*/ 208 w 290"/>
              <a:gd name="T27" fmla="*/ 98 h 135"/>
              <a:gd name="T28" fmla="*/ 190 w 290"/>
              <a:gd name="T29" fmla="*/ 98 h 135"/>
              <a:gd name="T30" fmla="*/ 181 w 290"/>
              <a:gd name="T31" fmla="*/ 89 h 135"/>
              <a:gd name="T32" fmla="*/ 163 w 290"/>
              <a:gd name="T33" fmla="*/ 89 h 135"/>
              <a:gd name="T34" fmla="*/ 145 w 290"/>
              <a:gd name="T35" fmla="*/ 89 h 135"/>
              <a:gd name="T36" fmla="*/ 127 w 290"/>
              <a:gd name="T37" fmla="*/ 89 h 135"/>
              <a:gd name="T38" fmla="*/ 109 w 290"/>
              <a:gd name="T39" fmla="*/ 89 h 135"/>
              <a:gd name="T40" fmla="*/ 91 w 290"/>
              <a:gd name="T41" fmla="*/ 89 h 135"/>
              <a:gd name="T42" fmla="*/ 73 w 290"/>
              <a:gd name="T43" fmla="*/ 89 h 135"/>
              <a:gd name="T44" fmla="*/ 54 w 290"/>
              <a:gd name="T45" fmla="*/ 80 h 135"/>
              <a:gd name="T46" fmla="*/ 36 w 290"/>
              <a:gd name="T47" fmla="*/ 71 h 135"/>
              <a:gd name="T48" fmla="*/ 18 w 290"/>
              <a:gd name="T49" fmla="*/ 62 h 135"/>
              <a:gd name="T50" fmla="*/ 0 w 290"/>
              <a:gd name="T51" fmla="*/ 53 h 135"/>
              <a:gd name="T52" fmla="*/ 0 w 290"/>
              <a:gd name="T53" fmla="*/ 4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0" h="135">
                <a:moveTo>
                  <a:pt x="0" y="44"/>
                </a:moveTo>
                <a:lnTo>
                  <a:pt x="0" y="44"/>
                </a:lnTo>
                <a:cubicBezTo>
                  <a:pt x="18" y="17"/>
                  <a:pt x="45" y="8"/>
                  <a:pt x="73" y="0"/>
                </a:cubicBezTo>
                <a:cubicBezTo>
                  <a:pt x="82" y="0"/>
                  <a:pt x="91" y="0"/>
                  <a:pt x="99" y="0"/>
                </a:cubicBezTo>
                <a:cubicBezTo>
                  <a:pt x="109" y="0"/>
                  <a:pt x="109" y="0"/>
                  <a:pt x="118" y="8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45" y="17"/>
                  <a:pt x="154" y="17"/>
                  <a:pt x="163" y="26"/>
                </a:cubicBezTo>
                <a:cubicBezTo>
                  <a:pt x="181" y="35"/>
                  <a:pt x="181" y="35"/>
                  <a:pt x="181" y="35"/>
                </a:cubicBezTo>
                <a:cubicBezTo>
                  <a:pt x="199" y="44"/>
                  <a:pt x="199" y="44"/>
                  <a:pt x="199" y="44"/>
                </a:cubicBezTo>
                <a:cubicBezTo>
                  <a:pt x="217" y="53"/>
                  <a:pt x="217" y="53"/>
                  <a:pt x="217" y="53"/>
                </a:cubicBezTo>
                <a:cubicBezTo>
                  <a:pt x="235" y="62"/>
                  <a:pt x="235" y="62"/>
                  <a:pt x="235" y="62"/>
                </a:cubicBezTo>
                <a:cubicBezTo>
                  <a:pt x="253" y="80"/>
                  <a:pt x="271" y="98"/>
                  <a:pt x="289" y="125"/>
                </a:cubicBezTo>
                <a:cubicBezTo>
                  <a:pt x="280" y="134"/>
                  <a:pt x="280" y="134"/>
                  <a:pt x="280" y="134"/>
                </a:cubicBezTo>
                <a:cubicBezTo>
                  <a:pt x="262" y="116"/>
                  <a:pt x="235" y="107"/>
                  <a:pt x="208" y="98"/>
                </a:cubicBezTo>
                <a:cubicBezTo>
                  <a:pt x="190" y="98"/>
                  <a:pt x="190" y="98"/>
                  <a:pt x="190" y="98"/>
                </a:cubicBezTo>
                <a:cubicBezTo>
                  <a:pt x="181" y="89"/>
                  <a:pt x="181" y="89"/>
                  <a:pt x="181" y="89"/>
                </a:cubicBezTo>
                <a:cubicBezTo>
                  <a:pt x="163" y="89"/>
                  <a:pt x="163" y="89"/>
                  <a:pt x="163" y="89"/>
                </a:cubicBezTo>
                <a:cubicBezTo>
                  <a:pt x="145" y="89"/>
                  <a:pt x="145" y="89"/>
                  <a:pt x="145" y="89"/>
                </a:cubicBezTo>
                <a:cubicBezTo>
                  <a:pt x="136" y="89"/>
                  <a:pt x="127" y="89"/>
                  <a:pt x="127" y="89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99" y="89"/>
                  <a:pt x="91" y="89"/>
                  <a:pt x="91" y="89"/>
                </a:cubicBezTo>
                <a:cubicBezTo>
                  <a:pt x="82" y="89"/>
                  <a:pt x="82" y="89"/>
                  <a:pt x="73" y="89"/>
                </a:cubicBezTo>
                <a:cubicBezTo>
                  <a:pt x="63" y="80"/>
                  <a:pt x="63" y="80"/>
                  <a:pt x="54" y="80"/>
                </a:cubicBezTo>
                <a:cubicBezTo>
                  <a:pt x="45" y="80"/>
                  <a:pt x="45" y="71"/>
                  <a:pt x="36" y="71"/>
                </a:cubicBezTo>
                <a:cubicBezTo>
                  <a:pt x="27" y="71"/>
                  <a:pt x="27" y="71"/>
                  <a:pt x="18" y="62"/>
                </a:cubicBezTo>
                <a:cubicBezTo>
                  <a:pt x="9" y="62"/>
                  <a:pt x="9" y="53"/>
                  <a:pt x="0" y="53"/>
                </a:cubicBezTo>
                <a:lnTo>
                  <a:pt x="0" y="4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43">
            <a:extLst>
              <a:ext uri="{FF2B5EF4-FFF2-40B4-BE49-F238E27FC236}">
                <a16:creationId xmlns:a16="http://schemas.microsoft.com/office/drawing/2014/main" id="{5430406E-09F4-2C40-9E14-12FE2DC16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558" y="6590017"/>
            <a:ext cx="376397" cy="138907"/>
          </a:xfrm>
          <a:custGeom>
            <a:avLst/>
            <a:gdLst>
              <a:gd name="T0" fmla="*/ 0 w 371"/>
              <a:gd name="T1" fmla="*/ 63 h 137"/>
              <a:gd name="T2" fmla="*/ 0 w 371"/>
              <a:gd name="T3" fmla="*/ 63 h 137"/>
              <a:gd name="T4" fmla="*/ 36 w 371"/>
              <a:gd name="T5" fmla="*/ 27 h 137"/>
              <a:gd name="T6" fmla="*/ 90 w 371"/>
              <a:gd name="T7" fmla="*/ 9 h 137"/>
              <a:gd name="T8" fmla="*/ 144 w 371"/>
              <a:gd name="T9" fmla="*/ 0 h 137"/>
              <a:gd name="T10" fmla="*/ 198 w 371"/>
              <a:gd name="T11" fmla="*/ 9 h 137"/>
              <a:gd name="T12" fmla="*/ 253 w 371"/>
              <a:gd name="T13" fmla="*/ 27 h 137"/>
              <a:gd name="T14" fmla="*/ 298 w 371"/>
              <a:gd name="T15" fmla="*/ 45 h 137"/>
              <a:gd name="T16" fmla="*/ 370 w 371"/>
              <a:gd name="T17" fmla="*/ 136 h 137"/>
              <a:gd name="T18" fmla="*/ 361 w 371"/>
              <a:gd name="T19" fmla="*/ 136 h 137"/>
              <a:gd name="T20" fmla="*/ 280 w 371"/>
              <a:gd name="T21" fmla="*/ 90 h 137"/>
              <a:gd name="T22" fmla="*/ 234 w 371"/>
              <a:gd name="T23" fmla="*/ 81 h 137"/>
              <a:gd name="T24" fmla="*/ 189 w 371"/>
              <a:gd name="T25" fmla="*/ 73 h 137"/>
              <a:gd name="T26" fmla="*/ 144 w 371"/>
              <a:gd name="T27" fmla="*/ 81 h 137"/>
              <a:gd name="T28" fmla="*/ 99 w 371"/>
              <a:gd name="T29" fmla="*/ 90 h 137"/>
              <a:gd name="T30" fmla="*/ 54 w 371"/>
              <a:gd name="T31" fmla="*/ 81 h 137"/>
              <a:gd name="T32" fmla="*/ 0 w 371"/>
              <a:gd name="T33" fmla="*/ 73 h 137"/>
              <a:gd name="T34" fmla="*/ 0 w 371"/>
              <a:gd name="T35" fmla="*/ 6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137">
                <a:moveTo>
                  <a:pt x="0" y="63"/>
                </a:moveTo>
                <a:lnTo>
                  <a:pt x="0" y="63"/>
                </a:lnTo>
                <a:cubicBezTo>
                  <a:pt x="9" y="45"/>
                  <a:pt x="26" y="36"/>
                  <a:pt x="36" y="27"/>
                </a:cubicBezTo>
                <a:cubicBezTo>
                  <a:pt x="54" y="18"/>
                  <a:pt x="72" y="9"/>
                  <a:pt x="90" y="9"/>
                </a:cubicBezTo>
                <a:cubicBezTo>
                  <a:pt x="108" y="0"/>
                  <a:pt x="126" y="0"/>
                  <a:pt x="144" y="0"/>
                </a:cubicBezTo>
                <a:cubicBezTo>
                  <a:pt x="162" y="0"/>
                  <a:pt x="180" y="9"/>
                  <a:pt x="198" y="9"/>
                </a:cubicBezTo>
                <a:cubicBezTo>
                  <a:pt x="216" y="9"/>
                  <a:pt x="234" y="18"/>
                  <a:pt x="253" y="27"/>
                </a:cubicBezTo>
                <a:cubicBezTo>
                  <a:pt x="271" y="27"/>
                  <a:pt x="280" y="36"/>
                  <a:pt x="298" y="45"/>
                </a:cubicBezTo>
                <a:cubicBezTo>
                  <a:pt x="325" y="73"/>
                  <a:pt x="352" y="99"/>
                  <a:pt x="370" y="136"/>
                </a:cubicBezTo>
                <a:cubicBezTo>
                  <a:pt x="361" y="136"/>
                  <a:pt x="361" y="136"/>
                  <a:pt x="361" y="136"/>
                </a:cubicBezTo>
                <a:cubicBezTo>
                  <a:pt x="334" y="109"/>
                  <a:pt x="307" y="99"/>
                  <a:pt x="280" y="90"/>
                </a:cubicBezTo>
                <a:cubicBezTo>
                  <a:pt x="262" y="81"/>
                  <a:pt x="253" y="81"/>
                  <a:pt x="234" y="81"/>
                </a:cubicBezTo>
                <a:cubicBezTo>
                  <a:pt x="216" y="73"/>
                  <a:pt x="207" y="73"/>
                  <a:pt x="189" y="73"/>
                </a:cubicBezTo>
                <a:cubicBezTo>
                  <a:pt x="180" y="73"/>
                  <a:pt x="162" y="81"/>
                  <a:pt x="144" y="81"/>
                </a:cubicBezTo>
                <a:cubicBezTo>
                  <a:pt x="135" y="90"/>
                  <a:pt x="117" y="90"/>
                  <a:pt x="99" y="90"/>
                </a:cubicBezTo>
                <a:cubicBezTo>
                  <a:pt x="81" y="90"/>
                  <a:pt x="72" y="90"/>
                  <a:pt x="54" y="81"/>
                </a:cubicBezTo>
                <a:cubicBezTo>
                  <a:pt x="36" y="81"/>
                  <a:pt x="18" y="81"/>
                  <a:pt x="0" y="73"/>
                </a:cubicBezTo>
                <a:lnTo>
                  <a:pt x="0" y="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44">
            <a:extLst>
              <a:ext uri="{FF2B5EF4-FFF2-40B4-BE49-F238E27FC236}">
                <a16:creationId xmlns:a16="http://schemas.microsoft.com/office/drawing/2014/main" id="{7D75380C-5508-8A4B-B624-7A479248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726" y="6276353"/>
            <a:ext cx="228525" cy="277817"/>
          </a:xfrm>
          <a:custGeom>
            <a:avLst/>
            <a:gdLst>
              <a:gd name="T0" fmla="*/ 45 w 227"/>
              <a:gd name="T1" fmla="*/ 0 h 272"/>
              <a:gd name="T2" fmla="*/ 45 w 227"/>
              <a:gd name="T3" fmla="*/ 0 h 272"/>
              <a:gd name="T4" fmla="*/ 91 w 227"/>
              <a:gd name="T5" fmla="*/ 72 h 272"/>
              <a:gd name="T6" fmla="*/ 91 w 227"/>
              <a:gd name="T7" fmla="*/ 90 h 272"/>
              <a:gd name="T8" fmla="*/ 100 w 227"/>
              <a:gd name="T9" fmla="*/ 108 h 272"/>
              <a:gd name="T10" fmla="*/ 100 w 227"/>
              <a:gd name="T11" fmla="*/ 127 h 272"/>
              <a:gd name="T12" fmla="*/ 109 w 227"/>
              <a:gd name="T13" fmla="*/ 144 h 272"/>
              <a:gd name="T14" fmla="*/ 118 w 227"/>
              <a:gd name="T15" fmla="*/ 163 h 272"/>
              <a:gd name="T16" fmla="*/ 136 w 227"/>
              <a:gd name="T17" fmla="*/ 181 h 272"/>
              <a:gd name="T18" fmla="*/ 145 w 227"/>
              <a:gd name="T19" fmla="*/ 199 h 272"/>
              <a:gd name="T20" fmla="*/ 163 w 227"/>
              <a:gd name="T21" fmla="*/ 217 h 272"/>
              <a:gd name="T22" fmla="*/ 226 w 227"/>
              <a:gd name="T23" fmla="*/ 262 h 272"/>
              <a:gd name="T24" fmla="*/ 226 w 227"/>
              <a:gd name="T25" fmla="*/ 271 h 272"/>
              <a:gd name="T26" fmla="*/ 136 w 227"/>
              <a:gd name="T27" fmla="*/ 253 h 272"/>
              <a:gd name="T28" fmla="*/ 109 w 227"/>
              <a:gd name="T29" fmla="*/ 235 h 272"/>
              <a:gd name="T30" fmla="*/ 91 w 227"/>
              <a:gd name="T31" fmla="*/ 226 h 272"/>
              <a:gd name="T32" fmla="*/ 72 w 227"/>
              <a:gd name="T33" fmla="*/ 208 h 272"/>
              <a:gd name="T34" fmla="*/ 54 w 227"/>
              <a:gd name="T35" fmla="*/ 190 h 272"/>
              <a:gd name="T36" fmla="*/ 36 w 227"/>
              <a:gd name="T37" fmla="*/ 163 h 272"/>
              <a:gd name="T38" fmla="*/ 27 w 227"/>
              <a:gd name="T39" fmla="*/ 144 h 272"/>
              <a:gd name="T40" fmla="*/ 9 w 227"/>
              <a:gd name="T41" fmla="*/ 127 h 272"/>
              <a:gd name="T42" fmla="*/ 0 w 227"/>
              <a:gd name="T43" fmla="*/ 99 h 272"/>
              <a:gd name="T44" fmla="*/ 36 w 227"/>
              <a:gd name="T45" fmla="*/ 0 h 272"/>
              <a:gd name="T46" fmla="*/ 45 w 227"/>
              <a:gd name="T4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7" h="272">
                <a:moveTo>
                  <a:pt x="45" y="0"/>
                </a:moveTo>
                <a:lnTo>
                  <a:pt x="45" y="0"/>
                </a:lnTo>
                <a:cubicBezTo>
                  <a:pt x="63" y="27"/>
                  <a:pt x="72" y="54"/>
                  <a:pt x="91" y="72"/>
                </a:cubicBezTo>
                <a:cubicBezTo>
                  <a:pt x="91" y="81"/>
                  <a:pt x="91" y="90"/>
                  <a:pt x="91" y="90"/>
                </a:cubicBezTo>
                <a:cubicBezTo>
                  <a:pt x="100" y="99"/>
                  <a:pt x="100" y="99"/>
                  <a:pt x="100" y="108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9" y="135"/>
                  <a:pt x="109" y="144"/>
                  <a:pt x="109" y="144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36" y="181"/>
                  <a:pt x="136" y="181"/>
                  <a:pt x="136" y="181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63" y="217"/>
                  <a:pt x="163" y="217"/>
                  <a:pt x="163" y="217"/>
                </a:cubicBezTo>
                <a:cubicBezTo>
                  <a:pt x="181" y="235"/>
                  <a:pt x="199" y="253"/>
                  <a:pt x="226" y="262"/>
                </a:cubicBezTo>
                <a:cubicBezTo>
                  <a:pt x="226" y="271"/>
                  <a:pt x="226" y="271"/>
                  <a:pt x="226" y="271"/>
                </a:cubicBezTo>
                <a:cubicBezTo>
                  <a:pt x="199" y="271"/>
                  <a:pt x="163" y="262"/>
                  <a:pt x="136" y="253"/>
                </a:cubicBezTo>
                <a:cubicBezTo>
                  <a:pt x="109" y="235"/>
                  <a:pt x="109" y="235"/>
                  <a:pt x="109" y="235"/>
                </a:cubicBezTo>
                <a:cubicBezTo>
                  <a:pt x="91" y="226"/>
                  <a:pt x="91" y="226"/>
                  <a:pt x="91" y="226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4" y="181"/>
                  <a:pt x="45" y="172"/>
                  <a:pt x="36" y="163"/>
                </a:cubicBezTo>
                <a:cubicBezTo>
                  <a:pt x="27" y="144"/>
                  <a:pt x="27" y="144"/>
                  <a:pt x="27" y="144"/>
                </a:cubicBezTo>
                <a:cubicBezTo>
                  <a:pt x="18" y="135"/>
                  <a:pt x="18" y="127"/>
                  <a:pt x="9" y="127"/>
                </a:cubicBezTo>
                <a:cubicBezTo>
                  <a:pt x="9" y="117"/>
                  <a:pt x="9" y="108"/>
                  <a:pt x="0" y="99"/>
                </a:cubicBezTo>
                <a:cubicBezTo>
                  <a:pt x="0" y="63"/>
                  <a:pt x="9" y="27"/>
                  <a:pt x="36" y="0"/>
                </a:cubicBezTo>
                <a:lnTo>
                  <a:pt x="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45">
            <a:extLst>
              <a:ext uri="{FF2B5EF4-FFF2-40B4-BE49-F238E27FC236}">
                <a16:creationId xmlns:a16="http://schemas.microsoft.com/office/drawing/2014/main" id="{74E1D43B-79DE-F34A-AB2A-EC99DFFA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81" y="6003016"/>
            <a:ext cx="94098" cy="210604"/>
          </a:xfrm>
          <a:custGeom>
            <a:avLst/>
            <a:gdLst>
              <a:gd name="T0" fmla="*/ 72 w 92"/>
              <a:gd name="T1" fmla="*/ 9 h 209"/>
              <a:gd name="T2" fmla="*/ 72 w 92"/>
              <a:gd name="T3" fmla="*/ 9 h 209"/>
              <a:gd name="T4" fmla="*/ 81 w 92"/>
              <a:gd name="T5" fmla="*/ 36 h 209"/>
              <a:gd name="T6" fmla="*/ 91 w 92"/>
              <a:gd name="T7" fmla="*/ 63 h 209"/>
              <a:gd name="T8" fmla="*/ 91 w 92"/>
              <a:gd name="T9" fmla="*/ 90 h 209"/>
              <a:gd name="T10" fmla="*/ 72 w 92"/>
              <a:gd name="T11" fmla="*/ 108 h 209"/>
              <a:gd name="T12" fmla="*/ 63 w 92"/>
              <a:gd name="T13" fmla="*/ 126 h 209"/>
              <a:gd name="T14" fmla="*/ 63 w 92"/>
              <a:gd name="T15" fmla="*/ 154 h 209"/>
              <a:gd name="T16" fmla="*/ 45 w 92"/>
              <a:gd name="T17" fmla="*/ 208 h 209"/>
              <a:gd name="T18" fmla="*/ 36 w 92"/>
              <a:gd name="T19" fmla="*/ 208 h 209"/>
              <a:gd name="T20" fmla="*/ 18 w 92"/>
              <a:gd name="T21" fmla="*/ 154 h 209"/>
              <a:gd name="T22" fmla="*/ 9 w 92"/>
              <a:gd name="T23" fmla="*/ 126 h 209"/>
              <a:gd name="T24" fmla="*/ 9 w 92"/>
              <a:gd name="T25" fmla="*/ 99 h 209"/>
              <a:gd name="T26" fmla="*/ 0 w 92"/>
              <a:gd name="T27" fmla="*/ 72 h 209"/>
              <a:gd name="T28" fmla="*/ 9 w 92"/>
              <a:gd name="T29" fmla="*/ 45 h 209"/>
              <a:gd name="T30" fmla="*/ 27 w 92"/>
              <a:gd name="T31" fmla="*/ 18 h 209"/>
              <a:gd name="T32" fmla="*/ 45 w 92"/>
              <a:gd name="T33" fmla="*/ 9 h 209"/>
              <a:gd name="T34" fmla="*/ 63 w 92"/>
              <a:gd name="T35" fmla="*/ 0 h 209"/>
              <a:gd name="T36" fmla="*/ 72 w 92"/>
              <a:gd name="T37" fmla="*/ 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" h="209">
                <a:moveTo>
                  <a:pt x="72" y="9"/>
                </a:moveTo>
                <a:lnTo>
                  <a:pt x="72" y="9"/>
                </a:lnTo>
                <a:cubicBezTo>
                  <a:pt x="72" y="18"/>
                  <a:pt x="81" y="27"/>
                  <a:pt x="81" y="36"/>
                </a:cubicBezTo>
                <a:cubicBezTo>
                  <a:pt x="91" y="45"/>
                  <a:pt x="91" y="54"/>
                  <a:pt x="91" y="63"/>
                </a:cubicBezTo>
                <a:cubicBezTo>
                  <a:pt x="91" y="72"/>
                  <a:pt x="91" y="81"/>
                  <a:pt x="91" y="90"/>
                </a:cubicBezTo>
                <a:cubicBezTo>
                  <a:pt x="81" y="90"/>
                  <a:pt x="81" y="99"/>
                  <a:pt x="72" y="108"/>
                </a:cubicBezTo>
                <a:cubicBezTo>
                  <a:pt x="72" y="117"/>
                  <a:pt x="72" y="126"/>
                  <a:pt x="63" y="126"/>
                </a:cubicBezTo>
                <a:cubicBezTo>
                  <a:pt x="63" y="135"/>
                  <a:pt x="63" y="145"/>
                  <a:pt x="63" y="154"/>
                </a:cubicBezTo>
                <a:cubicBezTo>
                  <a:pt x="54" y="171"/>
                  <a:pt x="45" y="190"/>
                  <a:pt x="45" y="20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7" y="190"/>
                  <a:pt x="18" y="171"/>
                  <a:pt x="18" y="154"/>
                </a:cubicBezTo>
                <a:cubicBezTo>
                  <a:pt x="18" y="145"/>
                  <a:pt x="9" y="135"/>
                  <a:pt x="9" y="126"/>
                </a:cubicBezTo>
                <a:cubicBezTo>
                  <a:pt x="9" y="117"/>
                  <a:pt x="9" y="108"/>
                  <a:pt x="9" y="99"/>
                </a:cubicBezTo>
                <a:cubicBezTo>
                  <a:pt x="9" y="90"/>
                  <a:pt x="9" y="81"/>
                  <a:pt x="0" y="72"/>
                </a:cubicBezTo>
                <a:cubicBezTo>
                  <a:pt x="0" y="63"/>
                  <a:pt x="0" y="54"/>
                  <a:pt x="9" y="45"/>
                </a:cubicBezTo>
                <a:cubicBezTo>
                  <a:pt x="9" y="36"/>
                  <a:pt x="18" y="27"/>
                  <a:pt x="27" y="18"/>
                </a:cubicBezTo>
                <a:cubicBezTo>
                  <a:pt x="36" y="18"/>
                  <a:pt x="36" y="18"/>
                  <a:pt x="45" y="9"/>
                </a:cubicBezTo>
                <a:cubicBezTo>
                  <a:pt x="45" y="9"/>
                  <a:pt x="54" y="9"/>
                  <a:pt x="63" y="0"/>
                </a:cubicBezTo>
                <a:lnTo>
                  <a:pt x="72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46">
            <a:extLst>
              <a:ext uri="{FF2B5EF4-FFF2-40B4-BE49-F238E27FC236}">
                <a16:creationId xmlns:a16="http://schemas.microsoft.com/office/drawing/2014/main" id="{D298F494-39FA-0D40-9428-55121B8D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312" y="8243473"/>
            <a:ext cx="1156076" cy="1357718"/>
          </a:xfrm>
          <a:custGeom>
            <a:avLst/>
            <a:gdLst>
              <a:gd name="T0" fmla="*/ 966 w 1139"/>
              <a:gd name="T1" fmla="*/ 0 h 1338"/>
              <a:gd name="T2" fmla="*/ 966 w 1139"/>
              <a:gd name="T3" fmla="*/ 0 h 1338"/>
              <a:gd name="T4" fmla="*/ 1057 w 1139"/>
              <a:gd name="T5" fmla="*/ 108 h 1338"/>
              <a:gd name="T6" fmla="*/ 1120 w 1139"/>
              <a:gd name="T7" fmla="*/ 234 h 1338"/>
              <a:gd name="T8" fmla="*/ 1138 w 1139"/>
              <a:gd name="T9" fmla="*/ 316 h 1338"/>
              <a:gd name="T10" fmla="*/ 1129 w 1139"/>
              <a:gd name="T11" fmla="*/ 397 h 1338"/>
              <a:gd name="T12" fmla="*/ 1093 w 1139"/>
              <a:gd name="T13" fmla="*/ 469 h 1338"/>
              <a:gd name="T14" fmla="*/ 1030 w 1139"/>
              <a:gd name="T15" fmla="*/ 532 h 1338"/>
              <a:gd name="T16" fmla="*/ 949 w 1139"/>
              <a:gd name="T17" fmla="*/ 560 h 1338"/>
              <a:gd name="T18" fmla="*/ 903 w 1139"/>
              <a:gd name="T19" fmla="*/ 560 h 1338"/>
              <a:gd name="T20" fmla="*/ 876 w 1139"/>
              <a:gd name="T21" fmla="*/ 560 h 1338"/>
              <a:gd name="T22" fmla="*/ 858 w 1139"/>
              <a:gd name="T23" fmla="*/ 569 h 1338"/>
              <a:gd name="T24" fmla="*/ 831 w 1139"/>
              <a:gd name="T25" fmla="*/ 578 h 1338"/>
              <a:gd name="T26" fmla="*/ 795 w 1139"/>
              <a:gd name="T27" fmla="*/ 596 h 1338"/>
              <a:gd name="T28" fmla="*/ 759 w 1139"/>
              <a:gd name="T29" fmla="*/ 614 h 1338"/>
              <a:gd name="T30" fmla="*/ 677 w 1139"/>
              <a:gd name="T31" fmla="*/ 632 h 1338"/>
              <a:gd name="T32" fmla="*/ 605 w 1139"/>
              <a:gd name="T33" fmla="*/ 632 h 1338"/>
              <a:gd name="T34" fmla="*/ 460 w 1139"/>
              <a:gd name="T35" fmla="*/ 605 h 1338"/>
              <a:gd name="T36" fmla="*/ 397 w 1139"/>
              <a:gd name="T37" fmla="*/ 596 h 1338"/>
              <a:gd name="T38" fmla="*/ 361 w 1139"/>
              <a:gd name="T39" fmla="*/ 614 h 1338"/>
              <a:gd name="T40" fmla="*/ 334 w 1139"/>
              <a:gd name="T41" fmla="*/ 659 h 1338"/>
              <a:gd name="T42" fmla="*/ 334 w 1139"/>
              <a:gd name="T43" fmla="*/ 686 h 1338"/>
              <a:gd name="T44" fmla="*/ 334 w 1139"/>
              <a:gd name="T45" fmla="*/ 713 h 1338"/>
              <a:gd name="T46" fmla="*/ 379 w 1139"/>
              <a:gd name="T47" fmla="*/ 849 h 1338"/>
              <a:gd name="T48" fmla="*/ 397 w 1139"/>
              <a:gd name="T49" fmla="*/ 993 h 1338"/>
              <a:gd name="T50" fmla="*/ 361 w 1139"/>
              <a:gd name="T51" fmla="*/ 1138 h 1338"/>
              <a:gd name="T52" fmla="*/ 253 w 1139"/>
              <a:gd name="T53" fmla="*/ 1237 h 1338"/>
              <a:gd name="T54" fmla="*/ 190 w 1139"/>
              <a:gd name="T55" fmla="*/ 1264 h 1338"/>
              <a:gd name="T56" fmla="*/ 117 w 1139"/>
              <a:gd name="T57" fmla="*/ 1273 h 1338"/>
              <a:gd name="T58" fmla="*/ 54 w 1139"/>
              <a:gd name="T59" fmla="*/ 1291 h 1338"/>
              <a:gd name="T60" fmla="*/ 9 w 1139"/>
              <a:gd name="T61" fmla="*/ 1337 h 1338"/>
              <a:gd name="T62" fmla="*/ 0 w 1139"/>
              <a:gd name="T63" fmla="*/ 1337 h 1338"/>
              <a:gd name="T64" fmla="*/ 45 w 1139"/>
              <a:gd name="T65" fmla="*/ 1282 h 1338"/>
              <a:gd name="T66" fmla="*/ 108 w 1139"/>
              <a:gd name="T67" fmla="*/ 1255 h 1338"/>
              <a:gd name="T68" fmla="*/ 244 w 1139"/>
              <a:gd name="T69" fmla="*/ 1219 h 1338"/>
              <a:gd name="T70" fmla="*/ 325 w 1139"/>
              <a:gd name="T71" fmla="*/ 1120 h 1338"/>
              <a:gd name="T72" fmla="*/ 352 w 1139"/>
              <a:gd name="T73" fmla="*/ 993 h 1338"/>
              <a:gd name="T74" fmla="*/ 334 w 1139"/>
              <a:gd name="T75" fmla="*/ 858 h 1338"/>
              <a:gd name="T76" fmla="*/ 280 w 1139"/>
              <a:gd name="T77" fmla="*/ 731 h 1338"/>
              <a:gd name="T78" fmla="*/ 280 w 1139"/>
              <a:gd name="T79" fmla="*/ 686 h 1338"/>
              <a:gd name="T80" fmla="*/ 280 w 1139"/>
              <a:gd name="T81" fmla="*/ 650 h 1338"/>
              <a:gd name="T82" fmla="*/ 316 w 1139"/>
              <a:gd name="T83" fmla="*/ 569 h 1338"/>
              <a:gd name="T84" fmla="*/ 352 w 1139"/>
              <a:gd name="T85" fmla="*/ 542 h 1338"/>
              <a:gd name="T86" fmla="*/ 397 w 1139"/>
              <a:gd name="T87" fmla="*/ 532 h 1338"/>
              <a:gd name="T88" fmla="*/ 479 w 1139"/>
              <a:gd name="T89" fmla="*/ 542 h 1338"/>
              <a:gd name="T90" fmla="*/ 605 w 1139"/>
              <a:gd name="T91" fmla="*/ 551 h 1338"/>
              <a:gd name="T92" fmla="*/ 732 w 1139"/>
              <a:gd name="T93" fmla="*/ 532 h 1338"/>
              <a:gd name="T94" fmla="*/ 759 w 1139"/>
              <a:gd name="T95" fmla="*/ 523 h 1338"/>
              <a:gd name="T96" fmla="*/ 786 w 1139"/>
              <a:gd name="T97" fmla="*/ 506 h 1338"/>
              <a:gd name="T98" fmla="*/ 822 w 1139"/>
              <a:gd name="T99" fmla="*/ 487 h 1338"/>
              <a:gd name="T100" fmla="*/ 867 w 1139"/>
              <a:gd name="T101" fmla="*/ 469 h 1338"/>
              <a:gd name="T102" fmla="*/ 912 w 1139"/>
              <a:gd name="T103" fmla="*/ 469 h 1338"/>
              <a:gd name="T104" fmla="*/ 921 w 1139"/>
              <a:gd name="T105" fmla="*/ 469 h 1338"/>
              <a:gd name="T106" fmla="*/ 939 w 1139"/>
              <a:gd name="T107" fmla="*/ 469 h 1338"/>
              <a:gd name="T108" fmla="*/ 985 w 1139"/>
              <a:gd name="T109" fmla="*/ 460 h 1338"/>
              <a:gd name="T110" fmla="*/ 1057 w 1139"/>
              <a:gd name="T111" fmla="*/ 370 h 1338"/>
              <a:gd name="T112" fmla="*/ 1066 w 1139"/>
              <a:gd name="T113" fmla="*/ 316 h 1338"/>
              <a:gd name="T114" fmla="*/ 1066 w 1139"/>
              <a:gd name="T115" fmla="*/ 253 h 1338"/>
              <a:gd name="T116" fmla="*/ 1021 w 1139"/>
              <a:gd name="T117" fmla="*/ 126 h 1338"/>
              <a:gd name="T118" fmla="*/ 957 w 1139"/>
              <a:gd name="T119" fmla="*/ 0 h 1338"/>
              <a:gd name="T120" fmla="*/ 966 w 1139"/>
              <a:gd name="T121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9" h="1338">
                <a:moveTo>
                  <a:pt x="966" y="0"/>
                </a:moveTo>
                <a:lnTo>
                  <a:pt x="966" y="0"/>
                </a:lnTo>
                <a:cubicBezTo>
                  <a:pt x="1003" y="36"/>
                  <a:pt x="1030" y="72"/>
                  <a:pt x="1057" y="108"/>
                </a:cubicBezTo>
                <a:cubicBezTo>
                  <a:pt x="1084" y="144"/>
                  <a:pt x="1111" y="189"/>
                  <a:pt x="1120" y="234"/>
                </a:cubicBezTo>
                <a:cubicBezTo>
                  <a:pt x="1129" y="261"/>
                  <a:pt x="1138" y="289"/>
                  <a:pt x="1138" y="316"/>
                </a:cubicBezTo>
                <a:cubicBezTo>
                  <a:pt x="1138" y="343"/>
                  <a:pt x="1129" y="370"/>
                  <a:pt x="1129" y="397"/>
                </a:cubicBezTo>
                <a:cubicBezTo>
                  <a:pt x="1120" y="424"/>
                  <a:pt x="1102" y="442"/>
                  <a:pt x="1093" y="469"/>
                </a:cubicBezTo>
                <a:cubicBezTo>
                  <a:pt x="1075" y="487"/>
                  <a:pt x="1057" y="514"/>
                  <a:pt x="1030" y="532"/>
                </a:cubicBezTo>
                <a:cubicBezTo>
                  <a:pt x="1003" y="542"/>
                  <a:pt x="975" y="560"/>
                  <a:pt x="949" y="560"/>
                </a:cubicBezTo>
                <a:cubicBezTo>
                  <a:pt x="930" y="560"/>
                  <a:pt x="912" y="560"/>
                  <a:pt x="903" y="560"/>
                </a:cubicBezTo>
                <a:cubicBezTo>
                  <a:pt x="894" y="560"/>
                  <a:pt x="885" y="560"/>
                  <a:pt x="876" y="560"/>
                </a:cubicBezTo>
                <a:cubicBezTo>
                  <a:pt x="867" y="560"/>
                  <a:pt x="867" y="560"/>
                  <a:pt x="858" y="569"/>
                </a:cubicBezTo>
                <a:cubicBezTo>
                  <a:pt x="849" y="569"/>
                  <a:pt x="840" y="578"/>
                  <a:pt x="831" y="578"/>
                </a:cubicBezTo>
                <a:cubicBezTo>
                  <a:pt x="822" y="587"/>
                  <a:pt x="804" y="596"/>
                  <a:pt x="795" y="596"/>
                </a:cubicBezTo>
                <a:cubicBezTo>
                  <a:pt x="786" y="605"/>
                  <a:pt x="768" y="614"/>
                  <a:pt x="759" y="614"/>
                </a:cubicBezTo>
                <a:cubicBezTo>
                  <a:pt x="732" y="623"/>
                  <a:pt x="704" y="623"/>
                  <a:pt x="677" y="632"/>
                </a:cubicBezTo>
                <a:cubicBezTo>
                  <a:pt x="659" y="632"/>
                  <a:pt x="632" y="632"/>
                  <a:pt x="605" y="632"/>
                </a:cubicBezTo>
                <a:cubicBezTo>
                  <a:pt x="560" y="623"/>
                  <a:pt x="506" y="614"/>
                  <a:pt x="460" y="605"/>
                </a:cubicBezTo>
                <a:cubicBezTo>
                  <a:pt x="433" y="596"/>
                  <a:pt x="415" y="596"/>
                  <a:pt x="397" y="596"/>
                </a:cubicBezTo>
                <a:cubicBezTo>
                  <a:pt x="379" y="596"/>
                  <a:pt x="370" y="596"/>
                  <a:pt x="361" y="614"/>
                </a:cubicBezTo>
                <a:cubicBezTo>
                  <a:pt x="352" y="623"/>
                  <a:pt x="343" y="641"/>
                  <a:pt x="334" y="659"/>
                </a:cubicBezTo>
                <a:cubicBezTo>
                  <a:pt x="334" y="668"/>
                  <a:pt x="334" y="677"/>
                  <a:pt x="334" y="686"/>
                </a:cubicBezTo>
                <a:cubicBezTo>
                  <a:pt x="334" y="695"/>
                  <a:pt x="334" y="704"/>
                  <a:pt x="334" y="713"/>
                </a:cubicBezTo>
                <a:cubicBezTo>
                  <a:pt x="343" y="759"/>
                  <a:pt x="361" y="804"/>
                  <a:pt x="379" y="849"/>
                </a:cubicBezTo>
                <a:cubicBezTo>
                  <a:pt x="388" y="894"/>
                  <a:pt x="397" y="939"/>
                  <a:pt x="397" y="993"/>
                </a:cubicBezTo>
                <a:cubicBezTo>
                  <a:pt x="397" y="1038"/>
                  <a:pt x="379" y="1093"/>
                  <a:pt x="361" y="1138"/>
                </a:cubicBezTo>
                <a:cubicBezTo>
                  <a:pt x="334" y="1183"/>
                  <a:pt x="298" y="1219"/>
                  <a:pt x="253" y="1237"/>
                </a:cubicBezTo>
                <a:cubicBezTo>
                  <a:pt x="235" y="1255"/>
                  <a:pt x="207" y="1264"/>
                  <a:pt x="190" y="1264"/>
                </a:cubicBezTo>
                <a:cubicBezTo>
                  <a:pt x="162" y="1273"/>
                  <a:pt x="135" y="1273"/>
                  <a:pt x="117" y="1273"/>
                </a:cubicBezTo>
                <a:cubicBezTo>
                  <a:pt x="90" y="1282"/>
                  <a:pt x="72" y="1282"/>
                  <a:pt x="54" y="1291"/>
                </a:cubicBezTo>
                <a:cubicBezTo>
                  <a:pt x="27" y="1301"/>
                  <a:pt x="18" y="1319"/>
                  <a:pt x="9" y="1337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9" y="1310"/>
                  <a:pt x="18" y="1291"/>
                  <a:pt x="45" y="1282"/>
                </a:cubicBezTo>
                <a:cubicBezTo>
                  <a:pt x="63" y="1264"/>
                  <a:pt x="90" y="1264"/>
                  <a:pt x="108" y="1255"/>
                </a:cubicBezTo>
                <a:cubicBezTo>
                  <a:pt x="162" y="1246"/>
                  <a:pt x="207" y="1246"/>
                  <a:pt x="244" y="1219"/>
                </a:cubicBezTo>
                <a:cubicBezTo>
                  <a:pt x="280" y="1192"/>
                  <a:pt x="307" y="1156"/>
                  <a:pt x="325" y="1120"/>
                </a:cubicBezTo>
                <a:cubicBezTo>
                  <a:pt x="343" y="1084"/>
                  <a:pt x="352" y="1038"/>
                  <a:pt x="352" y="993"/>
                </a:cubicBezTo>
                <a:cubicBezTo>
                  <a:pt x="352" y="948"/>
                  <a:pt x="343" y="903"/>
                  <a:pt x="334" y="858"/>
                </a:cubicBezTo>
                <a:cubicBezTo>
                  <a:pt x="316" y="822"/>
                  <a:pt x="298" y="776"/>
                  <a:pt x="280" y="731"/>
                </a:cubicBezTo>
                <a:cubicBezTo>
                  <a:pt x="280" y="713"/>
                  <a:pt x="280" y="704"/>
                  <a:pt x="280" y="686"/>
                </a:cubicBezTo>
                <a:cubicBezTo>
                  <a:pt x="280" y="677"/>
                  <a:pt x="280" y="659"/>
                  <a:pt x="280" y="650"/>
                </a:cubicBezTo>
                <a:cubicBezTo>
                  <a:pt x="280" y="623"/>
                  <a:pt x="298" y="587"/>
                  <a:pt x="316" y="569"/>
                </a:cubicBezTo>
                <a:cubicBezTo>
                  <a:pt x="325" y="560"/>
                  <a:pt x="334" y="551"/>
                  <a:pt x="352" y="542"/>
                </a:cubicBezTo>
                <a:cubicBezTo>
                  <a:pt x="370" y="532"/>
                  <a:pt x="388" y="532"/>
                  <a:pt x="397" y="532"/>
                </a:cubicBezTo>
                <a:cubicBezTo>
                  <a:pt x="424" y="532"/>
                  <a:pt x="451" y="532"/>
                  <a:pt x="479" y="542"/>
                </a:cubicBezTo>
                <a:cubicBezTo>
                  <a:pt x="524" y="551"/>
                  <a:pt x="569" y="551"/>
                  <a:pt x="605" y="551"/>
                </a:cubicBezTo>
                <a:cubicBezTo>
                  <a:pt x="650" y="551"/>
                  <a:pt x="696" y="551"/>
                  <a:pt x="732" y="532"/>
                </a:cubicBezTo>
                <a:cubicBezTo>
                  <a:pt x="741" y="532"/>
                  <a:pt x="750" y="523"/>
                  <a:pt x="759" y="523"/>
                </a:cubicBezTo>
                <a:cubicBezTo>
                  <a:pt x="768" y="514"/>
                  <a:pt x="777" y="514"/>
                  <a:pt x="786" y="506"/>
                </a:cubicBezTo>
                <a:cubicBezTo>
                  <a:pt x="795" y="506"/>
                  <a:pt x="804" y="496"/>
                  <a:pt x="822" y="487"/>
                </a:cubicBezTo>
                <a:cubicBezTo>
                  <a:pt x="831" y="478"/>
                  <a:pt x="849" y="469"/>
                  <a:pt x="867" y="469"/>
                </a:cubicBezTo>
                <a:cubicBezTo>
                  <a:pt x="885" y="469"/>
                  <a:pt x="894" y="469"/>
                  <a:pt x="912" y="469"/>
                </a:cubicBezTo>
                <a:lnTo>
                  <a:pt x="921" y="469"/>
                </a:lnTo>
                <a:cubicBezTo>
                  <a:pt x="930" y="469"/>
                  <a:pt x="930" y="469"/>
                  <a:pt x="939" y="469"/>
                </a:cubicBezTo>
                <a:cubicBezTo>
                  <a:pt x="957" y="469"/>
                  <a:pt x="966" y="469"/>
                  <a:pt x="985" y="460"/>
                </a:cubicBezTo>
                <a:cubicBezTo>
                  <a:pt x="1012" y="442"/>
                  <a:pt x="1039" y="406"/>
                  <a:pt x="1057" y="370"/>
                </a:cubicBezTo>
                <a:cubicBezTo>
                  <a:pt x="1066" y="352"/>
                  <a:pt x="1066" y="334"/>
                  <a:pt x="1066" y="316"/>
                </a:cubicBezTo>
                <a:cubicBezTo>
                  <a:pt x="1066" y="298"/>
                  <a:pt x="1066" y="270"/>
                  <a:pt x="1066" y="253"/>
                </a:cubicBezTo>
                <a:cubicBezTo>
                  <a:pt x="1057" y="207"/>
                  <a:pt x="1048" y="171"/>
                  <a:pt x="1021" y="126"/>
                </a:cubicBezTo>
                <a:cubicBezTo>
                  <a:pt x="1003" y="81"/>
                  <a:pt x="985" y="45"/>
                  <a:pt x="957" y="0"/>
                </a:cubicBezTo>
                <a:lnTo>
                  <a:pt x="96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47">
            <a:extLst>
              <a:ext uri="{FF2B5EF4-FFF2-40B4-BE49-F238E27FC236}">
                <a16:creationId xmlns:a16="http://schemas.microsoft.com/office/drawing/2014/main" id="{A96496A7-A704-C74C-BF2F-2EE43A05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937" y="8929054"/>
            <a:ext cx="147872" cy="752793"/>
          </a:xfrm>
          <a:custGeom>
            <a:avLst/>
            <a:gdLst>
              <a:gd name="T0" fmla="*/ 144 w 145"/>
              <a:gd name="T1" fmla="*/ 0 h 742"/>
              <a:gd name="T2" fmla="*/ 144 w 145"/>
              <a:gd name="T3" fmla="*/ 0 h 742"/>
              <a:gd name="T4" fmla="*/ 45 w 145"/>
              <a:gd name="T5" fmla="*/ 163 h 742"/>
              <a:gd name="T6" fmla="*/ 45 w 145"/>
              <a:gd name="T7" fmla="*/ 262 h 742"/>
              <a:gd name="T8" fmla="*/ 72 w 145"/>
              <a:gd name="T9" fmla="*/ 352 h 742"/>
              <a:gd name="T10" fmla="*/ 99 w 145"/>
              <a:gd name="T11" fmla="*/ 452 h 742"/>
              <a:gd name="T12" fmla="*/ 99 w 145"/>
              <a:gd name="T13" fmla="*/ 515 h 742"/>
              <a:gd name="T14" fmla="*/ 72 w 145"/>
              <a:gd name="T15" fmla="*/ 569 h 742"/>
              <a:gd name="T16" fmla="*/ 36 w 145"/>
              <a:gd name="T17" fmla="*/ 650 h 742"/>
              <a:gd name="T18" fmla="*/ 54 w 145"/>
              <a:gd name="T19" fmla="*/ 741 h 742"/>
              <a:gd name="T20" fmla="*/ 54 w 145"/>
              <a:gd name="T21" fmla="*/ 741 h 742"/>
              <a:gd name="T22" fmla="*/ 0 w 145"/>
              <a:gd name="T23" fmla="*/ 650 h 742"/>
              <a:gd name="T24" fmla="*/ 0 w 145"/>
              <a:gd name="T25" fmla="*/ 596 h 742"/>
              <a:gd name="T26" fmla="*/ 27 w 145"/>
              <a:gd name="T27" fmla="*/ 542 h 742"/>
              <a:gd name="T28" fmla="*/ 36 w 145"/>
              <a:gd name="T29" fmla="*/ 497 h 742"/>
              <a:gd name="T30" fmla="*/ 45 w 145"/>
              <a:gd name="T31" fmla="*/ 461 h 742"/>
              <a:gd name="T32" fmla="*/ 27 w 145"/>
              <a:gd name="T33" fmla="*/ 361 h 742"/>
              <a:gd name="T34" fmla="*/ 9 w 145"/>
              <a:gd name="T35" fmla="*/ 262 h 742"/>
              <a:gd name="T36" fmla="*/ 18 w 145"/>
              <a:gd name="T37" fmla="*/ 154 h 742"/>
              <a:gd name="T38" fmla="*/ 144 w 145"/>
              <a:gd name="T3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5" h="742">
                <a:moveTo>
                  <a:pt x="144" y="0"/>
                </a:moveTo>
                <a:lnTo>
                  <a:pt x="144" y="0"/>
                </a:lnTo>
                <a:cubicBezTo>
                  <a:pt x="99" y="45"/>
                  <a:pt x="54" y="99"/>
                  <a:pt x="45" y="163"/>
                </a:cubicBezTo>
                <a:cubicBezTo>
                  <a:pt x="36" y="199"/>
                  <a:pt x="36" y="226"/>
                  <a:pt x="45" y="262"/>
                </a:cubicBezTo>
                <a:cubicBezTo>
                  <a:pt x="45" y="289"/>
                  <a:pt x="63" y="316"/>
                  <a:pt x="72" y="352"/>
                </a:cubicBezTo>
                <a:cubicBezTo>
                  <a:pt x="81" y="389"/>
                  <a:pt x="90" y="416"/>
                  <a:pt x="99" y="452"/>
                </a:cubicBezTo>
                <a:cubicBezTo>
                  <a:pt x="99" y="479"/>
                  <a:pt x="99" y="497"/>
                  <a:pt x="99" y="515"/>
                </a:cubicBezTo>
                <a:cubicBezTo>
                  <a:pt x="90" y="533"/>
                  <a:pt x="81" y="551"/>
                  <a:pt x="72" y="569"/>
                </a:cubicBezTo>
                <a:cubicBezTo>
                  <a:pt x="54" y="596"/>
                  <a:pt x="45" y="624"/>
                  <a:pt x="36" y="650"/>
                </a:cubicBezTo>
                <a:cubicBezTo>
                  <a:pt x="36" y="678"/>
                  <a:pt x="45" y="714"/>
                  <a:pt x="54" y="741"/>
                </a:cubicBezTo>
                <a:lnTo>
                  <a:pt x="54" y="741"/>
                </a:lnTo>
                <a:cubicBezTo>
                  <a:pt x="27" y="723"/>
                  <a:pt x="9" y="687"/>
                  <a:pt x="0" y="650"/>
                </a:cubicBezTo>
                <a:cubicBezTo>
                  <a:pt x="0" y="633"/>
                  <a:pt x="0" y="614"/>
                  <a:pt x="0" y="596"/>
                </a:cubicBezTo>
                <a:cubicBezTo>
                  <a:pt x="9" y="569"/>
                  <a:pt x="18" y="560"/>
                  <a:pt x="27" y="542"/>
                </a:cubicBezTo>
                <a:cubicBezTo>
                  <a:pt x="27" y="524"/>
                  <a:pt x="36" y="515"/>
                  <a:pt x="36" y="497"/>
                </a:cubicBezTo>
                <a:cubicBezTo>
                  <a:pt x="45" y="488"/>
                  <a:pt x="45" y="470"/>
                  <a:pt x="45" y="461"/>
                </a:cubicBezTo>
                <a:cubicBezTo>
                  <a:pt x="45" y="434"/>
                  <a:pt x="36" y="398"/>
                  <a:pt x="27" y="361"/>
                </a:cubicBezTo>
                <a:cubicBezTo>
                  <a:pt x="18" y="334"/>
                  <a:pt x="9" y="298"/>
                  <a:pt x="9" y="262"/>
                </a:cubicBezTo>
                <a:cubicBezTo>
                  <a:pt x="0" y="226"/>
                  <a:pt x="9" y="190"/>
                  <a:pt x="18" y="154"/>
                </a:cubicBezTo>
                <a:cubicBezTo>
                  <a:pt x="36" y="90"/>
                  <a:pt x="81" y="36"/>
                  <a:pt x="1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48">
            <a:extLst>
              <a:ext uri="{FF2B5EF4-FFF2-40B4-BE49-F238E27FC236}">
                <a16:creationId xmlns:a16="http://schemas.microsoft.com/office/drawing/2014/main" id="{F844C97C-7328-DF49-BC5C-293B9DC8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351" y="9103808"/>
            <a:ext cx="174754" cy="461535"/>
          </a:xfrm>
          <a:custGeom>
            <a:avLst/>
            <a:gdLst>
              <a:gd name="T0" fmla="*/ 127 w 173"/>
              <a:gd name="T1" fmla="*/ 452 h 453"/>
              <a:gd name="T2" fmla="*/ 127 w 173"/>
              <a:gd name="T3" fmla="*/ 452 h 453"/>
              <a:gd name="T4" fmla="*/ 45 w 173"/>
              <a:gd name="T5" fmla="*/ 343 h 453"/>
              <a:gd name="T6" fmla="*/ 9 w 173"/>
              <a:gd name="T7" fmla="*/ 208 h 453"/>
              <a:gd name="T8" fmla="*/ 18 w 173"/>
              <a:gd name="T9" fmla="*/ 171 h 453"/>
              <a:gd name="T10" fmla="*/ 36 w 173"/>
              <a:gd name="T11" fmla="*/ 135 h 453"/>
              <a:gd name="T12" fmla="*/ 63 w 173"/>
              <a:gd name="T13" fmla="*/ 117 h 453"/>
              <a:gd name="T14" fmla="*/ 90 w 173"/>
              <a:gd name="T15" fmla="*/ 99 h 453"/>
              <a:gd name="T16" fmla="*/ 127 w 173"/>
              <a:gd name="T17" fmla="*/ 54 h 453"/>
              <a:gd name="T18" fmla="*/ 154 w 173"/>
              <a:gd name="T19" fmla="*/ 0 h 453"/>
              <a:gd name="T20" fmla="*/ 163 w 173"/>
              <a:gd name="T21" fmla="*/ 0 h 453"/>
              <a:gd name="T22" fmla="*/ 127 w 173"/>
              <a:gd name="T23" fmla="*/ 135 h 453"/>
              <a:gd name="T24" fmla="*/ 99 w 173"/>
              <a:gd name="T25" fmla="*/ 162 h 453"/>
              <a:gd name="T26" fmla="*/ 81 w 173"/>
              <a:gd name="T27" fmla="*/ 180 h 453"/>
              <a:gd name="T28" fmla="*/ 63 w 173"/>
              <a:gd name="T29" fmla="*/ 199 h 453"/>
              <a:gd name="T30" fmla="*/ 45 w 173"/>
              <a:gd name="T31" fmla="*/ 217 h 453"/>
              <a:gd name="T32" fmla="*/ 54 w 173"/>
              <a:gd name="T33" fmla="*/ 271 h 453"/>
              <a:gd name="T34" fmla="*/ 72 w 173"/>
              <a:gd name="T35" fmla="*/ 334 h 453"/>
              <a:gd name="T36" fmla="*/ 127 w 173"/>
              <a:gd name="T37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453">
                <a:moveTo>
                  <a:pt x="127" y="452"/>
                </a:moveTo>
                <a:lnTo>
                  <a:pt x="127" y="452"/>
                </a:lnTo>
                <a:cubicBezTo>
                  <a:pt x="99" y="424"/>
                  <a:pt x="72" y="388"/>
                  <a:pt x="45" y="343"/>
                </a:cubicBezTo>
                <a:cubicBezTo>
                  <a:pt x="27" y="307"/>
                  <a:pt x="0" y="262"/>
                  <a:pt x="9" y="208"/>
                </a:cubicBezTo>
                <a:cubicBezTo>
                  <a:pt x="9" y="199"/>
                  <a:pt x="9" y="180"/>
                  <a:pt x="18" y="171"/>
                </a:cubicBezTo>
                <a:cubicBezTo>
                  <a:pt x="18" y="153"/>
                  <a:pt x="27" y="144"/>
                  <a:pt x="36" y="135"/>
                </a:cubicBezTo>
                <a:cubicBezTo>
                  <a:pt x="45" y="126"/>
                  <a:pt x="54" y="117"/>
                  <a:pt x="63" y="117"/>
                </a:cubicBezTo>
                <a:cubicBezTo>
                  <a:pt x="72" y="108"/>
                  <a:pt x="81" y="99"/>
                  <a:pt x="90" y="99"/>
                </a:cubicBezTo>
                <a:cubicBezTo>
                  <a:pt x="99" y="81"/>
                  <a:pt x="117" y="63"/>
                  <a:pt x="127" y="54"/>
                </a:cubicBezTo>
                <a:cubicBezTo>
                  <a:pt x="136" y="36"/>
                  <a:pt x="145" y="18"/>
                  <a:pt x="15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45"/>
                  <a:pt x="163" y="90"/>
                  <a:pt x="127" y="135"/>
                </a:cubicBezTo>
                <a:cubicBezTo>
                  <a:pt x="117" y="144"/>
                  <a:pt x="108" y="153"/>
                  <a:pt x="99" y="162"/>
                </a:cubicBezTo>
                <a:cubicBezTo>
                  <a:pt x="90" y="162"/>
                  <a:pt x="81" y="171"/>
                  <a:pt x="81" y="180"/>
                </a:cubicBezTo>
                <a:cubicBezTo>
                  <a:pt x="72" y="180"/>
                  <a:pt x="63" y="189"/>
                  <a:pt x="63" y="199"/>
                </a:cubicBezTo>
                <a:cubicBezTo>
                  <a:pt x="54" y="199"/>
                  <a:pt x="54" y="208"/>
                  <a:pt x="45" y="217"/>
                </a:cubicBezTo>
                <a:cubicBezTo>
                  <a:pt x="45" y="235"/>
                  <a:pt x="45" y="253"/>
                  <a:pt x="54" y="271"/>
                </a:cubicBezTo>
                <a:cubicBezTo>
                  <a:pt x="54" y="289"/>
                  <a:pt x="63" y="316"/>
                  <a:pt x="72" y="334"/>
                </a:cubicBezTo>
                <a:cubicBezTo>
                  <a:pt x="90" y="370"/>
                  <a:pt x="108" y="415"/>
                  <a:pt x="127" y="4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49">
            <a:extLst>
              <a:ext uri="{FF2B5EF4-FFF2-40B4-BE49-F238E27FC236}">
                <a16:creationId xmlns:a16="http://schemas.microsoft.com/office/drawing/2014/main" id="{C2AB6F77-549B-7F44-9F80-CF775A62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158" y="7956695"/>
            <a:ext cx="578039" cy="277817"/>
          </a:xfrm>
          <a:custGeom>
            <a:avLst/>
            <a:gdLst>
              <a:gd name="T0" fmla="*/ 570 w 571"/>
              <a:gd name="T1" fmla="*/ 118 h 272"/>
              <a:gd name="T2" fmla="*/ 570 w 571"/>
              <a:gd name="T3" fmla="*/ 118 h 272"/>
              <a:gd name="T4" fmla="*/ 407 w 571"/>
              <a:gd name="T5" fmla="*/ 54 h 272"/>
              <a:gd name="T6" fmla="*/ 244 w 571"/>
              <a:gd name="T7" fmla="*/ 45 h 272"/>
              <a:gd name="T8" fmla="*/ 181 w 571"/>
              <a:gd name="T9" fmla="*/ 91 h 272"/>
              <a:gd name="T10" fmla="*/ 154 w 571"/>
              <a:gd name="T11" fmla="*/ 118 h 272"/>
              <a:gd name="T12" fmla="*/ 136 w 571"/>
              <a:gd name="T13" fmla="*/ 145 h 272"/>
              <a:gd name="T14" fmla="*/ 109 w 571"/>
              <a:gd name="T15" fmla="*/ 190 h 272"/>
              <a:gd name="T16" fmla="*/ 91 w 571"/>
              <a:gd name="T17" fmla="*/ 208 h 272"/>
              <a:gd name="T18" fmla="*/ 73 w 571"/>
              <a:gd name="T19" fmla="*/ 226 h 272"/>
              <a:gd name="T20" fmla="*/ 37 w 571"/>
              <a:gd name="T21" fmla="*/ 244 h 272"/>
              <a:gd name="T22" fmla="*/ 10 w 571"/>
              <a:gd name="T23" fmla="*/ 271 h 272"/>
              <a:gd name="T24" fmla="*/ 0 w 571"/>
              <a:gd name="T25" fmla="*/ 271 h 272"/>
              <a:gd name="T26" fmla="*/ 10 w 571"/>
              <a:gd name="T27" fmla="*/ 244 h 272"/>
              <a:gd name="T28" fmla="*/ 19 w 571"/>
              <a:gd name="T29" fmla="*/ 226 h 272"/>
              <a:gd name="T30" fmla="*/ 46 w 571"/>
              <a:gd name="T31" fmla="*/ 190 h 272"/>
              <a:gd name="T32" fmla="*/ 64 w 571"/>
              <a:gd name="T33" fmla="*/ 163 h 272"/>
              <a:gd name="T34" fmla="*/ 82 w 571"/>
              <a:gd name="T35" fmla="*/ 127 h 272"/>
              <a:gd name="T36" fmla="*/ 109 w 571"/>
              <a:gd name="T37" fmla="*/ 82 h 272"/>
              <a:gd name="T38" fmla="*/ 145 w 571"/>
              <a:gd name="T39" fmla="*/ 45 h 272"/>
              <a:gd name="T40" fmla="*/ 190 w 571"/>
              <a:gd name="T41" fmla="*/ 18 h 272"/>
              <a:gd name="T42" fmla="*/ 235 w 571"/>
              <a:gd name="T43" fmla="*/ 9 h 272"/>
              <a:gd name="T44" fmla="*/ 326 w 571"/>
              <a:gd name="T45" fmla="*/ 0 h 272"/>
              <a:gd name="T46" fmla="*/ 416 w 571"/>
              <a:gd name="T47" fmla="*/ 28 h 272"/>
              <a:gd name="T48" fmla="*/ 570 w 571"/>
              <a:gd name="T49" fmla="*/ 11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1" h="272">
                <a:moveTo>
                  <a:pt x="570" y="118"/>
                </a:moveTo>
                <a:lnTo>
                  <a:pt x="570" y="118"/>
                </a:lnTo>
                <a:cubicBezTo>
                  <a:pt x="516" y="91"/>
                  <a:pt x="461" y="64"/>
                  <a:pt x="407" y="54"/>
                </a:cubicBezTo>
                <a:cubicBezTo>
                  <a:pt x="353" y="37"/>
                  <a:pt x="299" y="37"/>
                  <a:pt x="244" y="45"/>
                </a:cubicBezTo>
                <a:cubicBezTo>
                  <a:pt x="217" y="54"/>
                  <a:pt x="199" y="73"/>
                  <a:pt x="181" y="91"/>
                </a:cubicBezTo>
                <a:cubicBezTo>
                  <a:pt x="172" y="100"/>
                  <a:pt x="163" y="109"/>
                  <a:pt x="154" y="118"/>
                </a:cubicBezTo>
                <a:cubicBezTo>
                  <a:pt x="145" y="127"/>
                  <a:pt x="145" y="136"/>
                  <a:pt x="136" y="145"/>
                </a:cubicBezTo>
                <a:cubicBezTo>
                  <a:pt x="127" y="163"/>
                  <a:pt x="118" y="172"/>
                  <a:pt x="109" y="190"/>
                </a:cubicBezTo>
                <a:cubicBezTo>
                  <a:pt x="109" y="190"/>
                  <a:pt x="100" y="199"/>
                  <a:pt x="91" y="208"/>
                </a:cubicBezTo>
                <a:cubicBezTo>
                  <a:pt x="91" y="217"/>
                  <a:pt x="82" y="217"/>
                  <a:pt x="73" y="226"/>
                </a:cubicBezTo>
                <a:cubicBezTo>
                  <a:pt x="64" y="235"/>
                  <a:pt x="46" y="235"/>
                  <a:pt x="37" y="244"/>
                </a:cubicBezTo>
                <a:cubicBezTo>
                  <a:pt x="28" y="253"/>
                  <a:pt x="10" y="253"/>
                  <a:pt x="10" y="27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62"/>
                  <a:pt x="0" y="253"/>
                  <a:pt x="10" y="244"/>
                </a:cubicBezTo>
                <a:cubicBezTo>
                  <a:pt x="10" y="235"/>
                  <a:pt x="10" y="235"/>
                  <a:pt x="19" y="226"/>
                </a:cubicBezTo>
                <a:cubicBezTo>
                  <a:pt x="28" y="208"/>
                  <a:pt x="37" y="199"/>
                  <a:pt x="46" y="190"/>
                </a:cubicBezTo>
                <a:cubicBezTo>
                  <a:pt x="55" y="181"/>
                  <a:pt x="64" y="172"/>
                  <a:pt x="64" y="163"/>
                </a:cubicBezTo>
                <a:cubicBezTo>
                  <a:pt x="73" y="154"/>
                  <a:pt x="82" y="136"/>
                  <a:pt x="82" y="127"/>
                </a:cubicBezTo>
                <a:cubicBezTo>
                  <a:pt x="91" y="109"/>
                  <a:pt x="100" y="91"/>
                  <a:pt x="109" y="82"/>
                </a:cubicBezTo>
                <a:cubicBezTo>
                  <a:pt x="118" y="64"/>
                  <a:pt x="127" y="54"/>
                  <a:pt x="145" y="45"/>
                </a:cubicBezTo>
                <a:cubicBezTo>
                  <a:pt x="154" y="37"/>
                  <a:pt x="172" y="28"/>
                  <a:pt x="190" y="18"/>
                </a:cubicBezTo>
                <a:cubicBezTo>
                  <a:pt x="199" y="18"/>
                  <a:pt x="217" y="9"/>
                  <a:pt x="235" y="9"/>
                </a:cubicBezTo>
                <a:cubicBezTo>
                  <a:pt x="263" y="0"/>
                  <a:pt x="299" y="0"/>
                  <a:pt x="326" y="0"/>
                </a:cubicBezTo>
                <a:cubicBezTo>
                  <a:pt x="362" y="9"/>
                  <a:pt x="389" y="18"/>
                  <a:pt x="416" y="28"/>
                </a:cubicBezTo>
                <a:cubicBezTo>
                  <a:pt x="470" y="45"/>
                  <a:pt x="525" y="82"/>
                  <a:pt x="570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1">
            <a:extLst>
              <a:ext uri="{FF2B5EF4-FFF2-40B4-BE49-F238E27FC236}">
                <a16:creationId xmlns:a16="http://schemas.microsoft.com/office/drawing/2014/main" id="{046E102D-EA9A-294F-8533-7CCEA436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72">
            <a:extLst>
              <a:ext uri="{FF2B5EF4-FFF2-40B4-BE49-F238E27FC236}">
                <a16:creationId xmlns:a16="http://schemas.microsoft.com/office/drawing/2014/main" id="{72648ABC-B4AF-F949-B608-EF77BAF9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3">
            <a:extLst>
              <a:ext uri="{FF2B5EF4-FFF2-40B4-BE49-F238E27FC236}">
                <a16:creationId xmlns:a16="http://schemas.microsoft.com/office/drawing/2014/main" id="{7B6E4E06-1CE3-354B-8942-8AF8B0B7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74">
            <a:extLst>
              <a:ext uri="{FF2B5EF4-FFF2-40B4-BE49-F238E27FC236}">
                <a16:creationId xmlns:a16="http://schemas.microsoft.com/office/drawing/2014/main" id="{283A0AB9-00A2-D54E-8C8E-C2CC4075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231">
            <a:extLst>
              <a:ext uri="{FF2B5EF4-FFF2-40B4-BE49-F238E27FC236}">
                <a16:creationId xmlns:a16="http://schemas.microsoft.com/office/drawing/2014/main" id="{07707C5F-1698-4B42-B1F5-5C55521A6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4642100"/>
            <a:ext cx="1423106" cy="1428711"/>
          </a:xfrm>
          <a:custGeom>
            <a:avLst/>
            <a:gdLst>
              <a:gd name="T0" fmla="*/ 1117 w 1118"/>
              <a:gd name="T1" fmla="*/ 558 h 1125"/>
              <a:gd name="T2" fmla="*/ 1117 w 1118"/>
              <a:gd name="T3" fmla="*/ 558 h 1125"/>
              <a:gd name="T4" fmla="*/ 559 w 1118"/>
              <a:gd name="T5" fmla="*/ 1124 h 1125"/>
              <a:gd name="T6" fmla="*/ 0 w 1118"/>
              <a:gd name="T7" fmla="*/ 558 h 1125"/>
              <a:gd name="T8" fmla="*/ 559 w 1118"/>
              <a:gd name="T9" fmla="*/ 0 h 1125"/>
              <a:gd name="T10" fmla="*/ 1117 w 1118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25">
                <a:moveTo>
                  <a:pt x="1117" y="558"/>
                </a:moveTo>
                <a:lnTo>
                  <a:pt x="1117" y="558"/>
                </a:lnTo>
                <a:cubicBezTo>
                  <a:pt x="1117" y="872"/>
                  <a:pt x="865" y="1124"/>
                  <a:pt x="559" y="1124"/>
                </a:cubicBezTo>
                <a:cubicBezTo>
                  <a:pt x="245" y="1124"/>
                  <a:pt x="0" y="872"/>
                  <a:pt x="0" y="558"/>
                </a:cubicBezTo>
                <a:cubicBezTo>
                  <a:pt x="0" y="252"/>
                  <a:pt x="245" y="0"/>
                  <a:pt x="559" y="0"/>
                </a:cubicBezTo>
                <a:cubicBezTo>
                  <a:pt x="865" y="0"/>
                  <a:pt x="1117" y="252"/>
                  <a:pt x="111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2">
            <a:extLst>
              <a:ext uri="{FF2B5EF4-FFF2-40B4-BE49-F238E27FC236}">
                <a16:creationId xmlns:a16="http://schemas.microsoft.com/office/drawing/2014/main" id="{7D709A46-5917-7244-B5FF-3B6EAC1E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10928419"/>
            <a:ext cx="1423106" cy="1423106"/>
          </a:xfrm>
          <a:custGeom>
            <a:avLst/>
            <a:gdLst>
              <a:gd name="T0" fmla="*/ 1117 w 1118"/>
              <a:gd name="T1" fmla="*/ 559 h 1118"/>
              <a:gd name="T2" fmla="*/ 1117 w 1118"/>
              <a:gd name="T3" fmla="*/ 559 h 1118"/>
              <a:gd name="T4" fmla="*/ 559 w 1118"/>
              <a:gd name="T5" fmla="*/ 1117 h 1118"/>
              <a:gd name="T6" fmla="*/ 0 w 1118"/>
              <a:gd name="T7" fmla="*/ 559 h 1118"/>
              <a:gd name="T8" fmla="*/ 559 w 1118"/>
              <a:gd name="T9" fmla="*/ 0 h 1118"/>
              <a:gd name="T10" fmla="*/ 1117 w 1118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18">
                <a:moveTo>
                  <a:pt x="1117" y="559"/>
                </a:moveTo>
                <a:lnTo>
                  <a:pt x="1117" y="559"/>
                </a:lnTo>
                <a:cubicBezTo>
                  <a:pt x="1117" y="865"/>
                  <a:pt x="865" y="1117"/>
                  <a:pt x="559" y="1117"/>
                </a:cubicBezTo>
                <a:cubicBezTo>
                  <a:pt x="245" y="1117"/>
                  <a:pt x="0" y="865"/>
                  <a:pt x="0" y="559"/>
                </a:cubicBezTo>
                <a:cubicBezTo>
                  <a:pt x="0" y="253"/>
                  <a:pt x="245" y="0"/>
                  <a:pt x="559" y="0"/>
                </a:cubicBezTo>
                <a:cubicBezTo>
                  <a:pt x="865" y="0"/>
                  <a:pt x="1117" y="253"/>
                  <a:pt x="1117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3">
            <a:extLst>
              <a:ext uri="{FF2B5EF4-FFF2-40B4-BE49-F238E27FC236}">
                <a16:creationId xmlns:a16="http://schemas.microsoft.com/office/drawing/2014/main" id="{F1E6AC6B-BA71-D341-8005-79E96D65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4642100"/>
            <a:ext cx="1423106" cy="1428711"/>
          </a:xfrm>
          <a:custGeom>
            <a:avLst/>
            <a:gdLst>
              <a:gd name="T0" fmla="*/ 1118 w 1119"/>
              <a:gd name="T1" fmla="*/ 558 h 1125"/>
              <a:gd name="T2" fmla="*/ 1118 w 1119"/>
              <a:gd name="T3" fmla="*/ 558 h 1125"/>
              <a:gd name="T4" fmla="*/ 559 w 1119"/>
              <a:gd name="T5" fmla="*/ 1124 h 1125"/>
              <a:gd name="T6" fmla="*/ 0 w 1119"/>
              <a:gd name="T7" fmla="*/ 558 h 1125"/>
              <a:gd name="T8" fmla="*/ 559 w 1119"/>
              <a:gd name="T9" fmla="*/ 0 h 1125"/>
              <a:gd name="T10" fmla="*/ 1118 w 1119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5">
                <a:moveTo>
                  <a:pt x="1118" y="558"/>
                </a:moveTo>
                <a:lnTo>
                  <a:pt x="1118" y="558"/>
                </a:lnTo>
                <a:cubicBezTo>
                  <a:pt x="1118" y="872"/>
                  <a:pt x="873" y="1124"/>
                  <a:pt x="559" y="1124"/>
                </a:cubicBezTo>
                <a:cubicBezTo>
                  <a:pt x="253" y="1124"/>
                  <a:pt x="0" y="872"/>
                  <a:pt x="0" y="558"/>
                </a:cubicBezTo>
                <a:cubicBezTo>
                  <a:pt x="0" y="252"/>
                  <a:pt x="253" y="0"/>
                  <a:pt x="559" y="0"/>
                </a:cubicBezTo>
                <a:cubicBezTo>
                  <a:pt x="873" y="0"/>
                  <a:pt x="1118" y="252"/>
                  <a:pt x="1118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4">
            <a:extLst>
              <a:ext uri="{FF2B5EF4-FFF2-40B4-BE49-F238E27FC236}">
                <a16:creationId xmlns:a16="http://schemas.microsoft.com/office/drawing/2014/main" id="{38F3AEC9-DCFF-DD44-980F-280C39A3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10928419"/>
            <a:ext cx="1423106" cy="1423106"/>
          </a:xfrm>
          <a:custGeom>
            <a:avLst/>
            <a:gdLst>
              <a:gd name="T0" fmla="*/ 1118 w 1119"/>
              <a:gd name="T1" fmla="*/ 559 h 1118"/>
              <a:gd name="T2" fmla="*/ 1118 w 1119"/>
              <a:gd name="T3" fmla="*/ 559 h 1118"/>
              <a:gd name="T4" fmla="*/ 559 w 1119"/>
              <a:gd name="T5" fmla="*/ 1117 h 1118"/>
              <a:gd name="T6" fmla="*/ 0 w 1119"/>
              <a:gd name="T7" fmla="*/ 559 h 1118"/>
              <a:gd name="T8" fmla="*/ 559 w 1119"/>
              <a:gd name="T9" fmla="*/ 0 h 1118"/>
              <a:gd name="T10" fmla="*/ 1118 w 1119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18">
                <a:moveTo>
                  <a:pt x="1118" y="559"/>
                </a:moveTo>
                <a:lnTo>
                  <a:pt x="1118" y="559"/>
                </a:lnTo>
                <a:cubicBezTo>
                  <a:pt x="1118" y="865"/>
                  <a:pt x="873" y="1117"/>
                  <a:pt x="559" y="1117"/>
                </a:cubicBezTo>
                <a:cubicBezTo>
                  <a:pt x="253" y="1117"/>
                  <a:pt x="0" y="865"/>
                  <a:pt x="0" y="559"/>
                </a:cubicBezTo>
                <a:cubicBezTo>
                  <a:pt x="0" y="253"/>
                  <a:pt x="253" y="0"/>
                  <a:pt x="559" y="0"/>
                </a:cubicBezTo>
                <a:cubicBezTo>
                  <a:pt x="873" y="0"/>
                  <a:pt x="1118" y="253"/>
                  <a:pt x="1118" y="5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74FF448-C82F-124C-B99F-E600D653F30C}"/>
              </a:ext>
            </a:extLst>
          </p:cNvPr>
          <p:cNvGrpSpPr/>
          <p:nvPr/>
        </p:nvGrpSpPr>
        <p:grpSpPr>
          <a:xfrm>
            <a:off x="8503828" y="5016145"/>
            <a:ext cx="879636" cy="639055"/>
            <a:chOff x="8608650" y="5112733"/>
            <a:chExt cx="655524" cy="476238"/>
          </a:xfrm>
        </p:grpSpPr>
        <p:sp>
          <p:nvSpPr>
            <p:cNvPr id="73" name="Freeform 241">
              <a:extLst>
                <a:ext uri="{FF2B5EF4-FFF2-40B4-BE49-F238E27FC236}">
                  <a16:creationId xmlns:a16="http://schemas.microsoft.com/office/drawing/2014/main" id="{421D1C2E-0590-7F4F-9E89-844B3D13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42">
              <a:extLst>
                <a:ext uri="{FF2B5EF4-FFF2-40B4-BE49-F238E27FC236}">
                  <a16:creationId xmlns:a16="http://schemas.microsoft.com/office/drawing/2014/main" id="{BED9FC7E-8447-B74C-AA51-D320BB31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43">
              <a:extLst>
                <a:ext uri="{FF2B5EF4-FFF2-40B4-BE49-F238E27FC236}">
                  <a16:creationId xmlns:a16="http://schemas.microsoft.com/office/drawing/2014/main" id="{0A51A44E-473F-F747-9085-96097D17C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44">
              <a:extLst>
                <a:ext uri="{FF2B5EF4-FFF2-40B4-BE49-F238E27FC236}">
                  <a16:creationId xmlns:a16="http://schemas.microsoft.com/office/drawing/2014/main" id="{6477A701-E572-AE40-868F-33CC49F7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45">
              <a:extLst>
                <a:ext uri="{FF2B5EF4-FFF2-40B4-BE49-F238E27FC236}">
                  <a16:creationId xmlns:a16="http://schemas.microsoft.com/office/drawing/2014/main" id="{A7FD4F07-BFB4-F549-BE7F-4431716F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46">
              <a:extLst>
                <a:ext uri="{FF2B5EF4-FFF2-40B4-BE49-F238E27FC236}">
                  <a16:creationId xmlns:a16="http://schemas.microsoft.com/office/drawing/2014/main" id="{FD45D285-679E-9441-9DDD-387A51FA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47">
              <a:extLst>
                <a:ext uri="{FF2B5EF4-FFF2-40B4-BE49-F238E27FC236}">
                  <a16:creationId xmlns:a16="http://schemas.microsoft.com/office/drawing/2014/main" id="{B9B2260E-25F3-204A-ACE3-BF53361B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48">
              <a:extLst>
                <a:ext uri="{FF2B5EF4-FFF2-40B4-BE49-F238E27FC236}">
                  <a16:creationId xmlns:a16="http://schemas.microsoft.com/office/drawing/2014/main" id="{ED96018A-0764-B84D-97F0-67D38603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AECD06E-4BD1-5544-BDC8-522FEBE376A1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ACB651FD-58C0-2D42-AEEC-D5323F8E72A8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1EC1182F-1356-694A-9193-E6EFF4C7A1A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6347372-4302-A447-8556-E83C8408A44E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5" name="Freeform 290">
              <a:extLst>
                <a:ext uri="{FF2B5EF4-FFF2-40B4-BE49-F238E27FC236}">
                  <a16:creationId xmlns:a16="http://schemas.microsoft.com/office/drawing/2014/main" id="{10CF3DAB-017F-FC4E-8186-16CB5337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D894BF83-C4BC-8348-B02D-4C63CBBB6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2">
              <a:extLst>
                <a:ext uri="{FF2B5EF4-FFF2-40B4-BE49-F238E27FC236}">
                  <a16:creationId xmlns:a16="http://schemas.microsoft.com/office/drawing/2014/main" id="{46DDFB04-4B7C-7B45-822F-C5402ACE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93">
              <a:extLst>
                <a:ext uri="{FF2B5EF4-FFF2-40B4-BE49-F238E27FC236}">
                  <a16:creationId xmlns:a16="http://schemas.microsoft.com/office/drawing/2014/main" id="{D7447F07-9A88-C440-B2D9-3DF185EC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94">
              <a:extLst>
                <a:ext uri="{FF2B5EF4-FFF2-40B4-BE49-F238E27FC236}">
                  <a16:creationId xmlns:a16="http://schemas.microsoft.com/office/drawing/2014/main" id="{376E29C1-93CF-1145-841E-3397DB00B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8FE576C6-A6F3-174D-B830-FBD8C962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7A02DC75-F4FE-284B-A6B4-7914EE25B718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92" name="Freeform 248">
              <a:extLst>
                <a:ext uri="{FF2B5EF4-FFF2-40B4-BE49-F238E27FC236}">
                  <a16:creationId xmlns:a16="http://schemas.microsoft.com/office/drawing/2014/main" id="{74416555-581E-CE4E-9A67-C129463C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49">
              <a:extLst>
                <a:ext uri="{FF2B5EF4-FFF2-40B4-BE49-F238E27FC236}">
                  <a16:creationId xmlns:a16="http://schemas.microsoft.com/office/drawing/2014/main" id="{9AC81DDB-C79E-E545-AC96-BEA2E3D6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50">
              <a:extLst>
                <a:ext uri="{FF2B5EF4-FFF2-40B4-BE49-F238E27FC236}">
                  <a16:creationId xmlns:a16="http://schemas.microsoft.com/office/drawing/2014/main" id="{7D207B3F-A2D6-BA4B-A5DF-C1D73826B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FA245AA9-BC2F-EB47-964A-4D8448790510}"/>
              </a:ext>
            </a:extLst>
          </p:cNvPr>
          <p:cNvGrpSpPr/>
          <p:nvPr/>
        </p:nvGrpSpPr>
        <p:grpSpPr>
          <a:xfrm>
            <a:off x="15016783" y="4918812"/>
            <a:ext cx="765221" cy="833412"/>
            <a:chOff x="10833756" y="5162085"/>
            <a:chExt cx="559761" cy="609643"/>
          </a:xfrm>
        </p:grpSpPr>
        <p:sp>
          <p:nvSpPr>
            <p:cNvPr id="96" name="Freeform 233">
              <a:extLst>
                <a:ext uri="{FF2B5EF4-FFF2-40B4-BE49-F238E27FC236}">
                  <a16:creationId xmlns:a16="http://schemas.microsoft.com/office/drawing/2014/main" id="{CD009B6A-9FD1-2E42-8D54-BAC1A3DE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34">
              <a:extLst>
                <a:ext uri="{FF2B5EF4-FFF2-40B4-BE49-F238E27FC236}">
                  <a16:creationId xmlns:a16="http://schemas.microsoft.com/office/drawing/2014/main" id="{98505B09-CBA7-6541-B351-F6ECC500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35">
              <a:extLst>
                <a:ext uri="{FF2B5EF4-FFF2-40B4-BE49-F238E27FC236}">
                  <a16:creationId xmlns:a16="http://schemas.microsoft.com/office/drawing/2014/main" id="{3950A4D9-B709-DE48-9063-4025B84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36">
              <a:extLst>
                <a:ext uri="{FF2B5EF4-FFF2-40B4-BE49-F238E27FC236}">
                  <a16:creationId xmlns:a16="http://schemas.microsoft.com/office/drawing/2014/main" id="{18A43868-4582-134D-9CCC-737635921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37">
              <a:extLst>
                <a:ext uri="{FF2B5EF4-FFF2-40B4-BE49-F238E27FC236}">
                  <a16:creationId xmlns:a16="http://schemas.microsoft.com/office/drawing/2014/main" id="{5EFDF870-ECEB-7A48-9FD6-62A8B0B51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38">
              <a:extLst>
                <a:ext uri="{FF2B5EF4-FFF2-40B4-BE49-F238E27FC236}">
                  <a16:creationId xmlns:a16="http://schemas.microsoft.com/office/drawing/2014/main" id="{FE40090D-F5A7-FD4C-B6C3-61C6B789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39">
              <a:extLst>
                <a:ext uri="{FF2B5EF4-FFF2-40B4-BE49-F238E27FC236}">
                  <a16:creationId xmlns:a16="http://schemas.microsoft.com/office/drawing/2014/main" id="{2C74C2DC-FA65-934C-9004-631B6145B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40">
              <a:extLst>
                <a:ext uri="{FF2B5EF4-FFF2-40B4-BE49-F238E27FC236}">
                  <a16:creationId xmlns:a16="http://schemas.microsoft.com/office/drawing/2014/main" id="{EC7325A1-10FA-D64F-B12C-A0B0F03B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AA794069-5B06-724C-B550-C3BBA6179ED3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0ECCFA98-BF56-2642-B828-CF51341B55A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203F0529-2B67-4840-9662-5CBBBF7CF0F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159B85E4-CC15-5440-B94B-1DC6BCC02733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95062B4-1621-3C47-8551-183378E77B7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46A0158F-D39F-C24C-A2D0-985B88CAC6AE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6527715C-14A7-5E4F-9F8D-0A4B08286D34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01D2C256-34C7-EF46-81FF-35C977D52A0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FCF4A1CA-2ACE-7646-964F-6D40DBE4E287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95AD4FB-B295-8146-913D-25987C1BCDD0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EFA86181-40EA-3A47-892E-21DAD823AC6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313380B9-0F2D-9E43-A8C6-67131F6ED4AA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01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14">
            <a:extLst>
              <a:ext uri="{FF2B5EF4-FFF2-40B4-BE49-F238E27FC236}">
                <a16:creationId xmlns:a16="http://schemas.microsoft.com/office/drawing/2014/main" id="{D345EAA6-EF11-3E4C-85C5-03719A8C2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9284" y="6724338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Freeform 115">
            <a:extLst>
              <a:ext uri="{FF2B5EF4-FFF2-40B4-BE49-F238E27FC236}">
                <a16:creationId xmlns:a16="http://schemas.microsoft.com/office/drawing/2014/main" id="{AAAB9398-E048-F347-B46B-584CC100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3560" y="664297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1 h 116"/>
              <a:gd name="T6" fmla="*/ 53 w 116"/>
              <a:gd name="T7" fmla="*/ 0 h 116"/>
              <a:gd name="T8" fmla="*/ 0 w 116"/>
              <a:gd name="T9" fmla="*/ 61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Line 116">
            <a:extLst>
              <a:ext uri="{FF2B5EF4-FFF2-40B4-BE49-F238E27FC236}">
                <a16:creationId xmlns:a16="http://schemas.microsoft.com/office/drawing/2014/main" id="{91909282-1772-5540-A1F9-0E2C69D36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9284" y="9124448"/>
            <a:ext cx="3579822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Freeform 117">
            <a:extLst>
              <a:ext uri="{FF2B5EF4-FFF2-40B4-BE49-F238E27FC236}">
                <a16:creationId xmlns:a16="http://schemas.microsoft.com/office/drawing/2014/main" id="{36D966F2-E02F-244B-A7AD-60B05C24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3560" y="904308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Line 118">
            <a:extLst>
              <a:ext uri="{FF2B5EF4-FFF2-40B4-BE49-F238E27FC236}">
                <a16:creationId xmlns:a16="http://schemas.microsoft.com/office/drawing/2014/main" id="{08377949-507F-D644-AA31-19B5F1930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9284" y="11524554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119">
            <a:extLst>
              <a:ext uri="{FF2B5EF4-FFF2-40B4-BE49-F238E27FC236}">
                <a16:creationId xmlns:a16="http://schemas.microsoft.com/office/drawing/2014/main" id="{2810937D-846B-1B43-8E4E-4B5F9929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3560" y="11443194"/>
            <a:ext cx="151096" cy="162719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115 w 116"/>
              <a:gd name="T5" fmla="*/ 62 h 124"/>
              <a:gd name="T6" fmla="*/ 53 w 116"/>
              <a:gd name="T7" fmla="*/ 0 h 124"/>
              <a:gd name="T8" fmla="*/ 0 w 116"/>
              <a:gd name="T9" fmla="*/ 62 h 124"/>
              <a:gd name="T10" fmla="*/ 53 w 116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Line 120">
            <a:extLst>
              <a:ext uri="{FF2B5EF4-FFF2-40B4-BE49-F238E27FC236}">
                <a16:creationId xmlns:a16="http://schemas.microsoft.com/office/drawing/2014/main" id="{813115F9-DC5F-114B-8943-564B08932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6724338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Freeform 121">
            <a:extLst>
              <a:ext uri="{FF2B5EF4-FFF2-40B4-BE49-F238E27FC236}">
                <a16:creationId xmlns:a16="http://schemas.microsoft.com/office/drawing/2014/main" id="{003098EC-D95A-774F-AA92-6B5F3C48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664297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1 h 116"/>
              <a:gd name="T6" fmla="*/ 53 w 116"/>
              <a:gd name="T7" fmla="*/ 115 h 116"/>
              <a:gd name="T8" fmla="*/ 115 w 116"/>
              <a:gd name="T9" fmla="*/ 61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Line 122">
            <a:extLst>
              <a:ext uri="{FF2B5EF4-FFF2-40B4-BE49-F238E27FC236}">
                <a16:creationId xmlns:a16="http://schemas.microsoft.com/office/drawing/2014/main" id="{AEC61F86-7A1F-4D48-859F-480A4C81E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9124448"/>
            <a:ext cx="3591445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Freeform 123">
            <a:extLst>
              <a:ext uri="{FF2B5EF4-FFF2-40B4-BE49-F238E27FC236}">
                <a16:creationId xmlns:a16="http://schemas.microsoft.com/office/drawing/2014/main" id="{1ED03369-0B24-9F4F-8D6D-B38861AE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904308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Line 124">
            <a:extLst>
              <a:ext uri="{FF2B5EF4-FFF2-40B4-BE49-F238E27FC236}">
                <a16:creationId xmlns:a16="http://schemas.microsoft.com/office/drawing/2014/main" id="{3C2D569B-66C9-784F-A2BB-66D568024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8" y="11530367"/>
            <a:ext cx="842351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Freeform 125">
            <a:extLst>
              <a:ext uri="{FF2B5EF4-FFF2-40B4-BE49-F238E27FC236}">
                <a16:creationId xmlns:a16="http://schemas.microsoft.com/office/drawing/2014/main" id="{9AFDE427-5DFC-4342-96BF-8E15DF70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11443194"/>
            <a:ext cx="151096" cy="162719"/>
          </a:xfrm>
          <a:custGeom>
            <a:avLst/>
            <a:gdLst>
              <a:gd name="T0" fmla="*/ 53 w 116"/>
              <a:gd name="T1" fmla="*/ 0 h 124"/>
              <a:gd name="T2" fmla="*/ 53 w 116"/>
              <a:gd name="T3" fmla="*/ 0 h 124"/>
              <a:gd name="T4" fmla="*/ 0 w 116"/>
              <a:gd name="T5" fmla="*/ 62 h 124"/>
              <a:gd name="T6" fmla="*/ 53 w 116"/>
              <a:gd name="T7" fmla="*/ 123 h 124"/>
              <a:gd name="T8" fmla="*/ 115 w 116"/>
              <a:gd name="T9" fmla="*/ 62 h 124"/>
              <a:gd name="T10" fmla="*/ 53 w 116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26">
            <a:extLst>
              <a:ext uri="{FF2B5EF4-FFF2-40B4-BE49-F238E27FC236}">
                <a16:creationId xmlns:a16="http://schemas.microsoft.com/office/drawing/2014/main" id="{E6E0389B-A56C-9348-8554-72627A57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622" y="6090897"/>
            <a:ext cx="1272695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27">
            <a:extLst>
              <a:ext uri="{FF2B5EF4-FFF2-40B4-BE49-F238E27FC236}">
                <a16:creationId xmlns:a16="http://schemas.microsoft.com/office/drawing/2014/main" id="{22EB1CB2-DA9A-0F4A-8085-949D81C9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622" y="8491003"/>
            <a:ext cx="1272695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28">
            <a:extLst>
              <a:ext uri="{FF2B5EF4-FFF2-40B4-BE49-F238E27FC236}">
                <a16:creationId xmlns:a16="http://schemas.microsoft.com/office/drawing/2014/main" id="{117DC68B-7784-9D4C-B5EC-89E2A836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622" y="10891113"/>
            <a:ext cx="1272695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29">
            <a:extLst>
              <a:ext uri="{FF2B5EF4-FFF2-40B4-BE49-F238E27FC236}">
                <a16:creationId xmlns:a16="http://schemas.microsoft.com/office/drawing/2014/main" id="{6D6910B0-EDA1-6340-A176-6C396F30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6090897"/>
            <a:ext cx="1272698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E77BCB7B-CC74-CC4C-9FF5-C660E2EE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8491003"/>
            <a:ext cx="1272698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31">
            <a:extLst>
              <a:ext uri="{FF2B5EF4-FFF2-40B4-BE49-F238E27FC236}">
                <a16:creationId xmlns:a16="http://schemas.microsoft.com/office/drawing/2014/main" id="{6E19F941-A87F-0845-A020-CCED31F3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10891113"/>
            <a:ext cx="1272698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88">
            <a:extLst>
              <a:ext uri="{FF2B5EF4-FFF2-40B4-BE49-F238E27FC236}">
                <a16:creationId xmlns:a16="http://schemas.microsoft.com/office/drawing/2014/main" id="{620A6E23-F493-954C-A612-32F94B6B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826" y="11536177"/>
            <a:ext cx="203397" cy="296383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9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9 h 223"/>
              <a:gd name="T14" fmla="*/ 153 w 154"/>
              <a:gd name="T15" fmla="*/ 222 h 223"/>
              <a:gd name="T16" fmla="*/ 30 w 154"/>
              <a:gd name="T17" fmla="*/ 192 h 223"/>
              <a:gd name="T18" fmla="*/ 30 w 154"/>
              <a:gd name="T19" fmla="*/ 192 h 223"/>
              <a:gd name="T20" fmla="*/ 122 w 154"/>
              <a:gd name="T21" fmla="*/ 192 h 223"/>
              <a:gd name="T22" fmla="*/ 122 w 154"/>
              <a:gd name="T23" fmla="*/ 39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9 h 223"/>
              <a:gd name="T30" fmla="*/ 30 w 154"/>
              <a:gd name="T31" fmla="*/ 19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6"/>
                  <a:pt x="153" y="39"/>
                </a:cubicBezTo>
                <a:lnTo>
                  <a:pt x="153" y="222"/>
                </a:lnTo>
                <a:close/>
                <a:moveTo>
                  <a:pt x="30" y="192"/>
                </a:moveTo>
                <a:lnTo>
                  <a:pt x="30" y="192"/>
                </a:lnTo>
                <a:cubicBezTo>
                  <a:pt x="122" y="192"/>
                  <a:pt x="122" y="192"/>
                  <a:pt x="122" y="192"/>
                </a:cubicBezTo>
                <a:cubicBezTo>
                  <a:pt x="122" y="39"/>
                  <a:pt x="122" y="39"/>
                  <a:pt x="122" y="39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9"/>
                </a:lnTo>
                <a:lnTo>
                  <a:pt x="30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89">
            <a:extLst>
              <a:ext uri="{FF2B5EF4-FFF2-40B4-BE49-F238E27FC236}">
                <a16:creationId xmlns:a16="http://schemas.microsoft.com/office/drawing/2014/main" id="{E3820670-B822-7144-8A4F-1A2C59D5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11466440"/>
            <a:ext cx="598572" cy="371930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0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37 h 284"/>
              <a:gd name="T18" fmla="*/ 398 w 452"/>
              <a:gd name="T19" fmla="*/ 237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90">
            <a:extLst>
              <a:ext uri="{FF2B5EF4-FFF2-40B4-BE49-F238E27FC236}">
                <a16:creationId xmlns:a16="http://schemas.microsoft.com/office/drawing/2014/main" id="{3C8F681F-8DD5-1442-8A21-218B3B45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11210738"/>
            <a:ext cx="674122" cy="284760"/>
          </a:xfrm>
          <a:custGeom>
            <a:avLst/>
            <a:gdLst>
              <a:gd name="T0" fmla="*/ 436 w 513"/>
              <a:gd name="T1" fmla="*/ 215 h 216"/>
              <a:gd name="T2" fmla="*/ 436 w 513"/>
              <a:gd name="T3" fmla="*/ 215 h 216"/>
              <a:gd name="T4" fmla="*/ 375 w 513"/>
              <a:gd name="T5" fmla="*/ 184 h 216"/>
              <a:gd name="T6" fmla="*/ 313 w 513"/>
              <a:gd name="T7" fmla="*/ 215 h 216"/>
              <a:gd name="T8" fmla="*/ 260 w 513"/>
              <a:gd name="T9" fmla="*/ 184 h 216"/>
              <a:gd name="T10" fmla="*/ 199 w 513"/>
              <a:gd name="T11" fmla="*/ 215 h 216"/>
              <a:gd name="T12" fmla="*/ 138 w 513"/>
              <a:gd name="T13" fmla="*/ 184 h 216"/>
              <a:gd name="T14" fmla="*/ 76 w 513"/>
              <a:gd name="T15" fmla="*/ 215 h 216"/>
              <a:gd name="T16" fmla="*/ 0 w 513"/>
              <a:gd name="T17" fmla="*/ 131 h 216"/>
              <a:gd name="T18" fmla="*/ 0 w 513"/>
              <a:gd name="T19" fmla="*/ 123 h 216"/>
              <a:gd name="T20" fmla="*/ 69 w 513"/>
              <a:gd name="T21" fmla="*/ 23 h 216"/>
              <a:gd name="T22" fmla="*/ 107 w 513"/>
              <a:gd name="T23" fmla="*/ 0 h 216"/>
              <a:gd name="T24" fmla="*/ 413 w 513"/>
              <a:gd name="T25" fmla="*/ 0 h 216"/>
              <a:gd name="T26" fmla="*/ 413 w 513"/>
              <a:gd name="T27" fmla="*/ 0 h 216"/>
              <a:gd name="T28" fmla="*/ 444 w 513"/>
              <a:gd name="T29" fmla="*/ 23 h 216"/>
              <a:gd name="T30" fmla="*/ 512 w 513"/>
              <a:gd name="T31" fmla="*/ 123 h 216"/>
              <a:gd name="T32" fmla="*/ 512 w 513"/>
              <a:gd name="T33" fmla="*/ 131 h 216"/>
              <a:gd name="T34" fmla="*/ 444 w 513"/>
              <a:gd name="T35" fmla="*/ 215 h 216"/>
              <a:gd name="T36" fmla="*/ 436 w 513"/>
              <a:gd name="T37" fmla="*/ 215 h 216"/>
              <a:gd name="T38" fmla="*/ 375 w 513"/>
              <a:gd name="T39" fmla="*/ 131 h 216"/>
              <a:gd name="T40" fmla="*/ 375 w 513"/>
              <a:gd name="T41" fmla="*/ 131 h 216"/>
              <a:gd name="T42" fmla="*/ 375 w 513"/>
              <a:gd name="T43" fmla="*/ 131 h 216"/>
              <a:gd name="T44" fmla="*/ 398 w 513"/>
              <a:gd name="T45" fmla="*/ 153 h 216"/>
              <a:gd name="T46" fmla="*/ 436 w 513"/>
              <a:gd name="T47" fmla="*/ 176 h 216"/>
              <a:gd name="T48" fmla="*/ 474 w 513"/>
              <a:gd name="T49" fmla="*/ 138 h 216"/>
              <a:gd name="T50" fmla="*/ 413 w 513"/>
              <a:gd name="T51" fmla="*/ 46 h 216"/>
              <a:gd name="T52" fmla="*/ 107 w 513"/>
              <a:gd name="T53" fmla="*/ 46 h 216"/>
              <a:gd name="T54" fmla="*/ 107 w 513"/>
              <a:gd name="T55" fmla="*/ 46 h 216"/>
              <a:gd name="T56" fmla="*/ 46 w 513"/>
              <a:gd name="T57" fmla="*/ 138 h 216"/>
              <a:gd name="T58" fmla="*/ 76 w 513"/>
              <a:gd name="T59" fmla="*/ 169 h 216"/>
              <a:gd name="T60" fmla="*/ 115 w 513"/>
              <a:gd name="T61" fmla="*/ 146 h 216"/>
              <a:gd name="T62" fmla="*/ 138 w 513"/>
              <a:gd name="T63" fmla="*/ 131 h 216"/>
              <a:gd name="T64" fmla="*/ 138 w 513"/>
              <a:gd name="T65" fmla="*/ 131 h 216"/>
              <a:gd name="T66" fmla="*/ 168 w 513"/>
              <a:gd name="T67" fmla="*/ 146 h 216"/>
              <a:gd name="T68" fmla="*/ 199 w 513"/>
              <a:gd name="T69" fmla="*/ 169 h 216"/>
              <a:gd name="T70" fmla="*/ 237 w 513"/>
              <a:gd name="T71" fmla="*/ 146 h 216"/>
              <a:gd name="T72" fmla="*/ 260 w 513"/>
              <a:gd name="T73" fmla="*/ 131 h 216"/>
              <a:gd name="T74" fmla="*/ 260 w 513"/>
              <a:gd name="T75" fmla="*/ 131 h 216"/>
              <a:gd name="T76" fmla="*/ 283 w 513"/>
              <a:gd name="T77" fmla="*/ 146 h 216"/>
              <a:gd name="T78" fmla="*/ 313 w 513"/>
              <a:gd name="T79" fmla="*/ 169 h 216"/>
              <a:gd name="T80" fmla="*/ 352 w 513"/>
              <a:gd name="T81" fmla="*/ 146 h 216"/>
              <a:gd name="T82" fmla="*/ 375 w 513"/>
              <a:gd name="T83" fmla="*/ 131 h 216"/>
              <a:gd name="T84" fmla="*/ 436 w 513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59" y="199"/>
                  <a:pt x="336" y="215"/>
                  <a:pt x="313" y="215"/>
                </a:cubicBezTo>
                <a:cubicBezTo>
                  <a:pt x="291" y="215"/>
                  <a:pt x="275" y="199"/>
                  <a:pt x="260" y="184"/>
                </a:cubicBezTo>
                <a:cubicBezTo>
                  <a:pt x="245" y="199"/>
                  <a:pt x="222" y="215"/>
                  <a:pt x="199" y="215"/>
                </a:cubicBezTo>
                <a:cubicBezTo>
                  <a:pt x="176" y="215"/>
                  <a:pt x="153" y="199"/>
                  <a:pt x="138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8" y="207"/>
                  <a:pt x="0" y="176"/>
                  <a:pt x="0" y="131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23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76"/>
                  <a:pt x="482" y="215"/>
                  <a:pt x="444" y="215"/>
                </a:cubicBezTo>
                <a:cubicBezTo>
                  <a:pt x="436" y="215"/>
                  <a:pt x="436" y="215"/>
                  <a:pt x="436" y="215"/>
                </a:cubicBezTo>
                <a:lnTo>
                  <a:pt x="375" y="131"/>
                </a:lnTo>
                <a:lnTo>
                  <a:pt x="375" y="131"/>
                </a:lnTo>
                <a:lnTo>
                  <a:pt x="375" y="131"/>
                </a:lnTo>
                <a:cubicBezTo>
                  <a:pt x="382" y="131"/>
                  <a:pt x="398" y="138"/>
                  <a:pt x="398" y="153"/>
                </a:cubicBezTo>
                <a:cubicBezTo>
                  <a:pt x="405" y="161"/>
                  <a:pt x="421" y="176"/>
                  <a:pt x="436" y="176"/>
                </a:cubicBezTo>
                <a:cubicBezTo>
                  <a:pt x="459" y="169"/>
                  <a:pt x="466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7" y="46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76"/>
                  <a:pt x="107" y="161"/>
                  <a:pt x="115" y="146"/>
                </a:cubicBezTo>
                <a:cubicBezTo>
                  <a:pt x="122" y="138"/>
                  <a:pt x="130" y="131"/>
                  <a:pt x="138" y="131"/>
                </a:cubicBezTo>
                <a:lnTo>
                  <a:pt x="138" y="131"/>
                </a:lnTo>
                <a:cubicBezTo>
                  <a:pt x="153" y="131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1"/>
                  <a:pt x="260" y="131"/>
                </a:cubicBezTo>
                <a:lnTo>
                  <a:pt x="260" y="131"/>
                </a:lnTo>
                <a:cubicBezTo>
                  <a:pt x="268" y="131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1"/>
                  <a:pt x="375" y="131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91">
            <a:extLst>
              <a:ext uri="{FF2B5EF4-FFF2-40B4-BE49-F238E27FC236}">
                <a16:creationId xmlns:a16="http://schemas.microsoft.com/office/drawing/2014/main" id="{35A001D2-A927-E44F-968A-1A77A458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715" y="9095389"/>
            <a:ext cx="185965" cy="40682"/>
          </a:xfrm>
          <a:custGeom>
            <a:avLst/>
            <a:gdLst>
              <a:gd name="T0" fmla="*/ 138 w 139"/>
              <a:gd name="T1" fmla="*/ 30 h 31"/>
              <a:gd name="T2" fmla="*/ 0 w 139"/>
              <a:gd name="T3" fmla="*/ 30 h 31"/>
              <a:gd name="T4" fmla="*/ 0 w 139"/>
              <a:gd name="T5" fmla="*/ 0 h 31"/>
              <a:gd name="T6" fmla="*/ 138 w 139"/>
              <a:gd name="T7" fmla="*/ 0 h 31"/>
              <a:gd name="T8" fmla="*/ 138 w 13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1">
                <a:moveTo>
                  <a:pt x="138" y="30"/>
                </a:moveTo>
                <a:lnTo>
                  <a:pt x="0" y="30"/>
                </a:lnTo>
                <a:lnTo>
                  <a:pt x="0" y="0"/>
                </a:lnTo>
                <a:lnTo>
                  <a:pt x="138" y="0"/>
                </a:lnTo>
                <a:lnTo>
                  <a:pt x="13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92">
            <a:extLst>
              <a:ext uri="{FF2B5EF4-FFF2-40B4-BE49-F238E27FC236}">
                <a16:creationId xmlns:a16="http://schemas.microsoft.com/office/drawing/2014/main" id="{B9E6B3FC-D6E1-BB4F-A5F4-A135EC4C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51" y="8984974"/>
            <a:ext cx="185965" cy="337061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46 w 139"/>
              <a:gd name="T9" fmla="*/ 31 h 254"/>
              <a:gd name="T10" fmla="*/ 54 w 139"/>
              <a:gd name="T11" fmla="*/ 38 h 254"/>
              <a:gd name="T12" fmla="*/ 107 w 139"/>
              <a:gd name="T13" fmla="*/ 92 h 254"/>
              <a:gd name="T14" fmla="*/ 107 w 139"/>
              <a:gd name="T15" fmla="*/ 222 h 254"/>
              <a:gd name="T16" fmla="*/ 23 w 139"/>
              <a:gd name="T17" fmla="*/ 222 h 254"/>
              <a:gd name="T18" fmla="*/ 31 w 139"/>
              <a:gd name="T19" fmla="*/ 230 h 254"/>
              <a:gd name="T20" fmla="*/ 23 w 139"/>
              <a:gd name="T21" fmla="*/ 253 h 254"/>
              <a:gd name="T22" fmla="*/ 107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31" y="230"/>
                </a:lnTo>
                <a:cubicBezTo>
                  <a:pt x="31" y="238"/>
                  <a:pt x="23" y="245"/>
                  <a:pt x="23" y="253"/>
                </a:cubicBezTo>
                <a:cubicBezTo>
                  <a:pt x="107" y="253"/>
                  <a:pt x="107" y="253"/>
                  <a:pt x="107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5"/>
                  <a:pt x="138" y="85"/>
                  <a:pt x="13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93">
            <a:extLst>
              <a:ext uri="{FF2B5EF4-FFF2-40B4-BE49-F238E27FC236}">
                <a16:creationId xmlns:a16="http://schemas.microsoft.com/office/drawing/2014/main" id="{CDF1E87E-A78F-964D-AF27-8AAEC1BD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36" y="9263921"/>
            <a:ext cx="203401" cy="52301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94">
            <a:extLst>
              <a:ext uri="{FF2B5EF4-FFF2-40B4-BE49-F238E27FC236}">
                <a16:creationId xmlns:a16="http://schemas.microsoft.com/office/drawing/2014/main" id="{BC0549C9-F083-9D42-A2AA-3AFDAB44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8880369"/>
            <a:ext cx="505590" cy="366116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6FF90CED-85D2-AE42-8873-27CC2406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84" y="9083766"/>
            <a:ext cx="98792" cy="232456"/>
          </a:xfrm>
          <a:custGeom>
            <a:avLst/>
            <a:gdLst>
              <a:gd name="T0" fmla="*/ 69 w 77"/>
              <a:gd name="T1" fmla="*/ 138 h 177"/>
              <a:gd name="T2" fmla="*/ 69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0 w 77"/>
              <a:gd name="T15" fmla="*/ 176 h 177"/>
              <a:gd name="T16" fmla="*/ 30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69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69" y="138"/>
                </a:moveTo>
                <a:lnTo>
                  <a:pt x="69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0" y="153"/>
                  <a:pt x="7" y="161"/>
                </a:cubicBezTo>
                <a:cubicBezTo>
                  <a:pt x="7" y="176"/>
                  <a:pt x="23" y="176"/>
                  <a:pt x="30" y="176"/>
                </a:cubicBezTo>
                <a:lnTo>
                  <a:pt x="30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69" y="168"/>
                  <a:pt x="69" y="161"/>
                  <a:pt x="69" y="153"/>
                </a:cubicBezTo>
                <a:cubicBezTo>
                  <a:pt x="69" y="145"/>
                  <a:pt x="69" y="145"/>
                  <a:pt x="69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96">
            <a:extLst>
              <a:ext uri="{FF2B5EF4-FFF2-40B4-BE49-F238E27FC236}">
                <a16:creationId xmlns:a16="http://schemas.microsoft.com/office/drawing/2014/main" id="{6B85F107-E740-FB4A-87BD-191D4D58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78" y="9217430"/>
            <a:ext cx="151096" cy="139474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46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97">
            <a:extLst>
              <a:ext uri="{FF2B5EF4-FFF2-40B4-BE49-F238E27FC236}">
                <a16:creationId xmlns:a16="http://schemas.microsoft.com/office/drawing/2014/main" id="{ED59EF8E-4156-1644-BDD0-902C1B2A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21" y="9217430"/>
            <a:ext cx="139474" cy="13947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98">
            <a:extLst>
              <a:ext uri="{FF2B5EF4-FFF2-40B4-BE49-F238E27FC236}">
                <a16:creationId xmlns:a16="http://schemas.microsoft.com/office/drawing/2014/main" id="{B6A2FF36-EB2D-854F-AC2A-13A52A54E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180" y="8984974"/>
            <a:ext cx="215024" cy="4067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23 w 162"/>
              <a:gd name="T9" fmla="*/ 0 h 32"/>
              <a:gd name="T10" fmla="*/ 146 w 162"/>
              <a:gd name="T11" fmla="*/ 0 h 32"/>
              <a:gd name="T12" fmla="*/ 161 w 162"/>
              <a:gd name="T13" fmla="*/ 16 h 32"/>
              <a:gd name="T14" fmla="*/ 146 w 16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16"/>
                </a:cubicBezTo>
                <a:cubicBezTo>
                  <a:pt x="161" y="23"/>
                  <a:pt x="153" y="31"/>
                  <a:pt x="146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99">
            <a:extLst>
              <a:ext uri="{FF2B5EF4-FFF2-40B4-BE49-F238E27FC236}">
                <a16:creationId xmlns:a16="http://schemas.microsoft.com/office/drawing/2014/main" id="{61DD0852-42C4-4F49-84ED-E6A132CF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9054711"/>
            <a:ext cx="104605" cy="40678"/>
          </a:xfrm>
          <a:custGeom>
            <a:avLst/>
            <a:gdLst>
              <a:gd name="T0" fmla="*/ 61 w 78"/>
              <a:gd name="T1" fmla="*/ 31 h 32"/>
              <a:gd name="T2" fmla="*/ 61 w 78"/>
              <a:gd name="T3" fmla="*/ 31 h 32"/>
              <a:gd name="T4" fmla="*/ 15 w 78"/>
              <a:gd name="T5" fmla="*/ 31 h 32"/>
              <a:gd name="T6" fmla="*/ 0 w 78"/>
              <a:gd name="T7" fmla="*/ 15 h 32"/>
              <a:gd name="T8" fmla="*/ 15 w 78"/>
              <a:gd name="T9" fmla="*/ 0 h 32"/>
              <a:gd name="T10" fmla="*/ 61 w 78"/>
              <a:gd name="T11" fmla="*/ 0 h 32"/>
              <a:gd name="T12" fmla="*/ 77 w 78"/>
              <a:gd name="T13" fmla="*/ 23 h 32"/>
              <a:gd name="T14" fmla="*/ 61 w 7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2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8"/>
                  <a:pt x="77" y="8"/>
                  <a:pt x="77" y="23"/>
                </a:cubicBezTo>
                <a:cubicBezTo>
                  <a:pt x="77" y="31"/>
                  <a:pt x="69" y="31"/>
                  <a:pt x="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311">
            <a:extLst>
              <a:ext uri="{FF2B5EF4-FFF2-40B4-BE49-F238E27FC236}">
                <a16:creationId xmlns:a16="http://schemas.microsoft.com/office/drawing/2014/main" id="{3AD08D2D-A90B-A540-B7DB-7D5143B4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157" y="11210738"/>
            <a:ext cx="174342" cy="185965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2 h 139"/>
              <a:gd name="T14" fmla="*/ 130 w 131"/>
              <a:gd name="T15" fmla="*/ 138 h 139"/>
              <a:gd name="T16" fmla="*/ 61 w 131"/>
              <a:gd name="T17" fmla="*/ 39 h 139"/>
              <a:gd name="T18" fmla="*/ 61 w 131"/>
              <a:gd name="T19" fmla="*/ 39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2 h 139"/>
              <a:gd name="T30" fmla="*/ 61 w 131"/>
              <a:gd name="T31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08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2"/>
                </a:cubicBezTo>
                <a:lnTo>
                  <a:pt x="130" y="138"/>
                </a:lnTo>
                <a:close/>
                <a:moveTo>
                  <a:pt x="61" y="39"/>
                </a:moveTo>
                <a:lnTo>
                  <a:pt x="61" y="39"/>
                </a:lnTo>
                <a:cubicBezTo>
                  <a:pt x="54" y="39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85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54"/>
                  <a:pt x="77" y="39"/>
                  <a:pt x="6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312">
            <a:extLst>
              <a:ext uri="{FF2B5EF4-FFF2-40B4-BE49-F238E27FC236}">
                <a16:creationId xmlns:a16="http://schemas.microsoft.com/office/drawing/2014/main" id="{12C881A8-ADCF-AB45-BBC9-2480AC0F3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876" y="11210738"/>
            <a:ext cx="174342" cy="185965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2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39 h 139"/>
              <a:gd name="T28" fmla="*/ 38 w 131"/>
              <a:gd name="T29" fmla="*/ 62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08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85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39"/>
                  <a:pt x="61" y="39"/>
                </a:cubicBezTo>
                <a:cubicBezTo>
                  <a:pt x="45" y="39"/>
                  <a:pt x="38" y="54"/>
                  <a:pt x="38" y="62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313">
            <a:extLst>
              <a:ext uri="{FF2B5EF4-FFF2-40B4-BE49-F238E27FC236}">
                <a16:creationId xmlns:a16="http://schemas.microsoft.com/office/drawing/2014/main" id="{5793AC12-7D79-F74B-8593-E0D21394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5008" y="11553613"/>
            <a:ext cx="52301" cy="255702"/>
          </a:xfrm>
          <a:custGeom>
            <a:avLst/>
            <a:gdLst>
              <a:gd name="T0" fmla="*/ 38 w 39"/>
              <a:gd name="T1" fmla="*/ 191 h 192"/>
              <a:gd name="T2" fmla="*/ 38 w 39"/>
              <a:gd name="T3" fmla="*/ 191 h 192"/>
              <a:gd name="T4" fmla="*/ 0 w 39"/>
              <a:gd name="T5" fmla="*/ 191 h 192"/>
              <a:gd name="T6" fmla="*/ 0 w 39"/>
              <a:gd name="T7" fmla="*/ 23 h 192"/>
              <a:gd name="T8" fmla="*/ 15 w 39"/>
              <a:gd name="T9" fmla="*/ 0 h 192"/>
              <a:gd name="T10" fmla="*/ 38 w 39"/>
              <a:gd name="T11" fmla="*/ 23 h 192"/>
              <a:gd name="T12" fmla="*/ 38 w 39"/>
              <a:gd name="T13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92">
                <a:moveTo>
                  <a:pt x="38" y="191"/>
                </a:moveTo>
                <a:lnTo>
                  <a:pt x="38" y="191"/>
                </a:lnTo>
                <a:cubicBezTo>
                  <a:pt x="0" y="191"/>
                  <a:pt x="0" y="191"/>
                  <a:pt x="0" y="1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lnTo>
                  <a:pt x="38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314">
            <a:extLst>
              <a:ext uri="{FF2B5EF4-FFF2-40B4-BE49-F238E27FC236}">
                <a16:creationId xmlns:a16="http://schemas.microsoft.com/office/drawing/2014/main" id="{05E437FE-21C9-2448-ADBD-75E034A1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5008" y="11361835"/>
            <a:ext cx="52301" cy="139474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315">
            <a:extLst>
              <a:ext uri="{FF2B5EF4-FFF2-40B4-BE49-F238E27FC236}">
                <a16:creationId xmlns:a16="http://schemas.microsoft.com/office/drawing/2014/main" id="{D562DC34-6598-614D-9472-7DCE7911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116" y="11483876"/>
            <a:ext cx="569517" cy="354494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69 h 269"/>
              <a:gd name="T16" fmla="*/ 23 w 430"/>
              <a:gd name="T17" fmla="*/ 54 h 269"/>
              <a:gd name="T18" fmla="*/ 0 w 430"/>
              <a:gd name="T19" fmla="*/ 69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6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2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2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316">
            <a:extLst>
              <a:ext uri="{FF2B5EF4-FFF2-40B4-BE49-F238E27FC236}">
                <a16:creationId xmlns:a16="http://schemas.microsoft.com/office/drawing/2014/main" id="{D87EFCAD-E05A-A745-906C-BAE0DF23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192" y="11344402"/>
            <a:ext cx="685745" cy="191774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84 h 146"/>
              <a:gd name="T8" fmla="*/ 0 w 522"/>
              <a:gd name="T9" fmla="*/ 53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53 h 146"/>
              <a:gd name="T16" fmla="*/ 521 w 522"/>
              <a:gd name="T17" fmla="*/ 84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53 h 146"/>
              <a:gd name="T26" fmla="*/ 46 w 522"/>
              <a:gd name="T27" fmla="*/ 84 h 146"/>
              <a:gd name="T28" fmla="*/ 62 w 522"/>
              <a:gd name="T29" fmla="*/ 99 h 146"/>
              <a:gd name="T30" fmla="*/ 459 w 522"/>
              <a:gd name="T31" fmla="*/ 99 h 146"/>
              <a:gd name="T32" fmla="*/ 483 w 522"/>
              <a:gd name="T33" fmla="*/ 84 h 146"/>
              <a:gd name="T34" fmla="*/ 483 w 522"/>
              <a:gd name="T35" fmla="*/ 53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15"/>
                  <a:pt x="0" y="8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53"/>
                </a:cubicBezTo>
                <a:cubicBezTo>
                  <a:pt x="521" y="84"/>
                  <a:pt x="521" y="84"/>
                  <a:pt x="521" y="84"/>
                </a:cubicBezTo>
                <a:cubicBezTo>
                  <a:pt x="521" y="115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53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2"/>
                  <a:pt x="54" y="99"/>
                  <a:pt x="62" y="99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75" y="99"/>
                  <a:pt x="483" y="92"/>
                  <a:pt x="483" y="84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19BF690F-4A31-C545-832A-DC6615CAA1D4}"/>
              </a:ext>
            </a:extLst>
          </p:cNvPr>
          <p:cNvGrpSpPr/>
          <p:nvPr/>
        </p:nvGrpSpPr>
        <p:grpSpPr>
          <a:xfrm>
            <a:off x="2668308" y="856025"/>
            <a:ext cx="19041035" cy="2561450"/>
            <a:chOff x="2668308" y="861425"/>
            <a:chExt cx="19041035" cy="2561450"/>
          </a:xfrm>
        </p:grpSpPr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A0DC21F3-F75D-5549-BE6A-F36BCC231CBE}"/>
                </a:ext>
              </a:extLst>
            </p:cNvPr>
            <p:cNvSpPr txBox="1"/>
            <p:nvPr/>
          </p:nvSpPr>
          <p:spPr>
            <a:xfrm>
              <a:off x="10875816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01" name="CuadroTexto 200">
              <a:extLst>
                <a:ext uri="{FF2B5EF4-FFF2-40B4-BE49-F238E27FC236}">
                  <a16:creationId xmlns:a16="http://schemas.microsoft.com/office/drawing/2014/main" id="{3CA26387-4125-264B-849B-2F565165806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6275503D-ABE9-6C45-A5DD-1577A6A5B772}"/>
              </a:ext>
            </a:extLst>
          </p:cNvPr>
          <p:cNvGrpSpPr/>
          <p:nvPr/>
        </p:nvGrpSpPr>
        <p:grpSpPr>
          <a:xfrm>
            <a:off x="7879141" y="6373881"/>
            <a:ext cx="555521" cy="607929"/>
            <a:chOff x="8339481" y="4442004"/>
            <a:chExt cx="555521" cy="607929"/>
          </a:xfrm>
        </p:grpSpPr>
        <p:sp>
          <p:nvSpPr>
            <p:cNvPr id="203" name="Freeform 288">
              <a:extLst>
                <a:ext uri="{FF2B5EF4-FFF2-40B4-BE49-F238E27FC236}">
                  <a16:creationId xmlns:a16="http://schemas.microsoft.com/office/drawing/2014/main" id="{C15C592E-618C-9644-B02E-1999E122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481" y="4520617"/>
              <a:ext cx="555521" cy="529316"/>
            </a:xfrm>
            <a:custGeom>
              <a:avLst/>
              <a:gdLst>
                <a:gd name="T0" fmla="*/ 397 w 467"/>
                <a:gd name="T1" fmla="*/ 443 h 444"/>
                <a:gd name="T2" fmla="*/ 397 w 467"/>
                <a:gd name="T3" fmla="*/ 443 h 444"/>
                <a:gd name="T4" fmla="*/ 69 w 467"/>
                <a:gd name="T5" fmla="*/ 443 h 444"/>
                <a:gd name="T6" fmla="*/ 0 w 467"/>
                <a:gd name="T7" fmla="*/ 375 h 444"/>
                <a:gd name="T8" fmla="*/ 0 w 467"/>
                <a:gd name="T9" fmla="*/ 61 h 444"/>
                <a:gd name="T10" fmla="*/ 69 w 467"/>
                <a:gd name="T11" fmla="*/ 0 h 444"/>
                <a:gd name="T12" fmla="*/ 99 w 467"/>
                <a:gd name="T13" fmla="*/ 0 h 444"/>
                <a:gd name="T14" fmla="*/ 99 w 467"/>
                <a:gd name="T15" fmla="*/ 38 h 444"/>
                <a:gd name="T16" fmla="*/ 69 w 467"/>
                <a:gd name="T17" fmla="*/ 38 h 444"/>
                <a:gd name="T18" fmla="*/ 38 w 467"/>
                <a:gd name="T19" fmla="*/ 61 h 444"/>
                <a:gd name="T20" fmla="*/ 38 w 467"/>
                <a:gd name="T21" fmla="*/ 375 h 444"/>
                <a:gd name="T22" fmla="*/ 69 w 467"/>
                <a:gd name="T23" fmla="*/ 405 h 444"/>
                <a:gd name="T24" fmla="*/ 397 w 467"/>
                <a:gd name="T25" fmla="*/ 405 h 444"/>
                <a:gd name="T26" fmla="*/ 428 w 467"/>
                <a:gd name="T27" fmla="*/ 375 h 444"/>
                <a:gd name="T28" fmla="*/ 428 w 467"/>
                <a:gd name="T29" fmla="*/ 61 h 444"/>
                <a:gd name="T30" fmla="*/ 397 w 467"/>
                <a:gd name="T31" fmla="*/ 38 h 444"/>
                <a:gd name="T32" fmla="*/ 367 w 467"/>
                <a:gd name="T33" fmla="*/ 38 h 444"/>
                <a:gd name="T34" fmla="*/ 367 w 467"/>
                <a:gd name="T35" fmla="*/ 0 h 444"/>
                <a:gd name="T36" fmla="*/ 397 w 467"/>
                <a:gd name="T37" fmla="*/ 0 h 444"/>
                <a:gd name="T38" fmla="*/ 466 w 467"/>
                <a:gd name="T39" fmla="*/ 61 h 444"/>
                <a:gd name="T40" fmla="*/ 466 w 467"/>
                <a:gd name="T41" fmla="*/ 375 h 444"/>
                <a:gd name="T42" fmla="*/ 397 w 467"/>
                <a:gd name="T4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7" h="444">
                  <a:moveTo>
                    <a:pt x="397" y="443"/>
                  </a:moveTo>
                  <a:lnTo>
                    <a:pt x="397" y="443"/>
                  </a:lnTo>
                  <a:cubicBezTo>
                    <a:pt x="69" y="443"/>
                    <a:pt x="69" y="443"/>
                    <a:pt x="69" y="443"/>
                  </a:cubicBezTo>
                  <a:cubicBezTo>
                    <a:pt x="30" y="443"/>
                    <a:pt x="0" y="413"/>
                    <a:pt x="0" y="37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30" y="0"/>
                    <a:pt x="6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53" y="38"/>
                    <a:pt x="38" y="46"/>
                    <a:pt x="38" y="61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90"/>
                    <a:pt x="53" y="405"/>
                    <a:pt x="69" y="405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413" y="405"/>
                    <a:pt x="428" y="390"/>
                    <a:pt x="428" y="375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28" y="46"/>
                    <a:pt x="413" y="38"/>
                    <a:pt x="397" y="3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36" y="0"/>
                    <a:pt x="466" y="23"/>
                    <a:pt x="466" y="61"/>
                  </a:cubicBezTo>
                  <a:cubicBezTo>
                    <a:pt x="466" y="375"/>
                    <a:pt x="466" y="375"/>
                    <a:pt x="466" y="375"/>
                  </a:cubicBezTo>
                  <a:cubicBezTo>
                    <a:pt x="466" y="413"/>
                    <a:pt x="436" y="443"/>
                    <a:pt x="397" y="4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289">
              <a:extLst>
                <a:ext uri="{FF2B5EF4-FFF2-40B4-BE49-F238E27FC236}">
                  <a16:creationId xmlns:a16="http://schemas.microsoft.com/office/drawing/2014/main" id="{EF3EED67-8F00-424A-9F81-BCEB9A98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462" y="4442004"/>
              <a:ext cx="246318" cy="57650"/>
            </a:xfrm>
            <a:custGeom>
              <a:avLst/>
              <a:gdLst>
                <a:gd name="T0" fmla="*/ 206 w 207"/>
                <a:gd name="T1" fmla="*/ 46 h 47"/>
                <a:gd name="T2" fmla="*/ 0 w 207"/>
                <a:gd name="T3" fmla="*/ 46 h 47"/>
                <a:gd name="T4" fmla="*/ 0 w 207"/>
                <a:gd name="T5" fmla="*/ 0 h 47"/>
                <a:gd name="T6" fmla="*/ 206 w 207"/>
                <a:gd name="T7" fmla="*/ 0 h 47"/>
                <a:gd name="T8" fmla="*/ 206 w 207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7">
                  <a:moveTo>
                    <a:pt x="20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290">
              <a:extLst>
                <a:ext uri="{FF2B5EF4-FFF2-40B4-BE49-F238E27FC236}">
                  <a16:creationId xmlns:a16="http://schemas.microsoft.com/office/drawing/2014/main" id="{5457524A-F545-474D-8030-F4CC7E9BA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685" y="4442004"/>
              <a:ext cx="157223" cy="125778"/>
            </a:xfrm>
            <a:custGeom>
              <a:avLst/>
              <a:gdLst>
                <a:gd name="T0" fmla="*/ 23 w 131"/>
                <a:gd name="T1" fmla="*/ 99 h 108"/>
                <a:gd name="T2" fmla="*/ 23 w 131"/>
                <a:gd name="T3" fmla="*/ 99 h 108"/>
                <a:gd name="T4" fmla="*/ 0 w 131"/>
                <a:gd name="T5" fmla="*/ 69 h 108"/>
                <a:gd name="T6" fmla="*/ 61 w 131"/>
                <a:gd name="T7" fmla="*/ 8 h 108"/>
                <a:gd name="T8" fmla="*/ 76 w 131"/>
                <a:gd name="T9" fmla="*/ 0 h 108"/>
                <a:gd name="T10" fmla="*/ 92 w 131"/>
                <a:gd name="T11" fmla="*/ 15 h 108"/>
                <a:gd name="T12" fmla="*/ 122 w 131"/>
                <a:gd name="T13" fmla="*/ 76 h 108"/>
                <a:gd name="T14" fmla="*/ 115 w 131"/>
                <a:gd name="T15" fmla="*/ 107 h 108"/>
                <a:gd name="T16" fmla="*/ 84 w 131"/>
                <a:gd name="T17" fmla="*/ 92 h 108"/>
                <a:gd name="T18" fmla="*/ 69 w 131"/>
                <a:gd name="T19" fmla="*/ 53 h 108"/>
                <a:gd name="T20" fmla="*/ 23 w 131"/>
                <a:gd name="T21" fmla="*/ 99 h 108"/>
                <a:gd name="T22" fmla="*/ 92 w 131"/>
                <a:gd name="T23" fmla="*/ 38 h 108"/>
                <a:gd name="T24" fmla="*/ 92 w 131"/>
                <a:gd name="T25" fmla="*/ 38 h 108"/>
                <a:gd name="T26" fmla="*/ 84 w 131"/>
                <a:gd name="T27" fmla="*/ 38 h 108"/>
                <a:gd name="T28" fmla="*/ 92 w 131"/>
                <a:gd name="T2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8">
                  <a:moveTo>
                    <a:pt x="23" y="99"/>
                  </a:moveTo>
                  <a:lnTo>
                    <a:pt x="23" y="99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9" y="0"/>
                    <a:pt x="76" y="0"/>
                  </a:cubicBezTo>
                  <a:cubicBezTo>
                    <a:pt x="84" y="8"/>
                    <a:pt x="92" y="8"/>
                    <a:pt x="92" y="15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30" y="84"/>
                    <a:pt x="122" y="99"/>
                    <a:pt x="115" y="107"/>
                  </a:cubicBezTo>
                  <a:cubicBezTo>
                    <a:pt x="107" y="107"/>
                    <a:pt x="92" y="107"/>
                    <a:pt x="84" y="92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9"/>
                  </a:lnTo>
                  <a:close/>
                  <a:moveTo>
                    <a:pt x="92" y="38"/>
                  </a:moveTo>
                  <a:lnTo>
                    <a:pt x="92" y="38"/>
                  </a:lnTo>
                  <a:cubicBezTo>
                    <a:pt x="84" y="38"/>
                    <a:pt x="84" y="38"/>
                    <a:pt x="84" y="38"/>
                  </a:cubicBezTo>
                  <a:lnTo>
                    <a:pt x="9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291">
              <a:extLst>
                <a:ext uri="{FF2B5EF4-FFF2-40B4-BE49-F238E27FC236}">
                  <a16:creationId xmlns:a16="http://schemas.microsoft.com/office/drawing/2014/main" id="{1581982D-874E-024A-A161-6A1F196A9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0557" y="4515375"/>
              <a:ext cx="220112" cy="157223"/>
            </a:xfrm>
            <a:custGeom>
              <a:avLst/>
              <a:gdLst>
                <a:gd name="T0" fmla="*/ 77 w 185"/>
                <a:gd name="T1" fmla="*/ 130 h 131"/>
                <a:gd name="T2" fmla="*/ 77 w 185"/>
                <a:gd name="T3" fmla="*/ 130 h 131"/>
                <a:gd name="T4" fmla="*/ 77 w 185"/>
                <a:gd name="T5" fmla="*/ 130 h 131"/>
                <a:gd name="T6" fmla="*/ 46 w 185"/>
                <a:gd name="T7" fmla="*/ 123 h 131"/>
                <a:gd name="T8" fmla="*/ 0 w 185"/>
                <a:gd name="T9" fmla="*/ 61 h 131"/>
                <a:gd name="T10" fmla="*/ 54 w 185"/>
                <a:gd name="T11" fmla="*/ 8 h 131"/>
                <a:gd name="T12" fmla="*/ 77 w 185"/>
                <a:gd name="T13" fmla="*/ 38 h 131"/>
                <a:gd name="T14" fmla="*/ 54 w 185"/>
                <a:gd name="T15" fmla="*/ 61 h 131"/>
                <a:gd name="T16" fmla="*/ 77 w 185"/>
                <a:gd name="T17" fmla="*/ 84 h 131"/>
                <a:gd name="T18" fmla="*/ 146 w 185"/>
                <a:gd name="T19" fmla="*/ 8 h 131"/>
                <a:gd name="T20" fmla="*/ 176 w 185"/>
                <a:gd name="T21" fmla="*/ 8 h 131"/>
                <a:gd name="T22" fmla="*/ 176 w 185"/>
                <a:gd name="T23" fmla="*/ 38 h 131"/>
                <a:gd name="T24" fmla="*/ 100 w 185"/>
                <a:gd name="T25" fmla="*/ 123 h 131"/>
                <a:gd name="T26" fmla="*/ 7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77" y="130"/>
                  </a:moveTo>
                  <a:lnTo>
                    <a:pt x="77" y="130"/>
                  </a:lnTo>
                  <a:lnTo>
                    <a:pt x="77" y="130"/>
                  </a:lnTo>
                  <a:cubicBezTo>
                    <a:pt x="61" y="130"/>
                    <a:pt x="54" y="130"/>
                    <a:pt x="46" y="1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0"/>
                    <a:pt x="161" y="0"/>
                    <a:pt x="176" y="8"/>
                  </a:cubicBezTo>
                  <a:cubicBezTo>
                    <a:pt x="184" y="15"/>
                    <a:pt x="184" y="31"/>
                    <a:pt x="176" y="38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2" y="130"/>
                    <a:pt x="84" y="130"/>
                    <a:pt x="7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292">
              <a:extLst>
                <a:ext uri="{FF2B5EF4-FFF2-40B4-BE49-F238E27FC236}">
                  <a16:creationId xmlns:a16="http://schemas.microsoft.com/office/drawing/2014/main" id="{EF22EA50-7398-434E-8765-39E2EFF7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442004"/>
              <a:ext cx="157223" cy="125778"/>
            </a:xfrm>
            <a:custGeom>
              <a:avLst/>
              <a:gdLst>
                <a:gd name="T0" fmla="*/ 100 w 131"/>
                <a:gd name="T1" fmla="*/ 99 h 108"/>
                <a:gd name="T2" fmla="*/ 100 w 131"/>
                <a:gd name="T3" fmla="*/ 99 h 108"/>
                <a:gd name="T4" fmla="*/ 130 w 131"/>
                <a:gd name="T5" fmla="*/ 69 h 108"/>
                <a:gd name="T6" fmla="*/ 69 w 131"/>
                <a:gd name="T7" fmla="*/ 8 h 108"/>
                <a:gd name="T8" fmla="*/ 54 w 131"/>
                <a:gd name="T9" fmla="*/ 0 h 108"/>
                <a:gd name="T10" fmla="*/ 38 w 131"/>
                <a:gd name="T11" fmla="*/ 15 h 108"/>
                <a:gd name="T12" fmla="*/ 8 w 131"/>
                <a:gd name="T13" fmla="*/ 76 h 108"/>
                <a:gd name="T14" fmla="*/ 15 w 131"/>
                <a:gd name="T15" fmla="*/ 107 h 108"/>
                <a:gd name="T16" fmla="*/ 38 w 131"/>
                <a:gd name="T17" fmla="*/ 92 h 108"/>
                <a:gd name="T18" fmla="*/ 61 w 131"/>
                <a:gd name="T19" fmla="*/ 53 h 108"/>
                <a:gd name="T20" fmla="*/ 100 w 131"/>
                <a:gd name="T21" fmla="*/ 99 h 108"/>
                <a:gd name="T22" fmla="*/ 38 w 131"/>
                <a:gd name="T23" fmla="*/ 38 h 108"/>
                <a:gd name="T24" fmla="*/ 38 w 131"/>
                <a:gd name="T25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8">
                  <a:moveTo>
                    <a:pt x="100" y="99"/>
                  </a:moveTo>
                  <a:lnTo>
                    <a:pt x="100" y="99"/>
                  </a:lnTo>
                  <a:cubicBezTo>
                    <a:pt x="130" y="69"/>
                    <a:pt x="130" y="69"/>
                    <a:pt x="130" y="6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1" y="8"/>
                    <a:pt x="61" y="0"/>
                    <a:pt x="54" y="0"/>
                  </a:cubicBezTo>
                  <a:cubicBezTo>
                    <a:pt x="46" y="8"/>
                    <a:pt x="38" y="8"/>
                    <a:pt x="38" y="1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0" y="84"/>
                    <a:pt x="8" y="99"/>
                    <a:pt x="15" y="107"/>
                  </a:cubicBezTo>
                  <a:cubicBezTo>
                    <a:pt x="23" y="107"/>
                    <a:pt x="38" y="107"/>
                    <a:pt x="38" y="92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9"/>
                  </a:lnTo>
                  <a:close/>
                  <a:moveTo>
                    <a:pt x="38" y="38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93">
              <a:extLst>
                <a:ext uri="{FF2B5EF4-FFF2-40B4-BE49-F238E27FC236}">
                  <a16:creationId xmlns:a16="http://schemas.microsoft.com/office/drawing/2014/main" id="{9BD1337B-CAD8-6647-9457-C2B10786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515375"/>
              <a:ext cx="220112" cy="157223"/>
            </a:xfrm>
            <a:custGeom>
              <a:avLst/>
              <a:gdLst>
                <a:gd name="T0" fmla="*/ 107 w 185"/>
                <a:gd name="T1" fmla="*/ 130 h 131"/>
                <a:gd name="T2" fmla="*/ 107 w 185"/>
                <a:gd name="T3" fmla="*/ 130 h 131"/>
                <a:gd name="T4" fmla="*/ 107 w 185"/>
                <a:gd name="T5" fmla="*/ 130 h 131"/>
                <a:gd name="T6" fmla="*/ 138 w 185"/>
                <a:gd name="T7" fmla="*/ 123 h 131"/>
                <a:gd name="T8" fmla="*/ 184 w 185"/>
                <a:gd name="T9" fmla="*/ 61 h 131"/>
                <a:gd name="T10" fmla="*/ 130 w 185"/>
                <a:gd name="T11" fmla="*/ 8 h 131"/>
                <a:gd name="T12" fmla="*/ 100 w 185"/>
                <a:gd name="T13" fmla="*/ 38 h 131"/>
                <a:gd name="T14" fmla="*/ 130 w 185"/>
                <a:gd name="T15" fmla="*/ 61 h 131"/>
                <a:gd name="T16" fmla="*/ 107 w 185"/>
                <a:gd name="T17" fmla="*/ 84 h 131"/>
                <a:gd name="T18" fmla="*/ 38 w 185"/>
                <a:gd name="T19" fmla="*/ 8 h 131"/>
                <a:gd name="T20" fmla="*/ 8 w 185"/>
                <a:gd name="T21" fmla="*/ 8 h 131"/>
                <a:gd name="T22" fmla="*/ 8 w 185"/>
                <a:gd name="T23" fmla="*/ 38 h 131"/>
                <a:gd name="T24" fmla="*/ 84 w 185"/>
                <a:gd name="T25" fmla="*/ 123 h 131"/>
                <a:gd name="T26" fmla="*/ 10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107" y="130"/>
                  </a:moveTo>
                  <a:lnTo>
                    <a:pt x="107" y="130"/>
                  </a:lnTo>
                  <a:lnTo>
                    <a:pt x="107" y="130"/>
                  </a:lnTo>
                  <a:cubicBezTo>
                    <a:pt x="123" y="130"/>
                    <a:pt x="130" y="130"/>
                    <a:pt x="138" y="12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1" y="0"/>
                    <a:pt x="15" y="0"/>
                    <a:pt x="8" y="8"/>
                  </a:cubicBezTo>
                  <a:cubicBezTo>
                    <a:pt x="0" y="15"/>
                    <a:pt x="0" y="31"/>
                    <a:pt x="8" y="38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92" y="130"/>
                    <a:pt x="100" y="130"/>
                    <a:pt x="1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94">
              <a:extLst>
                <a:ext uri="{FF2B5EF4-FFF2-40B4-BE49-F238E27FC236}">
                  <a16:creationId xmlns:a16="http://schemas.microsoft.com/office/drawing/2014/main" id="{86AFEF52-2754-5341-A255-675421B0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130" y="4740729"/>
              <a:ext cx="120539" cy="36684"/>
            </a:xfrm>
            <a:custGeom>
              <a:avLst/>
              <a:gdLst>
                <a:gd name="T0" fmla="*/ 0 w 101"/>
                <a:gd name="T1" fmla="*/ 16 h 32"/>
                <a:gd name="T2" fmla="*/ 0 w 101"/>
                <a:gd name="T3" fmla="*/ 16 h 32"/>
                <a:gd name="T4" fmla="*/ 0 w 101"/>
                <a:gd name="T5" fmla="*/ 16 h 32"/>
                <a:gd name="T6" fmla="*/ 16 w 101"/>
                <a:gd name="T7" fmla="*/ 0 h 32"/>
                <a:gd name="T8" fmla="*/ 85 w 101"/>
                <a:gd name="T9" fmla="*/ 0 h 32"/>
                <a:gd name="T10" fmla="*/ 100 w 101"/>
                <a:gd name="T11" fmla="*/ 16 h 32"/>
                <a:gd name="T12" fmla="*/ 85 w 101"/>
                <a:gd name="T13" fmla="*/ 31 h 32"/>
                <a:gd name="T14" fmla="*/ 16 w 101"/>
                <a:gd name="T15" fmla="*/ 31 h 32"/>
                <a:gd name="T16" fmla="*/ 0 w 101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2">
                  <a:moveTo>
                    <a:pt x="0" y="16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2" y="0"/>
                    <a:pt x="100" y="8"/>
                    <a:pt x="100" y="16"/>
                  </a:cubicBezTo>
                  <a:cubicBezTo>
                    <a:pt x="100" y="23"/>
                    <a:pt x="92" y="31"/>
                    <a:pt x="8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295">
              <a:extLst>
                <a:ext uri="{FF2B5EF4-FFF2-40B4-BE49-F238E27FC236}">
                  <a16:creationId xmlns:a16="http://schemas.microsoft.com/office/drawing/2014/main" id="{74A74CF9-A38E-584C-BD9B-826C00BC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038" y="4751211"/>
              <a:ext cx="36684" cy="272520"/>
            </a:xfrm>
            <a:custGeom>
              <a:avLst/>
              <a:gdLst>
                <a:gd name="T0" fmla="*/ 30 w 31"/>
                <a:gd name="T1" fmla="*/ 230 h 231"/>
                <a:gd name="T2" fmla="*/ 30 w 31"/>
                <a:gd name="T3" fmla="*/ 230 h 231"/>
                <a:gd name="T4" fmla="*/ 0 w 31"/>
                <a:gd name="T5" fmla="*/ 230 h 231"/>
                <a:gd name="T6" fmla="*/ 0 w 31"/>
                <a:gd name="T7" fmla="*/ 15 h 231"/>
                <a:gd name="T8" fmla="*/ 15 w 31"/>
                <a:gd name="T9" fmla="*/ 0 h 231"/>
                <a:gd name="T10" fmla="*/ 30 w 31"/>
                <a:gd name="T11" fmla="*/ 15 h 231"/>
                <a:gd name="T12" fmla="*/ 30 w 31"/>
                <a:gd name="T13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1">
                  <a:moveTo>
                    <a:pt x="30" y="230"/>
                  </a:moveTo>
                  <a:lnTo>
                    <a:pt x="30" y="230"/>
                  </a:lnTo>
                  <a:cubicBezTo>
                    <a:pt x="0" y="230"/>
                    <a:pt x="0" y="230"/>
                    <a:pt x="0" y="2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0" y="8"/>
                    <a:pt x="30" y="15"/>
                  </a:cubicBezTo>
                  <a:lnTo>
                    <a:pt x="30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BCB19F66-E7C4-2A4B-8376-FA6F4B7AB09A}"/>
              </a:ext>
            </a:extLst>
          </p:cNvPr>
          <p:cNvGrpSpPr/>
          <p:nvPr/>
        </p:nvGrpSpPr>
        <p:grpSpPr>
          <a:xfrm>
            <a:off x="16697547" y="6484234"/>
            <a:ext cx="503114" cy="455945"/>
            <a:chOff x="15267777" y="4520617"/>
            <a:chExt cx="503114" cy="455945"/>
          </a:xfrm>
        </p:grpSpPr>
        <p:sp>
          <p:nvSpPr>
            <p:cNvPr id="212" name="Freeform 276">
              <a:extLst>
                <a:ext uri="{FF2B5EF4-FFF2-40B4-BE49-F238E27FC236}">
                  <a16:creationId xmlns:a16="http://schemas.microsoft.com/office/drawing/2014/main" id="{BDF6B584-960B-A342-BDE0-840F7CBB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277">
              <a:extLst>
                <a:ext uri="{FF2B5EF4-FFF2-40B4-BE49-F238E27FC236}">
                  <a16:creationId xmlns:a16="http://schemas.microsoft.com/office/drawing/2014/main" id="{B49F838D-6807-9841-BE0D-F4FE6996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278">
              <a:extLst>
                <a:ext uri="{FF2B5EF4-FFF2-40B4-BE49-F238E27FC236}">
                  <a16:creationId xmlns:a16="http://schemas.microsoft.com/office/drawing/2014/main" id="{8B02D6A3-DA41-DA4A-902A-E36909B48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835A3D9A-E9A4-2C40-AD3F-A9A9584E1227}"/>
              </a:ext>
            </a:extLst>
          </p:cNvPr>
          <p:cNvGrpSpPr/>
          <p:nvPr/>
        </p:nvGrpSpPr>
        <p:grpSpPr>
          <a:xfrm>
            <a:off x="16669306" y="8907954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9D05C3E6-453E-E644-A1E2-FD0BD14A2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291">
              <a:extLst>
                <a:ext uri="{FF2B5EF4-FFF2-40B4-BE49-F238E27FC236}">
                  <a16:creationId xmlns:a16="http://schemas.microsoft.com/office/drawing/2014/main" id="{B11242F3-FB9D-014B-8933-4E688694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292">
              <a:extLst>
                <a:ext uri="{FF2B5EF4-FFF2-40B4-BE49-F238E27FC236}">
                  <a16:creationId xmlns:a16="http://schemas.microsoft.com/office/drawing/2014/main" id="{3C765EE1-FDE4-4D40-8D23-AE151C28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293">
              <a:extLst>
                <a:ext uri="{FF2B5EF4-FFF2-40B4-BE49-F238E27FC236}">
                  <a16:creationId xmlns:a16="http://schemas.microsoft.com/office/drawing/2014/main" id="{FF6106C3-E615-0A49-BE95-9701438A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294">
              <a:extLst>
                <a:ext uri="{FF2B5EF4-FFF2-40B4-BE49-F238E27FC236}">
                  <a16:creationId xmlns:a16="http://schemas.microsoft.com/office/drawing/2014/main" id="{DFFB7281-D68D-564A-910F-18A35500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295">
              <a:extLst>
                <a:ext uri="{FF2B5EF4-FFF2-40B4-BE49-F238E27FC236}">
                  <a16:creationId xmlns:a16="http://schemas.microsoft.com/office/drawing/2014/main" id="{D3EE66C3-AD6A-FB44-BC23-C61AB1B1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E295D286-EC9F-9C4C-9525-2CA6BA6682F4}"/>
              </a:ext>
            </a:extLst>
          </p:cNvPr>
          <p:cNvGrpSpPr/>
          <p:nvPr/>
        </p:nvGrpSpPr>
        <p:grpSpPr>
          <a:xfrm>
            <a:off x="19015474" y="5995471"/>
            <a:ext cx="4236804" cy="1390954"/>
            <a:chOff x="4247967" y="10620441"/>
            <a:chExt cx="4236804" cy="1390954"/>
          </a:xfrm>
        </p:grpSpPr>
        <p:sp>
          <p:nvSpPr>
            <p:cNvPr id="223" name="CuadroTexto 395">
              <a:extLst>
                <a:ext uri="{FF2B5EF4-FFF2-40B4-BE49-F238E27FC236}">
                  <a16:creationId xmlns:a16="http://schemas.microsoft.com/office/drawing/2014/main" id="{90BA4AAE-2C99-8E4A-B017-D389781A3DE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4A9D86A6-636E-EC4F-B408-D208FB9AD2D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DABCF162-3BF5-404C-B38E-3545BE2F4FB0}"/>
              </a:ext>
            </a:extLst>
          </p:cNvPr>
          <p:cNvGrpSpPr/>
          <p:nvPr/>
        </p:nvGrpSpPr>
        <p:grpSpPr>
          <a:xfrm>
            <a:off x="19015474" y="8420253"/>
            <a:ext cx="4236804" cy="1390954"/>
            <a:chOff x="4247967" y="10620441"/>
            <a:chExt cx="4236804" cy="1390954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CC040085-04BF-BB46-BDFB-A231355CCBE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C06FBC25-87CF-DA4E-9657-FB4B8FA7142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DE385907-B7F3-3646-A76E-2D003CCA6C63}"/>
              </a:ext>
            </a:extLst>
          </p:cNvPr>
          <p:cNvGrpSpPr/>
          <p:nvPr/>
        </p:nvGrpSpPr>
        <p:grpSpPr>
          <a:xfrm>
            <a:off x="19015474" y="10800021"/>
            <a:ext cx="4236804" cy="1390954"/>
            <a:chOff x="4247967" y="10620441"/>
            <a:chExt cx="4236804" cy="1390954"/>
          </a:xfrm>
        </p:grpSpPr>
        <p:sp>
          <p:nvSpPr>
            <p:cNvPr id="229" name="CuadroTexto 395">
              <a:extLst>
                <a:ext uri="{FF2B5EF4-FFF2-40B4-BE49-F238E27FC236}">
                  <a16:creationId xmlns:a16="http://schemas.microsoft.com/office/drawing/2014/main" id="{D4BF1007-77E1-2449-BA17-713646FC7E3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0" name="Rectangle 40">
              <a:extLst>
                <a:ext uri="{FF2B5EF4-FFF2-40B4-BE49-F238E27FC236}">
                  <a16:creationId xmlns:a16="http://schemas.microsoft.com/office/drawing/2014/main" id="{72B78791-392F-5347-A90F-1AEAC9F823F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9181535D-4A7C-5149-9ECB-23A0A9063F05}"/>
              </a:ext>
            </a:extLst>
          </p:cNvPr>
          <p:cNvGrpSpPr/>
          <p:nvPr/>
        </p:nvGrpSpPr>
        <p:grpSpPr>
          <a:xfrm>
            <a:off x="1669632" y="5943359"/>
            <a:ext cx="4289833" cy="1390954"/>
            <a:chOff x="4247967" y="10620441"/>
            <a:chExt cx="4289833" cy="1390954"/>
          </a:xfrm>
        </p:grpSpPr>
        <p:sp>
          <p:nvSpPr>
            <p:cNvPr id="232" name="CuadroTexto 395">
              <a:extLst>
                <a:ext uri="{FF2B5EF4-FFF2-40B4-BE49-F238E27FC236}">
                  <a16:creationId xmlns:a16="http://schemas.microsoft.com/office/drawing/2014/main" id="{C729A538-6245-5C49-8E13-67B317B3FE55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33" name="Rectangle 40">
              <a:extLst>
                <a:ext uri="{FF2B5EF4-FFF2-40B4-BE49-F238E27FC236}">
                  <a16:creationId xmlns:a16="http://schemas.microsoft.com/office/drawing/2014/main" id="{BA15B155-4847-E242-953E-6F684A187D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68D7C448-0B87-7743-A50C-7ED79CEADCE7}"/>
              </a:ext>
            </a:extLst>
          </p:cNvPr>
          <p:cNvGrpSpPr/>
          <p:nvPr/>
        </p:nvGrpSpPr>
        <p:grpSpPr>
          <a:xfrm>
            <a:off x="1699087" y="8375849"/>
            <a:ext cx="4273238" cy="1390954"/>
            <a:chOff x="4247967" y="10620441"/>
            <a:chExt cx="4273238" cy="1390954"/>
          </a:xfrm>
        </p:grpSpPr>
        <p:sp>
          <p:nvSpPr>
            <p:cNvPr id="235" name="CuadroTexto 395">
              <a:extLst>
                <a:ext uri="{FF2B5EF4-FFF2-40B4-BE49-F238E27FC236}">
                  <a16:creationId xmlns:a16="http://schemas.microsoft.com/office/drawing/2014/main" id="{A314223D-4A78-B24D-B46E-F5213F645536}"/>
                </a:ext>
              </a:extLst>
            </p:cNvPr>
            <p:cNvSpPr txBox="1"/>
            <p:nvPr/>
          </p:nvSpPr>
          <p:spPr>
            <a:xfrm flipH="1">
              <a:off x="6138530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36" name="Rectangle 40">
              <a:extLst>
                <a:ext uri="{FF2B5EF4-FFF2-40B4-BE49-F238E27FC236}">
                  <a16:creationId xmlns:a16="http://schemas.microsoft.com/office/drawing/2014/main" id="{F25F90F2-329C-E54E-82E0-E4E14F0B38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5D50E418-A7DC-E444-BDA9-FC05C09BD7FD}"/>
              </a:ext>
            </a:extLst>
          </p:cNvPr>
          <p:cNvGrpSpPr/>
          <p:nvPr/>
        </p:nvGrpSpPr>
        <p:grpSpPr>
          <a:xfrm>
            <a:off x="1671917" y="10736095"/>
            <a:ext cx="4289833" cy="1390954"/>
            <a:chOff x="4247967" y="10620441"/>
            <a:chExt cx="4289833" cy="1390954"/>
          </a:xfrm>
        </p:grpSpPr>
        <p:sp>
          <p:nvSpPr>
            <p:cNvPr id="238" name="CuadroTexto 395">
              <a:extLst>
                <a:ext uri="{FF2B5EF4-FFF2-40B4-BE49-F238E27FC236}">
                  <a16:creationId xmlns:a16="http://schemas.microsoft.com/office/drawing/2014/main" id="{E1AC57C5-ED83-3E45-AF3F-CA7BC5AEE57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9" name="Rectangle 40">
              <a:extLst>
                <a:ext uri="{FF2B5EF4-FFF2-40B4-BE49-F238E27FC236}">
                  <a16:creationId xmlns:a16="http://schemas.microsoft.com/office/drawing/2014/main" id="{318DF84D-AEC3-E348-9BAD-0D0BC6FE7BA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40" name="Freeform 3">
            <a:extLst>
              <a:ext uri="{FF2B5EF4-FFF2-40B4-BE49-F238E27FC236}">
                <a16:creationId xmlns:a16="http://schemas.microsoft.com/office/drawing/2014/main" id="{D00FE3CB-1C34-C044-BA1D-3C051BBD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261" y="9022105"/>
            <a:ext cx="2636479" cy="3251657"/>
          </a:xfrm>
          <a:custGeom>
            <a:avLst/>
            <a:gdLst>
              <a:gd name="T0" fmla="*/ 1889 w 2514"/>
              <a:gd name="T1" fmla="*/ 1310 h 3100"/>
              <a:gd name="T2" fmla="*/ 1889 w 2514"/>
              <a:gd name="T3" fmla="*/ 1310 h 3100"/>
              <a:gd name="T4" fmla="*/ 1744 w 2514"/>
              <a:gd name="T5" fmla="*/ 1021 h 3100"/>
              <a:gd name="T6" fmla="*/ 1943 w 2514"/>
              <a:gd name="T7" fmla="*/ 497 h 3100"/>
              <a:gd name="T8" fmla="*/ 2214 w 2514"/>
              <a:gd name="T9" fmla="*/ 9 h 3100"/>
              <a:gd name="T10" fmla="*/ 1871 w 2514"/>
              <a:gd name="T11" fmla="*/ 154 h 3100"/>
              <a:gd name="T12" fmla="*/ 1248 w 2514"/>
              <a:gd name="T13" fmla="*/ 0 h 3100"/>
              <a:gd name="T14" fmla="*/ 561 w 2514"/>
              <a:gd name="T15" fmla="*/ 325 h 3100"/>
              <a:gd name="T16" fmla="*/ 335 w 2514"/>
              <a:gd name="T17" fmla="*/ 632 h 3100"/>
              <a:gd name="T18" fmla="*/ 82 w 2514"/>
              <a:gd name="T19" fmla="*/ 750 h 3100"/>
              <a:gd name="T20" fmla="*/ 145 w 2514"/>
              <a:gd name="T21" fmla="*/ 1048 h 3100"/>
              <a:gd name="T22" fmla="*/ 1094 w 2514"/>
              <a:gd name="T23" fmla="*/ 1807 h 3100"/>
              <a:gd name="T24" fmla="*/ 1699 w 2514"/>
              <a:gd name="T25" fmla="*/ 2421 h 3100"/>
              <a:gd name="T26" fmla="*/ 2024 w 2514"/>
              <a:gd name="T27" fmla="*/ 3099 h 3100"/>
              <a:gd name="T28" fmla="*/ 2513 w 2514"/>
              <a:gd name="T29" fmla="*/ 2918 h 3100"/>
              <a:gd name="T30" fmla="*/ 2386 w 2514"/>
              <a:gd name="T31" fmla="*/ 2647 h 3100"/>
              <a:gd name="T32" fmla="*/ 2350 w 2514"/>
              <a:gd name="T33" fmla="*/ 2403 h 3100"/>
              <a:gd name="T34" fmla="*/ 2269 w 2514"/>
              <a:gd name="T35" fmla="*/ 2096 h 3100"/>
              <a:gd name="T36" fmla="*/ 2250 w 2514"/>
              <a:gd name="T37" fmla="*/ 2024 h 3100"/>
              <a:gd name="T38" fmla="*/ 2169 w 2514"/>
              <a:gd name="T39" fmla="*/ 1870 h 3100"/>
              <a:gd name="T40" fmla="*/ 1889 w 2514"/>
              <a:gd name="T41" fmla="*/ 1310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4" h="3100">
                <a:moveTo>
                  <a:pt x="1889" y="1310"/>
                </a:moveTo>
                <a:lnTo>
                  <a:pt x="1889" y="1310"/>
                </a:lnTo>
                <a:cubicBezTo>
                  <a:pt x="1754" y="1211"/>
                  <a:pt x="1744" y="1021"/>
                  <a:pt x="1744" y="1021"/>
                </a:cubicBezTo>
                <a:cubicBezTo>
                  <a:pt x="1645" y="696"/>
                  <a:pt x="1943" y="497"/>
                  <a:pt x="1943" y="497"/>
                </a:cubicBezTo>
                <a:cubicBezTo>
                  <a:pt x="2250" y="334"/>
                  <a:pt x="2214" y="9"/>
                  <a:pt x="2214" y="9"/>
                </a:cubicBezTo>
                <a:cubicBezTo>
                  <a:pt x="2115" y="181"/>
                  <a:pt x="1871" y="154"/>
                  <a:pt x="1871" y="154"/>
                </a:cubicBezTo>
                <a:cubicBezTo>
                  <a:pt x="1482" y="18"/>
                  <a:pt x="1248" y="0"/>
                  <a:pt x="1248" y="0"/>
                </a:cubicBezTo>
                <a:cubicBezTo>
                  <a:pt x="588" y="45"/>
                  <a:pt x="561" y="325"/>
                  <a:pt x="561" y="325"/>
                </a:cubicBezTo>
                <a:cubicBezTo>
                  <a:pt x="489" y="614"/>
                  <a:pt x="335" y="632"/>
                  <a:pt x="335" y="632"/>
                </a:cubicBezTo>
                <a:cubicBezTo>
                  <a:pt x="64" y="651"/>
                  <a:pt x="82" y="750"/>
                  <a:pt x="82" y="750"/>
                </a:cubicBezTo>
                <a:cubicBezTo>
                  <a:pt x="0" y="895"/>
                  <a:pt x="145" y="1048"/>
                  <a:pt x="145" y="1048"/>
                </a:cubicBezTo>
                <a:cubicBezTo>
                  <a:pt x="244" y="1265"/>
                  <a:pt x="1094" y="1807"/>
                  <a:pt x="1094" y="1807"/>
                </a:cubicBezTo>
                <a:cubicBezTo>
                  <a:pt x="1636" y="2087"/>
                  <a:pt x="1699" y="2421"/>
                  <a:pt x="1699" y="2421"/>
                </a:cubicBezTo>
                <a:cubicBezTo>
                  <a:pt x="1726" y="2738"/>
                  <a:pt x="2024" y="3099"/>
                  <a:pt x="2024" y="3099"/>
                </a:cubicBezTo>
                <a:cubicBezTo>
                  <a:pt x="2513" y="2918"/>
                  <a:pt x="2513" y="2918"/>
                  <a:pt x="2513" y="2918"/>
                </a:cubicBezTo>
                <a:cubicBezTo>
                  <a:pt x="2467" y="2873"/>
                  <a:pt x="2386" y="2647"/>
                  <a:pt x="2386" y="2647"/>
                </a:cubicBezTo>
                <a:cubicBezTo>
                  <a:pt x="2386" y="2548"/>
                  <a:pt x="2368" y="2467"/>
                  <a:pt x="2350" y="2403"/>
                </a:cubicBezTo>
                <a:cubicBezTo>
                  <a:pt x="2314" y="2304"/>
                  <a:pt x="2286" y="2205"/>
                  <a:pt x="2269" y="2096"/>
                </a:cubicBezTo>
                <a:cubicBezTo>
                  <a:pt x="2260" y="2069"/>
                  <a:pt x="2260" y="2042"/>
                  <a:pt x="2250" y="2024"/>
                </a:cubicBezTo>
                <a:cubicBezTo>
                  <a:pt x="2169" y="1870"/>
                  <a:pt x="2169" y="1870"/>
                  <a:pt x="2169" y="1870"/>
                </a:cubicBezTo>
                <a:lnTo>
                  <a:pt x="1889" y="13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4">
            <a:extLst>
              <a:ext uri="{FF2B5EF4-FFF2-40B4-BE49-F238E27FC236}">
                <a16:creationId xmlns:a16="http://schemas.microsoft.com/office/drawing/2014/main" id="{DF966D02-636E-B040-B4FB-8E268477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800" y="5613183"/>
            <a:ext cx="4398759" cy="4986183"/>
          </a:xfrm>
          <a:custGeom>
            <a:avLst/>
            <a:gdLst>
              <a:gd name="T0" fmla="*/ 4047 w 4193"/>
              <a:gd name="T1" fmla="*/ 1094 h 4753"/>
              <a:gd name="T2" fmla="*/ 4047 w 4193"/>
              <a:gd name="T3" fmla="*/ 1094 h 4753"/>
              <a:gd name="T4" fmla="*/ 4164 w 4193"/>
              <a:gd name="T5" fmla="*/ 813 h 4753"/>
              <a:gd name="T6" fmla="*/ 3144 w 4193"/>
              <a:gd name="T7" fmla="*/ 28 h 4753"/>
              <a:gd name="T8" fmla="*/ 2141 w 4193"/>
              <a:gd name="T9" fmla="*/ 362 h 4753"/>
              <a:gd name="T10" fmla="*/ 1979 w 4193"/>
              <a:gd name="T11" fmla="*/ 335 h 4753"/>
              <a:gd name="T12" fmla="*/ 1373 w 4193"/>
              <a:gd name="T13" fmla="*/ 651 h 4753"/>
              <a:gd name="T14" fmla="*/ 913 w 4193"/>
              <a:gd name="T15" fmla="*/ 1040 h 4753"/>
              <a:gd name="T16" fmla="*/ 578 w 4193"/>
              <a:gd name="T17" fmla="*/ 1427 h 4753"/>
              <a:gd name="T18" fmla="*/ 361 w 4193"/>
              <a:gd name="T19" fmla="*/ 1779 h 4753"/>
              <a:gd name="T20" fmla="*/ 361 w 4193"/>
              <a:gd name="T21" fmla="*/ 1852 h 4753"/>
              <a:gd name="T22" fmla="*/ 181 w 4193"/>
              <a:gd name="T23" fmla="*/ 2096 h 4753"/>
              <a:gd name="T24" fmla="*/ 190 w 4193"/>
              <a:gd name="T25" fmla="*/ 2168 h 4753"/>
              <a:gd name="T26" fmla="*/ 9 w 4193"/>
              <a:gd name="T27" fmla="*/ 2457 h 4753"/>
              <a:gd name="T28" fmla="*/ 99 w 4193"/>
              <a:gd name="T29" fmla="*/ 2746 h 4753"/>
              <a:gd name="T30" fmla="*/ 18 w 4193"/>
              <a:gd name="T31" fmla="*/ 3017 h 4753"/>
              <a:gd name="T32" fmla="*/ 136 w 4193"/>
              <a:gd name="T33" fmla="*/ 3433 h 4753"/>
              <a:gd name="T34" fmla="*/ 117 w 4193"/>
              <a:gd name="T35" fmla="*/ 3523 h 4753"/>
              <a:gd name="T36" fmla="*/ 434 w 4193"/>
              <a:gd name="T37" fmla="*/ 4002 h 4753"/>
              <a:gd name="T38" fmla="*/ 1003 w 4193"/>
              <a:gd name="T39" fmla="*/ 4454 h 4753"/>
              <a:gd name="T40" fmla="*/ 1039 w 4193"/>
              <a:gd name="T41" fmla="*/ 4454 h 4753"/>
              <a:gd name="T42" fmla="*/ 1545 w 4193"/>
              <a:gd name="T43" fmla="*/ 4734 h 4753"/>
              <a:gd name="T44" fmla="*/ 2051 w 4193"/>
              <a:gd name="T45" fmla="*/ 4571 h 4753"/>
              <a:gd name="T46" fmla="*/ 2169 w 4193"/>
              <a:gd name="T47" fmla="*/ 4589 h 4753"/>
              <a:gd name="T48" fmla="*/ 2819 w 4193"/>
              <a:gd name="T49" fmla="*/ 4137 h 4753"/>
              <a:gd name="T50" fmla="*/ 2819 w 4193"/>
              <a:gd name="T51" fmla="*/ 4083 h 4753"/>
              <a:gd name="T52" fmla="*/ 4047 w 4193"/>
              <a:gd name="T53" fmla="*/ 1094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93" h="4753">
                <a:moveTo>
                  <a:pt x="4047" y="1094"/>
                </a:moveTo>
                <a:lnTo>
                  <a:pt x="4047" y="1094"/>
                </a:lnTo>
                <a:cubicBezTo>
                  <a:pt x="4119" y="1012"/>
                  <a:pt x="4155" y="922"/>
                  <a:pt x="4164" y="813"/>
                </a:cubicBezTo>
                <a:cubicBezTo>
                  <a:pt x="4192" y="425"/>
                  <a:pt x="3740" y="73"/>
                  <a:pt x="3144" y="28"/>
                </a:cubicBezTo>
                <a:cubicBezTo>
                  <a:pt x="2711" y="0"/>
                  <a:pt x="2331" y="136"/>
                  <a:pt x="2141" y="362"/>
                </a:cubicBezTo>
                <a:cubicBezTo>
                  <a:pt x="2087" y="344"/>
                  <a:pt x="2033" y="335"/>
                  <a:pt x="1979" y="335"/>
                </a:cubicBezTo>
                <a:cubicBezTo>
                  <a:pt x="1690" y="307"/>
                  <a:pt x="1437" y="452"/>
                  <a:pt x="1373" y="651"/>
                </a:cubicBezTo>
                <a:cubicBezTo>
                  <a:pt x="1138" y="642"/>
                  <a:pt x="949" y="813"/>
                  <a:pt x="913" y="1040"/>
                </a:cubicBezTo>
                <a:cubicBezTo>
                  <a:pt x="741" y="1076"/>
                  <a:pt x="596" y="1238"/>
                  <a:pt x="578" y="1427"/>
                </a:cubicBezTo>
                <a:cubicBezTo>
                  <a:pt x="461" y="1499"/>
                  <a:pt x="379" y="1626"/>
                  <a:pt x="361" y="1779"/>
                </a:cubicBezTo>
                <a:cubicBezTo>
                  <a:pt x="361" y="1797"/>
                  <a:pt x="361" y="1824"/>
                  <a:pt x="361" y="1852"/>
                </a:cubicBezTo>
                <a:cubicBezTo>
                  <a:pt x="262" y="1888"/>
                  <a:pt x="190" y="1978"/>
                  <a:pt x="181" y="2096"/>
                </a:cubicBezTo>
                <a:cubicBezTo>
                  <a:pt x="181" y="2113"/>
                  <a:pt x="181" y="2141"/>
                  <a:pt x="190" y="2168"/>
                </a:cubicBezTo>
                <a:cubicBezTo>
                  <a:pt x="90" y="2222"/>
                  <a:pt x="18" y="2330"/>
                  <a:pt x="9" y="2457"/>
                </a:cubicBezTo>
                <a:cubicBezTo>
                  <a:pt x="0" y="2565"/>
                  <a:pt x="36" y="2665"/>
                  <a:pt x="99" y="2746"/>
                </a:cubicBezTo>
                <a:cubicBezTo>
                  <a:pt x="54" y="2818"/>
                  <a:pt x="27" y="2918"/>
                  <a:pt x="18" y="3017"/>
                </a:cubicBezTo>
                <a:cubicBezTo>
                  <a:pt x="9" y="3180"/>
                  <a:pt x="54" y="3333"/>
                  <a:pt x="136" y="3433"/>
                </a:cubicBezTo>
                <a:cubicBezTo>
                  <a:pt x="126" y="3460"/>
                  <a:pt x="117" y="3496"/>
                  <a:pt x="117" y="3523"/>
                </a:cubicBezTo>
                <a:cubicBezTo>
                  <a:pt x="99" y="3731"/>
                  <a:pt x="235" y="3912"/>
                  <a:pt x="434" y="4002"/>
                </a:cubicBezTo>
                <a:cubicBezTo>
                  <a:pt x="479" y="4237"/>
                  <a:pt x="705" y="4426"/>
                  <a:pt x="1003" y="4454"/>
                </a:cubicBezTo>
                <a:cubicBezTo>
                  <a:pt x="1012" y="4454"/>
                  <a:pt x="1030" y="4454"/>
                  <a:pt x="1039" y="4454"/>
                </a:cubicBezTo>
                <a:cubicBezTo>
                  <a:pt x="1138" y="4607"/>
                  <a:pt x="1328" y="4716"/>
                  <a:pt x="1545" y="4734"/>
                </a:cubicBezTo>
                <a:cubicBezTo>
                  <a:pt x="1744" y="4752"/>
                  <a:pt x="1934" y="4679"/>
                  <a:pt x="2051" y="4571"/>
                </a:cubicBezTo>
                <a:cubicBezTo>
                  <a:pt x="2087" y="4580"/>
                  <a:pt x="2132" y="4589"/>
                  <a:pt x="2169" y="4589"/>
                </a:cubicBezTo>
                <a:cubicBezTo>
                  <a:pt x="2503" y="4616"/>
                  <a:pt x="2792" y="4409"/>
                  <a:pt x="2819" y="4137"/>
                </a:cubicBezTo>
                <a:cubicBezTo>
                  <a:pt x="2819" y="4119"/>
                  <a:pt x="2819" y="4101"/>
                  <a:pt x="2819" y="4083"/>
                </a:cubicBezTo>
                <a:lnTo>
                  <a:pt x="4047" y="10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5">
            <a:extLst>
              <a:ext uri="{FF2B5EF4-FFF2-40B4-BE49-F238E27FC236}">
                <a16:creationId xmlns:a16="http://schemas.microsoft.com/office/drawing/2014/main" id="{8958A769-92D8-DE44-8B1F-C521F66B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807" y="5687190"/>
            <a:ext cx="5980644" cy="5060190"/>
          </a:xfrm>
          <a:custGeom>
            <a:avLst/>
            <a:gdLst>
              <a:gd name="T0" fmla="*/ 5692 w 5702"/>
              <a:gd name="T1" fmla="*/ 2474 h 4824"/>
              <a:gd name="T2" fmla="*/ 5692 w 5702"/>
              <a:gd name="T3" fmla="*/ 2474 h 4824"/>
              <a:gd name="T4" fmla="*/ 5466 w 5702"/>
              <a:gd name="T5" fmla="*/ 1941 h 4824"/>
              <a:gd name="T6" fmla="*/ 5475 w 5702"/>
              <a:gd name="T7" fmla="*/ 1932 h 4824"/>
              <a:gd name="T8" fmla="*/ 4951 w 5702"/>
              <a:gd name="T9" fmla="*/ 1210 h 4824"/>
              <a:gd name="T10" fmla="*/ 4101 w 5702"/>
              <a:gd name="T11" fmla="*/ 596 h 4824"/>
              <a:gd name="T12" fmla="*/ 4038 w 5702"/>
              <a:gd name="T13" fmla="*/ 587 h 4824"/>
              <a:gd name="T14" fmla="*/ 3316 w 5702"/>
              <a:gd name="T15" fmla="*/ 162 h 4824"/>
              <a:gd name="T16" fmla="*/ 3008 w 5702"/>
              <a:gd name="T17" fmla="*/ 189 h 4824"/>
              <a:gd name="T18" fmla="*/ 2511 w 5702"/>
              <a:gd name="T19" fmla="*/ 18 h 4824"/>
              <a:gd name="T20" fmla="*/ 1807 w 5702"/>
              <a:gd name="T21" fmla="*/ 244 h 4824"/>
              <a:gd name="T22" fmla="*/ 1807 w 5702"/>
              <a:gd name="T23" fmla="*/ 244 h 4824"/>
              <a:gd name="T24" fmla="*/ 1274 w 5702"/>
              <a:gd name="T25" fmla="*/ 524 h 4824"/>
              <a:gd name="T26" fmla="*/ 678 w 5702"/>
              <a:gd name="T27" fmla="*/ 1021 h 4824"/>
              <a:gd name="T28" fmla="*/ 172 w 5702"/>
              <a:gd name="T29" fmla="*/ 1589 h 4824"/>
              <a:gd name="T30" fmla="*/ 199 w 5702"/>
              <a:gd name="T31" fmla="*/ 1842 h 4824"/>
              <a:gd name="T32" fmla="*/ 9 w 5702"/>
              <a:gd name="T33" fmla="*/ 2257 h 4824"/>
              <a:gd name="T34" fmla="*/ 109 w 5702"/>
              <a:gd name="T35" fmla="*/ 2646 h 4824"/>
              <a:gd name="T36" fmla="*/ 54 w 5702"/>
              <a:gd name="T37" fmla="*/ 2836 h 4824"/>
              <a:gd name="T38" fmla="*/ 172 w 5702"/>
              <a:gd name="T39" fmla="*/ 3179 h 4824"/>
              <a:gd name="T40" fmla="*/ 154 w 5702"/>
              <a:gd name="T41" fmla="*/ 3260 h 4824"/>
              <a:gd name="T42" fmla="*/ 443 w 5702"/>
              <a:gd name="T43" fmla="*/ 3730 h 4824"/>
              <a:gd name="T44" fmla="*/ 398 w 5702"/>
              <a:gd name="T45" fmla="*/ 3902 h 4824"/>
              <a:gd name="T46" fmla="*/ 841 w 5702"/>
              <a:gd name="T47" fmla="*/ 4417 h 4824"/>
              <a:gd name="T48" fmla="*/ 922 w 5702"/>
              <a:gd name="T49" fmla="*/ 4417 h 4824"/>
              <a:gd name="T50" fmla="*/ 1636 w 5702"/>
              <a:gd name="T51" fmla="*/ 4796 h 4824"/>
              <a:gd name="T52" fmla="*/ 2421 w 5702"/>
              <a:gd name="T53" fmla="*/ 4507 h 4824"/>
              <a:gd name="T54" fmla="*/ 2836 w 5702"/>
              <a:gd name="T55" fmla="*/ 4552 h 4824"/>
              <a:gd name="T56" fmla="*/ 3162 w 5702"/>
              <a:gd name="T57" fmla="*/ 4345 h 4824"/>
              <a:gd name="T58" fmla="*/ 3830 w 5702"/>
              <a:gd name="T59" fmla="*/ 4552 h 4824"/>
              <a:gd name="T60" fmla="*/ 3939 w 5702"/>
              <a:gd name="T61" fmla="*/ 4507 h 4824"/>
              <a:gd name="T62" fmla="*/ 4770 w 5702"/>
              <a:gd name="T63" fmla="*/ 4327 h 4824"/>
              <a:gd name="T64" fmla="*/ 5312 w 5702"/>
              <a:gd name="T65" fmla="*/ 3703 h 4824"/>
              <a:gd name="T66" fmla="*/ 5294 w 5702"/>
              <a:gd name="T67" fmla="*/ 3522 h 4824"/>
              <a:gd name="T68" fmla="*/ 5619 w 5702"/>
              <a:gd name="T69" fmla="*/ 3098 h 4824"/>
              <a:gd name="T70" fmla="*/ 5556 w 5702"/>
              <a:gd name="T71" fmla="*/ 2818 h 4824"/>
              <a:gd name="T72" fmla="*/ 5692 w 5702"/>
              <a:gd name="T73" fmla="*/ 247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02" h="4824">
                <a:moveTo>
                  <a:pt x="5692" y="2474"/>
                </a:moveTo>
                <a:lnTo>
                  <a:pt x="5692" y="2474"/>
                </a:lnTo>
                <a:cubicBezTo>
                  <a:pt x="5701" y="2276"/>
                  <a:pt x="5619" y="2086"/>
                  <a:pt x="5466" y="1941"/>
                </a:cubicBezTo>
                <a:lnTo>
                  <a:pt x="5475" y="1932"/>
                </a:lnTo>
                <a:cubicBezTo>
                  <a:pt x="5493" y="1625"/>
                  <a:pt x="5276" y="1345"/>
                  <a:pt x="4951" y="1210"/>
                </a:cubicBezTo>
                <a:cubicBezTo>
                  <a:pt x="4870" y="885"/>
                  <a:pt x="4535" y="623"/>
                  <a:pt x="4101" y="596"/>
                </a:cubicBezTo>
                <a:cubicBezTo>
                  <a:pt x="4083" y="587"/>
                  <a:pt x="4056" y="587"/>
                  <a:pt x="4038" y="587"/>
                </a:cubicBezTo>
                <a:cubicBezTo>
                  <a:pt x="3930" y="361"/>
                  <a:pt x="3650" y="189"/>
                  <a:pt x="3316" y="162"/>
                </a:cubicBezTo>
                <a:cubicBezTo>
                  <a:pt x="3207" y="162"/>
                  <a:pt x="3108" y="171"/>
                  <a:pt x="3008" y="189"/>
                </a:cubicBezTo>
                <a:cubicBezTo>
                  <a:pt x="2873" y="99"/>
                  <a:pt x="2701" y="36"/>
                  <a:pt x="2511" y="18"/>
                </a:cubicBezTo>
                <a:cubicBezTo>
                  <a:pt x="2222" y="0"/>
                  <a:pt x="1969" y="90"/>
                  <a:pt x="1807" y="244"/>
                </a:cubicBezTo>
                <a:lnTo>
                  <a:pt x="1807" y="244"/>
                </a:lnTo>
                <a:cubicBezTo>
                  <a:pt x="1591" y="234"/>
                  <a:pt x="1392" y="343"/>
                  <a:pt x="1274" y="524"/>
                </a:cubicBezTo>
                <a:cubicBezTo>
                  <a:pt x="985" y="515"/>
                  <a:pt x="732" y="731"/>
                  <a:pt x="678" y="1021"/>
                </a:cubicBezTo>
                <a:cubicBezTo>
                  <a:pt x="407" y="1066"/>
                  <a:pt x="190" y="1292"/>
                  <a:pt x="172" y="1589"/>
                </a:cubicBezTo>
                <a:cubicBezTo>
                  <a:pt x="163" y="1679"/>
                  <a:pt x="172" y="1761"/>
                  <a:pt x="199" y="1842"/>
                </a:cubicBezTo>
                <a:cubicBezTo>
                  <a:pt x="91" y="1941"/>
                  <a:pt x="18" y="2086"/>
                  <a:pt x="9" y="2257"/>
                </a:cubicBezTo>
                <a:cubicBezTo>
                  <a:pt x="0" y="2402"/>
                  <a:pt x="36" y="2537"/>
                  <a:pt x="109" y="2646"/>
                </a:cubicBezTo>
                <a:cubicBezTo>
                  <a:pt x="82" y="2709"/>
                  <a:pt x="64" y="2763"/>
                  <a:pt x="54" y="2836"/>
                </a:cubicBezTo>
                <a:cubicBezTo>
                  <a:pt x="45" y="2962"/>
                  <a:pt x="91" y="3089"/>
                  <a:pt x="172" y="3179"/>
                </a:cubicBezTo>
                <a:cubicBezTo>
                  <a:pt x="163" y="3206"/>
                  <a:pt x="163" y="3233"/>
                  <a:pt x="154" y="3260"/>
                </a:cubicBezTo>
                <a:cubicBezTo>
                  <a:pt x="145" y="3468"/>
                  <a:pt x="262" y="3649"/>
                  <a:pt x="443" y="3730"/>
                </a:cubicBezTo>
                <a:cubicBezTo>
                  <a:pt x="416" y="3784"/>
                  <a:pt x="398" y="3839"/>
                  <a:pt x="398" y="3902"/>
                </a:cubicBezTo>
                <a:cubicBezTo>
                  <a:pt x="380" y="4164"/>
                  <a:pt x="579" y="4399"/>
                  <a:pt x="841" y="4417"/>
                </a:cubicBezTo>
                <a:cubicBezTo>
                  <a:pt x="868" y="4417"/>
                  <a:pt x="895" y="4417"/>
                  <a:pt x="922" y="4417"/>
                </a:cubicBezTo>
                <a:cubicBezTo>
                  <a:pt x="1066" y="4625"/>
                  <a:pt x="1329" y="4778"/>
                  <a:pt x="1636" y="4796"/>
                </a:cubicBezTo>
                <a:cubicBezTo>
                  <a:pt x="1951" y="4823"/>
                  <a:pt x="2240" y="4706"/>
                  <a:pt x="2421" y="4507"/>
                </a:cubicBezTo>
                <a:cubicBezTo>
                  <a:pt x="2557" y="4570"/>
                  <a:pt x="2701" y="4589"/>
                  <a:pt x="2836" y="4552"/>
                </a:cubicBezTo>
                <a:cubicBezTo>
                  <a:pt x="2972" y="4516"/>
                  <a:pt x="3080" y="4444"/>
                  <a:pt x="3162" y="4345"/>
                </a:cubicBezTo>
                <a:cubicBezTo>
                  <a:pt x="3352" y="4525"/>
                  <a:pt x="3595" y="4616"/>
                  <a:pt x="3830" y="4552"/>
                </a:cubicBezTo>
                <a:cubicBezTo>
                  <a:pt x="3867" y="4543"/>
                  <a:pt x="3903" y="4525"/>
                  <a:pt x="3939" y="4507"/>
                </a:cubicBezTo>
                <a:cubicBezTo>
                  <a:pt x="4255" y="4597"/>
                  <a:pt x="4581" y="4525"/>
                  <a:pt x="4770" y="4327"/>
                </a:cubicBezTo>
                <a:cubicBezTo>
                  <a:pt x="5068" y="4227"/>
                  <a:pt x="5294" y="3992"/>
                  <a:pt x="5312" y="3703"/>
                </a:cubicBezTo>
                <a:cubicBezTo>
                  <a:pt x="5321" y="3640"/>
                  <a:pt x="5312" y="3577"/>
                  <a:pt x="5294" y="3522"/>
                </a:cubicBezTo>
                <a:cubicBezTo>
                  <a:pt x="5475" y="3459"/>
                  <a:pt x="5610" y="3296"/>
                  <a:pt x="5619" y="3098"/>
                </a:cubicBezTo>
                <a:cubicBezTo>
                  <a:pt x="5629" y="2998"/>
                  <a:pt x="5602" y="2899"/>
                  <a:pt x="5556" y="2818"/>
                </a:cubicBezTo>
                <a:cubicBezTo>
                  <a:pt x="5629" y="2718"/>
                  <a:pt x="5683" y="2601"/>
                  <a:pt x="5692" y="24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6">
            <a:extLst>
              <a:ext uri="{FF2B5EF4-FFF2-40B4-BE49-F238E27FC236}">
                <a16:creationId xmlns:a16="http://schemas.microsoft.com/office/drawing/2014/main" id="{F333E2A0-5A9D-394F-AE1F-8A4E4C6F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659" y="7134942"/>
            <a:ext cx="397785" cy="342280"/>
          </a:xfrm>
          <a:custGeom>
            <a:avLst/>
            <a:gdLst>
              <a:gd name="T0" fmla="*/ 370 w 380"/>
              <a:gd name="T1" fmla="*/ 325 h 326"/>
              <a:gd name="T2" fmla="*/ 370 w 380"/>
              <a:gd name="T3" fmla="*/ 325 h 326"/>
              <a:gd name="T4" fmla="*/ 280 w 380"/>
              <a:gd name="T5" fmla="*/ 235 h 326"/>
              <a:gd name="T6" fmla="*/ 262 w 380"/>
              <a:gd name="T7" fmla="*/ 217 h 326"/>
              <a:gd name="T8" fmla="*/ 244 w 380"/>
              <a:gd name="T9" fmla="*/ 190 h 326"/>
              <a:gd name="T10" fmla="*/ 226 w 380"/>
              <a:gd name="T11" fmla="*/ 163 h 326"/>
              <a:gd name="T12" fmla="*/ 208 w 380"/>
              <a:gd name="T13" fmla="*/ 145 h 326"/>
              <a:gd name="T14" fmla="*/ 180 w 380"/>
              <a:gd name="T15" fmla="*/ 117 h 326"/>
              <a:gd name="T16" fmla="*/ 162 w 380"/>
              <a:gd name="T17" fmla="*/ 99 h 326"/>
              <a:gd name="T18" fmla="*/ 135 w 380"/>
              <a:gd name="T19" fmla="*/ 81 h 326"/>
              <a:gd name="T20" fmla="*/ 108 w 380"/>
              <a:gd name="T21" fmla="*/ 63 h 326"/>
              <a:gd name="T22" fmla="*/ 0 w 380"/>
              <a:gd name="T23" fmla="*/ 9 h 326"/>
              <a:gd name="T24" fmla="*/ 0 w 380"/>
              <a:gd name="T25" fmla="*/ 0 h 326"/>
              <a:gd name="T26" fmla="*/ 126 w 380"/>
              <a:gd name="T27" fmla="*/ 27 h 326"/>
              <a:gd name="T28" fmla="*/ 162 w 380"/>
              <a:gd name="T29" fmla="*/ 36 h 326"/>
              <a:gd name="T30" fmla="*/ 189 w 380"/>
              <a:gd name="T31" fmla="*/ 54 h 326"/>
              <a:gd name="T32" fmla="*/ 217 w 380"/>
              <a:gd name="T33" fmla="*/ 72 h 326"/>
              <a:gd name="T34" fmla="*/ 253 w 380"/>
              <a:gd name="T35" fmla="*/ 90 h 326"/>
              <a:gd name="T36" fmla="*/ 280 w 380"/>
              <a:gd name="T37" fmla="*/ 108 h 326"/>
              <a:gd name="T38" fmla="*/ 307 w 380"/>
              <a:gd name="T39" fmla="*/ 136 h 326"/>
              <a:gd name="T40" fmla="*/ 325 w 380"/>
              <a:gd name="T41" fmla="*/ 154 h 326"/>
              <a:gd name="T42" fmla="*/ 352 w 380"/>
              <a:gd name="T43" fmla="*/ 190 h 326"/>
              <a:gd name="T44" fmla="*/ 379 w 380"/>
              <a:gd name="T45" fmla="*/ 325 h 326"/>
              <a:gd name="T46" fmla="*/ 370 w 380"/>
              <a:gd name="T47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0" h="326">
                <a:moveTo>
                  <a:pt x="370" y="325"/>
                </a:moveTo>
                <a:lnTo>
                  <a:pt x="370" y="325"/>
                </a:lnTo>
                <a:cubicBezTo>
                  <a:pt x="334" y="289"/>
                  <a:pt x="307" y="262"/>
                  <a:pt x="280" y="235"/>
                </a:cubicBezTo>
                <a:cubicBezTo>
                  <a:pt x="271" y="226"/>
                  <a:pt x="262" y="217"/>
                  <a:pt x="262" y="217"/>
                </a:cubicBezTo>
                <a:cubicBezTo>
                  <a:pt x="253" y="208"/>
                  <a:pt x="244" y="199"/>
                  <a:pt x="244" y="190"/>
                </a:cubicBezTo>
                <a:cubicBezTo>
                  <a:pt x="226" y="163"/>
                  <a:pt x="226" y="163"/>
                  <a:pt x="226" y="163"/>
                </a:cubicBezTo>
                <a:cubicBezTo>
                  <a:pt x="217" y="154"/>
                  <a:pt x="208" y="154"/>
                  <a:pt x="208" y="145"/>
                </a:cubicBezTo>
                <a:cubicBezTo>
                  <a:pt x="180" y="117"/>
                  <a:pt x="180" y="117"/>
                  <a:pt x="180" y="117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81" y="45"/>
                  <a:pt x="36" y="27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45" y="9"/>
                  <a:pt x="90" y="18"/>
                  <a:pt x="126" y="27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53" y="90"/>
                  <a:pt x="253" y="90"/>
                  <a:pt x="253" y="90"/>
                </a:cubicBezTo>
                <a:cubicBezTo>
                  <a:pt x="262" y="99"/>
                  <a:pt x="271" y="108"/>
                  <a:pt x="280" y="108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316" y="145"/>
                  <a:pt x="325" y="145"/>
                  <a:pt x="325" y="154"/>
                </a:cubicBezTo>
                <a:cubicBezTo>
                  <a:pt x="334" y="163"/>
                  <a:pt x="343" y="172"/>
                  <a:pt x="352" y="190"/>
                </a:cubicBezTo>
                <a:cubicBezTo>
                  <a:pt x="370" y="226"/>
                  <a:pt x="379" y="271"/>
                  <a:pt x="379" y="325"/>
                </a:cubicBezTo>
                <a:lnTo>
                  <a:pt x="370" y="3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7">
            <a:extLst>
              <a:ext uri="{FF2B5EF4-FFF2-40B4-BE49-F238E27FC236}">
                <a16:creationId xmlns:a16="http://schemas.microsoft.com/office/drawing/2014/main" id="{51F73AA0-CA08-4C49-97AF-E8BB26E1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623" y="8198784"/>
            <a:ext cx="666058" cy="124884"/>
          </a:xfrm>
          <a:custGeom>
            <a:avLst/>
            <a:gdLst>
              <a:gd name="T0" fmla="*/ 633 w 634"/>
              <a:gd name="T1" fmla="*/ 9 h 118"/>
              <a:gd name="T2" fmla="*/ 633 w 634"/>
              <a:gd name="T3" fmla="*/ 9 h 118"/>
              <a:gd name="T4" fmla="*/ 606 w 634"/>
              <a:gd name="T5" fmla="*/ 36 h 118"/>
              <a:gd name="T6" fmla="*/ 569 w 634"/>
              <a:gd name="T7" fmla="*/ 63 h 118"/>
              <a:gd name="T8" fmla="*/ 533 w 634"/>
              <a:gd name="T9" fmla="*/ 81 h 118"/>
              <a:gd name="T10" fmla="*/ 488 w 634"/>
              <a:gd name="T11" fmla="*/ 99 h 118"/>
              <a:gd name="T12" fmla="*/ 443 w 634"/>
              <a:gd name="T13" fmla="*/ 108 h 118"/>
              <a:gd name="T14" fmla="*/ 407 w 634"/>
              <a:gd name="T15" fmla="*/ 117 h 118"/>
              <a:gd name="T16" fmla="*/ 362 w 634"/>
              <a:gd name="T17" fmla="*/ 117 h 118"/>
              <a:gd name="T18" fmla="*/ 316 w 634"/>
              <a:gd name="T19" fmla="*/ 108 h 118"/>
              <a:gd name="T20" fmla="*/ 280 w 634"/>
              <a:gd name="T21" fmla="*/ 108 h 118"/>
              <a:gd name="T22" fmla="*/ 235 w 634"/>
              <a:gd name="T23" fmla="*/ 108 h 118"/>
              <a:gd name="T24" fmla="*/ 190 w 634"/>
              <a:gd name="T25" fmla="*/ 99 h 118"/>
              <a:gd name="T26" fmla="*/ 154 w 634"/>
              <a:gd name="T27" fmla="*/ 90 h 118"/>
              <a:gd name="T28" fmla="*/ 0 w 634"/>
              <a:gd name="T29" fmla="*/ 27 h 118"/>
              <a:gd name="T30" fmla="*/ 0 w 634"/>
              <a:gd name="T31" fmla="*/ 18 h 118"/>
              <a:gd name="T32" fmla="*/ 154 w 634"/>
              <a:gd name="T33" fmla="*/ 45 h 118"/>
              <a:gd name="T34" fmla="*/ 199 w 634"/>
              <a:gd name="T35" fmla="*/ 45 h 118"/>
              <a:gd name="T36" fmla="*/ 235 w 634"/>
              <a:gd name="T37" fmla="*/ 45 h 118"/>
              <a:gd name="T38" fmla="*/ 280 w 634"/>
              <a:gd name="T39" fmla="*/ 45 h 118"/>
              <a:gd name="T40" fmla="*/ 316 w 634"/>
              <a:gd name="T41" fmla="*/ 45 h 118"/>
              <a:gd name="T42" fmla="*/ 353 w 634"/>
              <a:gd name="T43" fmla="*/ 36 h 118"/>
              <a:gd name="T44" fmla="*/ 398 w 634"/>
              <a:gd name="T45" fmla="*/ 27 h 118"/>
              <a:gd name="T46" fmla="*/ 434 w 634"/>
              <a:gd name="T47" fmla="*/ 18 h 118"/>
              <a:gd name="T48" fmla="*/ 470 w 634"/>
              <a:gd name="T49" fmla="*/ 18 h 118"/>
              <a:gd name="T50" fmla="*/ 506 w 634"/>
              <a:gd name="T51" fmla="*/ 9 h 118"/>
              <a:gd name="T52" fmla="*/ 551 w 634"/>
              <a:gd name="T53" fmla="*/ 9 h 118"/>
              <a:gd name="T54" fmla="*/ 587 w 634"/>
              <a:gd name="T55" fmla="*/ 0 h 118"/>
              <a:gd name="T56" fmla="*/ 633 w 634"/>
              <a:gd name="T57" fmla="*/ 0 h 118"/>
              <a:gd name="T58" fmla="*/ 633 w 634"/>
              <a:gd name="T59" fmla="*/ 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4" h="118">
                <a:moveTo>
                  <a:pt x="633" y="9"/>
                </a:moveTo>
                <a:lnTo>
                  <a:pt x="633" y="9"/>
                </a:lnTo>
                <a:cubicBezTo>
                  <a:pt x="624" y="18"/>
                  <a:pt x="615" y="27"/>
                  <a:pt x="606" y="36"/>
                </a:cubicBezTo>
                <a:cubicBezTo>
                  <a:pt x="587" y="45"/>
                  <a:pt x="578" y="54"/>
                  <a:pt x="569" y="63"/>
                </a:cubicBezTo>
                <a:cubicBezTo>
                  <a:pt x="551" y="72"/>
                  <a:pt x="542" y="72"/>
                  <a:pt x="533" y="81"/>
                </a:cubicBezTo>
                <a:cubicBezTo>
                  <a:pt x="515" y="90"/>
                  <a:pt x="506" y="90"/>
                  <a:pt x="488" y="99"/>
                </a:cubicBezTo>
                <a:cubicBezTo>
                  <a:pt x="479" y="99"/>
                  <a:pt x="461" y="108"/>
                  <a:pt x="443" y="108"/>
                </a:cubicBezTo>
                <a:cubicBezTo>
                  <a:pt x="434" y="108"/>
                  <a:pt x="416" y="108"/>
                  <a:pt x="407" y="117"/>
                </a:cubicBezTo>
                <a:cubicBezTo>
                  <a:pt x="362" y="117"/>
                  <a:pt x="362" y="117"/>
                  <a:pt x="362" y="117"/>
                </a:cubicBezTo>
                <a:cubicBezTo>
                  <a:pt x="344" y="117"/>
                  <a:pt x="334" y="108"/>
                  <a:pt x="316" y="108"/>
                </a:cubicBezTo>
                <a:cubicBezTo>
                  <a:pt x="280" y="108"/>
                  <a:pt x="280" y="108"/>
                  <a:pt x="280" y="108"/>
                </a:cubicBezTo>
                <a:cubicBezTo>
                  <a:pt x="235" y="108"/>
                  <a:pt x="235" y="108"/>
                  <a:pt x="235" y="108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00" y="72"/>
                  <a:pt x="45" y="54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54" y="36"/>
                  <a:pt x="109" y="45"/>
                  <a:pt x="154" y="45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25" y="45"/>
                  <a:pt x="344" y="45"/>
                  <a:pt x="353" y="36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407" y="27"/>
                  <a:pt x="416" y="27"/>
                  <a:pt x="434" y="18"/>
                </a:cubicBezTo>
                <a:cubicBezTo>
                  <a:pt x="443" y="18"/>
                  <a:pt x="461" y="18"/>
                  <a:pt x="470" y="18"/>
                </a:cubicBezTo>
                <a:cubicBezTo>
                  <a:pt x="479" y="18"/>
                  <a:pt x="497" y="9"/>
                  <a:pt x="506" y="9"/>
                </a:cubicBezTo>
                <a:cubicBezTo>
                  <a:pt x="524" y="9"/>
                  <a:pt x="533" y="9"/>
                  <a:pt x="551" y="9"/>
                </a:cubicBezTo>
                <a:cubicBezTo>
                  <a:pt x="560" y="0"/>
                  <a:pt x="578" y="0"/>
                  <a:pt x="587" y="0"/>
                </a:cubicBezTo>
                <a:cubicBezTo>
                  <a:pt x="606" y="0"/>
                  <a:pt x="615" y="0"/>
                  <a:pt x="633" y="0"/>
                </a:cubicBezTo>
                <a:lnTo>
                  <a:pt x="633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8">
            <a:extLst>
              <a:ext uri="{FF2B5EF4-FFF2-40B4-BE49-F238E27FC236}">
                <a16:creationId xmlns:a16="http://schemas.microsoft.com/office/drawing/2014/main" id="{9D355C7C-EFCD-7B40-850A-010CC5451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520" y="8823212"/>
            <a:ext cx="504167" cy="296026"/>
          </a:xfrm>
          <a:custGeom>
            <a:avLst/>
            <a:gdLst>
              <a:gd name="T0" fmla="*/ 479 w 480"/>
              <a:gd name="T1" fmla="*/ 0 h 281"/>
              <a:gd name="T2" fmla="*/ 479 w 480"/>
              <a:gd name="T3" fmla="*/ 0 h 281"/>
              <a:gd name="T4" fmla="*/ 443 w 480"/>
              <a:gd name="T5" fmla="*/ 63 h 281"/>
              <a:gd name="T6" fmla="*/ 389 w 480"/>
              <a:gd name="T7" fmla="*/ 118 h 281"/>
              <a:gd name="T8" fmla="*/ 334 w 480"/>
              <a:gd name="T9" fmla="*/ 154 h 281"/>
              <a:gd name="T10" fmla="*/ 262 w 480"/>
              <a:gd name="T11" fmla="*/ 181 h 281"/>
              <a:gd name="T12" fmla="*/ 199 w 480"/>
              <a:gd name="T13" fmla="*/ 217 h 281"/>
              <a:gd name="T14" fmla="*/ 136 w 480"/>
              <a:gd name="T15" fmla="*/ 235 h 281"/>
              <a:gd name="T16" fmla="*/ 0 w 480"/>
              <a:gd name="T17" fmla="*/ 280 h 281"/>
              <a:gd name="T18" fmla="*/ 0 w 480"/>
              <a:gd name="T19" fmla="*/ 271 h 281"/>
              <a:gd name="T20" fmla="*/ 118 w 480"/>
              <a:gd name="T21" fmla="*/ 199 h 281"/>
              <a:gd name="T22" fmla="*/ 172 w 480"/>
              <a:gd name="T23" fmla="*/ 163 h 281"/>
              <a:gd name="T24" fmla="*/ 235 w 480"/>
              <a:gd name="T25" fmla="*/ 127 h 281"/>
              <a:gd name="T26" fmla="*/ 289 w 480"/>
              <a:gd name="T27" fmla="*/ 82 h 281"/>
              <a:gd name="T28" fmla="*/ 343 w 480"/>
              <a:gd name="T29" fmla="*/ 45 h 281"/>
              <a:gd name="T30" fmla="*/ 407 w 480"/>
              <a:gd name="T31" fmla="*/ 18 h 281"/>
              <a:gd name="T32" fmla="*/ 470 w 480"/>
              <a:gd name="T33" fmla="*/ 0 h 281"/>
              <a:gd name="T34" fmla="*/ 479 w 480"/>
              <a:gd name="T3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281">
                <a:moveTo>
                  <a:pt x="479" y="0"/>
                </a:moveTo>
                <a:lnTo>
                  <a:pt x="479" y="0"/>
                </a:lnTo>
                <a:cubicBezTo>
                  <a:pt x="470" y="27"/>
                  <a:pt x="452" y="45"/>
                  <a:pt x="443" y="63"/>
                </a:cubicBezTo>
                <a:cubicBezTo>
                  <a:pt x="425" y="82"/>
                  <a:pt x="407" y="100"/>
                  <a:pt x="389" y="118"/>
                </a:cubicBezTo>
                <a:cubicBezTo>
                  <a:pt x="371" y="136"/>
                  <a:pt x="352" y="145"/>
                  <a:pt x="334" y="154"/>
                </a:cubicBezTo>
                <a:cubicBezTo>
                  <a:pt x="307" y="163"/>
                  <a:pt x="289" y="172"/>
                  <a:pt x="262" y="181"/>
                </a:cubicBezTo>
                <a:cubicBezTo>
                  <a:pt x="244" y="190"/>
                  <a:pt x="226" y="199"/>
                  <a:pt x="199" y="217"/>
                </a:cubicBezTo>
                <a:cubicBezTo>
                  <a:pt x="181" y="217"/>
                  <a:pt x="163" y="226"/>
                  <a:pt x="136" y="235"/>
                </a:cubicBezTo>
                <a:cubicBezTo>
                  <a:pt x="90" y="253"/>
                  <a:pt x="45" y="271"/>
                  <a:pt x="0" y="280"/>
                </a:cubicBezTo>
                <a:cubicBezTo>
                  <a:pt x="0" y="271"/>
                  <a:pt x="0" y="271"/>
                  <a:pt x="0" y="271"/>
                </a:cubicBezTo>
                <a:cubicBezTo>
                  <a:pt x="45" y="244"/>
                  <a:pt x="81" y="226"/>
                  <a:pt x="118" y="199"/>
                </a:cubicBezTo>
                <a:cubicBezTo>
                  <a:pt x="136" y="190"/>
                  <a:pt x="154" y="172"/>
                  <a:pt x="172" y="163"/>
                </a:cubicBezTo>
                <a:cubicBezTo>
                  <a:pt x="199" y="154"/>
                  <a:pt x="217" y="136"/>
                  <a:pt x="235" y="127"/>
                </a:cubicBezTo>
                <a:cubicBezTo>
                  <a:pt x="253" y="109"/>
                  <a:pt x="271" y="100"/>
                  <a:pt x="289" y="82"/>
                </a:cubicBezTo>
                <a:cubicBezTo>
                  <a:pt x="298" y="73"/>
                  <a:pt x="325" y="54"/>
                  <a:pt x="343" y="45"/>
                </a:cubicBezTo>
                <a:cubicBezTo>
                  <a:pt x="361" y="37"/>
                  <a:pt x="380" y="27"/>
                  <a:pt x="407" y="18"/>
                </a:cubicBezTo>
                <a:cubicBezTo>
                  <a:pt x="425" y="9"/>
                  <a:pt x="443" y="0"/>
                  <a:pt x="470" y="0"/>
                </a:cubicBezTo>
                <a:lnTo>
                  <a:pt x="47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9">
            <a:extLst>
              <a:ext uri="{FF2B5EF4-FFF2-40B4-BE49-F238E27FC236}">
                <a16:creationId xmlns:a16="http://schemas.microsoft.com/office/drawing/2014/main" id="{9266F9C1-E718-7444-AC3C-9FAFD46D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681" y="9401388"/>
            <a:ext cx="198894" cy="397785"/>
          </a:xfrm>
          <a:custGeom>
            <a:avLst/>
            <a:gdLst>
              <a:gd name="T0" fmla="*/ 180 w 190"/>
              <a:gd name="T1" fmla="*/ 0 h 381"/>
              <a:gd name="T2" fmla="*/ 180 w 190"/>
              <a:gd name="T3" fmla="*/ 0 h 381"/>
              <a:gd name="T4" fmla="*/ 189 w 190"/>
              <a:gd name="T5" fmla="*/ 64 h 381"/>
              <a:gd name="T6" fmla="*/ 189 w 190"/>
              <a:gd name="T7" fmla="*/ 118 h 381"/>
              <a:gd name="T8" fmla="*/ 180 w 190"/>
              <a:gd name="T9" fmla="*/ 145 h 381"/>
              <a:gd name="T10" fmla="*/ 171 w 190"/>
              <a:gd name="T11" fmla="*/ 163 h 381"/>
              <a:gd name="T12" fmla="*/ 135 w 190"/>
              <a:gd name="T13" fmla="*/ 208 h 381"/>
              <a:gd name="T14" fmla="*/ 108 w 190"/>
              <a:gd name="T15" fmla="*/ 253 h 381"/>
              <a:gd name="T16" fmla="*/ 81 w 190"/>
              <a:gd name="T17" fmla="*/ 299 h 381"/>
              <a:gd name="T18" fmla="*/ 9 w 190"/>
              <a:gd name="T19" fmla="*/ 380 h 381"/>
              <a:gd name="T20" fmla="*/ 0 w 190"/>
              <a:gd name="T21" fmla="*/ 371 h 381"/>
              <a:gd name="T22" fmla="*/ 45 w 190"/>
              <a:gd name="T23" fmla="*/ 281 h 381"/>
              <a:gd name="T24" fmla="*/ 63 w 190"/>
              <a:gd name="T25" fmla="*/ 226 h 381"/>
              <a:gd name="T26" fmla="*/ 81 w 190"/>
              <a:gd name="T27" fmla="*/ 181 h 381"/>
              <a:gd name="T28" fmla="*/ 90 w 190"/>
              <a:gd name="T29" fmla="*/ 136 h 381"/>
              <a:gd name="T30" fmla="*/ 108 w 190"/>
              <a:gd name="T31" fmla="*/ 91 h 381"/>
              <a:gd name="T32" fmla="*/ 135 w 190"/>
              <a:gd name="T33" fmla="*/ 46 h 381"/>
              <a:gd name="T34" fmla="*/ 171 w 190"/>
              <a:gd name="T35" fmla="*/ 0 h 381"/>
              <a:gd name="T36" fmla="*/ 180 w 190"/>
              <a:gd name="T37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0" h="381">
                <a:moveTo>
                  <a:pt x="180" y="0"/>
                </a:moveTo>
                <a:lnTo>
                  <a:pt x="180" y="0"/>
                </a:lnTo>
                <a:cubicBezTo>
                  <a:pt x="189" y="18"/>
                  <a:pt x="189" y="37"/>
                  <a:pt x="189" y="64"/>
                </a:cubicBezTo>
                <a:cubicBezTo>
                  <a:pt x="189" y="82"/>
                  <a:pt x="189" y="100"/>
                  <a:pt x="189" y="118"/>
                </a:cubicBezTo>
                <a:cubicBezTo>
                  <a:pt x="180" y="127"/>
                  <a:pt x="180" y="136"/>
                  <a:pt x="180" y="145"/>
                </a:cubicBezTo>
                <a:cubicBezTo>
                  <a:pt x="171" y="145"/>
                  <a:pt x="171" y="154"/>
                  <a:pt x="171" y="163"/>
                </a:cubicBezTo>
                <a:cubicBezTo>
                  <a:pt x="162" y="181"/>
                  <a:pt x="144" y="199"/>
                  <a:pt x="135" y="208"/>
                </a:cubicBezTo>
                <a:cubicBezTo>
                  <a:pt x="126" y="226"/>
                  <a:pt x="117" y="244"/>
                  <a:pt x="108" y="253"/>
                </a:cubicBezTo>
                <a:cubicBezTo>
                  <a:pt x="99" y="271"/>
                  <a:pt x="90" y="290"/>
                  <a:pt x="81" y="299"/>
                </a:cubicBezTo>
                <a:cubicBezTo>
                  <a:pt x="54" y="326"/>
                  <a:pt x="36" y="353"/>
                  <a:pt x="9" y="380"/>
                </a:cubicBezTo>
                <a:cubicBezTo>
                  <a:pt x="0" y="371"/>
                  <a:pt x="0" y="371"/>
                  <a:pt x="0" y="371"/>
                </a:cubicBezTo>
                <a:cubicBezTo>
                  <a:pt x="18" y="344"/>
                  <a:pt x="27" y="307"/>
                  <a:pt x="45" y="281"/>
                </a:cubicBezTo>
                <a:cubicBezTo>
                  <a:pt x="45" y="262"/>
                  <a:pt x="54" y="244"/>
                  <a:pt x="63" y="226"/>
                </a:cubicBezTo>
                <a:cubicBezTo>
                  <a:pt x="63" y="217"/>
                  <a:pt x="72" y="199"/>
                  <a:pt x="81" y="181"/>
                </a:cubicBezTo>
                <a:cubicBezTo>
                  <a:pt x="81" y="163"/>
                  <a:pt x="90" y="154"/>
                  <a:pt x="90" y="136"/>
                </a:cubicBezTo>
                <a:cubicBezTo>
                  <a:pt x="90" y="118"/>
                  <a:pt x="99" y="100"/>
                  <a:pt x="108" y="91"/>
                </a:cubicBezTo>
                <a:cubicBezTo>
                  <a:pt x="117" y="73"/>
                  <a:pt x="117" y="55"/>
                  <a:pt x="135" y="46"/>
                </a:cubicBezTo>
                <a:cubicBezTo>
                  <a:pt x="144" y="28"/>
                  <a:pt x="153" y="18"/>
                  <a:pt x="171" y="0"/>
                </a:cubicBezTo>
                <a:lnTo>
                  <a:pt x="18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0">
            <a:extLst>
              <a:ext uri="{FF2B5EF4-FFF2-40B4-BE49-F238E27FC236}">
                <a16:creationId xmlns:a16="http://schemas.microsoft.com/office/drawing/2014/main" id="{962C2EBC-8FCC-3C4B-821F-0BFEA97BB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443" y="9961060"/>
            <a:ext cx="305276" cy="314527"/>
          </a:xfrm>
          <a:custGeom>
            <a:avLst/>
            <a:gdLst>
              <a:gd name="T0" fmla="*/ 289 w 290"/>
              <a:gd name="T1" fmla="*/ 9 h 299"/>
              <a:gd name="T2" fmla="*/ 289 w 290"/>
              <a:gd name="T3" fmla="*/ 9 h 299"/>
              <a:gd name="T4" fmla="*/ 271 w 290"/>
              <a:gd name="T5" fmla="*/ 63 h 299"/>
              <a:gd name="T6" fmla="*/ 253 w 290"/>
              <a:gd name="T7" fmla="*/ 108 h 299"/>
              <a:gd name="T8" fmla="*/ 217 w 290"/>
              <a:gd name="T9" fmla="*/ 153 h 299"/>
              <a:gd name="T10" fmla="*/ 172 w 290"/>
              <a:gd name="T11" fmla="*/ 180 h 299"/>
              <a:gd name="T12" fmla="*/ 136 w 290"/>
              <a:gd name="T13" fmla="*/ 216 h 299"/>
              <a:gd name="T14" fmla="*/ 91 w 290"/>
              <a:gd name="T15" fmla="*/ 243 h 299"/>
              <a:gd name="T16" fmla="*/ 0 w 290"/>
              <a:gd name="T17" fmla="*/ 298 h 299"/>
              <a:gd name="T18" fmla="*/ 0 w 290"/>
              <a:gd name="T19" fmla="*/ 298 h 299"/>
              <a:gd name="T20" fmla="*/ 63 w 290"/>
              <a:gd name="T21" fmla="*/ 216 h 299"/>
              <a:gd name="T22" fmla="*/ 91 w 290"/>
              <a:gd name="T23" fmla="*/ 171 h 299"/>
              <a:gd name="T24" fmla="*/ 127 w 290"/>
              <a:gd name="T25" fmla="*/ 135 h 299"/>
              <a:gd name="T26" fmla="*/ 154 w 290"/>
              <a:gd name="T27" fmla="*/ 90 h 299"/>
              <a:gd name="T28" fmla="*/ 181 w 290"/>
              <a:gd name="T29" fmla="*/ 54 h 299"/>
              <a:gd name="T30" fmla="*/ 226 w 290"/>
              <a:gd name="T31" fmla="*/ 26 h 299"/>
              <a:gd name="T32" fmla="*/ 280 w 290"/>
              <a:gd name="T33" fmla="*/ 0 h 299"/>
              <a:gd name="T34" fmla="*/ 289 w 290"/>
              <a:gd name="T35" fmla="*/ 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0" h="299">
                <a:moveTo>
                  <a:pt x="289" y="9"/>
                </a:moveTo>
                <a:lnTo>
                  <a:pt x="289" y="9"/>
                </a:lnTo>
                <a:cubicBezTo>
                  <a:pt x="280" y="26"/>
                  <a:pt x="280" y="45"/>
                  <a:pt x="271" y="63"/>
                </a:cubicBezTo>
                <a:cubicBezTo>
                  <a:pt x="262" y="81"/>
                  <a:pt x="262" y="99"/>
                  <a:pt x="253" y="108"/>
                </a:cubicBezTo>
                <a:cubicBezTo>
                  <a:pt x="244" y="126"/>
                  <a:pt x="226" y="135"/>
                  <a:pt x="217" y="153"/>
                </a:cubicBezTo>
                <a:cubicBezTo>
                  <a:pt x="199" y="162"/>
                  <a:pt x="190" y="171"/>
                  <a:pt x="172" y="180"/>
                </a:cubicBezTo>
                <a:cubicBezTo>
                  <a:pt x="163" y="189"/>
                  <a:pt x="145" y="207"/>
                  <a:pt x="136" y="216"/>
                </a:cubicBezTo>
                <a:cubicBezTo>
                  <a:pt x="118" y="225"/>
                  <a:pt x="109" y="234"/>
                  <a:pt x="91" y="243"/>
                </a:cubicBezTo>
                <a:cubicBezTo>
                  <a:pt x="63" y="262"/>
                  <a:pt x="36" y="289"/>
                  <a:pt x="0" y="298"/>
                </a:cubicBezTo>
                <a:lnTo>
                  <a:pt x="0" y="298"/>
                </a:lnTo>
                <a:cubicBezTo>
                  <a:pt x="18" y="271"/>
                  <a:pt x="36" y="243"/>
                  <a:pt x="63" y="216"/>
                </a:cubicBezTo>
                <a:cubicBezTo>
                  <a:pt x="72" y="198"/>
                  <a:pt x="82" y="189"/>
                  <a:pt x="91" y="171"/>
                </a:cubicBezTo>
                <a:cubicBezTo>
                  <a:pt x="100" y="162"/>
                  <a:pt x="118" y="153"/>
                  <a:pt x="127" y="135"/>
                </a:cubicBezTo>
                <a:cubicBezTo>
                  <a:pt x="136" y="126"/>
                  <a:pt x="145" y="108"/>
                  <a:pt x="154" y="90"/>
                </a:cubicBezTo>
                <a:cubicBezTo>
                  <a:pt x="163" y="81"/>
                  <a:pt x="172" y="63"/>
                  <a:pt x="181" y="54"/>
                </a:cubicBezTo>
                <a:cubicBezTo>
                  <a:pt x="199" y="45"/>
                  <a:pt x="208" y="36"/>
                  <a:pt x="226" y="26"/>
                </a:cubicBezTo>
                <a:cubicBezTo>
                  <a:pt x="244" y="18"/>
                  <a:pt x="262" y="9"/>
                  <a:pt x="280" y="0"/>
                </a:cubicBezTo>
                <a:lnTo>
                  <a:pt x="289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1">
            <a:extLst>
              <a:ext uri="{FF2B5EF4-FFF2-40B4-BE49-F238E27FC236}">
                <a16:creationId xmlns:a16="http://schemas.microsoft.com/office/drawing/2014/main" id="{9C1542FD-A1D5-4B4A-AB0A-257324C0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228" y="6381000"/>
            <a:ext cx="97135" cy="416286"/>
          </a:xfrm>
          <a:custGeom>
            <a:avLst/>
            <a:gdLst>
              <a:gd name="T0" fmla="*/ 63 w 91"/>
              <a:gd name="T1" fmla="*/ 398 h 399"/>
              <a:gd name="T2" fmla="*/ 63 w 91"/>
              <a:gd name="T3" fmla="*/ 398 h 399"/>
              <a:gd name="T4" fmla="*/ 36 w 91"/>
              <a:gd name="T5" fmla="*/ 379 h 399"/>
              <a:gd name="T6" fmla="*/ 27 w 91"/>
              <a:gd name="T7" fmla="*/ 353 h 399"/>
              <a:gd name="T8" fmla="*/ 9 w 91"/>
              <a:gd name="T9" fmla="*/ 325 h 399"/>
              <a:gd name="T10" fmla="*/ 0 w 91"/>
              <a:gd name="T11" fmla="*/ 298 h 399"/>
              <a:gd name="T12" fmla="*/ 0 w 91"/>
              <a:gd name="T13" fmla="*/ 271 h 399"/>
              <a:gd name="T14" fmla="*/ 0 w 91"/>
              <a:gd name="T15" fmla="*/ 244 h 399"/>
              <a:gd name="T16" fmla="*/ 0 w 91"/>
              <a:gd name="T17" fmla="*/ 217 h 399"/>
              <a:gd name="T18" fmla="*/ 9 w 91"/>
              <a:gd name="T19" fmla="*/ 199 h 399"/>
              <a:gd name="T20" fmla="*/ 9 w 91"/>
              <a:gd name="T21" fmla="*/ 172 h 399"/>
              <a:gd name="T22" fmla="*/ 18 w 91"/>
              <a:gd name="T23" fmla="*/ 145 h 399"/>
              <a:gd name="T24" fmla="*/ 27 w 91"/>
              <a:gd name="T25" fmla="*/ 118 h 399"/>
              <a:gd name="T26" fmla="*/ 27 w 91"/>
              <a:gd name="T27" fmla="*/ 91 h 399"/>
              <a:gd name="T28" fmla="*/ 72 w 91"/>
              <a:gd name="T29" fmla="*/ 0 h 399"/>
              <a:gd name="T30" fmla="*/ 81 w 91"/>
              <a:gd name="T31" fmla="*/ 0 h 399"/>
              <a:gd name="T32" fmla="*/ 72 w 91"/>
              <a:gd name="T33" fmla="*/ 100 h 399"/>
              <a:gd name="T34" fmla="*/ 72 w 91"/>
              <a:gd name="T35" fmla="*/ 127 h 399"/>
              <a:gd name="T36" fmla="*/ 72 w 91"/>
              <a:gd name="T37" fmla="*/ 145 h 399"/>
              <a:gd name="T38" fmla="*/ 72 w 91"/>
              <a:gd name="T39" fmla="*/ 172 h 399"/>
              <a:gd name="T40" fmla="*/ 72 w 91"/>
              <a:gd name="T41" fmla="*/ 199 h 399"/>
              <a:gd name="T42" fmla="*/ 81 w 91"/>
              <a:gd name="T43" fmla="*/ 217 h 399"/>
              <a:gd name="T44" fmla="*/ 81 w 91"/>
              <a:gd name="T45" fmla="*/ 244 h 399"/>
              <a:gd name="T46" fmla="*/ 90 w 91"/>
              <a:gd name="T47" fmla="*/ 289 h 399"/>
              <a:gd name="T48" fmla="*/ 81 w 91"/>
              <a:gd name="T49" fmla="*/ 316 h 399"/>
              <a:gd name="T50" fmla="*/ 81 w 91"/>
              <a:gd name="T51" fmla="*/ 344 h 399"/>
              <a:gd name="T52" fmla="*/ 81 w 91"/>
              <a:gd name="T53" fmla="*/ 371 h 399"/>
              <a:gd name="T54" fmla="*/ 72 w 91"/>
              <a:gd name="T55" fmla="*/ 398 h 399"/>
              <a:gd name="T56" fmla="*/ 63 w 91"/>
              <a:gd name="T57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1" h="399">
                <a:moveTo>
                  <a:pt x="63" y="398"/>
                </a:moveTo>
                <a:lnTo>
                  <a:pt x="63" y="398"/>
                </a:lnTo>
                <a:cubicBezTo>
                  <a:pt x="54" y="389"/>
                  <a:pt x="45" y="379"/>
                  <a:pt x="36" y="379"/>
                </a:cubicBezTo>
                <a:cubicBezTo>
                  <a:pt x="36" y="371"/>
                  <a:pt x="27" y="362"/>
                  <a:pt x="27" y="353"/>
                </a:cubicBezTo>
                <a:cubicBezTo>
                  <a:pt x="18" y="344"/>
                  <a:pt x="18" y="334"/>
                  <a:pt x="9" y="325"/>
                </a:cubicBezTo>
                <a:cubicBezTo>
                  <a:pt x="9" y="316"/>
                  <a:pt x="9" y="308"/>
                  <a:pt x="0" y="298"/>
                </a:cubicBezTo>
                <a:cubicBezTo>
                  <a:pt x="0" y="289"/>
                  <a:pt x="0" y="280"/>
                  <a:pt x="0" y="271"/>
                </a:cubicBezTo>
                <a:cubicBezTo>
                  <a:pt x="0" y="262"/>
                  <a:pt x="0" y="253"/>
                  <a:pt x="0" y="244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08"/>
                  <a:pt x="9" y="199"/>
                  <a:pt x="9" y="199"/>
                </a:cubicBezTo>
                <a:cubicBezTo>
                  <a:pt x="9" y="172"/>
                  <a:pt x="9" y="172"/>
                  <a:pt x="9" y="172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7" y="91"/>
                  <a:pt x="27" y="91"/>
                  <a:pt x="27" y="91"/>
                </a:cubicBezTo>
                <a:cubicBezTo>
                  <a:pt x="45" y="55"/>
                  <a:pt x="54" y="27"/>
                  <a:pt x="7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36"/>
                  <a:pt x="72" y="63"/>
                  <a:pt x="72" y="10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72" y="208"/>
                  <a:pt x="72" y="217"/>
                  <a:pt x="81" y="217"/>
                </a:cubicBezTo>
                <a:cubicBezTo>
                  <a:pt x="81" y="244"/>
                  <a:pt x="81" y="244"/>
                  <a:pt x="81" y="244"/>
                </a:cubicBezTo>
                <a:cubicBezTo>
                  <a:pt x="90" y="262"/>
                  <a:pt x="90" y="280"/>
                  <a:pt x="90" y="289"/>
                </a:cubicBezTo>
                <a:cubicBezTo>
                  <a:pt x="90" y="298"/>
                  <a:pt x="90" y="308"/>
                  <a:pt x="81" y="316"/>
                </a:cubicBezTo>
                <a:cubicBezTo>
                  <a:pt x="81" y="325"/>
                  <a:pt x="81" y="334"/>
                  <a:pt x="81" y="344"/>
                </a:cubicBezTo>
                <a:cubicBezTo>
                  <a:pt x="81" y="353"/>
                  <a:pt x="81" y="362"/>
                  <a:pt x="81" y="371"/>
                </a:cubicBezTo>
                <a:cubicBezTo>
                  <a:pt x="72" y="379"/>
                  <a:pt x="72" y="389"/>
                  <a:pt x="72" y="398"/>
                </a:cubicBezTo>
                <a:lnTo>
                  <a:pt x="63" y="39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2">
            <a:extLst>
              <a:ext uri="{FF2B5EF4-FFF2-40B4-BE49-F238E27FC236}">
                <a16:creationId xmlns:a16="http://schemas.microsoft.com/office/drawing/2014/main" id="{00424B86-0623-C44B-95F8-452AD40F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189" y="9012855"/>
            <a:ext cx="439414" cy="217393"/>
          </a:xfrm>
          <a:custGeom>
            <a:avLst/>
            <a:gdLst>
              <a:gd name="T0" fmla="*/ 9 w 417"/>
              <a:gd name="T1" fmla="*/ 0 h 209"/>
              <a:gd name="T2" fmla="*/ 9 w 417"/>
              <a:gd name="T3" fmla="*/ 0 h 209"/>
              <a:gd name="T4" fmla="*/ 63 w 417"/>
              <a:gd name="T5" fmla="*/ 9 h 209"/>
              <a:gd name="T6" fmla="*/ 117 w 417"/>
              <a:gd name="T7" fmla="*/ 36 h 209"/>
              <a:gd name="T8" fmla="*/ 163 w 417"/>
              <a:gd name="T9" fmla="*/ 63 h 209"/>
              <a:gd name="T10" fmla="*/ 208 w 417"/>
              <a:gd name="T11" fmla="*/ 90 h 209"/>
              <a:gd name="T12" fmla="*/ 262 w 417"/>
              <a:gd name="T13" fmla="*/ 117 h 209"/>
              <a:gd name="T14" fmla="*/ 307 w 417"/>
              <a:gd name="T15" fmla="*/ 145 h 209"/>
              <a:gd name="T16" fmla="*/ 416 w 417"/>
              <a:gd name="T17" fmla="*/ 199 h 209"/>
              <a:gd name="T18" fmla="*/ 407 w 417"/>
              <a:gd name="T19" fmla="*/ 208 h 209"/>
              <a:gd name="T20" fmla="*/ 298 w 417"/>
              <a:gd name="T21" fmla="*/ 190 h 209"/>
              <a:gd name="T22" fmla="*/ 235 w 417"/>
              <a:gd name="T23" fmla="*/ 172 h 209"/>
              <a:gd name="T24" fmla="*/ 181 w 417"/>
              <a:gd name="T25" fmla="*/ 154 h 209"/>
              <a:gd name="T26" fmla="*/ 154 w 417"/>
              <a:gd name="T27" fmla="*/ 145 h 209"/>
              <a:gd name="T28" fmla="*/ 127 w 417"/>
              <a:gd name="T29" fmla="*/ 135 h 209"/>
              <a:gd name="T30" fmla="*/ 99 w 417"/>
              <a:gd name="T31" fmla="*/ 117 h 209"/>
              <a:gd name="T32" fmla="*/ 72 w 417"/>
              <a:gd name="T33" fmla="*/ 109 h 209"/>
              <a:gd name="T34" fmla="*/ 36 w 417"/>
              <a:gd name="T35" fmla="*/ 63 h 209"/>
              <a:gd name="T36" fmla="*/ 18 w 417"/>
              <a:gd name="T37" fmla="*/ 36 h 209"/>
              <a:gd name="T38" fmla="*/ 0 w 417"/>
              <a:gd name="T39" fmla="*/ 9 h 209"/>
              <a:gd name="T40" fmla="*/ 9 w 417"/>
              <a:gd name="T41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7" h="209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45" y="9"/>
                  <a:pt x="63" y="9"/>
                </a:cubicBezTo>
                <a:cubicBezTo>
                  <a:pt x="81" y="18"/>
                  <a:pt x="99" y="27"/>
                  <a:pt x="117" y="36"/>
                </a:cubicBezTo>
                <a:cubicBezTo>
                  <a:pt x="136" y="36"/>
                  <a:pt x="154" y="45"/>
                  <a:pt x="163" y="63"/>
                </a:cubicBezTo>
                <a:cubicBezTo>
                  <a:pt x="181" y="72"/>
                  <a:pt x="199" y="81"/>
                  <a:pt x="208" y="90"/>
                </a:cubicBezTo>
                <a:cubicBezTo>
                  <a:pt x="226" y="99"/>
                  <a:pt x="244" y="109"/>
                  <a:pt x="262" y="117"/>
                </a:cubicBezTo>
                <a:cubicBezTo>
                  <a:pt x="271" y="126"/>
                  <a:pt x="289" y="135"/>
                  <a:pt x="307" y="145"/>
                </a:cubicBezTo>
                <a:cubicBezTo>
                  <a:pt x="343" y="163"/>
                  <a:pt x="380" y="181"/>
                  <a:pt x="416" y="199"/>
                </a:cubicBezTo>
                <a:cubicBezTo>
                  <a:pt x="407" y="208"/>
                  <a:pt x="407" y="208"/>
                  <a:pt x="407" y="208"/>
                </a:cubicBezTo>
                <a:cubicBezTo>
                  <a:pt x="370" y="199"/>
                  <a:pt x="334" y="199"/>
                  <a:pt x="298" y="190"/>
                </a:cubicBezTo>
                <a:cubicBezTo>
                  <a:pt x="271" y="181"/>
                  <a:pt x="253" y="181"/>
                  <a:pt x="235" y="172"/>
                </a:cubicBezTo>
                <a:cubicBezTo>
                  <a:pt x="217" y="172"/>
                  <a:pt x="199" y="163"/>
                  <a:pt x="181" y="154"/>
                </a:cubicBezTo>
                <a:cubicBezTo>
                  <a:pt x="172" y="154"/>
                  <a:pt x="163" y="145"/>
                  <a:pt x="154" y="14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17" y="126"/>
                  <a:pt x="108" y="126"/>
                  <a:pt x="99" y="117"/>
                </a:cubicBezTo>
                <a:cubicBezTo>
                  <a:pt x="90" y="117"/>
                  <a:pt x="81" y="109"/>
                  <a:pt x="72" y="109"/>
                </a:cubicBezTo>
                <a:cubicBezTo>
                  <a:pt x="54" y="90"/>
                  <a:pt x="45" y="81"/>
                  <a:pt x="36" y="63"/>
                </a:cubicBezTo>
                <a:cubicBezTo>
                  <a:pt x="27" y="54"/>
                  <a:pt x="18" y="45"/>
                  <a:pt x="18" y="36"/>
                </a:cubicBezTo>
                <a:cubicBezTo>
                  <a:pt x="9" y="27"/>
                  <a:pt x="9" y="18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3">
            <a:extLst>
              <a:ext uri="{FF2B5EF4-FFF2-40B4-BE49-F238E27FC236}">
                <a16:creationId xmlns:a16="http://schemas.microsoft.com/office/drawing/2014/main" id="{EBDCA605-3FFD-9A49-A78D-519BCFBD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9440" y="7602106"/>
            <a:ext cx="407035" cy="305276"/>
          </a:xfrm>
          <a:custGeom>
            <a:avLst/>
            <a:gdLst>
              <a:gd name="T0" fmla="*/ 0 w 390"/>
              <a:gd name="T1" fmla="*/ 0 h 290"/>
              <a:gd name="T2" fmla="*/ 0 w 390"/>
              <a:gd name="T3" fmla="*/ 0 h 290"/>
              <a:gd name="T4" fmla="*/ 36 w 390"/>
              <a:gd name="T5" fmla="*/ 18 h 290"/>
              <a:gd name="T6" fmla="*/ 63 w 390"/>
              <a:gd name="T7" fmla="*/ 27 h 290"/>
              <a:gd name="T8" fmla="*/ 81 w 390"/>
              <a:gd name="T9" fmla="*/ 45 h 290"/>
              <a:gd name="T10" fmla="*/ 108 w 390"/>
              <a:gd name="T11" fmla="*/ 63 h 290"/>
              <a:gd name="T12" fmla="*/ 127 w 390"/>
              <a:gd name="T13" fmla="*/ 81 h 290"/>
              <a:gd name="T14" fmla="*/ 154 w 390"/>
              <a:gd name="T15" fmla="*/ 99 h 290"/>
              <a:gd name="T16" fmla="*/ 190 w 390"/>
              <a:gd name="T17" fmla="*/ 144 h 290"/>
              <a:gd name="T18" fmla="*/ 235 w 390"/>
              <a:gd name="T19" fmla="*/ 180 h 290"/>
              <a:gd name="T20" fmla="*/ 289 w 390"/>
              <a:gd name="T21" fmla="*/ 216 h 290"/>
              <a:gd name="T22" fmla="*/ 389 w 390"/>
              <a:gd name="T23" fmla="*/ 289 h 290"/>
              <a:gd name="T24" fmla="*/ 380 w 390"/>
              <a:gd name="T25" fmla="*/ 289 h 290"/>
              <a:gd name="T26" fmla="*/ 262 w 390"/>
              <a:gd name="T27" fmla="*/ 253 h 290"/>
              <a:gd name="T28" fmla="*/ 208 w 390"/>
              <a:gd name="T29" fmla="*/ 226 h 290"/>
              <a:gd name="T30" fmla="*/ 154 w 390"/>
              <a:gd name="T31" fmla="*/ 199 h 290"/>
              <a:gd name="T32" fmla="*/ 127 w 390"/>
              <a:gd name="T33" fmla="*/ 180 h 290"/>
              <a:gd name="T34" fmla="*/ 99 w 390"/>
              <a:gd name="T35" fmla="*/ 162 h 290"/>
              <a:gd name="T36" fmla="*/ 72 w 390"/>
              <a:gd name="T37" fmla="*/ 144 h 290"/>
              <a:gd name="T38" fmla="*/ 45 w 390"/>
              <a:gd name="T39" fmla="*/ 126 h 290"/>
              <a:gd name="T40" fmla="*/ 0 w 390"/>
              <a:gd name="T4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0" h="290">
                <a:moveTo>
                  <a:pt x="0" y="0"/>
                </a:moveTo>
                <a:lnTo>
                  <a:pt x="0" y="0"/>
                </a:lnTo>
                <a:cubicBezTo>
                  <a:pt x="18" y="0"/>
                  <a:pt x="27" y="9"/>
                  <a:pt x="36" y="18"/>
                </a:cubicBezTo>
                <a:cubicBezTo>
                  <a:pt x="45" y="18"/>
                  <a:pt x="54" y="27"/>
                  <a:pt x="63" y="27"/>
                </a:cubicBezTo>
                <a:cubicBezTo>
                  <a:pt x="72" y="36"/>
                  <a:pt x="72" y="36"/>
                  <a:pt x="81" y="45"/>
                </a:cubicBezTo>
                <a:cubicBezTo>
                  <a:pt x="90" y="54"/>
                  <a:pt x="99" y="54"/>
                  <a:pt x="108" y="63"/>
                </a:cubicBezTo>
                <a:cubicBezTo>
                  <a:pt x="118" y="72"/>
                  <a:pt x="127" y="72"/>
                  <a:pt x="127" y="81"/>
                </a:cubicBezTo>
                <a:cubicBezTo>
                  <a:pt x="136" y="90"/>
                  <a:pt x="145" y="90"/>
                  <a:pt x="154" y="99"/>
                </a:cubicBezTo>
                <a:cubicBezTo>
                  <a:pt x="163" y="117"/>
                  <a:pt x="181" y="126"/>
                  <a:pt x="190" y="144"/>
                </a:cubicBezTo>
                <a:cubicBezTo>
                  <a:pt x="208" y="153"/>
                  <a:pt x="226" y="162"/>
                  <a:pt x="235" y="180"/>
                </a:cubicBezTo>
                <a:cubicBezTo>
                  <a:pt x="253" y="190"/>
                  <a:pt x="271" y="199"/>
                  <a:pt x="289" y="216"/>
                </a:cubicBezTo>
                <a:cubicBezTo>
                  <a:pt x="389" y="289"/>
                  <a:pt x="389" y="289"/>
                  <a:pt x="389" y="289"/>
                </a:cubicBezTo>
                <a:cubicBezTo>
                  <a:pt x="380" y="289"/>
                  <a:pt x="380" y="289"/>
                  <a:pt x="380" y="289"/>
                </a:cubicBezTo>
                <a:cubicBezTo>
                  <a:pt x="343" y="280"/>
                  <a:pt x="307" y="271"/>
                  <a:pt x="262" y="253"/>
                </a:cubicBezTo>
                <a:cubicBezTo>
                  <a:pt x="244" y="244"/>
                  <a:pt x="226" y="235"/>
                  <a:pt x="208" y="226"/>
                </a:cubicBezTo>
                <a:cubicBezTo>
                  <a:pt x="190" y="216"/>
                  <a:pt x="172" y="208"/>
                  <a:pt x="154" y="199"/>
                </a:cubicBezTo>
                <a:cubicBezTo>
                  <a:pt x="145" y="190"/>
                  <a:pt x="136" y="190"/>
                  <a:pt x="127" y="180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0" y="162"/>
                  <a:pt x="81" y="153"/>
                  <a:pt x="72" y="144"/>
                </a:cubicBezTo>
                <a:cubicBezTo>
                  <a:pt x="63" y="135"/>
                  <a:pt x="54" y="135"/>
                  <a:pt x="45" y="126"/>
                </a:cubicBezTo>
                <a:cubicBezTo>
                  <a:pt x="18" y="90"/>
                  <a:pt x="0" y="54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4">
            <a:extLst>
              <a:ext uri="{FF2B5EF4-FFF2-40B4-BE49-F238E27FC236}">
                <a16:creationId xmlns:a16="http://schemas.microsoft.com/office/drawing/2014/main" id="{B660304B-A547-354D-BE88-A6700BC3E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537" y="6209861"/>
            <a:ext cx="360782" cy="370032"/>
          </a:xfrm>
          <a:custGeom>
            <a:avLst/>
            <a:gdLst>
              <a:gd name="T0" fmla="*/ 9 w 345"/>
              <a:gd name="T1" fmla="*/ 18 h 353"/>
              <a:gd name="T2" fmla="*/ 9 w 345"/>
              <a:gd name="T3" fmla="*/ 18 h 353"/>
              <a:gd name="T4" fmla="*/ 145 w 345"/>
              <a:gd name="T5" fmla="*/ 27 h 353"/>
              <a:gd name="T6" fmla="*/ 172 w 345"/>
              <a:gd name="T7" fmla="*/ 45 h 353"/>
              <a:gd name="T8" fmla="*/ 199 w 345"/>
              <a:gd name="T9" fmla="*/ 63 h 353"/>
              <a:gd name="T10" fmla="*/ 217 w 345"/>
              <a:gd name="T11" fmla="*/ 90 h 353"/>
              <a:gd name="T12" fmla="*/ 244 w 345"/>
              <a:gd name="T13" fmla="*/ 117 h 353"/>
              <a:gd name="T14" fmla="*/ 262 w 345"/>
              <a:gd name="T15" fmla="*/ 144 h 353"/>
              <a:gd name="T16" fmla="*/ 280 w 345"/>
              <a:gd name="T17" fmla="*/ 171 h 353"/>
              <a:gd name="T18" fmla="*/ 298 w 345"/>
              <a:gd name="T19" fmla="*/ 198 h 353"/>
              <a:gd name="T20" fmla="*/ 307 w 345"/>
              <a:gd name="T21" fmla="*/ 225 h 353"/>
              <a:gd name="T22" fmla="*/ 344 w 345"/>
              <a:gd name="T23" fmla="*/ 352 h 353"/>
              <a:gd name="T24" fmla="*/ 335 w 345"/>
              <a:gd name="T25" fmla="*/ 352 h 353"/>
              <a:gd name="T26" fmla="*/ 271 w 345"/>
              <a:gd name="T27" fmla="*/ 243 h 353"/>
              <a:gd name="T28" fmla="*/ 253 w 345"/>
              <a:gd name="T29" fmla="*/ 225 h 353"/>
              <a:gd name="T30" fmla="*/ 235 w 345"/>
              <a:gd name="T31" fmla="*/ 207 h 353"/>
              <a:gd name="T32" fmla="*/ 217 w 345"/>
              <a:gd name="T33" fmla="*/ 180 h 353"/>
              <a:gd name="T34" fmla="*/ 190 w 345"/>
              <a:gd name="T35" fmla="*/ 162 h 353"/>
              <a:gd name="T36" fmla="*/ 172 w 345"/>
              <a:gd name="T37" fmla="*/ 144 h 353"/>
              <a:gd name="T38" fmla="*/ 145 w 345"/>
              <a:gd name="T39" fmla="*/ 135 h 353"/>
              <a:gd name="T40" fmla="*/ 118 w 345"/>
              <a:gd name="T41" fmla="*/ 117 h 353"/>
              <a:gd name="T42" fmla="*/ 100 w 345"/>
              <a:gd name="T43" fmla="*/ 99 h 353"/>
              <a:gd name="T44" fmla="*/ 0 w 345"/>
              <a:gd name="T45" fmla="*/ 27 h 353"/>
              <a:gd name="T46" fmla="*/ 9 w 345"/>
              <a:gd name="T47" fmla="*/ 1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" h="353">
                <a:moveTo>
                  <a:pt x="9" y="18"/>
                </a:moveTo>
                <a:lnTo>
                  <a:pt x="9" y="18"/>
                </a:lnTo>
                <a:cubicBezTo>
                  <a:pt x="54" y="0"/>
                  <a:pt x="100" y="9"/>
                  <a:pt x="145" y="27"/>
                </a:cubicBezTo>
                <a:cubicBezTo>
                  <a:pt x="154" y="36"/>
                  <a:pt x="163" y="36"/>
                  <a:pt x="172" y="45"/>
                </a:cubicBezTo>
                <a:cubicBezTo>
                  <a:pt x="181" y="54"/>
                  <a:pt x="190" y="63"/>
                  <a:pt x="199" y="63"/>
                </a:cubicBezTo>
                <a:cubicBezTo>
                  <a:pt x="217" y="90"/>
                  <a:pt x="217" y="90"/>
                  <a:pt x="217" y="90"/>
                </a:cubicBezTo>
                <a:cubicBezTo>
                  <a:pt x="226" y="99"/>
                  <a:pt x="235" y="108"/>
                  <a:pt x="244" y="117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80" y="171"/>
                  <a:pt x="280" y="171"/>
                  <a:pt x="280" y="171"/>
                </a:cubicBezTo>
                <a:cubicBezTo>
                  <a:pt x="298" y="198"/>
                  <a:pt x="298" y="198"/>
                  <a:pt x="298" y="198"/>
                </a:cubicBezTo>
                <a:cubicBezTo>
                  <a:pt x="307" y="225"/>
                  <a:pt x="307" y="225"/>
                  <a:pt x="307" y="225"/>
                </a:cubicBezTo>
                <a:cubicBezTo>
                  <a:pt x="326" y="262"/>
                  <a:pt x="335" y="307"/>
                  <a:pt x="344" y="352"/>
                </a:cubicBezTo>
                <a:cubicBezTo>
                  <a:pt x="335" y="352"/>
                  <a:pt x="335" y="352"/>
                  <a:pt x="335" y="352"/>
                </a:cubicBezTo>
                <a:cubicBezTo>
                  <a:pt x="316" y="316"/>
                  <a:pt x="298" y="280"/>
                  <a:pt x="271" y="243"/>
                </a:cubicBezTo>
                <a:cubicBezTo>
                  <a:pt x="253" y="225"/>
                  <a:pt x="253" y="225"/>
                  <a:pt x="253" y="225"/>
                </a:cubicBezTo>
                <a:cubicBezTo>
                  <a:pt x="235" y="207"/>
                  <a:pt x="235" y="207"/>
                  <a:pt x="235" y="207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2"/>
                  <a:pt x="181" y="153"/>
                  <a:pt x="172" y="14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36" y="126"/>
                  <a:pt x="127" y="126"/>
                  <a:pt x="118" y="117"/>
                </a:cubicBezTo>
                <a:cubicBezTo>
                  <a:pt x="118" y="117"/>
                  <a:pt x="109" y="108"/>
                  <a:pt x="100" y="99"/>
                </a:cubicBezTo>
                <a:cubicBezTo>
                  <a:pt x="73" y="81"/>
                  <a:pt x="36" y="54"/>
                  <a:pt x="0" y="27"/>
                </a:cubicBezTo>
                <a:lnTo>
                  <a:pt x="9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5">
            <a:extLst>
              <a:ext uri="{FF2B5EF4-FFF2-40B4-BE49-F238E27FC236}">
                <a16:creationId xmlns:a16="http://schemas.microsoft.com/office/drawing/2014/main" id="{A807CE36-0833-B048-BB2B-C7726710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896" y="6492010"/>
            <a:ext cx="2728988" cy="3408922"/>
          </a:xfrm>
          <a:custGeom>
            <a:avLst/>
            <a:gdLst>
              <a:gd name="T0" fmla="*/ 2330 w 2602"/>
              <a:gd name="T1" fmla="*/ 36 h 3252"/>
              <a:gd name="T2" fmla="*/ 2032 w 2602"/>
              <a:gd name="T3" fmla="*/ 126 h 3252"/>
              <a:gd name="T4" fmla="*/ 1833 w 2602"/>
              <a:gd name="T5" fmla="*/ 207 h 3252"/>
              <a:gd name="T6" fmla="*/ 1535 w 2602"/>
              <a:gd name="T7" fmla="*/ 361 h 3252"/>
              <a:gd name="T8" fmla="*/ 1471 w 2602"/>
              <a:gd name="T9" fmla="*/ 506 h 3252"/>
              <a:gd name="T10" fmla="*/ 1327 w 2602"/>
              <a:gd name="T11" fmla="*/ 542 h 3252"/>
              <a:gd name="T12" fmla="*/ 1038 w 2602"/>
              <a:gd name="T13" fmla="*/ 667 h 3252"/>
              <a:gd name="T14" fmla="*/ 956 w 2602"/>
              <a:gd name="T15" fmla="*/ 983 h 3252"/>
              <a:gd name="T16" fmla="*/ 506 w 2602"/>
              <a:gd name="T17" fmla="*/ 1236 h 3252"/>
              <a:gd name="T18" fmla="*/ 451 w 2602"/>
              <a:gd name="T19" fmla="*/ 1390 h 3252"/>
              <a:gd name="T20" fmla="*/ 406 w 2602"/>
              <a:gd name="T21" fmla="*/ 1544 h 3252"/>
              <a:gd name="T22" fmla="*/ 262 w 2602"/>
              <a:gd name="T23" fmla="*/ 1652 h 3252"/>
              <a:gd name="T24" fmla="*/ 153 w 2602"/>
              <a:gd name="T25" fmla="*/ 2050 h 3252"/>
              <a:gd name="T26" fmla="*/ 99 w 2602"/>
              <a:gd name="T27" fmla="*/ 2248 h 3252"/>
              <a:gd name="T28" fmla="*/ 99 w 2602"/>
              <a:gd name="T29" fmla="*/ 2601 h 3252"/>
              <a:gd name="T30" fmla="*/ 207 w 2602"/>
              <a:gd name="T31" fmla="*/ 2772 h 3252"/>
              <a:gd name="T32" fmla="*/ 506 w 2602"/>
              <a:gd name="T33" fmla="*/ 3034 h 3252"/>
              <a:gd name="T34" fmla="*/ 956 w 2602"/>
              <a:gd name="T35" fmla="*/ 3215 h 3252"/>
              <a:gd name="T36" fmla="*/ 992 w 2602"/>
              <a:gd name="T37" fmla="*/ 3206 h 3252"/>
              <a:gd name="T38" fmla="*/ 1119 w 2602"/>
              <a:gd name="T39" fmla="*/ 3116 h 3252"/>
              <a:gd name="T40" fmla="*/ 1824 w 2602"/>
              <a:gd name="T41" fmla="*/ 3043 h 3252"/>
              <a:gd name="T42" fmla="*/ 1191 w 2602"/>
              <a:gd name="T43" fmla="*/ 3116 h 3252"/>
              <a:gd name="T44" fmla="*/ 1029 w 2602"/>
              <a:gd name="T45" fmla="*/ 3215 h 3252"/>
              <a:gd name="T46" fmla="*/ 975 w 2602"/>
              <a:gd name="T47" fmla="*/ 3242 h 3252"/>
              <a:gd name="T48" fmla="*/ 596 w 2602"/>
              <a:gd name="T49" fmla="*/ 3134 h 3252"/>
              <a:gd name="T50" fmla="*/ 171 w 2602"/>
              <a:gd name="T51" fmla="*/ 2845 h 3252"/>
              <a:gd name="T52" fmla="*/ 54 w 2602"/>
              <a:gd name="T53" fmla="*/ 2628 h 3252"/>
              <a:gd name="T54" fmla="*/ 45 w 2602"/>
              <a:gd name="T55" fmla="*/ 2230 h 3252"/>
              <a:gd name="T56" fmla="*/ 81 w 2602"/>
              <a:gd name="T57" fmla="*/ 1995 h 3252"/>
              <a:gd name="T58" fmla="*/ 316 w 2602"/>
              <a:gd name="T59" fmla="*/ 1516 h 3252"/>
              <a:gd name="T60" fmla="*/ 370 w 2602"/>
              <a:gd name="T61" fmla="*/ 1471 h 3252"/>
              <a:gd name="T62" fmla="*/ 388 w 2602"/>
              <a:gd name="T63" fmla="*/ 1318 h 3252"/>
              <a:gd name="T64" fmla="*/ 542 w 2602"/>
              <a:gd name="T65" fmla="*/ 1092 h 3252"/>
              <a:gd name="T66" fmla="*/ 875 w 2602"/>
              <a:gd name="T67" fmla="*/ 956 h 3252"/>
              <a:gd name="T68" fmla="*/ 975 w 2602"/>
              <a:gd name="T69" fmla="*/ 604 h 3252"/>
              <a:gd name="T70" fmla="*/ 1309 w 2602"/>
              <a:gd name="T71" fmla="*/ 460 h 3252"/>
              <a:gd name="T72" fmla="*/ 1426 w 2602"/>
              <a:gd name="T73" fmla="*/ 442 h 3252"/>
              <a:gd name="T74" fmla="*/ 1462 w 2602"/>
              <a:gd name="T75" fmla="*/ 334 h 3252"/>
              <a:gd name="T76" fmla="*/ 1571 w 2602"/>
              <a:gd name="T77" fmla="*/ 189 h 3252"/>
              <a:gd name="T78" fmla="*/ 1616 w 2602"/>
              <a:gd name="T79" fmla="*/ 162 h 3252"/>
              <a:gd name="T80" fmla="*/ 1950 w 2602"/>
              <a:gd name="T81" fmla="*/ 126 h 3252"/>
              <a:gd name="T82" fmla="*/ 1995 w 2602"/>
              <a:gd name="T83" fmla="*/ 90 h 3252"/>
              <a:gd name="T84" fmla="*/ 2194 w 2602"/>
              <a:gd name="T85" fmla="*/ 9 h 3252"/>
              <a:gd name="T86" fmla="*/ 2601 w 2602"/>
              <a:gd name="T87" fmla="*/ 72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02" h="3252">
                <a:moveTo>
                  <a:pt x="2601" y="72"/>
                </a:moveTo>
                <a:lnTo>
                  <a:pt x="2601" y="72"/>
                </a:lnTo>
                <a:cubicBezTo>
                  <a:pt x="2510" y="54"/>
                  <a:pt x="2420" y="36"/>
                  <a:pt x="2330" y="36"/>
                </a:cubicBezTo>
                <a:cubicBezTo>
                  <a:pt x="2285" y="36"/>
                  <a:pt x="2240" y="36"/>
                  <a:pt x="2194" y="45"/>
                </a:cubicBezTo>
                <a:cubicBezTo>
                  <a:pt x="2149" y="54"/>
                  <a:pt x="2104" y="54"/>
                  <a:pt x="2077" y="81"/>
                </a:cubicBezTo>
                <a:cubicBezTo>
                  <a:pt x="2068" y="90"/>
                  <a:pt x="2050" y="108"/>
                  <a:pt x="2032" y="126"/>
                </a:cubicBezTo>
                <a:cubicBezTo>
                  <a:pt x="2023" y="135"/>
                  <a:pt x="2013" y="144"/>
                  <a:pt x="2004" y="153"/>
                </a:cubicBezTo>
                <a:cubicBezTo>
                  <a:pt x="1995" y="162"/>
                  <a:pt x="1987" y="171"/>
                  <a:pt x="1968" y="171"/>
                </a:cubicBezTo>
                <a:cubicBezTo>
                  <a:pt x="1923" y="199"/>
                  <a:pt x="1878" y="199"/>
                  <a:pt x="1833" y="207"/>
                </a:cubicBezTo>
                <a:cubicBezTo>
                  <a:pt x="1779" y="207"/>
                  <a:pt x="1734" y="207"/>
                  <a:pt x="1697" y="216"/>
                </a:cubicBezTo>
                <a:cubicBezTo>
                  <a:pt x="1652" y="225"/>
                  <a:pt x="1616" y="235"/>
                  <a:pt x="1589" y="262"/>
                </a:cubicBezTo>
                <a:cubicBezTo>
                  <a:pt x="1562" y="289"/>
                  <a:pt x="1544" y="325"/>
                  <a:pt x="1535" y="361"/>
                </a:cubicBezTo>
                <a:cubicBezTo>
                  <a:pt x="1526" y="379"/>
                  <a:pt x="1526" y="397"/>
                  <a:pt x="1517" y="424"/>
                </a:cubicBezTo>
                <a:cubicBezTo>
                  <a:pt x="1517" y="433"/>
                  <a:pt x="1517" y="451"/>
                  <a:pt x="1507" y="460"/>
                </a:cubicBezTo>
                <a:cubicBezTo>
                  <a:pt x="1498" y="478"/>
                  <a:pt x="1489" y="497"/>
                  <a:pt x="1471" y="506"/>
                </a:cubicBezTo>
                <a:cubicBezTo>
                  <a:pt x="1453" y="515"/>
                  <a:pt x="1444" y="524"/>
                  <a:pt x="1426" y="524"/>
                </a:cubicBezTo>
                <a:cubicBezTo>
                  <a:pt x="1417" y="533"/>
                  <a:pt x="1399" y="533"/>
                  <a:pt x="1390" y="533"/>
                </a:cubicBezTo>
                <a:cubicBezTo>
                  <a:pt x="1327" y="542"/>
                  <a:pt x="1327" y="542"/>
                  <a:pt x="1327" y="542"/>
                </a:cubicBezTo>
                <a:cubicBezTo>
                  <a:pt x="1282" y="551"/>
                  <a:pt x="1236" y="560"/>
                  <a:pt x="1200" y="577"/>
                </a:cubicBezTo>
                <a:cubicBezTo>
                  <a:pt x="1155" y="586"/>
                  <a:pt x="1119" y="604"/>
                  <a:pt x="1083" y="622"/>
                </a:cubicBezTo>
                <a:cubicBezTo>
                  <a:pt x="1065" y="640"/>
                  <a:pt x="1056" y="649"/>
                  <a:pt x="1038" y="667"/>
                </a:cubicBezTo>
                <a:cubicBezTo>
                  <a:pt x="1029" y="676"/>
                  <a:pt x="1020" y="694"/>
                  <a:pt x="1011" y="712"/>
                </a:cubicBezTo>
                <a:cubicBezTo>
                  <a:pt x="965" y="776"/>
                  <a:pt x="956" y="866"/>
                  <a:pt x="956" y="956"/>
                </a:cubicBezTo>
                <a:cubicBezTo>
                  <a:pt x="956" y="983"/>
                  <a:pt x="956" y="983"/>
                  <a:pt x="956" y="983"/>
                </a:cubicBezTo>
                <a:cubicBezTo>
                  <a:pt x="929" y="993"/>
                  <a:pt x="929" y="993"/>
                  <a:pt x="929" y="993"/>
                </a:cubicBezTo>
                <a:cubicBezTo>
                  <a:pt x="849" y="1019"/>
                  <a:pt x="768" y="1047"/>
                  <a:pt x="695" y="1092"/>
                </a:cubicBezTo>
                <a:cubicBezTo>
                  <a:pt x="623" y="1128"/>
                  <a:pt x="560" y="1173"/>
                  <a:pt x="506" y="1236"/>
                </a:cubicBezTo>
                <a:cubicBezTo>
                  <a:pt x="496" y="1255"/>
                  <a:pt x="487" y="1272"/>
                  <a:pt x="478" y="1282"/>
                </a:cubicBezTo>
                <a:cubicBezTo>
                  <a:pt x="469" y="1300"/>
                  <a:pt x="460" y="1318"/>
                  <a:pt x="460" y="1336"/>
                </a:cubicBezTo>
                <a:cubicBezTo>
                  <a:pt x="451" y="1354"/>
                  <a:pt x="451" y="1372"/>
                  <a:pt x="451" y="1390"/>
                </a:cubicBezTo>
                <a:cubicBezTo>
                  <a:pt x="451" y="1408"/>
                  <a:pt x="451" y="1435"/>
                  <a:pt x="451" y="1462"/>
                </a:cubicBezTo>
                <a:cubicBezTo>
                  <a:pt x="451" y="1471"/>
                  <a:pt x="442" y="1489"/>
                  <a:pt x="442" y="1508"/>
                </a:cubicBezTo>
                <a:cubicBezTo>
                  <a:pt x="433" y="1516"/>
                  <a:pt x="415" y="1535"/>
                  <a:pt x="406" y="1544"/>
                </a:cubicBezTo>
                <a:cubicBezTo>
                  <a:pt x="397" y="1553"/>
                  <a:pt x="388" y="1553"/>
                  <a:pt x="379" y="1562"/>
                </a:cubicBezTo>
                <a:cubicBezTo>
                  <a:pt x="370" y="1571"/>
                  <a:pt x="361" y="1571"/>
                  <a:pt x="352" y="1580"/>
                </a:cubicBezTo>
                <a:cubicBezTo>
                  <a:pt x="316" y="1598"/>
                  <a:pt x="289" y="1625"/>
                  <a:pt x="262" y="1652"/>
                </a:cubicBezTo>
                <a:cubicBezTo>
                  <a:pt x="207" y="1715"/>
                  <a:pt x="171" y="1788"/>
                  <a:pt x="153" y="1869"/>
                </a:cubicBezTo>
                <a:cubicBezTo>
                  <a:pt x="144" y="1905"/>
                  <a:pt x="144" y="1950"/>
                  <a:pt x="144" y="1986"/>
                </a:cubicBezTo>
                <a:cubicBezTo>
                  <a:pt x="144" y="2013"/>
                  <a:pt x="153" y="2031"/>
                  <a:pt x="153" y="2050"/>
                </a:cubicBezTo>
                <a:cubicBezTo>
                  <a:pt x="153" y="2077"/>
                  <a:pt x="153" y="2104"/>
                  <a:pt x="144" y="2131"/>
                </a:cubicBezTo>
                <a:cubicBezTo>
                  <a:pt x="144" y="2149"/>
                  <a:pt x="135" y="2176"/>
                  <a:pt x="126" y="2194"/>
                </a:cubicBezTo>
                <a:cubicBezTo>
                  <a:pt x="117" y="2212"/>
                  <a:pt x="108" y="2230"/>
                  <a:pt x="99" y="2248"/>
                </a:cubicBezTo>
                <a:cubicBezTo>
                  <a:pt x="90" y="2294"/>
                  <a:pt x="72" y="2330"/>
                  <a:pt x="63" y="2375"/>
                </a:cubicBezTo>
                <a:cubicBezTo>
                  <a:pt x="63" y="2411"/>
                  <a:pt x="54" y="2456"/>
                  <a:pt x="63" y="2492"/>
                </a:cubicBezTo>
                <a:cubicBezTo>
                  <a:pt x="63" y="2528"/>
                  <a:pt x="72" y="2574"/>
                  <a:pt x="99" y="2601"/>
                </a:cubicBezTo>
                <a:cubicBezTo>
                  <a:pt x="108" y="2619"/>
                  <a:pt x="117" y="2637"/>
                  <a:pt x="135" y="2646"/>
                </a:cubicBezTo>
                <a:cubicBezTo>
                  <a:pt x="144" y="2664"/>
                  <a:pt x="162" y="2682"/>
                  <a:pt x="180" y="2700"/>
                </a:cubicBezTo>
                <a:cubicBezTo>
                  <a:pt x="189" y="2727"/>
                  <a:pt x="198" y="2745"/>
                  <a:pt x="207" y="2772"/>
                </a:cubicBezTo>
                <a:cubicBezTo>
                  <a:pt x="207" y="2790"/>
                  <a:pt x="216" y="2809"/>
                  <a:pt x="216" y="2836"/>
                </a:cubicBezTo>
                <a:cubicBezTo>
                  <a:pt x="243" y="2908"/>
                  <a:pt x="307" y="2971"/>
                  <a:pt x="379" y="2998"/>
                </a:cubicBezTo>
                <a:cubicBezTo>
                  <a:pt x="415" y="3016"/>
                  <a:pt x="460" y="3016"/>
                  <a:pt x="506" y="3034"/>
                </a:cubicBezTo>
                <a:cubicBezTo>
                  <a:pt x="551" y="3053"/>
                  <a:pt x="578" y="3079"/>
                  <a:pt x="614" y="3107"/>
                </a:cubicBezTo>
                <a:cubicBezTo>
                  <a:pt x="686" y="3152"/>
                  <a:pt x="759" y="3197"/>
                  <a:pt x="840" y="3215"/>
                </a:cubicBezTo>
                <a:cubicBezTo>
                  <a:pt x="875" y="3224"/>
                  <a:pt x="920" y="3224"/>
                  <a:pt x="956" y="3215"/>
                </a:cubicBezTo>
                <a:cubicBezTo>
                  <a:pt x="965" y="3215"/>
                  <a:pt x="965" y="3215"/>
                  <a:pt x="965" y="3215"/>
                </a:cubicBezTo>
                <a:cubicBezTo>
                  <a:pt x="975" y="3206"/>
                  <a:pt x="975" y="3206"/>
                  <a:pt x="975" y="3206"/>
                </a:cubicBezTo>
                <a:cubicBezTo>
                  <a:pt x="992" y="3206"/>
                  <a:pt x="992" y="3206"/>
                  <a:pt x="992" y="3206"/>
                </a:cubicBezTo>
                <a:cubicBezTo>
                  <a:pt x="1001" y="3206"/>
                  <a:pt x="1011" y="3197"/>
                  <a:pt x="1020" y="3188"/>
                </a:cubicBezTo>
                <a:cubicBezTo>
                  <a:pt x="1038" y="3179"/>
                  <a:pt x="1047" y="3170"/>
                  <a:pt x="1065" y="3152"/>
                </a:cubicBezTo>
                <a:cubicBezTo>
                  <a:pt x="1083" y="3143"/>
                  <a:pt x="1101" y="3125"/>
                  <a:pt x="1119" y="3116"/>
                </a:cubicBezTo>
                <a:cubicBezTo>
                  <a:pt x="1137" y="3107"/>
                  <a:pt x="1164" y="3098"/>
                  <a:pt x="1182" y="3098"/>
                </a:cubicBezTo>
                <a:cubicBezTo>
                  <a:pt x="1228" y="3089"/>
                  <a:pt x="1273" y="3089"/>
                  <a:pt x="1318" y="3098"/>
                </a:cubicBezTo>
                <a:cubicBezTo>
                  <a:pt x="1489" y="3125"/>
                  <a:pt x="1661" y="3107"/>
                  <a:pt x="1824" y="3043"/>
                </a:cubicBezTo>
                <a:cubicBezTo>
                  <a:pt x="1824" y="3053"/>
                  <a:pt x="1824" y="3053"/>
                  <a:pt x="1824" y="3053"/>
                </a:cubicBezTo>
                <a:cubicBezTo>
                  <a:pt x="1661" y="3116"/>
                  <a:pt x="1489" y="3134"/>
                  <a:pt x="1318" y="3116"/>
                </a:cubicBezTo>
                <a:cubicBezTo>
                  <a:pt x="1273" y="3116"/>
                  <a:pt x="1228" y="3107"/>
                  <a:pt x="1191" y="3116"/>
                </a:cubicBezTo>
                <a:cubicBezTo>
                  <a:pt x="1173" y="3116"/>
                  <a:pt x="1155" y="3125"/>
                  <a:pt x="1137" y="3134"/>
                </a:cubicBezTo>
                <a:cubicBezTo>
                  <a:pt x="1119" y="3152"/>
                  <a:pt x="1101" y="3161"/>
                  <a:pt x="1083" y="3179"/>
                </a:cubicBezTo>
                <a:cubicBezTo>
                  <a:pt x="1065" y="3188"/>
                  <a:pt x="1047" y="3206"/>
                  <a:pt x="1029" y="3215"/>
                </a:cubicBezTo>
                <a:cubicBezTo>
                  <a:pt x="1020" y="3224"/>
                  <a:pt x="1011" y="3224"/>
                  <a:pt x="1001" y="3233"/>
                </a:cubicBezTo>
                <a:cubicBezTo>
                  <a:pt x="983" y="3233"/>
                  <a:pt x="983" y="3233"/>
                  <a:pt x="983" y="3233"/>
                </a:cubicBezTo>
                <a:cubicBezTo>
                  <a:pt x="975" y="3242"/>
                  <a:pt x="975" y="3242"/>
                  <a:pt x="975" y="3242"/>
                </a:cubicBezTo>
                <a:cubicBezTo>
                  <a:pt x="965" y="3242"/>
                  <a:pt x="965" y="3242"/>
                  <a:pt x="965" y="3242"/>
                </a:cubicBezTo>
                <a:cubicBezTo>
                  <a:pt x="920" y="3251"/>
                  <a:pt x="875" y="3251"/>
                  <a:pt x="831" y="3242"/>
                </a:cubicBezTo>
                <a:cubicBezTo>
                  <a:pt x="749" y="3224"/>
                  <a:pt x="668" y="3188"/>
                  <a:pt x="596" y="3134"/>
                </a:cubicBezTo>
                <a:cubicBezTo>
                  <a:pt x="560" y="3107"/>
                  <a:pt x="524" y="3079"/>
                  <a:pt x="487" y="3071"/>
                </a:cubicBezTo>
                <a:cubicBezTo>
                  <a:pt x="451" y="3053"/>
                  <a:pt x="406" y="3053"/>
                  <a:pt x="361" y="3034"/>
                </a:cubicBezTo>
                <a:cubicBezTo>
                  <a:pt x="280" y="3007"/>
                  <a:pt x="198" y="2935"/>
                  <a:pt x="171" y="2845"/>
                </a:cubicBezTo>
                <a:cubicBezTo>
                  <a:pt x="162" y="2800"/>
                  <a:pt x="153" y="2754"/>
                  <a:pt x="135" y="2727"/>
                </a:cubicBezTo>
                <a:cubicBezTo>
                  <a:pt x="126" y="2709"/>
                  <a:pt x="117" y="2700"/>
                  <a:pt x="99" y="2682"/>
                </a:cubicBezTo>
                <a:cubicBezTo>
                  <a:pt x="81" y="2664"/>
                  <a:pt x="63" y="2646"/>
                  <a:pt x="54" y="2628"/>
                </a:cubicBezTo>
                <a:cubicBezTo>
                  <a:pt x="27" y="2592"/>
                  <a:pt x="9" y="2547"/>
                  <a:pt x="9" y="2501"/>
                </a:cubicBezTo>
                <a:cubicBezTo>
                  <a:pt x="0" y="2456"/>
                  <a:pt x="9" y="2402"/>
                  <a:pt x="9" y="2366"/>
                </a:cubicBezTo>
                <a:cubicBezTo>
                  <a:pt x="18" y="2321"/>
                  <a:pt x="36" y="2275"/>
                  <a:pt x="45" y="2230"/>
                </a:cubicBezTo>
                <a:cubicBezTo>
                  <a:pt x="54" y="2212"/>
                  <a:pt x="63" y="2194"/>
                  <a:pt x="72" y="2167"/>
                </a:cubicBezTo>
                <a:cubicBezTo>
                  <a:pt x="81" y="2149"/>
                  <a:pt x="90" y="2131"/>
                  <a:pt x="90" y="2113"/>
                </a:cubicBezTo>
                <a:cubicBezTo>
                  <a:pt x="99" y="2077"/>
                  <a:pt x="90" y="2041"/>
                  <a:pt x="81" y="1995"/>
                </a:cubicBezTo>
                <a:cubicBezTo>
                  <a:pt x="81" y="1950"/>
                  <a:pt x="81" y="1905"/>
                  <a:pt x="90" y="1860"/>
                </a:cubicBezTo>
                <a:cubicBezTo>
                  <a:pt x="108" y="1769"/>
                  <a:pt x="153" y="1679"/>
                  <a:pt x="207" y="1616"/>
                </a:cubicBezTo>
                <a:cubicBezTo>
                  <a:pt x="243" y="1580"/>
                  <a:pt x="271" y="1544"/>
                  <a:pt x="316" y="1516"/>
                </a:cubicBezTo>
                <a:cubicBezTo>
                  <a:pt x="325" y="1516"/>
                  <a:pt x="334" y="1508"/>
                  <a:pt x="343" y="1499"/>
                </a:cubicBezTo>
                <a:cubicBezTo>
                  <a:pt x="352" y="1499"/>
                  <a:pt x="361" y="1489"/>
                  <a:pt x="361" y="1489"/>
                </a:cubicBezTo>
                <a:cubicBezTo>
                  <a:pt x="370" y="1480"/>
                  <a:pt x="370" y="1480"/>
                  <a:pt x="370" y="1471"/>
                </a:cubicBezTo>
                <a:cubicBezTo>
                  <a:pt x="379" y="1471"/>
                  <a:pt x="379" y="1462"/>
                  <a:pt x="379" y="1453"/>
                </a:cubicBezTo>
                <a:cubicBezTo>
                  <a:pt x="379" y="1435"/>
                  <a:pt x="379" y="1417"/>
                  <a:pt x="379" y="1390"/>
                </a:cubicBezTo>
                <a:cubicBezTo>
                  <a:pt x="379" y="1372"/>
                  <a:pt x="379" y="1345"/>
                  <a:pt x="388" y="1318"/>
                </a:cubicBezTo>
                <a:cubicBezTo>
                  <a:pt x="397" y="1300"/>
                  <a:pt x="397" y="1272"/>
                  <a:pt x="415" y="1255"/>
                </a:cubicBezTo>
                <a:cubicBezTo>
                  <a:pt x="424" y="1227"/>
                  <a:pt x="433" y="1209"/>
                  <a:pt x="451" y="1191"/>
                </a:cubicBezTo>
                <a:cubicBezTo>
                  <a:pt x="478" y="1155"/>
                  <a:pt x="506" y="1119"/>
                  <a:pt x="542" y="1092"/>
                </a:cubicBezTo>
                <a:cubicBezTo>
                  <a:pt x="578" y="1065"/>
                  <a:pt x="614" y="1038"/>
                  <a:pt x="659" y="1011"/>
                </a:cubicBezTo>
                <a:cubicBezTo>
                  <a:pt x="740" y="974"/>
                  <a:pt x="822" y="938"/>
                  <a:pt x="902" y="911"/>
                </a:cubicBezTo>
                <a:cubicBezTo>
                  <a:pt x="875" y="956"/>
                  <a:pt x="875" y="956"/>
                  <a:pt x="875" y="956"/>
                </a:cubicBezTo>
                <a:cubicBezTo>
                  <a:pt x="875" y="911"/>
                  <a:pt x="875" y="857"/>
                  <a:pt x="884" y="812"/>
                </a:cubicBezTo>
                <a:cubicBezTo>
                  <a:pt x="893" y="767"/>
                  <a:pt x="902" y="712"/>
                  <a:pt x="929" y="667"/>
                </a:cubicBezTo>
                <a:cubicBezTo>
                  <a:pt x="938" y="640"/>
                  <a:pt x="956" y="622"/>
                  <a:pt x="975" y="604"/>
                </a:cubicBezTo>
                <a:cubicBezTo>
                  <a:pt x="992" y="586"/>
                  <a:pt x="1011" y="569"/>
                  <a:pt x="1038" y="551"/>
                </a:cubicBezTo>
                <a:cubicBezTo>
                  <a:pt x="1083" y="524"/>
                  <a:pt x="1128" y="506"/>
                  <a:pt x="1173" y="497"/>
                </a:cubicBezTo>
                <a:cubicBezTo>
                  <a:pt x="1218" y="478"/>
                  <a:pt x="1264" y="469"/>
                  <a:pt x="1309" y="460"/>
                </a:cubicBezTo>
                <a:cubicBezTo>
                  <a:pt x="1381" y="451"/>
                  <a:pt x="1381" y="451"/>
                  <a:pt x="1381" y="451"/>
                </a:cubicBezTo>
                <a:cubicBezTo>
                  <a:pt x="1390" y="451"/>
                  <a:pt x="1399" y="451"/>
                  <a:pt x="1408" y="451"/>
                </a:cubicBezTo>
                <a:cubicBezTo>
                  <a:pt x="1417" y="442"/>
                  <a:pt x="1426" y="442"/>
                  <a:pt x="1426" y="442"/>
                </a:cubicBezTo>
                <a:cubicBezTo>
                  <a:pt x="1426" y="442"/>
                  <a:pt x="1435" y="442"/>
                  <a:pt x="1435" y="433"/>
                </a:cubicBezTo>
                <a:cubicBezTo>
                  <a:pt x="1435" y="424"/>
                  <a:pt x="1435" y="415"/>
                  <a:pt x="1444" y="406"/>
                </a:cubicBezTo>
                <a:cubicBezTo>
                  <a:pt x="1444" y="388"/>
                  <a:pt x="1453" y="361"/>
                  <a:pt x="1462" y="334"/>
                </a:cubicBezTo>
                <a:cubicBezTo>
                  <a:pt x="1471" y="289"/>
                  <a:pt x="1498" y="244"/>
                  <a:pt x="1544" y="207"/>
                </a:cubicBezTo>
                <a:cubicBezTo>
                  <a:pt x="1544" y="199"/>
                  <a:pt x="1553" y="199"/>
                  <a:pt x="1562" y="189"/>
                </a:cubicBezTo>
                <a:cubicBezTo>
                  <a:pt x="1571" y="189"/>
                  <a:pt x="1571" y="189"/>
                  <a:pt x="1571" y="189"/>
                </a:cubicBezTo>
                <a:cubicBezTo>
                  <a:pt x="1580" y="180"/>
                  <a:pt x="1580" y="180"/>
                  <a:pt x="1580" y="180"/>
                </a:cubicBezTo>
                <a:cubicBezTo>
                  <a:pt x="1598" y="171"/>
                  <a:pt x="1598" y="171"/>
                  <a:pt x="1598" y="171"/>
                </a:cubicBezTo>
                <a:cubicBezTo>
                  <a:pt x="1598" y="171"/>
                  <a:pt x="1607" y="171"/>
                  <a:pt x="1616" y="162"/>
                </a:cubicBezTo>
                <a:cubicBezTo>
                  <a:pt x="1634" y="153"/>
                  <a:pt x="1661" y="153"/>
                  <a:pt x="1688" y="144"/>
                </a:cubicBezTo>
                <a:cubicBezTo>
                  <a:pt x="1734" y="144"/>
                  <a:pt x="1779" y="144"/>
                  <a:pt x="1824" y="144"/>
                </a:cubicBezTo>
                <a:cubicBezTo>
                  <a:pt x="1869" y="144"/>
                  <a:pt x="1914" y="135"/>
                  <a:pt x="1950" y="126"/>
                </a:cubicBezTo>
                <a:cubicBezTo>
                  <a:pt x="1959" y="117"/>
                  <a:pt x="1968" y="117"/>
                  <a:pt x="1977" y="108"/>
                </a:cubicBezTo>
                <a:cubicBezTo>
                  <a:pt x="1977" y="108"/>
                  <a:pt x="1987" y="108"/>
                  <a:pt x="1987" y="99"/>
                </a:cubicBezTo>
                <a:cubicBezTo>
                  <a:pt x="1995" y="99"/>
                  <a:pt x="1995" y="99"/>
                  <a:pt x="1995" y="90"/>
                </a:cubicBezTo>
                <a:cubicBezTo>
                  <a:pt x="2013" y="81"/>
                  <a:pt x="2023" y="54"/>
                  <a:pt x="2050" y="45"/>
                </a:cubicBezTo>
                <a:cubicBezTo>
                  <a:pt x="2068" y="27"/>
                  <a:pt x="2095" y="18"/>
                  <a:pt x="2122" y="9"/>
                </a:cubicBezTo>
                <a:cubicBezTo>
                  <a:pt x="2149" y="9"/>
                  <a:pt x="2167" y="9"/>
                  <a:pt x="2194" y="9"/>
                </a:cubicBezTo>
                <a:cubicBezTo>
                  <a:pt x="2240" y="0"/>
                  <a:pt x="2285" y="0"/>
                  <a:pt x="2330" y="9"/>
                </a:cubicBezTo>
                <a:cubicBezTo>
                  <a:pt x="2420" y="18"/>
                  <a:pt x="2510" y="36"/>
                  <a:pt x="2601" y="63"/>
                </a:cubicBezTo>
                <a:lnTo>
                  <a:pt x="2601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">
            <a:extLst>
              <a:ext uri="{FF2B5EF4-FFF2-40B4-BE49-F238E27FC236}">
                <a16:creationId xmlns:a16="http://schemas.microsoft.com/office/drawing/2014/main" id="{865964A7-014D-AF43-A295-9EE3B3EA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26" y="7602106"/>
            <a:ext cx="2826119" cy="2386707"/>
          </a:xfrm>
          <a:custGeom>
            <a:avLst/>
            <a:gdLst>
              <a:gd name="T0" fmla="*/ 0 w 2694"/>
              <a:gd name="T1" fmla="*/ 1274 h 2277"/>
              <a:gd name="T2" fmla="*/ 126 w 2694"/>
              <a:gd name="T3" fmla="*/ 1057 h 2277"/>
              <a:gd name="T4" fmla="*/ 126 w 2694"/>
              <a:gd name="T5" fmla="*/ 1057 h 2277"/>
              <a:gd name="T6" fmla="*/ 307 w 2694"/>
              <a:gd name="T7" fmla="*/ 894 h 2277"/>
              <a:gd name="T8" fmla="*/ 434 w 2694"/>
              <a:gd name="T9" fmla="*/ 768 h 2277"/>
              <a:gd name="T10" fmla="*/ 470 w 2694"/>
              <a:gd name="T11" fmla="*/ 722 h 2277"/>
              <a:gd name="T12" fmla="*/ 470 w 2694"/>
              <a:gd name="T13" fmla="*/ 713 h 2277"/>
              <a:gd name="T14" fmla="*/ 669 w 2694"/>
              <a:gd name="T15" fmla="*/ 542 h 2277"/>
              <a:gd name="T16" fmla="*/ 913 w 2694"/>
              <a:gd name="T17" fmla="*/ 452 h 2277"/>
              <a:gd name="T18" fmla="*/ 1048 w 2694"/>
              <a:gd name="T19" fmla="*/ 334 h 2277"/>
              <a:gd name="T20" fmla="*/ 1184 w 2694"/>
              <a:gd name="T21" fmla="*/ 199 h 2277"/>
              <a:gd name="T22" fmla="*/ 1184 w 2694"/>
              <a:gd name="T23" fmla="*/ 199 h 2277"/>
              <a:gd name="T24" fmla="*/ 1419 w 2694"/>
              <a:gd name="T25" fmla="*/ 45 h 2277"/>
              <a:gd name="T26" fmla="*/ 1527 w 2694"/>
              <a:gd name="T27" fmla="*/ 36 h 2277"/>
              <a:gd name="T28" fmla="*/ 1726 w 2694"/>
              <a:gd name="T29" fmla="*/ 45 h 2277"/>
              <a:gd name="T30" fmla="*/ 2042 w 2694"/>
              <a:gd name="T31" fmla="*/ 9 h 2277"/>
              <a:gd name="T32" fmla="*/ 2241 w 2694"/>
              <a:gd name="T33" fmla="*/ 117 h 2277"/>
              <a:gd name="T34" fmla="*/ 2304 w 2694"/>
              <a:gd name="T35" fmla="*/ 208 h 2277"/>
              <a:gd name="T36" fmla="*/ 2467 w 2694"/>
              <a:gd name="T37" fmla="*/ 605 h 2277"/>
              <a:gd name="T38" fmla="*/ 2476 w 2694"/>
              <a:gd name="T39" fmla="*/ 741 h 2277"/>
              <a:gd name="T40" fmla="*/ 2476 w 2694"/>
              <a:gd name="T41" fmla="*/ 804 h 2277"/>
              <a:gd name="T42" fmla="*/ 2548 w 2694"/>
              <a:gd name="T43" fmla="*/ 858 h 2277"/>
              <a:gd name="T44" fmla="*/ 2620 w 2694"/>
              <a:gd name="T45" fmla="*/ 966 h 2277"/>
              <a:gd name="T46" fmla="*/ 2647 w 2694"/>
              <a:gd name="T47" fmla="*/ 1084 h 2277"/>
              <a:gd name="T48" fmla="*/ 2639 w 2694"/>
              <a:gd name="T49" fmla="*/ 1202 h 2277"/>
              <a:gd name="T50" fmla="*/ 2620 w 2694"/>
              <a:gd name="T51" fmla="*/ 1355 h 2277"/>
              <a:gd name="T52" fmla="*/ 2666 w 2694"/>
              <a:gd name="T53" fmla="*/ 1509 h 2277"/>
              <a:gd name="T54" fmla="*/ 2656 w 2694"/>
              <a:gd name="T55" fmla="*/ 1861 h 2277"/>
              <a:gd name="T56" fmla="*/ 2340 w 2694"/>
              <a:gd name="T57" fmla="*/ 2186 h 2277"/>
              <a:gd name="T58" fmla="*/ 1907 w 2694"/>
              <a:gd name="T59" fmla="*/ 2268 h 2277"/>
              <a:gd name="T60" fmla="*/ 2124 w 2694"/>
              <a:gd name="T61" fmla="*/ 2231 h 2277"/>
              <a:gd name="T62" fmla="*/ 2485 w 2694"/>
              <a:gd name="T63" fmla="*/ 2015 h 2277"/>
              <a:gd name="T64" fmla="*/ 2602 w 2694"/>
              <a:gd name="T65" fmla="*/ 1635 h 2277"/>
              <a:gd name="T66" fmla="*/ 2548 w 2694"/>
              <a:gd name="T67" fmla="*/ 1427 h 2277"/>
              <a:gd name="T68" fmla="*/ 2530 w 2694"/>
              <a:gd name="T69" fmla="*/ 1301 h 2277"/>
              <a:gd name="T70" fmla="*/ 2557 w 2694"/>
              <a:gd name="T71" fmla="*/ 1138 h 2277"/>
              <a:gd name="T72" fmla="*/ 2539 w 2694"/>
              <a:gd name="T73" fmla="*/ 994 h 2277"/>
              <a:gd name="T74" fmla="*/ 2539 w 2694"/>
              <a:gd name="T75" fmla="*/ 985 h 2277"/>
              <a:gd name="T76" fmla="*/ 2449 w 2694"/>
              <a:gd name="T77" fmla="*/ 894 h 2277"/>
              <a:gd name="T78" fmla="*/ 2394 w 2694"/>
              <a:gd name="T79" fmla="*/ 804 h 2277"/>
              <a:gd name="T80" fmla="*/ 2394 w 2694"/>
              <a:gd name="T81" fmla="*/ 741 h 2277"/>
              <a:gd name="T82" fmla="*/ 2385 w 2694"/>
              <a:gd name="T83" fmla="*/ 623 h 2277"/>
              <a:gd name="T84" fmla="*/ 2223 w 2694"/>
              <a:gd name="T85" fmla="*/ 199 h 2277"/>
              <a:gd name="T86" fmla="*/ 2124 w 2694"/>
              <a:gd name="T87" fmla="*/ 99 h 2277"/>
              <a:gd name="T88" fmla="*/ 1735 w 2694"/>
              <a:gd name="T89" fmla="*/ 99 h 2277"/>
              <a:gd name="T90" fmla="*/ 1518 w 2694"/>
              <a:gd name="T91" fmla="*/ 90 h 2277"/>
              <a:gd name="T92" fmla="*/ 1355 w 2694"/>
              <a:gd name="T93" fmla="*/ 126 h 2277"/>
              <a:gd name="T94" fmla="*/ 1220 w 2694"/>
              <a:gd name="T95" fmla="*/ 235 h 2277"/>
              <a:gd name="T96" fmla="*/ 1084 w 2694"/>
              <a:gd name="T97" fmla="*/ 370 h 2277"/>
              <a:gd name="T98" fmla="*/ 931 w 2694"/>
              <a:gd name="T99" fmla="*/ 488 h 2277"/>
              <a:gd name="T100" fmla="*/ 804 w 2694"/>
              <a:gd name="T101" fmla="*/ 533 h 2277"/>
              <a:gd name="T102" fmla="*/ 578 w 2694"/>
              <a:gd name="T103" fmla="*/ 641 h 2277"/>
              <a:gd name="T104" fmla="*/ 497 w 2694"/>
              <a:gd name="T105" fmla="*/ 732 h 2277"/>
              <a:gd name="T106" fmla="*/ 452 w 2694"/>
              <a:gd name="T107" fmla="*/ 786 h 2277"/>
              <a:gd name="T108" fmla="*/ 316 w 2694"/>
              <a:gd name="T109" fmla="*/ 912 h 2277"/>
              <a:gd name="T110" fmla="*/ 136 w 2694"/>
              <a:gd name="T111" fmla="*/ 1066 h 2277"/>
              <a:gd name="T112" fmla="*/ 54 w 2694"/>
              <a:gd name="T113" fmla="*/ 1165 h 2277"/>
              <a:gd name="T114" fmla="*/ 0 w 2694"/>
              <a:gd name="T115" fmla="*/ 1274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94" h="2277">
                <a:moveTo>
                  <a:pt x="0" y="1274"/>
                </a:moveTo>
                <a:lnTo>
                  <a:pt x="0" y="1274"/>
                </a:lnTo>
                <a:cubicBezTo>
                  <a:pt x="9" y="1238"/>
                  <a:pt x="18" y="1192"/>
                  <a:pt x="45" y="1156"/>
                </a:cubicBezTo>
                <a:cubicBezTo>
                  <a:pt x="63" y="1120"/>
                  <a:pt x="90" y="1084"/>
                  <a:pt x="126" y="1057"/>
                </a:cubicBezTo>
                <a:lnTo>
                  <a:pt x="126" y="1057"/>
                </a:lnTo>
                <a:lnTo>
                  <a:pt x="126" y="1057"/>
                </a:lnTo>
                <a:cubicBezTo>
                  <a:pt x="154" y="1030"/>
                  <a:pt x="190" y="1003"/>
                  <a:pt x="217" y="975"/>
                </a:cubicBezTo>
                <a:cubicBezTo>
                  <a:pt x="244" y="949"/>
                  <a:pt x="280" y="921"/>
                  <a:pt x="307" y="894"/>
                </a:cubicBezTo>
                <a:cubicBezTo>
                  <a:pt x="334" y="867"/>
                  <a:pt x="361" y="840"/>
                  <a:pt x="398" y="813"/>
                </a:cubicBezTo>
                <a:cubicBezTo>
                  <a:pt x="407" y="795"/>
                  <a:pt x="425" y="777"/>
                  <a:pt x="434" y="768"/>
                </a:cubicBezTo>
                <a:cubicBezTo>
                  <a:pt x="443" y="759"/>
                  <a:pt x="452" y="750"/>
                  <a:pt x="452" y="741"/>
                </a:cubicBezTo>
                <a:cubicBezTo>
                  <a:pt x="461" y="732"/>
                  <a:pt x="470" y="722"/>
                  <a:pt x="470" y="722"/>
                </a:cubicBezTo>
                <a:cubicBezTo>
                  <a:pt x="470" y="713"/>
                  <a:pt x="470" y="713"/>
                  <a:pt x="470" y="713"/>
                </a:cubicBezTo>
                <a:lnTo>
                  <a:pt x="470" y="713"/>
                </a:lnTo>
                <a:cubicBezTo>
                  <a:pt x="497" y="686"/>
                  <a:pt x="524" y="650"/>
                  <a:pt x="560" y="614"/>
                </a:cubicBezTo>
                <a:cubicBezTo>
                  <a:pt x="587" y="587"/>
                  <a:pt x="632" y="560"/>
                  <a:pt x="669" y="542"/>
                </a:cubicBezTo>
                <a:cubicBezTo>
                  <a:pt x="714" y="524"/>
                  <a:pt x="759" y="515"/>
                  <a:pt x="795" y="497"/>
                </a:cubicBezTo>
                <a:cubicBezTo>
                  <a:pt x="840" y="488"/>
                  <a:pt x="876" y="469"/>
                  <a:pt x="913" y="452"/>
                </a:cubicBezTo>
                <a:cubicBezTo>
                  <a:pt x="913" y="460"/>
                  <a:pt x="913" y="460"/>
                  <a:pt x="913" y="460"/>
                </a:cubicBezTo>
                <a:cubicBezTo>
                  <a:pt x="958" y="424"/>
                  <a:pt x="1012" y="379"/>
                  <a:pt x="1048" y="334"/>
                </a:cubicBezTo>
                <a:cubicBezTo>
                  <a:pt x="1075" y="316"/>
                  <a:pt x="1093" y="289"/>
                  <a:pt x="1120" y="271"/>
                </a:cubicBezTo>
                <a:cubicBezTo>
                  <a:pt x="1184" y="199"/>
                  <a:pt x="1184" y="199"/>
                  <a:pt x="1184" y="199"/>
                </a:cubicBezTo>
                <a:lnTo>
                  <a:pt x="1184" y="199"/>
                </a:lnTo>
                <a:lnTo>
                  <a:pt x="1184" y="199"/>
                </a:lnTo>
                <a:cubicBezTo>
                  <a:pt x="1229" y="162"/>
                  <a:pt x="1274" y="117"/>
                  <a:pt x="1328" y="90"/>
                </a:cubicBezTo>
                <a:cubicBezTo>
                  <a:pt x="1365" y="72"/>
                  <a:pt x="1391" y="54"/>
                  <a:pt x="1419" y="45"/>
                </a:cubicBezTo>
                <a:cubicBezTo>
                  <a:pt x="1455" y="36"/>
                  <a:pt x="1491" y="36"/>
                  <a:pt x="1527" y="36"/>
                </a:cubicBezTo>
                <a:lnTo>
                  <a:pt x="1527" y="36"/>
                </a:lnTo>
                <a:lnTo>
                  <a:pt x="1527" y="36"/>
                </a:lnTo>
                <a:cubicBezTo>
                  <a:pt x="1590" y="54"/>
                  <a:pt x="1654" y="54"/>
                  <a:pt x="1726" y="45"/>
                </a:cubicBezTo>
                <a:cubicBezTo>
                  <a:pt x="1789" y="36"/>
                  <a:pt x="1861" y="18"/>
                  <a:pt x="1934" y="9"/>
                </a:cubicBezTo>
                <a:cubicBezTo>
                  <a:pt x="1970" y="0"/>
                  <a:pt x="2006" y="0"/>
                  <a:pt x="2042" y="9"/>
                </a:cubicBezTo>
                <a:cubicBezTo>
                  <a:pt x="2078" y="9"/>
                  <a:pt x="2124" y="18"/>
                  <a:pt x="2160" y="36"/>
                </a:cubicBezTo>
                <a:cubicBezTo>
                  <a:pt x="2187" y="54"/>
                  <a:pt x="2223" y="90"/>
                  <a:pt x="2241" y="117"/>
                </a:cubicBezTo>
                <a:cubicBezTo>
                  <a:pt x="2259" y="126"/>
                  <a:pt x="2268" y="144"/>
                  <a:pt x="2277" y="162"/>
                </a:cubicBezTo>
                <a:cubicBezTo>
                  <a:pt x="2286" y="171"/>
                  <a:pt x="2295" y="190"/>
                  <a:pt x="2304" y="208"/>
                </a:cubicBezTo>
                <a:cubicBezTo>
                  <a:pt x="2349" y="262"/>
                  <a:pt x="2385" y="325"/>
                  <a:pt x="2403" y="397"/>
                </a:cubicBezTo>
                <a:cubicBezTo>
                  <a:pt x="2431" y="460"/>
                  <a:pt x="2449" y="533"/>
                  <a:pt x="2467" y="605"/>
                </a:cubicBezTo>
                <a:cubicBezTo>
                  <a:pt x="2467" y="641"/>
                  <a:pt x="2476" y="677"/>
                  <a:pt x="2476" y="713"/>
                </a:cubicBezTo>
                <a:cubicBezTo>
                  <a:pt x="2476" y="741"/>
                  <a:pt x="2476" y="741"/>
                  <a:pt x="2476" y="741"/>
                </a:cubicBezTo>
                <a:cubicBezTo>
                  <a:pt x="2476" y="768"/>
                  <a:pt x="2476" y="768"/>
                  <a:pt x="2476" y="768"/>
                </a:cubicBezTo>
                <a:cubicBezTo>
                  <a:pt x="2476" y="795"/>
                  <a:pt x="2476" y="795"/>
                  <a:pt x="2476" y="804"/>
                </a:cubicBezTo>
                <a:cubicBezTo>
                  <a:pt x="2485" y="804"/>
                  <a:pt x="2494" y="822"/>
                  <a:pt x="2503" y="831"/>
                </a:cubicBezTo>
                <a:cubicBezTo>
                  <a:pt x="2521" y="840"/>
                  <a:pt x="2530" y="849"/>
                  <a:pt x="2548" y="858"/>
                </a:cubicBezTo>
                <a:cubicBezTo>
                  <a:pt x="2557" y="876"/>
                  <a:pt x="2575" y="885"/>
                  <a:pt x="2584" y="903"/>
                </a:cubicBezTo>
                <a:cubicBezTo>
                  <a:pt x="2602" y="921"/>
                  <a:pt x="2611" y="939"/>
                  <a:pt x="2620" y="966"/>
                </a:cubicBezTo>
                <a:cubicBezTo>
                  <a:pt x="2620" y="957"/>
                  <a:pt x="2620" y="957"/>
                  <a:pt x="2620" y="957"/>
                </a:cubicBezTo>
                <a:cubicBezTo>
                  <a:pt x="2639" y="1003"/>
                  <a:pt x="2647" y="1039"/>
                  <a:pt x="2647" y="1084"/>
                </a:cubicBezTo>
                <a:cubicBezTo>
                  <a:pt x="2647" y="1102"/>
                  <a:pt x="2647" y="1120"/>
                  <a:pt x="2647" y="1147"/>
                </a:cubicBezTo>
                <a:cubicBezTo>
                  <a:pt x="2647" y="1165"/>
                  <a:pt x="2639" y="1183"/>
                  <a:pt x="2639" y="1202"/>
                </a:cubicBezTo>
                <a:cubicBezTo>
                  <a:pt x="2630" y="1247"/>
                  <a:pt x="2620" y="1274"/>
                  <a:pt x="2620" y="1310"/>
                </a:cubicBezTo>
                <a:cubicBezTo>
                  <a:pt x="2611" y="1319"/>
                  <a:pt x="2611" y="1337"/>
                  <a:pt x="2620" y="1355"/>
                </a:cubicBezTo>
                <a:cubicBezTo>
                  <a:pt x="2620" y="1364"/>
                  <a:pt x="2620" y="1382"/>
                  <a:pt x="2630" y="1400"/>
                </a:cubicBezTo>
                <a:cubicBezTo>
                  <a:pt x="2639" y="1436"/>
                  <a:pt x="2656" y="1472"/>
                  <a:pt x="2666" y="1509"/>
                </a:cubicBezTo>
                <a:cubicBezTo>
                  <a:pt x="2675" y="1545"/>
                  <a:pt x="2684" y="1581"/>
                  <a:pt x="2684" y="1626"/>
                </a:cubicBezTo>
                <a:cubicBezTo>
                  <a:pt x="2693" y="1698"/>
                  <a:pt x="2684" y="1780"/>
                  <a:pt x="2656" y="1861"/>
                </a:cubicBezTo>
                <a:cubicBezTo>
                  <a:pt x="2630" y="1933"/>
                  <a:pt x="2584" y="2006"/>
                  <a:pt x="2530" y="2060"/>
                </a:cubicBezTo>
                <a:cubicBezTo>
                  <a:pt x="2476" y="2114"/>
                  <a:pt x="2413" y="2159"/>
                  <a:pt x="2340" y="2186"/>
                </a:cubicBezTo>
                <a:cubicBezTo>
                  <a:pt x="2277" y="2222"/>
                  <a:pt x="2205" y="2240"/>
                  <a:pt x="2124" y="2259"/>
                </a:cubicBezTo>
                <a:cubicBezTo>
                  <a:pt x="2051" y="2268"/>
                  <a:pt x="1979" y="2276"/>
                  <a:pt x="1907" y="2268"/>
                </a:cubicBezTo>
                <a:cubicBezTo>
                  <a:pt x="1907" y="2259"/>
                  <a:pt x="1907" y="2259"/>
                  <a:pt x="1907" y="2259"/>
                </a:cubicBezTo>
                <a:cubicBezTo>
                  <a:pt x="1979" y="2259"/>
                  <a:pt x="2051" y="2250"/>
                  <a:pt x="2124" y="2231"/>
                </a:cubicBezTo>
                <a:cubicBezTo>
                  <a:pt x="2196" y="2213"/>
                  <a:pt x="2259" y="2186"/>
                  <a:pt x="2322" y="2150"/>
                </a:cubicBezTo>
                <a:cubicBezTo>
                  <a:pt x="2385" y="2114"/>
                  <a:pt x="2440" y="2069"/>
                  <a:pt x="2485" y="2015"/>
                </a:cubicBezTo>
                <a:cubicBezTo>
                  <a:pt x="2530" y="1960"/>
                  <a:pt x="2566" y="1906"/>
                  <a:pt x="2593" y="1834"/>
                </a:cubicBezTo>
                <a:cubicBezTo>
                  <a:pt x="2611" y="1771"/>
                  <a:pt x="2611" y="1698"/>
                  <a:pt x="2602" y="1635"/>
                </a:cubicBezTo>
                <a:cubicBezTo>
                  <a:pt x="2602" y="1599"/>
                  <a:pt x="2593" y="1563"/>
                  <a:pt x="2584" y="1527"/>
                </a:cubicBezTo>
                <a:cubicBezTo>
                  <a:pt x="2575" y="1500"/>
                  <a:pt x="2566" y="1463"/>
                  <a:pt x="2548" y="1427"/>
                </a:cubicBezTo>
                <a:cubicBezTo>
                  <a:pt x="2548" y="1409"/>
                  <a:pt x="2539" y="1391"/>
                  <a:pt x="2530" y="1364"/>
                </a:cubicBezTo>
                <a:cubicBezTo>
                  <a:pt x="2530" y="1346"/>
                  <a:pt x="2530" y="1319"/>
                  <a:pt x="2530" y="1301"/>
                </a:cubicBezTo>
                <a:cubicBezTo>
                  <a:pt x="2530" y="1256"/>
                  <a:pt x="2548" y="1219"/>
                  <a:pt x="2548" y="1183"/>
                </a:cubicBezTo>
                <a:cubicBezTo>
                  <a:pt x="2557" y="1165"/>
                  <a:pt x="2557" y="1156"/>
                  <a:pt x="2557" y="1138"/>
                </a:cubicBezTo>
                <a:cubicBezTo>
                  <a:pt x="2557" y="1120"/>
                  <a:pt x="2557" y="1102"/>
                  <a:pt x="2557" y="1084"/>
                </a:cubicBezTo>
                <a:cubicBezTo>
                  <a:pt x="2557" y="1057"/>
                  <a:pt x="2548" y="1021"/>
                  <a:pt x="2539" y="994"/>
                </a:cubicBezTo>
                <a:lnTo>
                  <a:pt x="2539" y="994"/>
                </a:lnTo>
                <a:cubicBezTo>
                  <a:pt x="2539" y="985"/>
                  <a:pt x="2539" y="985"/>
                  <a:pt x="2539" y="985"/>
                </a:cubicBezTo>
                <a:cubicBezTo>
                  <a:pt x="2530" y="966"/>
                  <a:pt x="2512" y="949"/>
                  <a:pt x="2485" y="930"/>
                </a:cubicBezTo>
                <a:cubicBezTo>
                  <a:pt x="2476" y="912"/>
                  <a:pt x="2467" y="903"/>
                  <a:pt x="2449" y="894"/>
                </a:cubicBezTo>
                <a:cubicBezTo>
                  <a:pt x="2431" y="876"/>
                  <a:pt x="2422" y="867"/>
                  <a:pt x="2403" y="840"/>
                </a:cubicBezTo>
                <a:cubicBezTo>
                  <a:pt x="2394" y="831"/>
                  <a:pt x="2394" y="813"/>
                  <a:pt x="2394" y="804"/>
                </a:cubicBezTo>
                <a:cubicBezTo>
                  <a:pt x="2394" y="786"/>
                  <a:pt x="2394" y="777"/>
                  <a:pt x="2394" y="768"/>
                </a:cubicBezTo>
                <a:cubicBezTo>
                  <a:pt x="2394" y="741"/>
                  <a:pt x="2394" y="741"/>
                  <a:pt x="2394" y="741"/>
                </a:cubicBezTo>
                <a:cubicBezTo>
                  <a:pt x="2394" y="722"/>
                  <a:pt x="2394" y="722"/>
                  <a:pt x="2394" y="722"/>
                </a:cubicBezTo>
                <a:cubicBezTo>
                  <a:pt x="2394" y="686"/>
                  <a:pt x="2385" y="650"/>
                  <a:pt x="2385" y="623"/>
                </a:cubicBezTo>
                <a:cubicBezTo>
                  <a:pt x="2367" y="488"/>
                  <a:pt x="2322" y="352"/>
                  <a:pt x="2250" y="244"/>
                </a:cubicBezTo>
                <a:cubicBezTo>
                  <a:pt x="2241" y="226"/>
                  <a:pt x="2232" y="216"/>
                  <a:pt x="2223" y="199"/>
                </a:cubicBezTo>
                <a:cubicBezTo>
                  <a:pt x="2214" y="180"/>
                  <a:pt x="2205" y="171"/>
                  <a:pt x="2187" y="162"/>
                </a:cubicBezTo>
                <a:cubicBezTo>
                  <a:pt x="2169" y="135"/>
                  <a:pt x="2150" y="108"/>
                  <a:pt x="2124" y="99"/>
                </a:cubicBezTo>
                <a:cubicBezTo>
                  <a:pt x="2069" y="63"/>
                  <a:pt x="2006" y="63"/>
                  <a:pt x="1934" y="72"/>
                </a:cubicBezTo>
                <a:cubicBezTo>
                  <a:pt x="1871" y="72"/>
                  <a:pt x="1798" y="90"/>
                  <a:pt x="1735" y="99"/>
                </a:cubicBezTo>
                <a:cubicBezTo>
                  <a:pt x="1663" y="108"/>
                  <a:pt x="1581" y="117"/>
                  <a:pt x="1509" y="90"/>
                </a:cubicBezTo>
                <a:cubicBezTo>
                  <a:pt x="1518" y="90"/>
                  <a:pt x="1518" y="90"/>
                  <a:pt x="1518" y="90"/>
                </a:cubicBezTo>
                <a:cubicBezTo>
                  <a:pt x="1491" y="90"/>
                  <a:pt x="1464" y="90"/>
                  <a:pt x="1437" y="99"/>
                </a:cubicBezTo>
                <a:cubicBezTo>
                  <a:pt x="1410" y="108"/>
                  <a:pt x="1382" y="117"/>
                  <a:pt x="1355" y="126"/>
                </a:cubicBezTo>
                <a:cubicBezTo>
                  <a:pt x="1310" y="162"/>
                  <a:pt x="1265" y="199"/>
                  <a:pt x="1211" y="235"/>
                </a:cubicBezTo>
                <a:cubicBezTo>
                  <a:pt x="1220" y="235"/>
                  <a:pt x="1220" y="235"/>
                  <a:pt x="1220" y="235"/>
                </a:cubicBezTo>
                <a:cubicBezTo>
                  <a:pt x="1148" y="298"/>
                  <a:pt x="1148" y="298"/>
                  <a:pt x="1148" y="298"/>
                </a:cubicBezTo>
                <a:cubicBezTo>
                  <a:pt x="1129" y="325"/>
                  <a:pt x="1102" y="343"/>
                  <a:pt x="1084" y="370"/>
                </a:cubicBezTo>
                <a:cubicBezTo>
                  <a:pt x="1039" y="406"/>
                  <a:pt x="985" y="452"/>
                  <a:pt x="940" y="488"/>
                </a:cubicBezTo>
                <a:cubicBezTo>
                  <a:pt x="931" y="488"/>
                  <a:pt x="931" y="488"/>
                  <a:pt x="931" y="488"/>
                </a:cubicBezTo>
                <a:lnTo>
                  <a:pt x="931" y="488"/>
                </a:lnTo>
                <a:cubicBezTo>
                  <a:pt x="895" y="506"/>
                  <a:pt x="849" y="524"/>
                  <a:pt x="804" y="533"/>
                </a:cubicBezTo>
                <a:cubicBezTo>
                  <a:pt x="768" y="551"/>
                  <a:pt x="723" y="560"/>
                  <a:pt x="687" y="569"/>
                </a:cubicBezTo>
                <a:cubicBezTo>
                  <a:pt x="642" y="587"/>
                  <a:pt x="614" y="614"/>
                  <a:pt x="578" y="641"/>
                </a:cubicBezTo>
                <a:cubicBezTo>
                  <a:pt x="551" y="668"/>
                  <a:pt x="524" y="705"/>
                  <a:pt x="497" y="732"/>
                </a:cubicBezTo>
                <a:lnTo>
                  <a:pt x="497" y="732"/>
                </a:lnTo>
                <a:cubicBezTo>
                  <a:pt x="488" y="741"/>
                  <a:pt x="479" y="750"/>
                  <a:pt x="479" y="759"/>
                </a:cubicBezTo>
                <a:cubicBezTo>
                  <a:pt x="470" y="768"/>
                  <a:pt x="461" y="777"/>
                  <a:pt x="452" y="786"/>
                </a:cubicBezTo>
                <a:cubicBezTo>
                  <a:pt x="443" y="795"/>
                  <a:pt x="425" y="813"/>
                  <a:pt x="407" y="822"/>
                </a:cubicBezTo>
                <a:cubicBezTo>
                  <a:pt x="379" y="858"/>
                  <a:pt x="353" y="885"/>
                  <a:pt x="316" y="912"/>
                </a:cubicBezTo>
                <a:cubicBezTo>
                  <a:pt x="289" y="939"/>
                  <a:pt x="262" y="966"/>
                  <a:pt x="226" y="994"/>
                </a:cubicBezTo>
                <a:cubicBezTo>
                  <a:pt x="199" y="1021"/>
                  <a:pt x="163" y="1048"/>
                  <a:pt x="136" y="1066"/>
                </a:cubicBezTo>
                <a:lnTo>
                  <a:pt x="136" y="1066"/>
                </a:lnTo>
                <a:cubicBezTo>
                  <a:pt x="100" y="1093"/>
                  <a:pt x="72" y="1129"/>
                  <a:pt x="54" y="1165"/>
                </a:cubicBezTo>
                <a:cubicBezTo>
                  <a:pt x="27" y="1202"/>
                  <a:pt x="18" y="1238"/>
                  <a:pt x="9" y="1274"/>
                </a:cubicBezTo>
                <a:lnTo>
                  <a:pt x="0" y="12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">
            <a:extLst>
              <a:ext uri="{FF2B5EF4-FFF2-40B4-BE49-F238E27FC236}">
                <a16:creationId xmlns:a16="http://schemas.microsoft.com/office/drawing/2014/main" id="{85033294-F5D8-1F4B-ABF5-1D421639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9697" y="8282042"/>
            <a:ext cx="152637" cy="198891"/>
          </a:xfrm>
          <a:custGeom>
            <a:avLst/>
            <a:gdLst>
              <a:gd name="T0" fmla="*/ 0 w 145"/>
              <a:gd name="T1" fmla="*/ 172 h 191"/>
              <a:gd name="T2" fmla="*/ 0 w 145"/>
              <a:gd name="T3" fmla="*/ 172 h 191"/>
              <a:gd name="T4" fmla="*/ 27 w 145"/>
              <a:gd name="T5" fmla="*/ 109 h 191"/>
              <a:gd name="T6" fmla="*/ 45 w 145"/>
              <a:gd name="T7" fmla="*/ 100 h 191"/>
              <a:gd name="T8" fmla="*/ 63 w 145"/>
              <a:gd name="T9" fmla="*/ 82 h 191"/>
              <a:gd name="T10" fmla="*/ 72 w 145"/>
              <a:gd name="T11" fmla="*/ 72 h 191"/>
              <a:gd name="T12" fmla="*/ 81 w 145"/>
              <a:gd name="T13" fmla="*/ 63 h 191"/>
              <a:gd name="T14" fmla="*/ 90 w 145"/>
              <a:gd name="T15" fmla="*/ 55 h 191"/>
              <a:gd name="T16" fmla="*/ 99 w 145"/>
              <a:gd name="T17" fmla="*/ 46 h 191"/>
              <a:gd name="T18" fmla="*/ 126 w 145"/>
              <a:gd name="T19" fmla="*/ 0 h 191"/>
              <a:gd name="T20" fmla="*/ 135 w 145"/>
              <a:gd name="T21" fmla="*/ 0 h 191"/>
              <a:gd name="T22" fmla="*/ 135 w 145"/>
              <a:gd name="T23" fmla="*/ 63 h 191"/>
              <a:gd name="T24" fmla="*/ 135 w 145"/>
              <a:gd name="T25" fmla="*/ 72 h 191"/>
              <a:gd name="T26" fmla="*/ 135 w 145"/>
              <a:gd name="T27" fmla="*/ 91 h 191"/>
              <a:gd name="T28" fmla="*/ 126 w 145"/>
              <a:gd name="T29" fmla="*/ 109 h 191"/>
              <a:gd name="T30" fmla="*/ 117 w 145"/>
              <a:gd name="T31" fmla="*/ 127 h 191"/>
              <a:gd name="T32" fmla="*/ 117 w 145"/>
              <a:gd name="T33" fmla="*/ 136 h 191"/>
              <a:gd name="T34" fmla="*/ 108 w 145"/>
              <a:gd name="T35" fmla="*/ 154 h 191"/>
              <a:gd name="T36" fmla="*/ 99 w 145"/>
              <a:gd name="T37" fmla="*/ 163 h 191"/>
              <a:gd name="T38" fmla="*/ 81 w 145"/>
              <a:gd name="T39" fmla="*/ 181 h 191"/>
              <a:gd name="T40" fmla="*/ 9 w 145"/>
              <a:gd name="T41" fmla="*/ 181 h 191"/>
              <a:gd name="T42" fmla="*/ 0 w 145"/>
              <a:gd name="T43" fmla="*/ 172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91">
                <a:moveTo>
                  <a:pt x="0" y="172"/>
                </a:moveTo>
                <a:lnTo>
                  <a:pt x="0" y="172"/>
                </a:lnTo>
                <a:cubicBezTo>
                  <a:pt x="9" y="145"/>
                  <a:pt x="18" y="127"/>
                  <a:pt x="27" y="109"/>
                </a:cubicBezTo>
                <a:cubicBezTo>
                  <a:pt x="27" y="109"/>
                  <a:pt x="36" y="100"/>
                  <a:pt x="45" y="100"/>
                </a:cubicBezTo>
                <a:cubicBezTo>
                  <a:pt x="54" y="91"/>
                  <a:pt x="54" y="91"/>
                  <a:pt x="63" y="82"/>
                </a:cubicBezTo>
                <a:cubicBezTo>
                  <a:pt x="72" y="72"/>
                  <a:pt x="72" y="72"/>
                  <a:pt x="72" y="72"/>
                </a:cubicBezTo>
                <a:cubicBezTo>
                  <a:pt x="81" y="63"/>
                  <a:pt x="81" y="63"/>
                  <a:pt x="81" y="63"/>
                </a:cubicBezTo>
                <a:cubicBezTo>
                  <a:pt x="90" y="55"/>
                  <a:pt x="90" y="55"/>
                  <a:pt x="90" y="55"/>
                </a:cubicBezTo>
                <a:cubicBezTo>
                  <a:pt x="99" y="46"/>
                  <a:pt x="99" y="46"/>
                  <a:pt x="99" y="46"/>
                </a:cubicBezTo>
                <a:cubicBezTo>
                  <a:pt x="108" y="27"/>
                  <a:pt x="117" y="18"/>
                  <a:pt x="12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18"/>
                  <a:pt x="144" y="36"/>
                  <a:pt x="135" y="63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17" y="127"/>
                  <a:pt x="117" y="127"/>
                  <a:pt x="117" y="127"/>
                </a:cubicBezTo>
                <a:lnTo>
                  <a:pt x="117" y="136"/>
                </a:lnTo>
                <a:cubicBezTo>
                  <a:pt x="108" y="154"/>
                  <a:pt x="108" y="154"/>
                  <a:pt x="108" y="154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0" y="172"/>
                  <a:pt x="90" y="172"/>
                  <a:pt x="81" y="181"/>
                </a:cubicBezTo>
                <a:cubicBezTo>
                  <a:pt x="63" y="190"/>
                  <a:pt x="36" y="190"/>
                  <a:pt x="9" y="181"/>
                </a:cubicBezTo>
                <a:lnTo>
                  <a:pt x="0" y="1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">
            <a:extLst>
              <a:ext uri="{FF2B5EF4-FFF2-40B4-BE49-F238E27FC236}">
                <a16:creationId xmlns:a16="http://schemas.microsoft.com/office/drawing/2014/main" id="{19E60074-C866-AD4E-A195-6E43C2DC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720" y="7657611"/>
            <a:ext cx="485669" cy="883453"/>
          </a:xfrm>
          <a:custGeom>
            <a:avLst/>
            <a:gdLst>
              <a:gd name="T0" fmla="*/ 461 w 462"/>
              <a:gd name="T1" fmla="*/ 9 h 841"/>
              <a:gd name="T2" fmla="*/ 461 w 462"/>
              <a:gd name="T3" fmla="*/ 9 h 841"/>
              <a:gd name="T4" fmla="*/ 362 w 462"/>
              <a:gd name="T5" fmla="*/ 90 h 841"/>
              <a:gd name="T6" fmla="*/ 271 w 462"/>
              <a:gd name="T7" fmla="*/ 172 h 841"/>
              <a:gd name="T8" fmla="*/ 181 w 462"/>
              <a:gd name="T9" fmla="*/ 253 h 841"/>
              <a:gd name="T10" fmla="*/ 109 w 462"/>
              <a:gd name="T11" fmla="*/ 352 h 841"/>
              <a:gd name="T12" fmla="*/ 72 w 462"/>
              <a:gd name="T13" fmla="*/ 461 h 841"/>
              <a:gd name="T14" fmla="*/ 46 w 462"/>
              <a:gd name="T15" fmla="*/ 587 h 841"/>
              <a:gd name="T16" fmla="*/ 54 w 462"/>
              <a:gd name="T17" fmla="*/ 831 h 841"/>
              <a:gd name="T18" fmla="*/ 46 w 462"/>
              <a:gd name="T19" fmla="*/ 840 h 841"/>
              <a:gd name="T20" fmla="*/ 0 w 462"/>
              <a:gd name="T21" fmla="*/ 578 h 841"/>
              <a:gd name="T22" fmla="*/ 9 w 462"/>
              <a:gd name="T23" fmla="*/ 452 h 841"/>
              <a:gd name="T24" fmla="*/ 54 w 462"/>
              <a:gd name="T25" fmla="*/ 325 h 841"/>
              <a:gd name="T26" fmla="*/ 118 w 462"/>
              <a:gd name="T27" fmla="*/ 199 h 841"/>
              <a:gd name="T28" fmla="*/ 217 w 462"/>
              <a:gd name="T29" fmla="*/ 108 h 841"/>
              <a:gd name="T30" fmla="*/ 325 w 462"/>
              <a:gd name="T31" fmla="*/ 45 h 841"/>
              <a:gd name="T32" fmla="*/ 452 w 462"/>
              <a:gd name="T33" fmla="*/ 0 h 841"/>
              <a:gd name="T34" fmla="*/ 461 w 462"/>
              <a:gd name="T35" fmla="*/ 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" h="841">
                <a:moveTo>
                  <a:pt x="461" y="9"/>
                </a:moveTo>
                <a:lnTo>
                  <a:pt x="461" y="9"/>
                </a:lnTo>
                <a:cubicBezTo>
                  <a:pt x="425" y="36"/>
                  <a:pt x="398" y="63"/>
                  <a:pt x="362" y="90"/>
                </a:cubicBezTo>
                <a:cubicBezTo>
                  <a:pt x="335" y="117"/>
                  <a:pt x="299" y="145"/>
                  <a:pt x="271" y="172"/>
                </a:cubicBezTo>
                <a:cubicBezTo>
                  <a:pt x="235" y="199"/>
                  <a:pt x="208" y="226"/>
                  <a:pt x="181" y="253"/>
                </a:cubicBezTo>
                <a:cubicBezTo>
                  <a:pt x="154" y="289"/>
                  <a:pt x="127" y="316"/>
                  <a:pt x="109" y="352"/>
                </a:cubicBezTo>
                <a:cubicBezTo>
                  <a:pt x="91" y="389"/>
                  <a:pt x="82" y="425"/>
                  <a:pt x="72" y="461"/>
                </a:cubicBezTo>
                <a:cubicBezTo>
                  <a:pt x="54" y="497"/>
                  <a:pt x="54" y="542"/>
                  <a:pt x="46" y="587"/>
                </a:cubicBezTo>
                <a:cubicBezTo>
                  <a:pt x="36" y="668"/>
                  <a:pt x="46" y="750"/>
                  <a:pt x="54" y="831"/>
                </a:cubicBezTo>
                <a:cubicBezTo>
                  <a:pt x="46" y="840"/>
                  <a:pt x="46" y="840"/>
                  <a:pt x="46" y="840"/>
                </a:cubicBezTo>
                <a:cubicBezTo>
                  <a:pt x="18" y="750"/>
                  <a:pt x="9" y="668"/>
                  <a:pt x="0" y="578"/>
                </a:cubicBezTo>
                <a:cubicBezTo>
                  <a:pt x="0" y="542"/>
                  <a:pt x="9" y="497"/>
                  <a:pt x="9" y="452"/>
                </a:cubicBezTo>
                <a:cubicBezTo>
                  <a:pt x="18" y="406"/>
                  <a:pt x="36" y="361"/>
                  <a:pt x="54" y="325"/>
                </a:cubicBezTo>
                <a:cubicBezTo>
                  <a:pt x="72" y="280"/>
                  <a:pt x="91" y="244"/>
                  <a:pt x="118" y="199"/>
                </a:cubicBezTo>
                <a:cubicBezTo>
                  <a:pt x="145" y="162"/>
                  <a:pt x="181" y="136"/>
                  <a:pt x="217" y="108"/>
                </a:cubicBezTo>
                <a:cubicBezTo>
                  <a:pt x="253" y="81"/>
                  <a:pt x="289" y="63"/>
                  <a:pt x="325" y="45"/>
                </a:cubicBezTo>
                <a:cubicBezTo>
                  <a:pt x="371" y="27"/>
                  <a:pt x="407" y="9"/>
                  <a:pt x="452" y="0"/>
                </a:cubicBezTo>
                <a:lnTo>
                  <a:pt x="461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">
            <a:extLst>
              <a:ext uri="{FF2B5EF4-FFF2-40B4-BE49-F238E27FC236}">
                <a16:creationId xmlns:a16="http://schemas.microsoft.com/office/drawing/2014/main" id="{DFB49341-BB8F-E042-8F4A-5AA79B3A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261" y="6949926"/>
            <a:ext cx="249771" cy="531920"/>
          </a:xfrm>
          <a:custGeom>
            <a:avLst/>
            <a:gdLst>
              <a:gd name="T0" fmla="*/ 236 w 237"/>
              <a:gd name="T1" fmla="*/ 9 h 506"/>
              <a:gd name="T2" fmla="*/ 236 w 237"/>
              <a:gd name="T3" fmla="*/ 9 h 506"/>
              <a:gd name="T4" fmla="*/ 217 w 237"/>
              <a:gd name="T5" fmla="*/ 45 h 506"/>
              <a:gd name="T6" fmla="*/ 199 w 237"/>
              <a:gd name="T7" fmla="*/ 73 h 506"/>
              <a:gd name="T8" fmla="*/ 181 w 237"/>
              <a:gd name="T9" fmla="*/ 100 h 506"/>
              <a:gd name="T10" fmla="*/ 172 w 237"/>
              <a:gd name="T11" fmla="*/ 136 h 506"/>
              <a:gd name="T12" fmla="*/ 154 w 237"/>
              <a:gd name="T13" fmla="*/ 162 h 506"/>
              <a:gd name="T14" fmla="*/ 136 w 237"/>
              <a:gd name="T15" fmla="*/ 189 h 506"/>
              <a:gd name="T16" fmla="*/ 118 w 237"/>
              <a:gd name="T17" fmla="*/ 216 h 506"/>
              <a:gd name="T18" fmla="*/ 100 w 237"/>
              <a:gd name="T19" fmla="*/ 243 h 506"/>
              <a:gd name="T20" fmla="*/ 82 w 237"/>
              <a:gd name="T21" fmla="*/ 270 h 506"/>
              <a:gd name="T22" fmla="*/ 73 w 237"/>
              <a:gd name="T23" fmla="*/ 306 h 506"/>
              <a:gd name="T24" fmla="*/ 64 w 237"/>
              <a:gd name="T25" fmla="*/ 334 h 506"/>
              <a:gd name="T26" fmla="*/ 46 w 237"/>
              <a:gd name="T27" fmla="*/ 370 h 506"/>
              <a:gd name="T28" fmla="*/ 28 w 237"/>
              <a:gd name="T29" fmla="*/ 505 h 506"/>
              <a:gd name="T30" fmla="*/ 19 w 237"/>
              <a:gd name="T31" fmla="*/ 505 h 506"/>
              <a:gd name="T32" fmla="*/ 9 w 237"/>
              <a:gd name="T33" fmla="*/ 361 h 506"/>
              <a:gd name="T34" fmla="*/ 9 w 237"/>
              <a:gd name="T35" fmla="*/ 325 h 506"/>
              <a:gd name="T36" fmla="*/ 19 w 237"/>
              <a:gd name="T37" fmla="*/ 288 h 506"/>
              <a:gd name="T38" fmla="*/ 28 w 237"/>
              <a:gd name="T39" fmla="*/ 252 h 506"/>
              <a:gd name="T40" fmla="*/ 37 w 237"/>
              <a:gd name="T41" fmla="*/ 216 h 506"/>
              <a:gd name="T42" fmla="*/ 46 w 237"/>
              <a:gd name="T43" fmla="*/ 180 h 506"/>
              <a:gd name="T44" fmla="*/ 64 w 237"/>
              <a:gd name="T45" fmla="*/ 144 h 506"/>
              <a:gd name="T46" fmla="*/ 82 w 237"/>
              <a:gd name="T47" fmla="*/ 118 h 506"/>
              <a:gd name="T48" fmla="*/ 100 w 237"/>
              <a:gd name="T49" fmla="*/ 82 h 506"/>
              <a:gd name="T50" fmla="*/ 226 w 237"/>
              <a:gd name="T51" fmla="*/ 0 h 506"/>
              <a:gd name="T52" fmla="*/ 236 w 237"/>
              <a:gd name="T53" fmla="*/ 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7" h="506">
                <a:moveTo>
                  <a:pt x="236" y="9"/>
                </a:moveTo>
                <a:lnTo>
                  <a:pt x="236" y="9"/>
                </a:lnTo>
                <a:cubicBezTo>
                  <a:pt x="226" y="18"/>
                  <a:pt x="217" y="27"/>
                  <a:pt x="217" y="45"/>
                </a:cubicBezTo>
                <a:cubicBezTo>
                  <a:pt x="208" y="55"/>
                  <a:pt x="208" y="64"/>
                  <a:pt x="199" y="73"/>
                </a:cubicBezTo>
                <a:cubicBezTo>
                  <a:pt x="199" y="82"/>
                  <a:pt x="190" y="91"/>
                  <a:pt x="181" y="100"/>
                </a:cubicBezTo>
                <a:cubicBezTo>
                  <a:pt x="181" y="118"/>
                  <a:pt x="172" y="127"/>
                  <a:pt x="172" y="136"/>
                </a:cubicBezTo>
                <a:cubicBezTo>
                  <a:pt x="163" y="144"/>
                  <a:pt x="163" y="153"/>
                  <a:pt x="154" y="162"/>
                </a:cubicBezTo>
                <a:cubicBezTo>
                  <a:pt x="145" y="171"/>
                  <a:pt x="145" y="180"/>
                  <a:pt x="136" y="189"/>
                </a:cubicBezTo>
                <a:cubicBezTo>
                  <a:pt x="118" y="216"/>
                  <a:pt x="118" y="216"/>
                  <a:pt x="118" y="216"/>
                </a:cubicBezTo>
                <a:cubicBezTo>
                  <a:pt x="109" y="225"/>
                  <a:pt x="100" y="234"/>
                  <a:pt x="100" y="243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3" y="306"/>
                  <a:pt x="73" y="306"/>
                  <a:pt x="73" y="306"/>
                </a:cubicBezTo>
                <a:cubicBezTo>
                  <a:pt x="64" y="334"/>
                  <a:pt x="64" y="334"/>
                  <a:pt x="64" y="334"/>
                </a:cubicBezTo>
                <a:cubicBezTo>
                  <a:pt x="46" y="370"/>
                  <a:pt x="46" y="370"/>
                  <a:pt x="46" y="370"/>
                </a:cubicBezTo>
                <a:cubicBezTo>
                  <a:pt x="37" y="415"/>
                  <a:pt x="28" y="460"/>
                  <a:pt x="28" y="505"/>
                </a:cubicBezTo>
                <a:cubicBezTo>
                  <a:pt x="19" y="505"/>
                  <a:pt x="19" y="505"/>
                  <a:pt x="19" y="505"/>
                </a:cubicBezTo>
                <a:cubicBezTo>
                  <a:pt x="9" y="460"/>
                  <a:pt x="0" y="415"/>
                  <a:pt x="9" y="361"/>
                </a:cubicBezTo>
                <a:cubicBezTo>
                  <a:pt x="9" y="325"/>
                  <a:pt x="9" y="325"/>
                  <a:pt x="9" y="325"/>
                </a:cubicBezTo>
                <a:cubicBezTo>
                  <a:pt x="19" y="288"/>
                  <a:pt x="19" y="288"/>
                  <a:pt x="19" y="288"/>
                </a:cubicBezTo>
                <a:cubicBezTo>
                  <a:pt x="28" y="252"/>
                  <a:pt x="28" y="252"/>
                  <a:pt x="28" y="252"/>
                </a:cubicBezTo>
                <a:cubicBezTo>
                  <a:pt x="37" y="216"/>
                  <a:pt x="37" y="216"/>
                  <a:pt x="37" y="216"/>
                </a:cubicBezTo>
                <a:cubicBezTo>
                  <a:pt x="37" y="207"/>
                  <a:pt x="46" y="198"/>
                  <a:pt x="46" y="180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4" y="136"/>
                  <a:pt x="73" y="127"/>
                  <a:pt x="82" y="118"/>
                </a:cubicBezTo>
                <a:cubicBezTo>
                  <a:pt x="82" y="109"/>
                  <a:pt x="91" y="91"/>
                  <a:pt x="100" y="82"/>
                </a:cubicBezTo>
                <a:cubicBezTo>
                  <a:pt x="136" y="45"/>
                  <a:pt x="172" y="18"/>
                  <a:pt x="226" y="0"/>
                </a:cubicBezTo>
                <a:lnTo>
                  <a:pt x="236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">
            <a:extLst>
              <a:ext uri="{FF2B5EF4-FFF2-40B4-BE49-F238E27FC236}">
                <a16:creationId xmlns:a16="http://schemas.microsoft.com/office/drawing/2014/main" id="{693721F6-BF11-5149-9B10-5ADEC7A7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6932" y="8073897"/>
            <a:ext cx="226643" cy="388534"/>
          </a:xfrm>
          <a:custGeom>
            <a:avLst/>
            <a:gdLst>
              <a:gd name="T0" fmla="*/ 36 w 218"/>
              <a:gd name="T1" fmla="*/ 0 h 371"/>
              <a:gd name="T2" fmla="*/ 36 w 218"/>
              <a:gd name="T3" fmla="*/ 0 h 371"/>
              <a:gd name="T4" fmla="*/ 81 w 218"/>
              <a:gd name="T5" fmla="*/ 99 h 371"/>
              <a:gd name="T6" fmla="*/ 90 w 218"/>
              <a:gd name="T7" fmla="*/ 117 h 371"/>
              <a:gd name="T8" fmla="*/ 99 w 218"/>
              <a:gd name="T9" fmla="*/ 144 h 371"/>
              <a:gd name="T10" fmla="*/ 99 w 218"/>
              <a:gd name="T11" fmla="*/ 171 h 371"/>
              <a:gd name="T12" fmla="*/ 108 w 218"/>
              <a:gd name="T13" fmla="*/ 189 h 371"/>
              <a:gd name="T14" fmla="*/ 118 w 218"/>
              <a:gd name="T15" fmla="*/ 216 h 371"/>
              <a:gd name="T16" fmla="*/ 127 w 218"/>
              <a:gd name="T17" fmla="*/ 244 h 371"/>
              <a:gd name="T18" fmla="*/ 145 w 218"/>
              <a:gd name="T19" fmla="*/ 261 h 371"/>
              <a:gd name="T20" fmla="*/ 154 w 218"/>
              <a:gd name="T21" fmla="*/ 280 h 371"/>
              <a:gd name="T22" fmla="*/ 217 w 218"/>
              <a:gd name="T23" fmla="*/ 370 h 371"/>
              <a:gd name="T24" fmla="*/ 208 w 218"/>
              <a:gd name="T25" fmla="*/ 370 h 371"/>
              <a:gd name="T26" fmla="*/ 118 w 218"/>
              <a:gd name="T27" fmla="*/ 307 h 371"/>
              <a:gd name="T28" fmla="*/ 99 w 218"/>
              <a:gd name="T29" fmla="*/ 289 h 371"/>
              <a:gd name="T30" fmla="*/ 81 w 218"/>
              <a:gd name="T31" fmla="*/ 270 h 371"/>
              <a:gd name="T32" fmla="*/ 63 w 218"/>
              <a:gd name="T33" fmla="*/ 244 h 371"/>
              <a:gd name="T34" fmla="*/ 45 w 218"/>
              <a:gd name="T35" fmla="*/ 225 h 371"/>
              <a:gd name="T36" fmla="*/ 36 w 218"/>
              <a:gd name="T37" fmla="*/ 198 h 371"/>
              <a:gd name="T38" fmla="*/ 18 w 218"/>
              <a:gd name="T39" fmla="*/ 171 h 371"/>
              <a:gd name="T40" fmla="*/ 9 w 218"/>
              <a:gd name="T41" fmla="*/ 144 h 371"/>
              <a:gd name="T42" fmla="*/ 0 w 218"/>
              <a:gd name="T43" fmla="*/ 117 h 371"/>
              <a:gd name="T44" fmla="*/ 27 w 218"/>
              <a:gd name="T45" fmla="*/ 0 h 371"/>
              <a:gd name="T46" fmla="*/ 36 w 218"/>
              <a:gd name="T47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8" h="371">
                <a:moveTo>
                  <a:pt x="36" y="0"/>
                </a:moveTo>
                <a:lnTo>
                  <a:pt x="36" y="0"/>
                </a:lnTo>
                <a:cubicBezTo>
                  <a:pt x="63" y="36"/>
                  <a:pt x="72" y="72"/>
                  <a:pt x="81" y="99"/>
                </a:cubicBezTo>
                <a:cubicBezTo>
                  <a:pt x="90" y="108"/>
                  <a:pt x="90" y="117"/>
                  <a:pt x="90" y="117"/>
                </a:cubicBezTo>
                <a:cubicBezTo>
                  <a:pt x="99" y="126"/>
                  <a:pt x="99" y="135"/>
                  <a:pt x="99" y="144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8" y="180"/>
                  <a:pt x="108" y="189"/>
                  <a:pt x="108" y="189"/>
                </a:cubicBezTo>
                <a:cubicBezTo>
                  <a:pt x="118" y="216"/>
                  <a:pt x="118" y="216"/>
                  <a:pt x="118" y="216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45" y="261"/>
                  <a:pt x="145" y="261"/>
                  <a:pt x="145" y="26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72" y="316"/>
                  <a:pt x="190" y="343"/>
                  <a:pt x="217" y="370"/>
                </a:cubicBezTo>
                <a:cubicBezTo>
                  <a:pt x="208" y="370"/>
                  <a:pt x="208" y="370"/>
                  <a:pt x="208" y="370"/>
                </a:cubicBezTo>
                <a:cubicBezTo>
                  <a:pt x="181" y="361"/>
                  <a:pt x="145" y="334"/>
                  <a:pt x="118" y="307"/>
                </a:cubicBezTo>
                <a:cubicBezTo>
                  <a:pt x="99" y="289"/>
                  <a:pt x="99" y="289"/>
                  <a:pt x="99" y="289"/>
                </a:cubicBezTo>
                <a:cubicBezTo>
                  <a:pt x="81" y="270"/>
                  <a:pt x="81" y="270"/>
                  <a:pt x="81" y="270"/>
                </a:cubicBezTo>
                <a:cubicBezTo>
                  <a:pt x="63" y="244"/>
                  <a:pt x="63" y="244"/>
                  <a:pt x="63" y="244"/>
                </a:cubicBezTo>
                <a:cubicBezTo>
                  <a:pt x="45" y="225"/>
                  <a:pt x="45" y="225"/>
                  <a:pt x="45" y="225"/>
                </a:cubicBezTo>
                <a:cubicBezTo>
                  <a:pt x="45" y="216"/>
                  <a:pt x="36" y="207"/>
                  <a:pt x="36" y="198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18" y="162"/>
                  <a:pt x="9" y="153"/>
                  <a:pt x="9" y="144"/>
                </a:cubicBezTo>
                <a:cubicBezTo>
                  <a:pt x="9" y="135"/>
                  <a:pt x="0" y="126"/>
                  <a:pt x="0" y="117"/>
                </a:cubicBezTo>
                <a:cubicBezTo>
                  <a:pt x="0" y="81"/>
                  <a:pt x="0" y="36"/>
                  <a:pt x="27" y="0"/>
                </a:cubicBezTo>
                <a:lnTo>
                  <a:pt x="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">
            <a:extLst>
              <a:ext uri="{FF2B5EF4-FFF2-40B4-BE49-F238E27FC236}">
                <a16:creationId xmlns:a16="http://schemas.microsoft.com/office/drawing/2014/main" id="{D636416F-A303-EA4D-B52E-3DE9C769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669" y="7153443"/>
            <a:ext cx="161888" cy="550421"/>
          </a:xfrm>
          <a:custGeom>
            <a:avLst/>
            <a:gdLst>
              <a:gd name="T0" fmla="*/ 55 w 155"/>
              <a:gd name="T1" fmla="*/ 524 h 525"/>
              <a:gd name="T2" fmla="*/ 55 w 155"/>
              <a:gd name="T3" fmla="*/ 524 h 525"/>
              <a:gd name="T4" fmla="*/ 36 w 155"/>
              <a:gd name="T5" fmla="*/ 488 h 525"/>
              <a:gd name="T6" fmla="*/ 19 w 155"/>
              <a:gd name="T7" fmla="*/ 461 h 525"/>
              <a:gd name="T8" fmla="*/ 9 w 155"/>
              <a:gd name="T9" fmla="*/ 425 h 525"/>
              <a:gd name="T10" fmla="*/ 0 w 155"/>
              <a:gd name="T11" fmla="*/ 388 h 525"/>
              <a:gd name="T12" fmla="*/ 0 w 155"/>
              <a:gd name="T13" fmla="*/ 352 h 525"/>
              <a:gd name="T14" fmla="*/ 0 w 155"/>
              <a:gd name="T15" fmla="*/ 316 h 525"/>
              <a:gd name="T16" fmla="*/ 9 w 155"/>
              <a:gd name="T17" fmla="*/ 280 h 525"/>
              <a:gd name="T18" fmla="*/ 19 w 155"/>
              <a:gd name="T19" fmla="*/ 244 h 525"/>
              <a:gd name="T20" fmla="*/ 27 w 155"/>
              <a:gd name="T21" fmla="*/ 217 h 525"/>
              <a:gd name="T22" fmla="*/ 36 w 155"/>
              <a:gd name="T23" fmla="*/ 181 h 525"/>
              <a:gd name="T24" fmla="*/ 55 w 155"/>
              <a:gd name="T25" fmla="*/ 145 h 525"/>
              <a:gd name="T26" fmla="*/ 64 w 155"/>
              <a:gd name="T27" fmla="*/ 118 h 525"/>
              <a:gd name="T28" fmla="*/ 145 w 155"/>
              <a:gd name="T29" fmla="*/ 0 h 525"/>
              <a:gd name="T30" fmla="*/ 154 w 155"/>
              <a:gd name="T31" fmla="*/ 9 h 525"/>
              <a:gd name="T32" fmla="*/ 109 w 155"/>
              <a:gd name="T33" fmla="*/ 127 h 525"/>
              <a:gd name="T34" fmla="*/ 100 w 155"/>
              <a:gd name="T35" fmla="*/ 163 h 525"/>
              <a:gd name="T36" fmla="*/ 91 w 155"/>
              <a:gd name="T37" fmla="*/ 199 h 525"/>
              <a:gd name="T38" fmla="*/ 91 w 155"/>
              <a:gd name="T39" fmla="*/ 226 h 525"/>
              <a:gd name="T40" fmla="*/ 82 w 155"/>
              <a:gd name="T41" fmla="*/ 262 h 525"/>
              <a:gd name="T42" fmla="*/ 82 w 155"/>
              <a:gd name="T43" fmla="*/ 289 h 525"/>
              <a:gd name="T44" fmla="*/ 82 w 155"/>
              <a:gd name="T45" fmla="*/ 325 h 525"/>
              <a:gd name="T46" fmla="*/ 82 w 155"/>
              <a:gd name="T47" fmla="*/ 352 h 525"/>
              <a:gd name="T48" fmla="*/ 82 w 155"/>
              <a:gd name="T49" fmla="*/ 388 h 525"/>
              <a:gd name="T50" fmla="*/ 82 w 155"/>
              <a:gd name="T51" fmla="*/ 416 h 525"/>
              <a:gd name="T52" fmla="*/ 82 w 155"/>
              <a:gd name="T53" fmla="*/ 452 h 525"/>
              <a:gd name="T54" fmla="*/ 73 w 155"/>
              <a:gd name="T55" fmla="*/ 488 h 525"/>
              <a:gd name="T56" fmla="*/ 64 w 155"/>
              <a:gd name="T57" fmla="*/ 524 h 525"/>
              <a:gd name="T58" fmla="*/ 55 w 155"/>
              <a:gd name="T59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525">
                <a:moveTo>
                  <a:pt x="55" y="524"/>
                </a:moveTo>
                <a:lnTo>
                  <a:pt x="55" y="524"/>
                </a:lnTo>
                <a:cubicBezTo>
                  <a:pt x="45" y="515"/>
                  <a:pt x="45" y="506"/>
                  <a:pt x="36" y="488"/>
                </a:cubicBezTo>
                <a:cubicBezTo>
                  <a:pt x="27" y="479"/>
                  <a:pt x="27" y="470"/>
                  <a:pt x="19" y="461"/>
                </a:cubicBezTo>
                <a:cubicBezTo>
                  <a:pt x="9" y="452"/>
                  <a:pt x="9" y="434"/>
                  <a:pt x="9" y="425"/>
                </a:cubicBezTo>
                <a:cubicBezTo>
                  <a:pt x="0" y="416"/>
                  <a:pt x="0" y="398"/>
                  <a:pt x="0" y="388"/>
                </a:cubicBezTo>
                <a:cubicBezTo>
                  <a:pt x="0" y="380"/>
                  <a:pt x="0" y="362"/>
                  <a:pt x="0" y="352"/>
                </a:cubicBezTo>
                <a:cubicBezTo>
                  <a:pt x="0" y="343"/>
                  <a:pt x="0" y="325"/>
                  <a:pt x="0" y="316"/>
                </a:cubicBezTo>
                <a:cubicBezTo>
                  <a:pt x="9" y="280"/>
                  <a:pt x="9" y="280"/>
                  <a:pt x="9" y="280"/>
                </a:cubicBezTo>
                <a:cubicBezTo>
                  <a:pt x="9" y="271"/>
                  <a:pt x="9" y="262"/>
                  <a:pt x="19" y="244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91" y="72"/>
                  <a:pt x="109" y="36"/>
                  <a:pt x="145" y="0"/>
                </a:cubicBezTo>
                <a:cubicBezTo>
                  <a:pt x="154" y="9"/>
                  <a:pt x="154" y="9"/>
                  <a:pt x="154" y="9"/>
                </a:cubicBezTo>
                <a:cubicBezTo>
                  <a:pt x="127" y="45"/>
                  <a:pt x="118" y="90"/>
                  <a:pt x="109" y="127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91" y="226"/>
                  <a:pt x="91" y="226"/>
                  <a:pt x="91" y="226"/>
                </a:cubicBezTo>
                <a:cubicBezTo>
                  <a:pt x="82" y="262"/>
                  <a:pt x="82" y="262"/>
                  <a:pt x="82" y="262"/>
                </a:cubicBezTo>
                <a:cubicBezTo>
                  <a:pt x="82" y="271"/>
                  <a:pt x="82" y="280"/>
                  <a:pt x="82" y="289"/>
                </a:cubicBezTo>
                <a:cubicBezTo>
                  <a:pt x="82" y="325"/>
                  <a:pt x="82" y="325"/>
                  <a:pt x="82" y="325"/>
                </a:cubicBezTo>
                <a:cubicBezTo>
                  <a:pt x="82" y="334"/>
                  <a:pt x="82" y="343"/>
                  <a:pt x="82" y="352"/>
                </a:cubicBezTo>
                <a:cubicBezTo>
                  <a:pt x="82" y="362"/>
                  <a:pt x="82" y="380"/>
                  <a:pt x="82" y="388"/>
                </a:cubicBezTo>
                <a:cubicBezTo>
                  <a:pt x="82" y="398"/>
                  <a:pt x="82" y="407"/>
                  <a:pt x="82" y="416"/>
                </a:cubicBezTo>
                <a:cubicBezTo>
                  <a:pt x="82" y="425"/>
                  <a:pt x="82" y="443"/>
                  <a:pt x="82" y="452"/>
                </a:cubicBezTo>
                <a:cubicBezTo>
                  <a:pt x="73" y="461"/>
                  <a:pt x="73" y="470"/>
                  <a:pt x="73" y="488"/>
                </a:cubicBezTo>
                <a:cubicBezTo>
                  <a:pt x="73" y="497"/>
                  <a:pt x="73" y="506"/>
                  <a:pt x="64" y="524"/>
                </a:cubicBezTo>
                <a:lnTo>
                  <a:pt x="55" y="5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2">
            <a:extLst>
              <a:ext uri="{FF2B5EF4-FFF2-40B4-BE49-F238E27FC236}">
                <a16:creationId xmlns:a16="http://schemas.microsoft.com/office/drawing/2014/main" id="{DEFE978B-DF65-E241-B03E-8C5C8594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649" y="5867582"/>
            <a:ext cx="541173" cy="448663"/>
          </a:xfrm>
          <a:custGeom>
            <a:avLst/>
            <a:gdLst>
              <a:gd name="T0" fmla="*/ 515 w 516"/>
              <a:gd name="T1" fmla="*/ 37 h 426"/>
              <a:gd name="T2" fmla="*/ 515 w 516"/>
              <a:gd name="T3" fmla="*/ 37 h 426"/>
              <a:gd name="T4" fmla="*/ 343 w 516"/>
              <a:gd name="T5" fmla="*/ 91 h 426"/>
              <a:gd name="T6" fmla="*/ 262 w 516"/>
              <a:gd name="T7" fmla="*/ 109 h 426"/>
              <a:gd name="T8" fmla="*/ 181 w 516"/>
              <a:gd name="T9" fmla="*/ 145 h 426"/>
              <a:gd name="T10" fmla="*/ 118 w 516"/>
              <a:gd name="T11" fmla="*/ 190 h 426"/>
              <a:gd name="T12" fmla="*/ 64 w 516"/>
              <a:gd name="T13" fmla="*/ 253 h 426"/>
              <a:gd name="T14" fmla="*/ 27 w 516"/>
              <a:gd name="T15" fmla="*/ 335 h 426"/>
              <a:gd name="T16" fmla="*/ 18 w 516"/>
              <a:gd name="T17" fmla="*/ 425 h 426"/>
              <a:gd name="T18" fmla="*/ 9 w 516"/>
              <a:gd name="T19" fmla="*/ 425 h 426"/>
              <a:gd name="T20" fmla="*/ 27 w 516"/>
              <a:gd name="T21" fmla="*/ 235 h 426"/>
              <a:gd name="T22" fmla="*/ 72 w 516"/>
              <a:gd name="T23" fmla="*/ 154 h 426"/>
              <a:gd name="T24" fmla="*/ 145 w 516"/>
              <a:gd name="T25" fmla="*/ 82 h 426"/>
              <a:gd name="T26" fmla="*/ 235 w 516"/>
              <a:gd name="T27" fmla="*/ 37 h 426"/>
              <a:gd name="T28" fmla="*/ 325 w 516"/>
              <a:gd name="T29" fmla="*/ 9 h 426"/>
              <a:gd name="T30" fmla="*/ 425 w 516"/>
              <a:gd name="T31" fmla="*/ 9 h 426"/>
              <a:gd name="T32" fmla="*/ 515 w 516"/>
              <a:gd name="T33" fmla="*/ 27 h 426"/>
              <a:gd name="T34" fmla="*/ 515 w 516"/>
              <a:gd name="T35" fmla="*/ 3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6" h="426">
                <a:moveTo>
                  <a:pt x="515" y="37"/>
                </a:moveTo>
                <a:lnTo>
                  <a:pt x="515" y="37"/>
                </a:lnTo>
                <a:cubicBezTo>
                  <a:pt x="461" y="63"/>
                  <a:pt x="398" y="73"/>
                  <a:pt x="343" y="91"/>
                </a:cubicBezTo>
                <a:cubicBezTo>
                  <a:pt x="317" y="100"/>
                  <a:pt x="289" y="109"/>
                  <a:pt x="262" y="109"/>
                </a:cubicBezTo>
                <a:cubicBezTo>
                  <a:pt x="235" y="118"/>
                  <a:pt x="208" y="127"/>
                  <a:pt x="181" y="145"/>
                </a:cubicBezTo>
                <a:cubicBezTo>
                  <a:pt x="163" y="154"/>
                  <a:pt x="136" y="172"/>
                  <a:pt x="118" y="190"/>
                </a:cubicBezTo>
                <a:cubicBezTo>
                  <a:pt x="100" y="208"/>
                  <a:pt x="81" y="226"/>
                  <a:pt x="64" y="253"/>
                </a:cubicBezTo>
                <a:cubicBezTo>
                  <a:pt x="45" y="280"/>
                  <a:pt x="36" y="307"/>
                  <a:pt x="27" y="335"/>
                </a:cubicBezTo>
                <a:cubicBezTo>
                  <a:pt x="18" y="362"/>
                  <a:pt x="18" y="389"/>
                  <a:pt x="18" y="425"/>
                </a:cubicBezTo>
                <a:cubicBezTo>
                  <a:pt x="9" y="425"/>
                  <a:pt x="9" y="425"/>
                  <a:pt x="9" y="425"/>
                </a:cubicBezTo>
                <a:cubicBezTo>
                  <a:pt x="0" y="362"/>
                  <a:pt x="0" y="299"/>
                  <a:pt x="27" y="235"/>
                </a:cubicBezTo>
                <a:cubicBezTo>
                  <a:pt x="36" y="208"/>
                  <a:pt x="54" y="181"/>
                  <a:pt x="72" y="154"/>
                </a:cubicBezTo>
                <a:cubicBezTo>
                  <a:pt x="90" y="127"/>
                  <a:pt x="118" y="100"/>
                  <a:pt x="145" y="82"/>
                </a:cubicBezTo>
                <a:cubicBezTo>
                  <a:pt x="172" y="63"/>
                  <a:pt x="199" y="46"/>
                  <a:pt x="235" y="37"/>
                </a:cubicBezTo>
                <a:cubicBezTo>
                  <a:pt x="262" y="18"/>
                  <a:pt x="298" y="9"/>
                  <a:pt x="325" y="9"/>
                </a:cubicBezTo>
                <a:cubicBezTo>
                  <a:pt x="362" y="0"/>
                  <a:pt x="389" y="0"/>
                  <a:pt x="425" y="9"/>
                </a:cubicBezTo>
                <a:cubicBezTo>
                  <a:pt x="452" y="9"/>
                  <a:pt x="488" y="18"/>
                  <a:pt x="515" y="27"/>
                </a:cubicBezTo>
                <a:lnTo>
                  <a:pt x="515" y="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3">
            <a:extLst>
              <a:ext uri="{FF2B5EF4-FFF2-40B4-BE49-F238E27FC236}">
                <a16:creationId xmlns:a16="http://schemas.microsoft.com/office/drawing/2014/main" id="{891FAFDE-9F23-5042-AF9C-47D98861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7026" y="6293119"/>
            <a:ext cx="208145" cy="656807"/>
          </a:xfrm>
          <a:custGeom>
            <a:avLst/>
            <a:gdLst>
              <a:gd name="T0" fmla="*/ 144 w 200"/>
              <a:gd name="T1" fmla="*/ 0 h 624"/>
              <a:gd name="T2" fmla="*/ 144 w 200"/>
              <a:gd name="T3" fmla="*/ 0 h 624"/>
              <a:gd name="T4" fmla="*/ 199 w 200"/>
              <a:gd name="T5" fmla="*/ 162 h 624"/>
              <a:gd name="T6" fmla="*/ 180 w 200"/>
              <a:gd name="T7" fmla="*/ 244 h 624"/>
              <a:gd name="T8" fmla="*/ 162 w 200"/>
              <a:gd name="T9" fmla="*/ 325 h 624"/>
              <a:gd name="T10" fmla="*/ 126 w 200"/>
              <a:gd name="T11" fmla="*/ 406 h 624"/>
              <a:gd name="T12" fmla="*/ 90 w 200"/>
              <a:gd name="T13" fmla="*/ 479 h 624"/>
              <a:gd name="T14" fmla="*/ 9 w 200"/>
              <a:gd name="T15" fmla="*/ 623 h 624"/>
              <a:gd name="T16" fmla="*/ 0 w 200"/>
              <a:gd name="T17" fmla="*/ 614 h 624"/>
              <a:gd name="T18" fmla="*/ 54 w 200"/>
              <a:gd name="T19" fmla="*/ 460 h 624"/>
              <a:gd name="T20" fmla="*/ 72 w 200"/>
              <a:gd name="T21" fmla="*/ 389 h 624"/>
              <a:gd name="T22" fmla="*/ 90 w 200"/>
              <a:gd name="T23" fmla="*/ 307 h 624"/>
              <a:gd name="T24" fmla="*/ 99 w 200"/>
              <a:gd name="T25" fmla="*/ 235 h 624"/>
              <a:gd name="T26" fmla="*/ 108 w 200"/>
              <a:gd name="T27" fmla="*/ 153 h 624"/>
              <a:gd name="T28" fmla="*/ 135 w 200"/>
              <a:gd name="T29" fmla="*/ 0 h 624"/>
              <a:gd name="T30" fmla="*/ 144 w 200"/>
              <a:gd name="T31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624">
                <a:moveTo>
                  <a:pt x="144" y="0"/>
                </a:moveTo>
                <a:lnTo>
                  <a:pt x="144" y="0"/>
                </a:lnTo>
                <a:cubicBezTo>
                  <a:pt x="180" y="45"/>
                  <a:pt x="189" y="99"/>
                  <a:pt x="199" y="162"/>
                </a:cubicBezTo>
                <a:cubicBezTo>
                  <a:pt x="199" y="190"/>
                  <a:pt x="189" y="217"/>
                  <a:pt x="180" y="244"/>
                </a:cubicBezTo>
                <a:cubicBezTo>
                  <a:pt x="180" y="271"/>
                  <a:pt x="171" y="298"/>
                  <a:pt x="162" y="325"/>
                </a:cubicBezTo>
                <a:cubicBezTo>
                  <a:pt x="153" y="352"/>
                  <a:pt x="135" y="379"/>
                  <a:pt x="126" y="406"/>
                </a:cubicBezTo>
                <a:cubicBezTo>
                  <a:pt x="117" y="434"/>
                  <a:pt x="108" y="452"/>
                  <a:pt x="90" y="479"/>
                </a:cubicBezTo>
                <a:cubicBezTo>
                  <a:pt x="63" y="524"/>
                  <a:pt x="36" y="578"/>
                  <a:pt x="9" y="623"/>
                </a:cubicBezTo>
                <a:cubicBezTo>
                  <a:pt x="0" y="614"/>
                  <a:pt x="0" y="614"/>
                  <a:pt x="0" y="614"/>
                </a:cubicBezTo>
                <a:cubicBezTo>
                  <a:pt x="18" y="569"/>
                  <a:pt x="36" y="515"/>
                  <a:pt x="54" y="460"/>
                </a:cubicBezTo>
                <a:cubicBezTo>
                  <a:pt x="63" y="434"/>
                  <a:pt x="72" y="415"/>
                  <a:pt x="72" y="389"/>
                </a:cubicBezTo>
                <a:cubicBezTo>
                  <a:pt x="81" y="361"/>
                  <a:pt x="90" y="334"/>
                  <a:pt x="90" y="307"/>
                </a:cubicBezTo>
                <a:cubicBezTo>
                  <a:pt x="99" y="280"/>
                  <a:pt x="99" y="253"/>
                  <a:pt x="99" y="235"/>
                </a:cubicBezTo>
                <a:cubicBezTo>
                  <a:pt x="108" y="208"/>
                  <a:pt x="108" y="181"/>
                  <a:pt x="108" y="153"/>
                </a:cubicBezTo>
                <a:cubicBezTo>
                  <a:pt x="117" y="108"/>
                  <a:pt x="126" y="54"/>
                  <a:pt x="135" y="0"/>
                </a:cubicBezTo>
                <a:lnTo>
                  <a:pt x="1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4">
            <a:extLst>
              <a:ext uri="{FF2B5EF4-FFF2-40B4-BE49-F238E27FC236}">
                <a16:creationId xmlns:a16="http://schemas.microsoft.com/office/drawing/2014/main" id="{5F2EEA54-7941-7D49-8780-2877D19C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1488" y="6986930"/>
            <a:ext cx="180389" cy="578174"/>
          </a:xfrm>
          <a:custGeom>
            <a:avLst/>
            <a:gdLst>
              <a:gd name="T0" fmla="*/ 136 w 173"/>
              <a:gd name="T1" fmla="*/ 0 h 551"/>
              <a:gd name="T2" fmla="*/ 136 w 173"/>
              <a:gd name="T3" fmla="*/ 0 h 551"/>
              <a:gd name="T4" fmla="*/ 172 w 173"/>
              <a:gd name="T5" fmla="*/ 144 h 551"/>
              <a:gd name="T6" fmla="*/ 172 w 173"/>
              <a:gd name="T7" fmla="*/ 180 h 551"/>
              <a:gd name="T8" fmla="*/ 163 w 173"/>
              <a:gd name="T9" fmla="*/ 216 h 551"/>
              <a:gd name="T10" fmla="*/ 145 w 173"/>
              <a:gd name="T11" fmla="*/ 252 h 551"/>
              <a:gd name="T12" fmla="*/ 136 w 173"/>
              <a:gd name="T13" fmla="*/ 289 h 551"/>
              <a:gd name="T14" fmla="*/ 109 w 173"/>
              <a:gd name="T15" fmla="*/ 361 h 551"/>
              <a:gd name="T16" fmla="*/ 73 w 173"/>
              <a:gd name="T17" fmla="*/ 424 h 551"/>
              <a:gd name="T18" fmla="*/ 10 w 173"/>
              <a:gd name="T19" fmla="*/ 550 h 551"/>
              <a:gd name="T20" fmla="*/ 0 w 173"/>
              <a:gd name="T21" fmla="*/ 550 h 551"/>
              <a:gd name="T22" fmla="*/ 36 w 173"/>
              <a:gd name="T23" fmla="*/ 406 h 551"/>
              <a:gd name="T24" fmla="*/ 55 w 173"/>
              <a:gd name="T25" fmla="*/ 343 h 551"/>
              <a:gd name="T26" fmla="*/ 64 w 173"/>
              <a:gd name="T27" fmla="*/ 270 h 551"/>
              <a:gd name="T28" fmla="*/ 73 w 173"/>
              <a:gd name="T29" fmla="*/ 234 h 551"/>
              <a:gd name="T30" fmla="*/ 73 w 173"/>
              <a:gd name="T31" fmla="*/ 198 h 551"/>
              <a:gd name="T32" fmla="*/ 82 w 173"/>
              <a:gd name="T33" fmla="*/ 171 h 551"/>
              <a:gd name="T34" fmla="*/ 91 w 173"/>
              <a:gd name="T35" fmla="*/ 135 h 551"/>
              <a:gd name="T36" fmla="*/ 100 w 173"/>
              <a:gd name="T37" fmla="*/ 100 h 551"/>
              <a:gd name="T38" fmla="*/ 109 w 173"/>
              <a:gd name="T39" fmla="*/ 64 h 551"/>
              <a:gd name="T40" fmla="*/ 118 w 173"/>
              <a:gd name="T41" fmla="*/ 37 h 551"/>
              <a:gd name="T42" fmla="*/ 127 w 173"/>
              <a:gd name="T43" fmla="*/ 0 h 551"/>
              <a:gd name="T44" fmla="*/ 136 w 173"/>
              <a:gd name="T45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3" h="551">
                <a:moveTo>
                  <a:pt x="136" y="0"/>
                </a:moveTo>
                <a:lnTo>
                  <a:pt x="136" y="0"/>
                </a:lnTo>
                <a:cubicBezTo>
                  <a:pt x="163" y="46"/>
                  <a:pt x="172" y="91"/>
                  <a:pt x="172" y="144"/>
                </a:cubicBezTo>
                <a:cubicBezTo>
                  <a:pt x="172" y="153"/>
                  <a:pt x="172" y="171"/>
                  <a:pt x="172" y="180"/>
                </a:cubicBezTo>
                <a:cubicBezTo>
                  <a:pt x="163" y="198"/>
                  <a:pt x="163" y="207"/>
                  <a:pt x="163" y="216"/>
                </a:cubicBezTo>
                <a:cubicBezTo>
                  <a:pt x="145" y="252"/>
                  <a:pt x="145" y="252"/>
                  <a:pt x="145" y="252"/>
                </a:cubicBezTo>
                <a:cubicBezTo>
                  <a:pt x="145" y="261"/>
                  <a:pt x="136" y="280"/>
                  <a:pt x="136" y="289"/>
                </a:cubicBezTo>
                <a:cubicBezTo>
                  <a:pt x="127" y="316"/>
                  <a:pt x="118" y="334"/>
                  <a:pt x="109" y="361"/>
                </a:cubicBezTo>
                <a:cubicBezTo>
                  <a:pt x="100" y="379"/>
                  <a:pt x="82" y="406"/>
                  <a:pt x="73" y="424"/>
                </a:cubicBezTo>
                <a:cubicBezTo>
                  <a:pt x="55" y="469"/>
                  <a:pt x="27" y="514"/>
                  <a:pt x="1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36" y="406"/>
                  <a:pt x="36" y="406"/>
                  <a:pt x="36" y="406"/>
                </a:cubicBezTo>
                <a:cubicBezTo>
                  <a:pt x="46" y="388"/>
                  <a:pt x="46" y="361"/>
                  <a:pt x="55" y="343"/>
                </a:cubicBezTo>
                <a:cubicBezTo>
                  <a:pt x="55" y="316"/>
                  <a:pt x="64" y="298"/>
                  <a:pt x="64" y="270"/>
                </a:cubicBezTo>
                <a:cubicBezTo>
                  <a:pt x="73" y="261"/>
                  <a:pt x="73" y="252"/>
                  <a:pt x="73" y="234"/>
                </a:cubicBezTo>
                <a:cubicBezTo>
                  <a:pt x="73" y="198"/>
                  <a:pt x="73" y="198"/>
                  <a:pt x="73" y="198"/>
                </a:cubicBezTo>
                <a:cubicBezTo>
                  <a:pt x="82" y="189"/>
                  <a:pt x="82" y="180"/>
                  <a:pt x="82" y="171"/>
                </a:cubicBezTo>
                <a:cubicBezTo>
                  <a:pt x="82" y="153"/>
                  <a:pt x="82" y="144"/>
                  <a:pt x="91" y="135"/>
                </a:cubicBezTo>
                <a:cubicBezTo>
                  <a:pt x="91" y="126"/>
                  <a:pt x="91" y="108"/>
                  <a:pt x="100" y="100"/>
                </a:cubicBezTo>
                <a:cubicBezTo>
                  <a:pt x="100" y="91"/>
                  <a:pt x="100" y="82"/>
                  <a:pt x="109" y="64"/>
                </a:cubicBezTo>
                <a:cubicBezTo>
                  <a:pt x="109" y="55"/>
                  <a:pt x="109" y="46"/>
                  <a:pt x="118" y="37"/>
                </a:cubicBezTo>
                <a:cubicBezTo>
                  <a:pt x="118" y="19"/>
                  <a:pt x="118" y="9"/>
                  <a:pt x="127" y="0"/>
                </a:cubicBezTo>
                <a:lnTo>
                  <a:pt x="1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5">
            <a:extLst>
              <a:ext uri="{FF2B5EF4-FFF2-40B4-BE49-F238E27FC236}">
                <a16:creationId xmlns:a16="http://schemas.microsoft.com/office/drawing/2014/main" id="{1D823D37-9DD6-AD4E-BF25-E21EC768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888" y="7740868"/>
            <a:ext cx="379283" cy="226646"/>
          </a:xfrm>
          <a:custGeom>
            <a:avLst/>
            <a:gdLst>
              <a:gd name="T0" fmla="*/ 362 w 363"/>
              <a:gd name="T1" fmla="*/ 9 h 218"/>
              <a:gd name="T2" fmla="*/ 362 w 363"/>
              <a:gd name="T3" fmla="*/ 9 h 218"/>
              <a:gd name="T4" fmla="*/ 317 w 363"/>
              <a:gd name="T5" fmla="*/ 118 h 218"/>
              <a:gd name="T6" fmla="*/ 290 w 363"/>
              <a:gd name="T7" fmla="*/ 136 h 218"/>
              <a:gd name="T8" fmla="*/ 272 w 363"/>
              <a:gd name="T9" fmla="*/ 154 h 218"/>
              <a:gd name="T10" fmla="*/ 245 w 363"/>
              <a:gd name="T11" fmla="*/ 163 h 218"/>
              <a:gd name="T12" fmla="*/ 217 w 363"/>
              <a:gd name="T13" fmla="*/ 172 h 218"/>
              <a:gd name="T14" fmla="*/ 190 w 363"/>
              <a:gd name="T15" fmla="*/ 190 h 218"/>
              <a:gd name="T16" fmla="*/ 163 w 363"/>
              <a:gd name="T17" fmla="*/ 199 h 218"/>
              <a:gd name="T18" fmla="*/ 136 w 363"/>
              <a:gd name="T19" fmla="*/ 199 h 218"/>
              <a:gd name="T20" fmla="*/ 109 w 363"/>
              <a:gd name="T21" fmla="*/ 208 h 218"/>
              <a:gd name="T22" fmla="*/ 0 w 363"/>
              <a:gd name="T23" fmla="*/ 208 h 218"/>
              <a:gd name="T24" fmla="*/ 0 w 363"/>
              <a:gd name="T25" fmla="*/ 199 h 218"/>
              <a:gd name="T26" fmla="*/ 100 w 363"/>
              <a:gd name="T27" fmla="*/ 163 h 218"/>
              <a:gd name="T28" fmla="*/ 118 w 363"/>
              <a:gd name="T29" fmla="*/ 154 h 218"/>
              <a:gd name="T30" fmla="*/ 136 w 363"/>
              <a:gd name="T31" fmla="*/ 145 h 218"/>
              <a:gd name="T32" fmla="*/ 163 w 363"/>
              <a:gd name="T33" fmla="*/ 127 h 218"/>
              <a:gd name="T34" fmla="*/ 181 w 363"/>
              <a:gd name="T35" fmla="*/ 118 h 218"/>
              <a:gd name="T36" fmla="*/ 199 w 363"/>
              <a:gd name="T37" fmla="*/ 100 h 218"/>
              <a:gd name="T38" fmla="*/ 217 w 363"/>
              <a:gd name="T39" fmla="*/ 81 h 218"/>
              <a:gd name="T40" fmla="*/ 236 w 363"/>
              <a:gd name="T41" fmla="*/ 64 h 218"/>
              <a:gd name="T42" fmla="*/ 253 w 363"/>
              <a:gd name="T43" fmla="*/ 55 h 218"/>
              <a:gd name="T44" fmla="*/ 281 w 363"/>
              <a:gd name="T45" fmla="*/ 36 h 218"/>
              <a:gd name="T46" fmla="*/ 299 w 363"/>
              <a:gd name="T47" fmla="*/ 27 h 218"/>
              <a:gd name="T48" fmla="*/ 326 w 363"/>
              <a:gd name="T49" fmla="*/ 18 h 218"/>
              <a:gd name="T50" fmla="*/ 353 w 363"/>
              <a:gd name="T51" fmla="*/ 0 h 218"/>
              <a:gd name="T52" fmla="*/ 362 w 363"/>
              <a:gd name="T53" fmla="*/ 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3" h="218">
                <a:moveTo>
                  <a:pt x="362" y="9"/>
                </a:moveTo>
                <a:lnTo>
                  <a:pt x="362" y="9"/>
                </a:lnTo>
                <a:cubicBezTo>
                  <a:pt x="353" y="55"/>
                  <a:pt x="335" y="91"/>
                  <a:pt x="317" y="118"/>
                </a:cubicBezTo>
                <a:cubicBezTo>
                  <a:pt x="308" y="127"/>
                  <a:pt x="299" y="127"/>
                  <a:pt x="290" y="136"/>
                </a:cubicBezTo>
                <a:cubicBezTo>
                  <a:pt x="281" y="145"/>
                  <a:pt x="281" y="145"/>
                  <a:pt x="272" y="154"/>
                </a:cubicBezTo>
                <a:cubicBezTo>
                  <a:pt x="245" y="163"/>
                  <a:pt x="245" y="163"/>
                  <a:pt x="245" y="163"/>
                </a:cubicBezTo>
                <a:cubicBezTo>
                  <a:pt x="236" y="172"/>
                  <a:pt x="226" y="172"/>
                  <a:pt x="217" y="172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63" y="199"/>
                  <a:pt x="163" y="199"/>
                  <a:pt x="163" y="199"/>
                </a:cubicBezTo>
                <a:cubicBezTo>
                  <a:pt x="136" y="199"/>
                  <a:pt x="136" y="199"/>
                  <a:pt x="136" y="199"/>
                </a:cubicBezTo>
                <a:cubicBezTo>
                  <a:pt x="109" y="208"/>
                  <a:pt x="109" y="208"/>
                  <a:pt x="109" y="208"/>
                </a:cubicBezTo>
                <a:cubicBezTo>
                  <a:pt x="73" y="217"/>
                  <a:pt x="37" y="217"/>
                  <a:pt x="0" y="208"/>
                </a:cubicBezTo>
                <a:cubicBezTo>
                  <a:pt x="0" y="199"/>
                  <a:pt x="0" y="199"/>
                  <a:pt x="0" y="199"/>
                </a:cubicBezTo>
                <a:cubicBezTo>
                  <a:pt x="28" y="190"/>
                  <a:pt x="64" y="181"/>
                  <a:pt x="100" y="163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190" y="109"/>
                  <a:pt x="199" y="109"/>
                  <a:pt x="199" y="100"/>
                </a:cubicBezTo>
                <a:cubicBezTo>
                  <a:pt x="217" y="81"/>
                  <a:pt x="217" y="81"/>
                  <a:pt x="217" y="81"/>
                </a:cubicBezTo>
                <a:cubicBezTo>
                  <a:pt x="226" y="81"/>
                  <a:pt x="226" y="73"/>
                  <a:pt x="236" y="64"/>
                </a:cubicBezTo>
                <a:cubicBezTo>
                  <a:pt x="245" y="64"/>
                  <a:pt x="253" y="55"/>
                  <a:pt x="253" y="55"/>
                </a:cubicBezTo>
                <a:cubicBezTo>
                  <a:pt x="262" y="45"/>
                  <a:pt x="272" y="45"/>
                  <a:pt x="281" y="36"/>
                </a:cubicBezTo>
                <a:cubicBezTo>
                  <a:pt x="281" y="36"/>
                  <a:pt x="290" y="27"/>
                  <a:pt x="299" y="27"/>
                </a:cubicBezTo>
                <a:cubicBezTo>
                  <a:pt x="308" y="18"/>
                  <a:pt x="317" y="18"/>
                  <a:pt x="326" y="18"/>
                </a:cubicBezTo>
                <a:cubicBezTo>
                  <a:pt x="335" y="9"/>
                  <a:pt x="344" y="9"/>
                  <a:pt x="353" y="0"/>
                </a:cubicBezTo>
                <a:lnTo>
                  <a:pt x="362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6">
            <a:extLst>
              <a:ext uri="{FF2B5EF4-FFF2-40B4-BE49-F238E27FC236}">
                <a16:creationId xmlns:a16="http://schemas.microsoft.com/office/drawing/2014/main" id="{C812BCCA-052A-5B40-BDE0-D13D2E89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6275" y="8406927"/>
            <a:ext cx="360782" cy="296026"/>
          </a:xfrm>
          <a:custGeom>
            <a:avLst/>
            <a:gdLst>
              <a:gd name="T0" fmla="*/ 9 w 344"/>
              <a:gd name="T1" fmla="*/ 0 h 281"/>
              <a:gd name="T2" fmla="*/ 9 w 344"/>
              <a:gd name="T3" fmla="*/ 0 h 281"/>
              <a:gd name="T4" fmla="*/ 81 w 344"/>
              <a:gd name="T5" fmla="*/ 81 h 281"/>
              <a:gd name="T6" fmla="*/ 126 w 344"/>
              <a:gd name="T7" fmla="*/ 108 h 281"/>
              <a:gd name="T8" fmla="*/ 172 w 344"/>
              <a:gd name="T9" fmla="*/ 144 h 281"/>
              <a:gd name="T10" fmla="*/ 208 w 344"/>
              <a:gd name="T11" fmla="*/ 162 h 281"/>
              <a:gd name="T12" fmla="*/ 253 w 344"/>
              <a:gd name="T13" fmla="*/ 189 h 281"/>
              <a:gd name="T14" fmla="*/ 343 w 344"/>
              <a:gd name="T15" fmla="*/ 253 h 281"/>
              <a:gd name="T16" fmla="*/ 343 w 344"/>
              <a:gd name="T17" fmla="*/ 262 h 281"/>
              <a:gd name="T18" fmla="*/ 217 w 344"/>
              <a:gd name="T19" fmla="*/ 271 h 281"/>
              <a:gd name="T20" fmla="*/ 163 w 344"/>
              <a:gd name="T21" fmla="*/ 235 h 281"/>
              <a:gd name="T22" fmla="*/ 126 w 344"/>
              <a:gd name="T23" fmla="*/ 198 h 281"/>
              <a:gd name="T24" fmla="*/ 81 w 344"/>
              <a:gd name="T25" fmla="*/ 153 h 281"/>
              <a:gd name="T26" fmla="*/ 54 w 344"/>
              <a:gd name="T27" fmla="*/ 108 h 281"/>
              <a:gd name="T28" fmla="*/ 0 w 344"/>
              <a:gd name="T29" fmla="*/ 9 h 281"/>
              <a:gd name="T30" fmla="*/ 9 w 344"/>
              <a:gd name="T3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281">
                <a:moveTo>
                  <a:pt x="9" y="0"/>
                </a:moveTo>
                <a:lnTo>
                  <a:pt x="9" y="0"/>
                </a:lnTo>
                <a:cubicBezTo>
                  <a:pt x="36" y="27"/>
                  <a:pt x="54" y="54"/>
                  <a:pt x="81" y="81"/>
                </a:cubicBezTo>
                <a:cubicBezTo>
                  <a:pt x="100" y="90"/>
                  <a:pt x="109" y="99"/>
                  <a:pt x="126" y="108"/>
                </a:cubicBezTo>
                <a:cubicBezTo>
                  <a:pt x="136" y="126"/>
                  <a:pt x="154" y="135"/>
                  <a:pt x="172" y="144"/>
                </a:cubicBezTo>
                <a:cubicBezTo>
                  <a:pt x="181" y="153"/>
                  <a:pt x="199" y="162"/>
                  <a:pt x="208" y="162"/>
                </a:cubicBezTo>
                <a:cubicBezTo>
                  <a:pt x="226" y="171"/>
                  <a:pt x="244" y="181"/>
                  <a:pt x="253" y="189"/>
                </a:cubicBezTo>
                <a:cubicBezTo>
                  <a:pt x="280" y="207"/>
                  <a:pt x="307" y="226"/>
                  <a:pt x="343" y="253"/>
                </a:cubicBezTo>
                <a:cubicBezTo>
                  <a:pt x="343" y="262"/>
                  <a:pt x="343" y="262"/>
                  <a:pt x="343" y="262"/>
                </a:cubicBezTo>
                <a:cubicBezTo>
                  <a:pt x="307" y="280"/>
                  <a:pt x="262" y="280"/>
                  <a:pt x="217" y="271"/>
                </a:cubicBezTo>
                <a:cubicBezTo>
                  <a:pt x="199" y="262"/>
                  <a:pt x="181" y="253"/>
                  <a:pt x="163" y="235"/>
                </a:cubicBezTo>
                <a:cubicBezTo>
                  <a:pt x="154" y="226"/>
                  <a:pt x="136" y="207"/>
                  <a:pt x="126" y="198"/>
                </a:cubicBezTo>
                <a:cubicBezTo>
                  <a:pt x="109" y="181"/>
                  <a:pt x="100" y="162"/>
                  <a:pt x="81" y="153"/>
                </a:cubicBezTo>
                <a:cubicBezTo>
                  <a:pt x="72" y="135"/>
                  <a:pt x="63" y="117"/>
                  <a:pt x="54" y="108"/>
                </a:cubicBezTo>
                <a:cubicBezTo>
                  <a:pt x="36" y="72"/>
                  <a:pt x="18" y="45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7">
            <a:extLst>
              <a:ext uri="{FF2B5EF4-FFF2-40B4-BE49-F238E27FC236}">
                <a16:creationId xmlns:a16="http://schemas.microsoft.com/office/drawing/2014/main" id="{C8172040-83BC-0940-8335-E964DF43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5135" y="9137739"/>
            <a:ext cx="259023" cy="226646"/>
          </a:xfrm>
          <a:custGeom>
            <a:avLst/>
            <a:gdLst>
              <a:gd name="T0" fmla="*/ 10 w 245"/>
              <a:gd name="T1" fmla="*/ 0 h 218"/>
              <a:gd name="T2" fmla="*/ 10 w 245"/>
              <a:gd name="T3" fmla="*/ 0 h 218"/>
              <a:gd name="T4" fmla="*/ 64 w 245"/>
              <a:gd name="T5" fmla="*/ 55 h 218"/>
              <a:gd name="T6" fmla="*/ 82 w 245"/>
              <a:gd name="T7" fmla="*/ 73 h 218"/>
              <a:gd name="T8" fmla="*/ 91 w 245"/>
              <a:gd name="T9" fmla="*/ 82 h 218"/>
              <a:gd name="T10" fmla="*/ 109 w 245"/>
              <a:gd name="T11" fmla="*/ 91 h 218"/>
              <a:gd name="T12" fmla="*/ 127 w 245"/>
              <a:gd name="T13" fmla="*/ 100 h 218"/>
              <a:gd name="T14" fmla="*/ 145 w 245"/>
              <a:gd name="T15" fmla="*/ 109 h 218"/>
              <a:gd name="T16" fmla="*/ 154 w 245"/>
              <a:gd name="T17" fmla="*/ 118 h 218"/>
              <a:gd name="T18" fmla="*/ 190 w 245"/>
              <a:gd name="T19" fmla="*/ 136 h 218"/>
              <a:gd name="T20" fmla="*/ 199 w 245"/>
              <a:gd name="T21" fmla="*/ 145 h 218"/>
              <a:gd name="T22" fmla="*/ 217 w 245"/>
              <a:gd name="T23" fmla="*/ 163 h 218"/>
              <a:gd name="T24" fmla="*/ 226 w 245"/>
              <a:gd name="T25" fmla="*/ 172 h 218"/>
              <a:gd name="T26" fmla="*/ 244 w 245"/>
              <a:gd name="T27" fmla="*/ 199 h 218"/>
              <a:gd name="T28" fmla="*/ 235 w 245"/>
              <a:gd name="T29" fmla="*/ 208 h 218"/>
              <a:gd name="T30" fmla="*/ 145 w 245"/>
              <a:gd name="T31" fmla="*/ 208 h 218"/>
              <a:gd name="T32" fmla="*/ 127 w 245"/>
              <a:gd name="T33" fmla="*/ 199 h 218"/>
              <a:gd name="T34" fmla="*/ 109 w 245"/>
              <a:gd name="T35" fmla="*/ 181 h 218"/>
              <a:gd name="T36" fmla="*/ 100 w 245"/>
              <a:gd name="T37" fmla="*/ 172 h 218"/>
              <a:gd name="T38" fmla="*/ 82 w 245"/>
              <a:gd name="T39" fmla="*/ 154 h 218"/>
              <a:gd name="T40" fmla="*/ 64 w 245"/>
              <a:gd name="T41" fmla="*/ 136 h 218"/>
              <a:gd name="T42" fmla="*/ 55 w 245"/>
              <a:gd name="T43" fmla="*/ 118 h 218"/>
              <a:gd name="T44" fmla="*/ 46 w 245"/>
              <a:gd name="T45" fmla="*/ 100 h 218"/>
              <a:gd name="T46" fmla="*/ 27 w 245"/>
              <a:gd name="T47" fmla="*/ 82 h 218"/>
              <a:gd name="T48" fmla="*/ 0 w 245"/>
              <a:gd name="T49" fmla="*/ 0 h 218"/>
              <a:gd name="T50" fmla="*/ 10 w 245"/>
              <a:gd name="T51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5" h="218">
                <a:moveTo>
                  <a:pt x="10" y="0"/>
                </a:moveTo>
                <a:lnTo>
                  <a:pt x="10" y="0"/>
                </a:lnTo>
                <a:cubicBezTo>
                  <a:pt x="27" y="18"/>
                  <a:pt x="46" y="37"/>
                  <a:pt x="64" y="55"/>
                </a:cubicBezTo>
                <a:cubicBezTo>
                  <a:pt x="82" y="73"/>
                  <a:pt x="82" y="73"/>
                  <a:pt x="82" y="73"/>
                </a:cubicBezTo>
                <a:cubicBezTo>
                  <a:pt x="91" y="82"/>
                  <a:pt x="91" y="82"/>
                  <a:pt x="91" y="82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27" y="100"/>
                  <a:pt x="136" y="109"/>
                  <a:pt x="145" y="109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72" y="118"/>
                  <a:pt x="181" y="127"/>
                  <a:pt x="190" y="136"/>
                </a:cubicBezTo>
                <a:lnTo>
                  <a:pt x="199" y="145"/>
                </a:lnTo>
                <a:cubicBezTo>
                  <a:pt x="208" y="154"/>
                  <a:pt x="208" y="154"/>
                  <a:pt x="217" y="163"/>
                </a:cubicBezTo>
                <a:lnTo>
                  <a:pt x="226" y="172"/>
                </a:lnTo>
                <a:cubicBezTo>
                  <a:pt x="235" y="181"/>
                  <a:pt x="235" y="190"/>
                  <a:pt x="244" y="199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08" y="217"/>
                  <a:pt x="172" y="217"/>
                  <a:pt x="145" y="208"/>
                </a:cubicBezTo>
                <a:cubicBezTo>
                  <a:pt x="145" y="208"/>
                  <a:pt x="136" y="199"/>
                  <a:pt x="127" y="199"/>
                </a:cubicBezTo>
                <a:cubicBezTo>
                  <a:pt x="118" y="199"/>
                  <a:pt x="118" y="190"/>
                  <a:pt x="109" y="181"/>
                </a:cubicBezTo>
                <a:cubicBezTo>
                  <a:pt x="100" y="172"/>
                  <a:pt x="100" y="172"/>
                  <a:pt x="100" y="172"/>
                </a:cubicBezTo>
                <a:cubicBezTo>
                  <a:pt x="91" y="163"/>
                  <a:pt x="82" y="154"/>
                  <a:pt x="82" y="154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27" y="82"/>
                  <a:pt x="27" y="82"/>
                  <a:pt x="27" y="82"/>
                </a:cubicBezTo>
                <a:cubicBezTo>
                  <a:pt x="19" y="55"/>
                  <a:pt x="10" y="28"/>
                  <a:pt x="0" y="0"/>
                </a:cubicBezTo>
                <a:lnTo>
                  <a:pt x="1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8">
            <a:extLst>
              <a:ext uri="{FF2B5EF4-FFF2-40B4-BE49-F238E27FC236}">
                <a16:creationId xmlns:a16="http://schemas.microsoft.com/office/drawing/2014/main" id="{10B43BB0-D361-5C47-ABE6-4EAEB98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093" y="9924057"/>
            <a:ext cx="171141" cy="268274"/>
          </a:xfrm>
          <a:custGeom>
            <a:avLst/>
            <a:gdLst>
              <a:gd name="T0" fmla="*/ 9 w 163"/>
              <a:gd name="T1" fmla="*/ 0 h 254"/>
              <a:gd name="T2" fmla="*/ 9 w 163"/>
              <a:gd name="T3" fmla="*/ 0 h 254"/>
              <a:gd name="T4" fmla="*/ 45 w 163"/>
              <a:gd name="T5" fmla="*/ 63 h 254"/>
              <a:gd name="T6" fmla="*/ 54 w 163"/>
              <a:gd name="T7" fmla="*/ 82 h 254"/>
              <a:gd name="T8" fmla="*/ 63 w 163"/>
              <a:gd name="T9" fmla="*/ 91 h 254"/>
              <a:gd name="T10" fmla="*/ 72 w 163"/>
              <a:gd name="T11" fmla="*/ 109 h 254"/>
              <a:gd name="T12" fmla="*/ 81 w 163"/>
              <a:gd name="T13" fmla="*/ 118 h 254"/>
              <a:gd name="T14" fmla="*/ 99 w 163"/>
              <a:gd name="T15" fmla="*/ 136 h 254"/>
              <a:gd name="T16" fmla="*/ 108 w 163"/>
              <a:gd name="T17" fmla="*/ 145 h 254"/>
              <a:gd name="T18" fmla="*/ 135 w 163"/>
              <a:gd name="T19" fmla="*/ 163 h 254"/>
              <a:gd name="T20" fmla="*/ 135 w 163"/>
              <a:gd name="T21" fmla="*/ 181 h 254"/>
              <a:gd name="T22" fmla="*/ 144 w 163"/>
              <a:gd name="T23" fmla="*/ 199 h 254"/>
              <a:gd name="T24" fmla="*/ 153 w 163"/>
              <a:gd name="T25" fmla="*/ 217 h 254"/>
              <a:gd name="T26" fmla="*/ 162 w 163"/>
              <a:gd name="T27" fmla="*/ 244 h 254"/>
              <a:gd name="T28" fmla="*/ 153 w 163"/>
              <a:gd name="T29" fmla="*/ 244 h 254"/>
              <a:gd name="T30" fmla="*/ 72 w 163"/>
              <a:gd name="T31" fmla="*/ 226 h 254"/>
              <a:gd name="T32" fmla="*/ 54 w 163"/>
              <a:gd name="T33" fmla="*/ 208 h 254"/>
              <a:gd name="T34" fmla="*/ 45 w 163"/>
              <a:gd name="T35" fmla="*/ 199 h 254"/>
              <a:gd name="T36" fmla="*/ 36 w 163"/>
              <a:gd name="T37" fmla="*/ 172 h 254"/>
              <a:gd name="T38" fmla="*/ 27 w 163"/>
              <a:gd name="T39" fmla="*/ 154 h 254"/>
              <a:gd name="T40" fmla="*/ 18 w 163"/>
              <a:gd name="T41" fmla="*/ 136 h 254"/>
              <a:gd name="T42" fmla="*/ 9 w 163"/>
              <a:gd name="T43" fmla="*/ 118 h 254"/>
              <a:gd name="T44" fmla="*/ 9 w 163"/>
              <a:gd name="T45" fmla="*/ 100 h 254"/>
              <a:gd name="T46" fmla="*/ 9 w 163"/>
              <a:gd name="T47" fmla="*/ 82 h 254"/>
              <a:gd name="T48" fmla="*/ 9 w 163"/>
              <a:gd name="T49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3" h="254">
                <a:moveTo>
                  <a:pt x="9" y="0"/>
                </a:moveTo>
                <a:lnTo>
                  <a:pt x="9" y="0"/>
                </a:lnTo>
                <a:cubicBezTo>
                  <a:pt x="18" y="27"/>
                  <a:pt x="36" y="46"/>
                  <a:pt x="45" y="63"/>
                </a:cubicBezTo>
                <a:cubicBezTo>
                  <a:pt x="54" y="82"/>
                  <a:pt x="54" y="82"/>
                  <a:pt x="54" y="82"/>
                </a:cubicBezTo>
                <a:cubicBezTo>
                  <a:pt x="63" y="91"/>
                  <a:pt x="63" y="91"/>
                  <a:pt x="63" y="91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90" y="127"/>
                  <a:pt x="90" y="127"/>
                  <a:pt x="99" y="136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7" y="154"/>
                  <a:pt x="126" y="154"/>
                  <a:pt x="135" y="163"/>
                </a:cubicBezTo>
                <a:cubicBezTo>
                  <a:pt x="135" y="172"/>
                  <a:pt x="135" y="181"/>
                  <a:pt x="135" y="181"/>
                </a:cubicBezTo>
                <a:cubicBezTo>
                  <a:pt x="144" y="190"/>
                  <a:pt x="144" y="190"/>
                  <a:pt x="144" y="199"/>
                </a:cubicBezTo>
                <a:cubicBezTo>
                  <a:pt x="153" y="208"/>
                  <a:pt x="153" y="208"/>
                  <a:pt x="153" y="217"/>
                </a:cubicBezTo>
                <a:cubicBezTo>
                  <a:pt x="153" y="226"/>
                  <a:pt x="162" y="235"/>
                  <a:pt x="162" y="244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117" y="253"/>
                  <a:pt x="90" y="244"/>
                  <a:pt x="72" y="226"/>
                </a:cubicBezTo>
                <a:cubicBezTo>
                  <a:pt x="63" y="226"/>
                  <a:pt x="63" y="217"/>
                  <a:pt x="54" y="208"/>
                </a:cubicBezTo>
                <a:lnTo>
                  <a:pt x="45" y="199"/>
                </a:lnTo>
                <a:cubicBezTo>
                  <a:pt x="36" y="172"/>
                  <a:pt x="36" y="172"/>
                  <a:pt x="36" y="172"/>
                </a:cubicBezTo>
                <a:cubicBezTo>
                  <a:pt x="36" y="172"/>
                  <a:pt x="27" y="163"/>
                  <a:pt x="27" y="154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9" y="118"/>
                  <a:pt x="9" y="118"/>
                  <a:pt x="9" y="118"/>
                </a:cubicBezTo>
                <a:cubicBezTo>
                  <a:pt x="9" y="100"/>
                  <a:pt x="9" y="100"/>
                  <a:pt x="9" y="100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55"/>
                  <a:pt x="0" y="27"/>
                  <a:pt x="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9">
            <a:extLst>
              <a:ext uri="{FF2B5EF4-FFF2-40B4-BE49-F238E27FC236}">
                <a16:creationId xmlns:a16="http://schemas.microsoft.com/office/drawing/2014/main" id="{192A5DEB-8599-8E4E-9E73-1B2914F7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029" y="10113701"/>
            <a:ext cx="152640" cy="286775"/>
          </a:xfrm>
          <a:custGeom>
            <a:avLst/>
            <a:gdLst>
              <a:gd name="T0" fmla="*/ 0 w 145"/>
              <a:gd name="T1" fmla="*/ 262 h 272"/>
              <a:gd name="T2" fmla="*/ 0 w 145"/>
              <a:gd name="T3" fmla="*/ 262 h 272"/>
              <a:gd name="T4" fmla="*/ 9 w 145"/>
              <a:gd name="T5" fmla="*/ 217 h 272"/>
              <a:gd name="T6" fmla="*/ 18 w 145"/>
              <a:gd name="T7" fmla="*/ 181 h 272"/>
              <a:gd name="T8" fmla="*/ 36 w 145"/>
              <a:gd name="T9" fmla="*/ 154 h 272"/>
              <a:gd name="T10" fmla="*/ 63 w 145"/>
              <a:gd name="T11" fmla="*/ 127 h 272"/>
              <a:gd name="T12" fmla="*/ 81 w 145"/>
              <a:gd name="T13" fmla="*/ 99 h 272"/>
              <a:gd name="T14" fmla="*/ 99 w 145"/>
              <a:gd name="T15" fmla="*/ 63 h 272"/>
              <a:gd name="T16" fmla="*/ 135 w 145"/>
              <a:gd name="T17" fmla="*/ 0 h 272"/>
              <a:gd name="T18" fmla="*/ 144 w 145"/>
              <a:gd name="T19" fmla="*/ 0 h 272"/>
              <a:gd name="T20" fmla="*/ 135 w 145"/>
              <a:gd name="T21" fmla="*/ 81 h 272"/>
              <a:gd name="T22" fmla="*/ 135 w 145"/>
              <a:gd name="T23" fmla="*/ 118 h 272"/>
              <a:gd name="T24" fmla="*/ 126 w 145"/>
              <a:gd name="T25" fmla="*/ 154 h 272"/>
              <a:gd name="T26" fmla="*/ 108 w 145"/>
              <a:gd name="T27" fmla="*/ 199 h 272"/>
              <a:gd name="T28" fmla="*/ 99 w 145"/>
              <a:gd name="T29" fmla="*/ 217 h 272"/>
              <a:gd name="T30" fmla="*/ 90 w 145"/>
              <a:gd name="T31" fmla="*/ 235 h 272"/>
              <a:gd name="T32" fmla="*/ 54 w 145"/>
              <a:gd name="T33" fmla="*/ 253 h 272"/>
              <a:gd name="T34" fmla="*/ 9 w 145"/>
              <a:gd name="T35" fmla="*/ 271 h 272"/>
              <a:gd name="T36" fmla="*/ 0 w 145"/>
              <a:gd name="T37" fmla="*/ 26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72">
                <a:moveTo>
                  <a:pt x="0" y="262"/>
                </a:moveTo>
                <a:lnTo>
                  <a:pt x="0" y="262"/>
                </a:lnTo>
                <a:cubicBezTo>
                  <a:pt x="0" y="244"/>
                  <a:pt x="9" y="226"/>
                  <a:pt x="9" y="217"/>
                </a:cubicBezTo>
                <a:cubicBezTo>
                  <a:pt x="9" y="208"/>
                  <a:pt x="18" y="190"/>
                  <a:pt x="18" y="181"/>
                </a:cubicBezTo>
                <a:cubicBezTo>
                  <a:pt x="27" y="172"/>
                  <a:pt x="27" y="163"/>
                  <a:pt x="36" y="154"/>
                </a:cubicBezTo>
                <a:cubicBezTo>
                  <a:pt x="45" y="145"/>
                  <a:pt x="54" y="135"/>
                  <a:pt x="63" y="127"/>
                </a:cubicBezTo>
                <a:cubicBezTo>
                  <a:pt x="72" y="118"/>
                  <a:pt x="72" y="109"/>
                  <a:pt x="81" y="99"/>
                </a:cubicBezTo>
                <a:cubicBezTo>
                  <a:pt x="90" y="90"/>
                  <a:pt x="90" y="81"/>
                  <a:pt x="99" y="63"/>
                </a:cubicBezTo>
                <a:cubicBezTo>
                  <a:pt x="108" y="45"/>
                  <a:pt x="126" y="27"/>
                  <a:pt x="13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27"/>
                  <a:pt x="144" y="54"/>
                  <a:pt x="135" y="81"/>
                </a:cubicBezTo>
                <a:cubicBezTo>
                  <a:pt x="135" y="90"/>
                  <a:pt x="135" y="109"/>
                  <a:pt x="135" y="118"/>
                </a:cubicBezTo>
                <a:cubicBezTo>
                  <a:pt x="126" y="135"/>
                  <a:pt x="126" y="145"/>
                  <a:pt x="126" y="154"/>
                </a:cubicBezTo>
                <a:cubicBezTo>
                  <a:pt x="117" y="172"/>
                  <a:pt x="117" y="181"/>
                  <a:pt x="108" y="199"/>
                </a:cubicBezTo>
                <a:cubicBezTo>
                  <a:pt x="108" y="199"/>
                  <a:pt x="108" y="208"/>
                  <a:pt x="99" y="217"/>
                </a:cubicBezTo>
                <a:cubicBezTo>
                  <a:pt x="99" y="217"/>
                  <a:pt x="90" y="226"/>
                  <a:pt x="90" y="235"/>
                </a:cubicBezTo>
                <a:cubicBezTo>
                  <a:pt x="81" y="244"/>
                  <a:pt x="72" y="244"/>
                  <a:pt x="54" y="253"/>
                </a:cubicBezTo>
                <a:cubicBezTo>
                  <a:pt x="45" y="262"/>
                  <a:pt x="27" y="262"/>
                  <a:pt x="9" y="271"/>
                </a:cubicBezTo>
                <a:lnTo>
                  <a:pt x="0" y="2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0">
            <a:extLst>
              <a:ext uri="{FF2B5EF4-FFF2-40B4-BE49-F238E27FC236}">
                <a16:creationId xmlns:a16="http://schemas.microsoft.com/office/drawing/2014/main" id="{67EAFAA0-6674-FF46-A2DA-DF0166D5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4324" y="9914807"/>
            <a:ext cx="143386" cy="314527"/>
          </a:xfrm>
          <a:custGeom>
            <a:avLst/>
            <a:gdLst>
              <a:gd name="T0" fmla="*/ 136 w 137"/>
              <a:gd name="T1" fmla="*/ 299 h 300"/>
              <a:gd name="T2" fmla="*/ 136 w 137"/>
              <a:gd name="T3" fmla="*/ 299 h 300"/>
              <a:gd name="T4" fmla="*/ 45 w 137"/>
              <a:gd name="T5" fmla="*/ 262 h 300"/>
              <a:gd name="T6" fmla="*/ 27 w 137"/>
              <a:gd name="T7" fmla="*/ 244 h 300"/>
              <a:gd name="T8" fmla="*/ 18 w 137"/>
              <a:gd name="T9" fmla="*/ 217 h 300"/>
              <a:gd name="T10" fmla="*/ 18 w 137"/>
              <a:gd name="T11" fmla="*/ 199 h 300"/>
              <a:gd name="T12" fmla="*/ 9 w 137"/>
              <a:gd name="T13" fmla="*/ 172 h 300"/>
              <a:gd name="T14" fmla="*/ 9 w 137"/>
              <a:gd name="T15" fmla="*/ 154 h 300"/>
              <a:gd name="T16" fmla="*/ 0 w 137"/>
              <a:gd name="T17" fmla="*/ 127 h 300"/>
              <a:gd name="T18" fmla="*/ 0 w 137"/>
              <a:gd name="T19" fmla="*/ 109 h 300"/>
              <a:gd name="T20" fmla="*/ 0 w 137"/>
              <a:gd name="T21" fmla="*/ 82 h 300"/>
              <a:gd name="T22" fmla="*/ 27 w 137"/>
              <a:gd name="T23" fmla="*/ 0 h 300"/>
              <a:gd name="T24" fmla="*/ 37 w 137"/>
              <a:gd name="T25" fmla="*/ 0 h 300"/>
              <a:gd name="T26" fmla="*/ 45 w 137"/>
              <a:gd name="T27" fmla="*/ 82 h 300"/>
              <a:gd name="T28" fmla="*/ 54 w 137"/>
              <a:gd name="T29" fmla="*/ 100 h 300"/>
              <a:gd name="T30" fmla="*/ 54 w 137"/>
              <a:gd name="T31" fmla="*/ 118 h 300"/>
              <a:gd name="T32" fmla="*/ 63 w 137"/>
              <a:gd name="T33" fmla="*/ 136 h 300"/>
              <a:gd name="T34" fmla="*/ 73 w 137"/>
              <a:gd name="T35" fmla="*/ 154 h 300"/>
              <a:gd name="T36" fmla="*/ 82 w 137"/>
              <a:gd name="T37" fmla="*/ 172 h 300"/>
              <a:gd name="T38" fmla="*/ 100 w 137"/>
              <a:gd name="T39" fmla="*/ 181 h 300"/>
              <a:gd name="T40" fmla="*/ 109 w 137"/>
              <a:gd name="T41" fmla="*/ 199 h 300"/>
              <a:gd name="T42" fmla="*/ 118 w 137"/>
              <a:gd name="T43" fmla="*/ 217 h 300"/>
              <a:gd name="T44" fmla="*/ 136 w 137"/>
              <a:gd name="T45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300">
                <a:moveTo>
                  <a:pt x="136" y="299"/>
                </a:moveTo>
                <a:lnTo>
                  <a:pt x="136" y="299"/>
                </a:lnTo>
                <a:cubicBezTo>
                  <a:pt x="100" y="299"/>
                  <a:pt x="63" y="280"/>
                  <a:pt x="45" y="262"/>
                </a:cubicBezTo>
                <a:cubicBezTo>
                  <a:pt x="37" y="253"/>
                  <a:pt x="37" y="253"/>
                  <a:pt x="27" y="244"/>
                </a:cubicBezTo>
                <a:cubicBezTo>
                  <a:pt x="27" y="235"/>
                  <a:pt x="27" y="226"/>
                  <a:pt x="18" y="217"/>
                </a:cubicBezTo>
                <a:cubicBezTo>
                  <a:pt x="18" y="199"/>
                  <a:pt x="18" y="199"/>
                  <a:pt x="18" y="199"/>
                </a:cubicBezTo>
                <a:cubicBezTo>
                  <a:pt x="18" y="190"/>
                  <a:pt x="9" y="181"/>
                  <a:pt x="9" y="172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55"/>
                  <a:pt x="18" y="27"/>
                  <a:pt x="2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7"/>
                  <a:pt x="37" y="55"/>
                  <a:pt x="45" y="82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82" y="154"/>
                  <a:pt x="82" y="163"/>
                  <a:pt x="82" y="172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90"/>
                  <a:pt x="100" y="190"/>
                  <a:pt x="109" y="199"/>
                </a:cubicBezTo>
                <a:cubicBezTo>
                  <a:pt x="109" y="199"/>
                  <a:pt x="109" y="208"/>
                  <a:pt x="118" y="217"/>
                </a:cubicBezTo>
                <a:cubicBezTo>
                  <a:pt x="127" y="235"/>
                  <a:pt x="136" y="262"/>
                  <a:pt x="136" y="2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1">
            <a:extLst>
              <a:ext uri="{FF2B5EF4-FFF2-40B4-BE49-F238E27FC236}">
                <a16:creationId xmlns:a16="http://schemas.microsoft.com/office/drawing/2014/main" id="{AD19D30A-B8E0-E44B-86FD-31EE9987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142" y="10085947"/>
            <a:ext cx="106386" cy="342280"/>
          </a:xfrm>
          <a:custGeom>
            <a:avLst/>
            <a:gdLst>
              <a:gd name="T0" fmla="*/ 9 w 100"/>
              <a:gd name="T1" fmla="*/ 325 h 326"/>
              <a:gd name="T2" fmla="*/ 9 w 100"/>
              <a:gd name="T3" fmla="*/ 325 h 326"/>
              <a:gd name="T4" fmla="*/ 0 w 100"/>
              <a:gd name="T5" fmla="*/ 280 h 326"/>
              <a:gd name="T6" fmla="*/ 0 w 100"/>
              <a:gd name="T7" fmla="*/ 235 h 326"/>
              <a:gd name="T8" fmla="*/ 9 w 100"/>
              <a:gd name="T9" fmla="*/ 199 h 326"/>
              <a:gd name="T10" fmla="*/ 27 w 100"/>
              <a:gd name="T11" fmla="*/ 154 h 326"/>
              <a:gd name="T12" fmla="*/ 36 w 100"/>
              <a:gd name="T13" fmla="*/ 117 h 326"/>
              <a:gd name="T14" fmla="*/ 54 w 100"/>
              <a:gd name="T15" fmla="*/ 81 h 326"/>
              <a:gd name="T16" fmla="*/ 72 w 100"/>
              <a:gd name="T17" fmla="*/ 0 h 326"/>
              <a:gd name="T18" fmla="*/ 81 w 100"/>
              <a:gd name="T19" fmla="*/ 0 h 326"/>
              <a:gd name="T20" fmla="*/ 90 w 100"/>
              <a:gd name="T21" fmla="*/ 81 h 326"/>
              <a:gd name="T22" fmla="*/ 99 w 100"/>
              <a:gd name="T23" fmla="*/ 126 h 326"/>
              <a:gd name="T24" fmla="*/ 90 w 100"/>
              <a:gd name="T25" fmla="*/ 172 h 326"/>
              <a:gd name="T26" fmla="*/ 90 w 100"/>
              <a:gd name="T27" fmla="*/ 217 h 326"/>
              <a:gd name="T28" fmla="*/ 81 w 100"/>
              <a:gd name="T29" fmla="*/ 262 h 326"/>
              <a:gd name="T30" fmla="*/ 54 w 100"/>
              <a:gd name="T31" fmla="*/ 298 h 326"/>
              <a:gd name="T32" fmla="*/ 18 w 100"/>
              <a:gd name="T33" fmla="*/ 325 h 326"/>
              <a:gd name="T34" fmla="*/ 9 w 100"/>
              <a:gd name="T3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" h="326">
                <a:moveTo>
                  <a:pt x="9" y="325"/>
                </a:moveTo>
                <a:lnTo>
                  <a:pt x="9" y="325"/>
                </a:lnTo>
                <a:cubicBezTo>
                  <a:pt x="0" y="307"/>
                  <a:pt x="0" y="289"/>
                  <a:pt x="0" y="280"/>
                </a:cubicBezTo>
                <a:cubicBezTo>
                  <a:pt x="0" y="262"/>
                  <a:pt x="0" y="244"/>
                  <a:pt x="0" y="235"/>
                </a:cubicBezTo>
                <a:cubicBezTo>
                  <a:pt x="0" y="217"/>
                  <a:pt x="0" y="208"/>
                  <a:pt x="9" y="199"/>
                </a:cubicBezTo>
                <a:cubicBezTo>
                  <a:pt x="18" y="181"/>
                  <a:pt x="18" y="172"/>
                  <a:pt x="27" y="154"/>
                </a:cubicBezTo>
                <a:cubicBezTo>
                  <a:pt x="27" y="145"/>
                  <a:pt x="36" y="126"/>
                  <a:pt x="36" y="117"/>
                </a:cubicBezTo>
                <a:cubicBezTo>
                  <a:pt x="45" y="108"/>
                  <a:pt x="45" y="90"/>
                  <a:pt x="54" y="81"/>
                </a:cubicBezTo>
                <a:cubicBezTo>
                  <a:pt x="63" y="54"/>
                  <a:pt x="72" y="27"/>
                  <a:pt x="7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27"/>
                  <a:pt x="90" y="54"/>
                  <a:pt x="90" y="81"/>
                </a:cubicBezTo>
                <a:cubicBezTo>
                  <a:pt x="99" y="99"/>
                  <a:pt x="99" y="108"/>
                  <a:pt x="99" y="126"/>
                </a:cubicBezTo>
                <a:cubicBezTo>
                  <a:pt x="90" y="145"/>
                  <a:pt x="90" y="154"/>
                  <a:pt x="90" y="172"/>
                </a:cubicBezTo>
                <a:cubicBezTo>
                  <a:pt x="90" y="190"/>
                  <a:pt x="90" y="199"/>
                  <a:pt x="90" y="217"/>
                </a:cubicBezTo>
                <a:cubicBezTo>
                  <a:pt x="90" y="226"/>
                  <a:pt x="90" y="244"/>
                  <a:pt x="81" y="262"/>
                </a:cubicBezTo>
                <a:cubicBezTo>
                  <a:pt x="72" y="271"/>
                  <a:pt x="63" y="280"/>
                  <a:pt x="54" y="298"/>
                </a:cubicBezTo>
                <a:cubicBezTo>
                  <a:pt x="45" y="307"/>
                  <a:pt x="27" y="316"/>
                  <a:pt x="18" y="325"/>
                </a:cubicBezTo>
                <a:lnTo>
                  <a:pt x="9" y="3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2">
            <a:extLst>
              <a:ext uri="{FF2B5EF4-FFF2-40B4-BE49-F238E27FC236}">
                <a16:creationId xmlns:a16="http://schemas.microsoft.com/office/drawing/2014/main" id="{42826E07-4D2F-994C-A030-CDEF215E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752" y="10215459"/>
            <a:ext cx="323778" cy="143386"/>
          </a:xfrm>
          <a:custGeom>
            <a:avLst/>
            <a:gdLst>
              <a:gd name="T0" fmla="*/ 0 w 308"/>
              <a:gd name="T1" fmla="*/ 100 h 137"/>
              <a:gd name="T2" fmla="*/ 0 w 308"/>
              <a:gd name="T3" fmla="*/ 100 h 137"/>
              <a:gd name="T4" fmla="*/ 36 w 308"/>
              <a:gd name="T5" fmla="*/ 73 h 137"/>
              <a:gd name="T6" fmla="*/ 63 w 308"/>
              <a:gd name="T7" fmla="*/ 46 h 137"/>
              <a:gd name="T8" fmla="*/ 108 w 308"/>
              <a:gd name="T9" fmla="*/ 36 h 137"/>
              <a:gd name="T10" fmla="*/ 144 w 308"/>
              <a:gd name="T11" fmla="*/ 36 h 137"/>
              <a:gd name="T12" fmla="*/ 180 w 308"/>
              <a:gd name="T13" fmla="*/ 28 h 137"/>
              <a:gd name="T14" fmla="*/ 226 w 308"/>
              <a:gd name="T15" fmla="*/ 19 h 137"/>
              <a:gd name="T16" fmla="*/ 298 w 308"/>
              <a:gd name="T17" fmla="*/ 0 h 137"/>
              <a:gd name="T18" fmla="*/ 307 w 308"/>
              <a:gd name="T19" fmla="*/ 10 h 137"/>
              <a:gd name="T20" fmla="*/ 235 w 308"/>
              <a:gd name="T21" fmla="*/ 64 h 137"/>
              <a:gd name="T22" fmla="*/ 199 w 308"/>
              <a:gd name="T23" fmla="*/ 82 h 137"/>
              <a:gd name="T24" fmla="*/ 162 w 308"/>
              <a:gd name="T25" fmla="*/ 100 h 137"/>
              <a:gd name="T26" fmla="*/ 126 w 308"/>
              <a:gd name="T27" fmla="*/ 118 h 137"/>
              <a:gd name="T28" fmla="*/ 90 w 308"/>
              <a:gd name="T29" fmla="*/ 136 h 137"/>
              <a:gd name="T30" fmla="*/ 45 w 308"/>
              <a:gd name="T31" fmla="*/ 127 h 137"/>
              <a:gd name="T32" fmla="*/ 0 w 308"/>
              <a:gd name="T33" fmla="*/ 109 h 137"/>
              <a:gd name="T34" fmla="*/ 0 w 308"/>
              <a:gd name="T35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137">
                <a:moveTo>
                  <a:pt x="0" y="100"/>
                </a:moveTo>
                <a:lnTo>
                  <a:pt x="0" y="100"/>
                </a:lnTo>
                <a:cubicBezTo>
                  <a:pt x="9" y="91"/>
                  <a:pt x="18" y="82"/>
                  <a:pt x="36" y="73"/>
                </a:cubicBezTo>
                <a:cubicBezTo>
                  <a:pt x="45" y="64"/>
                  <a:pt x="54" y="55"/>
                  <a:pt x="63" y="46"/>
                </a:cubicBezTo>
                <a:cubicBezTo>
                  <a:pt x="81" y="46"/>
                  <a:pt x="90" y="36"/>
                  <a:pt x="108" y="36"/>
                </a:cubicBezTo>
                <a:cubicBezTo>
                  <a:pt x="117" y="36"/>
                  <a:pt x="126" y="36"/>
                  <a:pt x="144" y="36"/>
                </a:cubicBezTo>
                <a:cubicBezTo>
                  <a:pt x="153" y="36"/>
                  <a:pt x="171" y="28"/>
                  <a:pt x="180" y="28"/>
                </a:cubicBezTo>
                <a:cubicBezTo>
                  <a:pt x="199" y="28"/>
                  <a:pt x="208" y="19"/>
                  <a:pt x="226" y="19"/>
                </a:cubicBezTo>
                <a:cubicBezTo>
                  <a:pt x="244" y="19"/>
                  <a:pt x="271" y="10"/>
                  <a:pt x="298" y="0"/>
                </a:cubicBezTo>
                <a:cubicBezTo>
                  <a:pt x="307" y="10"/>
                  <a:pt x="307" y="10"/>
                  <a:pt x="307" y="10"/>
                </a:cubicBezTo>
                <a:cubicBezTo>
                  <a:pt x="280" y="28"/>
                  <a:pt x="262" y="46"/>
                  <a:pt x="235" y="64"/>
                </a:cubicBezTo>
                <a:cubicBezTo>
                  <a:pt x="226" y="64"/>
                  <a:pt x="217" y="73"/>
                  <a:pt x="199" y="82"/>
                </a:cubicBezTo>
                <a:cubicBezTo>
                  <a:pt x="189" y="91"/>
                  <a:pt x="180" y="91"/>
                  <a:pt x="162" y="100"/>
                </a:cubicBezTo>
                <a:cubicBezTo>
                  <a:pt x="153" y="109"/>
                  <a:pt x="144" y="118"/>
                  <a:pt x="126" y="118"/>
                </a:cubicBezTo>
                <a:cubicBezTo>
                  <a:pt x="117" y="127"/>
                  <a:pt x="99" y="127"/>
                  <a:pt x="90" y="136"/>
                </a:cubicBezTo>
                <a:cubicBezTo>
                  <a:pt x="72" y="136"/>
                  <a:pt x="63" y="136"/>
                  <a:pt x="45" y="127"/>
                </a:cubicBezTo>
                <a:cubicBezTo>
                  <a:pt x="27" y="127"/>
                  <a:pt x="18" y="118"/>
                  <a:pt x="0" y="109"/>
                </a:cubicBezTo>
                <a:lnTo>
                  <a:pt x="0" y="1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3">
            <a:extLst>
              <a:ext uri="{FF2B5EF4-FFF2-40B4-BE49-F238E27FC236}">
                <a16:creationId xmlns:a16="http://schemas.microsoft.com/office/drawing/2014/main" id="{79CCA396-5DD4-B647-B7D8-E1252497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431" y="8443929"/>
            <a:ext cx="277524" cy="115636"/>
          </a:xfrm>
          <a:custGeom>
            <a:avLst/>
            <a:gdLst>
              <a:gd name="T0" fmla="*/ 9 w 263"/>
              <a:gd name="T1" fmla="*/ 0 h 109"/>
              <a:gd name="T2" fmla="*/ 9 w 263"/>
              <a:gd name="T3" fmla="*/ 0 h 109"/>
              <a:gd name="T4" fmla="*/ 45 w 263"/>
              <a:gd name="T5" fmla="*/ 0 h 109"/>
              <a:gd name="T6" fmla="*/ 81 w 263"/>
              <a:gd name="T7" fmla="*/ 0 h 109"/>
              <a:gd name="T8" fmla="*/ 108 w 263"/>
              <a:gd name="T9" fmla="*/ 18 h 109"/>
              <a:gd name="T10" fmla="*/ 135 w 263"/>
              <a:gd name="T11" fmla="*/ 36 h 109"/>
              <a:gd name="T12" fmla="*/ 162 w 263"/>
              <a:gd name="T13" fmla="*/ 54 h 109"/>
              <a:gd name="T14" fmla="*/ 198 w 263"/>
              <a:gd name="T15" fmla="*/ 63 h 109"/>
              <a:gd name="T16" fmla="*/ 262 w 263"/>
              <a:gd name="T17" fmla="*/ 90 h 109"/>
              <a:gd name="T18" fmla="*/ 262 w 263"/>
              <a:gd name="T19" fmla="*/ 99 h 109"/>
              <a:gd name="T20" fmla="*/ 189 w 263"/>
              <a:gd name="T21" fmla="*/ 108 h 109"/>
              <a:gd name="T22" fmla="*/ 153 w 263"/>
              <a:gd name="T23" fmla="*/ 108 h 109"/>
              <a:gd name="T24" fmla="*/ 117 w 263"/>
              <a:gd name="T25" fmla="*/ 99 h 109"/>
              <a:gd name="T26" fmla="*/ 81 w 263"/>
              <a:gd name="T27" fmla="*/ 90 h 109"/>
              <a:gd name="T28" fmla="*/ 45 w 263"/>
              <a:gd name="T29" fmla="*/ 81 h 109"/>
              <a:gd name="T30" fmla="*/ 18 w 263"/>
              <a:gd name="T31" fmla="*/ 54 h 109"/>
              <a:gd name="T32" fmla="*/ 0 w 263"/>
              <a:gd name="T33" fmla="*/ 9 h 109"/>
              <a:gd name="T34" fmla="*/ 9 w 263"/>
              <a:gd name="T3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" h="109">
                <a:moveTo>
                  <a:pt x="9" y="0"/>
                </a:moveTo>
                <a:lnTo>
                  <a:pt x="9" y="0"/>
                </a:lnTo>
                <a:cubicBezTo>
                  <a:pt x="18" y="0"/>
                  <a:pt x="36" y="0"/>
                  <a:pt x="45" y="0"/>
                </a:cubicBezTo>
                <a:cubicBezTo>
                  <a:pt x="63" y="0"/>
                  <a:pt x="72" y="0"/>
                  <a:pt x="81" y="0"/>
                </a:cubicBezTo>
                <a:cubicBezTo>
                  <a:pt x="90" y="9"/>
                  <a:pt x="99" y="9"/>
                  <a:pt x="108" y="18"/>
                </a:cubicBezTo>
                <a:cubicBezTo>
                  <a:pt x="117" y="27"/>
                  <a:pt x="126" y="27"/>
                  <a:pt x="135" y="36"/>
                </a:cubicBezTo>
                <a:cubicBezTo>
                  <a:pt x="144" y="45"/>
                  <a:pt x="153" y="45"/>
                  <a:pt x="162" y="54"/>
                </a:cubicBezTo>
                <a:cubicBezTo>
                  <a:pt x="180" y="54"/>
                  <a:pt x="189" y="63"/>
                  <a:pt x="198" y="63"/>
                </a:cubicBezTo>
                <a:cubicBezTo>
                  <a:pt x="216" y="72"/>
                  <a:pt x="235" y="81"/>
                  <a:pt x="262" y="90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35" y="108"/>
                  <a:pt x="216" y="108"/>
                  <a:pt x="189" y="108"/>
                </a:cubicBezTo>
                <a:cubicBezTo>
                  <a:pt x="180" y="108"/>
                  <a:pt x="162" y="108"/>
                  <a:pt x="153" y="108"/>
                </a:cubicBezTo>
                <a:cubicBezTo>
                  <a:pt x="135" y="99"/>
                  <a:pt x="126" y="99"/>
                  <a:pt x="117" y="99"/>
                </a:cubicBezTo>
                <a:cubicBezTo>
                  <a:pt x="99" y="99"/>
                  <a:pt x="90" y="99"/>
                  <a:pt x="81" y="90"/>
                </a:cubicBezTo>
                <a:cubicBezTo>
                  <a:pt x="63" y="90"/>
                  <a:pt x="54" y="90"/>
                  <a:pt x="45" y="81"/>
                </a:cubicBezTo>
                <a:cubicBezTo>
                  <a:pt x="36" y="72"/>
                  <a:pt x="27" y="63"/>
                  <a:pt x="18" y="54"/>
                </a:cubicBezTo>
                <a:cubicBezTo>
                  <a:pt x="9" y="36"/>
                  <a:pt x="0" y="2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4">
            <a:extLst>
              <a:ext uri="{FF2B5EF4-FFF2-40B4-BE49-F238E27FC236}">
                <a16:creationId xmlns:a16="http://schemas.microsoft.com/office/drawing/2014/main" id="{00B22F25-ADF8-7848-BFE1-6918C861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13" y="6760283"/>
            <a:ext cx="286775" cy="305276"/>
          </a:xfrm>
          <a:custGeom>
            <a:avLst/>
            <a:gdLst>
              <a:gd name="T0" fmla="*/ 0 w 272"/>
              <a:gd name="T1" fmla="*/ 0 h 290"/>
              <a:gd name="T2" fmla="*/ 0 w 272"/>
              <a:gd name="T3" fmla="*/ 0 h 290"/>
              <a:gd name="T4" fmla="*/ 27 w 272"/>
              <a:gd name="T5" fmla="*/ 0 h 290"/>
              <a:gd name="T6" fmla="*/ 54 w 272"/>
              <a:gd name="T7" fmla="*/ 9 h 290"/>
              <a:gd name="T8" fmla="*/ 108 w 272"/>
              <a:gd name="T9" fmla="*/ 27 h 290"/>
              <a:gd name="T10" fmla="*/ 127 w 272"/>
              <a:gd name="T11" fmla="*/ 45 h 290"/>
              <a:gd name="T12" fmla="*/ 145 w 272"/>
              <a:gd name="T13" fmla="*/ 63 h 290"/>
              <a:gd name="T14" fmla="*/ 163 w 272"/>
              <a:gd name="T15" fmla="*/ 90 h 290"/>
              <a:gd name="T16" fmla="*/ 181 w 272"/>
              <a:gd name="T17" fmla="*/ 108 h 290"/>
              <a:gd name="T18" fmla="*/ 208 w 272"/>
              <a:gd name="T19" fmla="*/ 153 h 290"/>
              <a:gd name="T20" fmla="*/ 235 w 272"/>
              <a:gd name="T21" fmla="*/ 198 h 290"/>
              <a:gd name="T22" fmla="*/ 271 w 272"/>
              <a:gd name="T23" fmla="*/ 289 h 290"/>
              <a:gd name="T24" fmla="*/ 262 w 272"/>
              <a:gd name="T25" fmla="*/ 289 h 290"/>
              <a:gd name="T26" fmla="*/ 199 w 272"/>
              <a:gd name="T27" fmla="*/ 216 h 290"/>
              <a:gd name="T28" fmla="*/ 163 w 272"/>
              <a:gd name="T29" fmla="*/ 189 h 290"/>
              <a:gd name="T30" fmla="*/ 127 w 272"/>
              <a:gd name="T31" fmla="*/ 153 h 290"/>
              <a:gd name="T32" fmla="*/ 90 w 272"/>
              <a:gd name="T33" fmla="*/ 126 h 290"/>
              <a:gd name="T34" fmla="*/ 54 w 272"/>
              <a:gd name="T35" fmla="*/ 99 h 290"/>
              <a:gd name="T36" fmla="*/ 27 w 272"/>
              <a:gd name="T37" fmla="*/ 54 h 290"/>
              <a:gd name="T38" fmla="*/ 0 w 272"/>
              <a:gd name="T39" fmla="*/ 9 h 290"/>
              <a:gd name="T40" fmla="*/ 0 w 272"/>
              <a:gd name="T41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2" h="290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18" y="0"/>
                  <a:pt x="27" y="0"/>
                </a:cubicBezTo>
                <a:cubicBezTo>
                  <a:pt x="36" y="9"/>
                  <a:pt x="45" y="9"/>
                  <a:pt x="54" y="9"/>
                </a:cubicBezTo>
                <a:cubicBezTo>
                  <a:pt x="72" y="17"/>
                  <a:pt x="90" y="17"/>
                  <a:pt x="108" y="27"/>
                </a:cubicBezTo>
                <a:cubicBezTo>
                  <a:pt x="117" y="36"/>
                  <a:pt x="117" y="36"/>
                  <a:pt x="127" y="45"/>
                </a:cubicBezTo>
                <a:cubicBezTo>
                  <a:pt x="136" y="54"/>
                  <a:pt x="145" y="54"/>
                  <a:pt x="145" y="63"/>
                </a:cubicBezTo>
                <a:cubicBezTo>
                  <a:pt x="163" y="90"/>
                  <a:pt x="163" y="90"/>
                  <a:pt x="163" y="90"/>
                </a:cubicBezTo>
                <a:cubicBezTo>
                  <a:pt x="172" y="90"/>
                  <a:pt x="172" y="99"/>
                  <a:pt x="181" y="108"/>
                </a:cubicBezTo>
                <a:cubicBezTo>
                  <a:pt x="190" y="117"/>
                  <a:pt x="199" y="135"/>
                  <a:pt x="208" y="153"/>
                </a:cubicBezTo>
                <a:cubicBezTo>
                  <a:pt x="217" y="162"/>
                  <a:pt x="226" y="180"/>
                  <a:pt x="235" y="198"/>
                </a:cubicBezTo>
                <a:cubicBezTo>
                  <a:pt x="253" y="225"/>
                  <a:pt x="262" y="253"/>
                  <a:pt x="271" y="289"/>
                </a:cubicBezTo>
                <a:cubicBezTo>
                  <a:pt x="262" y="289"/>
                  <a:pt x="262" y="289"/>
                  <a:pt x="262" y="289"/>
                </a:cubicBezTo>
                <a:cubicBezTo>
                  <a:pt x="244" y="271"/>
                  <a:pt x="226" y="244"/>
                  <a:pt x="199" y="216"/>
                </a:cubicBezTo>
                <a:cubicBezTo>
                  <a:pt x="190" y="207"/>
                  <a:pt x="181" y="198"/>
                  <a:pt x="163" y="189"/>
                </a:cubicBezTo>
                <a:cubicBezTo>
                  <a:pt x="154" y="171"/>
                  <a:pt x="145" y="162"/>
                  <a:pt x="127" y="153"/>
                </a:cubicBezTo>
                <a:cubicBezTo>
                  <a:pt x="117" y="144"/>
                  <a:pt x="99" y="135"/>
                  <a:pt x="90" y="126"/>
                </a:cubicBezTo>
                <a:cubicBezTo>
                  <a:pt x="72" y="117"/>
                  <a:pt x="63" y="108"/>
                  <a:pt x="54" y="99"/>
                </a:cubicBezTo>
                <a:cubicBezTo>
                  <a:pt x="45" y="81"/>
                  <a:pt x="36" y="72"/>
                  <a:pt x="27" y="54"/>
                </a:cubicBezTo>
                <a:cubicBezTo>
                  <a:pt x="18" y="45"/>
                  <a:pt x="9" y="27"/>
                  <a:pt x="0" y="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5">
            <a:extLst>
              <a:ext uri="{FF2B5EF4-FFF2-40B4-BE49-F238E27FC236}">
                <a16:creationId xmlns:a16="http://schemas.microsoft.com/office/drawing/2014/main" id="{C342F8A5-B2D5-FE44-8F1B-F65AD3F8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463" y="5923086"/>
            <a:ext cx="254396" cy="249771"/>
          </a:xfrm>
          <a:custGeom>
            <a:avLst/>
            <a:gdLst>
              <a:gd name="T0" fmla="*/ 9 w 244"/>
              <a:gd name="T1" fmla="*/ 19 h 237"/>
              <a:gd name="T2" fmla="*/ 9 w 244"/>
              <a:gd name="T3" fmla="*/ 19 h 237"/>
              <a:gd name="T4" fmla="*/ 100 w 244"/>
              <a:gd name="T5" fmla="*/ 19 h 237"/>
              <a:gd name="T6" fmla="*/ 127 w 244"/>
              <a:gd name="T7" fmla="*/ 28 h 237"/>
              <a:gd name="T8" fmla="*/ 144 w 244"/>
              <a:gd name="T9" fmla="*/ 46 h 237"/>
              <a:gd name="T10" fmla="*/ 171 w 244"/>
              <a:gd name="T11" fmla="*/ 82 h 237"/>
              <a:gd name="T12" fmla="*/ 189 w 244"/>
              <a:gd name="T13" fmla="*/ 118 h 237"/>
              <a:gd name="T14" fmla="*/ 216 w 244"/>
              <a:gd name="T15" fmla="*/ 154 h 237"/>
              <a:gd name="T16" fmla="*/ 243 w 244"/>
              <a:gd name="T17" fmla="*/ 236 h 237"/>
              <a:gd name="T18" fmla="*/ 234 w 244"/>
              <a:gd name="T19" fmla="*/ 236 h 237"/>
              <a:gd name="T20" fmla="*/ 180 w 244"/>
              <a:gd name="T21" fmla="*/ 181 h 237"/>
              <a:gd name="T22" fmla="*/ 153 w 244"/>
              <a:gd name="T23" fmla="*/ 154 h 237"/>
              <a:gd name="T24" fmla="*/ 118 w 244"/>
              <a:gd name="T25" fmla="*/ 127 h 237"/>
              <a:gd name="T26" fmla="*/ 91 w 244"/>
              <a:gd name="T27" fmla="*/ 109 h 237"/>
              <a:gd name="T28" fmla="*/ 64 w 244"/>
              <a:gd name="T29" fmla="*/ 91 h 237"/>
              <a:gd name="T30" fmla="*/ 0 w 244"/>
              <a:gd name="T31" fmla="*/ 28 h 237"/>
              <a:gd name="T32" fmla="*/ 9 w 244"/>
              <a:gd name="T33" fmla="*/ 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4" h="237">
                <a:moveTo>
                  <a:pt x="9" y="19"/>
                </a:moveTo>
                <a:lnTo>
                  <a:pt x="9" y="19"/>
                </a:lnTo>
                <a:cubicBezTo>
                  <a:pt x="37" y="0"/>
                  <a:pt x="73" y="9"/>
                  <a:pt x="100" y="19"/>
                </a:cubicBezTo>
                <a:cubicBezTo>
                  <a:pt x="109" y="19"/>
                  <a:pt x="118" y="28"/>
                  <a:pt x="127" y="28"/>
                </a:cubicBezTo>
                <a:cubicBezTo>
                  <a:pt x="127" y="37"/>
                  <a:pt x="135" y="37"/>
                  <a:pt x="144" y="46"/>
                </a:cubicBezTo>
                <a:cubicBezTo>
                  <a:pt x="153" y="55"/>
                  <a:pt x="162" y="73"/>
                  <a:pt x="171" y="82"/>
                </a:cubicBezTo>
                <a:cubicBezTo>
                  <a:pt x="180" y="91"/>
                  <a:pt x="189" y="109"/>
                  <a:pt x="189" y="118"/>
                </a:cubicBezTo>
                <a:cubicBezTo>
                  <a:pt x="198" y="127"/>
                  <a:pt x="207" y="145"/>
                  <a:pt x="216" y="154"/>
                </a:cubicBezTo>
                <a:cubicBezTo>
                  <a:pt x="225" y="181"/>
                  <a:pt x="234" y="208"/>
                  <a:pt x="243" y="236"/>
                </a:cubicBezTo>
                <a:cubicBezTo>
                  <a:pt x="234" y="236"/>
                  <a:pt x="234" y="236"/>
                  <a:pt x="234" y="236"/>
                </a:cubicBezTo>
                <a:cubicBezTo>
                  <a:pt x="216" y="217"/>
                  <a:pt x="198" y="199"/>
                  <a:pt x="180" y="181"/>
                </a:cubicBezTo>
                <a:cubicBezTo>
                  <a:pt x="171" y="172"/>
                  <a:pt x="162" y="163"/>
                  <a:pt x="153" y="154"/>
                </a:cubicBezTo>
                <a:cubicBezTo>
                  <a:pt x="144" y="145"/>
                  <a:pt x="127" y="136"/>
                  <a:pt x="118" y="127"/>
                </a:cubicBezTo>
                <a:cubicBezTo>
                  <a:pt x="109" y="118"/>
                  <a:pt x="100" y="118"/>
                  <a:pt x="91" y="109"/>
                </a:cubicBezTo>
                <a:cubicBezTo>
                  <a:pt x="82" y="109"/>
                  <a:pt x="73" y="100"/>
                  <a:pt x="64" y="91"/>
                </a:cubicBezTo>
                <a:cubicBezTo>
                  <a:pt x="46" y="73"/>
                  <a:pt x="27" y="55"/>
                  <a:pt x="0" y="28"/>
                </a:cubicBezTo>
                <a:lnTo>
                  <a:pt x="9" y="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6">
            <a:extLst>
              <a:ext uri="{FF2B5EF4-FFF2-40B4-BE49-F238E27FC236}">
                <a16:creationId xmlns:a16="http://schemas.microsoft.com/office/drawing/2014/main" id="{D2AFD91D-BB36-E847-BBBC-49B1743E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585" y="9470769"/>
            <a:ext cx="189643" cy="397785"/>
          </a:xfrm>
          <a:custGeom>
            <a:avLst/>
            <a:gdLst>
              <a:gd name="T0" fmla="*/ 46 w 182"/>
              <a:gd name="T1" fmla="*/ 379 h 380"/>
              <a:gd name="T2" fmla="*/ 46 w 182"/>
              <a:gd name="T3" fmla="*/ 379 h 380"/>
              <a:gd name="T4" fmla="*/ 10 w 182"/>
              <a:gd name="T5" fmla="*/ 325 h 380"/>
              <a:gd name="T6" fmla="*/ 0 w 182"/>
              <a:gd name="T7" fmla="*/ 271 h 380"/>
              <a:gd name="T8" fmla="*/ 10 w 182"/>
              <a:gd name="T9" fmla="*/ 217 h 380"/>
              <a:gd name="T10" fmla="*/ 28 w 182"/>
              <a:gd name="T11" fmla="*/ 162 h 380"/>
              <a:gd name="T12" fmla="*/ 55 w 182"/>
              <a:gd name="T13" fmla="*/ 108 h 380"/>
              <a:gd name="T14" fmla="*/ 82 w 182"/>
              <a:gd name="T15" fmla="*/ 63 h 380"/>
              <a:gd name="T16" fmla="*/ 127 w 182"/>
              <a:gd name="T17" fmla="*/ 18 h 380"/>
              <a:gd name="T18" fmla="*/ 181 w 182"/>
              <a:gd name="T19" fmla="*/ 0 h 380"/>
              <a:gd name="T20" fmla="*/ 181 w 182"/>
              <a:gd name="T21" fmla="*/ 9 h 380"/>
              <a:gd name="T22" fmla="*/ 118 w 182"/>
              <a:gd name="T23" fmla="*/ 81 h 380"/>
              <a:gd name="T24" fmla="*/ 109 w 182"/>
              <a:gd name="T25" fmla="*/ 126 h 380"/>
              <a:gd name="T26" fmla="*/ 100 w 182"/>
              <a:gd name="T27" fmla="*/ 180 h 380"/>
              <a:gd name="T28" fmla="*/ 91 w 182"/>
              <a:gd name="T29" fmla="*/ 226 h 380"/>
              <a:gd name="T30" fmla="*/ 91 w 182"/>
              <a:gd name="T31" fmla="*/ 280 h 380"/>
              <a:gd name="T32" fmla="*/ 46 w 182"/>
              <a:gd name="T33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2" h="380">
                <a:moveTo>
                  <a:pt x="46" y="379"/>
                </a:moveTo>
                <a:lnTo>
                  <a:pt x="46" y="379"/>
                </a:lnTo>
                <a:cubicBezTo>
                  <a:pt x="28" y="361"/>
                  <a:pt x="19" y="343"/>
                  <a:pt x="10" y="325"/>
                </a:cubicBezTo>
                <a:cubicBezTo>
                  <a:pt x="10" y="307"/>
                  <a:pt x="0" y="289"/>
                  <a:pt x="0" y="271"/>
                </a:cubicBezTo>
                <a:cubicBezTo>
                  <a:pt x="0" y="253"/>
                  <a:pt x="10" y="235"/>
                  <a:pt x="10" y="217"/>
                </a:cubicBezTo>
                <a:cubicBezTo>
                  <a:pt x="19" y="198"/>
                  <a:pt x="28" y="180"/>
                  <a:pt x="28" y="162"/>
                </a:cubicBezTo>
                <a:cubicBezTo>
                  <a:pt x="36" y="144"/>
                  <a:pt x="46" y="126"/>
                  <a:pt x="55" y="108"/>
                </a:cubicBezTo>
                <a:cubicBezTo>
                  <a:pt x="64" y="90"/>
                  <a:pt x="73" y="81"/>
                  <a:pt x="82" y="63"/>
                </a:cubicBezTo>
                <a:cubicBezTo>
                  <a:pt x="91" y="45"/>
                  <a:pt x="109" y="36"/>
                  <a:pt x="127" y="18"/>
                </a:cubicBezTo>
                <a:cubicBezTo>
                  <a:pt x="145" y="9"/>
                  <a:pt x="163" y="9"/>
                  <a:pt x="181" y="0"/>
                </a:cubicBezTo>
                <a:cubicBezTo>
                  <a:pt x="181" y="9"/>
                  <a:pt x="181" y="9"/>
                  <a:pt x="181" y="9"/>
                </a:cubicBezTo>
                <a:cubicBezTo>
                  <a:pt x="145" y="27"/>
                  <a:pt x="127" y="54"/>
                  <a:pt x="118" y="81"/>
                </a:cubicBezTo>
                <a:cubicBezTo>
                  <a:pt x="109" y="99"/>
                  <a:pt x="109" y="117"/>
                  <a:pt x="109" y="126"/>
                </a:cubicBezTo>
                <a:cubicBezTo>
                  <a:pt x="100" y="144"/>
                  <a:pt x="100" y="162"/>
                  <a:pt x="100" y="180"/>
                </a:cubicBezTo>
                <a:cubicBezTo>
                  <a:pt x="91" y="198"/>
                  <a:pt x="91" y="207"/>
                  <a:pt x="91" y="226"/>
                </a:cubicBezTo>
                <a:cubicBezTo>
                  <a:pt x="91" y="243"/>
                  <a:pt x="91" y="262"/>
                  <a:pt x="91" y="280"/>
                </a:cubicBezTo>
                <a:cubicBezTo>
                  <a:pt x="82" y="307"/>
                  <a:pt x="73" y="343"/>
                  <a:pt x="46" y="3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7">
            <a:extLst>
              <a:ext uri="{FF2B5EF4-FFF2-40B4-BE49-F238E27FC236}">
                <a16:creationId xmlns:a16="http://schemas.microsoft.com/office/drawing/2014/main" id="{87C1E668-50EB-0E40-B221-112B288F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015" y="10035067"/>
            <a:ext cx="106384" cy="296026"/>
          </a:xfrm>
          <a:custGeom>
            <a:avLst/>
            <a:gdLst>
              <a:gd name="T0" fmla="*/ 45 w 100"/>
              <a:gd name="T1" fmla="*/ 280 h 281"/>
              <a:gd name="T2" fmla="*/ 45 w 100"/>
              <a:gd name="T3" fmla="*/ 280 h 281"/>
              <a:gd name="T4" fmla="*/ 18 w 100"/>
              <a:gd name="T5" fmla="*/ 244 h 281"/>
              <a:gd name="T6" fmla="*/ 0 w 100"/>
              <a:gd name="T7" fmla="*/ 207 h 281"/>
              <a:gd name="T8" fmla="*/ 0 w 100"/>
              <a:gd name="T9" fmla="*/ 190 h 281"/>
              <a:gd name="T10" fmla="*/ 9 w 100"/>
              <a:gd name="T11" fmla="*/ 171 h 281"/>
              <a:gd name="T12" fmla="*/ 18 w 100"/>
              <a:gd name="T13" fmla="*/ 135 h 281"/>
              <a:gd name="T14" fmla="*/ 27 w 100"/>
              <a:gd name="T15" fmla="*/ 99 h 281"/>
              <a:gd name="T16" fmla="*/ 45 w 100"/>
              <a:gd name="T17" fmla="*/ 63 h 281"/>
              <a:gd name="T18" fmla="*/ 90 w 100"/>
              <a:gd name="T19" fmla="*/ 0 h 281"/>
              <a:gd name="T20" fmla="*/ 99 w 100"/>
              <a:gd name="T21" fmla="*/ 0 h 281"/>
              <a:gd name="T22" fmla="*/ 90 w 100"/>
              <a:gd name="T23" fmla="*/ 72 h 281"/>
              <a:gd name="T24" fmla="*/ 81 w 100"/>
              <a:gd name="T25" fmla="*/ 108 h 281"/>
              <a:gd name="T26" fmla="*/ 81 w 100"/>
              <a:gd name="T27" fmla="*/ 144 h 281"/>
              <a:gd name="T28" fmla="*/ 90 w 100"/>
              <a:gd name="T29" fmla="*/ 171 h 281"/>
              <a:gd name="T30" fmla="*/ 90 w 100"/>
              <a:gd name="T31" fmla="*/ 207 h 281"/>
              <a:gd name="T32" fmla="*/ 81 w 100"/>
              <a:gd name="T33" fmla="*/ 244 h 281"/>
              <a:gd name="T34" fmla="*/ 54 w 100"/>
              <a:gd name="T35" fmla="*/ 280 h 281"/>
              <a:gd name="T36" fmla="*/ 45 w 100"/>
              <a:gd name="T3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" h="281">
                <a:moveTo>
                  <a:pt x="45" y="280"/>
                </a:moveTo>
                <a:lnTo>
                  <a:pt x="45" y="280"/>
                </a:lnTo>
                <a:cubicBezTo>
                  <a:pt x="36" y="271"/>
                  <a:pt x="27" y="262"/>
                  <a:pt x="18" y="244"/>
                </a:cubicBezTo>
                <a:cubicBezTo>
                  <a:pt x="9" y="235"/>
                  <a:pt x="9" y="226"/>
                  <a:pt x="0" y="207"/>
                </a:cubicBezTo>
                <a:cubicBezTo>
                  <a:pt x="0" y="199"/>
                  <a:pt x="0" y="199"/>
                  <a:pt x="0" y="190"/>
                </a:cubicBezTo>
                <a:cubicBezTo>
                  <a:pt x="0" y="181"/>
                  <a:pt x="0" y="171"/>
                  <a:pt x="9" y="171"/>
                </a:cubicBezTo>
                <a:cubicBezTo>
                  <a:pt x="9" y="153"/>
                  <a:pt x="9" y="144"/>
                  <a:pt x="18" y="135"/>
                </a:cubicBezTo>
                <a:cubicBezTo>
                  <a:pt x="18" y="117"/>
                  <a:pt x="27" y="108"/>
                  <a:pt x="27" y="99"/>
                </a:cubicBezTo>
                <a:cubicBezTo>
                  <a:pt x="36" y="81"/>
                  <a:pt x="36" y="72"/>
                  <a:pt x="45" y="63"/>
                </a:cubicBezTo>
                <a:cubicBezTo>
                  <a:pt x="63" y="36"/>
                  <a:pt x="72" y="18"/>
                  <a:pt x="9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0" y="27"/>
                  <a:pt x="90" y="54"/>
                  <a:pt x="90" y="72"/>
                </a:cubicBezTo>
                <a:cubicBezTo>
                  <a:pt x="81" y="90"/>
                  <a:pt x="81" y="99"/>
                  <a:pt x="81" y="108"/>
                </a:cubicBezTo>
                <a:cubicBezTo>
                  <a:pt x="81" y="117"/>
                  <a:pt x="81" y="135"/>
                  <a:pt x="81" y="144"/>
                </a:cubicBezTo>
                <a:cubicBezTo>
                  <a:pt x="81" y="153"/>
                  <a:pt x="90" y="162"/>
                  <a:pt x="90" y="171"/>
                </a:cubicBezTo>
                <a:cubicBezTo>
                  <a:pt x="90" y="190"/>
                  <a:pt x="90" y="199"/>
                  <a:pt x="90" y="207"/>
                </a:cubicBezTo>
                <a:cubicBezTo>
                  <a:pt x="81" y="217"/>
                  <a:pt x="81" y="226"/>
                  <a:pt x="81" y="244"/>
                </a:cubicBezTo>
                <a:cubicBezTo>
                  <a:pt x="72" y="253"/>
                  <a:pt x="63" y="262"/>
                  <a:pt x="54" y="280"/>
                </a:cubicBezTo>
                <a:lnTo>
                  <a:pt x="45" y="2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8">
            <a:extLst>
              <a:ext uri="{FF2B5EF4-FFF2-40B4-BE49-F238E27FC236}">
                <a16:creationId xmlns:a16="http://schemas.microsoft.com/office/drawing/2014/main" id="{54614196-B3EB-6543-A394-8CD2BB41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12" y="8850964"/>
            <a:ext cx="323778" cy="351530"/>
          </a:xfrm>
          <a:custGeom>
            <a:avLst/>
            <a:gdLst>
              <a:gd name="T0" fmla="*/ 0 w 309"/>
              <a:gd name="T1" fmla="*/ 335 h 336"/>
              <a:gd name="T2" fmla="*/ 0 w 309"/>
              <a:gd name="T3" fmla="*/ 335 h 336"/>
              <a:gd name="T4" fmla="*/ 0 w 309"/>
              <a:gd name="T5" fmla="*/ 271 h 336"/>
              <a:gd name="T6" fmla="*/ 19 w 309"/>
              <a:gd name="T7" fmla="*/ 208 h 336"/>
              <a:gd name="T8" fmla="*/ 46 w 309"/>
              <a:gd name="T9" fmla="*/ 154 h 336"/>
              <a:gd name="T10" fmla="*/ 91 w 309"/>
              <a:gd name="T11" fmla="*/ 109 h 336"/>
              <a:gd name="T12" fmla="*/ 136 w 309"/>
              <a:gd name="T13" fmla="*/ 64 h 336"/>
              <a:gd name="T14" fmla="*/ 190 w 309"/>
              <a:gd name="T15" fmla="*/ 27 h 336"/>
              <a:gd name="T16" fmla="*/ 308 w 309"/>
              <a:gd name="T17" fmla="*/ 0 h 336"/>
              <a:gd name="T18" fmla="*/ 308 w 309"/>
              <a:gd name="T19" fmla="*/ 10 h 336"/>
              <a:gd name="T20" fmla="*/ 217 w 309"/>
              <a:gd name="T21" fmla="*/ 64 h 336"/>
              <a:gd name="T22" fmla="*/ 181 w 309"/>
              <a:gd name="T23" fmla="*/ 109 h 336"/>
              <a:gd name="T24" fmla="*/ 145 w 309"/>
              <a:gd name="T25" fmla="*/ 154 h 336"/>
              <a:gd name="T26" fmla="*/ 118 w 309"/>
              <a:gd name="T27" fmla="*/ 199 h 336"/>
              <a:gd name="T28" fmla="*/ 91 w 309"/>
              <a:gd name="T29" fmla="*/ 253 h 336"/>
              <a:gd name="T30" fmla="*/ 55 w 309"/>
              <a:gd name="T31" fmla="*/ 299 h 336"/>
              <a:gd name="T32" fmla="*/ 10 w 309"/>
              <a:gd name="T33" fmla="*/ 335 h 336"/>
              <a:gd name="T34" fmla="*/ 0 w 309"/>
              <a:gd name="T3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336">
                <a:moveTo>
                  <a:pt x="0" y="335"/>
                </a:moveTo>
                <a:lnTo>
                  <a:pt x="0" y="335"/>
                </a:lnTo>
                <a:cubicBezTo>
                  <a:pt x="0" y="308"/>
                  <a:pt x="0" y="289"/>
                  <a:pt x="0" y="271"/>
                </a:cubicBezTo>
                <a:cubicBezTo>
                  <a:pt x="0" y="253"/>
                  <a:pt x="10" y="226"/>
                  <a:pt x="19" y="208"/>
                </a:cubicBezTo>
                <a:cubicBezTo>
                  <a:pt x="28" y="190"/>
                  <a:pt x="36" y="172"/>
                  <a:pt x="46" y="154"/>
                </a:cubicBezTo>
                <a:cubicBezTo>
                  <a:pt x="64" y="136"/>
                  <a:pt x="73" y="127"/>
                  <a:pt x="91" y="109"/>
                </a:cubicBezTo>
                <a:cubicBezTo>
                  <a:pt x="109" y="91"/>
                  <a:pt x="118" y="82"/>
                  <a:pt x="136" y="64"/>
                </a:cubicBezTo>
                <a:cubicBezTo>
                  <a:pt x="154" y="55"/>
                  <a:pt x="172" y="46"/>
                  <a:pt x="190" y="27"/>
                </a:cubicBezTo>
                <a:cubicBezTo>
                  <a:pt x="226" y="10"/>
                  <a:pt x="272" y="0"/>
                  <a:pt x="308" y="0"/>
                </a:cubicBezTo>
                <a:cubicBezTo>
                  <a:pt x="308" y="10"/>
                  <a:pt x="308" y="10"/>
                  <a:pt x="308" y="10"/>
                </a:cubicBezTo>
                <a:cubicBezTo>
                  <a:pt x="272" y="18"/>
                  <a:pt x="244" y="36"/>
                  <a:pt x="217" y="64"/>
                </a:cubicBezTo>
                <a:cubicBezTo>
                  <a:pt x="199" y="82"/>
                  <a:pt x="190" y="91"/>
                  <a:pt x="181" y="109"/>
                </a:cubicBezTo>
                <a:cubicBezTo>
                  <a:pt x="163" y="118"/>
                  <a:pt x="154" y="136"/>
                  <a:pt x="145" y="154"/>
                </a:cubicBezTo>
                <a:cubicBezTo>
                  <a:pt x="136" y="163"/>
                  <a:pt x="127" y="181"/>
                  <a:pt x="118" y="199"/>
                </a:cubicBezTo>
                <a:cubicBezTo>
                  <a:pt x="109" y="217"/>
                  <a:pt x="100" y="235"/>
                  <a:pt x="91" y="253"/>
                </a:cubicBezTo>
                <a:cubicBezTo>
                  <a:pt x="82" y="263"/>
                  <a:pt x="73" y="280"/>
                  <a:pt x="55" y="299"/>
                </a:cubicBezTo>
                <a:cubicBezTo>
                  <a:pt x="46" y="308"/>
                  <a:pt x="28" y="326"/>
                  <a:pt x="10" y="335"/>
                </a:cubicBezTo>
                <a:lnTo>
                  <a:pt x="0" y="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9">
            <a:extLst>
              <a:ext uri="{FF2B5EF4-FFF2-40B4-BE49-F238E27FC236}">
                <a16:creationId xmlns:a16="http://schemas.microsoft.com/office/drawing/2014/main" id="{2B68F87C-B50E-E546-BC4D-081F46FE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807" y="8443929"/>
            <a:ext cx="314527" cy="106386"/>
          </a:xfrm>
          <a:custGeom>
            <a:avLst/>
            <a:gdLst>
              <a:gd name="T0" fmla="*/ 0 w 299"/>
              <a:gd name="T1" fmla="*/ 9 h 100"/>
              <a:gd name="T2" fmla="*/ 0 w 299"/>
              <a:gd name="T3" fmla="*/ 9 h 100"/>
              <a:gd name="T4" fmla="*/ 45 w 299"/>
              <a:gd name="T5" fmla="*/ 0 h 100"/>
              <a:gd name="T6" fmla="*/ 82 w 299"/>
              <a:gd name="T7" fmla="*/ 9 h 100"/>
              <a:gd name="T8" fmla="*/ 118 w 299"/>
              <a:gd name="T9" fmla="*/ 18 h 100"/>
              <a:gd name="T10" fmla="*/ 154 w 299"/>
              <a:gd name="T11" fmla="*/ 36 h 100"/>
              <a:gd name="T12" fmla="*/ 190 w 299"/>
              <a:gd name="T13" fmla="*/ 45 h 100"/>
              <a:gd name="T14" fmla="*/ 226 w 299"/>
              <a:gd name="T15" fmla="*/ 63 h 100"/>
              <a:gd name="T16" fmla="*/ 298 w 299"/>
              <a:gd name="T17" fmla="*/ 81 h 100"/>
              <a:gd name="T18" fmla="*/ 298 w 299"/>
              <a:gd name="T19" fmla="*/ 90 h 100"/>
              <a:gd name="T20" fmla="*/ 217 w 299"/>
              <a:gd name="T21" fmla="*/ 99 h 100"/>
              <a:gd name="T22" fmla="*/ 181 w 299"/>
              <a:gd name="T23" fmla="*/ 99 h 100"/>
              <a:gd name="T24" fmla="*/ 136 w 299"/>
              <a:gd name="T25" fmla="*/ 99 h 100"/>
              <a:gd name="T26" fmla="*/ 100 w 299"/>
              <a:gd name="T27" fmla="*/ 99 h 100"/>
              <a:gd name="T28" fmla="*/ 54 w 299"/>
              <a:gd name="T29" fmla="*/ 81 h 100"/>
              <a:gd name="T30" fmla="*/ 18 w 299"/>
              <a:gd name="T31" fmla="*/ 54 h 100"/>
              <a:gd name="T32" fmla="*/ 0 w 299"/>
              <a:gd name="T33" fmla="*/ 18 h 100"/>
              <a:gd name="T34" fmla="*/ 0 w 299"/>
              <a:gd name="T35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9" h="100">
                <a:moveTo>
                  <a:pt x="0" y="9"/>
                </a:moveTo>
                <a:lnTo>
                  <a:pt x="0" y="9"/>
                </a:lnTo>
                <a:cubicBezTo>
                  <a:pt x="18" y="9"/>
                  <a:pt x="36" y="0"/>
                  <a:pt x="45" y="0"/>
                </a:cubicBezTo>
                <a:cubicBezTo>
                  <a:pt x="64" y="0"/>
                  <a:pt x="73" y="0"/>
                  <a:pt x="82" y="9"/>
                </a:cubicBezTo>
                <a:cubicBezTo>
                  <a:pt x="100" y="9"/>
                  <a:pt x="109" y="9"/>
                  <a:pt x="118" y="18"/>
                </a:cubicBezTo>
                <a:cubicBezTo>
                  <a:pt x="127" y="27"/>
                  <a:pt x="145" y="27"/>
                  <a:pt x="154" y="36"/>
                </a:cubicBezTo>
                <a:cubicBezTo>
                  <a:pt x="163" y="36"/>
                  <a:pt x="172" y="45"/>
                  <a:pt x="190" y="45"/>
                </a:cubicBezTo>
                <a:cubicBezTo>
                  <a:pt x="199" y="54"/>
                  <a:pt x="208" y="54"/>
                  <a:pt x="226" y="63"/>
                </a:cubicBezTo>
                <a:cubicBezTo>
                  <a:pt x="253" y="63"/>
                  <a:pt x="271" y="72"/>
                  <a:pt x="298" y="81"/>
                </a:cubicBezTo>
                <a:cubicBezTo>
                  <a:pt x="298" y="90"/>
                  <a:pt x="298" y="90"/>
                  <a:pt x="298" y="90"/>
                </a:cubicBezTo>
                <a:cubicBezTo>
                  <a:pt x="271" y="90"/>
                  <a:pt x="244" y="99"/>
                  <a:pt x="217" y="99"/>
                </a:cubicBezTo>
                <a:cubicBezTo>
                  <a:pt x="208" y="99"/>
                  <a:pt x="190" y="99"/>
                  <a:pt x="181" y="99"/>
                </a:cubicBezTo>
                <a:cubicBezTo>
                  <a:pt x="163" y="99"/>
                  <a:pt x="154" y="99"/>
                  <a:pt x="136" y="99"/>
                </a:cubicBezTo>
                <a:cubicBezTo>
                  <a:pt x="127" y="99"/>
                  <a:pt x="109" y="99"/>
                  <a:pt x="100" y="99"/>
                </a:cubicBezTo>
                <a:cubicBezTo>
                  <a:pt x="82" y="99"/>
                  <a:pt x="64" y="90"/>
                  <a:pt x="54" y="81"/>
                </a:cubicBezTo>
                <a:cubicBezTo>
                  <a:pt x="45" y="81"/>
                  <a:pt x="36" y="72"/>
                  <a:pt x="18" y="54"/>
                </a:cubicBezTo>
                <a:cubicBezTo>
                  <a:pt x="9" y="45"/>
                  <a:pt x="0" y="36"/>
                  <a:pt x="0" y="18"/>
                </a:cubicBezTo>
                <a:lnTo>
                  <a:pt x="0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40">
            <a:extLst>
              <a:ext uri="{FF2B5EF4-FFF2-40B4-BE49-F238E27FC236}">
                <a16:creationId xmlns:a16="http://schemas.microsoft.com/office/drawing/2014/main" id="{27927E65-8D7D-6A45-BF49-D30D01BF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690" y="7838004"/>
            <a:ext cx="249771" cy="115633"/>
          </a:xfrm>
          <a:custGeom>
            <a:avLst/>
            <a:gdLst>
              <a:gd name="T0" fmla="*/ 0 w 236"/>
              <a:gd name="T1" fmla="*/ 45 h 109"/>
              <a:gd name="T2" fmla="*/ 0 w 236"/>
              <a:gd name="T3" fmla="*/ 45 h 109"/>
              <a:gd name="T4" fmla="*/ 36 w 236"/>
              <a:gd name="T5" fmla="*/ 18 h 109"/>
              <a:gd name="T6" fmla="*/ 63 w 236"/>
              <a:gd name="T7" fmla="*/ 9 h 109"/>
              <a:gd name="T8" fmla="*/ 99 w 236"/>
              <a:gd name="T9" fmla="*/ 9 h 109"/>
              <a:gd name="T10" fmla="*/ 135 w 236"/>
              <a:gd name="T11" fmla="*/ 18 h 109"/>
              <a:gd name="T12" fmla="*/ 162 w 236"/>
              <a:gd name="T13" fmla="*/ 36 h 109"/>
              <a:gd name="T14" fmla="*/ 189 w 236"/>
              <a:gd name="T15" fmla="*/ 54 h 109"/>
              <a:gd name="T16" fmla="*/ 235 w 236"/>
              <a:gd name="T17" fmla="*/ 108 h 109"/>
              <a:gd name="T18" fmla="*/ 225 w 236"/>
              <a:gd name="T19" fmla="*/ 108 h 109"/>
              <a:gd name="T20" fmla="*/ 171 w 236"/>
              <a:gd name="T21" fmla="*/ 90 h 109"/>
              <a:gd name="T22" fmla="*/ 144 w 236"/>
              <a:gd name="T23" fmla="*/ 90 h 109"/>
              <a:gd name="T24" fmla="*/ 117 w 236"/>
              <a:gd name="T25" fmla="*/ 90 h 109"/>
              <a:gd name="T26" fmla="*/ 90 w 236"/>
              <a:gd name="T27" fmla="*/ 90 h 109"/>
              <a:gd name="T28" fmla="*/ 63 w 236"/>
              <a:gd name="T29" fmla="*/ 90 h 109"/>
              <a:gd name="T30" fmla="*/ 36 w 236"/>
              <a:gd name="T31" fmla="*/ 81 h 109"/>
              <a:gd name="T32" fmla="*/ 8 w 236"/>
              <a:gd name="T33" fmla="*/ 54 h 109"/>
              <a:gd name="T34" fmla="*/ 0 w 236"/>
              <a:gd name="T3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6" h="109">
                <a:moveTo>
                  <a:pt x="0" y="45"/>
                </a:moveTo>
                <a:lnTo>
                  <a:pt x="0" y="45"/>
                </a:lnTo>
                <a:cubicBezTo>
                  <a:pt x="18" y="36"/>
                  <a:pt x="27" y="27"/>
                  <a:pt x="36" y="18"/>
                </a:cubicBezTo>
                <a:cubicBezTo>
                  <a:pt x="45" y="18"/>
                  <a:pt x="54" y="9"/>
                  <a:pt x="63" y="9"/>
                </a:cubicBezTo>
                <a:cubicBezTo>
                  <a:pt x="72" y="0"/>
                  <a:pt x="90" y="9"/>
                  <a:pt x="99" y="9"/>
                </a:cubicBezTo>
                <a:cubicBezTo>
                  <a:pt x="108" y="9"/>
                  <a:pt x="117" y="18"/>
                  <a:pt x="135" y="18"/>
                </a:cubicBezTo>
                <a:cubicBezTo>
                  <a:pt x="144" y="27"/>
                  <a:pt x="153" y="27"/>
                  <a:pt x="162" y="36"/>
                </a:cubicBezTo>
                <a:cubicBezTo>
                  <a:pt x="171" y="36"/>
                  <a:pt x="180" y="45"/>
                  <a:pt x="189" y="54"/>
                </a:cubicBezTo>
                <a:cubicBezTo>
                  <a:pt x="207" y="63"/>
                  <a:pt x="225" y="81"/>
                  <a:pt x="235" y="108"/>
                </a:cubicBezTo>
                <a:cubicBezTo>
                  <a:pt x="225" y="108"/>
                  <a:pt x="225" y="108"/>
                  <a:pt x="225" y="108"/>
                </a:cubicBezTo>
                <a:cubicBezTo>
                  <a:pt x="207" y="99"/>
                  <a:pt x="189" y="90"/>
                  <a:pt x="171" y="90"/>
                </a:cubicBezTo>
                <a:cubicBezTo>
                  <a:pt x="162" y="90"/>
                  <a:pt x="153" y="90"/>
                  <a:pt x="144" y="90"/>
                </a:cubicBezTo>
                <a:cubicBezTo>
                  <a:pt x="135" y="90"/>
                  <a:pt x="126" y="90"/>
                  <a:pt x="117" y="90"/>
                </a:cubicBezTo>
                <a:cubicBezTo>
                  <a:pt x="108" y="90"/>
                  <a:pt x="99" y="90"/>
                  <a:pt x="90" y="90"/>
                </a:cubicBezTo>
                <a:cubicBezTo>
                  <a:pt x="81" y="90"/>
                  <a:pt x="72" y="90"/>
                  <a:pt x="63" y="90"/>
                </a:cubicBezTo>
                <a:cubicBezTo>
                  <a:pt x="54" y="90"/>
                  <a:pt x="45" y="90"/>
                  <a:pt x="36" y="81"/>
                </a:cubicBezTo>
                <a:cubicBezTo>
                  <a:pt x="27" y="72"/>
                  <a:pt x="18" y="72"/>
                  <a:pt x="8" y="54"/>
                </a:cubicBezTo>
                <a:lnTo>
                  <a:pt x="0" y="4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41">
            <a:extLst>
              <a:ext uri="{FF2B5EF4-FFF2-40B4-BE49-F238E27FC236}">
                <a16:creationId xmlns:a16="http://schemas.microsoft.com/office/drawing/2014/main" id="{81EF9E01-2A7B-2343-88E7-A26C8A29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82" y="7546602"/>
            <a:ext cx="277524" cy="161890"/>
          </a:xfrm>
          <a:custGeom>
            <a:avLst/>
            <a:gdLst>
              <a:gd name="T0" fmla="*/ 9 w 263"/>
              <a:gd name="T1" fmla="*/ 0 h 154"/>
              <a:gd name="T2" fmla="*/ 9 w 263"/>
              <a:gd name="T3" fmla="*/ 0 h 154"/>
              <a:gd name="T4" fmla="*/ 55 w 263"/>
              <a:gd name="T5" fmla="*/ 9 h 154"/>
              <a:gd name="T6" fmla="*/ 82 w 263"/>
              <a:gd name="T7" fmla="*/ 27 h 154"/>
              <a:gd name="T8" fmla="*/ 109 w 263"/>
              <a:gd name="T9" fmla="*/ 45 h 154"/>
              <a:gd name="T10" fmla="*/ 136 w 263"/>
              <a:gd name="T11" fmla="*/ 72 h 154"/>
              <a:gd name="T12" fmla="*/ 163 w 263"/>
              <a:gd name="T13" fmla="*/ 90 h 154"/>
              <a:gd name="T14" fmla="*/ 199 w 263"/>
              <a:gd name="T15" fmla="*/ 108 h 154"/>
              <a:gd name="T16" fmla="*/ 262 w 263"/>
              <a:gd name="T17" fmla="*/ 144 h 154"/>
              <a:gd name="T18" fmla="*/ 262 w 263"/>
              <a:gd name="T19" fmla="*/ 153 h 154"/>
              <a:gd name="T20" fmla="*/ 181 w 263"/>
              <a:gd name="T21" fmla="*/ 153 h 154"/>
              <a:gd name="T22" fmla="*/ 145 w 263"/>
              <a:gd name="T23" fmla="*/ 144 h 154"/>
              <a:gd name="T24" fmla="*/ 100 w 263"/>
              <a:gd name="T25" fmla="*/ 126 h 154"/>
              <a:gd name="T26" fmla="*/ 82 w 263"/>
              <a:gd name="T27" fmla="*/ 126 h 154"/>
              <a:gd name="T28" fmla="*/ 64 w 263"/>
              <a:gd name="T29" fmla="*/ 117 h 154"/>
              <a:gd name="T30" fmla="*/ 46 w 263"/>
              <a:gd name="T31" fmla="*/ 99 h 154"/>
              <a:gd name="T32" fmla="*/ 27 w 263"/>
              <a:gd name="T33" fmla="*/ 90 h 154"/>
              <a:gd name="T34" fmla="*/ 9 w 263"/>
              <a:gd name="T35" fmla="*/ 54 h 154"/>
              <a:gd name="T36" fmla="*/ 0 w 263"/>
              <a:gd name="T37" fmla="*/ 27 h 154"/>
              <a:gd name="T38" fmla="*/ 0 w 263"/>
              <a:gd name="T39" fmla="*/ 9 h 154"/>
              <a:gd name="T40" fmla="*/ 9 w 263"/>
              <a:gd name="T41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3" h="154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36" y="9"/>
                  <a:pt x="55" y="9"/>
                </a:cubicBezTo>
                <a:cubicBezTo>
                  <a:pt x="64" y="17"/>
                  <a:pt x="72" y="17"/>
                  <a:pt x="82" y="27"/>
                </a:cubicBezTo>
                <a:cubicBezTo>
                  <a:pt x="100" y="27"/>
                  <a:pt x="109" y="36"/>
                  <a:pt x="109" y="45"/>
                </a:cubicBezTo>
                <a:cubicBezTo>
                  <a:pt x="118" y="54"/>
                  <a:pt x="127" y="63"/>
                  <a:pt x="136" y="72"/>
                </a:cubicBezTo>
                <a:cubicBezTo>
                  <a:pt x="145" y="81"/>
                  <a:pt x="154" y="81"/>
                  <a:pt x="163" y="90"/>
                </a:cubicBezTo>
                <a:cubicBezTo>
                  <a:pt x="172" y="99"/>
                  <a:pt x="181" y="108"/>
                  <a:pt x="199" y="108"/>
                </a:cubicBezTo>
                <a:cubicBezTo>
                  <a:pt x="217" y="126"/>
                  <a:pt x="235" y="135"/>
                  <a:pt x="262" y="144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35" y="153"/>
                  <a:pt x="208" y="153"/>
                  <a:pt x="181" y="153"/>
                </a:cubicBezTo>
                <a:cubicBezTo>
                  <a:pt x="163" y="153"/>
                  <a:pt x="154" y="144"/>
                  <a:pt x="145" y="144"/>
                </a:cubicBezTo>
                <a:cubicBezTo>
                  <a:pt x="127" y="135"/>
                  <a:pt x="118" y="135"/>
                  <a:pt x="100" y="126"/>
                </a:cubicBezTo>
                <a:cubicBezTo>
                  <a:pt x="100" y="126"/>
                  <a:pt x="91" y="126"/>
                  <a:pt x="82" y="126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55" y="108"/>
                  <a:pt x="55" y="108"/>
                  <a:pt x="46" y="99"/>
                </a:cubicBezTo>
                <a:cubicBezTo>
                  <a:pt x="36" y="99"/>
                  <a:pt x="36" y="90"/>
                  <a:pt x="27" y="90"/>
                </a:cubicBezTo>
                <a:cubicBezTo>
                  <a:pt x="18" y="81"/>
                  <a:pt x="18" y="63"/>
                  <a:pt x="9" y="54"/>
                </a:cubicBezTo>
                <a:cubicBezTo>
                  <a:pt x="9" y="45"/>
                  <a:pt x="9" y="36"/>
                  <a:pt x="0" y="27"/>
                </a:cubicBezTo>
                <a:cubicBezTo>
                  <a:pt x="0" y="27"/>
                  <a:pt x="0" y="1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42">
            <a:extLst>
              <a:ext uri="{FF2B5EF4-FFF2-40B4-BE49-F238E27FC236}">
                <a16:creationId xmlns:a16="http://schemas.microsoft.com/office/drawing/2014/main" id="{E0F0EEED-8EB4-9B4A-A363-CB11444A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478" y="7088688"/>
            <a:ext cx="305276" cy="143386"/>
          </a:xfrm>
          <a:custGeom>
            <a:avLst/>
            <a:gdLst>
              <a:gd name="T0" fmla="*/ 0 w 290"/>
              <a:gd name="T1" fmla="*/ 44 h 135"/>
              <a:gd name="T2" fmla="*/ 0 w 290"/>
              <a:gd name="T3" fmla="*/ 44 h 135"/>
              <a:gd name="T4" fmla="*/ 73 w 290"/>
              <a:gd name="T5" fmla="*/ 0 h 135"/>
              <a:gd name="T6" fmla="*/ 99 w 290"/>
              <a:gd name="T7" fmla="*/ 0 h 135"/>
              <a:gd name="T8" fmla="*/ 118 w 290"/>
              <a:gd name="T9" fmla="*/ 8 h 135"/>
              <a:gd name="T10" fmla="*/ 136 w 290"/>
              <a:gd name="T11" fmla="*/ 17 h 135"/>
              <a:gd name="T12" fmla="*/ 163 w 290"/>
              <a:gd name="T13" fmla="*/ 26 h 135"/>
              <a:gd name="T14" fmla="*/ 181 w 290"/>
              <a:gd name="T15" fmla="*/ 35 h 135"/>
              <a:gd name="T16" fmla="*/ 199 w 290"/>
              <a:gd name="T17" fmla="*/ 44 h 135"/>
              <a:gd name="T18" fmla="*/ 217 w 290"/>
              <a:gd name="T19" fmla="*/ 53 h 135"/>
              <a:gd name="T20" fmla="*/ 235 w 290"/>
              <a:gd name="T21" fmla="*/ 62 h 135"/>
              <a:gd name="T22" fmla="*/ 289 w 290"/>
              <a:gd name="T23" fmla="*/ 125 h 135"/>
              <a:gd name="T24" fmla="*/ 280 w 290"/>
              <a:gd name="T25" fmla="*/ 134 h 135"/>
              <a:gd name="T26" fmla="*/ 208 w 290"/>
              <a:gd name="T27" fmla="*/ 98 h 135"/>
              <a:gd name="T28" fmla="*/ 190 w 290"/>
              <a:gd name="T29" fmla="*/ 98 h 135"/>
              <a:gd name="T30" fmla="*/ 181 w 290"/>
              <a:gd name="T31" fmla="*/ 89 h 135"/>
              <a:gd name="T32" fmla="*/ 163 w 290"/>
              <a:gd name="T33" fmla="*/ 89 h 135"/>
              <a:gd name="T34" fmla="*/ 145 w 290"/>
              <a:gd name="T35" fmla="*/ 89 h 135"/>
              <a:gd name="T36" fmla="*/ 127 w 290"/>
              <a:gd name="T37" fmla="*/ 89 h 135"/>
              <a:gd name="T38" fmla="*/ 109 w 290"/>
              <a:gd name="T39" fmla="*/ 89 h 135"/>
              <a:gd name="T40" fmla="*/ 91 w 290"/>
              <a:gd name="T41" fmla="*/ 89 h 135"/>
              <a:gd name="T42" fmla="*/ 73 w 290"/>
              <a:gd name="T43" fmla="*/ 89 h 135"/>
              <a:gd name="T44" fmla="*/ 54 w 290"/>
              <a:gd name="T45" fmla="*/ 80 h 135"/>
              <a:gd name="T46" fmla="*/ 36 w 290"/>
              <a:gd name="T47" fmla="*/ 71 h 135"/>
              <a:gd name="T48" fmla="*/ 18 w 290"/>
              <a:gd name="T49" fmla="*/ 62 h 135"/>
              <a:gd name="T50" fmla="*/ 0 w 290"/>
              <a:gd name="T51" fmla="*/ 53 h 135"/>
              <a:gd name="T52" fmla="*/ 0 w 290"/>
              <a:gd name="T53" fmla="*/ 4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0" h="135">
                <a:moveTo>
                  <a:pt x="0" y="44"/>
                </a:moveTo>
                <a:lnTo>
                  <a:pt x="0" y="44"/>
                </a:lnTo>
                <a:cubicBezTo>
                  <a:pt x="18" y="17"/>
                  <a:pt x="45" y="8"/>
                  <a:pt x="73" y="0"/>
                </a:cubicBezTo>
                <a:cubicBezTo>
                  <a:pt x="82" y="0"/>
                  <a:pt x="91" y="0"/>
                  <a:pt x="99" y="0"/>
                </a:cubicBezTo>
                <a:cubicBezTo>
                  <a:pt x="109" y="0"/>
                  <a:pt x="109" y="0"/>
                  <a:pt x="118" y="8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45" y="17"/>
                  <a:pt x="154" y="17"/>
                  <a:pt x="163" y="26"/>
                </a:cubicBezTo>
                <a:cubicBezTo>
                  <a:pt x="181" y="35"/>
                  <a:pt x="181" y="35"/>
                  <a:pt x="181" y="35"/>
                </a:cubicBezTo>
                <a:cubicBezTo>
                  <a:pt x="199" y="44"/>
                  <a:pt x="199" y="44"/>
                  <a:pt x="199" y="44"/>
                </a:cubicBezTo>
                <a:cubicBezTo>
                  <a:pt x="217" y="53"/>
                  <a:pt x="217" y="53"/>
                  <a:pt x="217" y="53"/>
                </a:cubicBezTo>
                <a:cubicBezTo>
                  <a:pt x="235" y="62"/>
                  <a:pt x="235" y="62"/>
                  <a:pt x="235" y="62"/>
                </a:cubicBezTo>
                <a:cubicBezTo>
                  <a:pt x="253" y="80"/>
                  <a:pt x="271" y="98"/>
                  <a:pt x="289" y="125"/>
                </a:cubicBezTo>
                <a:cubicBezTo>
                  <a:pt x="280" y="134"/>
                  <a:pt x="280" y="134"/>
                  <a:pt x="280" y="134"/>
                </a:cubicBezTo>
                <a:cubicBezTo>
                  <a:pt x="262" y="116"/>
                  <a:pt x="235" y="107"/>
                  <a:pt x="208" y="98"/>
                </a:cubicBezTo>
                <a:cubicBezTo>
                  <a:pt x="190" y="98"/>
                  <a:pt x="190" y="98"/>
                  <a:pt x="190" y="98"/>
                </a:cubicBezTo>
                <a:cubicBezTo>
                  <a:pt x="181" y="89"/>
                  <a:pt x="181" y="89"/>
                  <a:pt x="181" y="89"/>
                </a:cubicBezTo>
                <a:cubicBezTo>
                  <a:pt x="163" y="89"/>
                  <a:pt x="163" y="89"/>
                  <a:pt x="163" y="89"/>
                </a:cubicBezTo>
                <a:cubicBezTo>
                  <a:pt x="145" y="89"/>
                  <a:pt x="145" y="89"/>
                  <a:pt x="145" y="89"/>
                </a:cubicBezTo>
                <a:cubicBezTo>
                  <a:pt x="136" y="89"/>
                  <a:pt x="127" y="89"/>
                  <a:pt x="127" y="89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99" y="89"/>
                  <a:pt x="91" y="89"/>
                  <a:pt x="91" y="89"/>
                </a:cubicBezTo>
                <a:cubicBezTo>
                  <a:pt x="82" y="89"/>
                  <a:pt x="82" y="89"/>
                  <a:pt x="73" y="89"/>
                </a:cubicBezTo>
                <a:cubicBezTo>
                  <a:pt x="63" y="80"/>
                  <a:pt x="63" y="80"/>
                  <a:pt x="54" y="80"/>
                </a:cubicBezTo>
                <a:cubicBezTo>
                  <a:pt x="45" y="80"/>
                  <a:pt x="45" y="71"/>
                  <a:pt x="36" y="71"/>
                </a:cubicBezTo>
                <a:cubicBezTo>
                  <a:pt x="27" y="71"/>
                  <a:pt x="27" y="71"/>
                  <a:pt x="18" y="62"/>
                </a:cubicBezTo>
                <a:cubicBezTo>
                  <a:pt x="9" y="62"/>
                  <a:pt x="9" y="53"/>
                  <a:pt x="0" y="53"/>
                </a:cubicBezTo>
                <a:lnTo>
                  <a:pt x="0" y="4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43">
            <a:extLst>
              <a:ext uri="{FF2B5EF4-FFF2-40B4-BE49-F238E27FC236}">
                <a16:creationId xmlns:a16="http://schemas.microsoft.com/office/drawing/2014/main" id="{E4214215-06C1-DA44-80B6-6B91E39A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58" y="6626147"/>
            <a:ext cx="388534" cy="143386"/>
          </a:xfrm>
          <a:custGeom>
            <a:avLst/>
            <a:gdLst>
              <a:gd name="T0" fmla="*/ 0 w 371"/>
              <a:gd name="T1" fmla="*/ 63 h 137"/>
              <a:gd name="T2" fmla="*/ 0 w 371"/>
              <a:gd name="T3" fmla="*/ 63 h 137"/>
              <a:gd name="T4" fmla="*/ 36 w 371"/>
              <a:gd name="T5" fmla="*/ 27 h 137"/>
              <a:gd name="T6" fmla="*/ 90 w 371"/>
              <a:gd name="T7" fmla="*/ 9 h 137"/>
              <a:gd name="T8" fmla="*/ 144 w 371"/>
              <a:gd name="T9" fmla="*/ 0 h 137"/>
              <a:gd name="T10" fmla="*/ 198 w 371"/>
              <a:gd name="T11" fmla="*/ 9 h 137"/>
              <a:gd name="T12" fmla="*/ 253 w 371"/>
              <a:gd name="T13" fmla="*/ 27 h 137"/>
              <a:gd name="T14" fmla="*/ 298 w 371"/>
              <a:gd name="T15" fmla="*/ 45 h 137"/>
              <a:gd name="T16" fmla="*/ 370 w 371"/>
              <a:gd name="T17" fmla="*/ 136 h 137"/>
              <a:gd name="T18" fmla="*/ 361 w 371"/>
              <a:gd name="T19" fmla="*/ 136 h 137"/>
              <a:gd name="T20" fmla="*/ 280 w 371"/>
              <a:gd name="T21" fmla="*/ 90 h 137"/>
              <a:gd name="T22" fmla="*/ 234 w 371"/>
              <a:gd name="T23" fmla="*/ 81 h 137"/>
              <a:gd name="T24" fmla="*/ 189 w 371"/>
              <a:gd name="T25" fmla="*/ 73 h 137"/>
              <a:gd name="T26" fmla="*/ 144 w 371"/>
              <a:gd name="T27" fmla="*/ 81 h 137"/>
              <a:gd name="T28" fmla="*/ 99 w 371"/>
              <a:gd name="T29" fmla="*/ 90 h 137"/>
              <a:gd name="T30" fmla="*/ 54 w 371"/>
              <a:gd name="T31" fmla="*/ 81 h 137"/>
              <a:gd name="T32" fmla="*/ 0 w 371"/>
              <a:gd name="T33" fmla="*/ 73 h 137"/>
              <a:gd name="T34" fmla="*/ 0 w 371"/>
              <a:gd name="T35" fmla="*/ 6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137">
                <a:moveTo>
                  <a:pt x="0" y="63"/>
                </a:moveTo>
                <a:lnTo>
                  <a:pt x="0" y="63"/>
                </a:lnTo>
                <a:cubicBezTo>
                  <a:pt x="9" y="45"/>
                  <a:pt x="26" y="36"/>
                  <a:pt x="36" y="27"/>
                </a:cubicBezTo>
                <a:cubicBezTo>
                  <a:pt x="54" y="18"/>
                  <a:pt x="72" y="9"/>
                  <a:pt x="90" y="9"/>
                </a:cubicBezTo>
                <a:cubicBezTo>
                  <a:pt x="108" y="0"/>
                  <a:pt x="126" y="0"/>
                  <a:pt x="144" y="0"/>
                </a:cubicBezTo>
                <a:cubicBezTo>
                  <a:pt x="162" y="0"/>
                  <a:pt x="180" y="9"/>
                  <a:pt x="198" y="9"/>
                </a:cubicBezTo>
                <a:cubicBezTo>
                  <a:pt x="216" y="9"/>
                  <a:pt x="234" y="18"/>
                  <a:pt x="253" y="27"/>
                </a:cubicBezTo>
                <a:cubicBezTo>
                  <a:pt x="271" y="27"/>
                  <a:pt x="280" y="36"/>
                  <a:pt x="298" y="45"/>
                </a:cubicBezTo>
                <a:cubicBezTo>
                  <a:pt x="325" y="73"/>
                  <a:pt x="352" y="99"/>
                  <a:pt x="370" y="136"/>
                </a:cubicBezTo>
                <a:cubicBezTo>
                  <a:pt x="361" y="136"/>
                  <a:pt x="361" y="136"/>
                  <a:pt x="361" y="136"/>
                </a:cubicBezTo>
                <a:cubicBezTo>
                  <a:pt x="334" y="109"/>
                  <a:pt x="307" y="99"/>
                  <a:pt x="280" y="90"/>
                </a:cubicBezTo>
                <a:cubicBezTo>
                  <a:pt x="262" y="81"/>
                  <a:pt x="253" y="81"/>
                  <a:pt x="234" y="81"/>
                </a:cubicBezTo>
                <a:cubicBezTo>
                  <a:pt x="216" y="73"/>
                  <a:pt x="207" y="73"/>
                  <a:pt x="189" y="73"/>
                </a:cubicBezTo>
                <a:cubicBezTo>
                  <a:pt x="180" y="73"/>
                  <a:pt x="162" y="81"/>
                  <a:pt x="144" y="81"/>
                </a:cubicBezTo>
                <a:cubicBezTo>
                  <a:pt x="135" y="90"/>
                  <a:pt x="117" y="90"/>
                  <a:pt x="99" y="90"/>
                </a:cubicBezTo>
                <a:cubicBezTo>
                  <a:pt x="81" y="90"/>
                  <a:pt x="72" y="90"/>
                  <a:pt x="54" y="81"/>
                </a:cubicBezTo>
                <a:cubicBezTo>
                  <a:pt x="36" y="81"/>
                  <a:pt x="18" y="81"/>
                  <a:pt x="0" y="73"/>
                </a:cubicBezTo>
                <a:lnTo>
                  <a:pt x="0" y="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44">
            <a:extLst>
              <a:ext uri="{FF2B5EF4-FFF2-40B4-BE49-F238E27FC236}">
                <a16:creationId xmlns:a16="http://schemas.microsoft.com/office/drawing/2014/main" id="{8CBC52D1-20BD-7848-A34B-CBCCFE3B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797" y="6302369"/>
            <a:ext cx="235893" cy="286775"/>
          </a:xfrm>
          <a:custGeom>
            <a:avLst/>
            <a:gdLst>
              <a:gd name="T0" fmla="*/ 45 w 227"/>
              <a:gd name="T1" fmla="*/ 0 h 272"/>
              <a:gd name="T2" fmla="*/ 45 w 227"/>
              <a:gd name="T3" fmla="*/ 0 h 272"/>
              <a:gd name="T4" fmla="*/ 91 w 227"/>
              <a:gd name="T5" fmla="*/ 72 h 272"/>
              <a:gd name="T6" fmla="*/ 91 w 227"/>
              <a:gd name="T7" fmla="*/ 90 h 272"/>
              <a:gd name="T8" fmla="*/ 100 w 227"/>
              <a:gd name="T9" fmla="*/ 108 h 272"/>
              <a:gd name="T10" fmla="*/ 100 w 227"/>
              <a:gd name="T11" fmla="*/ 127 h 272"/>
              <a:gd name="T12" fmla="*/ 109 w 227"/>
              <a:gd name="T13" fmla="*/ 144 h 272"/>
              <a:gd name="T14" fmla="*/ 118 w 227"/>
              <a:gd name="T15" fmla="*/ 163 h 272"/>
              <a:gd name="T16" fmla="*/ 136 w 227"/>
              <a:gd name="T17" fmla="*/ 181 h 272"/>
              <a:gd name="T18" fmla="*/ 145 w 227"/>
              <a:gd name="T19" fmla="*/ 199 h 272"/>
              <a:gd name="T20" fmla="*/ 163 w 227"/>
              <a:gd name="T21" fmla="*/ 217 h 272"/>
              <a:gd name="T22" fmla="*/ 226 w 227"/>
              <a:gd name="T23" fmla="*/ 262 h 272"/>
              <a:gd name="T24" fmla="*/ 226 w 227"/>
              <a:gd name="T25" fmla="*/ 271 h 272"/>
              <a:gd name="T26" fmla="*/ 136 w 227"/>
              <a:gd name="T27" fmla="*/ 253 h 272"/>
              <a:gd name="T28" fmla="*/ 109 w 227"/>
              <a:gd name="T29" fmla="*/ 235 h 272"/>
              <a:gd name="T30" fmla="*/ 91 w 227"/>
              <a:gd name="T31" fmla="*/ 226 h 272"/>
              <a:gd name="T32" fmla="*/ 72 w 227"/>
              <a:gd name="T33" fmla="*/ 208 h 272"/>
              <a:gd name="T34" fmla="*/ 54 w 227"/>
              <a:gd name="T35" fmla="*/ 190 h 272"/>
              <a:gd name="T36" fmla="*/ 36 w 227"/>
              <a:gd name="T37" fmla="*/ 163 h 272"/>
              <a:gd name="T38" fmla="*/ 27 w 227"/>
              <a:gd name="T39" fmla="*/ 144 h 272"/>
              <a:gd name="T40" fmla="*/ 9 w 227"/>
              <a:gd name="T41" fmla="*/ 127 h 272"/>
              <a:gd name="T42" fmla="*/ 0 w 227"/>
              <a:gd name="T43" fmla="*/ 99 h 272"/>
              <a:gd name="T44" fmla="*/ 36 w 227"/>
              <a:gd name="T45" fmla="*/ 0 h 272"/>
              <a:gd name="T46" fmla="*/ 45 w 227"/>
              <a:gd name="T4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7" h="272">
                <a:moveTo>
                  <a:pt x="45" y="0"/>
                </a:moveTo>
                <a:lnTo>
                  <a:pt x="45" y="0"/>
                </a:lnTo>
                <a:cubicBezTo>
                  <a:pt x="63" y="27"/>
                  <a:pt x="72" y="54"/>
                  <a:pt x="91" y="72"/>
                </a:cubicBezTo>
                <a:cubicBezTo>
                  <a:pt x="91" y="81"/>
                  <a:pt x="91" y="90"/>
                  <a:pt x="91" y="90"/>
                </a:cubicBezTo>
                <a:cubicBezTo>
                  <a:pt x="100" y="99"/>
                  <a:pt x="100" y="99"/>
                  <a:pt x="100" y="108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9" y="135"/>
                  <a:pt x="109" y="144"/>
                  <a:pt x="109" y="144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36" y="181"/>
                  <a:pt x="136" y="181"/>
                  <a:pt x="136" y="181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63" y="217"/>
                  <a:pt x="163" y="217"/>
                  <a:pt x="163" y="217"/>
                </a:cubicBezTo>
                <a:cubicBezTo>
                  <a:pt x="181" y="235"/>
                  <a:pt x="199" y="253"/>
                  <a:pt x="226" y="262"/>
                </a:cubicBezTo>
                <a:cubicBezTo>
                  <a:pt x="226" y="271"/>
                  <a:pt x="226" y="271"/>
                  <a:pt x="226" y="271"/>
                </a:cubicBezTo>
                <a:cubicBezTo>
                  <a:pt x="199" y="271"/>
                  <a:pt x="163" y="262"/>
                  <a:pt x="136" y="253"/>
                </a:cubicBezTo>
                <a:cubicBezTo>
                  <a:pt x="109" y="235"/>
                  <a:pt x="109" y="235"/>
                  <a:pt x="109" y="235"/>
                </a:cubicBezTo>
                <a:cubicBezTo>
                  <a:pt x="91" y="226"/>
                  <a:pt x="91" y="226"/>
                  <a:pt x="91" y="226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4" y="181"/>
                  <a:pt x="45" y="172"/>
                  <a:pt x="36" y="163"/>
                </a:cubicBezTo>
                <a:cubicBezTo>
                  <a:pt x="27" y="144"/>
                  <a:pt x="27" y="144"/>
                  <a:pt x="27" y="144"/>
                </a:cubicBezTo>
                <a:cubicBezTo>
                  <a:pt x="18" y="135"/>
                  <a:pt x="18" y="127"/>
                  <a:pt x="9" y="127"/>
                </a:cubicBezTo>
                <a:cubicBezTo>
                  <a:pt x="9" y="117"/>
                  <a:pt x="9" y="108"/>
                  <a:pt x="0" y="99"/>
                </a:cubicBezTo>
                <a:cubicBezTo>
                  <a:pt x="0" y="63"/>
                  <a:pt x="9" y="27"/>
                  <a:pt x="36" y="0"/>
                </a:cubicBezTo>
                <a:lnTo>
                  <a:pt x="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45">
            <a:extLst>
              <a:ext uri="{FF2B5EF4-FFF2-40B4-BE49-F238E27FC236}">
                <a16:creationId xmlns:a16="http://schemas.microsoft.com/office/drawing/2014/main" id="{F169C85D-8788-C943-9F00-1E7183FD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115" y="6020218"/>
            <a:ext cx="97132" cy="217395"/>
          </a:xfrm>
          <a:custGeom>
            <a:avLst/>
            <a:gdLst>
              <a:gd name="T0" fmla="*/ 72 w 92"/>
              <a:gd name="T1" fmla="*/ 9 h 209"/>
              <a:gd name="T2" fmla="*/ 72 w 92"/>
              <a:gd name="T3" fmla="*/ 9 h 209"/>
              <a:gd name="T4" fmla="*/ 81 w 92"/>
              <a:gd name="T5" fmla="*/ 36 h 209"/>
              <a:gd name="T6" fmla="*/ 91 w 92"/>
              <a:gd name="T7" fmla="*/ 63 h 209"/>
              <a:gd name="T8" fmla="*/ 91 w 92"/>
              <a:gd name="T9" fmla="*/ 90 h 209"/>
              <a:gd name="T10" fmla="*/ 72 w 92"/>
              <a:gd name="T11" fmla="*/ 108 h 209"/>
              <a:gd name="T12" fmla="*/ 63 w 92"/>
              <a:gd name="T13" fmla="*/ 126 h 209"/>
              <a:gd name="T14" fmla="*/ 63 w 92"/>
              <a:gd name="T15" fmla="*/ 154 h 209"/>
              <a:gd name="T16" fmla="*/ 45 w 92"/>
              <a:gd name="T17" fmla="*/ 208 h 209"/>
              <a:gd name="T18" fmla="*/ 36 w 92"/>
              <a:gd name="T19" fmla="*/ 208 h 209"/>
              <a:gd name="T20" fmla="*/ 18 w 92"/>
              <a:gd name="T21" fmla="*/ 154 h 209"/>
              <a:gd name="T22" fmla="*/ 9 w 92"/>
              <a:gd name="T23" fmla="*/ 126 h 209"/>
              <a:gd name="T24" fmla="*/ 9 w 92"/>
              <a:gd name="T25" fmla="*/ 99 h 209"/>
              <a:gd name="T26" fmla="*/ 0 w 92"/>
              <a:gd name="T27" fmla="*/ 72 h 209"/>
              <a:gd name="T28" fmla="*/ 9 w 92"/>
              <a:gd name="T29" fmla="*/ 45 h 209"/>
              <a:gd name="T30" fmla="*/ 27 w 92"/>
              <a:gd name="T31" fmla="*/ 18 h 209"/>
              <a:gd name="T32" fmla="*/ 45 w 92"/>
              <a:gd name="T33" fmla="*/ 9 h 209"/>
              <a:gd name="T34" fmla="*/ 63 w 92"/>
              <a:gd name="T35" fmla="*/ 0 h 209"/>
              <a:gd name="T36" fmla="*/ 72 w 92"/>
              <a:gd name="T37" fmla="*/ 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" h="209">
                <a:moveTo>
                  <a:pt x="72" y="9"/>
                </a:moveTo>
                <a:lnTo>
                  <a:pt x="72" y="9"/>
                </a:lnTo>
                <a:cubicBezTo>
                  <a:pt x="72" y="18"/>
                  <a:pt x="81" y="27"/>
                  <a:pt x="81" y="36"/>
                </a:cubicBezTo>
                <a:cubicBezTo>
                  <a:pt x="91" y="45"/>
                  <a:pt x="91" y="54"/>
                  <a:pt x="91" y="63"/>
                </a:cubicBezTo>
                <a:cubicBezTo>
                  <a:pt x="91" y="72"/>
                  <a:pt x="91" y="81"/>
                  <a:pt x="91" y="90"/>
                </a:cubicBezTo>
                <a:cubicBezTo>
                  <a:pt x="81" y="90"/>
                  <a:pt x="81" y="99"/>
                  <a:pt x="72" y="108"/>
                </a:cubicBezTo>
                <a:cubicBezTo>
                  <a:pt x="72" y="117"/>
                  <a:pt x="72" y="126"/>
                  <a:pt x="63" y="126"/>
                </a:cubicBezTo>
                <a:cubicBezTo>
                  <a:pt x="63" y="135"/>
                  <a:pt x="63" y="145"/>
                  <a:pt x="63" y="154"/>
                </a:cubicBezTo>
                <a:cubicBezTo>
                  <a:pt x="54" y="171"/>
                  <a:pt x="45" y="190"/>
                  <a:pt x="45" y="20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7" y="190"/>
                  <a:pt x="18" y="171"/>
                  <a:pt x="18" y="154"/>
                </a:cubicBezTo>
                <a:cubicBezTo>
                  <a:pt x="18" y="145"/>
                  <a:pt x="9" y="135"/>
                  <a:pt x="9" y="126"/>
                </a:cubicBezTo>
                <a:cubicBezTo>
                  <a:pt x="9" y="117"/>
                  <a:pt x="9" y="108"/>
                  <a:pt x="9" y="99"/>
                </a:cubicBezTo>
                <a:cubicBezTo>
                  <a:pt x="9" y="90"/>
                  <a:pt x="9" y="81"/>
                  <a:pt x="0" y="72"/>
                </a:cubicBezTo>
                <a:cubicBezTo>
                  <a:pt x="0" y="63"/>
                  <a:pt x="0" y="54"/>
                  <a:pt x="9" y="45"/>
                </a:cubicBezTo>
                <a:cubicBezTo>
                  <a:pt x="9" y="36"/>
                  <a:pt x="18" y="27"/>
                  <a:pt x="27" y="18"/>
                </a:cubicBezTo>
                <a:cubicBezTo>
                  <a:pt x="36" y="18"/>
                  <a:pt x="36" y="18"/>
                  <a:pt x="45" y="9"/>
                </a:cubicBezTo>
                <a:cubicBezTo>
                  <a:pt x="45" y="9"/>
                  <a:pt x="54" y="9"/>
                  <a:pt x="63" y="0"/>
                </a:cubicBezTo>
                <a:lnTo>
                  <a:pt x="72" y="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46">
            <a:extLst>
              <a:ext uri="{FF2B5EF4-FFF2-40B4-BE49-F238E27FC236}">
                <a16:creationId xmlns:a16="http://schemas.microsoft.com/office/drawing/2014/main" id="{77105BE3-62BC-724E-AE2E-46054EB3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788" y="8332920"/>
            <a:ext cx="1193354" cy="1401498"/>
          </a:xfrm>
          <a:custGeom>
            <a:avLst/>
            <a:gdLst>
              <a:gd name="T0" fmla="*/ 966 w 1139"/>
              <a:gd name="T1" fmla="*/ 0 h 1338"/>
              <a:gd name="T2" fmla="*/ 966 w 1139"/>
              <a:gd name="T3" fmla="*/ 0 h 1338"/>
              <a:gd name="T4" fmla="*/ 1057 w 1139"/>
              <a:gd name="T5" fmla="*/ 108 h 1338"/>
              <a:gd name="T6" fmla="*/ 1120 w 1139"/>
              <a:gd name="T7" fmla="*/ 234 h 1338"/>
              <a:gd name="T8" fmla="*/ 1138 w 1139"/>
              <a:gd name="T9" fmla="*/ 316 h 1338"/>
              <a:gd name="T10" fmla="*/ 1129 w 1139"/>
              <a:gd name="T11" fmla="*/ 397 h 1338"/>
              <a:gd name="T12" fmla="*/ 1093 w 1139"/>
              <a:gd name="T13" fmla="*/ 469 h 1338"/>
              <a:gd name="T14" fmla="*/ 1030 w 1139"/>
              <a:gd name="T15" fmla="*/ 532 h 1338"/>
              <a:gd name="T16" fmla="*/ 949 w 1139"/>
              <a:gd name="T17" fmla="*/ 560 h 1338"/>
              <a:gd name="T18" fmla="*/ 903 w 1139"/>
              <a:gd name="T19" fmla="*/ 560 h 1338"/>
              <a:gd name="T20" fmla="*/ 876 w 1139"/>
              <a:gd name="T21" fmla="*/ 560 h 1338"/>
              <a:gd name="T22" fmla="*/ 858 w 1139"/>
              <a:gd name="T23" fmla="*/ 569 h 1338"/>
              <a:gd name="T24" fmla="*/ 831 w 1139"/>
              <a:gd name="T25" fmla="*/ 578 h 1338"/>
              <a:gd name="T26" fmla="*/ 795 w 1139"/>
              <a:gd name="T27" fmla="*/ 596 h 1338"/>
              <a:gd name="T28" fmla="*/ 759 w 1139"/>
              <a:gd name="T29" fmla="*/ 614 h 1338"/>
              <a:gd name="T30" fmla="*/ 677 w 1139"/>
              <a:gd name="T31" fmla="*/ 632 h 1338"/>
              <a:gd name="T32" fmla="*/ 605 w 1139"/>
              <a:gd name="T33" fmla="*/ 632 h 1338"/>
              <a:gd name="T34" fmla="*/ 460 w 1139"/>
              <a:gd name="T35" fmla="*/ 605 h 1338"/>
              <a:gd name="T36" fmla="*/ 397 w 1139"/>
              <a:gd name="T37" fmla="*/ 596 h 1338"/>
              <a:gd name="T38" fmla="*/ 361 w 1139"/>
              <a:gd name="T39" fmla="*/ 614 h 1338"/>
              <a:gd name="T40" fmla="*/ 334 w 1139"/>
              <a:gd name="T41" fmla="*/ 659 h 1338"/>
              <a:gd name="T42" fmla="*/ 334 w 1139"/>
              <a:gd name="T43" fmla="*/ 686 h 1338"/>
              <a:gd name="T44" fmla="*/ 334 w 1139"/>
              <a:gd name="T45" fmla="*/ 713 h 1338"/>
              <a:gd name="T46" fmla="*/ 379 w 1139"/>
              <a:gd name="T47" fmla="*/ 849 h 1338"/>
              <a:gd name="T48" fmla="*/ 397 w 1139"/>
              <a:gd name="T49" fmla="*/ 993 h 1338"/>
              <a:gd name="T50" fmla="*/ 361 w 1139"/>
              <a:gd name="T51" fmla="*/ 1138 h 1338"/>
              <a:gd name="T52" fmla="*/ 253 w 1139"/>
              <a:gd name="T53" fmla="*/ 1237 h 1338"/>
              <a:gd name="T54" fmla="*/ 190 w 1139"/>
              <a:gd name="T55" fmla="*/ 1264 h 1338"/>
              <a:gd name="T56" fmla="*/ 117 w 1139"/>
              <a:gd name="T57" fmla="*/ 1273 h 1338"/>
              <a:gd name="T58" fmla="*/ 54 w 1139"/>
              <a:gd name="T59" fmla="*/ 1291 h 1338"/>
              <a:gd name="T60" fmla="*/ 9 w 1139"/>
              <a:gd name="T61" fmla="*/ 1337 h 1338"/>
              <a:gd name="T62" fmla="*/ 0 w 1139"/>
              <a:gd name="T63" fmla="*/ 1337 h 1338"/>
              <a:gd name="T64" fmla="*/ 45 w 1139"/>
              <a:gd name="T65" fmla="*/ 1282 h 1338"/>
              <a:gd name="T66" fmla="*/ 108 w 1139"/>
              <a:gd name="T67" fmla="*/ 1255 h 1338"/>
              <a:gd name="T68" fmla="*/ 244 w 1139"/>
              <a:gd name="T69" fmla="*/ 1219 h 1338"/>
              <a:gd name="T70" fmla="*/ 325 w 1139"/>
              <a:gd name="T71" fmla="*/ 1120 h 1338"/>
              <a:gd name="T72" fmla="*/ 352 w 1139"/>
              <a:gd name="T73" fmla="*/ 993 h 1338"/>
              <a:gd name="T74" fmla="*/ 334 w 1139"/>
              <a:gd name="T75" fmla="*/ 858 h 1338"/>
              <a:gd name="T76" fmla="*/ 280 w 1139"/>
              <a:gd name="T77" fmla="*/ 731 h 1338"/>
              <a:gd name="T78" fmla="*/ 280 w 1139"/>
              <a:gd name="T79" fmla="*/ 686 h 1338"/>
              <a:gd name="T80" fmla="*/ 280 w 1139"/>
              <a:gd name="T81" fmla="*/ 650 h 1338"/>
              <a:gd name="T82" fmla="*/ 316 w 1139"/>
              <a:gd name="T83" fmla="*/ 569 h 1338"/>
              <a:gd name="T84" fmla="*/ 352 w 1139"/>
              <a:gd name="T85" fmla="*/ 542 h 1338"/>
              <a:gd name="T86" fmla="*/ 397 w 1139"/>
              <a:gd name="T87" fmla="*/ 532 h 1338"/>
              <a:gd name="T88" fmla="*/ 479 w 1139"/>
              <a:gd name="T89" fmla="*/ 542 h 1338"/>
              <a:gd name="T90" fmla="*/ 605 w 1139"/>
              <a:gd name="T91" fmla="*/ 551 h 1338"/>
              <a:gd name="T92" fmla="*/ 732 w 1139"/>
              <a:gd name="T93" fmla="*/ 532 h 1338"/>
              <a:gd name="T94" fmla="*/ 759 w 1139"/>
              <a:gd name="T95" fmla="*/ 523 h 1338"/>
              <a:gd name="T96" fmla="*/ 786 w 1139"/>
              <a:gd name="T97" fmla="*/ 506 h 1338"/>
              <a:gd name="T98" fmla="*/ 822 w 1139"/>
              <a:gd name="T99" fmla="*/ 487 h 1338"/>
              <a:gd name="T100" fmla="*/ 867 w 1139"/>
              <a:gd name="T101" fmla="*/ 469 h 1338"/>
              <a:gd name="T102" fmla="*/ 912 w 1139"/>
              <a:gd name="T103" fmla="*/ 469 h 1338"/>
              <a:gd name="T104" fmla="*/ 921 w 1139"/>
              <a:gd name="T105" fmla="*/ 469 h 1338"/>
              <a:gd name="T106" fmla="*/ 939 w 1139"/>
              <a:gd name="T107" fmla="*/ 469 h 1338"/>
              <a:gd name="T108" fmla="*/ 985 w 1139"/>
              <a:gd name="T109" fmla="*/ 460 h 1338"/>
              <a:gd name="T110" fmla="*/ 1057 w 1139"/>
              <a:gd name="T111" fmla="*/ 370 h 1338"/>
              <a:gd name="T112" fmla="*/ 1066 w 1139"/>
              <a:gd name="T113" fmla="*/ 316 h 1338"/>
              <a:gd name="T114" fmla="*/ 1066 w 1139"/>
              <a:gd name="T115" fmla="*/ 253 h 1338"/>
              <a:gd name="T116" fmla="*/ 1021 w 1139"/>
              <a:gd name="T117" fmla="*/ 126 h 1338"/>
              <a:gd name="T118" fmla="*/ 957 w 1139"/>
              <a:gd name="T119" fmla="*/ 0 h 1338"/>
              <a:gd name="T120" fmla="*/ 966 w 1139"/>
              <a:gd name="T121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9" h="1338">
                <a:moveTo>
                  <a:pt x="966" y="0"/>
                </a:moveTo>
                <a:lnTo>
                  <a:pt x="966" y="0"/>
                </a:lnTo>
                <a:cubicBezTo>
                  <a:pt x="1003" y="36"/>
                  <a:pt x="1030" y="72"/>
                  <a:pt x="1057" y="108"/>
                </a:cubicBezTo>
                <a:cubicBezTo>
                  <a:pt x="1084" y="144"/>
                  <a:pt x="1111" y="189"/>
                  <a:pt x="1120" y="234"/>
                </a:cubicBezTo>
                <a:cubicBezTo>
                  <a:pt x="1129" y="261"/>
                  <a:pt x="1138" y="289"/>
                  <a:pt x="1138" y="316"/>
                </a:cubicBezTo>
                <a:cubicBezTo>
                  <a:pt x="1138" y="343"/>
                  <a:pt x="1129" y="370"/>
                  <a:pt x="1129" y="397"/>
                </a:cubicBezTo>
                <a:cubicBezTo>
                  <a:pt x="1120" y="424"/>
                  <a:pt x="1102" y="442"/>
                  <a:pt x="1093" y="469"/>
                </a:cubicBezTo>
                <a:cubicBezTo>
                  <a:pt x="1075" y="487"/>
                  <a:pt x="1057" y="514"/>
                  <a:pt x="1030" y="532"/>
                </a:cubicBezTo>
                <a:cubicBezTo>
                  <a:pt x="1003" y="542"/>
                  <a:pt x="975" y="560"/>
                  <a:pt x="949" y="560"/>
                </a:cubicBezTo>
                <a:cubicBezTo>
                  <a:pt x="930" y="560"/>
                  <a:pt x="912" y="560"/>
                  <a:pt x="903" y="560"/>
                </a:cubicBezTo>
                <a:cubicBezTo>
                  <a:pt x="894" y="560"/>
                  <a:pt x="885" y="560"/>
                  <a:pt x="876" y="560"/>
                </a:cubicBezTo>
                <a:cubicBezTo>
                  <a:pt x="867" y="560"/>
                  <a:pt x="867" y="560"/>
                  <a:pt x="858" y="569"/>
                </a:cubicBezTo>
                <a:cubicBezTo>
                  <a:pt x="849" y="569"/>
                  <a:pt x="840" y="578"/>
                  <a:pt x="831" y="578"/>
                </a:cubicBezTo>
                <a:cubicBezTo>
                  <a:pt x="822" y="587"/>
                  <a:pt x="804" y="596"/>
                  <a:pt x="795" y="596"/>
                </a:cubicBezTo>
                <a:cubicBezTo>
                  <a:pt x="786" y="605"/>
                  <a:pt x="768" y="614"/>
                  <a:pt x="759" y="614"/>
                </a:cubicBezTo>
                <a:cubicBezTo>
                  <a:pt x="732" y="623"/>
                  <a:pt x="704" y="623"/>
                  <a:pt x="677" y="632"/>
                </a:cubicBezTo>
                <a:cubicBezTo>
                  <a:pt x="659" y="632"/>
                  <a:pt x="632" y="632"/>
                  <a:pt x="605" y="632"/>
                </a:cubicBezTo>
                <a:cubicBezTo>
                  <a:pt x="560" y="623"/>
                  <a:pt x="506" y="614"/>
                  <a:pt x="460" y="605"/>
                </a:cubicBezTo>
                <a:cubicBezTo>
                  <a:pt x="433" y="596"/>
                  <a:pt x="415" y="596"/>
                  <a:pt x="397" y="596"/>
                </a:cubicBezTo>
                <a:cubicBezTo>
                  <a:pt x="379" y="596"/>
                  <a:pt x="370" y="596"/>
                  <a:pt x="361" y="614"/>
                </a:cubicBezTo>
                <a:cubicBezTo>
                  <a:pt x="352" y="623"/>
                  <a:pt x="343" y="641"/>
                  <a:pt x="334" y="659"/>
                </a:cubicBezTo>
                <a:cubicBezTo>
                  <a:pt x="334" y="668"/>
                  <a:pt x="334" y="677"/>
                  <a:pt x="334" y="686"/>
                </a:cubicBezTo>
                <a:cubicBezTo>
                  <a:pt x="334" y="695"/>
                  <a:pt x="334" y="704"/>
                  <a:pt x="334" y="713"/>
                </a:cubicBezTo>
                <a:cubicBezTo>
                  <a:pt x="343" y="759"/>
                  <a:pt x="361" y="804"/>
                  <a:pt x="379" y="849"/>
                </a:cubicBezTo>
                <a:cubicBezTo>
                  <a:pt x="388" y="894"/>
                  <a:pt x="397" y="939"/>
                  <a:pt x="397" y="993"/>
                </a:cubicBezTo>
                <a:cubicBezTo>
                  <a:pt x="397" y="1038"/>
                  <a:pt x="379" y="1093"/>
                  <a:pt x="361" y="1138"/>
                </a:cubicBezTo>
                <a:cubicBezTo>
                  <a:pt x="334" y="1183"/>
                  <a:pt x="298" y="1219"/>
                  <a:pt x="253" y="1237"/>
                </a:cubicBezTo>
                <a:cubicBezTo>
                  <a:pt x="235" y="1255"/>
                  <a:pt x="207" y="1264"/>
                  <a:pt x="190" y="1264"/>
                </a:cubicBezTo>
                <a:cubicBezTo>
                  <a:pt x="162" y="1273"/>
                  <a:pt x="135" y="1273"/>
                  <a:pt x="117" y="1273"/>
                </a:cubicBezTo>
                <a:cubicBezTo>
                  <a:pt x="90" y="1282"/>
                  <a:pt x="72" y="1282"/>
                  <a:pt x="54" y="1291"/>
                </a:cubicBezTo>
                <a:cubicBezTo>
                  <a:pt x="27" y="1301"/>
                  <a:pt x="18" y="1319"/>
                  <a:pt x="9" y="1337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9" y="1310"/>
                  <a:pt x="18" y="1291"/>
                  <a:pt x="45" y="1282"/>
                </a:cubicBezTo>
                <a:cubicBezTo>
                  <a:pt x="63" y="1264"/>
                  <a:pt x="90" y="1264"/>
                  <a:pt x="108" y="1255"/>
                </a:cubicBezTo>
                <a:cubicBezTo>
                  <a:pt x="162" y="1246"/>
                  <a:pt x="207" y="1246"/>
                  <a:pt x="244" y="1219"/>
                </a:cubicBezTo>
                <a:cubicBezTo>
                  <a:pt x="280" y="1192"/>
                  <a:pt x="307" y="1156"/>
                  <a:pt x="325" y="1120"/>
                </a:cubicBezTo>
                <a:cubicBezTo>
                  <a:pt x="343" y="1084"/>
                  <a:pt x="352" y="1038"/>
                  <a:pt x="352" y="993"/>
                </a:cubicBezTo>
                <a:cubicBezTo>
                  <a:pt x="352" y="948"/>
                  <a:pt x="343" y="903"/>
                  <a:pt x="334" y="858"/>
                </a:cubicBezTo>
                <a:cubicBezTo>
                  <a:pt x="316" y="822"/>
                  <a:pt x="298" y="776"/>
                  <a:pt x="280" y="731"/>
                </a:cubicBezTo>
                <a:cubicBezTo>
                  <a:pt x="280" y="713"/>
                  <a:pt x="280" y="704"/>
                  <a:pt x="280" y="686"/>
                </a:cubicBezTo>
                <a:cubicBezTo>
                  <a:pt x="280" y="677"/>
                  <a:pt x="280" y="659"/>
                  <a:pt x="280" y="650"/>
                </a:cubicBezTo>
                <a:cubicBezTo>
                  <a:pt x="280" y="623"/>
                  <a:pt x="298" y="587"/>
                  <a:pt x="316" y="569"/>
                </a:cubicBezTo>
                <a:cubicBezTo>
                  <a:pt x="325" y="560"/>
                  <a:pt x="334" y="551"/>
                  <a:pt x="352" y="542"/>
                </a:cubicBezTo>
                <a:cubicBezTo>
                  <a:pt x="370" y="532"/>
                  <a:pt x="388" y="532"/>
                  <a:pt x="397" y="532"/>
                </a:cubicBezTo>
                <a:cubicBezTo>
                  <a:pt x="424" y="532"/>
                  <a:pt x="451" y="532"/>
                  <a:pt x="479" y="542"/>
                </a:cubicBezTo>
                <a:cubicBezTo>
                  <a:pt x="524" y="551"/>
                  <a:pt x="569" y="551"/>
                  <a:pt x="605" y="551"/>
                </a:cubicBezTo>
                <a:cubicBezTo>
                  <a:pt x="650" y="551"/>
                  <a:pt x="696" y="551"/>
                  <a:pt x="732" y="532"/>
                </a:cubicBezTo>
                <a:cubicBezTo>
                  <a:pt x="741" y="532"/>
                  <a:pt x="750" y="523"/>
                  <a:pt x="759" y="523"/>
                </a:cubicBezTo>
                <a:cubicBezTo>
                  <a:pt x="768" y="514"/>
                  <a:pt x="777" y="514"/>
                  <a:pt x="786" y="506"/>
                </a:cubicBezTo>
                <a:cubicBezTo>
                  <a:pt x="795" y="506"/>
                  <a:pt x="804" y="496"/>
                  <a:pt x="822" y="487"/>
                </a:cubicBezTo>
                <a:cubicBezTo>
                  <a:pt x="831" y="478"/>
                  <a:pt x="849" y="469"/>
                  <a:pt x="867" y="469"/>
                </a:cubicBezTo>
                <a:cubicBezTo>
                  <a:pt x="885" y="469"/>
                  <a:pt x="894" y="469"/>
                  <a:pt x="912" y="469"/>
                </a:cubicBezTo>
                <a:lnTo>
                  <a:pt x="921" y="469"/>
                </a:lnTo>
                <a:cubicBezTo>
                  <a:pt x="930" y="469"/>
                  <a:pt x="930" y="469"/>
                  <a:pt x="939" y="469"/>
                </a:cubicBezTo>
                <a:cubicBezTo>
                  <a:pt x="957" y="469"/>
                  <a:pt x="966" y="469"/>
                  <a:pt x="985" y="460"/>
                </a:cubicBezTo>
                <a:cubicBezTo>
                  <a:pt x="1012" y="442"/>
                  <a:pt x="1039" y="406"/>
                  <a:pt x="1057" y="370"/>
                </a:cubicBezTo>
                <a:cubicBezTo>
                  <a:pt x="1066" y="352"/>
                  <a:pt x="1066" y="334"/>
                  <a:pt x="1066" y="316"/>
                </a:cubicBezTo>
                <a:cubicBezTo>
                  <a:pt x="1066" y="298"/>
                  <a:pt x="1066" y="270"/>
                  <a:pt x="1066" y="253"/>
                </a:cubicBezTo>
                <a:cubicBezTo>
                  <a:pt x="1057" y="207"/>
                  <a:pt x="1048" y="171"/>
                  <a:pt x="1021" y="126"/>
                </a:cubicBezTo>
                <a:cubicBezTo>
                  <a:pt x="1003" y="81"/>
                  <a:pt x="985" y="45"/>
                  <a:pt x="957" y="0"/>
                </a:cubicBezTo>
                <a:lnTo>
                  <a:pt x="96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47">
            <a:extLst>
              <a:ext uri="{FF2B5EF4-FFF2-40B4-BE49-F238E27FC236}">
                <a16:creationId xmlns:a16="http://schemas.microsoft.com/office/drawing/2014/main" id="{4F9BEFDE-C948-D549-9E91-F8A2EF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887" y="9040608"/>
            <a:ext cx="152640" cy="777067"/>
          </a:xfrm>
          <a:custGeom>
            <a:avLst/>
            <a:gdLst>
              <a:gd name="T0" fmla="*/ 144 w 145"/>
              <a:gd name="T1" fmla="*/ 0 h 742"/>
              <a:gd name="T2" fmla="*/ 144 w 145"/>
              <a:gd name="T3" fmla="*/ 0 h 742"/>
              <a:gd name="T4" fmla="*/ 45 w 145"/>
              <a:gd name="T5" fmla="*/ 163 h 742"/>
              <a:gd name="T6" fmla="*/ 45 w 145"/>
              <a:gd name="T7" fmla="*/ 262 h 742"/>
              <a:gd name="T8" fmla="*/ 72 w 145"/>
              <a:gd name="T9" fmla="*/ 352 h 742"/>
              <a:gd name="T10" fmla="*/ 99 w 145"/>
              <a:gd name="T11" fmla="*/ 452 h 742"/>
              <a:gd name="T12" fmla="*/ 99 w 145"/>
              <a:gd name="T13" fmla="*/ 515 h 742"/>
              <a:gd name="T14" fmla="*/ 72 w 145"/>
              <a:gd name="T15" fmla="*/ 569 h 742"/>
              <a:gd name="T16" fmla="*/ 36 w 145"/>
              <a:gd name="T17" fmla="*/ 650 h 742"/>
              <a:gd name="T18" fmla="*/ 54 w 145"/>
              <a:gd name="T19" fmla="*/ 741 h 742"/>
              <a:gd name="T20" fmla="*/ 54 w 145"/>
              <a:gd name="T21" fmla="*/ 741 h 742"/>
              <a:gd name="T22" fmla="*/ 0 w 145"/>
              <a:gd name="T23" fmla="*/ 650 h 742"/>
              <a:gd name="T24" fmla="*/ 0 w 145"/>
              <a:gd name="T25" fmla="*/ 596 h 742"/>
              <a:gd name="T26" fmla="*/ 27 w 145"/>
              <a:gd name="T27" fmla="*/ 542 h 742"/>
              <a:gd name="T28" fmla="*/ 36 w 145"/>
              <a:gd name="T29" fmla="*/ 497 h 742"/>
              <a:gd name="T30" fmla="*/ 45 w 145"/>
              <a:gd name="T31" fmla="*/ 461 h 742"/>
              <a:gd name="T32" fmla="*/ 27 w 145"/>
              <a:gd name="T33" fmla="*/ 361 h 742"/>
              <a:gd name="T34" fmla="*/ 9 w 145"/>
              <a:gd name="T35" fmla="*/ 262 h 742"/>
              <a:gd name="T36" fmla="*/ 18 w 145"/>
              <a:gd name="T37" fmla="*/ 154 h 742"/>
              <a:gd name="T38" fmla="*/ 144 w 145"/>
              <a:gd name="T3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5" h="742">
                <a:moveTo>
                  <a:pt x="144" y="0"/>
                </a:moveTo>
                <a:lnTo>
                  <a:pt x="144" y="0"/>
                </a:lnTo>
                <a:cubicBezTo>
                  <a:pt x="99" y="45"/>
                  <a:pt x="54" y="99"/>
                  <a:pt x="45" y="163"/>
                </a:cubicBezTo>
                <a:cubicBezTo>
                  <a:pt x="36" y="199"/>
                  <a:pt x="36" y="226"/>
                  <a:pt x="45" y="262"/>
                </a:cubicBezTo>
                <a:cubicBezTo>
                  <a:pt x="45" y="289"/>
                  <a:pt x="63" y="316"/>
                  <a:pt x="72" y="352"/>
                </a:cubicBezTo>
                <a:cubicBezTo>
                  <a:pt x="81" y="389"/>
                  <a:pt x="90" y="416"/>
                  <a:pt x="99" y="452"/>
                </a:cubicBezTo>
                <a:cubicBezTo>
                  <a:pt x="99" y="479"/>
                  <a:pt x="99" y="497"/>
                  <a:pt x="99" y="515"/>
                </a:cubicBezTo>
                <a:cubicBezTo>
                  <a:pt x="90" y="533"/>
                  <a:pt x="81" y="551"/>
                  <a:pt x="72" y="569"/>
                </a:cubicBezTo>
                <a:cubicBezTo>
                  <a:pt x="54" y="596"/>
                  <a:pt x="45" y="624"/>
                  <a:pt x="36" y="650"/>
                </a:cubicBezTo>
                <a:cubicBezTo>
                  <a:pt x="36" y="678"/>
                  <a:pt x="45" y="714"/>
                  <a:pt x="54" y="741"/>
                </a:cubicBezTo>
                <a:lnTo>
                  <a:pt x="54" y="741"/>
                </a:lnTo>
                <a:cubicBezTo>
                  <a:pt x="27" y="723"/>
                  <a:pt x="9" y="687"/>
                  <a:pt x="0" y="650"/>
                </a:cubicBezTo>
                <a:cubicBezTo>
                  <a:pt x="0" y="633"/>
                  <a:pt x="0" y="614"/>
                  <a:pt x="0" y="596"/>
                </a:cubicBezTo>
                <a:cubicBezTo>
                  <a:pt x="9" y="569"/>
                  <a:pt x="18" y="560"/>
                  <a:pt x="27" y="542"/>
                </a:cubicBezTo>
                <a:cubicBezTo>
                  <a:pt x="27" y="524"/>
                  <a:pt x="36" y="515"/>
                  <a:pt x="36" y="497"/>
                </a:cubicBezTo>
                <a:cubicBezTo>
                  <a:pt x="45" y="488"/>
                  <a:pt x="45" y="470"/>
                  <a:pt x="45" y="461"/>
                </a:cubicBezTo>
                <a:cubicBezTo>
                  <a:pt x="45" y="434"/>
                  <a:pt x="36" y="398"/>
                  <a:pt x="27" y="361"/>
                </a:cubicBezTo>
                <a:cubicBezTo>
                  <a:pt x="18" y="334"/>
                  <a:pt x="9" y="298"/>
                  <a:pt x="9" y="262"/>
                </a:cubicBezTo>
                <a:cubicBezTo>
                  <a:pt x="0" y="226"/>
                  <a:pt x="9" y="190"/>
                  <a:pt x="18" y="154"/>
                </a:cubicBezTo>
                <a:cubicBezTo>
                  <a:pt x="36" y="90"/>
                  <a:pt x="81" y="36"/>
                  <a:pt x="1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48">
            <a:extLst>
              <a:ext uri="{FF2B5EF4-FFF2-40B4-BE49-F238E27FC236}">
                <a16:creationId xmlns:a16="http://schemas.microsoft.com/office/drawing/2014/main" id="{BA6BB6D7-F7F1-F349-825B-C6DBCC560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681" y="9220997"/>
            <a:ext cx="180389" cy="476417"/>
          </a:xfrm>
          <a:custGeom>
            <a:avLst/>
            <a:gdLst>
              <a:gd name="T0" fmla="*/ 127 w 173"/>
              <a:gd name="T1" fmla="*/ 452 h 453"/>
              <a:gd name="T2" fmla="*/ 127 w 173"/>
              <a:gd name="T3" fmla="*/ 452 h 453"/>
              <a:gd name="T4" fmla="*/ 45 w 173"/>
              <a:gd name="T5" fmla="*/ 343 h 453"/>
              <a:gd name="T6" fmla="*/ 9 w 173"/>
              <a:gd name="T7" fmla="*/ 208 h 453"/>
              <a:gd name="T8" fmla="*/ 18 w 173"/>
              <a:gd name="T9" fmla="*/ 171 h 453"/>
              <a:gd name="T10" fmla="*/ 36 w 173"/>
              <a:gd name="T11" fmla="*/ 135 h 453"/>
              <a:gd name="T12" fmla="*/ 63 w 173"/>
              <a:gd name="T13" fmla="*/ 117 h 453"/>
              <a:gd name="T14" fmla="*/ 90 w 173"/>
              <a:gd name="T15" fmla="*/ 99 h 453"/>
              <a:gd name="T16" fmla="*/ 127 w 173"/>
              <a:gd name="T17" fmla="*/ 54 h 453"/>
              <a:gd name="T18" fmla="*/ 154 w 173"/>
              <a:gd name="T19" fmla="*/ 0 h 453"/>
              <a:gd name="T20" fmla="*/ 163 w 173"/>
              <a:gd name="T21" fmla="*/ 0 h 453"/>
              <a:gd name="T22" fmla="*/ 127 w 173"/>
              <a:gd name="T23" fmla="*/ 135 h 453"/>
              <a:gd name="T24" fmla="*/ 99 w 173"/>
              <a:gd name="T25" fmla="*/ 162 h 453"/>
              <a:gd name="T26" fmla="*/ 81 w 173"/>
              <a:gd name="T27" fmla="*/ 180 h 453"/>
              <a:gd name="T28" fmla="*/ 63 w 173"/>
              <a:gd name="T29" fmla="*/ 199 h 453"/>
              <a:gd name="T30" fmla="*/ 45 w 173"/>
              <a:gd name="T31" fmla="*/ 217 h 453"/>
              <a:gd name="T32" fmla="*/ 54 w 173"/>
              <a:gd name="T33" fmla="*/ 271 h 453"/>
              <a:gd name="T34" fmla="*/ 72 w 173"/>
              <a:gd name="T35" fmla="*/ 334 h 453"/>
              <a:gd name="T36" fmla="*/ 127 w 173"/>
              <a:gd name="T37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453">
                <a:moveTo>
                  <a:pt x="127" y="452"/>
                </a:moveTo>
                <a:lnTo>
                  <a:pt x="127" y="452"/>
                </a:lnTo>
                <a:cubicBezTo>
                  <a:pt x="99" y="424"/>
                  <a:pt x="72" y="388"/>
                  <a:pt x="45" y="343"/>
                </a:cubicBezTo>
                <a:cubicBezTo>
                  <a:pt x="27" y="307"/>
                  <a:pt x="0" y="262"/>
                  <a:pt x="9" y="208"/>
                </a:cubicBezTo>
                <a:cubicBezTo>
                  <a:pt x="9" y="199"/>
                  <a:pt x="9" y="180"/>
                  <a:pt x="18" y="171"/>
                </a:cubicBezTo>
                <a:cubicBezTo>
                  <a:pt x="18" y="153"/>
                  <a:pt x="27" y="144"/>
                  <a:pt x="36" y="135"/>
                </a:cubicBezTo>
                <a:cubicBezTo>
                  <a:pt x="45" y="126"/>
                  <a:pt x="54" y="117"/>
                  <a:pt x="63" y="117"/>
                </a:cubicBezTo>
                <a:cubicBezTo>
                  <a:pt x="72" y="108"/>
                  <a:pt x="81" y="99"/>
                  <a:pt x="90" y="99"/>
                </a:cubicBezTo>
                <a:cubicBezTo>
                  <a:pt x="99" y="81"/>
                  <a:pt x="117" y="63"/>
                  <a:pt x="127" y="54"/>
                </a:cubicBezTo>
                <a:cubicBezTo>
                  <a:pt x="136" y="36"/>
                  <a:pt x="145" y="18"/>
                  <a:pt x="15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45"/>
                  <a:pt x="163" y="90"/>
                  <a:pt x="127" y="135"/>
                </a:cubicBezTo>
                <a:cubicBezTo>
                  <a:pt x="117" y="144"/>
                  <a:pt x="108" y="153"/>
                  <a:pt x="99" y="162"/>
                </a:cubicBezTo>
                <a:cubicBezTo>
                  <a:pt x="90" y="162"/>
                  <a:pt x="81" y="171"/>
                  <a:pt x="81" y="180"/>
                </a:cubicBezTo>
                <a:cubicBezTo>
                  <a:pt x="72" y="180"/>
                  <a:pt x="63" y="189"/>
                  <a:pt x="63" y="199"/>
                </a:cubicBezTo>
                <a:cubicBezTo>
                  <a:pt x="54" y="199"/>
                  <a:pt x="54" y="208"/>
                  <a:pt x="45" y="217"/>
                </a:cubicBezTo>
                <a:cubicBezTo>
                  <a:pt x="45" y="235"/>
                  <a:pt x="45" y="253"/>
                  <a:pt x="54" y="271"/>
                </a:cubicBezTo>
                <a:cubicBezTo>
                  <a:pt x="54" y="289"/>
                  <a:pt x="63" y="316"/>
                  <a:pt x="72" y="334"/>
                </a:cubicBezTo>
                <a:cubicBezTo>
                  <a:pt x="90" y="370"/>
                  <a:pt x="108" y="415"/>
                  <a:pt x="127" y="4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49">
            <a:extLst>
              <a:ext uri="{FF2B5EF4-FFF2-40B4-BE49-F238E27FC236}">
                <a16:creationId xmlns:a16="http://schemas.microsoft.com/office/drawing/2014/main" id="{1AD24ACD-9249-2546-83B6-0881C5614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9862" y="8036894"/>
            <a:ext cx="596678" cy="286775"/>
          </a:xfrm>
          <a:custGeom>
            <a:avLst/>
            <a:gdLst>
              <a:gd name="T0" fmla="*/ 570 w 571"/>
              <a:gd name="T1" fmla="*/ 118 h 272"/>
              <a:gd name="T2" fmla="*/ 570 w 571"/>
              <a:gd name="T3" fmla="*/ 118 h 272"/>
              <a:gd name="T4" fmla="*/ 407 w 571"/>
              <a:gd name="T5" fmla="*/ 54 h 272"/>
              <a:gd name="T6" fmla="*/ 244 w 571"/>
              <a:gd name="T7" fmla="*/ 45 h 272"/>
              <a:gd name="T8" fmla="*/ 181 w 571"/>
              <a:gd name="T9" fmla="*/ 91 h 272"/>
              <a:gd name="T10" fmla="*/ 154 w 571"/>
              <a:gd name="T11" fmla="*/ 118 h 272"/>
              <a:gd name="T12" fmla="*/ 136 w 571"/>
              <a:gd name="T13" fmla="*/ 145 h 272"/>
              <a:gd name="T14" fmla="*/ 109 w 571"/>
              <a:gd name="T15" fmla="*/ 190 h 272"/>
              <a:gd name="T16" fmla="*/ 91 w 571"/>
              <a:gd name="T17" fmla="*/ 208 h 272"/>
              <a:gd name="T18" fmla="*/ 73 w 571"/>
              <a:gd name="T19" fmla="*/ 226 h 272"/>
              <a:gd name="T20" fmla="*/ 37 w 571"/>
              <a:gd name="T21" fmla="*/ 244 h 272"/>
              <a:gd name="T22" fmla="*/ 10 w 571"/>
              <a:gd name="T23" fmla="*/ 271 h 272"/>
              <a:gd name="T24" fmla="*/ 0 w 571"/>
              <a:gd name="T25" fmla="*/ 271 h 272"/>
              <a:gd name="T26" fmla="*/ 10 w 571"/>
              <a:gd name="T27" fmla="*/ 244 h 272"/>
              <a:gd name="T28" fmla="*/ 19 w 571"/>
              <a:gd name="T29" fmla="*/ 226 h 272"/>
              <a:gd name="T30" fmla="*/ 46 w 571"/>
              <a:gd name="T31" fmla="*/ 190 h 272"/>
              <a:gd name="T32" fmla="*/ 64 w 571"/>
              <a:gd name="T33" fmla="*/ 163 h 272"/>
              <a:gd name="T34" fmla="*/ 82 w 571"/>
              <a:gd name="T35" fmla="*/ 127 h 272"/>
              <a:gd name="T36" fmla="*/ 109 w 571"/>
              <a:gd name="T37" fmla="*/ 82 h 272"/>
              <a:gd name="T38" fmla="*/ 145 w 571"/>
              <a:gd name="T39" fmla="*/ 45 h 272"/>
              <a:gd name="T40" fmla="*/ 190 w 571"/>
              <a:gd name="T41" fmla="*/ 18 h 272"/>
              <a:gd name="T42" fmla="*/ 235 w 571"/>
              <a:gd name="T43" fmla="*/ 9 h 272"/>
              <a:gd name="T44" fmla="*/ 326 w 571"/>
              <a:gd name="T45" fmla="*/ 0 h 272"/>
              <a:gd name="T46" fmla="*/ 416 w 571"/>
              <a:gd name="T47" fmla="*/ 28 h 272"/>
              <a:gd name="T48" fmla="*/ 570 w 571"/>
              <a:gd name="T49" fmla="*/ 11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1" h="272">
                <a:moveTo>
                  <a:pt x="570" y="118"/>
                </a:moveTo>
                <a:lnTo>
                  <a:pt x="570" y="118"/>
                </a:lnTo>
                <a:cubicBezTo>
                  <a:pt x="516" y="91"/>
                  <a:pt x="461" y="64"/>
                  <a:pt x="407" y="54"/>
                </a:cubicBezTo>
                <a:cubicBezTo>
                  <a:pt x="353" y="37"/>
                  <a:pt x="299" y="37"/>
                  <a:pt x="244" y="45"/>
                </a:cubicBezTo>
                <a:cubicBezTo>
                  <a:pt x="217" y="54"/>
                  <a:pt x="199" y="73"/>
                  <a:pt x="181" y="91"/>
                </a:cubicBezTo>
                <a:cubicBezTo>
                  <a:pt x="172" y="100"/>
                  <a:pt x="163" y="109"/>
                  <a:pt x="154" y="118"/>
                </a:cubicBezTo>
                <a:cubicBezTo>
                  <a:pt x="145" y="127"/>
                  <a:pt x="145" y="136"/>
                  <a:pt x="136" y="145"/>
                </a:cubicBezTo>
                <a:cubicBezTo>
                  <a:pt x="127" y="163"/>
                  <a:pt x="118" y="172"/>
                  <a:pt x="109" y="190"/>
                </a:cubicBezTo>
                <a:cubicBezTo>
                  <a:pt x="109" y="190"/>
                  <a:pt x="100" y="199"/>
                  <a:pt x="91" y="208"/>
                </a:cubicBezTo>
                <a:cubicBezTo>
                  <a:pt x="91" y="217"/>
                  <a:pt x="82" y="217"/>
                  <a:pt x="73" y="226"/>
                </a:cubicBezTo>
                <a:cubicBezTo>
                  <a:pt x="64" y="235"/>
                  <a:pt x="46" y="235"/>
                  <a:pt x="37" y="244"/>
                </a:cubicBezTo>
                <a:cubicBezTo>
                  <a:pt x="28" y="253"/>
                  <a:pt x="10" y="253"/>
                  <a:pt x="10" y="27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62"/>
                  <a:pt x="0" y="253"/>
                  <a:pt x="10" y="244"/>
                </a:cubicBezTo>
                <a:cubicBezTo>
                  <a:pt x="10" y="235"/>
                  <a:pt x="10" y="235"/>
                  <a:pt x="19" y="226"/>
                </a:cubicBezTo>
                <a:cubicBezTo>
                  <a:pt x="28" y="208"/>
                  <a:pt x="37" y="199"/>
                  <a:pt x="46" y="190"/>
                </a:cubicBezTo>
                <a:cubicBezTo>
                  <a:pt x="55" y="181"/>
                  <a:pt x="64" y="172"/>
                  <a:pt x="64" y="163"/>
                </a:cubicBezTo>
                <a:cubicBezTo>
                  <a:pt x="73" y="154"/>
                  <a:pt x="82" y="136"/>
                  <a:pt x="82" y="127"/>
                </a:cubicBezTo>
                <a:cubicBezTo>
                  <a:pt x="91" y="109"/>
                  <a:pt x="100" y="91"/>
                  <a:pt x="109" y="82"/>
                </a:cubicBezTo>
                <a:cubicBezTo>
                  <a:pt x="118" y="64"/>
                  <a:pt x="127" y="54"/>
                  <a:pt x="145" y="45"/>
                </a:cubicBezTo>
                <a:cubicBezTo>
                  <a:pt x="154" y="37"/>
                  <a:pt x="172" y="28"/>
                  <a:pt x="190" y="18"/>
                </a:cubicBezTo>
                <a:cubicBezTo>
                  <a:pt x="199" y="18"/>
                  <a:pt x="217" y="9"/>
                  <a:pt x="235" y="9"/>
                </a:cubicBezTo>
                <a:cubicBezTo>
                  <a:pt x="263" y="0"/>
                  <a:pt x="299" y="0"/>
                  <a:pt x="326" y="0"/>
                </a:cubicBezTo>
                <a:cubicBezTo>
                  <a:pt x="362" y="9"/>
                  <a:pt x="389" y="18"/>
                  <a:pt x="416" y="28"/>
                </a:cubicBezTo>
                <a:cubicBezTo>
                  <a:pt x="470" y="45"/>
                  <a:pt x="525" y="82"/>
                  <a:pt x="570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489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141">
            <a:extLst>
              <a:ext uri="{FF2B5EF4-FFF2-40B4-BE49-F238E27FC236}">
                <a16:creationId xmlns:a16="http://schemas.microsoft.com/office/drawing/2014/main" id="{04804E17-EE0D-4C47-956F-97ABD2C4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023" y="4419285"/>
            <a:ext cx="2711812" cy="6525596"/>
          </a:xfrm>
          <a:custGeom>
            <a:avLst/>
            <a:gdLst>
              <a:gd name="T0" fmla="*/ 2421 w 2494"/>
              <a:gd name="T1" fmla="*/ 3703 h 6008"/>
              <a:gd name="T2" fmla="*/ 2249 w 2494"/>
              <a:gd name="T3" fmla="*/ 3676 h 6008"/>
              <a:gd name="T4" fmla="*/ 2412 w 2494"/>
              <a:gd name="T5" fmla="*/ 3387 h 6008"/>
              <a:gd name="T6" fmla="*/ 2385 w 2494"/>
              <a:gd name="T7" fmla="*/ 2682 h 6008"/>
              <a:gd name="T8" fmla="*/ 2394 w 2494"/>
              <a:gd name="T9" fmla="*/ 2312 h 6008"/>
              <a:gd name="T10" fmla="*/ 1880 w 2494"/>
              <a:gd name="T11" fmla="*/ 2655 h 6008"/>
              <a:gd name="T12" fmla="*/ 2006 w 2494"/>
              <a:gd name="T13" fmla="*/ 3269 h 6008"/>
              <a:gd name="T14" fmla="*/ 2006 w 2494"/>
              <a:gd name="T15" fmla="*/ 2411 h 6008"/>
              <a:gd name="T16" fmla="*/ 2330 w 2494"/>
              <a:gd name="T17" fmla="*/ 1861 h 6008"/>
              <a:gd name="T18" fmla="*/ 2376 w 2494"/>
              <a:gd name="T19" fmla="*/ 1220 h 6008"/>
              <a:gd name="T20" fmla="*/ 2276 w 2494"/>
              <a:gd name="T21" fmla="*/ 1174 h 6008"/>
              <a:gd name="T22" fmla="*/ 1690 w 2494"/>
              <a:gd name="T23" fmla="*/ 1924 h 6008"/>
              <a:gd name="T24" fmla="*/ 913 w 2494"/>
              <a:gd name="T25" fmla="*/ 1572 h 6008"/>
              <a:gd name="T26" fmla="*/ 1211 w 2494"/>
              <a:gd name="T27" fmla="*/ 1662 h 6008"/>
              <a:gd name="T28" fmla="*/ 2124 w 2494"/>
              <a:gd name="T29" fmla="*/ 1454 h 6008"/>
              <a:gd name="T30" fmla="*/ 2385 w 2494"/>
              <a:gd name="T31" fmla="*/ 912 h 6008"/>
              <a:gd name="T32" fmla="*/ 2151 w 2494"/>
              <a:gd name="T33" fmla="*/ 18 h 6008"/>
              <a:gd name="T34" fmla="*/ 1292 w 2494"/>
              <a:gd name="T35" fmla="*/ 316 h 6008"/>
              <a:gd name="T36" fmla="*/ 1365 w 2494"/>
              <a:gd name="T37" fmla="*/ 1030 h 6008"/>
              <a:gd name="T38" fmla="*/ 1618 w 2494"/>
              <a:gd name="T39" fmla="*/ 1472 h 6008"/>
              <a:gd name="T40" fmla="*/ 1437 w 2494"/>
              <a:gd name="T41" fmla="*/ 1237 h 6008"/>
              <a:gd name="T42" fmla="*/ 1247 w 2494"/>
              <a:gd name="T43" fmla="*/ 524 h 6008"/>
              <a:gd name="T44" fmla="*/ 1238 w 2494"/>
              <a:gd name="T45" fmla="*/ 388 h 6008"/>
              <a:gd name="T46" fmla="*/ 1184 w 2494"/>
              <a:gd name="T47" fmla="*/ 307 h 6008"/>
              <a:gd name="T48" fmla="*/ 280 w 2494"/>
              <a:gd name="T49" fmla="*/ 1834 h 6008"/>
              <a:gd name="T50" fmla="*/ 190 w 2494"/>
              <a:gd name="T51" fmla="*/ 3071 h 6008"/>
              <a:gd name="T52" fmla="*/ 795 w 2494"/>
              <a:gd name="T53" fmla="*/ 2718 h 6008"/>
              <a:gd name="T54" fmla="*/ 1238 w 2494"/>
              <a:gd name="T55" fmla="*/ 2592 h 6008"/>
              <a:gd name="T56" fmla="*/ 841 w 2494"/>
              <a:gd name="T57" fmla="*/ 2763 h 6008"/>
              <a:gd name="T58" fmla="*/ 63 w 2494"/>
              <a:gd name="T59" fmla="*/ 3450 h 6008"/>
              <a:gd name="T60" fmla="*/ 560 w 2494"/>
              <a:gd name="T61" fmla="*/ 4860 h 6008"/>
              <a:gd name="T62" fmla="*/ 1075 w 2494"/>
              <a:gd name="T63" fmla="*/ 4968 h 6008"/>
              <a:gd name="T64" fmla="*/ 1545 w 2494"/>
              <a:gd name="T65" fmla="*/ 4444 h 6008"/>
              <a:gd name="T66" fmla="*/ 1545 w 2494"/>
              <a:gd name="T67" fmla="*/ 4507 h 6008"/>
              <a:gd name="T68" fmla="*/ 913 w 2494"/>
              <a:gd name="T69" fmla="*/ 5095 h 6008"/>
              <a:gd name="T70" fmla="*/ 1419 w 2494"/>
              <a:gd name="T71" fmla="*/ 5808 h 6008"/>
              <a:gd name="T72" fmla="*/ 2195 w 2494"/>
              <a:gd name="T73" fmla="*/ 5944 h 6008"/>
              <a:gd name="T74" fmla="*/ 2213 w 2494"/>
              <a:gd name="T75" fmla="*/ 5926 h 6008"/>
              <a:gd name="T76" fmla="*/ 1780 w 2494"/>
              <a:gd name="T77" fmla="*/ 5149 h 6008"/>
              <a:gd name="T78" fmla="*/ 1536 w 2494"/>
              <a:gd name="T79" fmla="*/ 4968 h 6008"/>
              <a:gd name="T80" fmla="*/ 2258 w 2494"/>
              <a:gd name="T81" fmla="*/ 5447 h 6008"/>
              <a:gd name="T82" fmla="*/ 2421 w 2494"/>
              <a:gd name="T83" fmla="*/ 4950 h 6008"/>
              <a:gd name="T84" fmla="*/ 1834 w 2494"/>
              <a:gd name="T85" fmla="*/ 3902 h 6008"/>
              <a:gd name="T86" fmla="*/ 1762 w 2494"/>
              <a:gd name="T87" fmla="*/ 3794 h 6008"/>
              <a:gd name="T88" fmla="*/ 1681 w 2494"/>
              <a:gd name="T89" fmla="*/ 3712 h 6008"/>
              <a:gd name="T90" fmla="*/ 1581 w 2494"/>
              <a:gd name="T91" fmla="*/ 3649 h 6008"/>
              <a:gd name="T92" fmla="*/ 1238 w 2494"/>
              <a:gd name="T93" fmla="*/ 3532 h 6008"/>
              <a:gd name="T94" fmla="*/ 2403 w 2494"/>
              <a:gd name="T95" fmla="*/ 4625 h 6008"/>
              <a:gd name="T96" fmla="*/ 2493 w 2494"/>
              <a:gd name="T97" fmla="*/ 4119 h 6008"/>
              <a:gd name="T98" fmla="*/ 1347 w 2494"/>
              <a:gd name="T99" fmla="*/ 4110 h 6008"/>
              <a:gd name="T100" fmla="*/ 1139 w 2494"/>
              <a:gd name="T101" fmla="*/ 3206 h 6008"/>
              <a:gd name="T102" fmla="*/ 1166 w 2494"/>
              <a:gd name="T103" fmla="*/ 3260 h 6008"/>
              <a:gd name="T104" fmla="*/ 1491 w 2494"/>
              <a:gd name="T105" fmla="*/ 2393 h 6008"/>
              <a:gd name="T106" fmla="*/ 994 w 2494"/>
              <a:gd name="T107" fmla="*/ 2123 h 6008"/>
              <a:gd name="T108" fmla="*/ 1021 w 2494"/>
              <a:gd name="T109" fmla="*/ 2069 h 6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4" h="6008">
                <a:moveTo>
                  <a:pt x="2484" y="3839"/>
                </a:moveTo>
                <a:lnTo>
                  <a:pt x="2484" y="3839"/>
                </a:lnTo>
                <a:cubicBezTo>
                  <a:pt x="2484" y="3821"/>
                  <a:pt x="2484" y="3811"/>
                  <a:pt x="2484" y="3802"/>
                </a:cubicBezTo>
                <a:cubicBezTo>
                  <a:pt x="2475" y="3766"/>
                  <a:pt x="2457" y="3730"/>
                  <a:pt x="2421" y="3703"/>
                </a:cubicBezTo>
                <a:cubicBezTo>
                  <a:pt x="2376" y="3685"/>
                  <a:pt x="2339" y="3685"/>
                  <a:pt x="2303" y="3712"/>
                </a:cubicBezTo>
                <a:cubicBezTo>
                  <a:pt x="2294" y="3712"/>
                  <a:pt x="2294" y="3712"/>
                  <a:pt x="2294" y="3712"/>
                </a:cubicBezTo>
                <a:cubicBezTo>
                  <a:pt x="2285" y="3721"/>
                  <a:pt x="2258" y="3721"/>
                  <a:pt x="2249" y="3703"/>
                </a:cubicBezTo>
                <a:cubicBezTo>
                  <a:pt x="2249" y="3694"/>
                  <a:pt x="2240" y="3685"/>
                  <a:pt x="2249" y="3676"/>
                </a:cubicBezTo>
                <a:cubicBezTo>
                  <a:pt x="2249" y="3676"/>
                  <a:pt x="2249" y="3667"/>
                  <a:pt x="2258" y="3667"/>
                </a:cubicBezTo>
                <a:cubicBezTo>
                  <a:pt x="2294" y="3649"/>
                  <a:pt x="2303" y="3640"/>
                  <a:pt x="2330" y="3613"/>
                </a:cubicBezTo>
                <a:cubicBezTo>
                  <a:pt x="2349" y="3595"/>
                  <a:pt x="2358" y="3567"/>
                  <a:pt x="2376" y="3541"/>
                </a:cubicBezTo>
                <a:cubicBezTo>
                  <a:pt x="2394" y="3504"/>
                  <a:pt x="2412" y="3423"/>
                  <a:pt x="2412" y="3387"/>
                </a:cubicBezTo>
                <a:cubicBezTo>
                  <a:pt x="2430" y="3288"/>
                  <a:pt x="2421" y="3179"/>
                  <a:pt x="2403" y="3044"/>
                </a:cubicBezTo>
                <a:cubicBezTo>
                  <a:pt x="2403" y="3044"/>
                  <a:pt x="2403" y="3044"/>
                  <a:pt x="2403" y="3035"/>
                </a:cubicBezTo>
                <a:cubicBezTo>
                  <a:pt x="2430" y="2926"/>
                  <a:pt x="2430" y="2827"/>
                  <a:pt x="2403" y="2727"/>
                </a:cubicBezTo>
                <a:cubicBezTo>
                  <a:pt x="2394" y="2709"/>
                  <a:pt x="2394" y="2700"/>
                  <a:pt x="2385" y="2682"/>
                </a:cubicBezTo>
                <a:cubicBezTo>
                  <a:pt x="2376" y="2637"/>
                  <a:pt x="2376" y="2637"/>
                  <a:pt x="2376" y="2637"/>
                </a:cubicBezTo>
                <a:cubicBezTo>
                  <a:pt x="2358" y="2601"/>
                  <a:pt x="2367" y="2538"/>
                  <a:pt x="2367" y="2483"/>
                </a:cubicBezTo>
                <a:cubicBezTo>
                  <a:pt x="2376" y="2456"/>
                  <a:pt x="2376" y="2420"/>
                  <a:pt x="2385" y="2384"/>
                </a:cubicBezTo>
                <a:cubicBezTo>
                  <a:pt x="2385" y="2366"/>
                  <a:pt x="2394" y="2339"/>
                  <a:pt x="2394" y="2312"/>
                </a:cubicBezTo>
                <a:cubicBezTo>
                  <a:pt x="2394" y="2285"/>
                  <a:pt x="2385" y="2249"/>
                  <a:pt x="2358" y="2240"/>
                </a:cubicBezTo>
                <a:cubicBezTo>
                  <a:pt x="2330" y="2222"/>
                  <a:pt x="2294" y="2231"/>
                  <a:pt x="2267" y="2249"/>
                </a:cubicBezTo>
                <a:cubicBezTo>
                  <a:pt x="2231" y="2285"/>
                  <a:pt x="2195" y="2321"/>
                  <a:pt x="2151" y="2357"/>
                </a:cubicBezTo>
                <a:cubicBezTo>
                  <a:pt x="2051" y="2438"/>
                  <a:pt x="1943" y="2529"/>
                  <a:pt x="1880" y="2655"/>
                </a:cubicBezTo>
                <a:cubicBezTo>
                  <a:pt x="1789" y="2836"/>
                  <a:pt x="1898" y="3007"/>
                  <a:pt x="1997" y="3143"/>
                </a:cubicBezTo>
                <a:cubicBezTo>
                  <a:pt x="2015" y="3179"/>
                  <a:pt x="2033" y="3215"/>
                  <a:pt x="2051" y="3242"/>
                </a:cubicBezTo>
                <a:cubicBezTo>
                  <a:pt x="2069" y="3260"/>
                  <a:pt x="2051" y="3279"/>
                  <a:pt x="2042" y="3279"/>
                </a:cubicBezTo>
                <a:cubicBezTo>
                  <a:pt x="2033" y="3288"/>
                  <a:pt x="2015" y="3288"/>
                  <a:pt x="2006" y="3269"/>
                </a:cubicBezTo>
                <a:cubicBezTo>
                  <a:pt x="1979" y="3233"/>
                  <a:pt x="1961" y="3197"/>
                  <a:pt x="1934" y="3161"/>
                </a:cubicBezTo>
                <a:cubicBezTo>
                  <a:pt x="1889" y="3089"/>
                  <a:pt x="1844" y="3016"/>
                  <a:pt x="1816" y="2935"/>
                </a:cubicBezTo>
                <a:cubicBezTo>
                  <a:pt x="1771" y="2836"/>
                  <a:pt x="1780" y="2727"/>
                  <a:pt x="1825" y="2637"/>
                </a:cubicBezTo>
                <a:cubicBezTo>
                  <a:pt x="1862" y="2565"/>
                  <a:pt x="1916" y="2492"/>
                  <a:pt x="2006" y="2411"/>
                </a:cubicBezTo>
                <a:cubicBezTo>
                  <a:pt x="2033" y="2384"/>
                  <a:pt x="2069" y="2357"/>
                  <a:pt x="2097" y="2330"/>
                </a:cubicBezTo>
                <a:cubicBezTo>
                  <a:pt x="2169" y="2267"/>
                  <a:pt x="2240" y="2204"/>
                  <a:pt x="2294" y="2132"/>
                </a:cubicBezTo>
                <a:cubicBezTo>
                  <a:pt x="2349" y="2069"/>
                  <a:pt x="2358" y="1978"/>
                  <a:pt x="2313" y="1915"/>
                </a:cubicBezTo>
                <a:cubicBezTo>
                  <a:pt x="2313" y="1897"/>
                  <a:pt x="2321" y="1879"/>
                  <a:pt x="2330" y="1861"/>
                </a:cubicBezTo>
                <a:cubicBezTo>
                  <a:pt x="2339" y="1807"/>
                  <a:pt x="2358" y="1752"/>
                  <a:pt x="2367" y="1689"/>
                </a:cubicBezTo>
                <a:cubicBezTo>
                  <a:pt x="2376" y="1608"/>
                  <a:pt x="2376" y="1527"/>
                  <a:pt x="2376" y="1454"/>
                </a:cubicBezTo>
                <a:cubicBezTo>
                  <a:pt x="2376" y="1409"/>
                  <a:pt x="2376" y="1373"/>
                  <a:pt x="2376" y="1328"/>
                </a:cubicBezTo>
                <a:cubicBezTo>
                  <a:pt x="2376" y="1292"/>
                  <a:pt x="2376" y="1256"/>
                  <a:pt x="2376" y="1220"/>
                </a:cubicBezTo>
                <a:cubicBezTo>
                  <a:pt x="2394" y="948"/>
                  <a:pt x="2394" y="948"/>
                  <a:pt x="2394" y="948"/>
                </a:cubicBezTo>
                <a:cubicBezTo>
                  <a:pt x="2276" y="1165"/>
                  <a:pt x="2276" y="1165"/>
                  <a:pt x="2276" y="1165"/>
                </a:cubicBezTo>
                <a:lnTo>
                  <a:pt x="2276" y="1165"/>
                </a:lnTo>
                <a:cubicBezTo>
                  <a:pt x="2276" y="1174"/>
                  <a:pt x="2276" y="1174"/>
                  <a:pt x="2276" y="1174"/>
                </a:cubicBezTo>
                <a:cubicBezTo>
                  <a:pt x="2240" y="1237"/>
                  <a:pt x="2222" y="1310"/>
                  <a:pt x="2204" y="1391"/>
                </a:cubicBezTo>
                <a:cubicBezTo>
                  <a:pt x="2195" y="1400"/>
                  <a:pt x="2195" y="1409"/>
                  <a:pt x="2195" y="1418"/>
                </a:cubicBezTo>
                <a:cubicBezTo>
                  <a:pt x="2160" y="1536"/>
                  <a:pt x="2133" y="1653"/>
                  <a:pt x="2060" y="1743"/>
                </a:cubicBezTo>
                <a:cubicBezTo>
                  <a:pt x="1961" y="1861"/>
                  <a:pt x="1825" y="1924"/>
                  <a:pt x="1690" y="1924"/>
                </a:cubicBezTo>
                <a:cubicBezTo>
                  <a:pt x="1545" y="1915"/>
                  <a:pt x="1410" y="1843"/>
                  <a:pt x="1283" y="1780"/>
                </a:cubicBezTo>
                <a:cubicBezTo>
                  <a:pt x="1247" y="1752"/>
                  <a:pt x="1211" y="1734"/>
                  <a:pt x="1175" y="1716"/>
                </a:cubicBezTo>
                <a:cubicBezTo>
                  <a:pt x="1148" y="1698"/>
                  <a:pt x="1121" y="1680"/>
                  <a:pt x="1094" y="1662"/>
                </a:cubicBezTo>
                <a:cubicBezTo>
                  <a:pt x="1021" y="1617"/>
                  <a:pt x="958" y="1590"/>
                  <a:pt x="913" y="1572"/>
                </a:cubicBezTo>
                <a:cubicBezTo>
                  <a:pt x="913" y="1572"/>
                  <a:pt x="886" y="1563"/>
                  <a:pt x="886" y="1536"/>
                </a:cubicBezTo>
                <a:cubicBezTo>
                  <a:pt x="895" y="1527"/>
                  <a:pt x="895" y="1518"/>
                  <a:pt x="904" y="1518"/>
                </a:cubicBezTo>
                <a:cubicBezTo>
                  <a:pt x="913" y="1509"/>
                  <a:pt x="922" y="1509"/>
                  <a:pt x="922" y="1509"/>
                </a:cubicBezTo>
                <a:cubicBezTo>
                  <a:pt x="1021" y="1554"/>
                  <a:pt x="1112" y="1608"/>
                  <a:pt x="1211" y="1662"/>
                </a:cubicBezTo>
                <a:cubicBezTo>
                  <a:pt x="1256" y="1689"/>
                  <a:pt x="1292" y="1716"/>
                  <a:pt x="1338" y="1734"/>
                </a:cubicBezTo>
                <a:cubicBezTo>
                  <a:pt x="1455" y="1798"/>
                  <a:pt x="1591" y="1870"/>
                  <a:pt x="1735" y="1861"/>
                </a:cubicBezTo>
                <a:cubicBezTo>
                  <a:pt x="1880" y="1852"/>
                  <a:pt x="2006" y="1734"/>
                  <a:pt x="2060" y="1626"/>
                </a:cubicBezTo>
                <a:cubicBezTo>
                  <a:pt x="2087" y="1581"/>
                  <a:pt x="2106" y="1509"/>
                  <a:pt x="2124" y="1454"/>
                </a:cubicBezTo>
                <a:cubicBezTo>
                  <a:pt x="2124" y="1436"/>
                  <a:pt x="2133" y="1418"/>
                  <a:pt x="2142" y="1400"/>
                </a:cubicBezTo>
                <a:cubicBezTo>
                  <a:pt x="2151" y="1355"/>
                  <a:pt x="2160" y="1310"/>
                  <a:pt x="2178" y="1265"/>
                </a:cubicBezTo>
                <a:cubicBezTo>
                  <a:pt x="2204" y="1174"/>
                  <a:pt x="2249" y="1057"/>
                  <a:pt x="2349" y="993"/>
                </a:cubicBezTo>
                <a:cubicBezTo>
                  <a:pt x="2367" y="975"/>
                  <a:pt x="2385" y="948"/>
                  <a:pt x="2385" y="912"/>
                </a:cubicBezTo>
                <a:cubicBezTo>
                  <a:pt x="2385" y="885"/>
                  <a:pt x="2385" y="849"/>
                  <a:pt x="2385" y="822"/>
                </a:cubicBezTo>
                <a:cubicBezTo>
                  <a:pt x="2385" y="677"/>
                  <a:pt x="2385" y="524"/>
                  <a:pt x="2394" y="370"/>
                </a:cubicBezTo>
                <a:cubicBezTo>
                  <a:pt x="2403" y="244"/>
                  <a:pt x="2376" y="144"/>
                  <a:pt x="2313" y="90"/>
                </a:cubicBezTo>
                <a:cubicBezTo>
                  <a:pt x="2276" y="45"/>
                  <a:pt x="2222" y="18"/>
                  <a:pt x="2151" y="18"/>
                </a:cubicBezTo>
                <a:cubicBezTo>
                  <a:pt x="2124" y="18"/>
                  <a:pt x="2097" y="18"/>
                  <a:pt x="2069" y="18"/>
                </a:cubicBezTo>
                <a:cubicBezTo>
                  <a:pt x="1844" y="9"/>
                  <a:pt x="1581" y="0"/>
                  <a:pt x="1401" y="117"/>
                </a:cubicBezTo>
                <a:lnTo>
                  <a:pt x="1401" y="117"/>
                </a:lnTo>
                <a:cubicBezTo>
                  <a:pt x="1338" y="162"/>
                  <a:pt x="1292" y="234"/>
                  <a:pt x="1292" y="316"/>
                </a:cubicBezTo>
                <a:cubicBezTo>
                  <a:pt x="1292" y="397"/>
                  <a:pt x="1292" y="397"/>
                  <a:pt x="1292" y="397"/>
                </a:cubicBezTo>
                <a:lnTo>
                  <a:pt x="1292" y="397"/>
                </a:lnTo>
                <a:cubicBezTo>
                  <a:pt x="1301" y="461"/>
                  <a:pt x="1301" y="524"/>
                  <a:pt x="1301" y="596"/>
                </a:cubicBezTo>
                <a:cubicBezTo>
                  <a:pt x="1310" y="740"/>
                  <a:pt x="1319" y="885"/>
                  <a:pt x="1365" y="1030"/>
                </a:cubicBezTo>
                <a:cubicBezTo>
                  <a:pt x="1401" y="1102"/>
                  <a:pt x="1446" y="1165"/>
                  <a:pt x="1500" y="1220"/>
                </a:cubicBezTo>
                <a:cubicBezTo>
                  <a:pt x="1500" y="1220"/>
                  <a:pt x="1509" y="1228"/>
                  <a:pt x="1518" y="1237"/>
                </a:cubicBezTo>
                <a:cubicBezTo>
                  <a:pt x="1581" y="1319"/>
                  <a:pt x="1618" y="1382"/>
                  <a:pt x="1627" y="1463"/>
                </a:cubicBezTo>
                <a:lnTo>
                  <a:pt x="1618" y="1472"/>
                </a:lnTo>
                <a:cubicBezTo>
                  <a:pt x="1618" y="1481"/>
                  <a:pt x="1600" y="1481"/>
                  <a:pt x="1600" y="1481"/>
                </a:cubicBezTo>
                <a:cubicBezTo>
                  <a:pt x="1572" y="1481"/>
                  <a:pt x="1563" y="1454"/>
                  <a:pt x="1563" y="1454"/>
                </a:cubicBezTo>
                <a:cubicBezTo>
                  <a:pt x="1563" y="1373"/>
                  <a:pt x="1500" y="1310"/>
                  <a:pt x="1455" y="1256"/>
                </a:cubicBezTo>
                <a:cubicBezTo>
                  <a:pt x="1446" y="1246"/>
                  <a:pt x="1437" y="1237"/>
                  <a:pt x="1437" y="1237"/>
                </a:cubicBezTo>
                <a:cubicBezTo>
                  <a:pt x="1374" y="1165"/>
                  <a:pt x="1328" y="1093"/>
                  <a:pt x="1301" y="1012"/>
                </a:cubicBezTo>
                <a:cubicBezTo>
                  <a:pt x="1256" y="885"/>
                  <a:pt x="1256" y="750"/>
                  <a:pt x="1247" y="605"/>
                </a:cubicBezTo>
                <a:cubicBezTo>
                  <a:pt x="1247" y="578"/>
                  <a:pt x="1247" y="560"/>
                  <a:pt x="1247" y="533"/>
                </a:cubicBezTo>
                <a:cubicBezTo>
                  <a:pt x="1247" y="524"/>
                  <a:pt x="1247" y="524"/>
                  <a:pt x="1247" y="524"/>
                </a:cubicBezTo>
                <a:cubicBezTo>
                  <a:pt x="1238" y="506"/>
                  <a:pt x="1238" y="506"/>
                  <a:pt x="1238" y="506"/>
                </a:cubicBezTo>
                <a:lnTo>
                  <a:pt x="1238" y="497"/>
                </a:lnTo>
                <a:cubicBezTo>
                  <a:pt x="1238" y="397"/>
                  <a:pt x="1238" y="397"/>
                  <a:pt x="1238" y="397"/>
                </a:cubicBezTo>
                <a:cubicBezTo>
                  <a:pt x="1238" y="388"/>
                  <a:pt x="1238" y="388"/>
                  <a:pt x="1238" y="388"/>
                </a:cubicBezTo>
                <a:lnTo>
                  <a:pt x="1238" y="388"/>
                </a:lnTo>
                <a:lnTo>
                  <a:pt x="1238" y="388"/>
                </a:lnTo>
                <a:cubicBezTo>
                  <a:pt x="1238" y="379"/>
                  <a:pt x="1238" y="379"/>
                  <a:pt x="1238" y="379"/>
                </a:cubicBezTo>
                <a:cubicBezTo>
                  <a:pt x="1238" y="352"/>
                  <a:pt x="1220" y="316"/>
                  <a:pt x="1184" y="307"/>
                </a:cubicBezTo>
                <a:cubicBezTo>
                  <a:pt x="1157" y="289"/>
                  <a:pt x="1121" y="289"/>
                  <a:pt x="1094" y="307"/>
                </a:cubicBezTo>
                <a:cubicBezTo>
                  <a:pt x="913" y="433"/>
                  <a:pt x="714" y="587"/>
                  <a:pt x="615" y="867"/>
                </a:cubicBezTo>
                <a:cubicBezTo>
                  <a:pt x="579" y="967"/>
                  <a:pt x="524" y="1057"/>
                  <a:pt x="470" y="1147"/>
                </a:cubicBezTo>
                <a:cubicBezTo>
                  <a:pt x="362" y="1355"/>
                  <a:pt x="244" y="1563"/>
                  <a:pt x="280" y="1834"/>
                </a:cubicBezTo>
                <a:cubicBezTo>
                  <a:pt x="280" y="1834"/>
                  <a:pt x="271" y="1843"/>
                  <a:pt x="271" y="1852"/>
                </a:cubicBezTo>
                <a:cubicBezTo>
                  <a:pt x="54" y="2132"/>
                  <a:pt x="45" y="2456"/>
                  <a:pt x="45" y="2736"/>
                </a:cubicBezTo>
                <a:cubicBezTo>
                  <a:pt x="54" y="2799"/>
                  <a:pt x="54" y="2854"/>
                  <a:pt x="63" y="2899"/>
                </a:cubicBezTo>
                <a:cubicBezTo>
                  <a:pt x="73" y="2971"/>
                  <a:pt x="127" y="3035"/>
                  <a:pt x="190" y="3071"/>
                </a:cubicBezTo>
                <a:cubicBezTo>
                  <a:pt x="262" y="3098"/>
                  <a:pt x="344" y="3089"/>
                  <a:pt x="407" y="3044"/>
                </a:cubicBezTo>
                <a:lnTo>
                  <a:pt x="407" y="3044"/>
                </a:lnTo>
                <a:cubicBezTo>
                  <a:pt x="497" y="2980"/>
                  <a:pt x="606" y="2908"/>
                  <a:pt x="696" y="2818"/>
                </a:cubicBezTo>
                <a:cubicBezTo>
                  <a:pt x="732" y="2791"/>
                  <a:pt x="768" y="2754"/>
                  <a:pt x="795" y="2718"/>
                </a:cubicBezTo>
                <a:cubicBezTo>
                  <a:pt x="850" y="2664"/>
                  <a:pt x="895" y="2619"/>
                  <a:pt x="958" y="2574"/>
                </a:cubicBezTo>
                <a:cubicBezTo>
                  <a:pt x="1039" y="2510"/>
                  <a:pt x="1130" y="2501"/>
                  <a:pt x="1229" y="2538"/>
                </a:cubicBezTo>
                <a:cubicBezTo>
                  <a:pt x="1238" y="2538"/>
                  <a:pt x="1265" y="2546"/>
                  <a:pt x="1256" y="2574"/>
                </a:cubicBezTo>
                <a:cubicBezTo>
                  <a:pt x="1256" y="2583"/>
                  <a:pt x="1247" y="2592"/>
                  <a:pt x="1238" y="2592"/>
                </a:cubicBezTo>
                <a:cubicBezTo>
                  <a:pt x="1229" y="2592"/>
                  <a:pt x="1229" y="2601"/>
                  <a:pt x="1220" y="2592"/>
                </a:cubicBezTo>
                <a:cubicBezTo>
                  <a:pt x="1175" y="2583"/>
                  <a:pt x="1112" y="2556"/>
                  <a:pt x="1039" y="2592"/>
                </a:cubicBezTo>
                <a:cubicBezTo>
                  <a:pt x="994" y="2610"/>
                  <a:pt x="949" y="2646"/>
                  <a:pt x="913" y="2691"/>
                </a:cubicBezTo>
                <a:cubicBezTo>
                  <a:pt x="886" y="2709"/>
                  <a:pt x="859" y="2736"/>
                  <a:pt x="841" y="2763"/>
                </a:cubicBezTo>
                <a:cubicBezTo>
                  <a:pt x="777" y="2818"/>
                  <a:pt x="723" y="2881"/>
                  <a:pt x="660" y="2926"/>
                </a:cubicBezTo>
                <a:cubicBezTo>
                  <a:pt x="615" y="2962"/>
                  <a:pt x="569" y="2998"/>
                  <a:pt x="515" y="3035"/>
                </a:cubicBezTo>
                <a:cubicBezTo>
                  <a:pt x="470" y="3071"/>
                  <a:pt x="425" y="3107"/>
                  <a:pt x="380" y="3143"/>
                </a:cubicBezTo>
                <a:cubicBezTo>
                  <a:pt x="262" y="3233"/>
                  <a:pt x="154" y="3342"/>
                  <a:pt x="63" y="3450"/>
                </a:cubicBezTo>
                <a:cubicBezTo>
                  <a:pt x="45" y="3468"/>
                  <a:pt x="27" y="3495"/>
                  <a:pt x="27" y="3522"/>
                </a:cubicBezTo>
                <a:cubicBezTo>
                  <a:pt x="0" y="3649"/>
                  <a:pt x="0" y="3775"/>
                  <a:pt x="18" y="3902"/>
                </a:cubicBezTo>
                <a:cubicBezTo>
                  <a:pt x="63" y="4182"/>
                  <a:pt x="172" y="4408"/>
                  <a:pt x="344" y="4580"/>
                </a:cubicBezTo>
                <a:cubicBezTo>
                  <a:pt x="434" y="4679"/>
                  <a:pt x="506" y="4769"/>
                  <a:pt x="560" y="4860"/>
                </a:cubicBezTo>
                <a:cubicBezTo>
                  <a:pt x="597" y="4905"/>
                  <a:pt x="642" y="4941"/>
                  <a:pt x="687" y="4968"/>
                </a:cubicBezTo>
                <a:cubicBezTo>
                  <a:pt x="687" y="4968"/>
                  <a:pt x="687" y="4968"/>
                  <a:pt x="687" y="4977"/>
                </a:cubicBezTo>
                <a:cubicBezTo>
                  <a:pt x="750" y="5040"/>
                  <a:pt x="850" y="5058"/>
                  <a:pt x="958" y="5031"/>
                </a:cubicBezTo>
                <a:cubicBezTo>
                  <a:pt x="1003" y="5013"/>
                  <a:pt x="1039" y="4995"/>
                  <a:pt x="1075" y="4968"/>
                </a:cubicBezTo>
                <a:cubicBezTo>
                  <a:pt x="1103" y="4932"/>
                  <a:pt x="1112" y="4896"/>
                  <a:pt x="1121" y="4851"/>
                </a:cubicBezTo>
                <a:cubicBezTo>
                  <a:pt x="1130" y="4842"/>
                  <a:pt x="1130" y="4842"/>
                  <a:pt x="1130" y="4842"/>
                </a:cubicBezTo>
                <a:cubicBezTo>
                  <a:pt x="1148" y="4733"/>
                  <a:pt x="1184" y="4652"/>
                  <a:pt x="1256" y="4598"/>
                </a:cubicBezTo>
                <a:cubicBezTo>
                  <a:pt x="1347" y="4525"/>
                  <a:pt x="1455" y="4480"/>
                  <a:pt x="1545" y="4444"/>
                </a:cubicBezTo>
                <a:lnTo>
                  <a:pt x="1554" y="4453"/>
                </a:lnTo>
                <a:cubicBezTo>
                  <a:pt x="1563" y="4453"/>
                  <a:pt x="1572" y="4462"/>
                  <a:pt x="1572" y="4471"/>
                </a:cubicBezTo>
                <a:cubicBezTo>
                  <a:pt x="1581" y="4498"/>
                  <a:pt x="1554" y="4507"/>
                  <a:pt x="1554" y="4507"/>
                </a:cubicBezTo>
                <a:cubicBezTo>
                  <a:pt x="1545" y="4507"/>
                  <a:pt x="1545" y="4507"/>
                  <a:pt x="1545" y="4507"/>
                </a:cubicBezTo>
                <a:cubicBezTo>
                  <a:pt x="1446" y="4544"/>
                  <a:pt x="1328" y="4589"/>
                  <a:pt x="1247" y="4679"/>
                </a:cubicBezTo>
                <a:cubicBezTo>
                  <a:pt x="1202" y="4733"/>
                  <a:pt x="1193" y="4797"/>
                  <a:pt x="1184" y="4860"/>
                </a:cubicBezTo>
                <a:cubicBezTo>
                  <a:pt x="1175" y="4896"/>
                  <a:pt x="1166" y="4932"/>
                  <a:pt x="1148" y="4968"/>
                </a:cubicBezTo>
                <a:cubicBezTo>
                  <a:pt x="1103" y="5050"/>
                  <a:pt x="994" y="5086"/>
                  <a:pt x="913" y="5095"/>
                </a:cubicBezTo>
                <a:cubicBezTo>
                  <a:pt x="886" y="5104"/>
                  <a:pt x="859" y="5122"/>
                  <a:pt x="841" y="5158"/>
                </a:cubicBezTo>
                <a:cubicBezTo>
                  <a:pt x="832" y="5185"/>
                  <a:pt x="841" y="5221"/>
                  <a:pt x="859" y="5248"/>
                </a:cubicBezTo>
                <a:cubicBezTo>
                  <a:pt x="1030" y="5447"/>
                  <a:pt x="1220" y="5628"/>
                  <a:pt x="1410" y="5799"/>
                </a:cubicBezTo>
                <a:cubicBezTo>
                  <a:pt x="1419" y="5808"/>
                  <a:pt x="1419" y="5808"/>
                  <a:pt x="1419" y="5808"/>
                </a:cubicBezTo>
                <a:cubicBezTo>
                  <a:pt x="1482" y="5872"/>
                  <a:pt x="1572" y="5899"/>
                  <a:pt x="1663" y="5917"/>
                </a:cubicBezTo>
                <a:cubicBezTo>
                  <a:pt x="1708" y="5935"/>
                  <a:pt x="1762" y="5944"/>
                  <a:pt x="1798" y="5962"/>
                </a:cubicBezTo>
                <a:cubicBezTo>
                  <a:pt x="1871" y="5989"/>
                  <a:pt x="1934" y="6007"/>
                  <a:pt x="1997" y="6007"/>
                </a:cubicBezTo>
                <a:cubicBezTo>
                  <a:pt x="2069" y="6007"/>
                  <a:pt x="2142" y="5989"/>
                  <a:pt x="2195" y="5944"/>
                </a:cubicBezTo>
                <a:cubicBezTo>
                  <a:pt x="2204" y="5944"/>
                  <a:pt x="2204" y="5944"/>
                  <a:pt x="2204" y="5944"/>
                </a:cubicBezTo>
                <a:cubicBezTo>
                  <a:pt x="2204" y="5935"/>
                  <a:pt x="2204" y="5935"/>
                  <a:pt x="2204" y="5935"/>
                </a:cubicBezTo>
                <a:cubicBezTo>
                  <a:pt x="2213" y="5935"/>
                  <a:pt x="2213" y="5935"/>
                  <a:pt x="2213" y="5935"/>
                </a:cubicBezTo>
                <a:cubicBezTo>
                  <a:pt x="2213" y="5926"/>
                  <a:pt x="2213" y="5926"/>
                  <a:pt x="2213" y="5926"/>
                </a:cubicBezTo>
                <a:cubicBezTo>
                  <a:pt x="2240" y="5881"/>
                  <a:pt x="2249" y="5835"/>
                  <a:pt x="2258" y="5781"/>
                </a:cubicBezTo>
                <a:cubicBezTo>
                  <a:pt x="2267" y="5691"/>
                  <a:pt x="2249" y="5582"/>
                  <a:pt x="2213" y="5474"/>
                </a:cubicBezTo>
                <a:cubicBezTo>
                  <a:pt x="2178" y="5384"/>
                  <a:pt x="2115" y="5311"/>
                  <a:pt x="2033" y="5257"/>
                </a:cubicBezTo>
                <a:cubicBezTo>
                  <a:pt x="1952" y="5212"/>
                  <a:pt x="1862" y="5176"/>
                  <a:pt x="1780" y="5149"/>
                </a:cubicBezTo>
                <a:cubicBezTo>
                  <a:pt x="1681" y="5113"/>
                  <a:pt x="1591" y="5086"/>
                  <a:pt x="1509" y="5022"/>
                </a:cubicBezTo>
                <a:cubicBezTo>
                  <a:pt x="1509" y="5022"/>
                  <a:pt x="1482" y="5004"/>
                  <a:pt x="1500" y="4986"/>
                </a:cubicBezTo>
                <a:cubicBezTo>
                  <a:pt x="1500" y="4977"/>
                  <a:pt x="1509" y="4968"/>
                  <a:pt x="1518" y="4968"/>
                </a:cubicBezTo>
                <a:cubicBezTo>
                  <a:pt x="1518" y="4968"/>
                  <a:pt x="1527" y="4968"/>
                  <a:pt x="1536" y="4968"/>
                </a:cubicBezTo>
                <a:cubicBezTo>
                  <a:pt x="1627" y="5031"/>
                  <a:pt x="1726" y="5067"/>
                  <a:pt x="1816" y="5104"/>
                </a:cubicBezTo>
                <a:cubicBezTo>
                  <a:pt x="1834" y="5113"/>
                  <a:pt x="1853" y="5113"/>
                  <a:pt x="1871" y="5122"/>
                </a:cubicBezTo>
                <a:cubicBezTo>
                  <a:pt x="1979" y="5158"/>
                  <a:pt x="2069" y="5203"/>
                  <a:pt x="2142" y="5266"/>
                </a:cubicBezTo>
                <a:cubicBezTo>
                  <a:pt x="2195" y="5311"/>
                  <a:pt x="2231" y="5366"/>
                  <a:pt x="2258" y="5447"/>
                </a:cubicBezTo>
                <a:cubicBezTo>
                  <a:pt x="2276" y="5483"/>
                  <a:pt x="2313" y="5501"/>
                  <a:pt x="2349" y="5492"/>
                </a:cubicBezTo>
                <a:cubicBezTo>
                  <a:pt x="2385" y="5492"/>
                  <a:pt x="2421" y="5465"/>
                  <a:pt x="2421" y="5429"/>
                </a:cubicBezTo>
                <a:cubicBezTo>
                  <a:pt x="2439" y="5339"/>
                  <a:pt x="2439" y="5257"/>
                  <a:pt x="2430" y="5176"/>
                </a:cubicBezTo>
                <a:cubicBezTo>
                  <a:pt x="2421" y="5113"/>
                  <a:pt x="2421" y="5040"/>
                  <a:pt x="2421" y="4950"/>
                </a:cubicBezTo>
                <a:cubicBezTo>
                  <a:pt x="2421" y="4860"/>
                  <a:pt x="2394" y="4778"/>
                  <a:pt x="2339" y="4715"/>
                </a:cubicBezTo>
                <a:cubicBezTo>
                  <a:pt x="2258" y="4634"/>
                  <a:pt x="2186" y="4534"/>
                  <a:pt x="2124" y="4435"/>
                </a:cubicBezTo>
                <a:cubicBezTo>
                  <a:pt x="2033" y="4299"/>
                  <a:pt x="1970" y="4164"/>
                  <a:pt x="1916" y="4047"/>
                </a:cubicBezTo>
                <a:cubicBezTo>
                  <a:pt x="1880" y="3983"/>
                  <a:pt x="1862" y="3938"/>
                  <a:pt x="1834" y="3902"/>
                </a:cubicBezTo>
                <a:cubicBezTo>
                  <a:pt x="1825" y="3875"/>
                  <a:pt x="1807" y="3857"/>
                  <a:pt x="1798" y="3830"/>
                </a:cubicBezTo>
                <a:cubicBezTo>
                  <a:pt x="1789" y="3821"/>
                  <a:pt x="1780" y="3811"/>
                  <a:pt x="1771" y="3802"/>
                </a:cubicBezTo>
                <a:lnTo>
                  <a:pt x="1771" y="3802"/>
                </a:lnTo>
                <a:lnTo>
                  <a:pt x="1762" y="3794"/>
                </a:lnTo>
                <a:cubicBezTo>
                  <a:pt x="1744" y="3775"/>
                  <a:pt x="1735" y="3757"/>
                  <a:pt x="1717" y="3739"/>
                </a:cubicBezTo>
                <a:cubicBezTo>
                  <a:pt x="1708" y="3730"/>
                  <a:pt x="1699" y="3730"/>
                  <a:pt x="1690" y="3721"/>
                </a:cubicBezTo>
                <a:cubicBezTo>
                  <a:pt x="1690" y="3721"/>
                  <a:pt x="1690" y="3712"/>
                  <a:pt x="1681" y="3712"/>
                </a:cubicBezTo>
                <a:lnTo>
                  <a:pt x="1681" y="3712"/>
                </a:lnTo>
                <a:lnTo>
                  <a:pt x="1672" y="3703"/>
                </a:lnTo>
                <a:cubicBezTo>
                  <a:pt x="1654" y="3694"/>
                  <a:pt x="1636" y="3676"/>
                  <a:pt x="1618" y="3667"/>
                </a:cubicBezTo>
                <a:cubicBezTo>
                  <a:pt x="1609" y="3667"/>
                  <a:pt x="1600" y="3658"/>
                  <a:pt x="1581" y="3658"/>
                </a:cubicBezTo>
                <a:cubicBezTo>
                  <a:pt x="1581" y="3649"/>
                  <a:pt x="1581" y="3649"/>
                  <a:pt x="1581" y="3649"/>
                </a:cubicBezTo>
                <a:cubicBezTo>
                  <a:pt x="1572" y="3649"/>
                  <a:pt x="1572" y="3649"/>
                  <a:pt x="1563" y="3649"/>
                </a:cubicBezTo>
                <a:cubicBezTo>
                  <a:pt x="1446" y="3604"/>
                  <a:pt x="1338" y="3595"/>
                  <a:pt x="1238" y="3595"/>
                </a:cubicBezTo>
                <a:cubicBezTo>
                  <a:pt x="1211" y="3595"/>
                  <a:pt x="1211" y="3567"/>
                  <a:pt x="1211" y="3558"/>
                </a:cubicBezTo>
                <a:cubicBezTo>
                  <a:pt x="1211" y="3532"/>
                  <a:pt x="1229" y="3532"/>
                  <a:pt x="1238" y="3532"/>
                </a:cubicBezTo>
                <a:cubicBezTo>
                  <a:pt x="1356" y="3541"/>
                  <a:pt x="1482" y="3549"/>
                  <a:pt x="1600" y="3595"/>
                </a:cubicBezTo>
                <a:cubicBezTo>
                  <a:pt x="1780" y="3676"/>
                  <a:pt x="1880" y="3839"/>
                  <a:pt x="1961" y="4010"/>
                </a:cubicBezTo>
                <a:cubicBezTo>
                  <a:pt x="2069" y="4254"/>
                  <a:pt x="2186" y="4435"/>
                  <a:pt x="2321" y="4598"/>
                </a:cubicBezTo>
                <a:cubicBezTo>
                  <a:pt x="2339" y="4625"/>
                  <a:pt x="2367" y="4634"/>
                  <a:pt x="2403" y="4625"/>
                </a:cubicBezTo>
                <a:cubicBezTo>
                  <a:pt x="2430" y="4616"/>
                  <a:pt x="2448" y="4589"/>
                  <a:pt x="2448" y="4552"/>
                </a:cubicBezTo>
                <a:cubicBezTo>
                  <a:pt x="2457" y="4462"/>
                  <a:pt x="2457" y="4363"/>
                  <a:pt x="2466" y="4263"/>
                </a:cubicBezTo>
                <a:cubicBezTo>
                  <a:pt x="2466" y="4236"/>
                  <a:pt x="2466" y="4200"/>
                  <a:pt x="2466" y="4164"/>
                </a:cubicBezTo>
                <a:cubicBezTo>
                  <a:pt x="2484" y="4155"/>
                  <a:pt x="2493" y="4137"/>
                  <a:pt x="2493" y="4119"/>
                </a:cubicBezTo>
                <a:cubicBezTo>
                  <a:pt x="2493" y="4028"/>
                  <a:pt x="2493" y="3929"/>
                  <a:pt x="2484" y="3839"/>
                </a:cubicBezTo>
                <a:close/>
                <a:moveTo>
                  <a:pt x="1075" y="3703"/>
                </a:moveTo>
                <a:lnTo>
                  <a:pt x="1075" y="3703"/>
                </a:lnTo>
                <a:cubicBezTo>
                  <a:pt x="1112" y="3848"/>
                  <a:pt x="1202" y="3983"/>
                  <a:pt x="1347" y="4110"/>
                </a:cubicBezTo>
                <a:cubicBezTo>
                  <a:pt x="1356" y="4119"/>
                  <a:pt x="1365" y="4128"/>
                  <a:pt x="1347" y="4146"/>
                </a:cubicBezTo>
                <a:cubicBezTo>
                  <a:pt x="1347" y="4155"/>
                  <a:pt x="1319" y="4173"/>
                  <a:pt x="1301" y="4155"/>
                </a:cubicBezTo>
                <a:cubicBezTo>
                  <a:pt x="1193" y="4055"/>
                  <a:pt x="1057" y="3893"/>
                  <a:pt x="1012" y="3703"/>
                </a:cubicBezTo>
                <a:cubicBezTo>
                  <a:pt x="976" y="3522"/>
                  <a:pt x="1012" y="3351"/>
                  <a:pt x="1139" y="3206"/>
                </a:cubicBezTo>
                <a:lnTo>
                  <a:pt x="1148" y="3206"/>
                </a:lnTo>
                <a:lnTo>
                  <a:pt x="1148" y="3206"/>
                </a:lnTo>
                <a:cubicBezTo>
                  <a:pt x="1157" y="3206"/>
                  <a:pt x="1166" y="3206"/>
                  <a:pt x="1175" y="3215"/>
                </a:cubicBezTo>
                <a:cubicBezTo>
                  <a:pt x="1193" y="3233"/>
                  <a:pt x="1175" y="3251"/>
                  <a:pt x="1166" y="3260"/>
                </a:cubicBezTo>
                <a:lnTo>
                  <a:pt x="1166" y="3260"/>
                </a:lnTo>
                <a:cubicBezTo>
                  <a:pt x="1066" y="3387"/>
                  <a:pt x="1030" y="3549"/>
                  <a:pt x="1075" y="3703"/>
                </a:cubicBezTo>
                <a:close/>
                <a:moveTo>
                  <a:pt x="1491" y="2393"/>
                </a:moveTo>
                <a:lnTo>
                  <a:pt x="1491" y="2393"/>
                </a:lnTo>
                <a:cubicBezTo>
                  <a:pt x="1482" y="2402"/>
                  <a:pt x="1473" y="2411"/>
                  <a:pt x="1473" y="2411"/>
                </a:cubicBezTo>
                <a:cubicBezTo>
                  <a:pt x="1446" y="2411"/>
                  <a:pt x="1437" y="2393"/>
                  <a:pt x="1428" y="2384"/>
                </a:cubicBezTo>
                <a:cubicBezTo>
                  <a:pt x="1401" y="2303"/>
                  <a:pt x="1301" y="2240"/>
                  <a:pt x="1247" y="2204"/>
                </a:cubicBezTo>
                <a:cubicBezTo>
                  <a:pt x="1166" y="2168"/>
                  <a:pt x="1085" y="2141"/>
                  <a:pt x="994" y="2123"/>
                </a:cubicBezTo>
                <a:cubicBezTo>
                  <a:pt x="985" y="2123"/>
                  <a:pt x="985" y="2123"/>
                  <a:pt x="985" y="2114"/>
                </a:cubicBezTo>
                <a:cubicBezTo>
                  <a:pt x="976" y="2105"/>
                  <a:pt x="976" y="2096"/>
                  <a:pt x="976" y="2087"/>
                </a:cubicBezTo>
                <a:cubicBezTo>
                  <a:pt x="985" y="2069"/>
                  <a:pt x="994" y="2069"/>
                  <a:pt x="1012" y="2069"/>
                </a:cubicBezTo>
                <a:cubicBezTo>
                  <a:pt x="1012" y="2069"/>
                  <a:pt x="1012" y="2069"/>
                  <a:pt x="1021" y="2069"/>
                </a:cubicBezTo>
                <a:cubicBezTo>
                  <a:pt x="1202" y="2096"/>
                  <a:pt x="1419" y="2195"/>
                  <a:pt x="1491" y="2375"/>
                </a:cubicBezTo>
                <a:cubicBezTo>
                  <a:pt x="1491" y="2384"/>
                  <a:pt x="1491" y="2384"/>
                  <a:pt x="1491" y="23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142">
            <a:extLst>
              <a:ext uri="{FF2B5EF4-FFF2-40B4-BE49-F238E27FC236}">
                <a16:creationId xmlns:a16="http://schemas.microsoft.com/office/drawing/2014/main" id="{2481EE4D-847B-A942-85B7-02B2DB3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658" y="4428867"/>
            <a:ext cx="2778888" cy="6516014"/>
          </a:xfrm>
          <a:custGeom>
            <a:avLst/>
            <a:gdLst>
              <a:gd name="T0" fmla="*/ 2494 w 2559"/>
              <a:gd name="T1" fmla="*/ 2727 h 5999"/>
              <a:gd name="T2" fmla="*/ 2286 w 2559"/>
              <a:gd name="T3" fmla="*/ 2691 h 5999"/>
              <a:gd name="T4" fmla="*/ 1121 w 2559"/>
              <a:gd name="T5" fmla="*/ 2537 h 5999"/>
              <a:gd name="T6" fmla="*/ 1699 w 2559"/>
              <a:gd name="T7" fmla="*/ 2872 h 5999"/>
              <a:gd name="T8" fmla="*/ 2277 w 2559"/>
              <a:gd name="T9" fmla="*/ 1843 h 5999"/>
              <a:gd name="T10" fmla="*/ 1274 w 2559"/>
              <a:gd name="T11" fmla="*/ 189 h 5999"/>
              <a:gd name="T12" fmla="*/ 931 w 2559"/>
              <a:gd name="T13" fmla="*/ 858 h 5999"/>
              <a:gd name="T14" fmla="*/ 850 w 2559"/>
              <a:gd name="T15" fmla="*/ 1725 h 5999"/>
              <a:gd name="T16" fmla="*/ 1184 w 2559"/>
              <a:gd name="T17" fmla="*/ 1942 h 5999"/>
              <a:gd name="T18" fmla="*/ 1031 w 2559"/>
              <a:gd name="T19" fmla="*/ 623 h 5999"/>
              <a:gd name="T20" fmla="*/ 470 w 2559"/>
              <a:gd name="T21" fmla="*/ 9 h 5999"/>
              <a:gd name="T22" fmla="*/ 154 w 2559"/>
              <a:gd name="T23" fmla="*/ 813 h 5999"/>
              <a:gd name="T24" fmla="*/ 172 w 2559"/>
              <a:gd name="T25" fmla="*/ 1445 h 5999"/>
              <a:gd name="T26" fmla="*/ 163 w 2559"/>
              <a:gd name="T27" fmla="*/ 2375 h 5999"/>
              <a:gd name="T28" fmla="*/ 479 w 2559"/>
              <a:gd name="T29" fmla="*/ 2673 h 5999"/>
              <a:gd name="T30" fmla="*/ 1103 w 2559"/>
              <a:gd name="T31" fmla="*/ 3161 h 5999"/>
              <a:gd name="T32" fmla="*/ 669 w 2559"/>
              <a:gd name="T33" fmla="*/ 2836 h 5999"/>
              <a:gd name="T34" fmla="*/ 172 w 2559"/>
              <a:gd name="T35" fmla="*/ 2628 h 5999"/>
              <a:gd name="T36" fmla="*/ 82 w 2559"/>
              <a:gd name="T37" fmla="*/ 3450 h 5999"/>
              <a:gd name="T38" fmla="*/ 82 w 2559"/>
              <a:gd name="T39" fmla="*/ 3495 h 5999"/>
              <a:gd name="T40" fmla="*/ 64 w 2559"/>
              <a:gd name="T41" fmla="*/ 3748 h 5999"/>
              <a:gd name="T42" fmla="*/ 82 w 2559"/>
              <a:gd name="T43" fmla="*/ 4254 h 5999"/>
              <a:gd name="T44" fmla="*/ 145 w 2559"/>
              <a:gd name="T45" fmla="*/ 5519 h 5999"/>
              <a:gd name="T46" fmla="*/ 705 w 2559"/>
              <a:gd name="T47" fmla="*/ 5113 h 5999"/>
              <a:gd name="T48" fmla="*/ 1012 w 2559"/>
              <a:gd name="T49" fmla="*/ 4869 h 5999"/>
              <a:gd name="T50" fmla="*/ 1031 w 2559"/>
              <a:gd name="T51" fmla="*/ 4814 h 5999"/>
              <a:gd name="T52" fmla="*/ 1040 w 2559"/>
              <a:gd name="T53" fmla="*/ 4751 h 5999"/>
              <a:gd name="T54" fmla="*/ 995 w 2559"/>
              <a:gd name="T55" fmla="*/ 4571 h 5999"/>
              <a:gd name="T56" fmla="*/ 958 w 2559"/>
              <a:gd name="T57" fmla="*/ 4507 h 5999"/>
              <a:gd name="T58" fmla="*/ 913 w 2559"/>
              <a:gd name="T59" fmla="*/ 4462 h 5999"/>
              <a:gd name="T60" fmla="*/ 859 w 2559"/>
              <a:gd name="T61" fmla="*/ 4444 h 5999"/>
              <a:gd name="T62" fmla="*/ 841 w 2559"/>
              <a:gd name="T63" fmla="*/ 4435 h 5999"/>
              <a:gd name="T64" fmla="*/ 787 w 2559"/>
              <a:gd name="T65" fmla="*/ 4426 h 5999"/>
              <a:gd name="T66" fmla="*/ 1076 w 2559"/>
              <a:gd name="T67" fmla="*/ 4869 h 5999"/>
              <a:gd name="T68" fmla="*/ 470 w 2559"/>
              <a:gd name="T69" fmla="*/ 5375 h 5999"/>
              <a:gd name="T70" fmla="*/ 543 w 2559"/>
              <a:gd name="T71" fmla="*/ 5998 h 5999"/>
              <a:gd name="T72" fmla="*/ 1130 w 2559"/>
              <a:gd name="T73" fmla="*/ 5799 h 5999"/>
              <a:gd name="T74" fmla="*/ 1356 w 2559"/>
              <a:gd name="T75" fmla="*/ 5546 h 5999"/>
              <a:gd name="T76" fmla="*/ 1501 w 2559"/>
              <a:gd name="T77" fmla="*/ 4372 h 5999"/>
              <a:gd name="T78" fmla="*/ 832 w 2559"/>
              <a:gd name="T79" fmla="*/ 3622 h 5999"/>
              <a:gd name="T80" fmla="*/ 461 w 2559"/>
              <a:gd name="T81" fmla="*/ 3242 h 5999"/>
              <a:gd name="T82" fmla="*/ 940 w 2559"/>
              <a:gd name="T83" fmla="*/ 3622 h 5999"/>
              <a:gd name="T84" fmla="*/ 1555 w 2559"/>
              <a:gd name="T85" fmla="*/ 4390 h 5999"/>
              <a:gd name="T86" fmla="*/ 1374 w 2559"/>
              <a:gd name="T87" fmla="*/ 5221 h 5999"/>
              <a:gd name="T88" fmla="*/ 1880 w 2559"/>
              <a:gd name="T89" fmla="*/ 4986 h 5999"/>
              <a:gd name="T90" fmla="*/ 2476 w 2559"/>
              <a:gd name="T91" fmla="*/ 3324 h 5999"/>
              <a:gd name="T92" fmla="*/ 1871 w 2559"/>
              <a:gd name="T93" fmla="*/ 4065 h 5999"/>
              <a:gd name="T94" fmla="*/ 1925 w 2559"/>
              <a:gd name="T95" fmla="*/ 4444 h 5999"/>
              <a:gd name="T96" fmla="*/ 1735 w 2559"/>
              <a:gd name="T97" fmla="*/ 3785 h 5999"/>
              <a:gd name="T98" fmla="*/ 2232 w 2559"/>
              <a:gd name="T99" fmla="*/ 3251 h 5999"/>
              <a:gd name="T100" fmla="*/ 1320 w 2559"/>
              <a:gd name="T101" fmla="*/ 1527 h 5999"/>
              <a:gd name="T102" fmla="*/ 1835 w 2559"/>
              <a:gd name="T103" fmla="*/ 1996 h 5999"/>
              <a:gd name="T104" fmla="*/ 1744 w 2559"/>
              <a:gd name="T105" fmla="*/ 2141 h 5999"/>
              <a:gd name="T106" fmla="*/ 1690 w 2559"/>
              <a:gd name="T107" fmla="*/ 1743 h 5999"/>
              <a:gd name="T108" fmla="*/ 1509 w 2559"/>
              <a:gd name="T109" fmla="*/ 1608 h 5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59" h="5999">
                <a:moveTo>
                  <a:pt x="2476" y="3324"/>
                </a:moveTo>
                <a:lnTo>
                  <a:pt x="2476" y="3324"/>
                </a:lnTo>
                <a:cubicBezTo>
                  <a:pt x="2431" y="3206"/>
                  <a:pt x="2449" y="3089"/>
                  <a:pt x="2467" y="2953"/>
                </a:cubicBezTo>
                <a:cubicBezTo>
                  <a:pt x="2485" y="2881"/>
                  <a:pt x="2494" y="2809"/>
                  <a:pt x="2494" y="2727"/>
                </a:cubicBezTo>
                <a:cubicBezTo>
                  <a:pt x="2494" y="2709"/>
                  <a:pt x="2494" y="2691"/>
                  <a:pt x="2494" y="2673"/>
                </a:cubicBezTo>
                <a:cubicBezTo>
                  <a:pt x="2494" y="2646"/>
                  <a:pt x="2476" y="2619"/>
                  <a:pt x="2449" y="2601"/>
                </a:cubicBezTo>
                <a:cubicBezTo>
                  <a:pt x="2413" y="2592"/>
                  <a:pt x="2386" y="2601"/>
                  <a:pt x="2359" y="2619"/>
                </a:cubicBezTo>
                <a:cubicBezTo>
                  <a:pt x="2341" y="2646"/>
                  <a:pt x="2314" y="2673"/>
                  <a:pt x="2286" y="2691"/>
                </a:cubicBezTo>
                <a:cubicBezTo>
                  <a:pt x="2088" y="2863"/>
                  <a:pt x="1862" y="2953"/>
                  <a:pt x="1672" y="2926"/>
                </a:cubicBezTo>
                <a:cubicBezTo>
                  <a:pt x="1446" y="2899"/>
                  <a:pt x="1274" y="2736"/>
                  <a:pt x="1103" y="2583"/>
                </a:cubicBezTo>
                <a:cubicBezTo>
                  <a:pt x="1094" y="2574"/>
                  <a:pt x="1094" y="2565"/>
                  <a:pt x="1094" y="2565"/>
                </a:cubicBezTo>
                <a:cubicBezTo>
                  <a:pt x="1103" y="2556"/>
                  <a:pt x="1112" y="2537"/>
                  <a:pt x="1121" y="2537"/>
                </a:cubicBezTo>
                <a:cubicBezTo>
                  <a:pt x="1130" y="2537"/>
                  <a:pt x="1139" y="2537"/>
                  <a:pt x="1148" y="2547"/>
                </a:cubicBezTo>
                <a:cubicBezTo>
                  <a:pt x="1166" y="2556"/>
                  <a:pt x="1166" y="2556"/>
                  <a:pt x="1166" y="2556"/>
                </a:cubicBezTo>
                <a:cubicBezTo>
                  <a:pt x="1248" y="2637"/>
                  <a:pt x="1329" y="2718"/>
                  <a:pt x="1428" y="2782"/>
                </a:cubicBezTo>
                <a:cubicBezTo>
                  <a:pt x="1527" y="2836"/>
                  <a:pt x="1618" y="2863"/>
                  <a:pt x="1699" y="2872"/>
                </a:cubicBezTo>
                <a:cubicBezTo>
                  <a:pt x="1799" y="2872"/>
                  <a:pt x="1907" y="2854"/>
                  <a:pt x="2006" y="2809"/>
                </a:cubicBezTo>
                <a:cubicBezTo>
                  <a:pt x="2115" y="2754"/>
                  <a:pt x="2377" y="2610"/>
                  <a:pt x="2422" y="2384"/>
                </a:cubicBezTo>
                <a:cubicBezTo>
                  <a:pt x="2449" y="2294"/>
                  <a:pt x="2449" y="2195"/>
                  <a:pt x="2422" y="2114"/>
                </a:cubicBezTo>
                <a:cubicBezTo>
                  <a:pt x="2386" y="2015"/>
                  <a:pt x="2341" y="1924"/>
                  <a:pt x="2277" y="1843"/>
                </a:cubicBezTo>
                <a:cubicBezTo>
                  <a:pt x="2269" y="1834"/>
                  <a:pt x="2269" y="1825"/>
                  <a:pt x="2269" y="1825"/>
                </a:cubicBezTo>
                <a:cubicBezTo>
                  <a:pt x="2305" y="1554"/>
                  <a:pt x="2187" y="1346"/>
                  <a:pt x="2070" y="1138"/>
                </a:cubicBezTo>
                <a:cubicBezTo>
                  <a:pt x="2015" y="1048"/>
                  <a:pt x="1970" y="958"/>
                  <a:pt x="1934" y="858"/>
                </a:cubicBezTo>
                <a:cubicBezTo>
                  <a:pt x="1808" y="515"/>
                  <a:pt x="1518" y="343"/>
                  <a:pt x="1274" y="189"/>
                </a:cubicBezTo>
                <a:cubicBezTo>
                  <a:pt x="1248" y="171"/>
                  <a:pt x="1220" y="171"/>
                  <a:pt x="1193" y="189"/>
                </a:cubicBezTo>
                <a:cubicBezTo>
                  <a:pt x="1175" y="199"/>
                  <a:pt x="1157" y="225"/>
                  <a:pt x="1157" y="253"/>
                </a:cubicBezTo>
                <a:cubicBezTo>
                  <a:pt x="1148" y="379"/>
                  <a:pt x="1139" y="515"/>
                  <a:pt x="1076" y="650"/>
                </a:cubicBezTo>
                <a:cubicBezTo>
                  <a:pt x="1049" y="722"/>
                  <a:pt x="995" y="786"/>
                  <a:pt x="931" y="858"/>
                </a:cubicBezTo>
                <a:cubicBezTo>
                  <a:pt x="895" y="903"/>
                  <a:pt x="859" y="948"/>
                  <a:pt x="823" y="994"/>
                </a:cubicBezTo>
                <a:cubicBezTo>
                  <a:pt x="787" y="1057"/>
                  <a:pt x="750" y="1129"/>
                  <a:pt x="732" y="1201"/>
                </a:cubicBezTo>
                <a:cubicBezTo>
                  <a:pt x="723" y="1256"/>
                  <a:pt x="714" y="1319"/>
                  <a:pt x="723" y="1400"/>
                </a:cubicBezTo>
                <a:cubicBezTo>
                  <a:pt x="732" y="1518"/>
                  <a:pt x="778" y="1644"/>
                  <a:pt x="850" y="1725"/>
                </a:cubicBezTo>
                <a:cubicBezTo>
                  <a:pt x="940" y="1834"/>
                  <a:pt x="1049" y="1888"/>
                  <a:pt x="1184" y="1879"/>
                </a:cubicBezTo>
                <a:cubicBezTo>
                  <a:pt x="1202" y="1879"/>
                  <a:pt x="1202" y="1888"/>
                  <a:pt x="1202" y="1888"/>
                </a:cubicBezTo>
                <a:cubicBezTo>
                  <a:pt x="1211" y="1897"/>
                  <a:pt x="1211" y="1915"/>
                  <a:pt x="1202" y="1924"/>
                </a:cubicBezTo>
                <a:cubicBezTo>
                  <a:pt x="1202" y="1933"/>
                  <a:pt x="1193" y="1942"/>
                  <a:pt x="1184" y="1942"/>
                </a:cubicBezTo>
                <a:cubicBezTo>
                  <a:pt x="1040" y="1942"/>
                  <a:pt x="904" y="1879"/>
                  <a:pt x="814" y="1771"/>
                </a:cubicBezTo>
                <a:cubicBezTo>
                  <a:pt x="633" y="1554"/>
                  <a:pt x="606" y="1247"/>
                  <a:pt x="750" y="1003"/>
                </a:cubicBezTo>
                <a:cubicBezTo>
                  <a:pt x="787" y="948"/>
                  <a:pt x="823" y="894"/>
                  <a:pt x="877" y="840"/>
                </a:cubicBezTo>
                <a:cubicBezTo>
                  <a:pt x="931" y="777"/>
                  <a:pt x="985" y="705"/>
                  <a:pt x="1031" y="623"/>
                </a:cubicBezTo>
                <a:cubicBezTo>
                  <a:pt x="1094" y="478"/>
                  <a:pt x="1094" y="316"/>
                  <a:pt x="1094" y="162"/>
                </a:cubicBezTo>
                <a:cubicBezTo>
                  <a:pt x="1094" y="135"/>
                  <a:pt x="1094" y="135"/>
                  <a:pt x="1094" y="135"/>
                </a:cubicBezTo>
                <a:cubicBezTo>
                  <a:pt x="1094" y="99"/>
                  <a:pt x="1076" y="72"/>
                  <a:pt x="1049" y="63"/>
                </a:cubicBezTo>
                <a:cubicBezTo>
                  <a:pt x="877" y="0"/>
                  <a:pt x="660" y="0"/>
                  <a:pt x="470" y="9"/>
                </a:cubicBezTo>
                <a:cubicBezTo>
                  <a:pt x="443" y="9"/>
                  <a:pt x="416" y="9"/>
                  <a:pt x="389" y="9"/>
                </a:cubicBezTo>
                <a:cubicBezTo>
                  <a:pt x="326" y="9"/>
                  <a:pt x="272" y="36"/>
                  <a:pt x="226" y="81"/>
                </a:cubicBezTo>
                <a:cubicBezTo>
                  <a:pt x="172" y="135"/>
                  <a:pt x="145" y="235"/>
                  <a:pt x="154" y="361"/>
                </a:cubicBezTo>
                <a:cubicBezTo>
                  <a:pt x="154" y="515"/>
                  <a:pt x="154" y="659"/>
                  <a:pt x="154" y="813"/>
                </a:cubicBezTo>
                <a:cubicBezTo>
                  <a:pt x="154" y="885"/>
                  <a:pt x="154" y="975"/>
                  <a:pt x="154" y="1057"/>
                </a:cubicBezTo>
                <a:cubicBezTo>
                  <a:pt x="154" y="1102"/>
                  <a:pt x="163" y="1156"/>
                  <a:pt x="163" y="1211"/>
                </a:cubicBezTo>
                <a:cubicBezTo>
                  <a:pt x="163" y="1247"/>
                  <a:pt x="172" y="1283"/>
                  <a:pt x="172" y="1319"/>
                </a:cubicBezTo>
                <a:cubicBezTo>
                  <a:pt x="172" y="1364"/>
                  <a:pt x="172" y="1400"/>
                  <a:pt x="172" y="1445"/>
                </a:cubicBezTo>
                <a:cubicBezTo>
                  <a:pt x="172" y="1518"/>
                  <a:pt x="172" y="1599"/>
                  <a:pt x="181" y="1680"/>
                </a:cubicBezTo>
                <a:cubicBezTo>
                  <a:pt x="181" y="1743"/>
                  <a:pt x="199" y="1798"/>
                  <a:pt x="217" y="1852"/>
                </a:cubicBezTo>
                <a:cubicBezTo>
                  <a:pt x="226" y="1870"/>
                  <a:pt x="226" y="1888"/>
                  <a:pt x="236" y="1906"/>
                </a:cubicBezTo>
                <a:cubicBezTo>
                  <a:pt x="109" y="2051"/>
                  <a:pt x="136" y="2222"/>
                  <a:pt x="163" y="2375"/>
                </a:cubicBezTo>
                <a:cubicBezTo>
                  <a:pt x="163" y="2402"/>
                  <a:pt x="172" y="2429"/>
                  <a:pt x="172" y="2447"/>
                </a:cubicBezTo>
                <a:cubicBezTo>
                  <a:pt x="172" y="2483"/>
                  <a:pt x="208" y="2520"/>
                  <a:pt x="244" y="2520"/>
                </a:cubicBezTo>
                <a:cubicBezTo>
                  <a:pt x="244" y="2520"/>
                  <a:pt x="253" y="2520"/>
                  <a:pt x="262" y="2529"/>
                </a:cubicBezTo>
                <a:cubicBezTo>
                  <a:pt x="326" y="2583"/>
                  <a:pt x="398" y="2628"/>
                  <a:pt x="479" y="2673"/>
                </a:cubicBezTo>
                <a:cubicBezTo>
                  <a:pt x="534" y="2700"/>
                  <a:pt x="588" y="2727"/>
                  <a:pt x="633" y="2754"/>
                </a:cubicBezTo>
                <a:cubicBezTo>
                  <a:pt x="669" y="2764"/>
                  <a:pt x="696" y="2782"/>
                  <a:pt x="732" y="2800"/>
                </a:cubicBezTo>
                <a:cubicBezTo>
                  <a:pt x="877" y="2872"/>
                  <a:pt x="1040" y="2962"/>
                  <a:pt x="1112" y="3116"/>
                </a:cubicBezTo>
                <a:cubicBezTo>
                  <a:pt x="1112" y="3125"/>
                  <a:pt x="1130" y="3152"/>
                  <a:pt x="1103" y="3161"/>
                </a:cubicBezTo>
                <a:cubicBezTo>
                  <a:pt x="1103" y="3161"/>
                  <a:pt x="1085" y="3161"/>
                  <a:pt x="1076" y="3161"/>
                </a:cubicBezTo>
                <a:cubicBezTo>
                  <a:pt x="1076" y="3161"/>
                  <a:pt x="1067" y="3161"/>
                  <a:pt x="1067" y="3152"/>
                </a:cubicBezTo>
                <a:cubicBezTo>
                  <a:pt x="1031" y="3089"/>
                  <a:pt x="985" y="3026"/>
                  <a:pt x="913" y="2971"/>
                </a:cubicBezTo>
                <a:cubicBezTo>
                  <a:pt x="832" y="2917"/>
                  <a:pt x="742" y="2872"/>
                  <a:pt x="669" y="2836"/>
                </a:cubicBezTo>
                <a:cubicBezTo>
                  <a:pt x="642" y="2818"/>
                  <a:pt x="615" y="2809"/>
                  <a:pt x="588" y="2800"/>
                </a:cubicBezTo>
                <a:cubicBezTo>
                  <a:pt x="479" y="2736"/>
                  <a:pt x="353" y="2682"/>
                  <a:pt x="262" y="2601"/>
                </a:cubicBezTo>
                <a:cubicBezTo>
                  <a:pt x="190" y="2547"/>
                  <a:pt x="190" y="2547"/>
                  <a:pt x="190" y="2547"/>
                </a:cubicBezTo>
                <a:cubicBezTo>
                  <a:pt x="172" y="2628"/>
                  <a:pt x="172" y="2628"/>
                  <a:pt x="172" y="2628"/>
                </a:cubicBezTo>
                <a:lnTo>
                  <a:pt x="172" y="2628"/>
                </a:lnTo>
                <a:cubicBezTo>
                  <a:pt x="154" y="2673"/>
                  <a:pt x="154" y="2673"/>
                  <a:pt x="154" y="2673"/>
                </a:cubicBezTo>
                <a:cubicBezTo>
                  <a:pt x="82" y="2917"/>
                  <a:pt x="0" y="3161"/>
                  <a:pt x="82" y="3441"/>
                </a:cubicBezTo>
                <a:lnTo>
                  <a:pt x="82" y="3450"/>
                </a:lnTo>
                <a:cubicBezTo>
                  <a:pt x="82" y="3459"/>
                  <a:pt x="82" y="3459"/>
                  <a:pt x="82" y="3459"/>
                </a:cubicBezTo>
                <a:cubicBezTo>
                  <a:pt x="91" y="3459"/>
                  <a:pt x="91" y="3459"/>
                  <a:pt x="91" y="3459"/>
                </a:cubicBezTo>
                <a:cubicBezTo>
                  <a:pt x="91" y="3468"/>
                  <a:pt x="91" y="3477"/>
                  <a:pt x="91" y="3486"/>
                </a:cubicBezTo>
                <a:cubicBezTo>
                  <a:pt x="82" y="3495"/>
                  <a:pt x="82" y="3495"/>
                  <a:pt x="82" y="3495"/>
                </a:cubicBezTo>
                <a:lnTo>
                  <a:pt x="82" y="3495"/>
                </a:lnTo>
                <a:cubicBezTo>
                  <a:pt x="82" y="3513"/>
                  <a:pt x="82" y="3523"/>
                  <a:pt x="73" y="3532"/>
                </a:cubicBezTo>
                <a:cubicBezTo>
                  <a:pt x="73" y="3549"/>
                  <a:pt x="73" y="3558"/>
                  <a:pt x="73" y="3577"/>
                </a:cubicBezTo>
                <a:cubicBezTo>
                  <a:pt x="82" y="3631"/>
                  <a:pt x="73" y="3685"/>
                  <a:pt x="64" y="3748"/>
                </a:cubicBezTo>
                <a:cubicBezTo>
                  <a:pt x="64" y="3776"/>
                  <a:pt x="55" y="3802"/>
                  <a:pt x="55" y="3830"/>
                </a:cubicBezTo>
                <a:cubicBezTo>
                  <a:pt x="46" y="3920"/>
                  <a:pt x="46" y="4019"/>
                  <a:pt x="55" y="4110"/>
                </a:cubicBezTo>
                <a:cubicBezTo>
                  <a:pt x="55" y="4128"/>
                  <a:pt x="64" y="4146"/>
                  <a:pt x="82" y="4155"/>
                </a:cubicBezTo>
                <a:cubicBezTo>
                  <a:pt x="82" y="4191"/>
                  <a:pt x="82" y="4227"/>
                  <a:pt x="82" y="4254"/>
                </a:cubicBezTo>
                <a:cubicBezTo>
                  <a:pt x="82" y="4354"/>
                  <a:pt x="91" y="4453"/>
                  <a:pt x="91" y="4543"/>
                </a:cubicBezTo>
                <a:cubicBezTo>
                  <a:pt x="100" y="4616"/>
                  <a:pt x="100" y="4679"/>
                  <a:pt x="109" y="4742"/>
                </a:cubicBezTo>
                <a:cubicBezTo>
                  <a:pt x="118" y="4896"/>
                  <a:pt x="136" y="5031"/>
                  <a:pt x="118" y="5167"/>
                </a:cubicBezTo>
                <a:cubicBezTo>
                  <a:pt x="91" y="5311"/>
                  <a:pt x="118" y="5429"/>
                  <a:pt x="145" y="5519"/>
                </a:cubicBezTo>
                <a:cubicBezTo>
                  <a:pt x="145" y="5546"/>
                  <a:pt x="172" y="5573"/>
                  <a:pt x="208" y="5573"/>
                </a:cubicBezTo>
                <a:cubicBezTo>
                  <a:pt x="244" y="5573"/>
                  <a:pt x="272" y="5564"/>
                  <a:pt x="290" y="5528"/>
                </a:cubicBezTo>
                <a:cubicBezTo>
                  <a:pt x="317" y="5474"/>
                  <a:pt x="353" y="5411"/>
                  <a:pt x="407" y="5357"/>
                </a:cubicBezTo>
                <a:cubicBezTo>
                  <a:pt x="489" y="5266"/>
                  <a:pt x="588" y="5176"/>
                  <a:pt x="705" y="5113"/>
                </a:cubicBezTo>
                <a:cubicBezTo>
                  <a:pt x="723" y="5104"/>
                  <a:pt x="732" y="5095"/>
                  <a:pt x="750" y="5095"/>
                </a:cubicBezTo>
                <a:cubicBezTo>
                  <a:pt x="850" y="5041"/>
                  <a:pt x="958" y="4977"/>
                  <a:pt x="1012" y="4878"/>
                </a:cubicBezTo>
                <a:cubicBezTo>
                  <a:pt x="1012" y="4878"/>
                  <a:pt x="1012" y="4878"/>
                  <a:pt x="1012" y="4869"/>
                </a:cubicBezTo>
                <a:lnTo>
                  <a:pt x="1012" y="4869"/>
                </a:lnTo>
                <a:cubicBezTo>
                  <a:pt x="1021" y="4860"/>
                  <a:pt x="1021" y="4860"/>
                  <a:pt x="1021" y="4860"/>
                </a:cubicBezTo>
                <a:lnTo>
                  <a:pt x="1021" y="4851"/>
                </a:lnTo>
                <a:cubicBezTo>
                  <a:pt x="1021" y="4842"/>
                  <a:pt x="1021" y="4842"/>
                  <a:pt x="1021" y="4842"/>
                </a:cubicBezTo>
                <a:cubicBezTo>
                  <a:pt x="1021" y="4833"/>
                  <a:pt x="1031" y="4824"/>
                  <a:pt x="1031" y="4814"/>
                </a:cubicBezTo>
                <a:lnTo>
                  <a:pt x="1031" y="4805"/>
                </a:lnTo>
                <a:cubicBezTo>
                  <a:pt x="1031" y="4796"/>
                  <a:pt x="1031" y="4796"/>
                  <a:pt x="1031" y="4796"/>
                </a:cubicBezTo>
                <a:cubicBezTo>
                  <a:pt x="1031" y="4796"/>
                  <a:pt x="1031" y="4796"/>
                  <a:pt x="1031" y="4788"/>
                </a:cubicBezTo>
                <a:cubicBezTo>
                  <a:pt x="1031" y="4778"/>
                  <a:pt x="1040" y="4760"/>
                  <a:pt x="1040" y="4751"/>
                </a:cubicBezTo>
                <a:cubicBezTo>
                  <a:pt x="1040" y="4697"/>
                  <a:pt x="1031" y="4661"/>
                  <a:pt x="1012" y="4598"/>
                </a:cubicBezTo>
                <a:cubicBezTo>
                  <a:pt x="1003" y="4589"/>
                  <a:pt x="1003" y="4589"/>
                  <a:pt x="1003" y="4589"/>
                </a:cubicBezTo>
                <a:cubicBezTo>
                  <a:pt x="1003" y="4589"/>
                  <a:pt x="1003" y="4580"/>
                  <a:pt x="995" y="4571"/>
                </a:cubicBezTo>
                <a:lnTo>
                  <a:pt x="995" y="4571"/>
                </a:lnTo>
                <a:cubicBezTo>
                  <a:pt x="985" y="4552"/>
                  <a:pt x="985" y="4543"/>
                  <a:pt x="976" y="4535"/>
                </a:cubicBezTo>
                <a:cubicBezTo>
                  <a:pt x="967" y="4525"/>
                  <a:pt x="967" y="4516"/>
                  <a:pt x="967" y="4516"/>
                </a:cubicBezTo>
                <a:cubicBezTo>
                  <a:pt x="958" y="4507"/>
                  <a:pt x="958" y="4507"/>
                  <a:pt x="958" y="4507"/>
                </a:cubicBezTo>
                <a:lnTo>
                  <a:pt x="958" y="4507"/>
                </a:lnTo>
                <a:cubicBezTo>
                  <a:pt x="949" y="4498"/>
                  <a:pt x="940" y="4489"/>
                  <a:pt x="931" y="4480"/>
                </a:cubicBezTo>
                <a:lnTo>
                  <a:pt x="922" y="4471"/>
                </a:lnTo>
                <a:cubicBezTo>
                  <a:pt x="922" y="4471"/>
                  <a:pt x="922" y="4471"/>
                  <a:pt x="913" y="4471"/>
                </a:cubicBezTo>
                <a:cubicBezTo>
                  <a:pt x="913" y="4462"/>
                  <a:pt x="913" y="4462"/>
                  <a:pt x="913" y="4462"/>
                </a:cubicBezTo>
                <a:cubicBezTo>
                  <a:pt x="904" y="4462"/>
                  <a:pt x="904" y="4462"/>
                  <a:pt x="904" y="4453"/>
                </a:cubicBezTo>
                <a:lnTo>
                  <a:pt x="895" y="4453"/>
                </a:lnTo>
                <a:cubicBezTo>
                  <a:pt x="895" y="4453"/>
                  <a:pt x="886" y="4444"/>
                  <a:pt x="877" y="4444"/>
                </a:cubicBezTo>
                <a:cubicBezTo>
                  <a:pt x="868" y="4444"/>
                  <a:pt x="868" y="4444"/>
                  <a:pt x="859" y="4444"/>
                </a:cubicBezTo>
                <a:cubicBezTo>
                  <a:pt x="859" y="4435"/>
                  <a:pt x="859" y="4435"/>
                  <a:pt x="859" y="4435"/>
                </a:cubicBezTo>
                <a:cubicBezTo>
                  <a:pt x="859" y="4435"/>
                  <a:pt x="850" y="4435"/>
                  <a:pt x="841" y="4435"/>
                </a:cubicBezTo>
                <a:lnTo>
                  <a:pt x="841" y="4435"/>
                </a:lnTo>
                <a:lnTo>
                  <a:pt x="841" y="4435"/>
                </a:lnTo>
                <a:cubicBezTo>
                  <a:pt x="832" y="4435"/>
                  <a:pt x="832" y="4435"/>
                  <a:pt x="823" y="4435"/>
                </a:cubicBezTo>
                <a:lnTo>
                  <a:pt x="823" y="4435"/>
                </a:lnTo>
                <a:cubicBezTo>
                  <a:pt x="814" y="4435"/>
                  <a:pt x="805" y="4435"/>
                  <a:pt x="805" y="4435"/>
                </a:cubicBezTo>
                <a:cubicBezTo>
                  <a:pt x="796" y="4435"/>
                  <a:pt x="787" y="4435"/>
                  <a:pt x="787" y="4426"/>
                </a:cubicBezTo>
                <a:cubicBezTo>
                  <a:pt x="778" y="4426"/>
                  <a:pt x="778" y="4417"/>
                  <a:pt x="778" y="4408"/>
                </a:cubicBezTo>
                <a:cubicBezTo>
                  <a:pt x="778" y="4390"/>
                  <a:pt x="796" y="4381"/>
                  <a:pt x="805" y="4381"/>
                </a:cubicBezTo>
                <a:cubicBezTo>
                  <a:pt x="967" y="4363"/>
                  <a:pt x="1040" y="4525"/>
                  <a:pt x="1058" y="4571"/>
                </a:cubicBezTo>
                <a:cubicBezTo>
                  <a:pt x="1103" y="4670"/>
                  <a:pt x="1103" y="4778"/>
                  <a:pt x="1076" y="4869"/>
                </a:cubicBezTo>
                <a:cubicBezTo>
                  <a:pt x="1040" y="4986"/>
                  <a:pt x="931" y="5058"/>
                  <a:pt x="814" y="5122"/>
                </a:cubicBezTo>
                <a:cubicBezTo>
                  <a:pt x="796" y="5131"/>
                  <a:pt x="787" y="5140"/>
                  <a:pt x="768" y="5149"/>
                </a:cubicBezTo>
                <a:cubicBezTo>
                  <a:pt x="723" y="5167"/>
                  <a:pt x="678" y="5194"/>
                  <a:pt x="642" y="5221"/>
                </a:cubicBezTo>
                <a:cubicBezTo>
                  <a:pt x="588" y="5257"/>
                  <a:pt x="534" y="5311"/>
                  <a:pt x="470" y="5375"/>
                </a:cubicBezTo>
                <a:cubicBezTo>
                  <a:pt x="344" y="5501"/>
                  <a:pt x="281" y="5646"/>
                  <a:pt x="272" y="5790"/>
                </a:cubicBezTo>
                <a:lnTo>
                  <a:pt x="272" y="5799"/>
                </a:lnTo>
                <a:cubicBezTo>
                  <a:pt x="272" y="5836"/>
                  <a:pt x="281" y="5872"/>
                  <a:pt x="308" y="5899"/>
                </a:cubicBezTo>
                <a:cubicBezTo>
                  <a:pt x="371" y="5962"/>
                  <a:pt x="452" y="5998"/>
                  <a:pt x="543" y="5998"/>
                </a:cubicBezTo>
                <a:cubicBezTo>
                  <a:pt x="606" y="5998"/>
                  <a:pt x="678" y="5980"/>
                  <a:pt x="742" y="5953"/>
                </a:cubicBezTo>
                <a:cubicBezTo>
                  <a:pt x="787" y="5935"/>
                  <a:pt x="832" y="5926"/>
                  <a:pt x="886" y="5908"/>
                </a:cubicBezTo>
                <a:cubicBezTo>
                  <a:pt x="967" y="5890"/>
                  <a:pt x="1058" y="5863"/>
                  <a:pt x="1130" y="5799"/>
                </a:cubicBezTo>
                <a:lnTo>
                  <a:pt x="1130" y="5799"/>
                </a:lnTo>
                <a:cubicBezTo>
                  <a:pt x="1202" y="5736"/>
                  <a:pt x="1274" y="5664"/>
                  <a:pt x="1338" y="5601"/>
                </a:cubicBezTo>
                <a:cubicBezTo>
                  <a:pt x="1365" y="5573"/>
                  <a:pt x="1365" y="5573"/>
                  <a:pt x="1365" y="5573"/>
                </a:cubicBezTo>
                <a:cubicBezTo>
                  <a:pt x="1356" y="5546"/>
                  <a:pt x="1356" y="5546"/>
                  <a:pt x="1356" y="5546"/>
                </a:cubicBezTo>
                <a:lnTo>
                  <a:pt x="1356" y="5546"/>
                </a:lnTo>
                <a:cubicBezTo>
                  <a:pt x="1320" y="5429"/>
                  <a:pt x="1311" y="5320"/>
                  <a:pt x="1320" y="5221"/>
                </a:cubicBezTo>
                <a:cubicBezTo>
                  <a:pt x="1329" y="5122"/>
                  <a:pt x="1356" y="5013"/>
                  <a:pt x="1383" y="4914"/>
                </a:cubicBezTo>
                <a:cubicBezTo>
                  <a:pt x="1392" y="4896"/>
                  <a:pt x="1401" y="4878"/>
                  <a:pt x="1401" y="4860"/>
                </a:cubicBezTo>
                <a:cubicBezTo>
                  <a:pt x="1455" y="4706"/>
                  <a:pt x="1501" y="4543"/>
                  <a:pt x="1501" y="4372"/>
                </a:cubicBezTo>
                <a:cubicBezTo>
                  <a:pt x="1501" y="4191"/>
                  <a:pt x="1419" y="4010"/>
                  <a:pt x="1284" y="3866"/>
                </a:cubicBezTo>
                <a:cubicBezTo>
                  <a:pt x="1211" y="3802"/>
                  <a:pt x="1139" y="3757"/>
                  <a:pt x="1058" y="3721"/>
                </a:cubicBezTo>
                <a:cubicBezTo>
                  <a:pt x="1049" y="3721"/>
                  <a:pt x="1040" y="3721"/>
                  <a:pt x="1031" y="3712"/>
                </a:cubicBezTo>
                <a:cubicBezTo>
                  <a:pt x="958" y="3685"/>
                  <a:pt x="886" y="3667"/>
                  <a:pt x="832" y="3622"/>
                </a:cubicBezTo>
                <a:cubicBezTo>
                  <a:pt x="750" y="3568"/>
                  <a:pt x="687" y="3504"/>
                  <a:pt x="624" y="3432"/>
                </a:cubicBezTo>
                <a:cubicBezTo>
                  <a:pt x="570" y="3387"/>
                  <a:pt x="515" y="3333"/>
                  <a:pt x="461" y="3279"/>
                </a:cubicBezTo>
                <a:cubicBezTo>
                  <a:pt x="452" y="3279"/>
                  <a:pt x="452" y="3270"/>
                  <a:pt x="452" y="3270"/>
                </a:cubicBezTo>
                <a:cubicBezTo>
                  <a:pt x="452" y="3260"/>
                  <a:pt x="461" y="3251"/>
                  <a:pt x="461" y="3242"/>
                </a:cubicBezTo>
                <a:cubicBezTo>
                  <a:pt x="479" y="3224"/>
                  <a:pt x="506" y="3242"/>
                  <a:pt x="506" y="3242"/>
                </a:cubicBezTo>
                <a:cubicBezTo>
                  <a:pt x="561" y="3287"/>
                  <a:pt x="606" y="3342"/>
                  <a:pt x="660" y="3396"/>
                </a:cubicBezTo>
                <a:cubicBezTo>
                  <a:pt x="678" y="3405"/>
                  <a:pt x="696" y="3423"/>
                  <a:pt x="705" y="3441"/>
                </a:cubicBezTo>
                <a:cubicBezTo>
                  <a:pt x="768" y="3495"/>
                  <a:pt x="841" y="3577"/>
                  <a:pt x="940" y="3622"/>
                </a:cubicBezTo>
                <a:cubicBezTo>
                  <a:pt x="976" y="3640"/>
                  <a:pt x="1012" y="3649"/>
                  <a:pt x="1049" y="3658"/>
                </a:cubicBezTo>
                <a:cubicBezTo>
                  <a:pt x="1103" y="3676"/>
                  <a:pt x="1148" y="3694"/>
                  <a:pt x="1193" y="3721"/>
                </a:cubicBezTo>
                <a:cubicBezTo>
                  <a:pt x="1256" y="3766"/>
                  <a:pt x="1320" y="3821"/>
                  <a:pt x="1374" y="3893"/>
                </a:cubicBezTo>
                <a:cubicBezTo>
                  <a:pt x="1491" y="4038"/>
                  <a:pt x="1555" y="4209"/>
                  <a:pt x="1555" y="4390"/>
                </a:cubicBezTo>
                <a:cubicBezTo>
                  <a:pt x="1555" y="4561"/>
                  <a:pt x="1509" y="4724"/>
                  <a:pt x="1455" y="4896"/>
                </a:cubicBezTo>
                <a:cubicBezTo>
                  <a:pt x="1446" y="4905"/>
                  <a:pt x="1446" y="4923"/>
                  <a:pt x="1437" y="4941"/>
                </a:cubicBezTo>
                <a:cubicBezTo>
                  <a:pt x="1437" y="4959"/>
                  <a:pt x="1437" y="4959"/>
                  <a:pt x="1437" y="4959"/>
                </a:cubicBezTo>
                <a:cubicBezTo>
                  <a:pt x="1410" y="5049"/>
                  <a:pt x="1383" y="5131"/>
                  <a:pt x="1374" y="5221"/>
                </a:cubicBezTo>
                <a:cubicBezTo>
                  <a:pt x="1374" y="5275"/>
                  <a:pt x="1374" y="5330"/>
                  <a:pt x="1383" y="5384"/>
                </a:cubicBezTo>
                <a:cubicBezTo>
                  <a:pt x="1383" y="5411"/>
                  <a:pt x="1410" y="5438"/>
                  <a:pt x="1437" y="5447"/>
                </a:cubicBezTo>
                <a:cubicBezTo>
                  <a:pt x="1464" y="5456"/>
                  <a:pt x="1491" y="5447"/>
                  <a:pt x="1518" y="5429"/>
                </a:cubicBezTo>
                <a:cubicBezTo>
                  <a:pt x="1672" y="5266"/>
                  <a:pt x="1780" y="5131"/>
                  <a:pt x="1880" y="4986"/>
                </a:cubicBezTo>
                <a:cubicBezTo>
                  <a:pt x="1898" y="4968"/>
                  <a:pt x="1898" y="4968"/>
                  <a:pt x="1898" y="4968"/>
                </a:cubicBezTo>
                <a:cubicBezTo>
                  <a:pt x="1988" y="4833"/>
                  <a:pt x="2079" y="4697"/>
                  <a:pt x="2205" y="4571"/>
                </a:cubicBezTo>
                <a:cubicBezTo>
                  <a:pt x="2377" y="4399"/>
                  <a:pt x="2485" y="4173"/>
                  <a:pt x="2530" y="3893"/>
                </a:cubicBezTo>
                <a:cubicBezTo>
                  <a:pt x="2558" y="3712"/>
                  <a:pt x="2539" y="3513"/>
                  <a:pt x="2476" y="3324"/>
                </a:cubicBezTo>
                <a:close/>
                <a:moveTo>
                  <a:pt x="1799" y="3712"/>
                </a:moveTo>
                <a:lnTo>
                  <a:pt x="1799" y="3712"/>
                </a:lnTo>
                <a:cubicBezTo>
                  <a:pt x="1790" y="3785"/>
                  <a:pt x="1790" y="3848"/>
                  <a:pt x="1808" y="3893"/>
                </a:cubicBezTo>
                <a:cubicBezTo>
                  <a:pt x="1817" y="3956"/>
                  <a:pt x="1844" y="4010"/>
                  <a:pt x="1871" y="4065"/>
                </a:cubicBezTo>
                <a:cubicBezTo>
                  <a:pt x="1880" y="4083"/>
                  <a:pt x="1880" y="4083"/>
                  <a:pt x="1880" y="4083"/>
                </a:cubicBezTo>
                <a:cubicBezTo>
                  <a:pt x="1934" y="4191"/>
                  <a:pt x="1988" y="4308"/>
                  <a:pt x="1979" y="4417"/>
                </a:cubicBezTo>
                <a:cubicBezTo>
                  <a:pt x="1979" y="4426"/>
                  <a:pt x="1970" y="4453"/>
                  <a:pt x="1943" y="4453"/>
                </a:cubicBezTo>
                <a:cubicBezTo>
                  <a:pt x="1943" y="4453"/>
                  <a:pt x="1925" y="4453"/>
                  <a:pt x="1925" y="4444"/>
                </a:cubicBezTo>
                <a:cubicBezTo>
                  <a:pt x="1925" y="4444"/>
                  <a:pt x="1916" y="4435"/>
                  <a:pt x="1916" y="4426"/>
                </a:cubicBezTo>
                <a:cubicBezTo>
                  <a:pt x="1925" y="4308"/>
                  <a:pt x="1880" y="4209"/>
                  <a:pt x="1835" y="4119"/>
                </a:cubicBezTo>
                <a:cubicBezTo>
                  <a:pt x="1826" y="4101"/>
                  <a:pt x="1817" y="4092"/>
                  <a:pt x="1808" y="4074"/>
                </a:cubicBezTo>
                <a:cubicBezTo>
                  <a:pt x="1754" y="3956"/>
                  <a:pt x="1735" y="3875"/>
                  <a:pt x="1735" y="3785"/>
                </a:cubicBezTo>
                <a:cubicBezTo>
                  <a:pt x="1735" y="3685"/>
                  <a:pt x="1762" y="3604"/>
                  <a:pt x="1799" y="3513"/>
                </a:cubicBezTo>
                <a:cubicBezTo>
                  <a:pt x="1871" y="3360"/>
                  <a:pt x="2024" y="3260"/>
                  <a:pt x="2214" y="3242"/>
                </a:cubicBezTo>
                <a:lnTo>
                  <a:pt x="2214" y="3242"/>
                </a:lnTo>
                <a:cubicBezTo>
                  <a:pt x="2223" y="3242"/>
                  <a:pt x="2232" y="3251"/>
                  <a:pt x="2232" y="3251"/>
                </a:cubicBezTo>
                <a:cubicBezTo>
                  <a:pt x="2241" y="3260"/>
                  <a:pt x="2241" y="3270"/>
                  <a:pt x="2241" y="3270"/>
                </a:cubicBezTo>
                <a:cubicBezTo>
                  <a:pt x="2241" y="3287"/>
                  <a:pt x="2223" y="3306"/>
                  <a:pt x="2205" y="3306"/>
                </a:cubicBezTo>
                <a:cubicBezTo>
                  <a:pt x="1988" y="3315"/>
                  <a:pt x="1826" y="3486"/>
                  <a:pt x="1799" y="3712"/>
                </a:cubicBezTo>
                <a:close/>
                <a:moveTo>
                  <a:pt x="1320" y="1527"/>
                </a:moveTo>
                <a:lnTo>
                  <a:pt x="1320" y="1527"/>
                </a:lnTo>
                <a:cubicBezTo>
                  <a:pt x="1329" y="1500"/>
                  <a:pt x="1356" y="1509"/>
                  <a:pt x="1365" y="1509"/>
                </a:cubicBezTo>
                <a:cubicBezTo>
                  <a:pt x="1473" y="1527"/>
                  <a:pt x="1564" y="1563"/>
                  <a:pt x="1636" y="1617"/>
                </a:cubicBezTo>
                <a:cubicBezTo>
                  <a:pt x="1762" y="1707"/>
                  <a:pt x="1835" y="1843"/>
                  <a:pt x="1835" y="1996"/>
                </a:cubicBezTo>
                <a:cubicBezTo>
                  <a:pt x="1826" y="2150"/>
                  <a:pt x="1754" y="2303"/>
                  <a:pt x="1627" y="2438"/>
                </a:cubicBezTo>
                <a:cubicBezTo>
                  <a:pt x="1618" y="2447"/>
                  <a:pt x="1600" y="2447"/>
                  <a:pt x="1591" y="2438"/>
                </a:cubicBezTo>
                <a:cubicBezTo>
                  <a:pt x="1582" y="2429"/>
                  <a:pt x="1564" y="2411"/>
                  <a:pt x="1582" y="2393"/>
                </a:cubicBezTo>
                <a:cubicBezTo>
                  <a:pt x="1663" y="2321"/>
                  <a:pt x="1717" y="2231"/>
                  <a:pt x="1744" y="2141"/>
                </a:cubicBezTo>
                <a:cubicBezTo>
                  <a:pt x="1771" y="2051"/>
                  <a:pt x="1780" y="1969"/>
                  <a:pt x="1762" y="1888"/>
                </a:cubicBezTo>
                <a:cubicBezTo>
                  <a:pt x="1754" y="1843"/>
                  <a:pt x="1744" y="1825"/>
                  <a:pt x="1717" y="1780"/>
                </a:cubicBezTo>
                <a:cubicBezTo>
                  <a:pt x="1708" y="1771"/>
                  <a:pt x="1708" y="1762"/>
                  <a:pt x="1699" y="1753"/>
                </a:cubicBezTo>
                <a:cubicBezTo>
                  <a:pt x="1690" y="1743"/>
                  <a:pt x="1690" y="1743"/>
                  <a:pt x="1690" y="1743"/>
                </a:cubicBezTo>
                <a:cubicBezTo>
                  <a:pt x="1690" y="1743"/>
                  <a:pt x="1690" y="1743"/>
                  <a:pt x="1690" y="1734"/>
                </a:cubicBezTo>
                <a:cubicBezTo>
                  <a:pt x="1681" y="1734"/>
                  <a:pt x="1681" y="1725"/>
                  <a:pt x="1681" y="1725"/>
                </a:cubicBezTo>
                <a:cubicBezTo>
                  <a:pt x="1663" y="1707"/>
                  <a:pt x="1645" y="1689"/>
                  <a:pt x="1627" y="1680"/>
                </a:cubicBezTo>
                <a:cubicBezTo>
                  <a:pt x="1600" y="1653"/>
                  <a:pt x="1546" y="1626"/>
                  <a:pt x="1509" y="1608"/>
                </a:cubicBezTo>
                <a:cubicBezTo>
                  <a:pt x="1464" y="1590"/>
                  <a:pt x="1410" y="1572"/>
                  <a:pt x="1338" y="1563"/>
                </a:cubicBezTo>
                <a:cubicBezTo>
                  <a:pt x="1329" y="1563"/>
                  <a:pt x="1329" y="1554"/>
                  <a:pt x="1329" y="1554"/>
                </a:cubicBezTo>
                <a:cubicBezTo>
                  <a:pt x="1320" y="1545"/>
                  <a:pt x="1320" y="1536"/>
                  <a:pt x="1320" y="15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143">
            <a:extLst>
              <a:ext uri="{FF2B5EF4-FFF2-40B4-BE49-F238E27FC236}">
                <a16:creationId xmlns:a16="http://schemas.microsoft.com/office/drawing/2014/main" id="{DA5E1E85-9C5A-4449-8E9B-5528C976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732" y="3782059"/>
            <a:ext cx="7915040" cy="7440711"/>
          </a:xfrm>
          <a:custGeom>
            <a:avLst/>
            <a:gdLst>
              <a:gd name="T0" fmla="*/ 7183 w 7284"/>
              <a:gd name="T1" fmla="*/ 6848 h 6849"/>
              <a:gd name="T2" fmla="*/ 7183 w 7284"/>
              <a:gd name="T3" fmla="*/ 6848 h 6849"/>
              <a:gd name="T4" fmla="*/ 7138 w 7284"/>
              <a:gd name="T5" fmla="*/ 6839 h 6849"/>
              <a:gd name="T6" fmla="*/ 6912 w 7284"/>
              <a:gd name="T7" fmla="*/ 6026 h 6849"/>
              <a:gd name="T8" fmla="*/ 6750 w 7284"/>
              <a:gd name="T9" fmla="*/ 5484 h 6849"/>
              <a:gd name="T10" fmla="*/ 6939 w 7284"/>
              <a:gd name="T11" fmla="*/ 5312 h 6849"/>
              <a:gd name="T12" fmla="*/ 7111 w 7284"/>
              <a:gd name="T13" fmla="*/ 5113 h 6849"/>
              <a:gd name="T14" fmla="*/ 6949 w 7284"/>
              <a:gd name="T15" fmla="*/ 4896 h 6849"/>
              <a:gd name="T16" fmla="*/ 6632 w 7284"/>
              <a:gd name="T17" fmla="*/ 4924 h 6849"/>
              <a:gd name="T18" fmla="*/ 6623 w 7284"/>
              <a:gd name="T19" fmla="*/ 4924 h 6849"/>
              <a:gd name="T20" fmla="*/ 6352 w 7284"/>
              <a:gd name="T21" fmla="*/ 4942 h 6849"/>
              <a:gd name="T22" fmla="*/ 6171 w 7284"/>
              <a:gd name="T23" fmla="*/ 4707 h 6849"/>
              <a:gd name="T24" fmla="*/ 6108 w 7284"/>
              <a:gd name="T25" fmla="*/ 4165 h 6849"/>
              <a:gd name="T26" fmla="*/ 6334 w 7284"/>
              <a:gd name="T27" fmla="*/ 3668 h 6849"/>
              <a:gd name="T28" fmla="*/ 6587 w 7284"/>
              <a:gd name="T29" fmla="*/ 3541 h 6849"/>
              <a:gd name="T30" fmla="*/ 6813 w 7284"/>
              <a:gd name="T31" fmla="*/ 3442 h 6849"/>
              <a:gd name="T32" fmla="*/ 6994 w 7284"/>
              <a:gd name="T33" fmla="*/ 3134 h 6849"/>
              <a:gd name="T34" fmla="*/ 6921 w 7284"/>
              <a:gd name="T35" fmla="*/ 2765 h 6849"/>
              <a:gd name="T36" fmla="*/ 6452 w 7284"/>
              <a:gd name="T37" fmla="*/ 2467 h 6849"/>
              <a:gd name="T38" fmla="*/ 6235 w 7284"/>
              <a:gd name="T39" fmla="*/ 2359 h 6849"/>
              <a:gd name="T40" fmla="*/ 6018 w 7284"/>
              <a:gd name="T41" fmla="*/ 2006 h 6849"/>
              <a:gd name="T42" fmla="*/ 6253 w 7284"/>
              <a:gd name="T43" fmla="*/ 1834 h 6849"/>
              <a:gd name="T44" fmla="*/ 6533 w 7284"/>
              <a:gd name="T45" fmla="*/ 1898 h 6849"/>
              <a:gd name="T46" fmla="*/ 6849 w 7284"/>
              <a:gd name="T47" fmla="*/ 2087 h 6849"/>
              <a:gd name="T48" fmla="*/ 6876 w 7284"/>
              <a:gd name="T49" fmla="*/ 2133 h 6849"/>
              <a:gd name="T50" fmla="*/ 6976 w 7284"/>
              <a:gd name="T51" fmla="*/ 2223 h 6849"/>
              <a:gd name="T52" fmla="*/ 7075 w 7284"/>
              <a:gd name="T53" fmla="*/ 2160 h 6849"/>
              <a:gd name="T54" fmla="*/ 7192 w 7284"/>
              <a:gd name="T55" fmla="*/ 1437 h 6849"/>
              <a:gd name="T56" fmla="*/ 7165 w 7284"/>
              <a:gd name="T57" fmla="*/ 732 h 6849"/>
              <a:gd name="T58" fmla="*/ 7138 w 7284"/>
              <a:gd name="T59" fmla="*/ 46 h 6849"/>
              <a:gd name="T60" fmla="*/ 0 w 7284"/>
              <a:gd name="T61" fmla="*/ 46 h 6849"/>
              <a:gd name="T62" fmla="*/ 0 w 7284"/>
              <a:gd name="T63" fmla="*/ 0 h 6849"/>
              <a:gd name="T64" fmla="*/ 7183 w 7284"/>
              <a:gd name="T65" fmla="*/ 0 h 6849"/>
              <a:gd name="T66" fmla="*/ 7183 w 7284"/>
              <a:gd name="T67" fmla="*/ 18 h 6849"/>
              <a:gd name="T68" fmla="*/ 7211 w 7284"/>
              <a:gd name="T69" fmla="*/ 732 h 6849"/>
              <a:gd name="T70" fmla="*/ 7247 w 7284"/>
              <a:gd name="T71" fmla="*/ 1437 h 6849"/>
              <a:gd name="T72" fmla="*/ 7111 w 7284"/>
              <a:gd name="T73" fmla="*/ 2187 h 6849"/>
              <a:gd name="T74" fmla="*/ 6967 w 7284"/>
              <a:gd name="T75" fmla="*/ 2277 h 6849"/>
              <a:gd name="T76" fmla="*/ 6831 w 7284"/>
              <a:gd name="T77" fmla="*/ 2151 h 6849"/>
              <a:gd name="T78" fmla="*/ 6813 w 7284"/>
              <a:gd name="T79" fmla="*/ 2115 h 6849"/>
              <a:gd name="T80" fmla="*/ 6524 w 7284"/>
              <a:gd name="T81" fmla="*/ 1943 h 6849"/>
              <a:gd name="T82" fmla="*/ 6262 w 7284"/>
              <a:gd name="T83" fmla="*/ 1889 h 6849"/>
              <a:gd name="T84" fmla="*/ 6063 w 7284"/>
              <a:gd name="T85" fmla="*/ 2015 h 6849"/>
              <a:gd name="T86" fmla="*/ 6262 w 7284"/>
              <a:gd name="T87" fmla="*/ 2313 h 6849"/>
              <a:gd name="T88" fmla="*/ 6479 w 7284"/>
              <a:gd name="T89" fmla="*/ 2422 h 6849"/>
              <a:gd name="T90" fmla="*/ 6958 w 7284"/>
              <a:gd name="T91" fmla="*/ 2738 h 6849"/>
              <a:gd name="T92" fmla="*/ 7039 w 7284"/>
              <a:gd name="T93" fmla="*/ 3144 h 6849"/>
              <a:gd name="T94" fmla="*/ 6840 w 7284"/>
              <a:gd name="T95" fmla="*/ 3478 h 6849"/>
              <a:gd name="T96" fmla="*/ 6605 w 7284"/>
              <a:gd name="T97" fmla="*/ 3586 h 6849"/>
              <a:gd name="T98" fmla="*/ 6361 w 7284"/>
              <a:gd name="T99" fmla="*/ 3704 h 6849"/>
              <a:gd name="T100" fmla="*/ 6153 w 7284"/>
              <a:gd name="T101" fmla="*/ 4174 h 6849"/>
              <a:gd name="T102" fmla="*/ 6217 w 7284"/>
              <a:gd name="T103" fmla="*/ 4689 h 6849"/>
              <a:gd name="T104" fmla="*/ 6370 w 7284"/>
              <a:gd name="T105" fmla="*/ 4896 h 6849"/>
              <a:gd name="T106" fmla="*/ 6605 w 7284"/>
              <a:gd name="T107" fmla="*/ 4879 h 6849"/>
              <a:gd name="T108" fmla="*/ 6614 w 7284"/>
              <a:gd name="T109" fmla="*/ 4869 h 6849"/>
              <a:gd name="T110" fmla="*/ 6967 w 7284"/>
              <a:gd name="T111" fmla="*/ 4851 h 6849"/>
              <a:gd name="T112" fmla="*/ 7156 w 7284"/>
              <a:gd name="T113" fmla="*/ 5122 h 6849"/>
              <a:gd name="T114" fmla="*/ 6967 w 7284"/>
              <a:gd name="T115" fmla="*/ 5348 h 6849"/>
              <a:gd name="T116" fmla="*/ 6795 w 7284"/>
              <a:gd name="T117" fmla="*/ 5502 h 6849"/>
              <a:gd name="T118" fmla="*/ 6958 w 7284"/>
              <a:gd name="T119" fmla="*/ 5990 h 6849"/>
              <a:gd name="T120" fmla="*/ 7183 w 7284"/>
              <a:gd name="T121" fmla="*/ 6848 h 6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284" h="6849">
                <a:moveTo>
                  <a:pt x="7183" y="6848"/>
                </a:moveTo>
                <a:lnTo>
                  <a:pt x="7183" y="6848"/>
                </a:lnTo>
                <a:cubicBezTo>
                  <a:pt x="7138" y="6839"/>
                  <a:pt x="7138" y="6839"/>
                  <a:pt x="7138" y="6839"/>
                </a:cubicBezTo>
                <a:cubicBezTo>
                  <a:pt x="7229" y="6523"/>
                  <a:pt x="7039" y="6189"/>
                  <a:pt x="6912" y="6026"/>
                </a:cubicBezTo>
                <a:cubicBezTo>
                  <a:pt x="6804" y="5872"/>
                  <a:pt x="6650" y="5664"/>
                  <a:pt x="6750" y="5484"/>
                </a:cubicBezTo>
                <a:cubicBezTo>
                  <a:pt x="6795" y="5411"/>
                  <a:pt x="6867" y="5357"/>
                  <a:pt x="6939" y="5312"/>
                </a:cubicBezTo>
                <a:cubicBezTo>
                  <a:pt x="7021" y="5258"/>
                  <a:pt x="7102" y="5204"/>
                  <a:pt x="7111" y="5113"/>
                </a:cubicBezTo>
                <a:cubicBezTo>
                  <a:pt x="7129" y="5014"/>
                  <a:pt x="7039" y="4924"/>
                  <a:pt x="6949" y="4896"/>
                </a:cubicBezTo>
                <a:cubicBezTo>
                  <a:pt x="6840" y="4860"/>
                  <a:pt x="6732" y="4887"/>
                  <a:pt x="6632" y="4924"/>
                </a:cubicBezTo>
                <a:cubicBezTo>
                  <a:pt x="6623" y="4924"/>
                  <a:pt x="6623" y="4924"/>
                  <a:pt x="6623" y="4924"/>
                </a:cubicBezTo>
                <a:cubicBezTo>
                  <a:pt x="6533" y="4951"/>
                  <a:pt x="6443" y="4978"/>
                  <a:pt x="6352" y="4942"/>
                </a:cubicBezTo>
                <a:cubicBezTo>
                  <a:pt x="6271" y="4915"/>
                  <a:pt x="6217" y="4833"/>
                  <a:pt x="6171" y="4707"/>
                </a:cubicBezTo>
                <a:cubicBezTo>
                  <a:pt x="6108" y="4535"/>
                  <a:pt x="6090" y="4345"/>
                  <a:pt x="6108" y="4165"/>
                </a:cubicBezTo>
                <a:cubicBezTo>
                  <a:pt x="6117" y="4011"/>
                  <a:pt x="6162" y="3794"/>
                  <a:pt x="6334" y="3668"/>
                </a:cubicBezTo>
                <a:cubicBezTo>
                  <a:pt x="6406" y="3604"/>
                  <a:pt x="6497" y="3577"/>
                  <a:pt x="6587" y="3541"/>
                </a:cubicBezTo>
                <a:cubicBezTo>
                  <a:pt x="6659" y="3514"/>
                  <a:pt x="6741" y="3487"/>
                  <a:pt x="6813" y="3442"/>
                </a:cubicBezTo>
                <a:cubicBezTo>
                  <a:pt x="6903" y="3379"/>
                  <a:pt x="6976" y="3261"/>
                  <a:pt x="6994" y="3134"/>
                </a:cubicBezTo>
                <a:cubicBezTo>
                  <a:pt x="7021" y="2999"/>
                  <a:pt x="6994" y="2873"/>
                  <a:pt x="6921" y="2765"/>
                </a:cubicBezTo>
                <a:cubicBezTo>
                  <a:pt x="6813" y="2621"/>
                  <a:pt x="6641" y="2539"/>
                  <a:pt x="6452" y="2467"/>
                </a:cubicBezTo>
                <a:cubicBezTo>
                  <a:pt x="6379" y="2431"/>
                  <a:pt x="6307" y="2395"/>
                  <a:pt x="6235" y="2359"/>
                </a:cubicBezTo>
                <a:cubicBezTo>
                  <a:pt x="6108" y="2286"/>
                  <a:pt x="5973" y="2151"/>
                  <a:pt x="6018" y="2006"/>
                </a:cubicBezTo>
                <a:cubicBezTo>
                  <a:pt x="6045" y="1898"/>
                  <a:pt x="6162" y="1844"/>
                  <a:pt x="6253" y="1834"/>
                </a:cubicBezTo>
                <a:cubicBezTo>
                  <a:pt x="6352" y="1834"/>
                  <a:pt x="6452" y="1862"/>
                  <a:pt x="6533" y="1898"/>
                </a:cubicBezTo>
                <a:cubicBezTo>
                  <a:pt x="6641" y="1925"/>
                  <a:pt x="6777" y="1979"/>
                  <a:pt x="6849" y="2087"/>
                </a:cubicBezTo>
                <a:cubicBezTo>
                  <a:pt x="6858" y="2106"/>
                  <a:pt x="6867" y="2115"/>
                  <a:pt x="6876" y="2133"/>
                </a:cubicBezTo>
                <a:cubicBezTo>
                  <a:pt x="6903" y="2178"/>
                  <a:pt x="6930" y="2223"/>
                  <a:pt x="6976" y="2223"/>
                </a:cubicBezTo>
                <a:cubicBezTo>
                  <a:pt x="7012" y="2232"/>
                  <a:pt x="7048" y="2196"/>
                  <a:pt x="7075" y="2160"/>
                </a:cubicBezTo>
                <a:cubicBezTo>
                  <a:pt x="7211" y="1970"/>
                  <a:pt x="7211" y="1708"/>
                  <a:pt x="7192" y="1437"/>
                </a:cubicBezTo>
                <a:cubicBezTo>
                  <a:pt x="7183" y="1229"/>
                  <a:pt x="7174" y="976"/>
                  <a:pt x="7165" y="732"/>
                </a:cubicBezTo>
                <a:cubicBezTo>
                  <a:pt x="7156" y="497"/>
                  <a:pt x="7147" y="253"/>
                  <a:pt x="7138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83" y="18"/>
                  <a:pt x="7183" y="18"/>
                  <a:pt x="7183" y="18"/>
                </a:cubicBezTo>
                <a:cubicBezTo>
                  <a:pt x="7192" y="235"/>
                  <a:pt x="7202" y="488"/>
                  <a:pt x="7211" y="732"/>
                </a:cubicBezTo>
                <a:cubicBezTo>
                  <a:pt x="7220" y="976"/>
                  <a:pt x="7229" y="1229"/>
                  <a:pt x="7247" y="1437"/>
                </a:cubicBezTo>
                <a:cubicBezTo>
                  <a:pt x="7256" y="1717"/>
                  <a:pt x="7256" y="1979"/>
                  <a:pt x="7111" y="2187"/>
                </a:cubicBezTo>
                <a:cubicBezTo>
                  <a:pt x="7066" y="2250"/>
                  <a:pt x="7021" y="2277"/>
                  <a:pt x="6967" y="2277"/>
                </a:cubicBezTo>
                <a:cubicBezTo>
                  <a:pt x="6903" y="2268"/>
                  <a:pt x="6867" y="2205"/>
                  <a:pt x="6831" y="2151"/>
                </a:cubicBezTo>
                <a:cubicBezTo>
                  <a:pt x="6822" y="2142"/>
                  <a:pt x="6822" y="2124"/>
                  <a:pt x="6813" y="2115"/>
                </a:cubicBezTo>
                <a:cubicBezTo>
                  <a:pt x="6750" y="2024"/>
                  <a:pt x="6641" y="1979"/>
                  <a:pt x="6524" y="1943"/>
                </a:cubicBezTo>
                <a:cubicBezTo>
                  <a:pt x="6443" y="1907"/>
                  <a:pt x="6343" y="1880"/>
                  <a:pt x="6262" y="1889"/>
                </a:cubicBezTo>
                <a:cubicBezTo>
                  <a:pt x="6180" y="1889"/>
                  <a:pt x="6090" y="1934"/>
                  <a:pt x="6063" y="2015"/>
                </a:cubicBezTo>
                <a:cubicBezTo>
                  <a:pt x="6036" y="2097"/>
                  <a:pt x="6072" y="2214"/>
                  <a:pt x="6262" y="2313"/>
                </a:cubicBezTo>
                <a:cubicBezTo>
                  <a:pt x="6325" y="2359"/>
                  <a:pt x="6406" y="2386"/>
                  <a:pt x="6479" y="2422"/>
                </a:cubicBezTo>
                <a:cubicBezTo>
                  <a:pt x="6659" y="2494"/>
                  <a:pt x="6840" y="2575"/>
                  <a:pt x="6958" y="2738"/>
                </a:cubicBezTo>
                <a:cubicBezTo>
                  <a:pt x="7039" y="2855"/>
                  <a:pt x="7066" y="2999"/>
                  <a:pt x="7039" y="3144"/>
                </a:cubicBezTo>
                <a:cubicBezTo>
                  <a:pt x="7021" y="3288"/>
                  <a:pt x="6939" y="3406"/>
                  <a:pt x="6840" y="3478"/>
                </a:cubicBezTo>
                <a:cubicBezTo>
                  <a:pt x="6768" y="3532"/>
                  <a:pt x="6686" y="3559"/>
                  <a:pt x="6605" y="3586"/>
                </a:cubicBezTo>
                <a:cubicBezTo>
                  <a:pt x="6515" y="3623"/>
                  <a:pt x="6433" y="3650"/>
                  <a:pt x="6361" y="3704"/>
                </a:cubicBezTo>
                <a:cubicBezTo>
                  <a:pt x="6208" y="3821"/>
                  <a:pt x="6162" y="4020"/>
                  <a:pt x="6153" y="4174"/>
                </a:cubicBezTo>
                <a:cubicBezTo>
                  <a:pt x="6135" y="4345"/>
                  <a:pt x="6162" y="4526"/>
                  <a:pt x="6217" y="4689"/>
                </a:cubicBezTo>
                <a:cubicBezTo>
                  <a:pt x="6253" y="4806"/>
                  <a:pt x="6307" y="4879"/>
                  <a:pt x="6370" y="4896"/>
                </a:cubicBezTo>
                <a:cubicBezTo>
                  <a:pt x="6443" y="4924"/>
                  <a:pt x="6524" y="4905"/>
                  <a:pt x="6605" y="4879"/>
                </a:cubicBezTo>
                <a:cubicBezTo>
                  <a:pt x="6614" y="4869"/>
                  <a:pt x="6614" y="4869"/>
                  <a:pt x="6614" y="4869"/>
                </a:cubicBezTo>
                <a:cubicBezTo>
                  <a:pt x="6723" y="4842"/>
                  <a:pt x="6849" y="4815"/>
                  <a:pt x="6967" y="4851"/>
                </a:cubicBezTo>
                <a:cubicBezTo>
                  <a:pt x="7075" y="4887"/>
                  <a:pt x="7183" y="4996"/>
                  <a:pt x="7156" y="5122"/>
                </a:cubicBezTo>
                <a:cubicBezTo>
                  <a:pt x="7138" y="5231"/>
                  <a:pt x="7048" y="5294"/>
                  <a:pt x="6967" y="5348"/>
                </a:cubicBezTo>
                <a:cubicBezTo>
                  <a:pt x="6894" y="5393"/>
                  <a:pt x="6831" y="5439"/>
                  <a:pt x="6795" y="5502"/>
                </a:cubicBezTo>
                <a:cubicBezTo>
                  <a:pt x="6714" y="5664"/>
                  <a:pt x="6849" y="5854"/>
                  <a:pt x="6958" y="5990"/>
                </a:cubicBezTo>
                <a:cubicBezTo>
                  <a:pt x="7084" y="6170"/>
                  <a:pt x="7283" y="6514"/>
                  <a:pt x="7183" y="68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144">
            <a:extLst>
              <a:ext uri="{FF2B5EF4-FFF2-40B4-BE49-F238E27FC236}">
                <a16:creationId xmlns:a16="http://schemas.microsoft.com/office/drawing/2014/main" id="{1C0F801B-8295-9945-A9B6-C4FF6D10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875" y="3700607"/>
            <a:ext cx="268306" cy="206023"/>
          </a:xfrm>
          <a:custGeom>
            <a:avLst/>
            <a:gdLst>
              <a:gd name="T0" fmla="*/ 0 w 245"/>
              <a:gd name="T1" fmla="*/ 99 h 191"/>
              <a:gd name="T2" fmla="*/ 244 w 245"/>
              <a:gd name="T3" fmla="*/ 0 h 191"/>
              <a:gd name="T4" fmla="*/ 181 w 245"/>
              <a:gd name="T5" fmla="*/ 99 h 191"/>
              <a:gd name="T6" fmla="*/ 244 w 245"/>
              <a:gd name="T7" fmla="*/ 190 h 191"/>
              <a:gd name="T8" fmla="*/ 0 w 245"/>
              <a:gd name="T9" fmla="*/ 9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191">
                <a:moveTo>
                  <a:pt x="0" y="99"/>
                </a:moveTo>
                <a:lnTo>
                  <a:pt x="244" y="0"/>
                </a:lnTo>
                <a:lnTo>
                  <a:pt x="181" y="99"/>
                </a:lnTo>
                <a:lnTo>
                  <a:pt x="244" y="190"/>
                </a:lnTo>
                <a:lnTo>
                  <a:pt x="0" y="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145">
            <a:extLst>
              <a:ext uri="{FF2B5EF4-FFF2-40B4-BE49-F238E27FC236}">
                <a16:creationId xmlns:a16="http://schemas.microsoft.com/office/drawing/2014/main" id="{484C5FAD-3575-1C4D-B30A-8F7B7450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0428" y="4222848"/>
            <a:ext cx="7464669" cy="7344888"/>
          </a:xfrm>
          <a:custGeom>
            <a:avLst/>
            <a:gdLst>
              <a:gd name="T0" fmla="*/ 6868 w 6869"/>
              <a:gd name="T1" fmla="*/ 6757 h 6758"/>
              <a:gd name="T2" fmla="*/ 678 w 6869"/>
              <a:gd name="T3" fmla="*/ 6739 h 6758"/>
              <a:gd name="T4" fmla="*/ 814 w 6869"/>
              <a:gd name="T5" fmla="*/ 5393 h 6758"/>
              <a:gd name="T6" fmla="*/ 579 w 6869"/>
              <a:gd name="T7" fmla="*/ 4245 h 6758"/>
              <a:gd name="T8" fmla="*/ 109 w 6869"/>
              <a:gd name="T9" fmla="*/ 3929 h 6758"/>
              <a:gd name="T10" fmla="*/ 136 w 6869"/>
              <a:gd name="T11" fmla="*/ 3243 h 6758"/>
              <a:gd name="T12" fmla="*/ 542 w 6869"/>
              <a:gd name="T13" fmla="*/ 3378 h 6758"/>
              <a:gd name="T14" fmla="*/ 1031 w 6869"/>
              <a:gd name="T15" fmla="*/ 3496 h 6758"/>
              <a:gd name="T16" fmla="*/ 723 w 6869"/>
              <a:gd name="T17" fmla="*/ 2691 h 6758"/>
              <a:gd name="T18" fmla="*/ 868 w 6869"/>
              <a:gd name="T19" fmla="*/ 2538 h 6758"/>
              <a:gd name="T20" fmla="*/ 1329 w 6869"/>
              <a:gd name="T21" fmla="*/ 2800 h 6758"/>
              <a:gd name="T22" fmla="*/ 1807 w 6869"/>
              <a:gd name="T23" fmla="*/ 2502 h 6758"/>
              <a:gd name="T24" fmla="*/ 1509 w 6869"/>
              <a:gd name="T25" fmla="*/ 1500 h 6758"/>
              <a:gd name="T26" fmla="*/ 976 w 6869"/>
              <a:gd name="T27" fmla="*/ 1491 h 6758"/>
              <a:gd name="T28" fmla="*/ 1039 w 6869"/>
              <a:gd name="T29" fmla="*/ 1879 h 6758"/>
              <a:gd name="T30" fmla="*/ 1112 w 6869"/>
              <a:gd name="T31" fmla="*/ 2304 h 6758"/>
              <a:gd name="T32" fmla="*/ 533 w 6869"/>
              <a:gd name="T33" fmla="*/ 2304 h 6758"/>
              <a:gd name="T34" fmla="*/ 289 w 6869"/>
              <a:gd name="T35" fmla="*/ 0 h 6758"/>
              <a:gd name="T36" fmla="*/ 353 w 6869"/>
              <a:gd name="T37" fmla="*/ 1662 h 6758"/>
              <a:gd name="T38" fmla="*/ 804 w 6869"/>
              <a:gd name="T39" fmla="*/ 2340 h 6758"/>
              <a:gd name="T40" fmla="*/ 1139 w 6869"/>
              <a:gd name="T41" fmla="*/ 2015 h 6758"/>
              <a:gd name="T42" fmla="*/ 877 w 6869"/>
              <a:gd name="T43" fmla="*/ 1816 h 6758"/>
              <a:gd name="T44" fmla="*/ 1320 w 6869"/>
              <a:gd name="T45" fmla="*/ 1382 h 6758"/>
              <a:gd name="T46" fmla="*/ 1654 w 6869"/>
              <a:gd name="T47" fmla="*/ 1644 h 6758"/>
              <a:gd name="T48" fmla="*/ 1816 w 6869"/>
              <a:gd name="T49" fmla="*/ 2755 h 6758"/>
              <a:gd name="T50" fmla="*/ 1103 w 6869"/>
              <a:gd name="T51" fmla="*/ 2727 h 6758"/>
              <a:gd name="T52" fmla="*/ 741 w 6869"/>
              <a:gd name="T53" fmla="*/ 2601 h 6758"/>
              <a:gd name="T54" fmla="*/ 1076 w 6869"/>
              <a:gd name="T55" fmla="*/ 3387 h 6758"/>
              <a:gd name="T56" fmla="*/ 985 w 6869"/>
              <a:gd name="T57" fmla="*/ 3568 h 6758"/>
              <a:gd name="T58" fmla="*/ 244 w 6869"/>
              <a:gd name="T59" fmla="*/ 3279 h 6758"/>
              <a:gd name="T60" fmla="*/ 127 w 6869"/>
              <a:gd name="T61" fmla="*/ 3360 h 6758"/>
              <a:gd name="T62" fmla="*/ 479 w 6869"/>
              <a:gd name="T63" fmla="*/ 4146 h 6758"/>
              <a:gd name="T64" fmla="*/ 1031 w 6869"/>
              <a:gd name="T65" fmla="*/ 4751 h 6758"/>
              <a:gd name="T66" fmla="*/ 714 w 6869"/>
              <a:gd name="T67" fmla="*/ 5754 h 6758"/>
              <a:gd name="T68" fmla="*/ 6868 w 6869"/>
              <a:gd name="T69" fmla="*/ 6712 h 6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9" h="6758">
                <a:moveTo>
                  <a:pt x="6868" y="6757"/>
                </a:moveTo>
                <a:lnTo>
                  <a:pt x="6868" y="6757"/>
                </a:lnTo>
                <a:cubicBezTo>
                  <a:pt x="687" y="6757"/>
                  <a:pt x="687" y="6757"/>
                  <a:pt x="687" y="6757"/>
                </a:cubicBezTo>
                <a:cubicBezTo>
                  <a:pt x="678" y="6739"/>
                  <a:pt x="678" y="6739"/>
                  <a:pt x="678" y="6739"/>
                </a:cubicBezTo>
                <a:cubicBezTo>
                  <a:pt x="624" y="6550"/>
                  <a:pt x="606" y="5953"/>
                  <a:pt x="669" y="5745"/>
                </a:cubicBezTo>
                <a:cubicBezTo>
                  <a:pt x="705" y="5628"/>
                  <a:pt x="759" y="5510"/>
                  <a:pt x="814" y="5393"/>
                </a:cubicBezTo>
                <a:cubicBezTo>
                  <a:pt x="913" y="5176"/>
                  <a:pt x="1012" y="4978"/>
                  <a:pt x="976" y="4751"/>
                </a:cubicBezTo>
                <a:cubicBezTo>
                  <a:pt x="949" y="4562"/>
                  <a:pt x="795" y="4372"/>
                  <a:pt x="579" y="4245"/>
                </a:cubicBezTo>
                <a:cubicBezTo>
                  <a:pt x="533" y="4228"/>
                  <a:pt x="497" y="4209"/>
                  <a:pt x="452" y="4191"/>
                </a:cubicBezTo>
                <a:cubicBezTo>
                  <a:pt x="326" y="4119"/>
                  <a:pt x="190" y="4056"/>
                  <a:pt x="109" y="3929"/>
                </a:cubicBezTo>
                <a:cubicBezTo>
                  <a:pt x="0" y="3767"/>
                  <a:pt x="36" y="3550"/>
                  <a:pt x="82" y="3351"/>
                </a:cubicBezTo>
                <a:cubicBezTo>
                  <a:pt x="91" y="3306"/>
                  <a:pt x="100" y="3270"/>
                  <a:pt x="136" y="3243"/>
                </a:cubicBezTo>
                <a:cubicBezTo>
                  <a:pt x="163" y="3225"/>
                  <a:pt x="199" y="3225"/>
                  <a:pt x="253" y="3233"/>
                </a:cubicBezTo>
                <a:cubicBezTo>
                  <a:pt x="362" y="3261"/>
                  <a:pt x="452" y="3324"/>
                  <a:pt x="542" y="3378"/>
                </a:cubicBezTo>
                <a:cubicBezTo>
                  <a:pt x="687" y="3469"/>
                  <a:pt x="823" y="3550"/>
                  <a:pt x="976" y="3523"/>
                </a:cubicBezTo>
                <a:cubicBezTo>
                  <a:pt x="1003" y="3514"/>
                  <a:pt x="1021" y="3505"/>
                  <a:pt x="1031" y="3496"/>
                </a:cubicBezTo>
                <a:cubicBezTo>
                  <a:pt x="1048" y="3477"/>
                  <a:pt x="1039" y="3432"/>
                  <a:pt x="1031" y="3405"/>
                </a:cubicBezTo>
                <a:cubicBezTo>
                  <a:pt x="958" y="3152"/>
                  <a:pt x="859" y="2917"/>
                  <a:pt x="723" y="2691"/>
                </a:cubicBezTo>
                <a:cubicBezTo>
                  <a:pt x="705" y="2664"/>
                  <a:pt x="687" y="2628"/>
                  <a:pt x="696" y="2583"/>
                </a:cubicBezTo>
                <a:cubicBezTo>
                  <a:pt x="723" y="2520"/>
                  <a:pt x="795" y="2511"/>
                  <a:pt x="868" y="2538"/>
                </a:cubicBezTo>
                <a:cubicBezTo>
                  <a:pt x="958" y="2574"/>
                  <a:pt x="1048" y="2628"/>
                  <a:pt x="1130" y="2682"/>
                </a:cubicBezTo>
                <a:cubicBezTo>
                  <a:pt x="1193" y="2727"/>
                  <a:pt x="1256" y="2773"/>
                  <a:pt x="1329" y="2800"/>
                </a:cubicBezTo>
                <a:cubicBezTo>
                  <a:pt x="1527" y="2899"/>
                  <a:pt x="1717" y="2836"/>
                  <a:pt x="1771" y="2727"/>
                </a:cubicBezTo>
                <a:cubicBezTo>
                  <a:pt x="1816" y="2664"/>
                  <a:pt x="1807" y="2574"/>
                  <a:pt x="1807" y="2502"/>
                </a:cubicBezTo>
                <a:cubicBezTo>
                  <a:pt x="1789" y="2214"/>
                  <a:pt x="1717" y="1933"/>
                  <a:pt x="1609" y="1662"/>
                </a:cubicBezTo>
                <a:cubicBezTo>
                  <a:pt x="1582" y="1608"/>
                  <a:pt x="1554" y="1545"/>
                  <a:pt x="1509" y="1500"/>
                </a:cubicBezTo>
                <a:cubicBezTo>
                  <a:pt x="1464" y="1464"/>
                  <a:pt x="1401" y="1437"/>
                  <a:pt x="1310" y="1427"/>
                </a:cubicBezTo>
                <a:cubicBezTo>
                  <a:pt x="1220" y="1418"/>
                  <a:pt x="1076" y="1418"/>
                  <a:pt x="976" y="1491"/>
                </a:cubicBezTo>
                <a:cubicBezTo>
                  <a:pt x="895" y="1554"/>
                  <a:pt x="850" y="1699"/>
                  <a:pt x="913" y="1789"/>
                </a:cubicBezTo>
                <a:cubicBezTo>
                  <a:pt x="949" y="1825"/>
                  <a:pt x="985" y="1852"/>
                  <a:pt x="1039" y="1879"/>
                </a:cubicBezTo>
                <a:cubicBezTo>
                  <a:pt x="1094" y="1906"/>
                  <a:pt x="1148" y="1933"/>
                  <a:pt x="1175" y="1988"/>
                </a:cubicBezTo>
                <a:cubicBezTo>
                  <a:pt x="1247" y="2096"/>
                  <a:pt x="1193" y="2232"/>
                  <a:pt x="1112" y="2304"/>
                </a:cubicBezTo>
                <a:cubicBezTo>
                  <a:pt x="1039" y="2367"/>
                  <a:pt x="931" y="2394"/>
                  <a:pt x="804" y="2385"/>
                </a:cubicBezTo>
                <a:cubicBezTo>
                  <a:pt x="696" y="2385"/>
                  <a:pt x="597" y="2358"/>
                  <a:pt x="533" y="2304"/>
                </a:cubicBezTo>
                <a:cubicBezTo>
                  <a:pt x="335" y="2177"/>
                  <a:pt x="308" y="1915"/>
                  <a:pt x="298" y="1662"/>
                </a:cubicBezTo>
                <a:cubicBezTo>
                  <a:pt x="298" y="1111"/>
                  <a:pt x="289" y="551"/>
                  <a:pt x="289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44" y="551"/>
                  <a:pt x="344" y="1111"/>
                  <a:pt x="353" y="1662"/>
                </a:cubicBezTo>
                <a:cubicBezTo>
                  <a:pt x="353" y="1906"/>
                  <a:pt x="380" y="2150"/>
                  <a:pt x="561" y="2268"/>
                </a:cubicBezTo>
                <a:cubicBezTo>
                  <a:pt x="624" y="2313"/>
                  <a:pt x="705" y="2331"/>
                  <a:pt x="804" y="2340"/>
                </a:cubicBezTo>
                <a:cubicBezTo>
                  <a:pt x="886" y="2340"/>
                  <a:pt x="1003" y="2331"/>
                  <a:pt x="1085" y="2268"/>
                </a:cubicBezTo>
                <a:cubicBezTo>
                  <a:pt x="1166" y="2196"/>
                  <a:pt x="1184" y="2078"/>
                  <a:pt x="1139" y="2015"/>
                </a:cubicBezTo>
                <a:cubicBezTo>
                  <a:pt x="1112" y="1970"/>
                  <a:pt x="1067" y="1943"/>
                  <a:pt x="1012" y="1915"/>
                </a:cubicBezTo>
                <a:cubicBezTo>
                  <a:pt x="967" y="1888"/>
                  <a:pt x="913" y="1861"/>
                  <a:pt x="877" y="1816"/>
                </a:cubicBezTo>
                <a:cubicBezTo>
                  <a:pt x="804" y="1726"/>
                  <a:pt x="823" y="1554"/>
                  <a:pt x="949" y="1455"/>
                </a:cubicBezTo>
                <a:cubicBezTo>
                  <a:pt x="1067" y="1364"/>
                  <a:pt x="1211" y="1364"/>
                  <a:pt x="1320" y="1382"/>
                </a:cubicBezTo>
                <a:cubicBezTo>
                  <a:pt x="1419" y="1391"/>
                  <a:pt x="1482" y="1418"/>
                  <a:pt x="1537" y="1464"/>
                </a:cubicBezTo>
                <a:cubicBezTo>
                  <a:pt x="1591" y="1509"/>
                  <a:pt x="1627" y="1581"/>
                  <a:pt x="1654" y="1644"/>
                </a:cubicBezTo>
                <a:cubicBezTo>
                  <a:pt x="1771" y="1915"/>
                  <a:pt x="1835" y="2205"/>
                  <a:pt x="1853" y="2502"/>
                </a:cubicBezTo>
                <a:cubicBezTo>
                  <a:pt x="1862" y="2583"/>
                  <a:pt x="1862" y="2673"/>
                  <a:pt x="1816" y="2755"/>
                </a:cubicBezTo>
                <a:cubicBezTo>
                  <a:pt x="1726" y="2917"/>
                  <a:pt x="1482" y="2926"/>
                  <a:pt x="1310" y="2845"/>
                </a:cubicBezTo>
                <a:cubicBezTo>
                  <a:pt x="1238" y="2809"/>
                  <a:pt x="1166" y="2764"/>
                  <a:pt x="1103" y="2727"/>
                </a:cubicBezTo>
                <a:cubicBezTo>
                  <a:pt x="1021" y="2664"/>
                  <a:pt x="940" y="2610"/>
                  <a:pt x="850" y="2583"/>
                </a:cubicBezTo>
                <a:cubicBezTo>
                  <a:pt x="814" y="2565"/>
                  <a:pt x="759" y="2565"/>
                  <a:pt x="741" y="2601"/>
                </a:cubicBezTo>
                <a:cubicBezTo>
                  <a:pt x="741" y="2619"/>
                  <a:pt x="750" y="2646"/>
                  <a:pt x="768" y="2664"/>
                </a:cubicBezTo>
                <a:cubicBezTo>
                  <a:pt x="904" y="2890"/>
                  <a:pt x="1003" y="3134"/>
                  <a:pt x="1076" y="3387"/>
                </a:cubicBezTo>
                <a:cubicBezTo>
                  <a:pt x="1085" y="3432"/>
                  <a:pt x="1094" y="3486"/>
                  <a:pt x="1067" y="3523"/>
                </a:cubicBezTo>
                <a:cubicBezTo>
                  <a:pt x="1039" y="3550"/>
                  <a:pt x="1012" y="3559"/>
                  <a:pt x="985" y="3568"/>
                </a:cubicBezTo>
                <a:cubicBezTo>
                  <a:pt x="814" y="3595"/>
                  <a:pt x="669" y="3505"/>
                  <a:pt x="525" y="3423"/>
                </a:cubicBezTo>
                <a:cubicBezTo>
                  <a:pt x="434" y="3369"/>
                  <a:pt x="344" y="3306"/>
                  <a:pt x="244" y="3279"/>
                </a:cubicBezTo>
                <a:cubicBezTo>
                  <a:pt x="208" y="3270"/>
                  <a:pt x="181" y="3270"/>
                  <a:pt x="163" y="3288"/>
                </a:cubicBezTo>
                <a:cubicBezTo>
                  <a:pt x="136" y="3297"/>
                  <a:pt x="136" y="3324"/>
                  <a:pt x="127" y="3360"/>
                </a:cubicBezTo>
                <a:cubicBezTo>
                  <a:pt x="82" y="3550"/>
                  <a:pt x="55" y="3748"/>
                  <a:pt x="145" y="3902"/>
                </a:cubicBezTo>
                <a:cubicBezTo>
                  <a:pt x="217" y="4020"/>
                  <a:pt x="353" y="4083"/>
                  <a:pt x="479" y="4146"/>
                </a:cubicBezTo>
                <a:cubicBezTo>
                  <a:pt x="515" y="4164"/>
                  <a:pt x="561" y="4182"/>
                  <a:pt x="597" y="4209"/>
                </a:cubicBezTo>
                <a:cubicBezTo>
                  <a:pt x="832" y="4336"/>
                  <a:pt x="994" y="4535"/>
                  <a:pt x="1031" y="4751"/>
                </a:cubicBezTo>
                <a:cubicBezTo>
                  <a:pt x="1067" y="4986"/>
                  <a:pt x="958" y="5203"/>
                  <a:pt x="859" y="5411"/>
                </a:cubicBezTo>
                <a:cubicBezTo>
                  <a:pt x="804" y="5529"/>
                  <a:pt x="750" y="5637"/>
                  <a:pt x="714" y="5754"/>
                </a:cubicBezTo>
                <a:cubicBezTo>
                  <a:pt x="660" y="5935"/>
                  <a:pt x="669" y="6495"/>
                  <a:pt x="723" y="6712"/>
                </a:cubicBezTo>
                <a:cubicBezTo>
                  <a:pt x="6868" y="6712"/>
                  <a:pt x="6868" y="6712"/>
                  <a:pt x="6868" y="6712"/>
                </a:cubicBezTo>
                <a:lnTo>
                  <a:pt x="6868" y="67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146">
            <a:extLst>
              <a:ext uri="{FF2B5EF4-FFF2-40B4-BE49-F238E27FC236}">
                <a16:creationId xmlns:a16="http://schemas.microsoft.com/office/drawing/2014/main" id="{1FF72957-9AE8-814B-BA74-EFBF6A79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3645" y="11428793"/>
            <a:ext cx="268306" cy="215602"/>
          </a:xfrm>
          <a:custGeom>
            <a:avLst/>
            <a:gdLst>
              <a:gd name="T0" fmla="*/ 244 w 245"/>
              <a:gd name="T1" fmla="*/ 99 h 200"/>
              <a:gd name="T2" fmla="*/ 0 w 245"/>
              <a:gd name="T3" fmla="*/ 199 h 200"/>
              <a:gd name="T4" fmla="*/ 64 w 245"/>
              <a:gd name="T5" fmla="*/ 99 h 200"/>
              <a:gd name="T6" fmla="*/ 0 w 245"/>
              <a:gd name="T7" fmla="*/ 0 h 200"/>
              <a:gd name="T8" fmla="*/ 244 w 245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200">
                <a:moveTo>
                  <a:pt x="244" y="99"/>
                </a:moveTo>
                <a:lnTo>
                  <a:pt x="0" y="199"/>
                </a:lnTo>
                <a:lnTo>
                  <a:pt x="64" y="99"/>
                </a:lnTo>
                <a:lnTo>
                  <a:pt x="0" y="0"/>
                </a:lnTo>
                <a:lnTo>
                  <a:pt x="244" y="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184">
            <a:extLst>
              <a:ext uri="{FF2B5EF4-FFF2-40B4-BE49-F238E27FC236}">
                <a16:creationId xmlns:a16="http://schemas.microsoft.com/office/drawing/2014/main" id="{BDEAC664-88A0-BC4D-B38E-FFD9F394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223" y="3322105"/>
            <a:ext cx="972612" cy="972609"/>
          </a:xfrm>
          <a:custGeom>
            <a:avLst/>
            <a:gdLst>
              <a:gd name="T0" fmla="*/ 894 w 895"/>
              <a:gd name="T1" fmla="*/ 451 h 895"/>
              <a:gd name="T2" fmla="*/ 894 w 895"/>
              <a:gd name="T3" fmla="*/ 451 h 895"/>
              <a:gd name="T4" fmla="*/ 451 w 895"/>
              <a:gd name="T5" fmla="*/ 894 h 895"/>
              <a:gd name="T6" fmla="*/ 0 w 895"/>
              <a:gd name="T7" fmla="*/ 451 h 895"/>
              <a:gd name="T8" fmla="*/ 451 w 895"/>
              <a:gd name="T9" fmla="*/ 0 h 895"/>
              <a:gd name="T10" fmla="*/ 894 w 895"/>
              <a:gd name="T11" fmla="*/ 451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5" h="895">
                <a:moveTo>
                  <a:pt x="894" y="451"/>
                </a:moveTo>
                <a:lnTo>
                  <a:pt x="894" y="451"/>
                </a:lnTo>
                <a:cubicBezTo>
                  <a:pt x="894" y="695"/>
                  <a:pt x="695" y="894"/>
                  <a:pt x="451" y="894"/>
                </a:cubicBezTo>
                <a:cubicBezTo>
                  <a:pt x="198" y="894"/>
                  <a:pt x="0" y="695"/>
                  <a:pt x="0" y="451"/>
                </a:cubicBezTo>
                <a:cubicBezTo>
                  <a:pt x="0" y="198"/>
                  <a:pt x="198" y="0"/>
                  <a:pt x="451" y="0"/>
                </a:cubicBezTo>
                <a:cubicBezTo>
                  <a:pt x="695" y="0"/>
                  <a:pt x="894" y="198"/>
                  <a:pt x="894" y="4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185">
            <a:extLst>
              <a:ext uri="{FF2B5EF4-FFF2-40B4-BE49-F238E27FC236}">
                <a16:creationId xmlns:a16="http://schemas.microsoft.com/office/drawing/2014/main" id="{3DBA9FD3-A5E9-914E-9A34-09836F49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981" y="3949749"/>
            <a:ext cx="297054" cy="28747"/>
          </a:xfrm>
          <a:custGeom>
            <a:avLst/>
            <a:gdLst>
              <a:gd name="T0" fmla="*/ 271 w 272"/>
              <a:gd name="T1" fmla="*/ 27 h 28"/>
              <a:gd name="T2" fmla="*/ 271 w 272"/>
              <a:gd name="T3" fmla="*/ 27 h 28"/>
              <a:gd name="T4" fmla="*/ 18 w 272"/>
              <a:gd name="T5" fmla="*/ 27 h 28"/>
              <a:gd name="T6" fmla="*/ 0 w 272"/>
              <a:gd name="T7" fmla="*/ 18 h 28"/>
              <a:gd name="T8" fmla="*/ 0 w 272"/>
              <a:gd name="T9" fmla="*/ 18 h 28"/>
              <a:gd name="T10" fmla="*/ 18 w 272"/>
              <a:gd name="T11" fmla="*/ 0 h 28"/>
              <a:gd name="T12" fmla="*/ 271 w 272"/>
              <a:gd name="T13" fmla="*/ 0 h 28"/>
              <a:gd name="T14" fmla="*/ 271 w 27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28">
                <a:moveTo>
                  <a:pt x="271" y="27"/>
                </a:moveTo>
                <a:lnTo>
                  <a:pt x="27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1" y="0"/>
                  <a:pt x="271" y="0"/>
                  <a:pt x="271" y="0"/>
                </a:cubicBezTo>
                <a:lnTo>
                  <a:pt x="271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186">
            <a:extLst>
              <a:ext uri="{FF2B5EF4-FFF2-40B4-BE49-F238E27FC236}">
                <a16:creationId xmlns:a16="http://schemas.microsoft.com/office/drawing/2014/main" id="{5CF80CBD-AB21-744C-8CF5-AC1DDECA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87" y="3643113"/>
            <a:ext cx="383295" cy="421624"/>
          </a:xfrm>
          <a:custGeom>
            <a:avLst/>
            <a:gdLst>
              <a:gd name="T0" fmla="*/ 271 w 353"/>
              <a:gd name="T1" fmla="*/ 388 h 389"/>
              <a:gd name="T2" fmla="*/ 271 w 353"/>
              <a:gd name="T3" fmla="*/ 388 h 389"/>
              <a:gd name="T4" fmla="*/ 81 w 353"/>
              <a:gd name="T5" fmla="*/ 388 h 389"/>
              <a:gd name="T6" fmla="*/ 27 w 353"/>
              <a:gd name="T7" fmla="*/ 361 h 389"/>
              <a:gd name="T8" fmla="*/ 9 w 353"/>
              <a:gd name="T9" fmla="*/ 307 h 389"/>
              <a:gd name="T10" fmla="*/ 18 w 353"/>
              <a:gd name="T11" fmla="*/ 54 h 389"/>
              <a:gd name="T12" fmla="*/ 81 w 353"/>
              <a:gd name="T13" fmla="*/ 0 h 389"/>
              <a:gd name="T14" fmla="*/ 271 w 353"/>
              <a:gd name="T15" fmla="*/ 0 h 389"/>
              <a:gd name="T16" fmla="*/ 334 w 353"/>
              <a:gd name="T17" fmla="*/ 54 h 389"/>
              <a:gd name="T18" fmla="*/ 352 w 353"/>
              <a:gd name="T19" fmla="*/ 307 h 389"/>
              <a:gd name="T20" fmla="*/ 325 w 353"/>
              <a:gd name="T21" fmla="*/ 361 h 389"/>
              <a:gd name="T22" fmla="*/ 271 w 353"/>
              <a:gd name="T23" fmla="*/ 388 h 389"/>
              <a:gd name="T24" fmla="*/ 81 w 353"/>
              <a:gd name="T25" fmla="*/ 36 h 389"/>
              <a:gd name="T26" fmla="*/ 81 w 353"/>
              <a:gd name="T27" fmla="*/ 36 h 389"/>
              <a:gd name="T28" fmla="*/ 54 w 353"/>
              <a:gd name="T29" fmla="*/ 54 h 389"/>
              <a:gd name="T30" fmla="*/ 45 w 353"/>
              <a:gd name="T31" fmla="*/ 307 h 389"/>
              <a:gd name="T32" fmla="*/ 54 w 353"/>
              <a:gd name="T33" fmla="*/ 334 h 389"/>
              <a:gd name="T34" fmla="*/ 81 w 353"/>
              <a:gd name="T35" fmla="*/ 352 h 389"/>
              <a:gd name="T36" fmla="*/ 271 w 353"/>
              <a:gd name="T37" fmla="*/ 352 h 389"/>
              <a:gd name="T38" fmla="*/ 298 w 353"/>
              <a:gd name="T39" fmla="*/ 334 h 389"/>
              <a:gd name="T40" fmla="*/ 307 w 353"/>
              <a:gd name="T41" fmla="*/ 307 h 389"/>
              <a:gd name="T42" fmla="*/ 298 w 353"/>
              <a:gd name="T43" fmla="*/ 54 h 389"/>
              <a:gd name="T44" fmla="*/ 271 w 353"/>
              <a:gd name="T45" fmla="*/ 36 h 389"/>
              <a:gd name="T46" fmla="*/ 81 w 353"/>
              <a:gd name="T47" fmla="*/ 3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3" h="389">
                <a:moveTo>
                  <a:pt x="271" y="388"/>
                </a:moveTo>
                <a:lnTo>
                  <a:pt x="271" y="388"/>
                </a:lnTo>
                <a:cubicBezTo>
                  <a:pt x="81" y="388"/>
                  <a:pt x="81" y="388"/>
                  <a:pt x="81" y="388"/>
                </a:cubicBezTo>
                <a:cubicBezTo>
                  <a:pt x="63" y="388"/>
                  <a:pt x="45" y="379"/>
                  <a:pt x="27" y="361"/>
                </a:cubicBezTo>
                <a:cubicBezTo>
                  <a:pt x="9" y="352"/>
                  <a:pt x="0" y="325"/>
                  <a:pt x="9" y="307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18"/>
                  <a:pt x="45" y="0"/>
                  <a:pt x="81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307" y="0"/>
                  <a:pt x="334" y="18"/>
                  <a:pt x="334" y="54"/>
                </a:cubicBezTo>
                <a:cubicBezTo>
                  <a:pt x="352" y="307"/>
                  <a:pt x="352" y="307"/>
                  <a:pt x="352" y="307"/>
                </a:cubicBezTo>
                <a:cubicBezTo>
                  <a:pt x="352" y="325"/>
                  <a:pt x="343" y="352"/>
                  <a:pt x="325" y="361"/>
                </a:cubicBezTo>
                <a:cubicBezTo>
                  <a:pt x="316" y="379"/>
                  <a:pt x="289" y="388"/>
                  <a:pt x="271" y="388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72" y="36"/>
                  <a:pt x="63" y="45"/>
                  <a:pt x="54" y="54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316"/>
                  <a:pt x="45" y="334"/>
                  <a:pt x="54" y="334"/>
                </a:cubicBezTo>
                <a:cubicBezTo>
                  <a:pt x="63" y="343"/>
                  <a:pt x="72" y="352"/>
                  <a:pt x="81" y="352"/>
                </a:cubicBezTo>
                <a:cubicBezTo>
                  <a:pt x="271" y="352"/>
                  <a:pt x="271" y="352"/>
                  <a:pt x="271" y="352"/>
                </a:cubicBezTo>
                <a:cubicBezTo>
                  <a:pt x="280" y="352"/>
                  <a:pt x="289" y="343"/>
                  <a:pt x="298" y="334"/>
                </a:cubicBezTo>
                <a:cubicBezTo>
                  <a:pt x="307" y="334"/>
                  <a:pt x="307" y="316"/>
                  <a:pt x="307" y="307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45"/>
                  <a:pt x="289" y="36"/>
                  <a:pt x="271" y="36"/>
                </a:cubicBezTo>
                <a:lnTo>
                  <a:pt x="8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187">
            <a:extLst>
              <a:ext uri="{FF2B5EF4-FFF2-40B4-BE49-F238E27FC236}">
                <a16:creationId xmlns:a16="http://schemas.microsoft.com/office/drawing/2014/main" id="{386ECD11-D076-954E-B903-7686A0FA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311" y="3547289"/>
            <a:ext cx="186855" cy="196440"/>
          </a:xfrm>
          <a:custGeom>
            <a:avLst/>
            <a:gdLst>
              <a:gd name="T0" fmla="*/ 154 w 173"/>
              <a:gd name="T1" fmla="*/ 180 h 181"/>
              <a:gd name="T2" fmla="*/ 154 w 173"/>
              <a:gd name="T3" fmla="*/ 180 h 181"/>
              <a:gd name="T4" fmla="*/ 154 w 173"/>
              <a:gd name="T5" fmla="*/ 180 h 181"/>
              <a:gd name="T6" fmla="*/ 136 w 173"/>
              <a:gd name="T7" fmla="*/ 162 h 181"/>
              <a:gd name="T8" fmla="*/ 136 w 173"/>
              <a:gd name="T9" fmla="*/ 90 h 181"/>
              <a:gd name="T10" fmla="*/ 90 w 173"/>
              <a:gd name="T11" fmla="*/ 36 h 181"/>
              <a:gd name="T12" fmla="*/ 45 w 173"/>
              <a:gd name="T13" fmla="*/ 81 h 181"/>
              <a:gd name="T14" fmla="*/ 45 w 173"/>
              <a:gd name="T15" fmla="*/ 162 h 181"/>
              <a:gd name="T16" fmla="*/ 18 w 173"/>
              <a:gd name="T17" fmla="*/ 180 h 181"/>
              <a:gd name="T18" fmla="*/ 18 w 173"/>
              <a:gd name="T19" fmla="*/ 180 h 181"/>
              <a:gd name="T20" fmla="*/ 0 w 173"/>
              <a:gd name="T21" fmla="*/ 162 h 181"/>
              <a:gd name="T22" fmla="*/ 0 w 173"/>
              <a:gd name="T23" fmla="*/ 90 h 181"/>
              <a:gd name="T24" fmla="*/ 81 w 173"/>
              <a:gd name="T25" fmla="*/ 0 h 181"/>
              <a:gd name="T26" fmla="*/ 172 w 173"/>
              <a:gd name="T27" fmla="*/ 81 h 181"/>
              <a:gd name="T28" fmla="*/ 172 w 173"/>
              <a:gd name="T29" fmla="*/ 162 h 181"/>
              <a:gd name="T30" fmla="*/ 154 w 173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1">
                <a:moveTo>
                  <a:pt x="154" y="180"/>
                </a:moveTo>
                <a:lnTo>
                  <a:pt x="154" y="180"/>
                </a:lnTo>
                <a:lnTo>
                  <a:pt x="154" y="180"/>
                </a:lnTo>
                <a:cubicBezTo>
                  <a:pt x="145" y="180"/>
                  <a:pt x="136" y="171"/>
                  <a:pt x="136" y="162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63"/>
                  <a:pt x="118" y="45"/>
                  <a:pt x="90" y="36"/>
                </a:cubicBezTo>
                <a:cubicBezTo>
                  <a:pt x="64" y="36"/>
                  <a:pt x="45" y="54"/>
                  <a:pt x="45" y="81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71"/>
                  <a:pt x="36" y="180"/>
                  <a:pt x="18" y="180"/>
                </a:cubicBezTo>
                <a:lnTo>
                  <a:pt x="18" y="180"/>
                </a:lnTo>
                <a:cubicBezTo>
                  <a:pt x="9" y="180"/>
                  <a:pt x="0" y="171"/>
                  <a:pt x="0" y="16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36" y="0"/>
                  <a:pt x="172" y="36"/>
                  <a:pt x="172" y="81"/>
                </a:cubicBezTo>
                <a:cubicBezTo>
                  <a:pt x="172" y="162"/>
                  <a:pt x="172" y="162"/>
                  <a:pt x="172" y="162"/>
                </a:cubicBezTo>
                <a:cubicBezTo>
                  <a:pt x="172" y="171"/>
                  <a:pt x="163" y="180"/>
                  <a:pt x="154" y="1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188">
            <a:extLst>
              <a:ext uri="{FF2B5EF4-FFF2-40B4-BE49-F238E27FC236}">
                <a16:creationId xmlns:a16="http://schemas.microsoft.com/office/drawing/2014/main" id="{05D540D4-4BE8-E340-8A80-65C203A3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86" y="3322105"/>
            <a:ext cx="972609" cy="972609"/>
          </a:xfrm>
          <a:custGeom>
            <a:avLst/>
            <a:gdLst>
              <a:gd name="T0" fmla="*/ 895 w 896"/>
              <a:gd name="T1" fmla="*/ 451 h 895"/>
              <a:gd name="T2" fmla="*/ 895 w 896"/>
              <a:gd name="T3" fmla="*/ 451 h 895"/>
              <a:gd name="T4" fmla="*/ 452 w 896"/>
              <a:gd name="T5" fmla="*/ 894 h 895"/>
              <a:gd name="T6" fmla="*/ 0 w 896"/>
              <a:gd name="T7" fmla="*/ 451 h 895"/>
              <a:gd name="T8" fmla="*/ 452 w 896"/>
              <a:gd name="T9" fmla="*/ 0 h 895"/>
              <a:gd name="T10" fmla="*/ 895 w 896"/>
              <a:gd name="T11" fmla="*/ 451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95">
                <a:moveTo>
                  <a:pt x="895" y="451"/>
                </a:moveTo>
                <a:lnTo>
                  <a:pt x="895" y="451"/>
                </a:lnTo>
                <a:cubicBezTo>
                  <a:pt x="895" y="695"/>
                  <a:pt x="696" y="894"/>
                  <a:pt x="452" y="894"/>
                </a:cubicBezTo>
                <a:cubicBezTo>
                  <a:pt x="199" y="894"/>
                  <a:pt x="0" y="695"/>
                  <a:pt x="0" y="451"/>
                </a:cubicBezTo>
                <a:cubicBezTo>
                  <a:pt x="0" y="198"/>
                  <a:pt x="199" y="0"/>
                  <a:pt x="452" y="0"/>
                </a:cubicBezTo>
                <a:cubicBezTo>
                  <a:pt x="696" y="0"/>
                  <a:pt x="895" y="198"/>
                  <a:pt x="895" y="4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189">
            <a:extLst>
              <a:ext uri="{FF2B5EF4-FFF2-40B4-BE49-F238E27FC236}">
                <a16:creationId xmlns:a16="http://schemas.microsoft.com/office/drawing/2014/main" id="{0483FCE0-AA62-7A4F-A58D-AB7353AC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16" y="3949749"/>
            <a:ext cx="287471" cy="28747"/>
          </a:xfrm>
          <a:custGeom>
            <a:avLst/>
            <a:gdLst>
              <a:gd name="T0" fmla="*/ 262 w 263"/>
              <a:gd name="T1" fmla="*/ 27 h 28"/>
              <a:gd name="T2" fmla="*/ 262 w 263"/>
              <a:gd name="T3" fmla="*/ 27 h 28"/>
              <a:gd name="T4" fmla="*/ 9 w 263"/>
              <a:gd name="T5" fmla="*/ 27 h 28"/>
              <a:gd name="T6" fmla="*/ 0 w 263"/>
              <a:gd name="T7" fmla="*/ 18 h 28"/>
              <a:gd name="T8" fmla="*/ 0 w 263"/>
              <a:gd name="T9" fmla="*/ 18 h 28"/>
              <a:gd name="T10" fmla="*/ 9 w 263"/>
              <a:gd name="T11" fmla="*/ 0 h 28"/>
              <a:gd name="T12" fmla="*/ 262 w 263"/>
              <a:gd name="T13" fmla="*/ 0 h 28"/>
              <a:gd name="T14" fmla="*/ 262 w 2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8">
                <a:moveTo>
                  <a:pt x="262" y="27"/>
                </a:moveTo>
                <a:lnTo>
                  <a:pt x="2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190">
            <a:extLst>
              <a:ext uri="{FF2B5EF4-FFF2-40B4-BE49-F238E27FC236}">
                <a16:creationId xmlns:a16="http://schemas.microsoft.com/office/drawing/2014/main" id="{01142410-52BE-F64A-83B1-563F6BDF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421" y="3643113"/>
            <a:ext cx="373713" cy="421624"/>
          </a:xfrm>
          <a:custGeom>
            <a:avLst/>
            <a:gdLst>
              <a:gd name="T0" fmla="*/ 262 w 345"/>
              <a:gd name="T1" fmla="*/ 388 h 389"/>
              <a:gd name="T2" fmla="*/ 262 w 345"/>
              <a:gd name="T3" fmla="*/ 388 h 389"/>
              <a:gd name="T4" fmla="*/ 82 w 345"/>
              <a:gd name="T5" fmla="*/ 388 h 389"/>
              <a:gd name="T6" fmla="*/ 18 w 345"/>
              <a:gd name="T7" fmla="*/ 361 h 389"/>
              <a:gd name="T8" fmla="*/ 0 w 345"/>
              <a:gd name="T9" fmla="*/ 307 h 389"/>
              <a:gd name="T10" fmla="*/ 9 w 345"/>
              <a:gd name="T11" fmla="*/ 54 h 389"/>
              <a:gd name="T12" fmla="*/ 72 w 345"/>
              <a:gd name="T13" fmla="*/ 0 h 389"/>
              <a:gd name="T14" fmla="*/ 271 w 345"/>
              <a:gd name="T15" fmla="*/ 0 h 389"/>
              <a:gd name="T16" fmla="*/ 325 w 345"/>
              <a:gd name="T17" fmla="*/ 54 h 389"/>
              <a:gd name="T18" fmla="*/ 344 w 345"/>
              <a:gd name="T19" fmla="*/ 307 h 389"/>
              <a:gd name="T20" fmla="*/ 317 w 345"/>
              <a:gd name="T21" fmla="*/ 361 h 389"/>
              <a:gd name="T22" fmla="*/ 262 w 345"/>
              <a:gd name="T23" fmla="*/ 388 h 389"/>
              <a:gd name="T24" fmla="*/ 72 w 345"/>
              <a:gd name="T25" fmla="*/ 36 h 389"/>
              <a:gd name="T26" fmla="*/ 72 w 345"/>
              <a:gd name="T27" fmla="*/ 36 h 389"/>
              <a:gd name="T28" fmla="*/ 55 w 345"/>
              <a:gd name="T29" fmla="*/ 54 h 389"/>
              <a:gd name="T30" fmla="*/ 36 w 345"/>
              <a:gd name="T31" fmla="*/ 307 h 389"/>
              <a:gd name="T32" fmla="*/ 46 w 345"/>
              <a:gd name="T33" fmla="*/ 334 h 389"/>
              <a:gd name="T34" fmla="*/ 82 w 345"/>
              <a:gd name="T35" fmla="*/ 352 h 389"/>
              <a:gd name="T36" fmla="*/ 262 w 345"/>
              <a:gd name="T37" fmla="*/ 352 h 389"/>
              <a:gd name="T38" fmla="*/ 289 w 345"/>
              <a:gd name="T39" fmla="*/ 334 h 389"/>
              <a:gd name="T40" fmla="*/ 308 w 345"/>
              <a:gd name="T41" fmla="*/ 307 h 389"/>
              <a:gd name="T42" fmla="*/ 289 w 345"/>
              <a:gd name="T43" fmla="*/ 54 h 389"/>
              <a:gd name="T44" fmla="*/ 271 w 345"/>
              <a:gd name="T45" fmla="*/ 36 h 389"/>
              <a:gd name="T46" fmla="*/ 72 w 345"/>
              <a:gd name="T47" fmla="*/ 3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" h="389">
                <a:moveTo>
                  <a:pt x="262" y="388"/>
                </a:moveTo>
                <a:lnTo>
                  <a:pt x="262" y="388"/>
                </a:lnTo>
                <a:cubicBezTo>
                  <a:pt x="82" y="388"/>
                  <a:pt x="82" y="388"/>
                  <a:pt x="82" y="388"/>
                </a:cubicBezTo>
                <a:cubicBezTo>
                  <a:pt x="55" y="388"/>
                  <a:pt x="36" y="379"/>
                  <a:pt x="18" y="361"/>
                </a:cubicBezTo>
                <a:cubicBezTo>
                  <a:pt x="9" y="352"/>
                  <a:pt x="0" y="325"/>
                  <a:pt x="0" y="307"/>
                </a:cubicBezTo>
                <a:cubicBezTo>
                  <a:pt x="9" y="54"/>
                  <a:pt x="9" y="54"/>
                  <a:pt x="9" y="54"/>
                </a:cubicBezTo>
                <a:cubicBezTo>
                  <a:pt x="18" y="18"/>
                  <a:pt x="46" y="0"/>
                  <a:pt x="72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99" y="0"/>
                  <a:pt x="325" y="18"/>
                  <a:pt x="325" y="54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4" y="325"/>
                  <a:pt x="335" y="352"/>
                  <a:pt x="317" y="361"/>
                </a:cubicBezTo>
                <a:cubicBezTo>
                  <a:pt x="308" y="379"/>
                  <a:pt x="280" y="388"/>
                  <a:pt x="262" y="388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64" y="36"/>
                  <a:pt x="55" y="45"/>
                  <a:pt x="55" y="54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36" y="316"/>
                  <a:pt x="36" y="334"/>
                  <a:pt x="46" y="334"/>
                </a:cubicBezTo>
                <a:cubicBezTo>
                  <a:pt x="55" y="343"/>
                  <a:pt x="64" y="352"/>
                  <a:pt x="82" y="352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271" y="352"/>
                  <a:pt x="289" y="343"/>
                  <a:pt x="289" y="334"/>
                </a:cubicBezTo>
                <a:cubicBezTo>
                  <a:pt x="299" y="334"/>
                  <a:pt x="308" y="316"/>
                  <a:pt x="308" y="307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289" y="45"/>
                  <a:pt x="280" y="36"/>
                  <a:pt x="271" y="36"/>
                </a:cubicBez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191">
            <a:extLst>
              <a:ext uri="{FF2B5EF4-FFF2-40B4-BE49-F238E27FC236}">
                <a16:creationId xmlns:a16="http://schemas.microsoft.com/office/drawing/2014/main" id="{52871958-810B-3245-B0AB-32C9344E5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45" y="3547289"/>
            <a:ext cx="177272" cy="196440"/>
          </a:xfrm>
          <a:custGeom>
            <a:avLst/>
            <a:gdLst>
              <a:gd name="T0" fmla="*/ 144 w 163"/>
              <a:gd name="T1" fmla="*/ 180 h 181"/>
              <a:gd name="T2" fmla="*/ 144 w 163"/>
              <a:gd name="T3" fmla="*/ 180 h 181"/>
              <a:gd name="T4" fmla="*/ 144 w 163"/>
              <a:gd name="T5" fmla="*/ 180 h 181"/>
              <a:gd name="T6" fmla="*/ 126 w 163"/>
              <a:gd name="T7" fmla="*/ 162 h 181"/>
              <a:gd name="T8" fmla="*/ 126 w 163"/>
              <a:gd name="T9" fmla="*/ 90 h 181"/>
              <a:gd name="T10" fmla="*/ 90 w 163"/>
              <a:gd name="T11" fmla="*/ 36 h 181"/>
              <a:gd name="T12" fmla="*/ 36 w 163"/>
              <a:gd name="T13" fmla="*/ 81 h 181"/>
              <a:gd name="T14" fmla="*/ 36 w 163"/>
              <a:gd name="T15" fmla="*/ 162 h 181"/>
              <a:gd name="T16" fmla="*/ 18 w 163"/>
              <a:gd name="T17" fmla="*/ 180 h 181"/>
              <a:gd name="T18" fmla="*/ 18 w 163"/>
              <a:gd name="T19" fmla="*/ 180 h 181"/>
              <a:gd name="T20" fmla="*/ 0 w 163"/>
              <a:gd name="T21" fmla="*/ 162 h 181"/>
              <a:gd name="T22" fmla="*/ 0 w 163"/>
              <a:gd name="T23" fmla="*/ 90 h 181"/>
              <a:gd name="T24" fmla="*/ 72 w 163"/>
              <a:gd name="T25" fmla="*/ 0 h 181"/>
              <a:gd name="T26" fmla="*/ 162 w 163"/>
              <a:gd name="T27" fmla="*/ 81 h 181"/>
              <a:gd name="T28" fmla="*/ 162 w 163"/>
              <a:gd name="T29" fmla="*/ 162 h 181"/>
              <a:gd name="T30" fmla="*/ 144 w 163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81">
                <a:moveTo>
                  <a:pt x="144" y="180"/>
                </a:moveTo>
                <a:lnTo>
                  <a:pt x="144" y="180"/>
                </a:lnTo>
                <a:lnTo>
                  <a:pt x="144" y="180"/>
                </a:lnTo>
                <a:cubicBezTo>
                  <a:pt x="135" y="180"/>
                  <a:pt x="126" y="171"/>
                  <a:pt x="126" y="162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6" y="63"/>
                  <a:pt x="108" y="45"/>
                  <a:pt x="90" y="36"/>
                </a:cubicBezTo>
                <a:cubicBezTo>
                  <a:pt x="54" y="36"/>
                  <a:pt x="36" y="54"/>
                  <a:pt x="36" y="81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6" y="171"/>
                  <a:pt x="27" y="180"/>
                  <a:pt x="18" y="180"/>
                </a:cubicBezTo>
                <a:lnTo>
                  <a:pt x="18" y="180"/>
                </a:lnTo>
                <a:cubicBezTo>
                  <a:pt x="9" y="180"/>
                  <a:pt x="0" y="171"/>
                  <a:pt x="0" y="16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27" y="0"/>
                  <a:pt x="72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62" y="171"/>
                  <a:pt x="162" y="180"/>
                  <a:pt x="144" y="1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192">
            <a:extLst>
              <a:ext uri="{FF2B5EF4-FFF2-40B4-BE49-F238E27FC236}">
                <a16:creationId xmlns:a16="http://schemas.microsoft.com/office/drawing/2014/main" id="{85D96ADD-1115-0F47-9C86-633BC494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302" y="3322105"/>
            <a:ext cx="972609" cy="972609"/>
          </a:xfrm>
          <a:custGeom>
            <a:avLst/>
            <a:gdLst>
              <a:gd name="T0" fmla="*/ 894 w 895"/>
              <a:gd name="T1" fmla="*/ 451 h 895"/>
              <a:gd name="T2" fmla="*/ 894 w 895"/>
              <a:gd name="T3" fmla="*/ 451 h 895"/>
              <a:gd name="T4" fmla="*/ 451 w 895"/>
              <a:gd name="T5" fmla="*/ 894 h 895"/>
              <a:gd name="T6" fmla="*/ 0 w 895"/>
              <a:gd name="T7" fmla="*/ 451 h 895"/>
              <a:gd name="T8" fmla="*/ 451 w 895"/>
              <a:gd name="T9" fmla="*/ 0 h 895"/>
              <a:gd name="T10" fmla="*/ 894 w 895"/>
              <a:gd name="T11" fmla="*/ 451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5" h="895">
                <a:moveTo>
                  <a:pt x="894" y="451"/>
                </a:moveTo>
                <a:lnTo>
                  <a:pt x="894" y="451"/>
                </a:lnTo>
                <a:cubicBezTo>
                  <a:pt x="894" y="695"/>
                  <a:pt x="695" y="894"/>
                  <a:pt x="451" y="894"/>
                </a:cubicBezTo>
                <a:cubicBezTo>
                  <a:pt x="198" y="894"/>
                  <a:pt x="0" y="695"/>
                  <a:pt x="0" y="451"/>
                </a:cubicBezTo>
                <a:cubicBezTo>
                  <a:pt x="0" y="198"/>
                  <a:pt x="198" y="0"/>
                  <a:pt x="451" y="0"/>
                </a:cubicBezTo>
                <a:cubicBezTo>
                  <a:pt x="695" y="0"/>
                  <a:pt x="894" y="198"/>
                  <a:pt x="894" y="4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193">
            <a:extLst>
              <a:ext uri="{FF2B5EF4-FFF2-40B4-BE49-F238E27FC236}">
                <a16:creationId xmlns:a16="http://schemas.microsoft.com/office/drawing/2014/main" id="{E572B3C1-26A8-BF49-9803-7AB58BB8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432" y="3949749"/>
            <a:ext cx="287471" cy="28747"/>
          </a:xfrm>
          <a:custGeom>
            <a:avLst/>
            <a:gdLst>
              <a:gd name="T0" fmla="*/ 262 w 263"/>
              <a:gd name="T1" fmla="*/ 27 h 28"/>
              <a:gd name="T2" fmla="*/ 262 w 263"/>
              <a:gd name="T3" fmla="*/ 27 h 28"/>
              <a:gd name="T4" fmla="*/ 9 w 263"/>
              <a:gd name="T5" fmla="*/ 27 h 28"/>
              <a:gd name="T6" fmla="*/ 0 w 263"/>
              <a:gd name="T7" fmla="*/ 18 h 28"/>
              <a:gd name="T8" fmla="*/ 0 w 263"/>
              <a:gd name="T9" fmla="*/ 18 h 28"/>
              <a:gd name="T10" fmla="*/ 9 w 263"/>
              <a:gd name="T11" fmla="*/ 0 h 28"/>
              <a:gd name="T12" fmla="*/ 262 w 263"/>
              <a:gd name="T13" fmla="*/ 0 h 28"/>
              <a:gd name="T14" fmla="*/ 262 w 2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8">
                <a:moveTo>
                  <a:pt x="262" y="27"/>
                </a:moveTo>
                <a:lnTo>
                  <a:pt x="2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194">
            <a:extLst>
              <a:ext uri="{FF2B5EF4-FFF2-40B4-BE49-F238E27FC236}">
                <a16:creationId xmlns:a16="http://schemas.microsoft.com/office/drawing/2014/main" id="{2C9CAD22-5B7B-3447-91A4-F07DB91C4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146" y="3643113"/>
            <a:ext cx="373713" cy="421624"/>
          </a:xfrm>
          <a:custGeom>
            <a:avLst/>
            <a:gdLst>
              <a:gd name="T0" fmla="*/ 262 w 344"/>
              <a:gd name="T1" fmla="*/ 388 h 389"/>
              <a:gd name="T2" fmla="*/ 262 w 344"/>
              <a:gd name="T3" fmla="*/ 388 h 389"/>
              <a:gd name="T4" fmla="*/ 72 w 344"/>
              <a:gd name="T5" fmla="*/ 388 h 389"/>
              <a:gd name="T6" fmla="*/ 18 w 344"/>
              <a:gd name="T7" fmla="*/ 361 h 389"/>
              <a:gd name="T8" fmla="*/ 0 w 344"/>
              <a:gd name="T9" fmla="*/ 307 h 389"/>
              <a:gd name="T10" fmla="*/ 9 w 344"/>
              <a:gd name="T11" fmla="*/ 54 h 389"/>
              <a:gd name="T12" fmla="*/ 72 w 344"/>
              <a:gd name="T13" fmla="*/ 0 h 389"/>
              <a:gd name="T14" fmla="*/ 271 w 344"/>
              <a:gd name="T15" fmla="*/ 0 h 389"/>
              <a:gd name="T16" fmla="*/ 325 w 344"/>
              <a:gd name="T17" fmla="*/ 54 h 389"/>
              <a:gd name="T18" fmla="*/ 343 w 344"/>
              <a:gd name="T19" fmla="*/ 307 h 389"/>
              <a:gd name="T20" fmla="*/ 316 w 344"/>
              <a:gd name="T21" fmla="*/ 361 h 389"/>
              <a:gd name="T22" fmla="*/ 262 w 344"/>
              <a:gd name="T23" fmla="*/ 388 h 389"/>
              <a:gd name="T24" fmla="*/ 72 w 344"/>
              <a:gd name="T25" fmla="*/ 36 h 389"/>
              <a:gd name="T26" fmla="*/ 72 w 344"/>
              <a:gd name="T27" fmla="*/ 36 h 389"/>
              <a:gd name="T28" fmla="*/ 54 w 344"/>
              <a:gd name="T29" fmla="*/ 54 h 389"/>
              <a:gd name="T30" fmla="*/ 36 w 344"/>
              <a:gd name="T31" fmla="*/ 307 h 389"/>
              <a:gd name="T32" fmla="*/ 45 w 344"/>
              <a:gd name="T33" fmla="*/ 334 h 389"/>
              <a:gd name="T34" fmla="*/ 72 w 344"/>
              <a:gd name="T35" fmla="*/ 352 h 389"/>
              <a:gd name="T36" fmla="*/ 262 w 344"/>
              <a:gd name="T37" fmla="*/ 352 h 389"/>
              <a:gd name="T38" fmla="*/ 289 w 344"/>
              <a:gd name="T39" fmla="*/ 334 h 389"/>
              <a:gd name="T40" fmla="*/ 307 w 344"/>
              <a:gd name="T41" fmla="*/ 307 h 389"/>
              <a:gd name="T42" fmla="*/ 289 w 344"/>
              <a:gd name="T43" fmla="*/ 54 h 389"/>
              <a:gd name="T44" fmla="*/ 271 w 344"/>
              <a:gd name="T45" fmla="*/ 36 h 389"/>
              <a:gd name="T46" fmla="*/ 72 w 344"/>
              <a:gd name="T47" fmla="*/ 3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389">
                <a:moveTo>
                  <a:pt x="262" y="388"/>
                </a:moveTo>
                <a:lnTo>
                  <a:pt x="262" y="388"/>
                </a:lnTo>
                <a:cubicBezTo>
                  <a:pt x="72" y="388"/>
                  <a:pt x="72" y="388"/>
                  <a:pt x="72" y="388"/>
                </a:cubicBezTo>
                <a:cubicBezTo>
                  <a:pt x="54" y="388"/>
                  <a:pt x="36" y="379"/>
                  <a:pt x="18" y="361"/>
                </a:cubicBezTo>
                <a:cubicBezTo>
                  <a:pt x="0" y="352"/>
                  <a:pt x="0" y="325"/>
                  <a:pt x="0" y="307"/>
                </a:cubicBezTo>
                <a:cubicBezTo>
                  <a:pt x="9" y="54"/>
                  <a:pt x="9" y="54"/>
                  <a:pt x="9" y="54"/>
                </a:cubicBezTo>
                <a:cubicBezTo>
                  <a:pt x="18" y="18"/>
                  <a:pt x="36" y="0"/>
                  <a:pt x="72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98" y="0"/>
                  <a:pt x="325" y="18"/>
                  <a:pt x="325" y="54"/>
                </a:cubicBezTo>
                <a:cubicBezTo>
                  <a:pt x="343" y="307"/>
                  <a:pt x="343" y="307"/>
                  <a:pt x="343" y="307"/>
                </a:cubicBezTo>
                <a:cubicBezTo>
                  <a:pt x="343" y="325"/>
                  <a:pt x="334" y="352"/>
                  <a:pt x="316" y="361"/>
                </a:cubicBezTo>
                <a:cubicBezTo>
                  <a:pt x="307" y="379"/>
                  <a:pt x="280" y="388"/>
                  <a:pt x="262" y="388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63" y="36"/>
                  <a:pt x="54" y="45"/>
                  <a:pt x="54" y="54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36" y="316"/>
                  <a:pt x="36" y="334"/>
                  <a:pt x="45" y="334"/>
                </a:cubicBezTo>
                <a:cubicBezTo>
                  <a:pt x="54" y="343"/>
                  <a:pt x="63" y="352"/>
                  <a:pt x="72" y="352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271" y="352"/>
                  <a:pt x="280" y="343"/>
                  <a:pt x="289" y="334"/>
                </a:cubicBezTo>
                <a:cubicBezTo>
                  <a:pt x="298" y="334"/>
                  <a:pt x="307" y="316"/>
                  <a:pt x="307" y="307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289" y="45"/>
                  <a:pt x="280" y="36"/>
                  <a:pt x="271" y="36"/>
                </a:cubicBez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195">
            <a:extLst>
              <a:ext uri="{FF2B5EF4-FFF2-40B4-BE49-F238E27FC236}">
                <a16:creationId xmlns:a16="http://schemas.microsoft.com/office/drawing/2014/main" id="{44183DE1-AA1D-5F46-9261-4B415277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180" y="3547289"/>
            <a:ext cx="186855" cy="196440"/>
          </a:xfrm>
          <a:custGeom>
            <a:avLst/>
            <a:gdLst>
              <a:gd name="T0" fmla="*/ 154 w 173"/>
              <a:gd name="T1" fmla="*/ 180 h 181"/>
              <a:gd name="T2" fmla="*/ 154 w 173"/>
              <a:gd name="T3" fmla="*/ 180 h 181"/>
              <a:gd name="T4" fmla="*/ 154 w 173"/>
              <a:gd name="T5" fmla="*/ 180 h 181"/>
              <a:gd name="T6" fmla="*/ 136 w 173"/>
              <a:gd name="T7" fmla="*/ 162 h 181"/>
              <a:gd name="T8" fmla="*/ 136 w 173"/>
              <a:gd name="T9" fmla="*/ 90 h 181"/>
              <a:gd name="T10" fmla="*/ 90 w 173"/>
              <a:gd name="T11" fmla="*/ 36 h 181"/>
              <a:gd name="T12" fmla="*/ 45 w 173"/>
              <a:gd name="T13" fmla="*/ 81 h 181"/>
              <a:gd name="T14" fmla="*/ 45 w 173"/>
              <a:gd name="T15" fmla="*/ 162 h 181"/>
              <a:gd name="T16" fmla="*/ 27 w 173"/>
              <a:gd name="T17" fmla="*/ 180 h 181"/>
              <a:gd name="T18" fmla="*/ 27 w 173"/>
              <a:gd name="T19" fmla="*/ 180 h 181"/>
              <a:gd name="T20" fmla="*/ 0 w 173"/>
              <a:gd name="T21" fmla="*/ 162 h 181"/>
              <a:gd name="T22" fmla="*/ 0 w 173"/>
              <a:gd name="T23" fmla="*/ 90 h 181"/>
              <a:gd name="T24" fmla="*/ 81 w 173"/>
              <a:gd name="T25" fmla="*/ 0 h 181"/>
              <a:gd name="T26" fmla="*/ 172 w 173"/>
              <a:gd name="T27" fmla="*/ 81 h 181"/>
              <a:gd name="T28" fmla="*/ 172 w 173"/>
              <a:gd name="T29" fmla="*/ 162 h 181"/>
              <a:gd name="T30" fmla="*/ 154 w 173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1">
                <a:moveTo>
                  <a:pt x="154" y="180"/>
                </a:moveTo>
                <a:lnTo>
                  <a:pt x="154" y="180"/>
                </a:lnTo>
                <a:lnTo>
                  <a:pt x="154" y="180"/>
                </a:lnTo>
                <a:cubicBezTo>
                  <a:pt x="145" y="180"/>
                  <a:pt x="136" y="171"/>
                  <a:pt x="136" y="162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63"/>
                  <a:pt x="118" y="45"/>
                  <a:pt x="90" y="36"/>
                </a:cubicBezTo>
                <a:cubicBezTo>
                  <a:pt x="63" y="36"/>
                  <a:pt x="45" y="54"/>
                  <a:pt x="45" y="81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71"/>
                  <a:pt x="36" y="180"/>
                  <a:pt x="27" y="180"/>
                </a:cubicBezTo>
                <a:lnTo>
                  <a:pt x="27" y="180"/>
                </a:lnTo>
                <a:cubicBezTo>
                  <a:pt x="9" y="180"/>
                  <a:pt x="0" y="171"/>
                  <a:pt x="0" y="16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36" y="0"/>
                  <a:pt x="172" y="36"/>
                  <a:pt x="172" y="81"/>
                </a:cubicBezTo>
                <a:cubicBezTo>
                  <a:pt x="172" y="162"/>
                  <a:pt x="172" y="162"/>
                  <a:pt x="172" y="162"/>
                </a:cubicBezTo>
                <a:cubicBezTo>
                  <a:pt x="172" y="171"/>
                  <a:pt x="163" y="180"/>
                  <a:pt x="154" y="1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233">
            <a:extLst>
              <a:ext uri="{FF2B5EF4-FFF2-40B4-BE49-F238E27FC236}">
                <a16:creationId xmlns:a16="http://schemas.microsoft.com/office/drawing/2014/main" id="{F2CBD963-DD33-AF45-87C2-67F28779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4025" y="11026333"/>
            <a:ext cx="972609" cy="972609"/>
          </a:xfrm>
          <a:custGeom>
            <a:avLst/>
            <a:gdLst>
              <a:gd name="T0" fmla="*/ 895 w 896"/>
              <a:gd name="T1" fmla="*/ 443 h 896"/>
              <a:gd name="T2" fmla="*/ 895 w 896"/>
              <a:gd name="T3" fmla="*/ 443 h 896"/>
              <a:gd name="T4" fmla="*/ 452 w 896"/>
              <a:gd name="T5" fmla="*/ 895 h 896"/>
              <a:gd name="T6" fmla="*/ 0 w 896"/>
              <a:gd name="T7" fmla="*/ 443 h 896"/>
              <a:gd name="T8" fmla="*/ 452 w 896"/>
              <a:gd name="T9" fmla="*/ 0 h 896"/>
              <a:gd name="T10" fmla="*/ 895 w 896"/>
              <a:gd name="T11" fmla="*/ 443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96">
                <a:moveTo>
                  <a:pt x="895" y="443"/>
                </a:moveTo>
                <a:lnTo>
                  <a:pt x="895" y="443"/>
                </a:lnTo>
                <a:cubicBezTo>
                  <a:pt x="895" y="696"/>
                  <a:pt x="696" y="895"/>
                  <a:pt x="452" y="895"/>
                </a:cubicBezTo>
                <a:cubicBezTo>
                  <a:pt x="199" y="895"/>
                  <a:pt x="0" y="696"/>
                  <a:pt x="0" y="443"/>
                </a:cubicBezTo>
                <a:cubicBezTo>
                  <a:pt x="0" y="199"/>
                  <a:pt x="199" y="0"/>
                  <a:pt x="452" y="0"/>
                </a:cubicBezTo>
                <a:cubicBezTo>
                  <a:pt x="696" y="0"/>
                  <a:pt x="895" y="199"/>
                  <a:pt x="895" y="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234">
            <a:extLst>
              <a:ext uri="{FF2B5EF4-FFF2-40B4-BE49-F238E27FC236}">
                <a16:creationId xmlns:a16="http://schemas.microsoft.com/office/drawing/2014/main" id="{BA448CCB-AB9E-2141-9584-4A6CCA38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8155" y="11653977"/>
            <a:ext cx="287471" cy="28747"/>
          </a:xfrm>
          <a:custGeom>
            <a:avLst/>
            <a:gdLst>
              <a:gd name="T0" fmla="*/ 262 w 263"/>
              <a:gd name="T1" fmla="*/ 27 h 28"/>
              <a:gd name="T2" fmla="*/ 262 w 263"/>
              <a:gd name="T3" fmla="*/ 27 h 28"/>
              <a:gd name="T4" fmla="*/ 9 w 263"/>
              <a:gd name="T5" fmla="*/ 27 h 28"/>
              <a:gd name="T6" fmla="*/ 0 w 263"/>
              <a:gd name="T7" fmla="*/ 9 h 28"/>
              <a:gd name="T8" fmla="*/ 0 w 263"/>
              <a:gd name="T9" fmla="*/ 9 h 28"/>
              <a:gd name="T10" fmla="*/ 9 w 263"/>
              <a:gd name="T11" fmla="*/ 0 h 28"/>
              <a:gd name="T12" fmla="*/ 262 w 263"/>
              <a:gd name="T13" fmla="*/ 0 h 28"/>
              <a:gd name="T14" fmla="*/ 262 w 2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8">
                <a:moveTo>
                  <a:pt x="262" y="27"/>
                </a:moveTo>
                <a:lnTo>
                  <a:pt x="2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235">
            <a:extLst>
              <a:ext uri="{FF2B5EF4-FFF2-40B4-BE49-F238E27FC236}">
                <a16:creationId xmlns:a16="http://schemas.microsoft.com/office/drawing/2014/main" id="{0B58DF4B-6EB8-C742-BA41-58C210F4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869" y="11347341"/>
            <a:ext cx="373713" cy="421624"/>
          </a:xfrm>
          <a:custGeom>
            <a:avLst/>
            <a:gdLst>
              <a:gd name="T0" fmla="*/ 262 w 344"/>
              <a:gd name="T1" fmla="*/ 389 h 390"/>
              <a:gd name="T2" fmla="*/ 262 w 344"/>
              <a:gd name="T3" fmla="*/ 389 h 390"/>
              <a:gd name="T4" fmla="*/ 72 w 344"/>
              <a:gd name="T5" fmla="*/ 389 h 390"/>
              <a:gd name="T6" fmla="*/ 18 w 344"/>
              <a:gd name="T7" fmla="*/ 362 h 390"/>
              <a:gd name="T8" fmla="*/ 0 w 344"/>
              <a:gd name="T9" fmla="*/ 308 h 390"/>
              <a:gd name="T10" fmla="*/ 9 w 344"/>
              <a:gd name="T11" fmla="*/ 55 h 390"/>
              <a:gd name="T12" fmla="*/ 72 w 344"/>
              <a:gd name="T13" fmla="*/ 0 h 390"/>
              <a:gd name="T14" fmla="*/ 271 w 344"/>
              <a:gd name="T15" fmla="*/ 0 h 390"/>
              <a:gd name="T16" fmla="*/ 325 w 344"/>
              <a:gd name="T17" fmla="*/ 55 h 390"/>
              <a:gd name="T18" fmla="*/ 343 w 344"/>
              <a:gd name="T19" fmla="*/ 308 h 390"/>
              <a:gd name="T20" fmla="*/ 316 w 344"/>
              <a:gd name="T21" fmla="*/ 362 h 390"/>
              <a:gd name="T22" fmla="*/ 262 w 344"/>
              <a:gd name="T23" fmla="*/ 389 h 390"/>
              <a:gd name="T24" fmla="*/ 72 w 344"/>
              <a:gd name="T25" fmla="*/ 37 h 390"/>
              <a:gd name="T26" fmla="*/ 72 w 344"/>
              <a:gd name="T27" fmla="*/ 37 h 390"/>
              <a:gd name="T28" fmla="*/ 54 w 344"/>
              <a:gd name="T29" fmla="*/ 55 h 390"/>
              <a:gd name="T30" fmla="*/ 36 w 344"/>
              <a:gd name="T31" fmla="*/ 308 h 390"/>
              <a:gd name="T32" fmla="*/ 45 w 344"/>
              <a:gd name="T33" fmla="*/ 335 h 390"/>
              <a:gd name="T34" fmla="*/ 72 w 344"/>
              <a:gd name="T35" fmla="*/ 353 h 390"/>
              <a:gd name="T36" fmla="*/ 262 w 344"/>
              <a:gd name="T37" fmla="*/ 353 h 390"/>
              <a:gd name="T38" fmla="*/ 289 w 344"/>
              <a:gd name="T39" fmla="*/ 335 h 390"/>
              <a:gd name="T40" fmla="*/ 298 w 344"/>
              <a:gd name="T41" fmla="*/ 308 h 390"/>
              <a:gd name="T42" fmla="*/ 289 w 344"/>
              <a:gd name="T43" fmla="*/ 55 h 390"/>
              <a:gd name="T44" fmla="*/ 271 w 344"/>
              <a:gd name="T45" fmla="*/ 37 h 390"/>
              <a:gd name="T46" fmla="*/ 72 w 344"/>
              <a:gd name="T47" fmla="*/ 37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390">
                <a:moveTo>
                  <a:pt x="262" y="389"/>
                </a:moveTo>
                <a:lnTo>
                  <a:pt x="262" y="389"/>
                </a:lnTo>
                <a:cubicBezTo>
                  <a:pt x="72" y="389"/>
                  <a:pt x="72" y="389"/>
                  <a:pt x="72" y="389"/>
                </a:cubicBezTo>
                <a:cubicBezTo>
                  <a:pt x="54" y="389"/>
                  <a:pt x="36" y="380"/>
                  <a:pt x="18" y="362"/>
                </a:cubicBezTo>
                <a:cubicBezTo>
                  <a:pt x="0" y="344"/>
                  <a:pt x="0" y="326"/>
                  <a:pt x="0" y="308"/>
                </a:cubicBezTo>
                <a:cubicBezTo>
                  <a:pt x="9" y="55"/>
                  <a:pt x="9" y="55"/>
                  <a:pt x="9" y="55"/>
                </a:cubicBezTo>
                <a:cubicBezTo>
                  <a:pt x="18" y="19"/>
                  <a:pt x="36" y="0"/>
                  <a:pt x="72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98" y="0"/>
                  <a:pt x="325" y="19"/>
                  <a:pt x="325" y="55"/>
                </a:cubicBezTo>
                <a:cubicBezTo>
                  <a:pt x="343" y="308"/>
                  <a:pt x="343" y="308"/>
                  <a:pt x="343" y="308"/>
                </a:cubicBezTo>
                <a:cubicBezTo>
                  <a:pt x="343" y="326"/>
                  <a:pt x="334" y="344"/>
                  <a:pt x="316" y="362"/>
                </a:cubicBezTo>
                <a:cubicBezTo>
                  <a:pt x="307" y="380"/>
                  <a:pt x="280" y="389"/>
                  <a:pt x="262" y="389"/>
                </a:cubicBezTo>
                <a:close/>
                <a:moveTo>
                  <a:pt x="72" y="37"/>
                </a:moveTo>
                <a:lnTo>
                  <a:pt x="72" y="37"/>
                </a:lnTo>
                <a:cubicBezTo>
                  <a:pt x="63" y="37"/>
                  <a:pt x="54" y="46"/>
                  <a:pt x="54" y="55"/>
                </a:cubicBezTo>
                <a:cubicBezTo>
                  <a:pt x="36" y="308"/>
                  <a:pt x="36" y="308"/>
                  <a:pt x="36" y="308"/>
                </a:cubicBezTo>
                <a:cubicBezTo>
                  <a:pt x="36" y="317"/>
                  <a:pt x="36" y="326"/>
                  <a:pt x="45" y="335"/>
                </a:cubicBezTo>
                <a:cubicBezTo>
                  <a:pt x="54" y="344"/>
                  <a:pt x="63" y="353"/>
                  <a:pt x="72" y="353"/>
                </a:cubicBezTo>
                <a:cubicBezTo>
                  <a:pt x="262" y="353"/>
                  <a:pt x="262" y="353"/>
                  <a:pt x="262" y="353"/>
                </a:cubicBezTo>
                <a:cubicBezTo>
                  <a:pt x="271" y="353"/>
                  <a:pt x="280" y="344"/>
                  <a:pt x="289" y="335"/>
                </a:cubicBezTo>
                <a:cubicBezTo>
                  <a:pt x="298" y="326"/>
                  <a:pt x="307" y="317"/>
                  <a:pt x="298" y="308"/>
                </a:cubicBezTo>
                <a:cubicBezTo>
                  <a:pt x="289" y="55"/>
                  <a:pt x="289" y="55"/>
                  <a:pt x="289" y="55"/>
                </a:cubicBezTo>
                <a:cubicBezTo>
                  <a:pt x="289" y="46"/>
                  <a:pt x="280" y="37"/>
                  <a:pt x="271" y="37"/>
                </a:cubicBezTo>
                <a:lnTo>
                  <a:pt x="7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236">
            <a:extLst>
              <a:ext uri="{FF2B5EF4-FFF2-40B4-BE49-F238E27FC236}">
                <a16:creationId xmlns:a16="http://schemas.microsoft.com/office/drawing/2014/main" id="{5573B15B-9E86-2A4C-AD0F-D53CAADA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903" y="11251517"/>
            <a:ext cx="186855" cy="196440"/>
          </a:xfrm>
          <a:custGeom>
            <a:avLst/>
            <a:gdLst>
              <a:gd name="T0" fmla="*/ 154 w 173"/>
              <a:gd name="T1" fmla="*/ 181 h 182"/>
              <a:gd name="T2" fmla="*/ 154 w 173"/>
              <a:gd name="T3" fmla="*/ 181 h 182"/>
              <a:gd name="T4" fmla="*/ 154 w 173"/>
              <a:gd name="T5" fmla="*/ 181 h 182"/>
              <a:gd name="T6" fmla="*/ 136 w 173"/>
              <a:gd name="T7" fmla="*/ 163 h 182"/>
              <a:gd name="T8" fmla="*/ 136 w 173"/>
              <a:gd name="T9" fmla="*/ 90 h 182"/>
              <a:gd name="T10" fmla="*/ 91 w 173"/>
              <a:gd name="T11" fmla="*/ 36 h 182"/>
              <a:gd name="T12" fmla="*/ 45 w 173"/>
              <a:gd name="T13" fmla="*/ 82 h 182"/>
              <a:gd name="T14" fmla="*/ 45 w 173"/>
              <a:gd name="T15" fmla="*/ 163 h 182"/>
              <a:gd name="T16" fmla="*/ 27 w 173"/>
              <a:gd name="T17" fmla="*/ 181 h 182"/>
              <a:gd name="T18" fmla="*/ 27 w 173"/>
              <a:gd name="T19" fmla="*/ 181 h 182"/>
              <a:gd name="T20" fmla="*/ 0 w 173"/>
              <a:gd name="T21" fmla="*/ 163 h 182"/>
              <a:gd name="T22" fmla="*/ 0 w 173"/>
              <a:gd name="T23" fmla="*/ 90 h 182"/>
              <a:gd name="T24" fmla="*/ 82 w 173"/>
              <a:gd name="T25" fmla="*/ 0 h 182"/>
              <a:gd name="T26" fmla="*/ 172 w 173"/>
              <a:gd name="T27" fmla="*/ 82 h 182"/>
              <a:gd name="T28" fmla="*/ 172 w 173"/>
              <a:gd name="T29" fmla="*/ 163 h 182"/>
              <a:gd name="T30" fmla="*/ 154 w 173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154" y="181"/>
                </a:moveTo>
                <a:lnTo>
                  <a:pt x="154" y="181"/>
                </a:lnTo>
                <a:lnTo>
                  <a:pt x="154" y="181"/>
                </a:lnTo>
                <a:cubicBezTo>
                  <a:pt x="145" y="181"/>
                  <a:pt x="136" y="172"/>
                  <a:pt x="136" y="163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64"/>
                  <a:pt x="118" y="36"/>
                  <a:pt x="91" y="36"/>
                </a:cubicBezTo>
                <a:cubicBezTo>
                  <a:pt x="64" y="36"/>
                  <a:pt x="45" y="54"/>
                  <a:pt x="45" y="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172"/>
                  <a:pt x="36" y="181"/>
                  <a:pt x="27" y="181"/>
                </a:cubicBezTo>
                <a:lnTo>
                  <a:pt x="27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2" y="0"/>
                </a:cubicBezTo>
                <a:cubicBezTo>
                  <a:pt x="136" y="0"/>
                  <a:pt x="172" y="36"/>
                  <a:pt x="172" y="82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72"/>
                  <a:pt x="163" y="181"/>
                  <a:pt x="154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237">
            <a:extLst>
              <a:ext uri="{FF2B5EF4-FFF2-40B4-BE49-F238E27FC236}">
                <a16:creationId xmlns:a16="http://schemas.microsoft.com/office/drawing/2014/main" id="{546161B7-1A15-1E42-92FF-45499318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585" y="11026333"/>
            <a:ext cx="972612" cy="972609"/>
          </a:xfrm>
          <a:custGeom>
            <a:avLst/>
            <a:gdLst>
              <a:gd name="T0" fmla="*/ 895 w 896"/>
              <a:gd name="T1" fmla="*/ 443 h 896"/>
              <a:gd name="T2" fmla="*/ 895 w 896"/>
              <a:gd name="T3" fmla="*/ 443 h 896"/>
              <a:gd name="T4" fmla="*/ 452 w 896"/>
              <a:gd name="T5" fmla="*/ 895 h 896"/>
              <a:gd name="T6" fmla="*/ 0 w 896"/>
              <a:gd name="T7" fmla="*/ 443 h 896"/>
              <a:gd name="T8" fmla="*/ 452 w 896"/>
              <a:gd name="T9" fmla="*/ 0 h 896"/>
              <a:gd name="T10" fmla="*/ 895 w 896"/>
              <a:gd name="T11" fmla="*/ 443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896">
                <a:moveTo>
                  <a:pt x="895" y="443"/>
                </a:moveTo>
                <a:lnTo>
                  <a:pt x="895" y="443"/>
                </a:lnTo>
                <a:cubicBezTo>
                  <a:pt x="895" y="696"/>
                  <a:pt x="696" y="895"/>
                  <a:pt x="452" y="895"/>
                </a:cubicBezTo>
                <a:cubicBezTo>
                  <a:pt x="208" y="895"/>
                  <a:pt x="0" y="696"/>
                  <a:pt x="0" y="443"/>
                </a:cubicBezTo>
                <a:cubicBezTo>
                  <a:pt x="0" y="199"/>
                  <a:pt x="208" y="0"/>
                  <a:pt x="452" y="0"/>
                </a:cubicBezTo>
                <a:cubicBezTo>
                  <a:pt x="696" y="0"/>
                  <a:pt x="895" y="199"/>
                  <a:pt x="895" y="4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238">
            <a:extLst>
              <a:ext uri="{FF2B5EF4-FFF2-40B4-BE49-F238E27FC236}">
                <a16:creationId xmlns:a16="http://schemas.microsoft.com/office/drawing/2014/main" id="{9E6E9CF7-C156-4946-A3C8-ED8817C6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715" y="11653977"/>
            <a:ext cx="287471" cy="28747"/>
          </a:xfrm>
          <a:custGeom>
            <a:avLst/>
            <a:gdLst>
              <a:gd name="T0" fmla="*/ 262 w 263"/>
              <a:gd name="T1" fmla="*/ 27 h 28"/>
              <a:gd name="T2" fmla="*/ 262 w 263"/>
              <a:gd name="T3" fmla="*/ 27 h 28"/>
              <a:gd name="T4" fmla="*/ 9 w 263"/>
              <a:gd name="T5" fmla="*/ 27 h 28"/>
              <a:gd name="T6" fmla="*/ 0 w 263"/>
              <a:gd name="T7" fmla="*/ 9 h 28"/>
              <a:gd name="T8" fmla="*/ 0 w 263"/>
              <a:gd name="T9" fmla="*/ 9 h 28"/>
              <a:gd name="T10" fmla="*/ 9 w 263"/>
              <a:gd name="T11" fmla="*/ 0 h 28"/>
              <a:gd name="T12" fmla="*/ 262 w 263"/>
              <a:gd name="T13" fmla="*/ 0 h 28"/>
              <a:gd name="T14" fmla="*/ 262 w 2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8">
                <a:moveTo>
                  <a:pt x="262" y="27"/>
                </a:moveTo>
                <a:lnTo>
                  <a:pt x="2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239">
            <a:extLst>
              <a:ext uri="{FF2B5EF4-FFF2-40B4-BE49-F238E27FC236}">
                <a16:creationId xmlns:a16="http://schemas.microsoft.com/office/drawing/2014/main" id="{CC80EC2E-FBF7-1D4A-A417-9886F17E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221" y="11347341"/>
            <a:ext cx="373713" cy="421624"/>
          </a:xfrm>
          <a:custGeom>
            <a:avLst/>
            <a:gdLst>
              <a:gd name="T0" fmla="*/ 263 w 345"/>
              <a:gd name="T1" fmla="*/ 389 h 390"/>
              <a:gd name="T2" fmla="*/ 263 w 345"/>
              <a:gd name="T3" fmla="*/ 389 h 390"/>
              <a:gd name="T4" fmla="*/ 82 w 345"/>
              <a:gd name="T5" fmla="*/ 389 h 390"/>
              <a:gd name="T6" fmla="*/ 19 w 345"/>
              <a:gd name="T7" fmla="*/ 362 h 390"/>
              <a:gd name="T8" fmla="*/ 0 w 345"/>
              <a:gd name="T9" fmla="*/ 308 h 390"/>
              <a:gd name="T10" fmla="*/ 19 w 345"/>
              <a:gd name="T11" fmla="*/ 55 h 390"/>
              <a:gd name="T12" fmla="*/ 73 w 345"/>
              <a:gd name="T13" fmla="*/ 0 h 390"/>
              <a:gd name="T14" fmla="*/ 272 w 345"/>
              <a:gd name="T15" fmla="*/ 0 h 390"/>
              <a:gd name="T16" fmla="*/ 326 w 345"/>
              <a:gd name="T17" fmla="*/ 55 h 390"/>
              <a:gd name="T18" fmla="*/ 344 w 345"/>
              <a:gd name="T19" fmla="*/ 308 h 390"/>
              <a:gd name="T20" fmla="*/ 326 w 345"/>
              <a:gd name="T21" fmla="*/ 362 h 390"/>
              <a:gd name="T22" fmla="*/ 263 w 345"/>
              <a:gd name="T23" fmla="*/ 389 h 390"/>
              <a:gd name="T24" fmla="*/ 73 w 345"/>
              <a:gd name="T25" fmla="*/ 37 h 390"/>
              <a:gd name="T26" fmla="*/ 73 w 345"/>
              <a:gd name="T27" fmla="*/ 37 h 390"/>
              <a:gd name="T28" fmla="*/ 55 w 345"/>
              <a:gd name="T29" fmla="*/ 55 h 390"/>
              <a:gd name="T30" fmla="*/ 36 w 345"/>
              <a:gd name="T31" fmla="*/ 308 h 390"/>
              <a:gd name="T32" fmla="*/ 46 w 345"/>
              <a:gd name="T33" fmla="*/ 335 h 390"/>
              <a:gd name="T34" fmla="*/ 82 w 345"/>
              <a:gd name="T35" fmla="*/ 353 h 390"/>
              <a:gd name="T36" fmla="*/ 263 w 345"/>
              <a:gd name="T37" fmla="*/ 353 h 390"/>
              <a:gd name="T38" fmla="*/ 289 w 345"/>
              <a:gd name="T39" fmla="*/ 335 h 390"/>
              <a:gd name="T40" fmla="*/ 308 w 345"/>
              <a:gd name="T41" fmla="*/ 308 h 390"/>
              <a:gd name="T42" fmla="*/ 289 w 345"/>
              <a:gd name="T43" fmla="*/ 55 h 390"/>
              <a:gd name="T44" fmla="*/ 272 w 345"/>
              <a:gd name="T45" fmla="*/ 37 h 390"/>
              <a:gd name="T46" fmla="*/ 73 w 345"/>
              <a:gd name="T47" fmla="*/ 37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5" h="390">
                <a:moveTo>
                  <a:pt x="263" y="389"/>
                </a:moveTo>
                <a:lnTo>
                  <a:pt x="263" y="389"/>
                </a:lnTo>
                <a:cubicBezTo>
                  <a:pt x="82" y="389"/>
                  <a:pt x="82" y="389"/>
                  <a:pt x="82" y="389"/>
                </a:cubicBezTo>
                <a:cubicBezTo>
                  <a:pt x="55" y="389"/>
                  <a:pt x="36" y="380"/>
                  <a:pt x="19" y="362"/>
                </a:cubicBezTo>
                <a:cubicBezTo>
                  <a:pt x="10" y="344"/>
                  <a:pt x="0" y="326"/>
                  <a:pt x="0" y="308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19"/>
                  <a:pt x="46" y="0"/>
                  <a:pt x="73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9" y="0"/>
                  <a:pt x="326" y="19"/>
                  <a:pt x="326" y="55"/>
                </a:cubicBezTo>
                <a:cubicBezTo>
                  <a:pt x="344" y="308"/>
                  <a:pt x="344" y="308"/>
                  <a:pt x="344" y="308"/>
                </a:cubicBezTo>
                <a:cubicBezTo>
                  <a:pt x="344" y="326"/>
                  <a:pt x="335" y="344"/>
                  <a:pt x="326" y="362"/>
                </a:cubicBezTo>
                <a:cubicBezTo>
                  <a:pt x="308" y="380"/>
                  <a:pt x="289" y="389"/>
                  <a:pt x="263" y="389"/>
                </a:cubicBezTo>
                <a:close/>
                <a:moveTo>
                  <a:pt x="73" y="37"/>
                </a:moveTo>
                <a:lnTo>
                  <a:pt x="73" y="37"/>
                </a:lnTo>
                <a:cubicBezTo>
                  <a:pt x="64" y="37"/>
                  <a:pt x="55" y="46"/>
                  <a:pt x="55" y="55"/>
                </a:cubicBezTo>
                <a:cubicBezTo>
                  <a:pt x="36" y="308"/>
                  <a:pt x="36" y="308"/>
                  <a:pt x="36" y="308"/>
                </a:cubicBezTo>
                <a:cubicBezTo>
                  <a:pt x="36" y="317"/>
                  <a:pt x="46" y="326"/>
                  <a:pt x="46" y="335"/>
                </a:cubicBezTo>
                <a:cubicBezTo>
                  <a:pt x="55" y="344"/>
                  <a:pt x="64" y="353"/>
                  <a:pt x="82" y="353"/>
                </a:cubicBezTo>
                <a:cubicBezTo>
                  <a:pt x="263" y="353"/>
                  <a:pt x="263" y="353"/>
                  <a:pt x="263" y="353"/>
                </a:cubicBezTo>
                <a:cubicBezTo>
                  <a:pt x="272" y="353"/>
                  <a:pt x="289" y="344"/>
                  <a:pt x="289" y="335"/>
                </a:cubicBezTo>
                <a:cubicBezTo>
                  <a:pt x="299" y="326"/>
                  <a:pt x="308" y="317"/>
                  <a:pt x="308" y="308"/>
                </a:cubicBezTo>
                <a:cubicBezTo>
                  <a:pt x="289" y="55"/>
                  <a:pt x="289" y="55"/>
                  <a:pt x="289" y="55"/>
                </a:cubicBezTo>
                <a:cubicBezTo>
                  <a:pt x="289" y="46"/>
                  <a:pt x="280" y="37"/>
                  <a:pt x="272" y="37"/>
                </a:cubicBezTo>
                <a:lnTo>
                  <a:pt x="73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240">
            <a:extLst>
              <a:ext uri="{FF2B5EF4-FFF2-40B4-BE49-F238E27FC236}">
                <a16:creationId xmlns:a16="http://schemas.microsoft.com/office/drawing/2014/main" id="{993347D5-3074-C54B-9645-6D04E3EB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1044" y="11251517"/>
            <a:ext cx="186858" cy="196440"/>
          </a:xfrm>
          <a:custGeom>
            <a:avLst/>
            <a:gdLst>
              <a:gd name="T0" fmla="*/ 144 w 173"/>
              <a:gd name="T1" fmla="*/ 181 h 182"/>
              <a:gd name="T2" fmla="*/ 144 w 173"/>
              <a:gd name="T3" fmla="*/ 181 h 182"/>
              <a:gd name="T4" fmla="*/ 144 w 173"/>
              <a:gd name="T5" fmla="*/ 181 h 182"/>
              <a:gd name="T6" fmla="*/ 126 w 173"/>
              <a:gd name="T7" fmla="*/ 163 h 182"/>
              <a:gd name="T8" fmla="*/ 126 w 173"/>
              <a:gd name="T9" fmla="*/ 90 h 182"/>
              <a:gd name="T10" fmla="*/ 90 w 173"/>
              <a:gd name="T11" fmla="*/ 36 h 182"/>
              <a:gd name="T12" fmla="*/ 36 w 173"/>
              <a:gd name="T13" fmla="*/ 82 h 182"/>
              <a:gd name="T14" fmla="*/ 36 w 173"/>
              <a:gd name="T15" fmla="*/ 163 h 182"/>
              <a:gd name="T16" fmla="*/ 18 w 173"/>
              <a:gd name="T17" fmla="*/ 181 h 182"/>
              <a:gd name="T18" fmla="*/ 18 w 173"/>
              <a:gd name="T19" fmla="*/ 181 h 182"/>
              <a:gd name="T20" fmla="*/ 0 w 173"/>
              <a:gd name="T21" fmla="*/ 163 h 182"/>
              <a:gd name="T22" fmla="*/ 0 w 173"/>
              <a:gd name="T23" fmla="*/ 90 h 182"/>
              <a:gd name="T24" fmla="*/ 72 w 173"/>
              <a:gd name="T25" fmla="*/ 0 h 182"/>
              <a:gd name="T26" fmla="*/ 172 w 173"/>
              <a:gd name="T27" fmla="*/ 82 h 182"/>
              <a:gd name="T28" fmla="*/ 172 w 173"/>
              <a:gd name="T29" fmla="*/ 163 h 182"/>
              <a:gd name="T30" fmla="*/ 144 w 173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144" y="181"/>
                </a:moveTo>
                <a:lnTo>
                  <a:pt x="144" y="181"/>
                </a:lnTo>
                <a:lnTo>
                  <a:pt x="144" y="181"/>
                </a:lnTo>
                <a:cubicBezTo>
                  <a:pt x="135" y="181"/>
                  <a:pt x="126" y="172"/>
                  <a:pt x="126" y="163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6" y="64"/>
                  <a:pt x="108" y="36"/>
                  <a:pt x="90" y="36"/>
                </a:cubicBezTo>
                <a:cubicBezTo>
                  <a:pt x="54" y="36"/>
                  <a:pt x="36" y="54"/>
                  <a:pt x="36" y="82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172"/>
                  <a:pt x="27" y="181"/>
                  <a:pt x="18" y="181"/>
                </a:cubicBezTo>
                <a:lnTo>
                  <a:pt x="18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27" y="0"/>
                  <a:pt x="72" y="0"/>
                </a:cubicBezTo>
                <a:cubicBezTo>
                  <a:pt x="126" y="0"/>
                  <a:pt x="172" y="36"/>
                  <a:pt x="172" y="82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72"/>
                  <a:pt x="162" y="181"/>
                  <a:pt x="144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241">
            <a:extLst>
              <a:ext uri="{FF2B5EF4-FFF2-40B4-BE49-F238E27FC236}">
                <a16:creationId xmlns:a16="http://schemas.microsoft.com/office/drawing/2014/main" id="{1667FED0-B512-0B48-97DE-9BB10724F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101" y="11026333"/>
            <a:ext cx="972612" cy="972609"/>
          </a:xfrm>
          <a:custGeom>
            <a:avLst/>
            <a:gdLst>
              <a:gd name="T0" fmla="*/ 894 w 895"/>
              <a:gd name="T1" fmla="*/ 443 h 896"/>
              <a:gd name="T2" fmla="*/ 894 w 895"/>
              <a:gd name="T3" fmla="*/ 443 h 896"/>
              <a:gd name="T4" fmla="*/ 451 w 895"/>
              <a:gd name="T5" fmla="*/ 895 h 896"/>
              <a:gd name="T6" fmla="*/ 0 w 895"/>
              <a:gd name="T7" fmla="*/ 443 h 896"/>
              <a:gd name="T8" fmla="*/ 451 w 895"/>
              <a:gd name="T9" fmla="*/ 0 h 896"/>
              <a:gd name="T10" fmla="*/ 894 w 895"/>
              <a:gd name="T11" fmla="*/ 443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5" h="896">
                <a:moveTo>
                  <a:pt x="894" y="443"/>
                </a:moveTo>
                <a:lnTo>
                  <a:pt x="894" y="443"/>
                </a:lnTo>
                <a:cubicBezTo>
                  <a:pt x="894" y="696"/>
                  <a:pt x="696" y="895"/>
                  <a:pt x="451" y="895"/>
                </a:cubicBezTo>
                <a:cubicBezTo>
                  <a:pt x="198" y="895"/>
                  <a:pt x="0" y="696"/>
                  <a:pt x="0" y="443"/>
                </a:cubicBezTo>
                <a:cubicBezTo>
                  <a:pt x="0" y="199"/>
                  <a:pt x="198" y="0"/>
                  <a:pt x="451" y="0"/>
                </a:cubicBezTo>
                <a:cubicBezTo>
                  <a:pt x="696" y="0"/>
                  <a:pt x="894" y="199"/>
                  <a:pt x="894" y="4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242">
            <a:extLst>
              <a:ext uri="{FF2B5EF4-FFF2-40B4-BE49-F238E27FC236}">
                <a16:creationId xmlns:a16="http://schemas.microsoft.com/office/drawing/2014/main" id="{71A61670-8ED1-3D47-9174-89A3A102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1232" y="11653977"/>
            <a:ext cx="287471" cy="28747"/>
          </a:xfrm>
          <a:custGeom>
            <a:avLst/>
            <a:gdLst>
              <a:gd name="T0" fmla="*/ 262 w 263"/>
              <a:gd name="T1" fmla="*/ 27 h 28"/>
              <a:gd name="T2" fmla="*/ 262 w 263"/>
              <a:gd name="T3" fmla="*/ 27 h 28"/>
              <a:gd name="T4" fmla="*/ 9 w 263"/>
              <a:gd name="T5" fmla="*/ 27 h 28"/>
              <a:gd name="T6" fmla="*/ 0 w 263"/>
              <a:gd name="T7" fmla="*/ 9 h 28"/>
              <a:gd name="T8" fmla="*/ 0 w 263"/>
              <a:gd name="T9" fmla="*/ 9 h 28"/>
              <a:gd name="T10" fmla="*/ 9 w 263"/>
              <a:gd name="T11" fmla="*/ 0 h 28"/>
              <a:gd name="T12" fmla="*/ 262 w 263"/>
              <a:gd name="T13" fmla="*/ 0 h 28"/>
              <a:gd name="T14" fmla="*/ 262 w 2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8">
                <a:moveTo>
                  <a:pt x="262" y="27"/>
                </a:moveTo>
                <a:lnTo>
                  <a:pt x="2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243">
            <a:extLst>
              <a:ext uri="{FF2B5EF4-FFF2-40B4-BE49-F238E27FC236}">
                <a16:creationId xmlns:a16="http://schemas.microsoft.com/office/drawing/2014/main" id="{24D6F8DA-4BBD-9041-BE73-8F62AA2E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948" y="11347341"/>
            <a:ext cx="373713" cy="421624"/>
          </a:xfrm>
          <a:custGeom>
            <a:avLst/>
            <a:gdLst>
              <a:gd name="T0" fmla="*/ 262 w 344"/>
              <a:gd name="T1" fmla="*/ 389 h 390"/>
              <a:gd name="T2" fmla="*/ 262 w 344"/>
              <a:gd name="T3" fmla="*/ 389 h 390"/>
              <a:gd name="T4" fmla="*/ 81 w 344"/>
              <a:gd name="T5" fmla="*/ 389 h 390"/>
              <a:gd name="T6" fmla="*/ 18 w 344"/>
              <a:gd name="T7" fmla="*/ 362 h 390"/>
              <a:gd name="T8" fmla="*/ 0 w 344"/>
              <a:gd name="T9" fmla="*/ 308 h 390"/>
              <a:gd name="T10" fmla="*/ 18 w 344"/>
              <a:gd name="T11" fmla="*/ 55 h 390"/>
              <a:gd name="T12" fmla="*/ 72 w 344"/>
              <a:gd name="T13" fmla="*/ 0 h 390"/>
              <a:gd name="T14" fmla="*/ 271 w 344"/>
              <a:gd name="T15" fmla="*/ 0 h 390"/>
              <a:gd name="T16" fmla="*/ 325 w 344"/>
              <a:gd name="T17" fmla="*/ 55 h 390"/>
              <a:gd name="T18" fmla="*/ 343 w 344"/>
              <a:gd name="T19" fmla="*/ 308 h 390"/>
              <a:gd name="T20" fmla="*/ 316 w 344"/>
              <a:gd name="T21" fmla="*/ 362 h 390"/>
              <a:gd name="T22" fmla="*/ 262 w 344"/>
              <a:gd name="T23" fmla="*/ 389 h 390"/>
              <a:gd name="T24" fmla="*/ 72 w 344"/>
              <a:gd name="T25" fmla="*/ 37 h 390"/>
              <a:gd name="T26" fmla="*/ 72 w 344"/>
              <a:gd name="T27" fmla="*/ 37 h 390"/>
              <a:gd name="T28" fmla="*/ 54 w 344"/>
              <a:gd name="T29" fmla="*/ 55 h 390"/>
              <a:gd name="T30" fmla="*/ 36 w 344"/>
              <a:gd name="T31" fmla="*/ 308 h 390"/>
              <a:gd name="T32" fmla="*/ 45 w 344"/>
              <a:gd name="T33" fmla="*/ 335 h 390"/>
              <a:gd name="T34" fmla="*/ 81 w 344"/>
              <a:gd name="T35" fmla="*/ 353 h 390"/>
              <a:gd name="T36" fmla="*/ 262 w 344"/>
              <a:gd name="T37" fmla="*/ 353 h 390"/>
              <a:gd name="T38" fmla="*/ 289 w 344"/>
              <a:gd name="T39" fmla="*/ 335 h 390"/>
              <a:gd name="T40" fmla="*/ 307 w 344"/>
              <a:gd name="T41" fmla="*/ 308 h 390"/>
              <a:gd name="T42" fmla="*/ 289 w 344"/>
              <a:gd name="T43" fmla="*/ 55 h 390"/>
              <a:gd name="T44" fmla="*/ 271 w 344"/>
              <a:gd name="T45" fmla="*/ 37 h 390"/>
              <a:gd name="T46" fmla="*/ 72 w 344"/>
              <a:gd name="T47" fmla="*/ 37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390">
                <a:moveTo>
                  <a:pt x="262" y="389"/>
                </a:moveTo>
                <a:lnTo>
                  <a:pt x="262" y="389"/>
                </a:lnTo>
                <a:cubicBezTo>
                  <a:pt x="81" y="389"/>
                  <a:pt x="81" y="389"/>
                  <a:pt x="81" y="389"/>
                </a:cubicBezTo>
                <a:cubicBezTo>
                  <a:pt x="54" y="389"/>
                  <a:pt x="36" y="380"/>
                  <a:pt x="18" y="362"/>
                </a:cubicBezTo>
                <a:cubicBezTo>
                  <a:pt x="9" y="344"/>
                  <a:pt x="0" y="326"/>
                  <a:pt x="0" y="308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19"/>
                  <a:pt x="45" y="0"/>
                  <a:pt x="72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98" y="0"/>
                  <a:pt x="325" y="19"/>
                  <a:pt x="325" y="55"/>
                </a:cubicBezTo>
                <a:cubicBezTo>
                  <a:pt x="343" y="308"/>
                  <a:pt x="343" y="308"/>
                  <a:pt x="343" y="308"/>
                </a:cubicBezTo>
                <a:cubicBezTo>
                  <a:pt x="343" y="326"/>
                  <a:pt x="334" y="344"/>
                  <a:pt x="316" y="362"/>
                </a:cubicBezTo>
                <a:cubicBezTo>
                  <a:pt x="307" y="380"/>
                  <a:pt x="280" y="389"/>
                  <a:pt x="262" y="389"/>
                </a:cubicBezTo>
                <a:close/>
                <a:moveTo>
                  <a:pt x="72" y="37"/>
                </a:moveTo>
                <a:lnTo>
                  <a:pt x="72" y="37"/>
                </a:lnTo>
                <a:cubicBezTo>
                  <a:pt x="63" y="37"/>
                  <a:pt x="54" y="46"/>
                  <a:pt x="54" y="55"/>
                </a:cubicBezTo>
                <a:cubicBezTo>
                  <a:pt x="36" y="308"/>
                  <a:pt x="36" y="308"/>
                  <a:pt x="36" y="308"/>
                </a:cubicBezTo>
                <a:cubicBezTo>
                  <a:pt x="36" y="317"/>
                  <a:pt x="36" y="326"/>
                  <a:pt x="45" y="335"/>
                </a:cubicBezTo>
                <a:cubicBezTo>
                  <a:pt x="54" y="344"/>
                  <a:pt x="63" y="353"/>
                  <a:pt x="81" y="353"/>
                </a:cubicBezTo>
                <a:cubicBezTo>
                  <a:pt x="262" y="353"/>
                  <a:pt x="262" y="353"/>
                  <a:pt x="262" y="353"/>
                </a:cubicBezTo>
                <a:cubicBezTo>
                  <a:pt x="271" y="353"/>
                  <a:pt x="289" y="344"/>
                  <a:pt x="289" y="335"/>
                </a:cubicBezTo>
                <a:cubicBezTo>
                  <a:pt x="298" y="326"/>
                  <a:pt x="307" y="317"/>
                  <a:pt x="307" y="308"/>
                </a:cubicBezTo>
                <a:cubicBezTo>
                  <a:pt x="289" y="55"/>
                  <a:pt x="289" y="55"/>
                  <a:pt x="289" y="55"/>
                </a:cubicBezTo>
                <a:cubicBezTo>
                  <a:pt x="289" y="46"/>
                  <a:pt x="280" y="37"/>
                  <a:pt x="271" y="37"/>
                </a:cubicBezTo>
                <a:lnTo>
                  <a:pt x="7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244">
            <a:extLst>
              <a:ext uri="{FF2B5EF4-FFF2-40B4-BE49-F238E27FC236}">
                <a16:creationId xmlns:a16="http://schemas.microsoft.com/office/drawing/2014/main" id="{3590EE22-79CA-A141-8AC4-24AE0BB4D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561" y="11251517"/>
            <a:ext cx="177275" cy="196440"/>
          </a:xfrm>
          <a:custGeom>
            <a:avLst/>
            <a:gdLst>
              <a:gd name="T0" fmla="*/ 145 w 164"/>
              <a:gd name="T1" fmla="*/ 181 h 182"/>
              <a:gd name="T2" fmla="*/ 145 w 164"/>
              <a:gd name="T3" fmla="*/ 181 h 182"/>
              <a:gd name="T4" fmla="*/ 145 w 164"/>
              <a:gd name="T5" fmla="*/ 181 h 182"/>
              <a:gd name="T6" fmla="*/ 127 w 164"/>
              <a:gd name="T7" fmla="*/ 163 h 182"/>
              <a:gd name="T8" fmla="*/ 127 w 164"/>
              <a:gd name="T9" fmla="*/ 90 h 182"/>
              <a:gd name="T10" fmla="*/ 91 w 164"/>
              <a:gd name="T11" fmla="*/ 36 h 182"/>
              <a:gd name="T12" fmla="*/ 36 w 164"/>
              <a:gd name="T13" fmla="*/ 82 h 182"/>
              <a:gd name="T14" fmla="*/ 36 w 164"/>
              <a:gd name="T15" fmla="*/ 163 h 182"/>
              <a:gd name="T16" fmla="*/ 18 w 164"/>
              <a:gd name="T17" fmla="*/ 181 h 182"/>
              <a:gd name="T18" fmla="*/ 18 w 164"/>
              <a:gd name="T19" fmla="*/ 181 h 182"/>
              <a:gd name="T20" fmla="*/ 0 w 164"/>
              <a:gd name="T21" fmla="*/ 163 h 182"/>
              <a:gd name="T22" fmla="*/ 0 w 164"/>
              <a:gd name="T23" fmla="*/ 90 h 182"/>
              <a:gd name="T24" fmla="*/ 73 w 164"/>
              <a:gd name="T25" fmla="*/ 0 h 182"/>
              <a:gd name="T26" fmla="*/ 163 w 164"/>
              <a:gd name="T27" fmla="*/ 82 h 182"/>
              <a:gd name="T28" fmla="*/ 163 w 164"/>
              <a:gd name="T29" fmla="*/ 163 h 182"/>
              <a:gd name="T30" fmla="*/ 145 w 164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82">
                <a:moveTo>
                  <a:pt x="145" y="181"/>
                </a:moveTo>
                <a:lnTo>
                  <a:pt x="145" y="181"/>
                </a:lnTo>
                <a:lnTo>
                  <a:pt x="145" y="181"/>
                </a:lnTo>
                <a:cubicBezTo>
                  <a:pt x="136" y="181"/>
                  <a:pt x="127" y="172"/>
                  <a:pt x="127" y="163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7" y="64"/>
                  <a:pt x="109" y="36"/>
                  <a:pt x="91" y="36"/>
                </a:cubicBezTo>
                <a:cubicBezTo>
                  <a:pt x="55" y="36"/>
                  <a:pt x="36" y="54"/>
                  <a:pt x="36" y="82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172"/>
                  <a:pt x="27" y="181"/>
                  <a:pt x="18" y="181"/>
                </a:cubicBezTo>
                <a:lnTo>
                  <a:pt x="18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27" y="0"/>
                  <a:pt x="73" y="0"/>
                </a:cubicBezTo>
                <a:cubicBezTo>
                  <a:pt x="127" y="0"/>
                  <a:pt x="163" y="36"/>
                  <a:pt x="163" y="82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3" y="172"/>
                  <a:pt x="163" y="181"/>
                  <a:pt x="145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4" name="Grupo 493">
            <a:extLst>
              <a:ext uri="{FF2B5EF4-FFF2-40B4-BE49-F238E27FC236}">
                <a16:creationId xmlns:a16="http://schemas.microsoft.com/office/drawing/2014/main" id="{46BB2BDF-5063-6E4F-A8C0-DAB262646CEB}"/>
              </a:ext>
            </a:extLst>
          </p:cNvPr>
          <p:cNvGrpSpPr/>
          <p:nvPr/>
        </p:nvGrpSpPr>
        <p:grpSpPr>
          <a:xfrm>
            <a:off x="2668308" y="413571"/>
            <a:ext cx="19041035" cy="2561450"/>
            <a:chOff x="2668308" y="861425"/>
            <a:chExt cx="19041035" cy="2561450"/>
          </a:xfrm>
        </p:grpSpPr>
        <p:sp>
          <p:nvSpPr>
            <p:cNvPr id="495" name="CuadroTexto 494">
              <a:extLst>
                <a:ext uri="{FF2B5EF4-FFF2-40B4-BE49-F238E27FC236}">
                  <a16:creationId xmlns:a16="http://schemas.microsoft.com/office/drawing/2014/main" id="{16EC4750-2073-AE45-B232-AC3332D14341}"/>
                </a:ext>
              </a:extLst>
            </p:cNvPr>
            <p:cNvSpPr txBox="1"/>
            <p:nvPr/>
          </p:nvSpPr>
          <p:spPr>
            <a:xfrm>
              <a:off x="10875816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496" name="CuadroTexto 495">
              <a:extLst>
                <a:ext uri="{FF2B5EF4-FFF2-40B4-BE49-F238E27FC236}">
                  <a16:creationId xmlns:a16="http://schemas.microsoft.com/office/drawing/2014/main" id="{2EA1A908-53AC-2145-A01C-46F97B42F9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97" name="Grupo 496">
            <a:extLst>
              <a:ext uri="{FF2B5EF4-FFF2-40B4-BE49-F238E27FC236}">
                <a16:creationId xmlns:a16="http://schemas.microsoft.com/office/drawing/2014/main" id="{A26C3B34-7687-0C41-9C00-AF15A460E11E}"/>
              </a:ext>
            </a:extLst>
          </p:cNvPr>
          <p:cNvGrpSpPr/>
          <p:nvPr/>
        </p:nvGrpSpPr>
        <p:grpSpPr>
          <a:xfrm>
            <a:off x="3849750" y="4389926"/>
            <a:ext cx="2203975" cy="797090"/>
            <a:chOff x="4263265" y="1977645"/>
            <a:chExt cx="4236804" cy="797090"/>
          </a:xfrm>
        </p:grpSpPr>
        <p:sp>
          <p:nvSpPr>
            <p:cNvPr id="498" name="CuadroTexto 395">
              <a:extLst>
                <a:ext uri="{FF2B5EF4-FFF2-40B4-BE49-F238E27FC236}">
                  <a16:creationId xmlns:a16="http://schemas.microsoft.com/office/drawing/2014/main" id="{2C1124D6-6767-8E42-98C8-0B74360BBBAA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99" name="Rectangle 40">
              <a:extLst>
                <a:ext uri="{FF2B5EF4-FFF2-40B4-BE49-F238E27FC236}">
                  <a16:creationId xmlns:a16="http://schemas.microsoft.com/office/drawing/2014/main" id="{65257C85-054C-E448-8546-BCE683843739}"/>
                </a:ext>
              </a:extLst>
            </p:cNvPr>
            <p:cNvSpPr/>
            <p:nvPr/>
          </p:nvSpPr>
          <p:spPr>
            <a:xfrm>
              <a:off x="4263265" y="2251515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3" name="Grupo 502">
            <a:extLst>
              <a:ext uri="{FF2B5EF4-FFF2-40B4-BE49-F238E27FC236}">
                <a16:creationId xmlns:a16="http://schemas.microsoft.com/office/drawing/2014/main" id="{6FF161F6-21A9-374F-8122-931C478B384A}"/>
              </a:ext>
            </a:extLst>
          </p:cNvPr>
          <p:cNvGrpSpPr/>
          <p:nvPr/>
        </p:nvGrpSpPr>
        <p:grpSpPr>
          <a:xfrm>
            <a:off x="6159102" y="4386989"/>
            <a:ext cx="2203975" cy="797090"/>
            <a:chOff x="4263265" y="1977645"/>
            <a:chExt cx="4236804" cy="797090"/>
          </a:xfrm>
        </p:grpSpPr>
        <p:sp>
          <p:nvSpPr>
            <p:cNvPr id="504" name="CuadroTexto 395">
              <a:extLst>
                <a:ext uri="{FF2B5EF4-FFF2-40B4-BE49-F238E27FC236}">
                  <a16:creationId xmlns:a16="http://schemas.microsoft.com/office/drawing/2014/main" id="{2A76614A-7CAB-DB4B-8E9D-0A39126DB9E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05" name="Rectangle 40">
              <a:extLst>
                <a:ext uri="{FF2B5EF4-FFF2-40B4-BE49-F238E27FC236}">
                  <a16:creationId xmlns:a16="http://schemas.microsoft.com/office/drawing/2014/main" id="{A50EF843-429F-7249-9130-515A4A3A635C}"/>
                </a:ext>
              </a:extLst>
            </p:cNvPr>
            <p:cNvSpPr/>
            <p:nvPr/>
          </p:nvSpPr>
          <p:spPr>
            <a:xfrm>
              <a:off x="4263265" y="2251515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6" name="Grupo 505">
            <a:extLst>
              <a:ext uri="{FF2B5EF4-FFF2-40B4-BE49-F238E27FC236}">
                <a16:creationId xmlns:a16="http://schemas.microsoft.com/office/drawing/2014/main" id="{8F5DDC10-1053-C149-92F8-FB4F5E078116}"/>
              </a:ext>
            </a:extLst>
          </p:cNvPr>
          <p:cNvGrpSpPr/>
          <p:nvPr/>
        </p:nvGrpSpPr>
        <p:grpSpPr>
          <a:xfrm>
            <a:off x="8509179" y="4385745"/>
            <a:ext cx="2203975" cy="797090"/>
            <a:chOff x="4263265" y="1977645"/>
            <a:chExt cx="4236804" cy="797090"/>
          </a:xfrm>
        </p:grpSpPr>
        <p:sp>
          <p:nvSpPr>
            <p:cNvPr id="507" name="CuadroTexto 395">
              <a:extLst>
                <a:ext uri="{FF2B5EF4-FFF2-40B4-BE49-F238E27FC236}">
                  <a16:creationId xmlns:a16="http://schemas.microsoft.com/office/drawing/2014/main" id="{24BAEC4F-A8E5-B949-A8EB-E3001844E8C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8" name="Rectangle 40">
              <a:extLst>
                <a:ext uri="{FF2B5EF4-FFF2-40B4-BE49-F238E27FC236}">
                  <a16:creationId xmlns:a16="http://schemas.microsoft.com/office/drawing/2014/main" id="{22C41AC9-D499-094B-B7C6-87E849E10C4D}"/>
                </a:ext>
              </a:extLst>
            </p:cNvPr>
            <p:cNvSpPr/>
            <p:nvPr/>
          </p:nvSpPr>
          <p:spPr>
            <a:xfrm>
              <a:off x="4263265" y="2251515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9" name="Grupo 508">
            <a:extLst>
              <a:ext uri="{FF2B5EF4-FFF2-40B4-BE49-F238E27FC236}">
                <a16:creationId xmlns:a16="http://schemas.microsoft.com/office/drawing/2014/main" id="{8243A6B3-DE01-E24E-B041-BB29BE109E09}"/>
              </a:ext>
            </a:extLst>
          </p:cNvPr>
          <p:cNvGrpSpPr/>
          <p:nvPr/>
        </p:nvGrpSpPr>
        <p:grpSpPr>
          <a:xfrm>
            <a:off x="13752515" y="12098006"/>
            <a:ext cx="2203975" cy="797090"/>
            <a:chOff x="4263265" y="1977645"/>
            <a:chExt cx="4236804" cy="797090"/>
          </a:xfrm>
        </p:grpSpPr>
        <p:sp>
          <p:nvSpPr>
            <p:cNvPr id="510" name="CuadroTexto 395">
              <a:extLst>
                <a:ext uri="{FF2B5EF4-FFF2-40B4-BE49-F238E27FC236}">
                  <a16:creationId xmlns:a16="http://schemas.microsoft.com/office/drawing/2014/main" id="{019A8579-BD52-CA4A-AB8A-54E4236C9938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1" name="Rectangle 40">
              <a:extLst>
                <a:ext uri="{FF2B5EF4-FFF2-40B4-BE49-F238E27FC236}">
                  <a16:creationId xmlns:a16="http://schemas.microsoft.com/office/drawing/2014/main" id="{B1458644-2E10-A24D-9F3B-80962331C09B}"/>
                </a:ext>
              </a:extLst>
            </p:cNvPr>
            <p:cNvSpPr/>
            <p:nvPr/>
          </p:nvSpPr>
          <p:spPr>
            <a:xfrm>
              <a:off x="4263265" y="2251515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2" name="Grupo 511">
            <a:extLst>
              <a:ext uri="{FF2B5EF4-FFF2-40B4-BE49-F238E27FC236}">
                <a16:creationId xmlns:a16="http://schemas.microsoft.com/office/drawing/2014/main" id="{F7454CA0-FC4A-7B47-AC6C-0D445A3EE21F}"/>
              </a:ext>
            </a:extLst>
          </p:cNvPr>
          <p:cNvGrpSpPr/>
          <p:nvPr/>
        </p:nvGrpSpPr>
        <p:grpSpPr>
          <a:xfrm>
            <a:off x="16061867" y="12095069"/>
            <a:ext cx="2203975" cy="797090"/>
            <a:chOff x="4263265" y="1977645"/>
            <a:chExt cx="4236804" cy="797090"/>
          </a:xfrm>
        </p:grpSpPr>
        <p:sp>
          <p:nvSpPr>
            <p:cNvPr id="513" name="CuadroTexto 395">
              <a:extLst>
                <a:ext uri="{FF2B5EF4-FFF2-40B4-BE49-F238E27FC236}">
                  <a16:creationId xmlns:a16="http://schemas.microsoft.com/office/drawing/2014/main" id="{4BDE9688-081D-4A47-A901-99DAA49C7B95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4" name="Rectangle 40">
              <a:extLst>
                <a:ext uri="{FF2B5EF4-FFF2-40B4-BE49-F238E27FC236}">
                  <a16:creationId xmlns:a16="http://schemas.microsoft.com/office/drawing/2014/main" id="{3C9E4CFA-E1A4-8349-B2F2-CF2591CA5DAB}"/>
                </a:ext>
              </a:extLst>
            </p:cNvPr>
            <p:cNvSpPr/>
            <p:nvPr/>
          </p:nvSpPr>
          <p:spPr>
            <a:xfrm>
              <a:off x="4263265" y="2251515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5" name="Grupo 514">
            <a:extLst>
              <a:ext uri="{FF2B5EF4-FFF2-40B4-BE49-F238E27FC236}">
                <a16:creationId xmlns:a16="http://schemas.microsoft.com/office/drawing/2014/main" id="{954245F2-211D-8D49-A567-A3F3B113E90D}"/>
              </a:ext>
            </a:extLst>
          </p:cNvPr>
          <p:cNvGrpSpPr/>
          <p:nvPr/>
        </p:nvGrpSpPr>
        <p:grpSpPr>
          <a:xfrm>
            <a:off x="18411944" y="12093825"/>
            <a:ext cx="2203975" cy="797090"/>
            <a:chOff x="4263265" y="1977645"/>
            <a:chExt cx="4236804" cy="797090"/>
          </a:xfrm>
        </p:grpSpPr>
        <p:sp>
          <p:nvSpPr>
            <p:cNvPr id="516" name="CuadroTexto 395">
              <a:extLst>
                <a:ext uri="{FF2B5EF4-FFF2-40B4-BE49-F238E27FC236}">
                  <a16:creationId xmlns:a16="http://schemas.microsoft.com/office/drawing/2014/main" id="{C3C48CCB-E208-D44D-B291-CC168DEE245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17" name="Rectangle 40">
              <a:extLst>
                <a:ext uri="{FF2B5EF4-FFF2-40B4-BE49-F238E27FC236}">
                  <a16:creationId xmlns:a16="http://schemas.microsoft.com/office/drawing/2014/main" id="{760F87F4-DCB0-294F-96A6-450959C250E6}"/>
                </a:ext>
              </a:extLst>
            </p:cNvPr>
            <p:cNvSpPr/>
            <p:nvPr/>
          </p:nvSpPr>
          <p:spPr>
            <a:xfrm>
              <a:off x="4263265" y="2251515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311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7">
            <a:extLst>
              <a:ext uri="{FF2B5EF4-FFF2-40B4-BE49-F238E27FC236}">
                <a16:creationId xmlns:a16="http://schemas.microsoft.com/office/drawing/2014/main" id="{5ECB9B32-91DA-DE45-9ACD-C8185F24D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id="{29B78B80-5E52-214C-BA28-CFABC6941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id="{147BEC2A-0219-9743-9ADA-92357C597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30">
            <a:extLst>
              <a:ext uri="{FF2B5EF4-FFF2-40B4-BE49-F238E27FC236}">
                <a16:creationId xmlns:a16="http://schemas.microsoft.com/office/drawing/2014/main" id="{19DAD308-2E7F-AC4A-91D4-F864AAB9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31">
            <a:extLst>
              <a:ext uri="{FF2B5EF4-FFF2-40B4-BE49-F238E27FC236}">
                <a16:creationId xmlns:a16="http://schemas.microsoft.com/office/drawing/2014/main" id="{2DD12AE2-9137-B543-81F6-E0A446EA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2">
            <a:extLst>
              <a:ext uri="{FF2B5EF4-FFF2-40B4-BE49-F238E27FC236}">
                <a16:creationId xmlns:a16="http://schemas.microsoft.com/office/drawing/2014/main" id="{4F5BBA5A-4814-B14B-8218-A8754532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B609860B-E4E3-BC4B-B612-837A5412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4">
            <a:extLst>
              <a:ext uri="{FF2B5EF4-FFF2-40B4-BE49-F238E27FC236}">
                <a16:creationId xmlns:a16="http://schemas.microsoft.com/office/drawing/2014/main" id="{DA24166B-33D5-F141-A888-B80915EB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1">
            <a:extLst>
              <a:ext uri="{FF2B5EF4-FFF2-40B4-BE49-F238E27FC236}">
                <a16:creationId xmlns:a16="http://schemas.microsoft.com/office/drawing/2014/main" id="{794AB5EC-3775-A141-AFC1-C502CE7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2">
            <a:extLst>
              <a:ext uri="{FF2B5EF4-FFF2-40B4-BE49-F238E27FC236}">
                <a16:creationId xmlns:a16="http://schemas.microsoft.com/office/drawing/2014/main" id="{BF3A867A-8691-0343-8121-93F2A496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3">
            <a:extLst>
              <a:ext uri="{FF2B5EF4-FFF2-40B4-BE49-F238E27FC236}">
                <a16:creationId xmlns:a16="http://schemas.microsoft.com/office/drawing/2014/main" id="{2E68C68F-BCCD-9844-8D83-7ED58886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4">
            <a:extLst>
              <a:ext uri="{FF2B5EF4-FFF2-40B4-BE49-F238E27FC236}">
                <a16:creationId xmlns:a16="http://schemas.microsoft.com/office/drawing/2014/main" id="{29E72F60-B568-4147-830B-B42CC021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5">
            <a:extLst>
              <a:ext uri="{FF2B5EF4-FFF2-40B4-BE49-F238E27FC236}">
                <a16:creationId xmlns:a16="http://schemas.microsoft.com/office/drawing/2014/main" id="{FB636817-B61E-DF44-877A-2C3B623A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6">
            <a:extLst>
              <a:ext uri="{FF2B5EF4-FFF2-40B4-BE49-F238E27FC236}">
                <a16:creationId xmlns:a16="http://schemas.microsoft.com/office/drawing/2014/main" id="{AB797EA2-87DC-D242-8A6A-1FD120BF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7">
            <a:extLst>
              <a:ext uri="{FF2B5EF4-FFF2-40B4-BE49-F238E27FC236}">
                <a16:creationId xmlns:a16="http://schemas.microsoft.com/office/drawing/2014/main" id="{47AFD66B-F222-404D-B980-732E7502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8">
            <a:extLst>
              <a:ext uri="{FF2B5EF4-FFF2-40B4-BE49-F238E27FC236}">
                <a16:creationId xmlns:a16="http://schemas.microsoft.com/office/drawing/2014/main" id="{6504B426-D626-8448-90DC-8B0DD0F6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49">
            <a:extLst>
              <a:ext uri="{FF2B5EF4-FFF2-40B4-BE49-F238E27FC236}">
                <a16:creationId xmlns:a16="http://schemas.microsoft.com/office/drawing/2014/main" id="{A2F3CBFF-5A3C-D148-8964-5F98E371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50">
            <a:extLst>
              <a:ext uri="{FF2B5EF4-FFF2-40B4-BE49-F238E27FC236}">
                <a16:creationId xmlns:a16="http://schemas.microsoft.com/office/drawing/2014/main" id="{F7F2046D-0E19-E545-80E1-DA42A03C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1">
            <a:extLst>
              <a:ext uri="{FF2B5EF4-FFF2-40B4-BE49-F238E27FC236}">
                <a16:creationId xmlns:a16="http://schemas.microsoft.com/office/drawing/2014/main" id="{62DA870E-C60A-A641-9D14-3DCB230F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52">
            <a:extLst>
              <a:ext uri="{FF2B5EF4-FFF2-40B4-BE49-F238E27FC236}">
                <a16:creationId xmlns:a16="http://schemas.microsoft.com/office/drawing/2014/main" id="{6C000629-4CAD-594E-B7DF-2F3F607A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53">
            <a:extLst>
              <a:ext uri="{FF2B5EF4-FFF2-40B4-BE49-F238E27FC236}">
                <a16:creationId xmlns:a16="http://schemas.microsoft.com/office/drawing/2014/main" id="{15DE3F72-C0E2-1845-8817-3622D09DB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54">
            <a:extLst>
              <a:ext uri="{FF2B5EF4-FFF2-40B4-BE49-F238E27FC236}">
                <a16:creationId xmlns:a16="http://schemas.microsoft.com/office/drawing/2014/main" id="{0D8C71A1-A6D6-6142-9693-80E9085F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55">
            <a:extLst>
              <a:ext uri="{FF2B5EF4-FFF2-40B4-BE49-F238E27FC236}">
                <a16:creationId xmlns:a16="http://schemas.microsoft.com/office/drawing/2014/main" id="{00B463B0-B57F-3043-959B-4131CCEE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56">
            <a:extLst>
              <a:ext uri="{FF2B5EF4-FFF2-40B4-BE49-F238E27FC236}">
                <a16:creationId xmlns:a16="http://schemas.microsoft.com/office/drawing/2014/main" id="{DF435926-8A89-9547-BA76-44752019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57">
            <a:extLst>
              <a:ext uri="{FF2B5EF4-FFF2-40B4-BE49-F238E27FC236}">
                <a16:creationId xmlns:a16="http://schemas.microsoft.com/office/drawing/2014/main" id="{DB2D0A58-8295-0948-8DAB-7D5EA638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58">
            <a:extLst>
              <a:ext uri="{FF2B5EF4-FFF2-40B4-BE49-F238E27FC236}">
                <a16:creationId xmlns:a16="http://schemas.microsoft.com/office/drawing/2014/main" id="{63A6504C-05DE-A346-9AB4-D84DF5DA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AD577A5-352B-2D44-AE3C-1C7E16C7EE72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F9018D4E-FFF2-984A-90D2-24CE1E21EC8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C50F082B-2CEC-534A-A287-EE547F9C551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6796890-90C6-7E47-ADAB-76A4D1535F40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3AFCFA40-88FD-4046-82C5-EF860BCDA28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4007A54E-EF94-5346-BA58-7B7AE5F2B7FA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BDC1ECAD-986E-4444-B883-BC88EAA87BC5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746143FA-717D-B94F-AC51-2135BB73E0D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9E6EF31A-0056-F54E-805E-E93E737FC5E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45992DE0-3535-8444-B31E-015F7F9FC38F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7B07D04E-3DFD-E34A-99F6-0D77C6C31BA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6287E83C-6734-D549-85D9-CDA3F6EA9678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9BBA8186-BF87-EE40-A22A-43B74618ACBA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9C5AD7BC-BD2C-3041-ADF4-325CE572FB64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3B44E6F9-3713-DF4B-9823-7EE14FDAC63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E00C7439-4658-204D-BE61-74FE12359349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E28E3D92-921A-8444-A4A6-EDB415533F45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CBFE4B65-5C74-8645-BC1C-DF65A72D6C78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B61A693A-9F09-D04D-A81D-C22698ADEBDE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98" name="Freeform 254">
            <a:extLst>
              <a:ext uri="{FF2B5EF4-FFF2-40B4-BE49-F238E27FC236}">
                <a16:creationId xmlns:a16="http://schemas.microsoft.com/office/drawing/2014/main" id="{3AEF540F-37A6-BB4D-AB78-ACF214BE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4">
            <a:extLst>
              <a:ext uri="{FF2B5EF4-FFF2-40B4-BE49-F238E27FC236}">
                <a16:creationId xmlns:a16="http://schemas.microsoft.com/office/drawing/2014/main" id="{60708D7D-5349-F449-A23D-1B16EBF2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4">
            <a:extLst>
              <a:ext uri="{FF2B5EF4-FFF2-40B4-BE49-F238E27FC236}">
                <a16:creationId xmlns:a16="http://schemas.microsoft.com/office/drawing/2014/main" id="{6202A4A0-6144-A943-A2BB-1D0B2EB2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54">
            <a:extLst>
              <a:ext uri="{FF2B5EF4-FFF2-40B4-BE49-F238E27FC236}">
                <a16:creationId xmlns:a16="http://schemas.microsoft.com/office/drawing/2014/main" id="{CAAE823B-4669-FC41-9B70-87C12BFA6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">
            <a:extLst>
              <a:ext uri="{FF2B5EF4-FFF2-40B4-BE49-F238E27FC236}">
                <a16:creationId xmlns:a16="http://schemas.microsoft.com/office/drawing/2014/main" id="{297AA22B-6076-A940-B2E6-72BE0028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915" y="5375805"/>
            <a:ext cx="219717" cy="2944996"/>
          </a:xfrm>
          <a:custGeom>
            <a:avLst/>
            <a:gdLst>
              <a:gd name="T0" fmla="*/ 124 w 250"/>
              <a:gd name="T1" fmla="*/ 3369 h 3370"/>
              <a:gd name="T2" fmla="*/ 124 w 250"/>
              <a:gd name="T3" fmla="*/ 3369 h 3370"/>
              <a:gd name="T4" fmla="*/ 124 w 250"/>
              <a:gd name="T5" fmla="*/ 3369 h 3370"/>
              <a:gd name="T6" fmla="*/ 0 w 250"/>
              <a:gd name="T7" fmla="*/ 3244 h 3370"/>
              <a:gd name="T8" fmla="*/ 0 w 250"/>
              <a:gd name="T9" fmla="*/ 125 h 3370"/>
              <a:gd name="T10" fmla="*/ 124 w 250"/>
              <a:gd name="T11" fmla="*/ 0 h 3370"/>
              <a:gd name="T12" fmla="*/ 124 w 250"/>
              <a:gd name="T13" fmla="*/ 0 h 3370"/>
              <a:gd name="T14" fmla="*/ 249 w 250"/>
              <a:gd name="T15" fmla="*/ 125 h 3370"/>
              <a:gd name="T16" fmla="*/ 249 w 250"/>
              <a:gd name="T17" fmla="*/ 3244 h 3370"/>
              <a:gd name="T18" fmla="*/ 124 w 250"/>
              <a:gd name="T19" fmla="*/ 3369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" h="3370">
                <a:moveTo>
                  <a:pt x="124" y="3369"/>
                </a:moveTo>
                <a:lnTo>
                  <a:pt x="124" y="3369"/>
                </a:lnTo>
                <a:lnTo>
                  <a:pt x="124" y="3369"/>
                </a:lnTo>
                <a:cubicBezTo>
                  <a:pt x="53" y="3369"/>
                  <a:pt x="0" y="3316"/>
                  <a:pt x="0" y="324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63"/>
                  <a:pt x="53" y="0"/>
                  <a:pt x="124" y="0"/>
                </a:cubicBezTo>
                <a:lnTo>
                  <a:pt x="124" y="0"/>
                </a:lnTo>
                <a:cubicBezTo>
                  <a:pt x="196" y="0"/>
                  <a:pt x="249" y="63"/>
                  <a:pt x="249" y="125"/>
                </a:cubicBezTo>
                <a:cubicBezTo>
                  <a:pt x="249" y="3244"/>
                  <a:pt x="249" y="3244"/>
                  <a:pt x="249" y="3244"/>
                </a:cubicBezTo>
                <a:cubicBezTo>
                  <a:pt x="249" y="3316"/>
                  <a:pt x="196" y="3369"/>
                  <a:pt x="124" y="33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">
            <a:extLst>
              <a:ext uri="{FF2B5EF4-FFF2-40B4-BE49-F238E27FC236}">
                <a16:creationId xmlns:a16="http://schemas.microsoft.com/office/drawing/2014/main" id="{94D75C58-1508-5441-B726-A4D8E4BB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022" y="7299305"/>
            <a:ext cx="1854115" cy="4652631"/>
          </a:xfrm>
          <a:custGeom>
            <a:avLst/>
            <a:gdLst>
              <a:gd name="T0" fmla="*/ 2122 w 2123"/>
              <a:gd name="T1" fmla="*/ 580 h 5324"/>
              <a:gd name="T2" fmla="*/ 2122 w 2123"/>
              <a:gd name="T3" fmla="*/ 580 h 5324"/>
              <a:gd name="T4" fmla="*/ 1543 w 2123"/>
              <a:gd name="T5" fmla="*/ 0 h 5324"/>
              <a:gd name="T6" fmla="*/ 981 w 2123"/>
              <a:gd name="T7" fmla="*/ 437 h 5324"/>
              <a:gd name="T8" fmla="*/ 589 w 2123"/>
              <a:gd name="T9" fmla="*/ 990 h 5324"/>
              <a:gd name="T10" fmla="*/ 624 w 2123"/>
              <a:gd name="T11" fmla="*/ 1186 h 5324"/>
              <a:gd name="T12" fmla="*/ 223 w 2123"/>
              <a:gd name="T13" fmla="*/ 1739 h 5324"/>
              <a:gd name="T14" fmla="*/ 330 w 2123"/>
              <a:gd name="T15" fmla="*/ 2060 h 5324"/>
              <a:gd name="T16" fmla="*/ 0 w 2123"/>
              <a:gd name="T17" fmla="*/ 2639 h 5324"/>
              <a:gd name="T18" fmla="*/ 170 w 2123"/>
              <a:gd name="T19" fmla="*/ 3085 h 5324"/>
              <a:gd name="T20" fmla="*/ 9 w 2123"/>
              <a:gd name="T21" fmla="*/ 3486 h 5324"/>
              <a:gd name="T22" fmla="*/ 285 w 2123"/>
              <a:gd name="T23" fmla="*/ 3977 h 5324"/>
              <a:gd name="T24" fmla="*/ 223 w 2123"/>
              <a:gd name="T25" fmla="*/ 4244 h 5324"/>
              <a:gd name="T26" fmla="*/ 803 w 2123"/>
              <a:gd name="T27" fmla="*/ 4824 h 5324"/>
              <a:gd name="T28" fmla="*/ 883 w 2123"/>
              <a:gd name="T29" fmla="*/ 4815 h 5324"/>
              <a:gd name="T30" fmla="*/ 1498 w 2123"/>
              <a:gd name="T31" fmla="*/ 5323 h 5324"/>
              <a:gd name="T32" fmla="*/ 2122 w 2123"/>
              <a:gd name="T33" fmla="*/ 4699 h 5324"/>
              <a:gd name="T34" fmla="*/ 2114 w 2123"/>
              <a:gd name="T35" fmla="*/ 4574 h 5324"/>
              <a:gd name="T36" fmla="*/ 2122 w 2123"/>
              <a:gd name="T37" fmla="*/ 4574 h 5324"/>
              <a:gd name="T38" fmla="*/ 2122 w 2123"/>
              <a:gd name="T39" fmla="*/ 580 h 5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23" h="5324">
                <a:moveTo>
                  <a:pt x="2122" y="580"/>
                </a:moveTo>
                <a:lnTo>
                  <a:pt x="2122" y="580"/>
                </a:lnTo>
                <a:cubicBezTo>
                  <a:pt x="2122" y="259"/>
                  <a:pt x="1864" y="0"/>
                  <a:pt x="1543" y="0"/>
                </a:cubicBezTo>
                <a:cubicBezTo>
                  <a:pt x="1275" y="0"/>
                  <a:pt x="1044" y="187"/>
                  <a:pt x="981" y="437"/>
                </a:cubicBezTo>
                <a:cubicBezTo>
                  <a:pt x="758" y="517"/>
                  <a:pt x="589" y="731"/>
                  <a:pt x="589" y="990"/>
                </a:cubicBezTo>
                <a:cubicBezTo>
                  <a:pt x="589" y="1061"/>
                  <a:pt x="606" y="1124"/>
                  <a:pt x="624" y="1186"/>
                </a:cubicBezTo>
                <a:cubicBezTo>
                  <a:pt x="392" y="1266"/>
                  <a:pt x="223" y="1480"/>
                  <a:pt x="223" y="1739"/>
                </a:cubicBezTo>
                <a:cubicBezTo>
                  <a:pt x="223" y="1864"/>
                  <a:pt x="268" y="1971"/>
                  <a:pt x="330" y="2060"/>
                </a:cubicBezTo>
                <a:cubicBezTo>
                  <a:pt x="134" y="2185"/>
                  <a:pt x="0" y="2399"/>
                  <a:pt x="0" y="2639"/>
                </a:cubicBezTo>
                <a:cubicBezTo>
                  <a:pt x="0" y="2809"/>
                  <a:pt x="63" y="2969"/>
                  <a:pt x="170" y="3085"/>
                </a:cubicBezTo>
                <a:cubicBezTo>
                  <a:pt x="71" y="3192"/>
                  <a:pt x="9" y="3335"/>
                  <a:pt x="9" y="3486"/>
                </a:cubicBezTo>
                <a:cubicBezTo>
                  <a:pt x="9" y="3691"/>
                  <a:pt x="125" y="3879"/>
                  <a:pt x="285" y="3977"/>
                </a:cubicBezTo>
                <a:cubicBezTo>
                  <a:pt x="250" y="4057"/>
                  <a:pt x="223" y="4146"/>
                  <a:pt x="223" y="4244"/>
                </a:cubicBezTo>
                <a:cubicBezTo>
                  <a:pt x="223" y="4565"/>
                  <a:pt x="491" y="4824"/>
                  <a:pt x="803" y="4824"/>
                </a:cubicBezTo>
                <a:cubicBezTo>
                  <a:pt x="830" y="4824"/>
                  <a:pt x="856" y="4824"/>
                  <a:pt x="883" y="4815"/>
                </a:cubicBezTo>
                <a:cubicBezTo>
                  <a:pt x="937" y="5109"/>
                  <a:pt x="1195" y="5323"/>
                  <a:pt x="1498" y="5323"/>
                </a:cubicBezTo>
                <a:cubicBezTo>
                  <a:pt x="1846" y="5323"/>
                  <a:pt x="2122" y="5047"/>
                  <a:pt x="2122" y="4699"/>
                </a:cubicBezTo>
                <a:cubicBezTo>
                  <a:pt x="2122" y="4654"/>
                  <a:pt x="2122" y="4610"/>
                  <a:pt x="2114" y="4574"/>
                </a:cubicBezTo>
                <a:cubicBezTo>
                  <a:pt x="2122" y="4574"/>
                  <a:pt x="2122" y="4574"/>
                  <a:pt x="2122" y="4574"/>
                </a:cubicBezTo>
                <a:lnTo>
                  <a:pt x="2122" y="580"/>
                </a:lnTo>
              </a:path>
            </a:pathLst>
          </a:custGeom>
          <a:solidFill>
            <a:schemeClr val="accent2"/>
          </a:solidFill>
          <a:ln w="381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">
            <a:extLst>
              <a:ext uri="{FF2B5EF4-FFF2-40B4-BE49-F238E27FC236}">
                <a16:creationId xmlns:a16="http://schemas.microsoft.com/office/drawing/2014/main" id="{18A31916-0910-FC49-B8CF-CECCCBB5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556" y="7299305"/>
            <a:ext cx="1854113" cy="4652631"/>
          </a:xfrm>
          <a:custGeom>
            <a:avLst/>
            <a:gdLst>
              <a:gd name="T0" fmla="*/ 2121 w 2122"/>
              <a:gd name="T1" fmla="*/ 2639 h 5324"/>
              <a:gd name="T2" fmla="*/ 2121 w 2122"/>
              <a:gd name="T3" fmla="*/ 2639 h 5324"/>
              <a:gd name="T4" fmla="*/ 1792 w 2122"/>
              <a:gd name="T5" fmla="*/ 2060 h 5324"/>
              <a:gd name="T6" fmla="*/ 1899 w 2122"/>
              <a:gd name="T7" fmla="*/ 1739 h 5324"/>
              <a:gd name="T8" fmla="*/ 1497 w 2122"/>
              <a:gd name="T9" fmla="*/ 1186 h 5324"/>
              <a:gd name="T10" fmla="*/ 1533 w 2122"/>
              <a:gd name="T11" fmla="*/ 990 h 5324"/>
              <a:gd name="T12" fmla="*/ 1140 w 2122"/>
              <a:gd name="T13" fmla="*/ 437 h 5324"/>
              <a:gd name="T14" fmla="*/ 579 w 2122"/>
              <a:gd name="T15" fmla="*/ 0 h 5324"/>
              <a:gd name="T16" fmla="*/ 0 w 2122"/>
              <a:gd name="T17" fmla="*/ 580 h 5324"/>
              <a:gd name="T18" fmla="*/ 0 w 2122"/>
              <a:gd name="T19" fmla="*/ 4574 h 5324"/>
              <a:gd name="T20" fmla="*/ 9 w 2122"/>
              <a:gd name="T21" fmla="*/ 4574 h 5324"/>
              <a:gd name="T22" fmla="*/ 0 w 2122"/>
              <a:gd name="T23" fmla="*/ 4699 h 5324"/>
              <a:gd name="T24" fmla="*/ 623 w 2122"/>
              <a:gd name="T25" fmla="*/ 5323 h 5324"/>
              <a:gd name="T26" fmla="*/ 1239 w 2122"/>
              <a:gd name="T27" fmla="*/ 4815 h 5324"/>
              <a:gd name="T28" fmla="*/ 1319 w 2122"/>
              <a:gd name="T29" fmla="*/ 4824 h 5324"/>
              <a:gd name="T30" fmla="*/ 1899 w 2122"/>
              <a:gd name="T31" fmla="*/ 4244 h 5324"/>
              <a:gd name="T32" fmla="*/ 1836 w 2122"/>
              <a:gd name="T33" fmla="*/ 3977 h 5324"/>
              <a:gd name="T34" fmla="*/ 2113 w 2122"/>
              <a:gd name="T35" fmla="*/ 3486 h 5324"/>
              <a:gd name="T36" fmla="*/ 1952 w 2122"/>
              <a:gd name="T37" fmla="*/ 3085 h 5324"/>
              <a:gd name="T38" fmla="*/ 2121 w 2122"/>
              <a:gd name="T39" fmla="*/ 2639 h 5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22" h="5324">
                <a:moveTo>
                  <a:pt x="2121" y="2639"/>
                </a:moveTo>
                <a:lnTo>
                  <a:pt x="2121" y="2639"/>
                </a:lnTo>
                <a:cubicBezTo>
                  <a:pt x="2121" y="2399"/>
                  <a:pt x="1988" y="2185"/>
                  <a:pt x="1792" y="2060"/>
                </a:cubicBezTo>
                <a:cubicBezTo>
                  <a:pt x="1854" y="1971"/>
                  <a:pt x="1899" y="1864"/>
                  <a:pt x="1899" y="1739"/>
                </a:cubicBezTo>
                <a:cubicBezTo>
                  <a:pt x="1899" y="1480"/>
                  <a:pt x="1729" y="1266"/>
                  <a:pt x="1497" y="1186"/>
                </a:cubicBezTo>
                <a:cubicBezTo>
                  <a:pt x="1515" y="1124"/>
                  <a:pt x="1533" y="1061"/>
                  <a:pt x="1533" y="990"/>
                </a:cubicBezTo>
                <a:cubicBezTo>
                  <a:pt x="1533" y="731"/>
                  <a:pt x="1364" y="517"/>
                  <a:pt x="1140" y="437"/>
                </a:cubicBezTo>
                <a:cubicBezTo>
                  <a:pt x="1078" y="187"/>
                  <a:pt x="846" y="0"/>
                  <a:pt x="579" y="0"/>
                </a:cubicBezTo>
                <a:cubicBezTo>
                  <a:pt x="259" y="0"/>
                  <a:pt x="0" y="259"/>
                  <a:pt x="0" y="580"/>
                </a:cubicBezTo>
                <a:cubicBezTo>
                  <a:pt x="0" y="4574"/>
                  <a:pt x="0" y="4574"/>
                  <a:pt x="0" y="4574"/>
                </a:cubicBezTo>
                <a:cubicBezTo>
                  <a:pt x="9" y="4574"/>
                  <a:pt x="9" y="4574"/>
                  <a:pt x="9" y="4574"/>
                </a:cubicBezTo>
                <a:cubicBezTo>
                  <a:pt x="0" y="4610"/>
                  <a:pt x="0" y="4654"/>
                  <a:pt x="0" y="4699"/>
                </a:cubicBezTo>
                <a:cubicBezTo>
                  <a:pt x="0" y="5047"/>
                  <a:pt x="277" y="5323"/>
                  <a:pt x="623" y="5323"/>
                </a:cubicBezTo>
                <a:cubicBezTo>
                  <a:pt x="926" y="5323"/>
                  <a:pt x="1185" y="5109"/>
                  <a:pt x="1239" y="4815"/>
                </a:cubicBezTo>
                <a:cubicBezTo>
                  <a:pt x="1265" y="4824"/>
                  <a:pt x="1292" y="4824"/>
                  <a:pt x="1319" y="4824"/>
                </a:cubicBezTo>
                <a:cubicBezTo>
                  <a:pt x="1631" y="4824"/>
                  <a:pt x="1899" y="4565"/>
                  <a:pt x="1899" y="4244"/>
                </a:cubicBezTo>
                <a:cubicBezTo>
                  <a:pt x="1899" y="4146"/>
                  <a:pt x="1872" y="4057"/>
                  <a:pt x="1836" y="3977"/>
                </a:cubicBezTo>
                <a:cubicBezTo>
                  <a:pt x="1996" y="3879"/>
                  <a:pt x="2113" y="3691"/>
                  <a:pt x="2113" y="3486"/>
                </a:cubicBezTo>
                <a:cubicBezTo>
                  <a:pt x="2113" y="3335"/>
                  <a:pt x="2050" y="3192"/>
                  <a:pt x="1952" y="3085"/>
                </a:cubicBezTo>
                <a:cubicBezTo>
                  <a:pt x="2059" y="2969"/>
                  <a:pt x="2121" y="2809"/>
                  <a:pt x="2121" y="2639"/>
                </a:cubicBezTo>
              </a:path>
            </a:pathLst>
          </a:custGeom>
          <a:solidFill>
            <a:schemeClr val="accent2"/>
          </a:solidFill>
          <a:ln w="381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">
            <a:extLst>
              <a:ext uri="{FF2B5EF4-FFF2-40B4-BE49-F238E27FC236}">
                <a16:creationId xmlns:a16="http://schemas.microsoft.com/office/drawing/2014/main" id="{B6CEA0D4-299E-3842-9285-442BB4C6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4822" y="8320802"/>
            <a:ext cx="944402" cy="477984"/>
          </a:xfrm>
          <a:custGeom>
            <a:avLst/>
            <a:gdLst>
              <a:gd name="T0" fmla="*/ 1078 w 1079"/>
              <a:gd name="T1" fmla="*/ 544 h 545"/>
              <a:gd name="T2" fmla="*/ 1078 w 1079"/>
              <a:gd name="T3" fmla="*/ 544 h 545"/>
              <a:gd name="T4" fmla="*/ 543 w 1079"/>
              <a:gd name="T5" fmla="*/ 0 h 545"/>
              <a:gd name="T6" fmla="*/ 0 w 1079"/>
              <a:gd name="T7" fmla="*/ 544 h 545"/>
              <a:gd name="T8" fmla="*/ 1078 w 1079"/>
              <a:gd name="T9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9" h="545">
                <a:moveTo>
                  <a:pt x="1078" y="544"/>
                </a:moveTo>
                <a:lnTo>
                  <a:pt x="1078" y="544"/>
                </a:lnTo>
                <a:cubicBezTo>
                  <a:pt x="1078" y="241"/>
                  <a:pt x="838" y="0"/>
                  <a:pt x="543" y="0"/>
                </a:cubicBezTo>
                <a:cubicBezTo>
                  <a:pt x="240" y="0"/>
                  <a:pt x="0" y="241"/>
                  <a:pt x="0" y="544"/>
                </a:cubicBezTo>
                <a:lnTo>
                  <a:pt x="1078" y="544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5">
            <a:extLst>
              <a:ext uri="{FF2B5EF4-FFF2-40B4-BE49-F238E27FC236}">
                <a16:creationId xmlns:a16="http://schemas.microsoft.com/office/drawing/2014/main" id="{AB55948B-ABC0-C64A-B38E-7F8A5AE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4822" y="8320802"/>
            <a:ext cx="944402" cy="477984"/>
          </a:xfrm>
          <a:custGeom>
            <a:avLst/>
            <a:gdLst>
              <a:gd name="T0" fmla="*/ 1078 w 1079"/>
              <a:gd name="T1" fmla="*/ 544 h 545"/>
              <a:gd name="T2" fmla="*/ 1078 w 1079"/>
              <a:gd name="T3" fmla="*/ 544 h 545"/>
              <a:gd name="T4" fmla="*/ 543 w 1079"/>
              <a:gd name="T5" fmla="*/ 0 h 545"/>
              <a:gd name="T6" fmla="*/ 0 w 1079"/>
              <a:gd name="T7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545">
                <a:moveTo>
                  <a:pt x="1078" y="544"/>
                </a:moveTo>
                <a:lnTo>
                  <a:pt x="1078" y="544"/>
                </a:lnTo>
                <a:cubicBezTo>
                  <a:pt x="1078" y="241"/>
                  <a:pt x="838" y="0"/>
                  <a:pt x="543" y="0"/>
                </a:cubicBezTo>
                <a:cubicBezTo>
                  <a:pt x="240" y="0"/>
                  <a:pt x="0" y="241"/>
                  <a:pt x="0" y="544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A2374D2D-71BF-BC47-9249-727B95A0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111" y="8960683"/>
            <a:ext cx="944404" cy="470274"/>
          </a:xfrm>
          <a:custGeom>
            <a:avLst/>
            <a:gdLst>
              <a:gd name="T0" fmla="*/ 1079 w 1080"/>
              <a:gd name="T1" fmla="*/ 0 h 536"/>
              <a:gd name="T2" fmla="*/ 1079 w 1080"/>
              <a:gd name="T3" fmla="*/ 0 h 536"/>
              <a:gd name="T4" fmla="*/ 534 w 1080"/>
              <a:gd name="T5" fmla="*/ 535 h 536"/>
              <a:gd name="T6" fmla="*/ 0 w 1080"/>
              <a:gd name="T7" fmla="*/ 0 h 536"/>
              <a:gd name="T8" fmla="*/ 1079 w 1080"/>
              <a:gd name="T9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0" h="536">
                <a:moveTo>
                  <a:pt x="1079" y="0"/>
                </a:moveTo>
                <a:lnTo>
                  <a:pt x="1079" y="0"/>
                </a:lnTo>
                <a:cubicBezTo>
                  <a:pt x="1079" y="294"/>
                  <a:pt x="838" y="535"/>
                  <a:pt x="534" y="535"/>
                </a:cubicBezTo>
                <a:cubicBezTo>
                  <a:pt x="240" y="535"/>
                  <a:pt x="0" y="294"/>
                  <a:pt x="0" y="0"/>
                </a:cubicBezTo>
                <a:lnTo>
                  <a:pt x="1079" y="0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7">
            <a:extLst>
              <a:ext uri="{FF2B5EF4-FFF2-40B4-BE49-F238E27FC236}">
                <a16:creationId xmlns:a16="http://schemas.microsoft.com/office/drawing/2014/main" id="{1E6F6BA2-AE60-5941-8AEE-BCB484E8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111" y="8960683"/>
            <a:ext cx="944404" cy="470274"/>
          </a:xfrm>
          <a:custGeom>
            <a:avLst/>
            <a:gdLst>
              <a:gd name="T0" fmla="*/ 1079 w 1080"/>
              <a:gd name="T1" fmla="*/ 0 h 536"/>
              <a:gd name="T2" fmla="*/ 1079 w 1080"/>
              <a:gd name="T3" fmla="*/ 0 h 536"/>
              <a:gd name="T4" fmla="*/ 534 w 1080"/>
              <a:gd name="T5" fmla="*/ 535 h 536"/>
              <a:gd name="T6" fmla="*/ 0 w 1080"/>
              <a:gd name="T7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536">
                <a:moveTo>
                  <a:pt x="1079" y="0"/>
                </a:moveTo>
                <a:lnTo>
                  <a:pt x="1079" y="0"/>
                </a:lnTo>
                <a:cubicBezTo>
                  <a:pt x="1079" y="294"/>
                  <a:pt x="838" y="535"/>
                  <a:pt x="534" y="535"/>
                </a:cubicBezTo>
                <a:cubicBezTo>
                  <a:pt x="240" y="535"/>
                  <a:pt x="0" y="294"/>
                  <a:pt x="0" y="0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8">
            <a:extLst>
              <a:ext uri="{FF2B5EF4-FFF2-40B4-BE49-F238E27FC236}">
                <a16:creationId xmlns:a16="http://schemas.microsoft.com/office/drawing/2014/main" id="{72F94750-7C33-1D45-9202-6C074B61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963" y="8960683"/>
            <a:ext cx="952114" cy="470274"/>
          </a:xfrm>
          <a:custGeom>
            <a:avLst/>
            <a:gdLst>
              <a:gd name="T0" fmla="*/ 1088 w 1089"/>
              <a:gd name="T1" fmla="*/ 0 h 536"/>
              <a:gd name="T2" fmla="*/ 1088 w 1089"/>
              <a:gd name="T3" fmla="*/ 0 h 536"/>
              <a:gd name="T4" fmla="*/ 544 w 1089"/>
              <a:gd name="T5" fmla="*/ 535 h 536"/>
              <a:gd name="T6" fmla="*/ 0 w 1089"/>
              <a:gd name="T7" fmla="*/ 0 h 536"/>
              <a:gd name="T8" fmla="*/ 1088 w 1089"/>
              <a:gd name="T9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536">
                <a:moveTo>
                  <a:pt x="1088" y="0"/>
                </a:moveTo>
                <a:lnTo>
                  <a:pt x="1088" y="0"/>
                </a:lnTo>
                <a:cubicBezTo>
                  <a:pt x="1088" y="294"/>
                  <a:pt x="838" y="535"/>
                  <a:pt x="544" y="535"/>
                </a:cubicBezTo>
                <a:cubicBezTo>
                  <a:pt x="241" y="535"/>
                  <a:pt x="0" y="294"/>
                  <a:pt x="0" y="0"/>
                </a:cubicBezTo>
                <a:lnTo>
                  <a:pt x="1088" y="0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9">
            <a:extLst>
              <a:ext uri="{FF2B5EF4-FFF2-40B4-BE49-F238E27FC236}">
                <a16:creationId xmlns:a16="http://schemas.microsoft.com/office/drawing/2014/main" id="{2714C133-63F9-3F42-8DB9-863E734B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963" y="8960683"/>
            <a:ext cx="952114" cy="470274"/>
          </a:xfrm>
          <a:custGeom>
            <a:avLst/>
            <a:gdLst>
              <a:gd name="T0" fmla="*/ 1088 w 1089"/>
              <a:gd name="T1" fmla="*/ 0 h 536"/>
              <a:gd name="T2" fmla="*/ 1088 w 1089"/>
              <a:gd name="T3" fmla="*/ 0 h 536"/>
              <a:gd name="T4" fmla="*/ 544 w 1089"/>
              <a:gd name="T5" fmla="*/ 535 h 536"/>
              <a:gd name="T6" fmla="*/ 0 w 1089"/>
              <a:gd name="T7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536">
                <a:moveTo>
                  <a:pt x="1088" y="0"/>
                </a:moveTo>
                <a:lnTo>
                  <a:pt x="1088" y="0"/>
                </a:lnTo>
                <a:cubicBezTo>
                  <a:pt x="1088" y="294"/>
                  <a:pt x="838" y="535"/>
                  <a:pt x="544" y="535"/>
                </a:cubicBezTo>
                <a:cubicBezTo>
                  <a:pt x="241" y="535"/>
                  <a:pt x="0" y="294"/>
                  <a:pt x="0" y="0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10">
            <a:extLst>
              <a:ext uri="{FF2B5EF4-FFF2-40B4-BE49-F238E27FC236}">
                <a16:creationId xmlns:a16="http://schemas.microsoft.com/office/drawing/2014/main" id="{8476B637-246A-7B4F-B459-D297AF40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532" y="10464019"/>
            <a:ext cx="477984" cy="477984"/>
          </a:xfrm>
          <a:custGeom>
            <a:avLst/>
            <a:gdLst>
              <a:gd name="T0" fmla="*/ 545 w 546"/>
              <a:gd name="T1" fmla="*/ 544 h 545"/>
              <a:gd name="T2" fmla="*/ 545 w 546"/>
              <a:gd name="T3" fmla="*/ 544 h 545"/>
              <a:gd name="T4" fmla="*/ 0 w 546"/>
              <a:gd name="T5" fmla="*/ 0 h 545"/>
              <a:gd name="T6" fmla="*/ 545 w 546"/>
              <a:gd name="T7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545">
                <a:moveTo>
                  <a:pt x="545" y="544"/>
                </a:moveTo>
                <a:lnTo>
                  <a:pt x="545" y="544"/>
                </a:lnTo>
                <a:cubicBezTo>
                  <a:pt x="545" y="250"/>
                  <a:pt x="304" y="0"/>
                  <a:pt x="0" y="0"/>
                </a:cubicBezTo>
                <a:lnTo>
                  <a:pt x="545" y="544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1">
            <a:extLst>
              <a:ext uri="{FF2B5EF4-FFF2-40B4-BE49-F238E27FC236}">
                <a16:creationId xmlns:a16="http://schemas.microsoft.com/office/drawing/2014/main" id="{CBF1ACE3-F0C7-9146-86AC-4974F7D9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532" y="10464019"/>
            <a:ext cx="477984" cy="477984"/>
          </a:xfrm>
          <a:custGeom>
            <a:avLst/>
            <a:gdLst>
              <a:gd name="T0" fmla="*/ 545 w 546"/>
              <a:gd name="T1" fmla="*/ 544 h 545"/>
              <a:gd name="T2" fmla="*/ 545 w 546"/>
              <a:gd name="T3" fmla="*/ 544 h 545"/>
              <a:gd name="T4" fmla="*/ 0 w 546"/>
              <a:gd name="T5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6" h="545">
                <a:moveTo>
                  <a:pt x="545" y="544"/>
                </a:moveTo>
                <a:lnTo>
                  <a:pt x="545" y="544"/>
                </a:lnTo>
                <a:cubicBezTo>
                  <a:pt x="545" y="250"/>
                  <a:pt x="304" y="0"/>
                  <a:pt x="0" y="0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12">
            <a:extLst>
              <a:ext uri="{FF2B5EF4-FFF2-40B4-BE49-F238E27FC236}">
                <a16:creationId xmlns:a16="http://schemas.microsoft.com/office/drawing/2014/main" id="{B63AF192-5CE9-424E-8047-4FE82563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963" y="10464019"/>
            <a:ext cx="477984" cy="477984"/>
          </a:xfrm>
          <a:custGeom>
            <a:avLst/>
            <a:gdLst>
              <a:gd name="T0" fmla="*/ 544 w 545"/>
              <a:gd name="T1" fmla="*/ 0 h 545"/>
              <a:gd name="T2" fmla="*/ 544 w 545"/>
              <a:gd name="T3" fmla="*/ 0 h 545"/>
              <a:gd name="T4" fmla="*/ 0 w 545"/>
              <a:gd name="T5" fmla="*/ 544 h 545"/>
              <a:gd name="T6" fmla="*/ 544 w 545"/>
              <a:gd name="T7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0"/>
                </a:lnTo>
                <a:cubicBezTo>
                  <a:pt x="241" y="0"/>
                  <a:pt x="0" y="250"/>
                  <a:pt x="0" y="544"/>
                </a:cubicBezTo>
                <a:lnTo>
                  <a:pt x="544" y="0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3">
            <a:extLst>
              <a:ext uri="{FF2B5EF4-FFF2-40B4-BE49-F238E27FC236}">
                <a16:creationId xmlns:a16="http://schemas.microsoft.com/office/drawing/2014/main" id="{C86C0321-CAD9-EF40-8A2F-19A09880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963" y="10464019"/>
            <a:ext cx="477984" cy="477984"/>
          </a:xfrm>
          <a:custGeom>
            <a:avLst/>
            <a:gdLst>
              <a:gd name="T0" fmla="*/ 544 w 545"/>
              <a:gd name="T1" fmla="*/ 0 h 545"/>
              <a:gd name="T2" fmla="*/ 544 w 545"/>
              <a:gd name="T3" fmla="*/ 0 h 545"/>
              <a:gd name="T4" fmla="*/ 0 w 545"/>
              <a:gd name="T5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5" h="545">
                <a:moveTo>
                  <a:pt x="544" y="0"/>
                </a:moveTo>
                <a:lnTo>
                  <a:pt x="544" y="0"/>
                </a:lnTo>
                <a:cubicBezTo>
                  <a:pt x="241" y="0"/>
                  <a:pt x="0" y="250"/>
                  <a:pt x="0" y="544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Freeform 14">
            <a:extLst>
              <a:ext uri="{FF2B5EF4-FFF2-40B4-BE49-F238E27FC236}">
                <a16:creationId xmlns:a16="http://schemas.microsoft.com/office/drawing/2014/main" id="{23F2A3D3-1E89-5645-BCFA-CC5DDE76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757" y="8320802"/>
            <a:ext cx="952114" cy="477984"/>
          </a:xfrm>
          <a:custGeom>
            <a:avLst/>
            <a:gdLst>
              <a:gd name="T0" fmla="*/ 1088 w 1089"/>
              <a:gd name="T1" fmla="*/ 544 h 545"/>
              <a:gd name="T2" fmla="*/ 1088 w 1089"/>
              <a:gd name="T3" fmla="*/ 544 h 545"/>
              <a:gd name="T4" fmla="*/ 544 w 1089"/>
              <a:gd name="T5" fmla="*/ 0 h 545"/>
              <a:gd name="T6" fmla="*/ 0 w 1089"/>
              <a:gd name="T7" fmla="*/ 544 h 545"/>
              <a:gd name="T8" fmla="*/ 1088 w 1089"/>
              <a:gd name="T9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545">
                <a:moveTo>
                  <a:pt x="1088" y="544"/>
                </a:moveTo>
                <a:lnTo>
                  <a:pt x="1088" y="544"/>
                </a:lnTo>
                <a:cubicBezTo>
                  <a:pt x="1088" y="241"/>
                  <a:pt x="847" y="0"/>
                  <a:pt x="544" y="0"/>
                </a:cubicBezTo>
                <a:cubicBezTo>
                  <a:pt x="250" y="0"/>
                  <a:pt x="0" y="241"/>
                  <a:pt x="0" y="544"/>
                </a:cubicBezTo>
                <a:lnTo>
                  <a:pt x="1088" y="544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5">
            <a:extLst>
              <a:ext uri="{FF2B5EF4-FFF2-40B4-BE49-F238E27FC236}">
                <a16:creationId xmlns:a16="http://schemas.microsoft.com/office/drawing/2014/main" id="{36180BEC-FF40-D34A-8510-BD224E27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757" y="8320802"/>
            <a:ext cx="952114" cy="477984"/>
          </a:xfrm>
          <a:custGeom>
            <a:avLst/>
            <a:gdLst>
              <a:gd name="T0" fmla="*/ 1088 w 1089"/>
              <a:gd name="T1" fmla="*/ 544 h 545"/>
              <a:gd name="T2" fmla="*/ 1088 w 1089"/>
              <a:gd name="T3" fmla="*/ 544 h 545"/>
              <a:gd name="T4" fmla="*/ 544 w 1089"/>
              <a:gd name="T5" fmla="*/ 0 h 545"/>
              <a:gd name="T6" fmla="*/ 0 w 1089"/>
              <a:gd name="T7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545">
                <a:moveTo>
                  <a:pt x="1088" y="544"/>
                </a:moveTo>
                <a:lnTo>
                  <a:pt x="1088" y="544"/>
                </a:lnTo>
                <a:cubicBezTo>
                  <a:pt x="1088" y="241"/>
                  <a:pt x="847" y="0"/>
                  <a:pt x="544" y="0"/>
                </a:cubicBezTo>
                <a:cubicBezTo>
                  <a:pt x="250" y="0"/>
                  <a:pt x="0" y="241"/>
                  <a:pt x="0" y="544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C00C758F-B573-FD41-AFE0-A63E76F4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985" y="11034516"/>
            <a:ext cx="944402" cy="477984"/>
          </a:xfrm>
          <a:custGeom>
            <a:avLst/>
            <a:gdLst>
              <a:gd name="T0" fmla="*/ 1079 w 1080"/>
              <a:gd name="T1" fmla="*/ 0 h 545"/>
              <a:gd name="T2" fmla="*/ 1079 w 1080"/>
              <a:gd name="T3" fmla="*/ 0 h 545"/>
              <a:gd name="T4" fmla="*/ 544 w 1080"/>
              <a:gd name="T5" fmla="*/ 544 h 545"/>
              <a:gd name="T6" fmla="*/ 0 w 1080"/>
              <a:gd name="T7" fmla="*/ 0 h 545"/>
              <a:gd name="T8" fmla="*/ 1079 w 1080"/>
              <a:gd name="T9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0" h="545">
                <a:moveTo>
                  <a:pt x="1079" y="0"/>
                </a:moveTo>
                <a:lnTo>
                  <a:pt x="1079" y="0"/>
                </a:lnTo>
                <a:cubicBezTo>
                  <a:pt x="1079" y="294"/>
                  <a:pt x="838" y="544"/>
                  <a:pt x="544" y="544"/>
                </a:cubicBezTo>
                <a:cubicBezTo>
                  <a:pt x="241" y="544"/>
                  <a:pt x="0" y="294"/>
                  <a:pt x="0" y="0"/>
                </a:cubicBezTo>
                <a:lnTo>
                  <a:pt x="1079" y="0"/>
                </a:lnTo>
              </a:path>
            </a:pathLst>
          </a:custGeom>
          <a:solidFill>
            <a:srgbClr val="ED706F"/>
          </a:solidFill>
          <a:ln w="38100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7">
            <a:extLst>
              <a:ext uri="{FF2B5EF4-FFF2-40B4-BE49-F238E27FC236}">
                <a16:creationId xmlns:a16="http://schemas.microsoft.com/office/drawing/2014/main" id="{B607E680-33D6-5748-9EED-B2CD98DD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985" y="11034516"/>
            <a:ext cx="944402" cy="477984"/>
          </a:xfrm>
          <a:custGeom>
            <a:avLst/>
            <a:gdLst>
              <a:gd name="T0" fmla="*/ 1079 w 1080"/>
              <a:gd name="T1" fmla="*/ 0 h 545"/>
              <a:gd name="T2" fmla="*/ 1079 w 1080"/>
              <a:gd name="T3" fmla="*/ 0 h 545"/>
              <a:gd name="T4" fmla="*/ 544 w 1080"/>
              <a:gd name="T5" fmla="*/ 544 h 545"/>
              <a:gd name="T6" fmla="*/ 0 w 1080"/>
              <a:gd name="T7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545">
                <a:moveTo>
                  <a:pt x="1079" y="0"/>
                </a:moveTo>
                <a:lnTo>
                  <a:pt x="1079" y="0"/>
                </a:lnTo>
                <a:cubicBezTo>
                  <a:pt x="1079" y="294"/>
                  <a:pt x="838" y="544"/>
                  <a:pt x="544" y="544"/>
                </a:cubicBezTo>
                <a:cubicBezTo>
                  <a:pt x="241" y="544"/>
                  <a:pt x="0" y="294"/>
                  <a:pt x="0" y="0"/>
                </a:cubicBezTo>
              </a:path>
            </a:pathLst>
          </a:custGeom>
          <a:noFill/>
          <a:ln w="38100" cap="flat">
            <a:solidFill>
              <a:srgbClr val="FD8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18">
            <a:extLst>
              <a:ext uri="{FF2B5EF4-FFF2-40B4-BE49-F238E27FC236}">
                <a16:creationId xmlns:a16="http://schemas.microsoft.com/office/drawing/2014/main" id="{764E4F9A-02C0-7542-A039-88BD0A65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757" y="11034516"/>
            <a:ext cx="952114" cy="477984"/>
          </a:xfrm>
          <a:custGeom>
            <a:avLst/>
            <a:gdLst>
              <a:gd name="T0" fmla="*/ 1088 w 1089"/>
              <a:gd name="T1" fmla="*/ 0 h 545"/>
              <a:gd name="T2" fmla="*/ 1088 w 1089"/>
              <a:gd name="T3" fmla="*/ 0 h 545"/>
              <a:gd name="T4" fmla="*/ 544 w 1089"/>
              <a:gd name="T5" fmla="*/ 544 h 545"/>
              <a:gd name="T6" fmla="*/ 0 w 1089"/>
              <a:gd name="T7" fmla="*/ 0 h 545"/>
              <a:gd name="T8" fmla="*/ 1088 w 1089"/>
              <a:gd name="T9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545">
                <a:moveTo>
                  <a:pt x="1088" y="0"/>
                </a:moveTo>
                <a:lnTo>
                  <a:pt x="1088" y="0"/>
                </a:lnTo>
                <a:cubicBezTo>
                  <a:pt x="1088" y="294"/>
                  <a:pt x="847" y="544"/>
                  <a:pt x="544" y="544"/>
                </a:cubicBezTo>
                <a:cubicBezTo>
                  <a:pt x="250" y="544"/>
                  <a:pt x="0" y="294"/>
                  <a:pt x="0" y="0"/>
                </a:cubicBezTo>
                <a:lnTo>
                  <a:pt x="1088" y="0"/>
                </a:lnTo>
              </a:path>
            </a:pathLst>
          </a:custGeom>
          <a:solidFill>
            <a:srgbClr val="ED70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8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9">
            <a:extLst>
              <a:ext uri="{FF2B5EF4-FFF2-40B4-BE49-F238E27FC236}">
                <a16:creationId xmlns:a16="http://schemas.microsoft.com/office/drawing/2014/main" id="{D949D59E-EB13-1A43-84ED-720425A1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757" y="11034516"/>
            <a:ext cx="952114" cy="477984"/>
          </a:xfrm>
          <a:custGeom>
            <a:avLst/>
            <a:gdLst>
              <a:gd name="T0" fmla="*/ 1088 w 1089"/>
              <a:gd name="T1" fmla="*/ 0 h 545"/>
              <a:gd name="T2" fmla="*/ 1088 w 1089"/>
              <a:gd name="T3" fmla="*/ 0 h 545"/>
              <a:gd name="T4" fmla="*/ 544 w 1089"/>
              <a:gd name="T5" fmla="*/ 544 h 545"/>
              <a:gd name="T6" fmla="*/ 0 w 1089"/>
              <a:gd name="T7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545">
                <a:moveTo>
                  <a:pt x="1088" y="0"/>
                </a:moveTo>
                <a:lnTo>
                  <a:pt x="1088" y="0"/>
                </a:lnTo>
                <a:cubicBezTo>
                  <a:pt x="1088" y="294"/>
                  <a:pt x="847" y="544"/>
                  <a:pt x="544" y="544"/>
                </a:cubicBezTo>
                <a:cubicBezTo>
                  <a:pt x="250" y="544"/>
                  <a:pt x="0" y="294"/>
                  <a:pt x="0" y="0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20">
            <a:extLst>
              <a:ext uri="{FF2B5EF4-FFF2-40B4-BE49-F238E27FC236}">
                <a16:creationId xmlns:a16="http://schemas.microsoft.com/office/drawing/2014/main" id="{F5A45624-BF9E-4849-A476-433AE17F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579" y="4481513"/>
            <a:ext cx="1530317" cy="1526464"/>
          </a:xfrm>
          <a:custGeom>
            <a:avLst/>
            <a:gdLst>
              <a:gd name="T0" fmla="*/ 1748 w 1749"/>
              <a:gd name="T1" fmla="*/ 1747 h 1748"/>
              <a:gd name="T2" fmla="*/ 1748 w 1749"/>
              <a:gd name="T3" fmla="*/ 1747 h 1748"/>
              <a:gd name="T4" fmla="*/ 1383 w 1749"/>
              <a:gd name="T5" fmla="*/ 1747 h 1748"/>
              <a:gd name="T6" fmla="*/ 0 w 1749"/>
              <a:gd name="T7" fmla="*/ 365 h 1748"/>
              <a:gd name="T8" fmla="*/ 0 w 1749"/>
              <a:gd name="T9" fmla="*/ 0 h 1748"/>
              <a:gd name="T10" fmla="*/ 375 w 1749"/>
              <a:gd name="T11" fmla="*/ 0 h 1748"/>
              <a:gd name="T12" fmla="*/ 1748 w 1749"/>
              <a:gd name="T13" fmla="*/ 1373 h 1748"/>
              <a:gd name="T14" fmla="*/ 1748 w 1749"/>
              <a:gd name="T15" fmla="*/ 1747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9" h="1748">
                <a:moveTo>
                  <a:pt x="1748" y="1747"/>
                </a:moveTo>
                <a:lnTo>
                  <a:pt x="1748" y="1747"/>
                </a:lnTo>
                <a:cubicBezTo>
                  <a:pt x="1383" y="1747"/>
                  <a:pt x="1383" y="1747"/>
                  <a:pt x="1383" y="1747"/>
                </a:cubicBezTo>
                <a:cubicBezTo>
                  <a:pt x="616" y="1747"/>
                  <a:pt x="0" y="1132"/>
                  <a:pt x="0" y="365"/>
                </a:cubicBezTo>
                <a:cubicBezTo>
                  <a:pt x="0" y="0"/>
                  <a:pt x="0" y="0"/>
                  <a:pt x="0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1133" y="0"/>
                  <a:pt x="1748" y="615"/>
                  <a:pt x="1748" y="1373"/>
                </a:cubicBezTo>
                <a:lnTo>
                  <a:pt x="1748" y="17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16BA700D-40BF-E64E-91CD-66E67FDD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137" y="5452899"/>
            <a:ext cx="1526464" cy="1522611"/>
          </a:xfrm>
          <a:custGeom>
            <a:avLst/>
            <a:gdLst>
              <a:gd name="T0" fmla="*/ 0 w 1748"/>
              <a:gd name="T1" fmla="*/ 1739 h 1740"/>
              <a:gd name="T2" fmla="*/ 0 w 1748"/>
              <a:gd name="T3" fmla="*/ 1739 h 1740"/>
              <a:gd name="T4" fmla="*/ 365 w 1748"/>
              <a:gd name="T5" fmla="*/ 1739 h 1740"/>
              <a:gd name="T6" fmla="*/ 1747 w 1748"/>
              <a:gd name="T7" fmla="*/ 366 h 1740"/>
              <a:gd name="T8" fmla="*/ 1747 w 1748"/>
              <a:gd name="T9" fmla="*/ 0 h 1740"/>
              <a:gd name="T10" fmla="*/ 1372 w 1748"/>
              <a:gd name="T11" fmla="*/ 0 h 1740"/>
              <a:gd name="T12" fmla="*/ 0 w 1748"/>
              <a:gd name="T13" fmla="*/ 1373 h 1740"/>
              <a:gd name="T14" fmla="*/ 0 w 1748"/>
              <a:gd name="T15" fmla="*/ 1739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8" h="1740">
                <a:moveTo>
                  <a:pt x="0" y="1739"/>
                </a:moveTo>
                <a:lnTo>
                  <a:pt x="0" y="1739"/>
                </a:lnTo>
                <a:cubicBezTo>
                  <a:pt x="365" y="1739"/>
                  <a:pt x="365" y="1739"/>
                  <a:pt x="365" y="1739"/>
                </a:cubicBezTo>
                <a:cubicBezTo>
                  <a:pt x="1132" y="1739"/>
                  <a:pt x="1747" y="1124"/>
                  <a:pt x="1747" y="366"/>
                </a:cubicBezTo>
                <a:cubicBezTo>
                  <a:pt x="1747" y="0"/>
                  <a:pt x="1747" y="0"/>
                  <a:pt x="1747" y="0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615" y="0"/>
                  <a:pt x="0" y="615"/>
                  <a:pt x="0" y="1373"/>
                </a:cubicBezTo>
                <a:lnTo>
                  <a:pt x="0" y="17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185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3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414F7B"/>
      </a:accent1>
      <a:accent2>
        <a:srgbClr val="ED706F"/>
      </a:accent2>
      <a:accent3>
        <a:srgbClr val="98E4A5"/>
      </a:accent3>
      <a:accent4>
        <a:srgbClr val="72CFDC"/>
      </a:accent4>
      <a:accent5>
        <a:srgbClr val="FD8B66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92043</TotalTime>
  <Words>554</Words>
  <Application>Microsoft Macintosh PowerPoint</Application>
  <PresentationFormat>Personalizado</PresentationFormat>
  <Paragraphs>141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16559</cp:revision>
  <dcterms:created xsi:type="dcterms:W3CDTF">2014-11-12T21:47:38Z</dcterms:created>
  <dcterms:modified xsi:type="dcterms:W3CDTF">2019-10-07T16:51:09Z</dcterms:modified>
  <cp:category/>
</cp:coreProperties>
</file>