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1" d="100"/>
          <a:sy n="41" d="100"/>
        </p:scale>
        <p:origin x="472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2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1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10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3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8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51">
            <a:extLst>
              <a:ext uri="{FF2B5EF4-FFF2-40B4-BE49-F238E27FC236}">
                <a16:creationId xmlns:a16="http://schemas.microsoft.com/office/drawing/2014/main" id="{FA3F26CD-0799-D34C-A6FB-6D86C47C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68">
            <a:extLst>
              <a:ext uri="{FF2B5EF4-FFF2-40B4-BE49-F238E27FC236}">
                <a16:creationId xmlns:a16="http://schemas.microsoft.com/office/drawing/2014/main" id="{C7B751B4-5E51-DE4A-88D2-AB0797B2E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69">
            <a:extLst>
              <a:ext uri="{FF2B5EF4-FFF2-40B4-BE49-F238E27FC236}">
                <a16:creationId xmlns:a16="http://schemas.microsoft.com/office/drawing/2014/main" id="{6D33EF82-7F05-9741-AB47-08F05BF1D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70">
            <a:extLst>
              <a:ext uri="{FF2B5EF4-FFF2-40B4-BE49-F238E27FC236}">
                <a16:creationId xmlns:a16="http://schemas.microsoft.com/office/drawing/2014/main" id="{415E7A4D-9F8C-4D43-B05F-96D6C76CB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71">
            <a:extLst>
              <a:ext uri="{FF2B5EF4-FFF2-40B4-BE49-F238E27FC236}">
                <a16:creationId xmlns:a16="http://schemas.microsoft.com/office/drawing/2014/main" id="{A6C3C879-217E-DD42-A181-B2356EF8D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98">
            <a:extLst>
              <a:ext uri="{FF2B5EF4-FFF2-40B4-BE49-F238E27FC236}">
                <a16:creationId xmlns:a16="http://schemas.microsoft.com/office/drawing/2014/main" id="{8ED8C6E6-2C58-F24C-B138-B1057FBD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99">
            <a:extLst>
              <a:ext uri="{FF2B5EF4-FFF2-40B4-BE49-F238E27FC236}">
                <a16:creationId xmlns:a16="http://schemas.microsoft.com/office/drawing/2014/main" id="{BEC90AEB-CA2B-1B47-8C70-E1D7ADC5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00">
            <a:extLst>
              <a:ext uri="{FF2B5EF4-FFF2-40B4-BE49-F238E27FC236}">
                <a16:creationId xmlns:a16="http://schemas.microsoft.com/office/drawing/2014/main" id="{76AEECC6-4F1C-E741-97EE-C0EE735BD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01">
            <a:extLst>
              <a:ext uri="{FF2B5EF4-FFF2-40B4-BE49-F238E27FC236}">
                <a16:creationId xmlns:a16="http://schemas.microsoft.com/office/drawing/2014/main" id="{F2CF0098-E159-2841-976B-D278BFA4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02">
            <a:extLst>
              <a:ext uri="{FF2B5EF4-FFF2-40B4-BE49-F238E27FC236}">
                <a16:creationId xmlns:a16="http://schemas.microsoft.com/office/drawing/2014/main" id="{312FC18E-0950-B94F-B9A1-C56A192F5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03">
            <a:extLst>
              <a:ext uri="{FF2B5EF4-FFF2-40B4-BE49-F238E27FC236}">
                <a16:creationId xmlns:a16="http://schemas.microsoft.com/office/drawing/2014/main" id="{B009F6F2-C29A-5F43-B7B3-BB487F16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04">
            <a:extLst>
              <a:ext uri="{FF2B5EF4-FFF2-40B4-BE49-F238E27FC236}">
                <a16:creationId xmlns:a16="http://schemas.microsoft.com/office/drawing/2014/main" id="{12D70390-83C6-9740-A00A-995535D0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05">
            <a:extLst>
              <a:ext uri="{FF2B5EF4-FFF2-40B4-BE49-F238E27FC236}">
                <a16:creationId xmlns:a16="http://schemas.microsoft.com/office/drawing/2014/main" id="{4D3576AC-F029-704E-8C58-1D0EB2CE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06">
            <a:extLst>
              <a:ext uri="{FF2B5EF4-FFF2-40B4-BE49-F238E27FC236}">
                <a16:creationId xmlns:a16="http://schemas.microsoft.com/office/drawing/2014/main" id="{263CDB4B-85EE-9249-A4EC-C408613A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07">
            <a:extLst>
              <a:ext uri="{FF2B5EF4-FFF2-40B4-BE49-F238E27FC236}">
                <a16:creationId xmlns:a16="http://schemas.microsoft.com/office/drawing/2014/main" id="{44EA7C5F-3244-8C45-8646-DBD8715D6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08">
            <a:extLst>
              <a:ext uri="{FF2B5EF4-FFF2-40B4-BE49-F238E27FC236}">
                <a16:creationId xmlns:a16="http://schemas.microsoft.com/office/drawing/2014/main" id="{22B8AFBE-DE54-DC40-A82E-F01AA51F5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09">
            <a:extLst>
              <a:ext uri="{FF2B5EF4-FFF2-40B4-BE49-F238E27FC236}">
                <a16:creationId xmlns:a16="http://schemas.microsoft.com/office/drawing/2014/main" id="{9C6F1685-31F0-594E-9526-D71B2C2BB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10">
            <a:extLst>
              <a:ext uri="{FF2B5EF4-FFF2-40B4-BE49-F238E27FC236}">
                <a16:creationId xmlns:a16="http://schemas.microsoft.com/office/drawing/2014/main" id="{1CF171B3-1072-274A-B57B-594C29326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11">
            <a:extLst>
              <a:ext uri="{FF2B5EF4-FFF2-40B4-BE49-F238E27FC236}">
                <a16:creationId xmlns:a16="http://schemas.microsoft.com/office/drawing/2014/main" id="{6D24E76A-D4A6-2143-BA7A-0995C1C0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20DE909-89F1-6443-9AB0-CC3AE3FD8755}"/>
              </a:ext>
            </a:extLst>
          </p:cNvPr>
          <p:cNvGrpSpPr/>
          <p:nvPr/>
        </p:nvGrpSpPr>
        <p:grpSpPr>
          <a:xfrm>
            <a:off x="17029838" y="5567003"/>
            <a:ext cx="3427135" cy="2038177"/>
            <a:chOff x="4247967" y="10711881"/>
            <a:chExt cx="4236804" cy="2038177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1017A07A-0907-6443-825A-BCB8AC03947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5A3D2B7B-8825-8549-B288-EB55D6D3F1E0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9212D58B-509E-F44E-9E79-A8F23F5A4DCE}"/>
              </a:ext>
            </a:extLst>
          </p:cNvPr>
          <p:cNvGrpSpPr/>
          <p:nvPr/>
        </p:nvGrpSpPr>
        <p:grpSpPr>
          <a:xfrm>
            <a:off x="3920677" y="5522517"/>
            <a:ext cx="3867647" cy="2012662"/>
            <a:chOff x="4263265" y="1952891"/>
            <a:chExt cx="4236804" cy="2012662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63F813E7-55BF-D24F-AEC0-0037F10C3C1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7B2B72A6-4DFE-5046-9B5F-3B44CCEECAAB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3B7BB7C9-0F29-C448-8DE2-22C12B86CB05}"/>
              </a:ext>
            </a:extLst>
          </p:cNvPr>
          <p:cNvGrpSpPr/>
          <p:nvPr/>
        </p:nvGrpSpPr>
        <p:grpSpPr>
          <a:xfrm>
            <a:off x="17016861" y="10408418"/>
            <a:ext cx="3427135" cy="2038177"/>
            <a:chOff x="4247967" y="10711881"/>
            <a:chExt cx="4236804" cy="2038177"/>
          </a:xfrm>
        </p:grpSpPr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967B0520-1BE5-1249-B8B4-55C3AEA7933E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90346558-4FB4-D645-9914-5D60B0CAEA8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5B0AE161-C0FF-B04E-89F9-281CE2BE5B10}"/>
              </a:ext>
            </a:extLst>
          </p:cNvPr>
          <p:cNvGrpSpPr/>
          <p:nvPr/>
        </p:nvGrpSpPr>
        <p:grpSpPr>
          <a:xfrm>
            <a:off x="3932912" y="10326200"/>
            <a:ext cx="3867647" cy="2012662"/>
            <a:chOff x="4263265" y="1952891"/>
            <a:chExt cx="4236804" cy="2012662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4F826A6C-394C-8F46-AA1E-DF51EA58C14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4B2BB169-AE05-0B4D-A111-0C39A7F6BE99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8F4A7E27-4845-034F-AAAD-49A855EA26B1}"/>
              </a:ext>
            </a:extLst>
          </p:cNvPr>
          <p:cNvGrpSpPr/>
          <p:nvPr/>
        </p:nvGrpSpPr>
        <p:grpSpPr>
          <a:xfrm>
            <a:off x="2668308" y="644144"/>
            <a:ext cx="19041035" cy="2561450"/>
            <a:chOff x="2668308" y="861425"/>
            <a:chExt cx="19041035" cy="2561450"/>
          </a:xfrm>
        </p:grpSpPr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C2ABD0F2-B0D4-6841-B85A-84C4C66A8B6D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7D81C79F-E7D3-2B4D-A736-1DF50E5321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7" name="Freeform 1">
            <a:extLst>
              <a:ext uri="{FF2B5EF4-FFF2-40B4-BE49-F238E27FC236}">
                <a16:creationId xmlns:a16="http://schemas.microsoft.com/office/drawing/2014/main" id="{C54E7872-8E42-C842-A809-662CFCF5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716" y="5918252"/>
            <a:ext cx="3013729" cy="4792390"/>
          </a:xfrm>
          <a:custGeom>
            <a:avLst/>
            <a:gdLst>
              <a:gd name="T0" fmla="*/ 795 w 3326"/>
              <a:gd name="T1" fmla="*/ 19 h 5286"/>
              <a:gd name="T2" fmla="*/ 795 w 3326"/>
              <a:gd name="T3" fmla="*/ 19 h 5286"/>
              <a:gd name="T4" fmla="*/ 1301 w 3326"/>
              <a:gd name="T5" fmla="*/ 236 h 5286"/>
              <a:gd name="T6" fmla="*/ 1482 w 3326"/>
              <a:gd name="T7" fmla="*/ 290 h 5286"/>
              <a:gd name="T8" fmla="*/ 1581 w 3326"/>
              <a:gd name="T9" fmla="*/ 272 h 5286"/>
              <a:gd name="T10" fmla="*/ 2096 w 3326"/>
              <a:gd name="T11" fmla="*/ 606 h 5286"/>
              <a:gd name="T12" fmla="*/ 2223 w 3326"/>
              <a:gd name="T13" fmla="*/ 714 h 5286"/>
              <a:gd name="T14" fmla="*/ 3018 w 3326"/>
              <a:gd name="T15" fmla="*/ 1779 h 5286"/>
              <a:gd name="T16" fmla="*/ 2964 w 3326"/>
              <a:gd name="T17" fmla="*/ 2132 h 5286"/>
              <a:gd name="T18" fmla="*/ 3027 w 3326"/>
              <a:gd name="T19" fmla="*/ 2358 h 5286"/>
              <a:gd name="T20" fmla="*/ 3325 w 3326"/>
              <a:gd name="T21" fmla="*/ 2963 h 5286"/>
              <a:gd name="T22" fmla="*/ 3172 w 3326"/>
              <a:gd name="T23" fmla="*/ 3424 h 5286"/>
              <a:gd name="T24" fmla="*/ 3154 w 3326"/>
              <a:gd name="T25" fmla="*/ 3641 h 5286"/>
              <a:gd name="T26" fmla="*/ 3208 w 3326"/>
              <a:gd name="T27" fmla="*/ 3885 h 5286"/>
              <a:gd name="T28" fmla="*/ 2883 w 3326"/>
              <a:gd name="T29" fmla="*/ 4400 h 5286"/>
              <a:gd name="T30" fmla="*/ 2774 w 3326"/>
              <a:gd name="T31" fmla="*/ 4535 h 5286"/>
              <a:gd name="T32" fmla="*/ 1789 w 3326"/>
              <a:gd name="T33" fmla="*/ 5285 h 5286"/>
              <a:gd name="T34" fmla="*/ 1067 w 3326"/>
              <a:gd name="T35" fmla="*/ 4978 h 5286"/>
              <a:gd name="T36" fmla="*/ 886 w 3326"/>
              <a:gd name="T37" fmla="*/ 4924 h 5286"/>
              <a:gd name="T38" fmla="*/ 768 w 3326"/>
              <a:gd name="T39" fmla="*/ 4933 h 5286"/>
              <a:gd name="T40" fmla="*/ 0 w 3326"/>
              <a:gd name="T41" fmla="*/ 4219 h 5286"/>
              <a:gd name="T42" fmla="*/ 0 w 3326"/>
              <a:gd name="T43" fmla="*/ 4219 h 5286"/>
              <a:gd name="T44" fmla="*/ 0 w 3326"/>
              <a:gd name="T45" fmla="*/ 796 h 5286"/>
              <a:gd name="T46" fmla="*/ 795 w 3326"/>
              <a:gd name="T47" fmla="*/ 19 h 5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26" h="5286">
                <a:moveTo>
                  <a:pt x="795" y="19"/>
                </a:moveTo>
                <a:lnTo>
                  <a:pt x="795" y="19"/>
                </a:lnTo>
                <a:cubicBezTo>
                  <a:pt x="994" y="19"/>
                  <a:pt x="1175" y="100"/>
                  <a:pt x="1301" y="236"/>
                </a:cubicBezTo>
                <a:cubicBezTo>
                  <a:pt x="1356" y="281"/>
                  <a:pt x="1419" y="299"/>
                  <a:pt x="1482" y="290"/>
                </a:cubicBezTo>
                <a:cubicBezTo>
                  <a:pt x="1518" y="281"/>
                  <a:pt x="1554" y="272"/>
                  <a:pt x="1581" y="272"/>
                </a:cubicBezTo>
                <a:cubicBezTo>
                  <a:pt x="1816" y="272"/>
                  <a:pt x="2006" y="407"/>
                  <a:pt x="2096" y="606"/>
                </a:cubicBezTo>
                <a:cubicBezTo>
                  <a:pt x="2124" y="660"/>
                  <a:pt x="2169" y="696"/>
                  <a:pt x="2223" y="714"/>
                </a:cubicBezTo>
                <a:cubicBezTo>
                  <a:pt x="2684" y="850"/>
                  <a:pt x="3018" y="1273"/>
                  <a:pt x="3018" y="1779"/>
                </a:cubicBezTo>
                <a:cubicBezTo>
                  <a:pt x="3018" y="1906"/>
                  <a:pt x="3000" y="2023"/>
                  <a:pt x="2964" y="2132"/>
                </a:cubicBezTo>
                <a:cubicBezTo>
                  <a:pt x="2937" y="2213"/>
                  <a:pt x="2964" y="2304"/>
                  <a:pt x="3027" y="2358"/>
                </a:cubicBezTo>
                <a:cubicBezTo>
                  <a:pt x="3208" y="2502"/>
                  <a:pt x="3325" y="2719"/>
                  <a:pt x="3325" y="2963"/>
                </a:cubicBezTo>
                <a:cubicBezTo>
                  <a:pt x="3325" y="3135"/>
                  <a:pt x="3271" y="3297"/>
                  <a:pt x="3172" y="3424"/>
                </a:cubicBezTo>
                <a:cubicBezTo>
                  <a:pt x="3127" y="3487"/>
                  <a:pt x="3117" y="3569"/>
                  <a:pt x="3154" y="3641"/>
                </a:cubicBezTo>
                <a:cubicBezTo>
                  <a:pt x="3190" y="3713"/>
                  <a:pt x="3208" y="3794"/>
                  <a:pt x="3208" y="3885"/>
                </a:cubicBezTo>
                <a:cubicBezTo>
                  <a:pt x="3208" y="4111"/>
                  <a:pt x="3081" y="4309"/>
                  <a:pt x="2883" y="4400"/>
                </a:cubicBezTo>
                <a:cubicBezTo>
                  <a:pt x="2828" y="4427"/>
                  <a:pt x="2792" y="4472"/>
                  <a:pt x="2774" y="4535"/>
                </a:cubicBezTo>
                <a:cubicBezTo>
                  <a:pt x="2657" y="4960"/>
                  <a:pt x="2259" y="5285"/>
                  <a:pt x="1789" y="5285"/>
                </a:cubicBezTo>
                <a:cubicBezTo>
                  <a:pt x="1509" y="5285"/>
                  <a:pt x="1247" y="5168"/>
                  <a:pt x="1067" y="4978"/>
                </a:cubicBezTo>
                <a:cubicBezTo>
                  <a:pt x="1021" y="4933"/>
                  <a:pt x="949" y="4915"/>
                  <a:pt x="886" y="4924"/>
                </a:cubicBezTo>
                <a:cubicBezTo>
                  <a:pt x="850" y="4924"/>
                  <a:pt x="814" y="4933"/>
                  <a:pt x="768" y="4933"/>
                </a:cubicBezTo>
                <a:cubicBezTo>
                  <a:pt x="362" y="4933"/>
                  <a:pt x="36" y="4617"/>
                  <a:pt x="0" y="4219"/>
                </a:cubicBezTo>
                <a:lnTo>
                  <a:pt x="0" y="4219"/>
                </a:lnTo>
                <a:cubicBezTo>
                  <a:pt x="0" y="796"/>
                  <a:pt x="0" y="796"/>
                  <a:pt x="0" y="796"/>
                </a:cubicBezTo>
                <a:cubicBezTo>
                  <a:pt x="0" y="353"/>
                  <a:pt x="362" y="0"/>
                  <a:pt x="795" y="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">
            <a:extLst>
              <a:ext uri="{FF2B5EF4-FFF2-40B4-BE49-F238E27FC236}">
                <a16:creationId xmlns:a16="http://schemas.microsoft.com/office/drawing/2014/main" id="{B6068B3F-7E36-DB43-AB6D-0C181F233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046" y="8975949"/>
            <a:ext cx="1386954" cy="1426923"/>
          </a:xfrm>
          <a:custGeom>
            <a:avLst/>
            <a:gdLst>
              <a:gd name="T0" fmla="*/ 9 w 1528"/>
              <a:gd name="T1" fmla="*/ 1545 h 1573"/>
              <a:gd name="T2" fmla="*/ 9 w 1528"/>
              <a:gd name="T3" fmla="*/ 1545 h 1573"/>
              <a:gd name="T4" fmla="*/ 226 w 1528"/>
              <a:gd name="T5" fmla="*/ 1473 h 1573"/>
              <a:gd name="T6" fmla="*/ 380 w 1528"/>
              <a:gd name="T7" fmla="*/ 1319 h 1573"/>
              <a:gd name="T8" fmla="*/ 434 w 1528"/>
              <a:gd name="T9" fmla="*/ 1220 h 1573"/>
              <a:gd name="T10" fmla="*/ 524 w 1528"/>
              <a:gd name="T11" fmla="*/ 1120 h 1573"/>
              <a:gd name="T12" fmla="*/ 578 w 1528"/>
              <a:gd name="T13" fmla="*/ 1093 h 1573"/>
              <a:gd name="T14" fmla="*/ 642 w 1528"/>
              <a:gd name="T15" fmla="*/ 1084 h 1573"/>
              <a:gd name="T16" fmla="*/ 705 w 1528"/>
              <a:gd name="T17" fmla="*/ 1075 h 1573"/>
              <a:gd name="T18" fmla="*/ 732 w 1528"/>
              <a:gd name="T19" fmla="*/ 1075 h 1573"/>
              <a:gd name="T20" fmla="*/ 759 w 1528"/>
              <a:gd name="T21" fmla="*/ 1066 h 1573"/>
              <a:gd name="T22" fmla="*/ 858 w 1528"/>
              <a:gd name="T23" fmla="*/ 1003 h 1573"/>
              <a:gd name="T24" fmla="*/ 922 w 1528"/>
              <a:gd name="T25" fmla="*/ 912 h 1573"/>
              <a:gd name="T26" fmla="*/ 949 w 1528"/>
              <a:gd name="T27" fmla="*/ 858 h 1573"/>
              <a:gd name="T28" fmla="*/ 949 w 1528"/>
              <a:gd name="T29" fmla="*/ 849 h 1573"/>
              <a:gd name="T30" fmla="*/ 958 w 1528"/>
              <a:gd name="T31" fmla="*/ 840 h 1573"/>
              <a:gd name="T32" fmla="*/ 958 w 1528"/>
              <a:gd name="T33" fmla="*/ 804 h 1573"/>
              <a:gd name="T34" fmla="*/ 967 w 1528"/>
              <a:gd name="T35" fmla="*/ 777 h 1573"/>
              <a:gd name="T36" fmla="*/ 994 w 1528"/>
              <a:gd name="T37" fmla="*/ 741 h 1573"/>
              <a:gd name="T38" fmla="*/ 1021 w 1528"/>
              <a:gd name="T39" fmla="*/ 714 h 1573"/>
              <a:gd name="T40" fmla="*/ 1048 w 1528"/>
              <a:gd name="T41" fmla="*/ 696 h 1573"/>
              <a:gd name="T42" fmla="*/ 1148 w 1528"/>
              <a:gd name="T43" fmla="*/ 632 h 1573"/>
              <a:gd name="T44" fmla="*/ 1220 w 1528"/>
              <a:gd name="T45" fmla="*/ 560 h 1573"/>
              <a:gd name="T46" fmla="*/ 1265 w 1528"/>
              <a:gd name="T47" fmla="*/ 379 h 1573"/>
              <a:gd name="T48" fmla="*/ 1247 w 1528"/>
              <a:gd name="T49" fmla="*/ 334 h 1573"/>
              <a:gd name="T50" fmla="*/ 1283 w 1528"/>
              <a:gd name="T51" fmla="*/ 325 h 1573"/>
              <a:gd name="T52" fmla="*/ 1373 w 1528"/>
              <a:gd name="T53" fmla="*/ 280 h 1573"/>
              <a:gd name="T54" fmla="*/ 1437 w 1528"/>
              <a:gd name="T55" fmla="*/ 208 h 1573"/>
              <a:gd name="T56" fmla="*/ 1482 w 1528"/>
              <a:gd name="T57" fmla="*/ 117 h 1573"/>
              <a:gd name="T58" fmla="*/ 1500 w 1528"/>
              <a:gd name="T59" fmla="*/ 9 h 1573"/>
              <a:gd name="T60" fmla="*/ 1509 w 1528"/>
              <a:gd name="T61" fmla="*/ 0 h 1573"/>
              <a:gd name="T62" fmla="*/ 1509 w 1528"/>
              <a:gd name="T63" fmla="*/ 9 h 1573"/>
              <a:gd name="T64" fmla="*/ 1518 w 1528"/>
              <a:gd name="T65" fmla="*/ 117 h 1573"/>
              <a:gd name="T66" fmla="*/ 1482 w 1528"/>
              <a:gd name="T67" fmla="*/ 235 h 1573"/>
              <a:gd name="T68" fmla="*/ 1419 w 1528"/>
              <a:gd name="T69" fmla="*/ 334 h 1573"/>
              <a:gd name="T70" fmla="*/ 1310 w 1528"/>
              <a:gd name="T71" fmla="*/ 397 h 1573"/>
              <a:gd name="T72" fmla="*/ 1337 w 1528"/>
              <a:gd name="T73" fmla="*/ 343 h 1573"/>
              <a:gd name="T74" fmla="*/ 1355 w 1528"/>
              <a:gd name="T75" fmla="*/ 488 h 1573"/>
              <a:gd name="T76" fmla="*/ 1328 w 1528"/>
              <a:gd name="T77" fmla="*/ 551 h 1573"/>
              <a:gd name="T78" fmla="*/ 1292 w 1528"/>
              <a:gd name="T79" fmla="*/ 614 h 1573"/>
              <a:gd name="T80" fmla="*/ 1193 w 1528"/>
              <a:gd name="T81" fmla="*/ 705 h 1573"/>
              <a:gd name="T82" fmla="*/ 1094 w 1528"/>
              <a:gd name="T83" fmla="*/ 768 h 1573"/>
              <a:gd name="T84" fmla="*/ 1066 w 1528"/>
              <a:gd name="T85" fmla="*/ 777 h 1573"/>
              <a:gd name="T86" fmla="*/ 1048 w 1528"/>
              <a:gd name="T87" fmla="*/ 795 h 1573"/>
              <a:gd name="T88" fmla="*/ 1030 w 1528"/>
              <a:gd name="T89" fmla="*/ 804 h 1573"/>
              <a:gd name="T90" fmla="*/ 1021 w 1528"/>
              <a:gd name="T91" fmla="*/ 822 h 1573"/>
              <a:gd name="T92" fmla="*/ 1012 w 1528"/>
              <a:gd name="T93" fmla="*/ 858 h 1573"/>
              <a:gd name="T94" fmla="*/ 1003 w 1528"/>
              <a:gd name="T95" fmla="*/ 867 h 1573"/>
              <a:gd name="T96" fmla="*/ 1003 w 1528"/>
              <a:gd name="T97" fmla="*/ 885 h 1573"/>
              <a:gd name="T98" fmla="*/ 967 w 1528"/>
              <a:gd name="T99" fmla="*/ 939 h 1573"/>
              <a:gd name="T100" fmla="*/ 768 w 1528"/>
              <a:gd name="T101" fmla="*/ 1084 h 1573"/>
              <a:gd name="T102" fmla="*/ 741 w 1528"/>
              <a:gd name="T103" fmla="*/ 1093 h 1573"/>
              <a:gd name="T104" fmla="*/ 705 w 1528"/>
              <a:gd name="T105" fmla="*/ 1102 h 1573"/>
              <a:gd name="T106" fmla="*/ 651 w 1528"/>
              <a:gd name="T107" fmla="*/ 1111 h 1573"/>
              <a:gd name="T108" fmla="*/ 551 w 1528"/>
              <a:gd name="T109" fmla="*/ 1156 h 1573"/>
              <a:gd name="T110" fmla="*/ 497 w 1528"/>
              <a:gd name="T111" fmla="*/ 1247 h 1573"/>
              <a:gd name="T112" fmla="*/ 443 w 1528"/>
              <a:gd name="T113" fmla="*/ 1355 h 1573"/>
              <a:gd name="T114" fmla="*/ 253 w 1528"/>
              <a:gd name="T115" fmla="*/ 1527 h 1573"/>
              <a:gd name="T116" fmla="*/ 9 w 1528"/>
              <a:gd name="T117" fmla="*/ 1554 h 1573"/>
              <a:gd name="T118" fmla="*/ 0 w 1528"/>
              <a:gd name="T119" fmla="*/ 1554 h 1573"/>
              <a:gd name="T120" fmla="*/ 9 w 1528"/>
              <a:gd name="T121" fmla="*/ 1545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28" h="1573">
                <a:moveTo>
                  <a:pt x="9" y="1545"/>
                </a:moveTo>
                <a:lnTo>
                  <a:pt x="9" y="1545"/>
                </a:lnTo>
                <a:cubicBezTo>
                  <a:pt x="82" y="1536"/>
                  <a:pt x="163" y="1509"/>
                  <a:pt x="226" y="1473"/>
                </a:cubicBezTo>
                <a:cubicBezTo>
                  <a:pt x="289" y="1427"/>
                  <a:pt x="335" y="1382"/>
                  <a:pt x="380" y="1319"/>
                </a:cubicBezTo>
                <a:cubicBezTo>
                  <a:pt x="398" y="1283"/>
                  <a:pt x="416" y="1247"/>
                  <a:pt x="434" y="1220"/>
                </a:cubicBezTo>
                <a:cubicBezTo>
                  <a:pt x="452" y="1183"/>
                  <a:pt x="479" y="1147"/>
                  <a:pt x="524" y="1120"/>
                </a:cubicBezTo>
                <a:cubicBezTo>
                  <a:pt x="542" y="1102"/>
                  <a:pt x="560" y="1093"/>
                  <a:pt x="578" y="1093"/>
                </a:cubicBezTo>
                <a:cubicBezTo>
                  <a:pt x="605" y="1084"/>
                  <a:pt x="624" y="1084"/>
                  <a:pt x="642" y="1084"/>
                </a:cubicBezTo>
                <a:cubicBezTo>
                  <a:pt x="669" y="1084"/>
                  <a:pt x="687" y="1084"/>
                  <a:pt x="705" y="1075"/>
                </a:cubicBezTo>
                <a:cubicBezTo>
                  <a:pt x="714" y="1075"/>
                  <a:pt x="723" y="1075"/>
                  <a:pt x="732" y="1075"/>
                </a:cubicBezTo>
                <a:cubicBezTo>
                  <a:pt x="741" y="1066"/>
                  <a:pt x="750" y="1066"/>
                  <a:pt x="759" y="1066"/>
                </a:cubicBezTo>
                <a:cubicBezTo>
                  <a:pt x="795" y="1048"/>
                  <a:pt x="831" y="1030"/>
                  <a:pt x="858" y="1003"/>
                </a:cubicBezTo>
                <a:cubicBezTo>
                  <a:pt x="886" y="975"/>
                  <a:pt x="904" y="949"/>
                  <a:pt x="922" y="912"/>
                </a:cubicBezTo>
                <a:cubicBezTo>
                  <a:pt x="931" y="894"/>
                  <a:pt x="940" y="876"/>
                  <a:pt x="949" y="858"/>
                </a:cubicBezTo>
                <a:cubicBezTo>
                  <a:pt x="949" y="858"/>
                  <a:pt x="949" y="858"/>
                  <a:pt x="949" y="849"/>
                </a:cubicBezTo>
                <a:cubicBezTo>
                  <a:pt x="958" y="840"/>
                  <a:pt x="958" y="840"/>
                  <a:pt x="958" y="840"/>
                </a:cubicBezTo>
                <a:cubicBezTo>
                  <a:pt x="958" y="831"/>
                  <a:pt x="958" y="822"/>
                  <a:pt x="958" y="804"/>
                </a:cubicBezTo>
                <a:cubicBezTo>
                  <a:pt x="967" y="795"/>
                  <a:pt x="967" y="786"/>
                  <a:pt x="967" y="777"/>
                </a:cubicBezTo>
                <a:cubicBezTo>
                  <a:pt x="976" y="759"/>
                  <a:pt x="985" y="750"/>
                  <a:pt x="994" y="741"/>
                </a:cubicBezTo>
                <a:cubicBezTo>
                  <a:pt x="1003" y="732"/>
                  <a:pt x="1012" y="723"/>
                  <a:pt x="1021" y="714"/>
                </a:cubicBezTo>
                <a:cubicBezTo>
                  <a:pt x="1048" y="696"/>
                  <a:pt x="1048" y="696"/>
                  <a:pt x="1048" y="696"/>
                </a:cubicBezTo>
                <a:cubicBezTo>
                  <a:pt x="1084" y="677"/>
                  <a:pt x="1111" y="659"/>
                  <a:pt x="1148" y="632"/>
                </a:cubicBezTo>
                <a:cubicBezTo>
                  <a:pt x="1175" y="614"/>
                  <a:pt x="1202" y="587"/>
                  <a:pt x="1220" y="560"/>
                </a:cubicBezTo>
                <a:cubicBezTo>
                  <a:pt x="1265" y="506"/>
                  <a:pt x="1283" y="433"/>
                  <a:pt x="1265" y="379"/>
                </a:cubicBezTo>
                <a:cubicBezTo>
                  <a:pt x="1247" y="334"/>
                  <a:pt x="1247" y="334"/>
                  <a:pt x="1247" y="334"/>
                </a:cubicBezTo>
                <a:cubicBezTo>
                  <a:pt x="1283" y="325"/>
                  <a:pt x="1283" y="325"/>
                  <a:pt x="1283" y="325"/>
                </a:cubicBezTo>
                <a:cubicBezTo>
                  <a:pt x="1310" y="316"/>
                  <a:pt x="1346" y="298"/>
                  <a:pt x="1373" y="280"/>
                </a:cubicBezTo>
                <a:cubicBezTo>
                  <a:pt x="1392" y="262"/>
                  <a:pt x="1419" y="235"/>
                  <a:pt x="1437" y="208"/>
                </a:cubicBezTo>
                <a:cubicBezTo>
                  <a:pt x="1455" y="180"/>
                  <a:pt x="1473" y="144"/>
                  <a:pt x="1482" y="117"/>
                </a:cubicBezTo>
                <a:cubicBezTo>
                  <a:pt x="1491" y="81"/>
                  <a:pt x="1500" y="45"/>
                  <a:pt x="1500" y="9"/>
                </a:cubicBezTo>
                <a:cubicBezTo>
                  <a:pt x="1500" y="9"/>
                  <a:pt x="1500" y="0"/>
                  <a:pt x="1509" y="0"/>
                </a:cubicBezTo>
                <a:lnTo>
                  <a:pt x="1509" y="9"/>
                </a:lnTo>
                <a:cubicBezTo>
                  <a:pt x="1518" y="45"/>
                  <a:pt x="1527" y="81"/>
                  <a:pt x="1518" y="117"/>
                </a:cubicBezTo>
                <a:cubicBezTo>
                  <a:pt x="1518" y="162"/>
                  <a:pt x="1500" y="199"/>
                  <a:pt x="1482" y="235"/>
                </a:cubicBezTo>
                <a:cubicBezTo>
                  <a:pt x="1473" y="271"/>
                  <a:pt x="1446" y="298"/>
                  <a:pt x="1419" y="334"/>
                </a:cubicBezTo>
                <a:cubicBezTo>
                  <a:pt x="1392" y="361"/>
                  <a:pt x="1355" y="379"/>
                  <a:pt x="1310" y="397"/>
                </a:cubicBezTo>
                <a:cubicBezTo>
                  <a:pt x="1337" y="343"/>
                  <a:pt x="1337" y="343"/>
                  <a:pt x="1337" y="343"/>
                </a:cubicBezTo>
                <a:cubicBezTo>
                  <a:pt x="1355" y="388"/>
                  <a:pt x="1364" y="442"/>
                  <a:pt x="1355" y="488"/>
                </a:cubicBezTo>
                <a:cubicBezTo>
                  <a:pt x="1346" y="515"/>
                  <a:pt x="1337" y="533"/>
                  <a:pt x="1328" y="551"/>
                </a:cubicBezTo>
                <a:cubicBezTo>
                  <a:pt x="1319" y="578"/>
                  <a:pt x="1301" y="596"/>
                  <a:pt x="1292" y="614"/>
                </a:cubicBezTo>
                <a:cubicBezTo>
                  <a:pt x="1265" y="650"/>
                  <a:pt x="1229" y="677"/>
                  <a:pt x="1193" y="705"/>
                </a:cubicBezTo>
                <a:cubicBezTo>
                  <a:pt x="1157" y="723"/>
                  <a:pt x="1120" y="741"/>
                  <a:pt x="1094" y="768"/>
                </a:cubicBezTo>
                <a:cubicBezTo>
                  <a:pt x="1066" y="777"/>
                  <a:pt x="1066" y="777"/>
                  <a:pt x="1066" y="777"/>
                </a:cubicBezTo>
                <a:cubicBezTo>
                  <a:pt x="1057" y="786"/>
                  <a:pt x="1048" y="786"/>
                  <a:pt x="1048" y="795"/>
                </a:cubicBezTo>
                <a:cubicBezTo>
                  <a:pt x="1039" y="795"/>
                  <a:pt x="1039" y="795"/>
                  <a:pt x="1030" y="804"/>
                </a:cubicBezTo>
                <a:cubicBezTo>
                  <a:pt x="1030" y="813"/>
                  <a:pt x="1030" y="813"/>
                  <a:pt x="1021" y="822"/>
                </a:cubicBezTo>
                <a:cubicBezTo>
                  <a:pt x="1021" y="831"/>
                  <a:pt x="1021" y="840"/>
                  <a:pt x="1012" y="858"/>
                </a:cubicBezTo>
                <a:cubicBezTo>
                  <a:pt x="1003" y="867"/>
                  <a:pt x="1003" y="867"/>
                  <a:pt x="1003" y="867"/>
                </a:cubicBezTo>
                <a:cubicBezTo>
                  <a:pt x="1003" y="876"/>
                  <a:pt x="1003" y="876"/>
                  <a:pt x="1003" y="885"/>
                </a:cubicBezTo>
                <a:cubicBezTo>
                  <a:pt x="994" y="903"/>
                  <a:pt x="976" y="921"/>
                  <a:pt x="967" y="939"/>
                </a:cubicBezTo>
                <a:cubicBezTo>
                  <a:pt x="913" y="1012"/>
                  <a:pt x="849" y="1057"/>
                  <a:pt x="768" y="1084"/>
                </a:cubicBezTo>
                <a:cubicBezTo>
                  <a:pt x="759" y="1093"/>
                  <a:pt x="750" y="1093"/>
                  <a:pt x="741" y="1093"/>
                </a:cubicBezTo>
                <a:cubicBezTo>
                  <a:pt x="732" y="1093"/>
                  <a:pt x="723" y="1102"/>
                  <a:pt x="705" y="1102"/>
                </a:cubicBezTo>
                <a:cubicBezTo>
                  <a:pt x="687" y="1102"/>
                  <a:pt x="669" y="1111"/>
                  <a:pt x="651" y="1111"/>
                </a:cubicBezTo>
                <a:cubicBezTo>
                  <a:pt x="614" y="1120"/>
                  <a:pt x="578" y="1129"/>
                  <a:pt x="551" y="1156"/>
                </a:cubicBezTo>
                <a:cubicBezTo>
                  <a:pt x="524" y="1183"/>
                  <a:pt x="506" y="1211"/>
                  <a:pt x="497" y="1247"/>
                </a:cubicBezTo>
                <a:cubicBezTo>
                  <a:pt x="479" y="1283"/>
                  <a:pt x="461" y="1319"/>
                  <a:pt x="443" y="1355"/>
                </a:cubicBezTo>
                <a:cubicBezTo>
                  <a:pt x="398" y="1427"/>
                  <a:pt x="325" y="1491"/>
                  <a:pt x="253" y="1527"/>
                </a:cubicBezTo>
                <a:cubicBezTo>
                  <a:pt x="172" y="1563"/>
                  <a:pt x="90" y="1572"/>
                  <a:pt x="9" y="1554"/>
                </a:cubicBezTo>
                <a:cubicBezTo>
                  <a:pt x="0" y="1554"/>
                  <a:pt x="0" y="1554"/>
                  <a:pt x="0" y="1554"/>
                </a:cubicBezTo>
                <a:cubicBezTo>
                  <a:pt x="0" y="1554"/>
                  <a:pt x="9" y="1554"/>
                  <a:pt x="9" y="1545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D71A9EF6-1B0A-8F42-BCD5-F1D64FB58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576" y="7908752"/>
            <a:ext cx="2522098" cy="2366217"/>
          </a:xfrm>
          <a:custGeom>
            <a:avLst/>
            <a:gdLst>
              <a:gd name="T0" fmla="*/ 2593 w 2784"/>
              <a:gd name="T1" fmla="*/ 253 h 2612"/>
              <a:gd name="T2" fmla="*/ 2078 w 2784"/>
              <a:gd name="T3" fmla="*/ 72 h 2612"/>
              <a:gd name="T4" fmla="*/ 2042 w 2784"/>
              <a:gd name="T5" fmla="*/ 63 h 2612"/>
              <a:gd name="T6" fmla="*/ 2033 w 2784"/>
              <a:gd name="T7" fmla="*/ 100 h 2612"/>
              <a:gd name="T8" fmla="*/ 2160 w 2784"/>
              <a:gd name="T9" fmla="*/ 398 h 2612"/>
              <a:gd name="T10" fmla="*/ 2349 w 2784"/>
              <a:gd name="T11" fmla="*/ 678 h 2612"/>
              <a:gd name="T12" fmla="*/ 2232 w 2784"/>
              <a:gd name="T13" fmla="*/ 877 h 2612"/>
              <a:gd name="T14" fmla="*/ 1916 w 2784"/>
              <a:gd name="T15" fmla="*/ 741 h 2612"/>
              <a:gd name="T16" fmla="*/ 1672 w 2784"/>
              <a:gd name="T17" fmla="*/ 606 h 2612"/>
              <a:gd name="T18" fmla="*/ 1635 w 2784"/>
              <a:gd name="T19" fmla="*/ 642 h 2612"/>
              <a:gd name="T20" fmla="*/ 1807 w 2784"/>
              <a:gd name="T21" fmla="*/ 1012 h 2612"/>
              <a:gd name="T22" fmla="*/ 1825 w 2784"/>
              <a:gd name="T23" fmla="*/ 1374 h 2612"/>
              <a:gd name="T24" fmla="*/ 1473 w 2784"/>
              <a:gd name="T25" fmla="*/ 1274 h 2612"/>
              <a:gd name="T26" fmla="*/ 1373 w 2784"/>
              <a:gd name="T27" fmla="*/ 1202 h 2612"/>
              <a:gd name="T28" fmla="*/ 1256 w 2784"/>
              <a:gd name="T29" fmla="*/ 1256 h 2612"/>
              <a:gd name="T30" fmla="*/ 1536 w 2784"/>
              <a:gd name="T31" fmla="*/ 1807 h 2612"/>
              <a:gd name="T32" fmla="*/ 1473 w 2784"/>
              <a:gd name="T33" fmla="*/ 2078 h 2612"/>
              <a:gd name="T34" fmla="*/ 1129 w 2784"/>
              <a:gd name="T35" fmla="*/ 2006 h 2612"/>
              <a:gd name="T36" fmla="*/ 786 w 2784"/>
              <a:gd name="T37" fmla="*/ 1717 h 2612"/>
              <a:gd name="T38" fmla="*/ 596 w 2784"/>
              <a:gd name="T39" fmla="*/ 1807 h 2612"/>
              <a:gd name="T40" fmla="*/ 651 w 2784"/>
              <a:gd name="T41" fmla="*/ 2024 h 2612"/>
              <a:gd name="T42" fmla="*/ 777 w 2784"/>
              <a:gd name="T43" fmla="*/ 2485 h 2612"/>
              <a:gd name="T44" fmla="*/ 642 w 2784"/>
              <a:gd name="T45" fmla="*/ 2593 h 2612"/>
              <a:gd name="T46" fmla="*/ 316 w 2784"/>
              <a:gd name="T47" fmla="*/ 2530 h 2612"/>
              <a:gd name="T48" fmla="*/ 36 w 2784"/>
              <a:gd name="T49" fmla="*/ 2078 h 2612"/>
              <a:gd name="T50" fmla="*/ 154 w 2784"/>
              <a:gd name="T51" fmla="*/ 1599 h 2612"/>
              <a:gd name="T52" fmla="*/ 27 w 2784"/>
              <a:gd name="T53" fmla="*/ 1816 h 2612"/>
              <a:gd name="T54" fmla="*/ 181 w 2784"/>
              <a:gd name="T55" fmla="*/ 2304 h 2612"/>
              <a:gd name="T56" fmla="*/ 578 w 2784"/>
              <a:gd name="T57" fmla="*/ 2530 h 2612"/>
              <a:gd name="T58" fmla="*/ 678 w 2784"/>
              <a:gd name="T59" fmla="*/ 2485 h 2612"/>
              <a:gd name="T60" fmla="*/ 642 w 2784"/>
              <a:gd name="T61" fmla="*/ 2178 h 2612"/>
              <a:gd name="T62" fmla="*/ 515 w 2784"/>
              <a:gd name="T63" fmla="*/ 1780 h 2612"/>
              <a:gd name="T64" fmla="*/ 750 w 2784"/>
              <a:gd name="T65" fmla="*/ 1608 h 2612"/>
              <a:gd name="T66" fmla="*/ 885 w 2784"/>
              <a:gd name="T67" fmla="*/ 1672 h 2612"/>
              <a:gd name="T68" fmla="*/ 1283 w 2784"/>
              <a:gd name="T69" fmla="*/ 1988 h 2612"/>
              <a:gd name="T70" fmla="*/ 1482 w 2784"/>
              <a:gd name="T71" fmla="*/ 1997 h 2612"/>
              <a:gd name="T72" fmla="*/ 1500 w 2784"/>
              <a:gd name="T73" fmla="*/ 1907 h 2612"/>
              <a:gd name="T74" fmla="*/ 1274 w 2784"/>
              <a:gd name="T75" fmla="*/ 1581 h 2612"/>
              <a:gd name="T76" fmla="*/ 1238 w 2784"/>
              <a:gd name="T77" fmla="*/ 1184 h 2612"/>
              <a:gd name="T78" fmla="*/ 1391 w 2784"/>
              <a:gd name="T79" fmla="*/ 1175 h 2612"/>
              <a:gd name="T80" fmla="*/ 1491 w 2784"/>
              <a:gd name="T81" fmla="*/ 1247 h 2612"/>
              <a:gd name="T82" fmla="*/ 1663 w 2784"/>
              <a:gd name="T83" fmla="*/ 1383 h 2612"/>
              <a:gd name="T84" fmla="*/ 1753 w 2784"/>
              <a:gd name="T85" fmla="*/ 1383 h 2612"/>
              <a:gd name="T86" fmla="*/ 1852 w 2784"/>
              <a:gd name="T87" fmla="*/ 1139 h 2612"/>
              <a:gd name="T88" fmla="*/ 1572 w 2784"/>
              <a:gd name="T89" fmla="*/ 696 h 2612"/>
              <a:gd name="T90" fmla="*/ 1644 w 2784"/>
              <a:gd name="T91" fmla="*/ 560 h 2612"/>
              <a:gd name="T92" fmla="*/ 1907 w 2784"/>
              <a:gd name="T93" fmla="*/ 651 h 2612"/>
              <a:gd name="T94" fmla="*/ 2277 w 2784"/>
              <a:gd name="T95" fmla="*/ 741 h 2612"/>
              <a:gd name="T96" fmla="*/ 2105 w 2784"/>
              <a:gd name="T97" fmla="*/ 443 h 2612"/>
              <a:gd name="T98" fmla="*/ 1970 w 2784"/>
              <a:gd name="T99" fmla="*/ 90 h 2612"/>
              <a:gd name="T100" fmla="*/ 2015 w 2784"/>
              <a:gd name="T101" fmla="*/ 9 h 2612"/>
              <a:gd name="T102" fmla="*/ 2105 w 2784"/>
              <a:gd name="T103" fmla="*/ 27 h 2612"/>
              <a:gd name="T104" fmla="*/ 2584 w 2784"/>
              <a:gd name="T105" fmla="*/ 226 h 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4" h="2612">
                <a:moveTo>
                  <a:pt x="2783" y="72"/>
                </a:moveTo>
                <a:lnTo>
                  <a:pt x="2783" y="72"/>
                </a:lnTo>
                <a:cubicBezTo>
                  <a:pt x="2765" y="118"/>
                  <a:pt x="2738" y="154"/>
                  <a:pt x="2702" y="181"/>
                </a:cubicBezTo>
                <a:cubicBezTo>
                  <a:pt x="2675" y="208"/>
                  <a:pt x="2630" y="235"/>
                  <a:pt x="2593" y="253"/>
                </a:cubicBezTo>
                <a:cubicBezTo>
                  <a:pt x="2548" y="262"/>
                  <a:pt x="2503" y="271"/>
                  <a:pt x="2458" y="271"/>
                </a:cubicBezTo>
                <a:cubicBezTo>
                  <a:pt x="2403" y="271"/>
                  <a:pt x="2358" y="253"/>
                  <a:pt x="2322" y="235"/>
                </a:cubicBezTo>
                <a:cubicBezTo>
                  <a:pt x="2241" y="199"/>
                  <a:pt x="2169" y="136"/>
                  <a:pt x="2096" y="90"/>
                </a:cubicBezTo>
                <a:cubicBezTo>
                  <a:pt x="2096" y="81"/>
                  <a:pt x="2087" y="81"/>
                  <a:pt x="2078" y="72"/>
                </a:cubicBezTo>
                <a:cubicBezTo>
                  <a:pt x="2069" y="72"/>
                  <a:pt x="2060" y="72"/>
                  <a:pt x="2060" y="63"/>
                </a:cubicBezTo>
                <a:lnTo>
                  <a:pt x="2051" y="63"/>
                </a:lnTo>
                <a:cubicBezTo>
                  <a:pt x="2042" y="63"/>
                  <a:pt x="2042" y="63"/>
                  <a:pt x="2042" y="63"/>
                </a:cubicBezTo>
                <a:lnTo>
                  <a:pt x="2042" y="63"/>
                </a:lnTo>
                <a:lnTo>
                  <a:pt x="2042" y="63"/>
                </a:lnTo>
                <a:cubicBezTo>
                  <a:pt x="2042" y="63"/>
                  <a:pt x="2042" y="63"/>
                  <a:pt x="2042" y="72"/>
                </a:cubicBezTo>
                <a:lnTo>
                  <a:pt x="2033" y="81"/>
                </a:lnTo>
                <a:cubicBezTo>
                  <a:pt x="2033" y="90"/>
                  <a:pt x="2033" y="90"/>
                  <a:pt x="2033" y="100"/>
                </a:cubicBezTo>
                <a:cubicBezTo>
                  <a:pt x="2033" y="109"/>
                  <a:pt x="2033" y="118"/>
                  <a:pt x="2033" y="127"/>
                </a:cubicBezTo>
                <a:cubicBezTo>
                  <a:pt x="2033" y="145"/>
                  <a:pt x="2033" y="172"/>
                  <a:pt x="2042" y="190"/>
                </a:cubicBezTo>
                <a:cubicBezTo>
                  <a:pt x="2042" y="226"/>
                  <a:pt x="2060" y="262"/>
                  <a:pt x="2078" y="298"/>
                </a:cubicBezTo>
                <a:cubicBezTo>
                  <a:pt x="2096" y="334"/>
                  <a:pt x="2123" y="362"/>
                  <a:pt x="2160" y="398"/>
                </a:cubicBezTo>
                <a:cubicBezTo>
                  <a:pt x="2187" y="425"/>
                  <a:pt x="2223" y="452"/>
                  <a:pt x="2250" y="488"/>
                </a:cubicBezTo>
                <a:cubicBezTo>
                  <a:pt x="2268" y="506"/>
                  <a:pt x="2286" y="515"/>
                  <a:pt x="2295" y="542"/>
                </a:cubicBezTo>
                <a:cubicBezTo>
                  <a:pt x="2313" y="560"/>
                  <a:pt x="2322" y="578"/>
                  <a:pt x="2331" y="606"/>
                </a:cubicBezTo>
                <a:cubicBezTo>
                  <a:pt x="2340" y="624"/>
                  <a:pt x="2349" y="651"/>
                  <a:pt x="2349" y="678"/>
                </a:cubicBezTo>
                <a:cubicBezTo>
                  <a:pt x="2358" y="705"/>
                  <a:pt x="2349" y="732"/>
                  <a:pt x="2349" y="759"/>
                </a:cubicBezTo>
                <a:cubicBezTo>
                  <a:pt x="2340" y="786"/>
                  <a:pt x="2331" y="804"/>
                  <a:pt x="2304" y="831"/>
                </a:cubicBezTo>
                <a:cubicBezTo>
                  <a:pt x="2295" y="840"/>
                  <a:pt x="2286" y="849"/>
                  <a:pt x="2277" y="859"/>
                </a:cubicBezTo>
                <a:cubicBezTo>
                  <a:pt x="2259" y="868"/>
                  <a:pt x="2250" y="868"/>
                  <a:pt x="2232" y="877"/>
                </a:cubicBezTo>
                <a:cubicBezTo>
                  <a:pt x="2214" y="886"/>
                  <a:pt x="2187" y="886"/>
                  <a:pt x="2160" y="886"/>
                </a:cubicBezTo>
                <a:cubicBezTo>
                  <a:pt x="2132" y="877"/>
                  <a:pt x="2105" y="877"/>
                  <a:pt x="2078" y="859"/>
                </a:cubicBezTo>
                <a:cubicBezTo>
                  <a:pt x="2033" y="840"/>
                  <a:pt x="1997" y="813"/>
                  <a:pt x="1961" y="786"/>
                </a:cubicBezTo>
                <a:cubicBezTo>
                  <a:pt x="1952" y="768"/>
                  <a:pt x="1934" y="750"/>
                  <a:pt x="1916" y="741"/>
                </a:cubicBezTo>
                <a:cubicBezTo>
                  <a:pt x="1897" y="723"/>
                  <a:pt x="1879" y="714"/>
                  <a:pt x="1871" y="696"/>
                </a:cubicBezTo>
                <a:cubicBezTo>
                  <a:pt x="1834" y="669"/>
                  <a:pt x="1798" y="651"/>
                  <a:pt x="1762" y="624"/>
                </a:cubicBezTo>
                <a:cubicBezTo>
                  <a:pt x="1744" y="615"/>
                  <a:pt x="1726" y="606"/>
                  <a:pt x="1717" y="596"/>
                </a:cubicBezTo>
                <a:cubicBezTo>
                  <a:pt x="1699" y="596"/>
                  <a:pt x="1690" y="596"/>
                  <a:pt x="1672" y="606"/>
                </a:cubicBezTo>
                <a:cubicBezTo>
                  <a:pt x="1672" y="606"/>
                  <a:pt x="1663" y="606"/>
                  <a:pt x="1663" y="615"/>
                </a:cubicBezTo>
                <a:cubicBezTo>
                  <a:pt x="1663" y="615"/>
                  <a:pt x="1654" y="615"/>
                  <a:pt x="1654" y="624"/>
                </a:cubicBezTo>
                <a:cubicBezTo>
                  <a:pt x="1654" y="624"/>
                  <a:pt x="1644" y="624"/>
                  <a:pt x="1644" y="633"/>
                </a:cubicBezTo>
                <a:lnTo>
                  <a:pt x="1635" y="642"/>
                </a:lnTo>
                <a:cubicBezTo>
                  <a:pt x="1626" y="660"/>
                  <a:pt x="1626" y="678"/>
                  <a:pt x="1618" y="696"/>
                </a:cubicBezTo>
                <a:cubicBezTo>
                  <a:pt x="1618" y="732"/>
                  <a:pt x="1626" y="777"/>
                  <a:pt x="1644" y="813"/>
                </a:cubicBezTo>
                <a:cubicBezTo>
                  <a:pt x="1663" y="849"/>
                  <a:pt x="1690" y="886"/>
                  <a:pt x="1717" y="913"/>
                </a:cubicBezTo>
                <a:cubicBezTo>
                  <a:pt x="1744" y="949"/>
                  <a:pt x="1780" y="976"/>
                  <a:pt x="1807" y="1012"/>
                </a:cubicBezTo>
                <a:cubicBezTo>
                  <a:pt x="1834" y="1048"/>
                  <a:pt x="1861" y="1084"/>
                  <a:pt x="1879" y="1121"/>
                </a:cubicBezTo>
                <a:cubicBezTo>
                  <a:pt x="1897" y="1166"/>
                  <a:pt x="1907" y="1211"/>
                  <a:pt x="1897" y="1256"/>
                </a:cubicBezTo>
                <a:cubicBezTo>
                  <a:pt x="1897" y="1283"/>
                  <a:pt x="1888" y="1301"/>
                  <a:pt x="1871" y="1328"/>
                </a:cubicBezTo>
                <a:cubicBezTo>
                  <a:pt x="1861" y="1346"/>
                  <a:pt x="1843" y="1365"/>
                  <a:pt x="1825" y="1374"/>
                </a:cubicBezTo>
                <a:cubicBezTo>
                  <a:pt x="1807" y="1392"/>
                  <a:pt x="1789" y="1401"/>
                  <a:pt x="1762" y="1410"/>
                </a:cubicBezTo>
                <a:cubicBezTo>
                  <a:pt x="1744" y="1419"/>
                  <a:pt x="1717" y="1419"/>
                  <a:pt x="1690" y="1419"/>
                </a:cubicBezTo>
                <a:cubicBezTo>
                  <a:pt x="1644" y="1419"/>
                  <a:pt x="1599" y="1392"/>
                  <a:pt x="1563" y="1365"/>
                </a:cubicBezTo>
                <a:cubicBezTo>
                  <a:pt x="1527" y="1337"/>
                  <a:pt x="1500" y="1301"/>
                  <a:pt x="1473" y="1274"/>
                </a:cubicBezTo>
                <a:cubicBezTo>
                  <a:pt x="1455" y="1256"/>
                  <a:pt x="1437" y="1247"/>
                  <a:pt x="1419" y="1229"/>
                </a:cubicBezTo>
                <a:cubicBezTo>
                  <a:pt x="1410" y="1220"/>
                  <a:pt x="1410" y="1220"/>
                  <a:pt x="1401" y="1211"/>
                </a:cubicBezTo>
                <a:cubicBezTo>
                  <a:pt x="1391" y="1211"/>
                  <a:pt x="1391" y="1211"/>
                  <a:pt x="1382" y="1202"/>
                </a:cubicBezTo>
                <a:cubicBezTo>
                  <a:pt x="1373" y="1202"/>
                  <a:pt x="1373" y="1202"/>
                  <a:pt x="1373" y="1202"/>
                </a:cubicBezTo>
                <a:lnTo>
                  <a:pt x="1373" y="1202"/>
                </a:lnTo>
                <a:cubicBezTo>
                  <a:pt x="1355" y="1193"/>
                  <a:pt x="1328" y="1184"/>
                  <a:pt x="1310" y="1184"/>
                </a:cubicBezTo>
                <a:cubicBezTo>
                  <a:pt x="1292" y="1184"/>
                  <a:pt x="1283" y="1193"/>
                  <a:pt x="1274" y="1211"/>
                </a:cubicBezTo>
                <a:cubicBezTo>
                  <a:pt x="1265" y="1220"/>
                  <a:pt x="1256" y="1238"/>
                  <a:pt x="1256" y="1256"/>
                </a:cubicBezTo>
                <a:cubicBezTo>
                  <a:pt x="1247" y="1274"/>
                  <a:pt x="1247" y="1301"/>
                  <a:pt x="1247" y="1319"/>
                </a:cubicBezTo>
                <a:cubicBezTo>
                  <a:pt x="1247" y="1401"/>
                  <a:pt x="1274" y="1482"/>
                  <a:pt x="1328" y="1554"/>
                </a:cubicBezTo>
                <a:cubicBezTo>
                  <a:pt x="1373" y="1617"/>
                  <a:pt x="1437" y="1672"/>
                  <a:pt x="1500" y="1744"/>
                </a:cubicBezTo>
                <a:cubicBezTo>
                  <a:pt x="1509" y="1762"/>
                  <a:pt x="1527" y="1780"/>
                  <a:pt x="1536" y="1807"/>
                </a:cubicBezTo>
                <a:cubicBezTo>
                  <a:pt x="1545" y="1825"/>
                  <a:pt x="1563" y="1852"/>
                  <a:pt x="1563" y="1871"/>
                </a:cubicBezTo>
                <a:cubicBezTo>
                  <a:pt x="1581" y="1916"/>
                  <a:pt x="1590" y="1979"/>
                  <a:pt x="1554" y="2033"/>
                </a:cubicBezTo>
                <a:cubicBezTo>
                  <a:pt x="1545" y="2042"/>
                  <a:pt x="1527" y="2051"/>
                  <a:pt x="1518" y="2060"/>
                </a:cubicBezTo>
                <a:cubicBezTo>
                  <a:pt x="1500" y="2069"/>
                  <a:pt x="1491" y="2078"/>
                  <a:pt x="1473" y="2078"/>
                </a:cubicBezTo>
                <a:cubicBezTo>
                  <a:pt x="1464" y="2078"/>
                  <a:pt x="1446" y="2078"/>
                  <a:pt x="1437" y="2087"/>
                </a:cubicBezTo>
                <a:cubicBezTo>
                  <a:pt x="1428" y="2087"/>
                  <a:pt x="1410" y="2087"/>
                  <a:pt x="1401" y="2087"/>
                </a:cubicBezTo>
                <a:cubicBezTo>
                  <a:pt x="1355" y="2087"/>
                  <a:pt x="1310" y="2078"/>
                  <a:pt x="1265" y="2069"/>
                </a:cubicBezTo>
                <a:cubicBezTo>
                  <a:pt x="1220" y="2051"/>
                  <a:pt x="1175" y="2033"/>
                  <a:pt x="1129" y="2006"/>
                </a:cubicBezTo>
                <a:cubicBezTo>
                  <a:pt x="1093" y="1979"/>
                  <a:pt x="1057" y="1943"/>
                  <a:pt x="1030" y="1916"/>
                </a:cubicBezTo>
                <a:cubicBezTo>
                  <a:pt x="967" y="1852"/>
                  <a:pt x="904" y="1780"/>
                  <a:pt x="840" y="1744"/>
                </a:cubicBezTo>
                <a:cubicBezTo>
                  <a:pt x="813" y="1726"/>
                  <a:pt x="813" y="1726"/>
                  <a:pt x="813" y="1726"/>
                </a:cubicBezTo>
                <a:cubicBezTo>
                  <a:pt x="804" y="1726"/>
                  <a:pt x="795" y="1717"/>
                  <a:pt x="786" y="1717"/>
                </a:cubicBezTo>
                <a:cubicBezTo>
                  <a:pt x="786" y="1708"/>
                  <a:pt x="777" y="1708"/>
                  <a:pt x="768" y="1699"/>
                </a:cubicBezTo>
                <a:cubicBezTo>
                  <a:pt x="759" y="1699"/>
                  <a:pt x="750" y="1699"/>
                  <a:pt x="741" y="1699"/>
                </a:cubicBezTo>
                <a:cubicBezTo>
                  <a:pt x="705" y="1690"/>
                  <a:pt x="678" y="1699"/>
                  <a:pt x="651" y="1717"/>
                </a:cubicBezTo>
                <a:cubicBezTo>
                  <a:pt x="623" y="1735"/>
                  <a:pt x="606" y="1771"/>
                  <a:pt x="596" y="1807"/>
                </a:cubicBezTo>
                <a:cubicBezTo>
                  <a:pt x="596" y="1825"/>
                  <a:pt x="596" y="1843"/>
                  <a:pt x="596" y="1861"/>
                </a:cubicBezTo>
                <a:cubicBezTo>
                  <a:pt x="596" y="1871"/>
                  <a:pt x="596" y="1880"/>
                  <a:pt x="596" y="1889"/>
                </a:cubicBezTo>
                <a:cubicBezTo>
                  <a:pt x="596" y="1898"/>
                  <a:pt x="596" y="1907"/>
                  <a:pt x="606" y="1916"/>
                </a:cubicBezTo>
                <a:cubicBezTo>
                  <a:pt x="614" y="1952"/>
                  <a:pt x="632" y="1988"/>
                  <a:pt x="651" y="2024"/>
                </a:cubicBezTo>
                <a:cubicBezTo>
                  <a:pt x="669" y="2060"/>
                  <a:pt x="696" y="2096"/>
                  <a:pt x="714" y="2133"/>
                </a:cubicBezTo>
                <a:cubicBezTo>
                  <a:pt x="741" y="2178"/>
                  <a:pt x="759" y="2214"/>
                  <a:pt x="777" y="2259"/>
                </a:cubicBezTo>
                <a:cubicBezTo>
                  <a:pt x="795" y="2304"/>
                  <a:pt x="804" y="2358"/>
                  <a:pt x="804" y="2403"/>
                </a:cubicBezTo>
                <a:cubicBezTo>
                  <a:pt x="795" y="2431"/>
                  <a:pt x="795" y="2458"/>
                  <a:pt x="777" y="2485"/>
                </a:cubicBezTo>
                <a:cubicBezTo>
                  <a:pt x="777" y="2494"/>
                  <a:pt x="768" y="2503"/>
                  <a:pt x="759" y="2521"/>
                </a:cubicBezTo>
                <a:cubicBezTo>
                  <a:pt x="750" y="2530"/>
                  <a:pt x="741" y="2539"/>
                  <a:pt x="732" y="2548"/>
                </a:cubicBezTo>
                <a:cubicBezTo>
                  <a:pt x="705" y="2566"/>
                  <a:pt x="687" y="2575"/>
                  <a:pt x="660" y="2584"/>
                </a:cubicBezTo>
                <a:cubicBezTo>
                  <a:pt x="642" y="2593"/>
                  <a:pt x="642" y="2593"/>
                  <a:pt x="642" y="2593"/>
                </a:cubicBezTo>
                <a:cubicBezTo>
                  <a:pt x="632" y="2593"/>
                  <a:pt x="632" y="2593"/>
                  <a:pt x="623" y="2593"/>
                </a:cubicBezTo>
                <a:cubicBezTo>
                  <a:pt x="614" y="2593"/>
                  <a:pt x="596" y="2602"/>
                  <a:pt x="587" y="2602"/>
                </a:cubicBezTo>
                <a:cubicBezTo>
                  <a:pt x="542" y="2611"/>
                  <a:pt x="488" y="2602"/>
                  <a:pt x="443" y="2593"/>
                </a:cubicBezTo>
                <a:cubicBezTo>
                  <a:pt x="398" y="2575"/>
                  <a:pt x="353" y="2557"/>
                  <a:pt x="316" y="2530"/>
                </a:cubicBezTo>
                <a:cubicBezTo>
                  <a:pt x="298" y="2521"/>
                  <a:pt x="280" y="2503"/>
                  <a:pt x="262" y="2494"/>
                </a:cubicBezTo>
                <a:cubicBezTo>
                  <a:pt x="244" y="2476"/>
                  <a:pt x="226" y="2458"/>
                  <a:pt x="208" y="2440"/>
                </a:cubicBezTo>
                <a:cubicBezTo>
                  <a:pt x="181" y="2403"/>
                  <a:pt x="154" y="2367"/>
                  <a:pt x="136" y="2331"/>
                </a:cubicBezTo>
                <a:cubicBezTo>
                  <a:pt x="90" y="2250"/>
                  <a:pt x="54" y="2169"/>
                  <a:pt x="36" y="2078"/>
                </a:cubicBezTo>
                <a:cubicBezTo>
                  <a:pt x="18" y="2042"/>
                  <a:pt x="9" y="1997"/>
                  <a:pt x="9" y="1952"/>
                </a:cubicBezTo>
                <a:cubicBezTo>
                  <a:pt x="0" y="1907"/>
                  <a:pt x="0" y="1861"/>
                  <a:pt x="9" y="1816"/>
                </a:cubicBezTo>
                <a:cubicBezTo>
                  <a:pt x="9" y="1771"/>
                  <a:pt x="27" y="1726"/>
                  <a:pt x="54" y="1690"/>
                </a:cubicBezTo>
                <a:cubicBezTo>
                  <a:pt x="81" y="1654"/>
                  <a:pt x="108" y="1617"/>
                  <a:pt x="154" y="1599"/>
                </a:cubicBezTo>
                <a:lnTo>
                  <a:pt x="163" y="1599"/>
                </a:lnTo>
                <a:cubicBezTo>
                  <a:pt x="163" y="1608"/>
                  <a:pt x="163" y="1608"/>
                  <a:pt x="154" y="1608"/>
                </a:cubicBezTo>
                <a:cubicBezTo>
                  <a:pt x="117" y="1627"/>
                  <a:pt x="90" y="1663"/>
                  <a:pt x="72" y="1699"/>
                </a:cubicBezTo>
                <a:cubicBezTo>
                  <a:pt x="45" y="1735"/>
                  <a:pt x="36" y="1780"/>
                  <a:pt x="27" y="1816"/>
                </a:cubicBezTo>
                <a:cubicBezTo>
                  <a:pt x="27" y="1861"/>
                  <a:pt x="27" y="1898"/>
                  <a:pt x="36" y="1943"/>
                </a:cubicBezTo>
                <a:cubicBezTo>
                  <a:pt x="45" y="1988"/>
                  <a:pt x="63" y="2024"/>
                  <a:pt x="72" y="2069"/>
                </a:cubicBezTo>
                <a:cubicBezTo>
                  <a:pt x="90" y="2105"/>
                  <a:pt x="100" y="2150"/>
                  <a:pt x="117" y="2187"/>
                </a:cubicBezTo>
                <a:cubicBezTo>
                  <a:pt x="136" y="2232"/>
                  <a:pt x="154" y="2268"/>
                  <a:pt x="181" y="2304"/>
                </a:cubicBezTo>
                <a:cubicBezTo>
                  <a:pt x="199" y="2340"/>
                  <a:pt x="226" y="2367"/>
                  <a:pt x="253" y="2403"/>
                </a:cubicBezTo>
                <a:cubicBezTo>
                  <a:pt x="271" y="2413"/>
                  <a:pt x="280" y="2431"/>
                  <a:pt x="298" y="2440"/>
                </a:cubicBezTo>
                <a:cubicBezTo>
                  <a:pt x="316" y="2458"/>
                  <a:pt x="334" y="2467"/>
                  <a:pt x="353" y="2476"/>
                </a:cubicBezTo>
                <a:cubicBezTo>
                  <a:pt x="416" y="2521"/>
                  <a:pt x="506" y="2539"/>
                  <a:pt x="578" y="2530"/>
                </a:cubicBezTo>
                <a:cubicBezTo>
                  <a:pt x="587" y="2530"/>
                  <a:pt x="596" y="2521"/>
                  <a:pt x="606" y="2521"/>
                </a:cubicBezTo>
                <a:cubicBezTo>
                  <a:pt x="614" y="2521"/>
                  <a:pt x="614" y="2521"/>
                  <a:pt x="623" y="2521"/>
                </a:cubicBezTo>
                <a:cubicBezTo>
                  <a:pt x="632" y="2512"/>
                  <a:pt x="632" y="2512"/>
                  <a:pt x="632" y="2512"/>
                </a:cubicBezTo>
                <a:cubicBezTo>
                  <a:pt x="651" y="2503"/>
                  <a:pt x="669" y="2494"/>
                  <a:pt x="678" y="2485"/>
                </a:cubicBezTo>
                <a:cubicBezTo>
                  <a:pt x="696" y="2476"/>
                  <a:pt x="705" y="2467"/>
                  <a:pt x="705" y="2449"/>
                </a:cubicBezTo>
                <a:cubicBezTo>
                  <a:pt x="714" y="2431"/>
                  <a:pt x="723" y="2422"/>
                  <a:pt x="723" y="2403"/>
                </a:cubicBezTo>
                <a:cubicBezTo>
                  <a:pt x="723" y="2367"/>
                  <a:pt x="714" y="2322"/>
                  <a:pt x="696" y="2286"/>
                </a:cubicBezTo>
                <a:cubicBezTo>
                  <a:pt x="687" y="2250"/>
                  <a:pt x="669" y="2214"/>
                  <a:pt x="642" y="2178"/>
                </a:cubicBezTo>
                <a:cubicBezTo>
                  <a:pt x="623" y="2142"/>
                  <a:pt x="596" y="2105"/>
                  <a:pt x="578" y="2069"/>
                </a:cubicBezTo>
                <a:cubicBezTo>
                  <a:pt x="551" y="2024"/>
                  <a:pt x="533" y="1979"/>
                  <a:pt x="515" y="1934"/>
                </a:cubicBezTo>
                <a:cubicBezTo>
                  <a:pt x="515" y="1916"/>
                  <a:pt x="506" y="1889"/>
                  <a:pt x="506" y="1861"/>
                </a:cubicBezTo>
                <a:cubicBezTo>
                  <a:pt x="506" y="1834"/>
                  <a:pt x="506" y="1807"/>
                  <a:pt x="515" y="1780"/>
                </a:cubicBezTo>
                <a:cubicBezTo>
                  <a:pt x="515" y="1762"/>
                  <a:pt x="524" y="1735"/>
                  <a:pt x="542" y="1708"/>
                </a:cubicBezTo>
                <a:cubicBezTo>
                  <a:pt x="551" y="1690"/>
                  <a:pt x="569" y="1663"/>
                  <a:pt x="596" y="1645"/>
                </a:cubicBezTo>
                <a:cubicBezTo>
                  <a:pt x="614" y="1636"/>
                  <a:pt x="642" y="1617"/>
                  <a:pt x="669" y="1608"/>
                </a:cubicBezTo>
                <a:cubicBezTo>
                  <a:pt x="696" y="1608"/>
                  <a:pt x="723" y="1608"/>
                  <a:pt x="750" y="1608"/>
                </a:cubicBezTo>
                <a:cubicBezTo>
                  <a:pt x="768" y="1608"/>
                  <a:pt x="777" y="1617"/>
                  <a:pt x="786" y="1617"/>
                </a:cubicBezTo>
                <a:cubicBezTo>
                  <a:pt x="804" y="1627"/>
                  <a:pt x="813" y="1627"/>
                  <a:pt x="822" y="1636"/>
                </a:cubicBezTo>
                <a:cubicBezTo>
                  <a:pt x="840" y="1636"/>
                  <a:pt x="849" y="1645"/>
                  <a:pt x="859" y="1654"/>
                </a:cubicBezTo>
                <a:cubicBezTo>
                  <a:pt x="867" y="1654"/>
                  <a:pt x="876" y="1663"/>
                  <a:pt x="885" y="1672"/>
                </a:cubicBezTo>
                <a:cubicBezTo>
                  <a:pt x="931" y="1699"/>
                  <a:pt x="967" y="1726"/>
                  <a:pt x="994" y="1762"/>
                </a:cubicBezTo>
                <a:cubicBezTo>
                  <a:pt x="1030" y="1789"/>
                  <a:pt x="1057" y="1825"/>
                  <a:pt x="1084" y="1852"/>
                </a:cubicBezTo>
                <a:cubicBezTo>
                  <a:pt x="1112" y="1889"/>
                  <a:pt x="1148" y="1916"/>
                  <a:pt x="1175" y="1934"/>
                </a:cubicBezTo>
                <a:cubicBezTo>
                  <a:pt x="1211" y="1961"/>
                  <a:pt x="1247" y="1979"/>
                  <a:pt x="1283" y="1988"/>
                </a:cubicBezTo>
                <a:cubicBezTo>
                  <a:pt x="1319" y="2006"/>
                  <a:pt x="1365" y="2006"/>
                  <a:pt x="1401" y="2006"/>
                </a:cubicBezTo>
                <a:cubicBezTo>
                  <a:pt x="1410" y="2006"/>
                  <a:pt x="1419" y="2006"/>
                  <a:pt x="1428" y="2006"/>
                </a:cubicBezTo>
                <a:cubicBezTo>
                  <a:pt x="1446" y="2006"/>
                  <a:pt x="1455" y="2006"/>
                  <a:pt x="1464" y="2006"/>
                </a:cubicBezTo>
                <a:cubicBezTo>
                  <a:pt x="1473" y="2006"/>
                  <a:pt x="1473" y="1997"/>
                  <a:pt x="1482" y="1997"/>
                </a:cubicBezTo>
                <a:cubicBezTo>
                  <a:pt x="1482" y="1997"/>
                  <a:pt x="1491" y="1997"/>
                  <a:pt x="1491" y="1988"/>
                </a:cubicBezTo>
                <a:cubicBezTo>
                  <a:pt x="1500" y="1979"/>
                  <a:pt x="1500" y="1961"/>
                  <a:pt x="1509" y="1943"/>
                </a:cubicBezTo>
                <a:cubicBezTo>
                  <a:pt x="1509" y="1934"/>
                  <a:pt x="1509" y="1925"/>
                  <a:pt x="1500" y="1916"/>
                </a:cubicBezTo>
                <a:cubicBezTo>
                  <a:pt x="1500" y="1907"/>
                  <a:pt x="1500" y="1907"/>
                  <a:pt x="1500" y="1907"/>
                </a:cubicBezTo>
                <a:cubicBezTo>
                  <a:pt x="1500" y="1898"/>
                  <a:pt x="1500" y="1898"/>
                  <a:pt x="1500" y="1889"/>
                </a:cubicBezTo>
                <a:cubicBezTo>
                  <a:pt x="1491" y="1871"/>
                  <a:pt x="1482" y="1852"/>
                  <a:pt x="1473" y="1834"/>
                </a:cubicBezTo>
                <a:cubicBezTo>
                  <a:pt x="1464" y="1825"/>
                  <a:pt x="1455" y="1807"/>
                  <a:pt x="1446" y="1789"/>
                </a:cubicBezTo>
                <a:cubicBezTo>
                  <a:pt x="1391" y="1717"/>
                  <a:pt x="1328" y="1663"/>
                  <a:pt x="1274" y="1581"/>
                </a:cubicBezTo>
                <a:cubicBezTo>
                  <a:pt x="1229" y="1500"/>
                  <a:pt x="1202" y="1410"/>
                  <a:pt x="1202" y="1319"/>
                </a:cubicBezTo>
                <a:cubicBezTo>
                  <a:pt x="1202" y="1292"/>
                  <a:pt x="1211" y="1274"/>
                  <a:pt x="1211" y="1247"/>
                </a:cubicBezTo>
                <a:cubicBezTo>
                  <a:pt x="1211" y="1238"/>
                  <a:pt x="1211" y="1229"/>
                  <a:pt x="1220" y="1211"/>
                </a:cubicBezTo>
                <a:cubicBezTo>
                  <a:pt x="1220" y="1202"/>
                  <a:pt x="1229" y="1193"/>
                  <a:pt x="1238" y="1184"/>
                </a:cubicBezTo>
                <a:cubicBezTo>
                  <a:pt x="1247" y="1166"/>
                  <a:pt x="1265" y="1157"/>
                  <a:pt x="1274" y="1157"/>
                </a:cubicBezTo>
                <a:cubicBezTo>
                  <a:pt x="1283" y="1148"/>
                  <a:pt x="1301" y="1148"/>
                  <a:pt x="1310" y="1148"/>
                </a:cubicBezTo>
                <a:cubicBezTo>
                  <a:pt x="1337" y="1148"/>
                  <a:pt x="1365" y="1157"/>
                  <a:pt x="1382" y="1166"/>
                </a:cubicBezTo>
                <a:cubicBezTo>
                  <a:pt x="1391" y="1175"/>
                  <a:pt x="1391" y="1175"/>
                  <a:pt x="1391" y="1175"/>
                </a:cubicBezTo>
                <a:cubicBezTo>
                  <a:pt x="1401" y="1175"/>
                  <a:pt x="1401" y="1175"/>
                  <a:pt x="1401" y="1175"/>
                </a:cubicBezTo>
                <a:cubicBezTo>
                  <a:pt x="1410" y="1175"/>
                  <a:pt x="1410" y="1184"/>
                  <a:pt x="1419" y="1184"/>
                </a:cubicBezTo>
                <a:cubicBezTo>
                  <a:pt x="1428" y="1193"/>
                  <a:pt x="1437" y="1202"/>
                  <a:pt x="1446" y="1202"/>
                </a:cubicBezTo>
                <a:cubicBezTo>
                  <a:pt x="1464" y="1220"/>
                  <a:pt x="1473" y="1238"/>
                  <a:pt x="1491" y="1247"/>
                </a:cubicBezTo>
                <a:cubicBezTo>
                  <a:pt x="1527" y="1283"/>
                  <a:pt x="1554" y="1319"/>
                  <a:pt x="1581" y="1337"/>
                </a:cubicBezTo>
                <a:cubicBezTo>
                  <a:pt x="1599" y="1355"/>
                  <a:pt x="1618" y="1365"/>
                  <a:pt x="1635" y="1374"/>
                </a:cubicBezTo>
                <a:cubicBezTo>
                  <a:pt x="1644" y="1374"/>
                  <a:pt x="1644" y="1383"/>
                  <a:pt x="1654" y="1383"/>
                </a:cubicBezTo>
                <a:cubicBezTo>
                  <a:pt x="1663" y="1383"/>
                  <a:pt x="1663" y="1383"/>
                  <a:pt x="1663" y="1383"/>
                </a:cubicBezTo>
                <a:cubicBezTo>
                  <a:pt x="1672" y="1392"/>
                  <a:pt x="1672" y="1392"/>
                  <a:pt x="1681" y="1392"/>
                </a:cubicBezTo>
                <a:lnTo>
                  <a:pt x="1690" y="1392"/>
                </a:lnTo>
                <a:cubicBezTo>
                  <a:pt x="1699" y="1392"/>
                  <a:pt x="1699" y="1392"/>
                  <a:pt x="1699" y="1392"/>
                </a:cubicBezTo>
                <a:cubicBezTo>
                  <a:pt x="1717" y="1392"/>
                  <a:pt x="1735" y="1392"/>
                  <a:pt x="1753" y="1383"/>
                </a:cubicBezTo>
                <a:cubicBezTo>
                  <a:pt x="1771" y="1374"/>
                  <a:pt x="1789" y="1365"/>
                  <a:pt x="1807" y="1355"/>
                </a:cubicBezTo>
                <a:cubicBezTo>
                  <a:pt x="1825" y="1346"/>
                  <a:pt x="1843" y="1328"/>
                  <a:pt x="1852" y="1310"/>
                </a:cubicBezTo>
                <a:cubicBezTo>
                  <a:pt x="1861" y="1292"/>
                  <a:pt x="1871" y="1274"/>
                  <a:pt x="1871" y="1256"/>
                </a:cubicBezTo>
                <a:cubicBezTo>
                  <a:pt x="1879" y="1211"/>
                  <a:pt x="1871" y="1175"/>
                  <a:pt x="1852" y="1139"/>
                </a:cubicBezTo>
                <a:cubicBezTo>
                  <a:pt x="1834" y="1093"/>
                  <a:pt x="1816" y="1066"/>
                  <a:pt x="1780" y="1030"/>
                </a:cubicBezTo>
                <a:cubicBezTo>
                  <a:pt x="1753" y="1003"/>
                  <a:pt x="1726" y="967"/>
                  <a:pt x="1690" y="940"/>
                </a:cubicBezTo>
                <a:cubicBezTo>
                  <a:pt x="1663" y="904"/>
                  <a:pt x="1626" y="868"/>
                  <a:pt x="1608" y="831"/>
                </a:cubicBezTo>
                <a:cubicBezTo>
                  <a:pt x="1590" y="786"/>
                  <a:pt x="1572" y="741"/>
                  <a:pt x="1572" y="696"/>
                </a:cubicBezTo>
                <a:cubicBezTo>
                  <a:pt x="1581" y="669"/>
                  <a:pt x="1581" y="642"/>
                  <a:pt x="1590" y="624"/>
                </a:cubicBezTo>
                <a:cubicBezTo>
                  <a:pt x="1599" y="615"/>
                  <a:pt x="1599" y="606"/>
                  <a:pt x="1599" y="606"/>
                </a:cubicBezTo>
                <a:cubicBezTo>
                  <a:pt x="1608" y="596"/>
                  <a:pt x="1608" y="596"/>
                  <a:pt x="1618" y="587"/>
                </a:cubicBezTo>
                <a:cubicBezTo>
                  <a:pt x="1618" y="578"/>
                  <a:pt x="1626" y="569"/>
                  <a:pt x="1644" y="560"/>
                </a:cubicBezTo>
                <a:cubicBezTo>
                  <a:pt x="1654" y="551"/>
                  <a:pt x="1663" y="542"/>
                  <a:pt x="1681" y="542"/>
                </a:cubicBezTo>
                <a:cubicBezTo>
                  <a:pt x="1699" y="542"/>
                  <a:pt x="1717" y="542"/>
                  <a:pt x="1726" y="542"/>
                </a:cubicBezTo>
                <a:cubicBezTo>
                  <a:pt x="1753" y="551"/>
                  <a:pt x="1771" y="560"/>
                  <a:pt x="1798" y="569"/>
                </a:cubicBezTo>
                <a:cubicBezTo>
                  <a:pt x="1834" y="596"/>
                  <a:pt x="1871" y="624"/>
                  <a:pt x="1907" y="651"/>
                </a:cubicBezTo>
                <a:cubicBezTo>
                  <a:pt x="1943" y="678"/>
                  <a:pt x="1979" y="705"/>
                  <a:pt x="2006" y="732"/>
                </a:cubicBezTo>
                <a:cubicBezTo>
                  <a:pt x="2042" y="759"/>
                  <a:pt x="2078" y="777"/>
                  <a:pt x="2114" y="795"/>
                </a:cubicBezTo>
                <a:cubicBezTo>
                  <a:pt x="2141" y="813"/>
                  <a:pt x="2187" y="813"/>
                  <a:pt x="2214" y="804"/>
                </a:cubicBezTo>
                <a:cubicBezTo>
                  <a:pt x="2241" y="795"/>
                  <a:pt x="2268" y="768"/>
                  <a:pt x="2277" y="741"/>
                </a:cubicBezTo>
                <a:cubicBezTo>
                  <a:pt x="2286" y="705"/>
                  <a:pt x="2277" y="669"/>
                  <a:pt x="2268" y="633"/>
                </a:cubicBezTo>
                <a:cubicBezTo>
                  <a:pt x="2259" y="615"/>
                  <a:pt x="2250" y="596"/>
                  <a:pt x="2241" y="578"/>
                </a:cubicBezTo>
                <a:cubicBezTo>
                  <a:pt x="2223" y="569"/>
                  <a:pt x="2214" y="551"/>
                  <a:pt x="2196" y="533"/>
                </a:cubicBezTo>
                <a:cubicBezTo>
                  <a:pt x="2169" y="506"/>
                  <a:pt x="2141" y="479"/>
                  <a:pt x="2105" y="443"/>
                </a:cubicBezTo>
                <a:cubicBezTo>
                  <a:pt x="2078" y="416"/>
                  <a:pt x="2042" y="380"/>
                  <a:pt x="2024" y="334"/>
                </a:cubicBezTo>
                <a:cubicBezTo>
                  <a:pt x="1997" y="289"/>
                  <a:pt x="1979" y="244"/>
                  <a:pt x="1979" y="199"/>
                </a:cubicBezTo>
                <a:cubicBezTo>
                  <a:pt x="1970" y="172"/>
                  <a:pt x="1970" y="154"/>
                  <a:pt x="1970" y="127"/>
                </a:cubicBezTo>
                <a:cubicBezTo>
                  <a:pt x="1970" y="118"/>
                  <a:pt x="1970" y="100"/>
                  <a:pt x="1970" y="90"/>
                </a:cubicBezTo>
                <a:cubicBezTo>
                  <a:pt x="1970" y="81"/>
                  <a:pt x="1979" y="81"/>
                  <a:pt x="1979" y="72"/>
                </a:cubicBezTo>
                <a:cubicBezTo>
                  <a:pt x="1979" y="72"/>
                  <a:pt x="1979" y="63"/>
                  <a:pt x="1979" y="54"/>
                </a:cubicBezTo>
                <a:cubicBezTo>
                  <a:pt x="1979" y="45"/>
                  <a:pt x="1988" y="36"/>
                  <a:pt x="1988" y="36"/>
                </a:cubicBezTo>
                <a:cubicBezTo>
                  <a:pt x="1997" y="27"/>
                  <a:pt x="2006" y="18"/>
                  <a:pt x="2015" y="9"/>
                </a:cubicBezTo>
                <a:cubicBezTo>
                  <a:pt x="2024" y="0"/>
                  <a:pt x="2033" y="0"/>
                  <a:pt x="2042" y="0"/>
                </a:cubicBezTo>
                <a:cubicBezTo>
                  <a:pt x="2051" y="0"/>
                  <a:pt x="2060" y="0"/>
                  <a:pt x="2069" y="9"/>
                </a:cubicBezTo>
                <a:cubicBezTo>
                  <a:pt x="2078" y="9"/>
                  <a:pt x="2078" y="9"/>
                  <a:pt x="2087" y="18"/>
                </a:cubicBezTo>
                <a:cubicBezTo>
                  <a:pt x="2096" y="18"/>
                  <a:pt x="2096" y="18"/>
                  <a:pt x="2105" y="27"/>
                </a:cubicBezTo>
                <a:cubicBezTo>
                  <a:pt x="2114" y="27"/>
                  <a:pt x="2123" y="36"/>
                  <a:pt x="2132" y="45"/>
                </a:cubicBezTo>
                <a:cubicBezTo>
                  <a:pt x="2205" y="90"/>
                  <a:pt x="2268" y="154"/>
                  <a:pt x="2340" y="199"/>
                </a:cubicBezTo>
                <a:cubicBezTo>
                  <a:pt x="2377" y="217"/>
                  <a:pt x="2413" y="226"/>
                  <a:pt x="2458" y="235"/>
                </a:cubicBezTo>
                <a:cubicBezTo>
                  <a:pt x="2494" y="235"/>
                  <a:pt x="2539" y="235"/>
                  <a:pt x="2584" y="226"/>
                </a:cubicBezTo>
                <a:cubicBezTo>
                  <a:pt x="2656" y="199"/>
                  <a:pt x="2738" y="145"/>
                  <a:pt x="2774" y="72"/>
                </a:cubicBezTo>
                <a:lnTo>
                  <a:pt x="2774" y="72"/>
                </a:lnTo>
                <a:cubicBezTo>
                  <a:pt x="2774" y="72"/>
                  <a:pt x="2783" y="63"/>
                  <a:pt x="2783" y="72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4">
            <a:extLst>
              <a:ext uri="{FF2B5EF4-FFF2-40B4-BE49-F238E27FC236}">
                <a16:creationId xmlns:a16="http://schemas.microsoft.com/office/drawing/2014/main" id="{90EC5E38-E9A6-E145-9D93-8EBE758A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692" y="6565764"/>
            <a:ext cx="1942536" cy="2614030"/>
          </a:xfrm>
          <a:custGeom>
            <a:avLst/>
            <a:gdLst>
              <a:gd name="T0" fmla="*/ 154 w 2143"/>
              <a:gd name="T1" fmla="*/ 2846 h 2883"/>
              <a:gd name="T2" fmla="*/ 289 w 2143"/>
              <a:gd name="T3" fmla="*/ 2728 h 2883"/>
              <a:gd name="T4" fmla="*/ 308 w 2143"/>
              <a:gd name="T5" fmla="*/ 2529 h 2883"/>
              <a:gd name="T6" fmla="*/ 416 w 2143"/>
              <a:gd name="T7" fmla="*/ 2430 h 2883"/>
              <a:gd name="T8" fmla="*/ 786 w 2143"/>
              <a:gd name="T9" fmla="*/ 2439 h 2883"/>
              <a:gd name="T10" fmla="*/ 886 w 2143"/>
              <a:gd name="T11" fmla="*/ 2195 h 2883"/>
              <a:gd name="T12" fmla="*/ 823 w 2143"/>
              <a:gd name="T13" fmla="*/ 1933 h 2883"/>
              <a:gd name="T14" fmla="*/ 850 w 2143"/>
              <a:gd name="T15" fmla="*/ 1843 h 2883"/>
              <a:gd name="T16" fmla="*/ 1057 w 2143"/>
              <a:gd name="T17" fmla="*/ 1834 h 2883"/>
              <a:gd name="T18" fmla="*/ 1338 w 2143"/>
              <a:gd name="T19" fmla="*/ 1951 h 2883"/>
              <a:gd name="T20" fmla="*/ 1482 w 2143"/>
              <a:gd name="T21" fmla="*/ 1815 h 2883"/>
              <a:gd name="T22" fmla="*/ 1401 w 2143"/>
              <a:gd name="T23" fmla="*/ 1409 h 2883"/>
              <a:gd name="T24" fmla="*/ 1401 w 2143"/>
              <a:gd name="T25" fmla="*/ 1346 h 2883"/>
              <a:gd name="T26" fmla="*/ 1455 w 2143"/>
              <a:gd name="T27" fmla="*/ 1292 h 2883"/>
              <a:gd name="T28" fmla="*/ 1563 w 2143"/>
              <a:gd name="T29" fmla="*/ 1292 h 2883"/>
              <a:gd name="T30" fmla="*/ 1943 w 2143"/>
              <a:gd name="T31" fmla="*/ 1075 h 2883"/>
              <a:gd name="T32" fmla="*/ 1961 w 2143"/>
              <a:gd name="T33" fmla="*/ 1029 h 2883"/>
              <a:gd name="T34" fmla="*/ 1970 w 2143"/>
              <a:gd name="T35" fmla="*/ 840 h 2883"/>
              <a:gd name="T36" fmla="*/ 1844 w 2143"/>
              <a:gd name="T37" fmla="*/ 722 h 2883"/>
              <a:gd name="T38" fmla="*/ 1807 w 2143"/>
              <a:gd name="T39" fmla="*/ 686 h 2883"/>
              <a:gd name="T40" fmla="*/ 1762 w 2143"/>
              <a:gd name="T41" fmla="*/ 505 h 2883"/>
              <a:gd name="T42" fmla="*/ 1835 w 2143"/>
              <a:gd name="T43" fmla="*/ 442 h 2883"/>
              <a:gd name="T44" fmla="*/ 2043 w 2143"/>
              <a:gd name="T45" fmla="*/ 362 h 2883"/>
              <a:gd name="T46" fmla="*/ 2106 w 2143"/>
              <a:gd name="T47" fmla="*/ 73 h 2883"/>
              <a:gd name="T48" fmla="*/ 2079 w 2143"/>
              <a:gd name="T49" fmla="*/ 0 h 2883"/>
              <a:gd name="T50" fmla="*/ 2124 w 2143"/>
              <a:gd name="T51" fmla="*/ 317 h 2883"/>
              <a:gd name="T52" fmla="*/ 1934 w 2143"/>
              <a:gd name="T53" fmla="*/ 469 h 2883"/>
              <a:gd name="T54" fmla="*/ 1844 w 2143"/>
              <a:gd name="T55" fmla="*/ 514 h 2883"/>
              <a:gd name="T56" fmla="*/ 1862 w 2143"/>
              <a:gd name="T57" fmla="*/ 632 h 2883"/>
              <a:gd name="T58" fmla="*/ 1889 w 2143"/>
              <a:gd name="T59" fmla="*/ 659 h 2883"/>
              <a:gd name="T60" fmla="*/ 2024 w 2143"/>
              <a:gd name="T61" fmla="*/ 758 h 2883"/>
              <a:gd name="T62" fmla="*/ 2069 w 2143"/>
              <a:gd name="T63" fmla="*/ 984 h 2883"/>
              <a:gd name="T64" fmla="*/ 1518 w 2143"/>
              <a:gd name="T65" fmla="*/ 1364 h 2883"/>
              <a:gd name="T66" fmla="*/ 1473 w 2143"/>
              <a:gd name="T67" fmla="*/ 1364 h 2883"/>
              <a:gd name="T68" fmla="*/ 1473 w 2143"/>
              <a:gd name="T69" fmla="*/ 1382 h 2883"/>
              <a:gd name="T70" fmla="*/ 1500 w 2143"/>
              <a:gd name="T71" fmla="*/ 1508 h 2883"/>
              <a:gd name="T72" fmla="*/ 1545 w 2143"/>
              <a:gd name="T73" fmla="*/ 1725 h 2883"/>
              <a:gd name="T74" fmla="*/ 1491 w 2143"/>
              <a:gd name="T75" fmla="*/ 1906 h 2883"/>
              <a:gd name="T76" fmla="*/ 1256 w 2143"/>
              <a:gd name="T77" fmla="*/ 1960 h 2883"/>
              <a:gd name="T78" fmla="*/ 895 w 2143"/>
              <a:gd name="T79" fmla="*/ 1852 h 2883"/>
              <a:gd name="T80" fmla="*/ 859 w 2143"/>
              <a:gd name="T81" fmla="*/ 1924 h 2883"/>
              <a:gd name="T82" fmla="*/ 940 w 2143"/>
              <a:gd name="T83" fmla="*/ 2186 h 2883"/>
              <a:gd name="T84" fmla="*/ 895 w 2143"/>
              <a:gd name="T85" fmla="*/ 2439 h 2883"/>
              <a:gd name="T86" fmla="*/ 651 w 2143"/>
              <a:gd name="T87" fmla="*/ 2529 h 2883"/>
              <a:gd name="T88" fmla="*/ 398 w 2143"/>
              <a:gd name="T89" fmla="*/ 2502 h 2883"/>
              <a:gd name="T90" fmla="*/ 362 w 2143"/>
              <a:gd name="T91" fmla="*/ 2574 h 2883"/>
              <a:gd name="T92" fmla="*/ 308 w 2143"/>
              <a:gd name="T93" fmla="*/ 2818 h 2883"/>
              <a:gd name="T94" fmla="*/ 0 w 2143"/>
              <a:gd name="T95" fmla="*/ 2818 h 2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43" h="2883">
                <a:moveTo>
                  <a:pt x="0" y="2809"/>
                </a:moveTo>
                <a:lnTo>
                  <a:pt x="0" y="2809"/>
                </a:lnTo>
                <a:cubicBezTo>
                  <a:pt x="55" y="2827"/>
                  <a:pt x="100" y="2846"/>
                  <a:pt x="154" y="2846"/>
                </a:cubicBezTo>
                <a:cubicBezTo>
                  <a:pt x="181" y="2846"/>
                  <a:pt x="199" y="2846"/>
                  <a:pt x="226" y="2836"/>
                </a:cubicBezTo>
                <a:cubicBezTo>
                  <a:pt x="244" y="2827"/>
                  <a:pt x="262" y="2809"/>
                  <a:pt x="272" y="2791"/>
                </a:cubicBezTo>
                <a:cubicBezTo>
                  <a:pt x="280" y="2773"/>
                  <a:pt x="289" y="2746"/>
                  <a:pt x="289" y="2728"/>
                </a:cubicBezTo>
                <a:cubicBezTo>
                  <a:pt x="298" y="2701"/>
                  <a:pt x="298" y="2674"/>
                  <a:pt x="298" y="2647"/>
                </a:cubicBezTo>
                <a:cubicBezTo>
                  <a:pt x="298" y="2620"/>
                  <a:pt x="298" y="2593"/>
                  <a:pt x="298" y="2565"/>
                </a:cubicBezTo>
                <a:cubicBezTo>
                  <a:pt x="298" y="2556"/>
                  <a:pt x="308" y="2538"/>
                  <a:pt x="308" y="2529"/>
                </a:cubicBezTo>
                <a:cubicBezTo>
                  <a:pt x="317" y="2511"/>
                  <a:pt x="317" y="2493"/>
                  <a:pt x="326" y="2484"/>
                </a:cubicBezTo>
                <a:cubicBezTo>
                  <a:pt x="344" y="2466"/>
                  <a:pt x="353" y="2448"/>
                  <a:pt x="371" y="2448"/>
                </a:cubicBezTo>
                <a:cubicBezTo>
                  <a:pt x="389" y="2439"/>
                  <a:pt x="407" y="2430"/>
                  <a:pt x="416" y="2430"/>
                </a:cubicBezTo>
                <a:cubicBezTo>
                  <a:pt x="452" y="2430"/>
                  <a:pt x="479" y="2430"/>
                  <a:pt x="506" y="2430"/>
                </a:cubicBezTo>
                <a:cubicBezTo>
                  <a:pt x="561" y="2439"/>
                  <a:pt x="615" y="2457"/>
                  <a:pt x="660" y="2457"/>
                </a:cubicBezTo>
                <a:cubicBezTo>
                  <a:pt x="714" y="2466"/>
                  <a:pt x="750" y="2466"/>
                  <a:pt x="786" y="2439"/>
                </a:cubicBezTo>
                <a:cubicBezTo>
                  <a:pt x="823" y="2421"/>
                  <a:pt x="850" y="2385"/>
                  <a:pt x="868" y="2340"/>
                </a:cubicBezTo>
                <a:cubicBezTo>
                  <a:pt x="877" y="2312"/>
                  <a:pt x="877" y="2294"/>
                  <a:pt x="886" y="2267"/>
                </a:cubicBezTo>
                <a:cubicBezTo>
                  <a:pt x="886" y="2249"/>
                  <a:pt x="886" y="2222"/>
                  <a:pt x="886" y="2195"/>
                </a:cubicBezTo>
                <a:cubicBezTo>
                  <a:pt x="877" y="2150"/>
                  <a:pt x="868" y="2096"/>
                  <a:pt x="850" y="2050"/>
                </a:cubicBezTo>
                <a:cubicBezTo>
                  <a:pt x="850" y="2023"/>
                  <a:pt x="841" y="1996"/>
                  <a:pt x="832" y="1969"/>
                </a:cubicBezTo>
                <a:cubicBezTo>
                  <a:pt x="832" y="1960"/>
                  <a:pt x="823" y="1942"/>
                  <a:pt x="823" y="1933"/>
                </a:cubicBezTo>
                <a:cubicBezTo>
                  <a:pt x="823" y="1915"/>
                  <a:pt x="823" y="1906"/>
                  <a:pt x="823" y="1888"/>
                </a:cubicBezTo>
                <a:cubicBezTo>
                  <a:pt x="823" y="1879"/>
                  <a:pt x="823" y="1870"/>
                  <a:pt x="832" y="1861"/>
                </a:cubicBezTo>
                <a:cubicBezTo>
                  <a:pt x="832" y="1852"/>
                  <a:pt x="841" y="1843"/>
                  <a:pt x="850" y="1843"/>
                </a:cubicBezTo>
                <a:cubicBezTo>
                  <a:pt x="859" y="1834"/>
                  <a:pt x="877" y="1824"/>
                  <a:pt x="895" y="1824"/>
                </a:cubicBezTo>
                <a:cubicBezTo>
                  <a:pt x="922" y="1824"/>
                  <a:pt x="949" y="1824"/>
                  <a:pt x="976" y="1824"/>
                </a:cubicBezTo>
                <a:cubicBezTo>
                  <a:pt x="1003" y="1824"/>
                  <a:pt x="1031" y="1824"/>
                  <a:pt x="1057" y="1834"/>
                </a:cubicBezTo>
                <a:cubicBezTo>
                  <a:pt x="1076" y="1843"/>
                  <a:pt x="1103" y="1852"/>
                  <a:pt x="1130" y="1861"/>
                </a:cubicBezTo>
                <a:cubicBezTo>
                  <a:pt x="1184" y="1879"/>
                  <a:pt x="1220" y="1915"/>
                  <a:pt x="1265" y="1933"/>
                </a:cubicBezTo>
                <a:cubicBezTo>
                  <a:pt x="1292" y="1942"/>
                  <a:pt x="1320" y="1951"/>
                  <a:pt x="1338" y="1951"/>
                </a:cubicBezTo>
                <a:cubicBezTo>
                  <a:pt x="1365" y="1951"/>
                  <a:pt x="1383" y="1942"/>
                  <a:pt x="1410" y="1933"/>
                </a:cubicBezTo>
                <a:cubicBezTo>
                  <a:pt x="1428" y="1924"/>
                  <a:pt x="1446" y="1906"/>
                  <a:pt x="1455" y="1888"/>
                </a:cubicBezTo>
                <a:cubicBezTo>
                  <a:pt x="1473" y="1861"/>
                  <a:pt x="1482" y="1843"/>
                  <a:pt x="1482" y="1815"/>
                </a:cubicBezTo>
                <a:cubicBezTo>
                  <a:pt x="1518" y="1725"/>
                  <a:pt x="1473" y="1626"/>
                  <a:pt x="1437" y="1526"/>
                </a:cubicBezTo>
                <a:cubicBezTo>
                  <a:pt x="1428" y="1508"/>
                  <a:pt x="1419" y="1481"/>
                  <a:pt x="1410" y="1454"/>
                </a:cubicBezTo>
                <a:cubicBezTo>
                  <a:pt x="1410" y="1436"/>
                  <a:pt x="1401" y="1427"/>
                  <a:pt x="1401" y="1409"/>
                </a:cubicBezTo>
                <a:cubicBezTo>
                  <a:pt x="1401" y="1391"/>
                  <a:pt x="1401" y="1391"/>
                  <a:pt x="1401" y="1391"/>
                </a:cubicBezTo>
                <a:cubicBezTo>
                  <a:pt x="1401" y="1382"/>
                  <a:pt x="1392" y="1373"/>
                  <a:pt x="1392" y="1364"/>
                </a:cubicBezTo>
                <a:cubicBezTo>
                  <a:pt x="1392" y="1364"/>
                  <a:pt x="1392" y="1355"/>
                  <a:pt x="1401" y="1346"/>
                </a:cubicBezTo>
                <a:cubicBezTo>
                  <a:pt x="1401" y="1346"/>
                  <a:pt x="1401" y="1337"/>
                  <a:pt x="1401" y="1328"/>
                </a:cubicBezTo>
                <a:cubicBezTo>
                  <a:pt x="1410" y="1318"/>
                  <a:pt x="1419" y="1309"/>
                  <a:pt x="1428" y="1300"/>
                </a:cubicBezTo>
                <a:cubicBezTo>
                  <a:pt x="1437" y="1292"/>
                  <a:pt x="1446" y="1292"/>
                  <a:pt x="1455" y="1292"/>
                </a:cubicBezTo>
                <a:cubicBezTo>
                  <a:pt x="1464" y="1292"/>
                  <a:pt x="1473" y="1282"/>
                  <a:pt x="1482" y="1282"/>
                </a:cubicBezTo>
                <a:cubicBezTo>
                  <a:pt x="1500" y="1282"/>
                  <a:pt x="1518" y="1282"/>
                  <a:pt x="1527" y="1292"/>
                </a:cubicBezTo>
                <a:cubicBezTo>
                  <a:pt x="1563" y="1292"/>
                  <a:pt x="1563" y="1292"/>
                  <a:pt x="1563" y="1292"/>
                </a:cubicBezTo>
                <a:cubicBezTo>
                  <a:pt x="1663" y="1292"/>
                  <a:pt x="1753" y="1255"/>
                  <a:pt x="1835" y="1192"/>
                </a:cubicBezTo>
                <a:cubicBezTo>
                  <a:pt x="1871" y="1165"/>
                  <a:pt x="1907" y="1129"/>
                  <a:pt x="1925" y="1093"/>
                </a:cubicBezTo>
                <a:cubicBezTo>
                  <a:pt x="1934" y="1084"/>
                  <a:pt x="1934" y="1084"/>
                  <a:pt x="1943" y="1075"/>
                </a:cubicBezTo>
                <a:cubicBezTo>
                  <a:pt x="1943" y="1065"/>
                  <a:pt x="1943" y="1065"/>
                  <a:pt x="1943" y="1065"/>
                </a:cubicBezTo>
                <a:cubicBezTo>
                  <a:pt x="1952" y="1056"/>
                  <a:pt x="1952" y="1047"/>
                  <a:pt x="1952" y="1047"/>
                </a:cubicBezTo>
                <a:cubicBezTo>
                  <a:pt x="1961" y="1029"/>
                  <a:pt x="1961" y="1029"/>
                  <a:pt x="1961" y="1029"/>
                </a:cubicBezTo>
                <a:cubicBezTo>
                  <a:pt x="1970" y="1011"/>
                  <a:pt x="1979" y="984"/>
                  <a:pt x="1988" y="966"/>
                </a:cubicBezTo>
                <a:cubicBezTo>
                  <a:pt x="1988" y="939"/>
                  <a:pt x="1988" y="921"/>
                  <a:pt x="1988" y="894"/>
                </a:cubicBezTo>
                <a:cubicBezTo>
                  <a:pt x="1988" y="876"/>
                  <a:pt x="1979" y="858"/>
                  <a:pt x="1970" y="840"/>
                </a:cubicBezTo>
                <a:cubicBezTo>
                  <a:pt x="1961" y="822"/>
                  <a:pt x="1952" y="803"/>
                  <a:pt x="1934" y="786"/>
                </a:cubicBezTo>
                <a:cubicBezTo>
                  <a:pt x="1916" y="776"/>
                  <a:pt x="1898" y="758"/>
                  <a:pt x="1880" y="740"/>
                </a:cubicBezTo>
                <a:cubicBezTo>
                  <a:pt x="1871" y="740"/>
                  <a:pt x="1853" y="731"/>
                  <a:pt x="1844" y="722"/>
                </a:cubicBezTo>
                <a:cubicBezTo>
                  <a:pt x="1835" y="713"/>
                  <a:pt x="1835" y="713"/>
                  <a:pt x="1835" y="713"/>
                </a:cubicBezTo>
                <a:cubicBezTo>
                  <a:pt x="1826" y="704"/>
                  <a:pt x="1826" y="704"/>
                  <a:pt x="1826" y="704"/>
                </a:cubicBezTo>
                <a:cubicBezTo>
                  <a:pt x="1826" y="704"/>
                  <a:pt x="1816" y="695"/>
                  <a:pt x="1807" y="686"/>
                </a:cubicBezTo>
                <a:cubicBezTo>
                  <a:pt x="1790" y="668"/>
                  <a:pt x="1771" y="641"/>
                  <a:pt x="1762" y="614"/>
                </a:cubicBezTo>
                <a:cubicBezTo>
                  <a:pt x="1753" y="596"/>
                  <a:pt x="1753" y="578"/>
                  <a:pt x="1753" y="559"/>
                </a:cubicBezTo>
                <a:cubicBezTo>
                  <a:pt x="1753" y="541"/>
                  <a:pt x="1753" y="523"/>
                  <a:pt x="1762" y="505"/>
                </a:cubicBezTo>
                <a:cubicBezTo>
                  <a:pt x="1771" y="487"/>
                  <a:pt x="1780" y="478"/>
                  <a:pt x="1798" y="469"/>
                </a:cubicBezTo>
                <a:cubicBezTo>
                  <a:pt x="1798" y="460"/>
                  <a:pt x="1807" y="451"/>
                  <a:pt x="1816" y="451"/>
                </a:cubicBezTo>
                <a:cubicBezTo>
                  <a:pt x="1826" y="442"/>
                  <a:pt x="1826" y="442"/>
                  <a:pt x="1835" y="442"/>
                </a:cubicBezTo>
                <a:cubicBezTo>
                  <a:pt x="1862" y="424"/>
                  <a:pt x="1889" y="415"/>
                  <a:pt x="1916" y="415"/>
                </a:cubicBezTo>
                <a:cubicBezTo>
                  <a:pt x="1943" y="406"/>
                  <a:pt x="1961" y="397"/>
                  <a:pt x="1988" y="388"/>
                </a:cubicBezTo>
                <a:cubicBezTo>
                  <a:pt x="2006" y="379"/>
                  <a:pt x="2033" y="371"/>
                  <a:pt x="2043" y="362"/>
                </a:cubicBezTo>
                <a:cubicBezTo>
                  <a:pt x="2060" y="344"/>
                  <a:pt x="2069" y="326"/>
                  <a:pt x="2079" y="298"/>
                </a:cubicBezTo>
                <a:cubicBezTo>
                  <a:pt x="2097" y="253"/>
                  <a:pt x="2106" y="199"/>
                  <a:pt x="2106" y="154"/>
                </a:cubicBezTo>
                <a:cubicBezTo>
                  <a:pt x="2106" y="127"/>
                  <a:pt x="2106" y="100"/>
                  <a:pt x="2106" y="73"/>
                </a:cubicBezTo>
                <a:cubicBezTo>
                  <a:pt x="2097" y="45"/>
                  <a:pt x="2088" y="28"/>
                  <a:pt x="2079" y="9"/>
                </a:cubicBezTo>
                <a:cubicBezTo>
                  <a:pt x="2069" y="0"/>
                  <a:pt x="2069" y="0"/>
                  <a:pt x="2079" y="0"/>
                </a:cubicBezTo>
                <a:lnTo>
                  <a:pt x="2079" y="0"/>
                </a:lnTo>
                <a:cubicBezTo>
                  <a:pt x="2106" y="18"/>
                  <a:pt x="2115" y="45"/>
                  <a:pt x="2124" y="73"/>
                </a:cubicBezTo>
                <a:cubicBezTo>
                  <a:pt x="2124" y="100"/>
                  <a:pt x="2133" y="127"/>
                  <a:pt x="2133" y="154"/>
                </a:cubicBezTo>
                <a:cubicBezTo>
                  <a:pt x="2133" y="199"/>
                  <a:pt x="2142" y="262"/>
                  <a:pt x="2124" y="317"/>
                </a:cubicBezTo>
                <a:cubicBezTo>
                  <a:pt x="2115" y="344"/>
                  <a:pt x="2106" y="371"/>
                  <a:pt x="2079" y="388"/>
                </a:cubicBezTo>
                <a:cubicBezTo>
                  <a:pt x="2060" y="415"/>
                  <a:pt x="2033" y="433"/>
                  <a:pt x="2006" y="442"/>
                </a:cubicBezTo>
                <a:cubicBezTo>
                  <a:pt x="1979" y="451"/>
                  <a:pt x="1961" y="460"/>
                  <a:pt x="1934" y="469"/>
                </a:cubicBezTo>
                <a:cubicBezTo>
                  <a:pt x="1907" y="478"/>
                  <a:pt x="1880" y="487"/>
                  <a:pt x="1862" y="496"/>
                </a:cubicBezTo>
                <a:lnTo>
                  <a:pt x="1853" y="505"/>
                </a:lnTo>
                <a:cubicBezTo>
                  <a:pt x="1844" y="505"/>
                  <a:pt x="1844" y="514"/>
                  <a:pt x="1844" y="514"/>
                </a:cubicBezTo>
                <a:cubicBezTo>
                  <a:pt x="1835" y="523"/>
                  <a:pt x="1826" y="523"/>
                  <a:pt x="1826" y="533"/>
                </a:cubicBezTo>
                <a:cubicBezTo>
                  <a:pt x="1816" y="550"/>
                  <a:pt x="1826" y="569"/>
                  <a:pt x="1826" y="587"/>
                </a:cubicBezTo>
                <a:cubicBezTo>
                  <a:pt x="1835" y="605"/>
                  <a:pt x="1853" y="623"/>
                  <a:pt x="1862" y="632"/>
                </a:cubicBezTo>
                <a:cubicBezTo>
                  <a:pt x="1871" y="641"/>
                  <a:pt x="1871" y="641"/>
                  <a:pt x="1880" y="650"/>
                </a:cubicBezTo>
                <a:cubicBezTo>
                  <a:pt x="1889" y="650"/>
                  <a:pt x="1889" y="650"/>
                  <a:pt x="1889" y="650"/>
                </a:cubicBezTo>
                <a:cubicBezTo>
                  <a:pt x="1889" y="659"/>
                  <a:pt x="1889" y="659"/>
                  <a:pt x="1889" y="659"/>
                </a:cubicBezTo>
                <a:cubicBezTo>
                  <a:pt x="1898" y="668"/>
                  <a:pt x="1916" y="668"/>
                  <a:pt x="1925" y="677"/>
                </a:cubicBezTo>
                <a:cubicBezTo>
                  <a:pt x="1943" y="695"/>
                  <a:pt x="1970" y="704"/>
                  <a:pt x="1988" y="722"/>
                </a:cubicBezTo>
                <a:cubicBezTo>
                  <a:pt x="2006" y="731"/>
                  <a:pt x="2015" y="749"/>
                  <a:pt x="2024" y="758"/>
                </a:cubicBezTo>
                <a:cubicBezTo>
                  <a:pt x="2033" y="767"/>
                  <a:pt x="2043" y="786"/>
                  <a:pt x="2051" y="803"/>
                </a:cubicBezTo>
                <a:cubicBezTo>
                  <a:pt x="2069" y="831"/>
                  <a:pt x="2069" y="858"/>
                  <a:pt x="2079" y="894"/>
                </a:cubicBezTo>
                <a:cubicBezTo>
                  <a:pt x="2079" y="921"/>
                  <a:pt x="2079" y="948"/>
                  <a:pt x="2069" y="984"/>
                </a:cubicBezTo>
                <a:cubicBezTo>
                  <a:pt x="2051" y="1102"/>
                  <a:pt x="1979" y="1201"/>
                  <a:pt x="1889" y="1264"/>
                </a:cubicBezTo>
                <a:cubicBezTo>
                  <a:pt x="1790" y="1337"/>
                  <a:pt x="1681" y="1373"/>
                  <a:pt x="1563" y="1364"/>
                </a:cubicBezTo>
                <a:cubicBezTo>
                  <a:pt x="1518" y="1364"/>
                  <a:pt x="1518" y="1364"/>
                  <a:pt x="1518" y="1364"/>
                </a:cubicBezTo>
                <a:cubicBezTo>
                  <a:pt x="1509" y="1364"/>
                  <a:pt x="1500" y="1364"/>
                  <a:pt x="1491" y="1364"/>
                </a:cubicBezTo>
                <a:cubicBezTo>
                  <a:pt x="1482" y="1364"/>
                  <a:pt x="1482" y="1364"/>
                  <a:pt x="1473" y="1364"/>
                </a:cubicBezTo>
                <a:lnTo>
                  <a:pt x="1473" y="1364"/>
                </a:lnTo>
                <a:lnTo>
                  <a:pt x="1473" y="1364"/>
                </a:lnTo>
                <a:lnTo>
                  <a:pt x="1464" y="1364"/>
                </a:lnTo>
                <a:cubicBezTo>
                  <a:pt x="1464" y="1373"/>
                  <a:pt x="1464" y="1373"/>
                  <a:pt x="1473" y="1382"/>
                </a:cubicBezTo>
                <a:cubicBezTo>
                  <a:pt x="1473" y="1400"/>
                  <a:pt x="1473" y="1400"/>
                  <a:pt x="1473" y="1400"/>
                </a:cubicBezTo>
                <a:cubicBezTo>
                  <a:pt x="1473" y="1409"/>
                  <a:pt x="1473" y="1427"/>
                  <a:pt x="1482" y="1436"/>
                </a:cubicBezTo>
                <a:cubicBezTo>
                  <a:pt x="1482" y="1463"/>
                  <a:pt x="1491" y="1481"/>
                  <a:pt x="1500" y="1508"/>
                </a:cubicBezTo>
                <a:cubicBezTo>
                  <a:pt x="1518" y="1562"/>
                  <a:pt x="1537" y="1608"/>
                  <a:pt x="1545" y="1662"/>
                </a:cubicBezTo>
                <a:cubicBezTo>
                  <a:pt x="1545" y="1680"/>
                  <a:pt x="1545" y="1689"/>
                  <a:pt x="1545" y="1707"/>
                </a:cubicBezTo>
                <a:cubicBezTo>
                  <a:pt x="1545" y="1716"/>
                  <a:pt x="1545" y="1716"/>
                  <a:pt x="1545" y="1725"/>
                </a:cubicBezTo>
                <a:cubicBezTo>
                  <a:pt x="1545" y="1752"/>
                  <a:pt x="1545" y="1752"/>
                  <a:pt x="1545" y="1752"/>
                </a:cubicBezTo>
                <a:cubicBezTo>
                  <a:pt x="1545" y="1779"/>
                  <a:pt x="1537" y="1806"/>
                  <a:pt x="1527" y="1834"/>
                </a:cubicBezTo>
                <a:cubicBezTo>
                  <a:pt x="1518" y="1861"/>
                  <a:pt x="1509" y="1888"/>
                  <a:pt x="1491" y="1906"/>
                </a:cubicBezTo>
                <a:cubicBezTo>
                  <a:pt x="1473" y="1933"/>
                  <a:pt x="1446" y="1951"/>
                  <a:pt x="1428" y="1960"/>
                </a:cubicBezTo>
                <a:cubicBezTo>
                  <a:pt x="1401" y="1978"/>
                  <a:pt x="1365" y="1978"/>
                  <a:pt x="1338" y="1978"/>
                </a:cubicBezTo>
                <a:cubicBezTo>
                  <a:pt x="1310" y="1978"/>
                  <a:pt x="1284" y="1969"/>
                  <a:pt x="1256" y="1960"/>
                </a:cubicBezTo>
                <a:cubicBezTo>
                  <a:pt x="1211" y="1933"/>
                  <a:pt x="1166" y="1906"/>
                  <a:pt x="1121" y="1879"/>
                </a:cubicBezTo>
                <a:cubicBezTo>
                  <a:pt x="1076" y="1861"/>
                  <a:pt x="1021" y="1852"/>
                  <a:pt x="976" y="1852"/>
                </a:cubicBezTo>
                <a:cubicBezTo>
                  <a:pt x="949" y="1852"/>
                  <a:pt x="922" y="1852"/>
                  <a:pt x="895" y="1852"/>
                </a:cubicBezTo>
                <a:cubicBezTo>
                  <a:pt x="886" y="1861"/>
                  <a:pt x="877" y="1861"/>
                  <a:pt x="868" y="1870"/>
                </a:cubicBezTo>
                <a:cubicBezTo>
                  <a:pt x="859" y="1870"/>
                  <a:pt x="859" y="1879"/>
                  <a:pt x="859" y="1888"/>
                </a:cubicBezTo>
                <a:cubicBezTo>
                  <a:pt x="859" y="1897"/>
                  <a:pt x="859" y="1915"/>
                  <a:pt x="859" y="1924"/>
                </a:cubicBezTo>
                <a:cubicBezTo>
                  <a:pt x="868" y="1933"/>
                  <a:pt x="868" y="1951"/>
                  <a:pt x="868" y="1960"/>
                </a:cubicBezTo>
                <a:cubicBezTo>
                  <a:pt x="877" y="1987"/>
                  <a:pt x="886" y="2005"/>
                  <a:pt x="895" y="2032"/>
                </a:cubicBezTo>
                <a:cubicBezTo>
                  <a:pt x="913" y="2087"/>
                  <a:pt x="931" y="2132"/>
                  <a:pt x="940" y="2186"/>
                </a:cubicBezTo>
                <a:cubicBezTo>
                  <a:pt x="949" y="2213"/>
                  <a:pt x="949" y="2240"/>
                  <a:pt x="949" y="2276"/>
                </a:cubicBezTo>
                <a:cubicBezTo>
                  <a:pt x="949" y="2303"/>
                  <a:pt x="940" y="2330"/>
                  <a:pt x="931" y="2358"/>
                </a:cubicBezTo>
                <a:cubicBezTo>
                  <a:pt x="922" y="2385"/>
                  <a:pt x="913" y="2412"/>
                  <a:pt x="895" y="2439"/>
                </a:cubicBezTo>
                <a:cubicBezTo>
                  <a:pt x="877" y="2466"/>
                  <a:pt x="859" y="2484"/>
                  <a:pt x="832" y="2502"/>
                </a:cubicBezTo>
                <a:cubicBezTo>
                  <a:pt x="804" y="2520"/>
                  <a:pt x="768" y="2529"/>
                  <a:pt x="741" y="2538"/>
                </a:cubicBezTo>
                <a:cubicBezTo>
                  <a:pt x="705" y="2538"/>
                  <a:pt x="678" y="2538"/>
                  <a:pt x="651" y="2529"/>
                </a:cubicBezTo>
                <a:cubicBezTo>
                  <a:pt x="597" y="2520"/>
                  <a:pt x="542" y="2511"/>
                  <a:pt x="497" y="2502"/>
                </a:cubicBezTo>
                <a:cubicBezTo>
                  <a:pt x="470" y="2502"/>
                  <a:pt x="452" y="2502"/>
                  <a:pt x="425" y="2502"/>
                </a:cubicBezTo>
                <a:cubicBezTo>
                  <a:pt x="416" y="2502"/>
                  <a:pt x="407" y="2502"/>
                  <a:pt x="398" y="2502"/>
                </a:cubicBezTo>
                <a:cubicBezTo>
                  <a:pt x="389" y="2511"/>
                  <a:pt x="389" y="2511"/>
                  <a:pt x="380" y="2520"/>
                </a:cubicBezTo>
                <a:cubicBezTo>
                  <a:pt x="380" y="2520"/>
                  <a:pt x="371" y="2529"/>
                  <a:pt x="371" y="2547"/>
                </a:cubicBezTo>
                <a:cubicBezTo>
                  <a:pt x="362" y="2556"/>
                  <a:pt x="362" y="2565"/>
                  <a:pt x="362" y="2574"/>
                </a:cubicBezTo>
                <a:cubicBezTo>
                  <a:pt x="353" y="2602"/>
                  <a:pt x="353" y="2629"/>
                  <a:pt x="353" y="2656"/>
                </a:cubicBezTo>
                <a:cubicBezTo>
                  <a:pt x="353" y="2683"/>
                  <a:pt x="344" y="2710"/>
                  <a:pt x="344" y="2737"/>
                </a:cubicBezTo>
                <a:cubicBezTo>
                  <a:pt x="335" y="2764"/>
                  <a:pt x="326" y="2791"/>
                  <a:pt x="308" y="2818"/>
                </a:cubicBezTo>
                <a:cubicBezTo>
                  <a:pt x="289" y="2836"/>
                  <a:pt x="262" y="2864"/>
                  <a:pt x="235" y="2873"/>
                </a:cubicBezTo>
                <a:cubicBezTo>
                  <a:pt x="208" y="2882"/>
                  <a:pt x="181" y="2882"/>
                  <a:pt x="154" y="2873"/>
                </a:cubicBezTo>
                <a:cubicBezTo>
                  <a:pt x="100" y="2873"/>
                  <a:pt x="45" y="2846"/>
                  <a:pt x="0" y="2818"/>
                </a:cubicBezTo>
                <a:cubicBezTo>
                  <a:pt x="0" y="2818"/>
                  <a:pt x="0" y="2818"/>
                  <a:pt x="0" y="2809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A589ED41-0177-F241-82E7-16A5E7523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2722" y="8172553"/>
            <a:ext cx="515613" cy="403697"/>
          </a:xfrm>
          <a:custGeom>
            <a:avLst/>
            <a:gdLst>
              <a:gd name="T0" fmla="*/ 36 w 571"/>
              <a:gd name="T1" fmla="*/ 443 h 444"/>
              <a:gd name="T2" fmla="*/ 36 w 571"/>
              <a:gd name="T3" fmla="*/ 443 h 444"/>
              <a:gd name="T4" fmla="*/ 0 w 571"/>
              <a:gd name="T5" fmla="*/ 344 h 444"/>
              <a:gd name="T6" fmla="*/ 9 w 571"/>
              <a:gd name="T7" fmla="*/ 289 h 444"/>
              <a:gd name="T8" fmla="*/ 9 w 571"/>
              <a:gd name="T9" fmla="*/ 262 h 444"/>
              <a:gd name="T10" fmla="*/ 27 w 571"/>
              <a:gd name="T11" fmla="*/ 235 h 444"/>
              <a:gd name="T12" fmla="*/ 36 w 571"/>
              <a:gd name="T13" fmla="*/ 208 h 444"/>
              <a:gd name="T14" fmla="*/ 45 w 571"/>
              <a:gd name="T15" fmla="*/ 199 h 444"/>
              <a:gd name="T16" fmla="*/ 54 w 571"/>
              <a:gd name="T17" fmla="*/ 190 h 444"/>
              <a:gd name="T18" fmla="*/ 100 w 571"/>
              <a:gd name="T19" fmla="*/ 154 h 444"/>
              <a:gd name="T20" fmla="*/ 172 w 571"/>
              <a:gd name="T21" fmla="*/ 82 h 444"/>
              <a:gd name="T22" fmla="*/ 217 w 571"/>
              <a:gd name="T23" fmla="*/ 54 h 444"/>
              <a:gd name="T24" fmla="*/ 262 w 571"/>
              <a:gd name="T25" fmla="*/ 36 h 444"/>
              <a:gd name="T26" fmla="*/ 362 w 571"/>
              <a:gd name="T27" fmla="*/ 9 h 444"/>
              <a:gd name="T28" fmla="*/ 470 w 571"/>
              <a:gd name="T29" fmla="*/ 9 h 444"/>
              <a:gd name="T30" fmla="*/ 570 w 571"/>
              <a:gd name="T31" fmla="*/ 36 h 444"/>
              <a:gd name="T32" fmla="*/ 570 w 571"/>
              <a:gd name="T33" fmla="*/ 45 h 444"/>
              <a:gd name="T34" fmla="*/ 570 w 571"/>
              <a:gd name="T35" fmla="*/ 45 h 444"/>
              <a:gd name="T36" fmla="*/ 470 w 571"/>
              <a:gd name="T37" fmla="*/ 73 h 444"/>
              <a:gd name="T38" fmla="*/ 380 w 571"/>
              <a:gd name="T39" fmla="*/ 91 h 444"/>
              <a:gd name="T40" fmla="*/ 289 w 571"/>
              <a:gd name="T41" fmla="*/ 109 h 444"/>
              <a:gd name="T42" fmla="*/ 244 w 571"/>
              <a:gd name="T43" fmla="*/ 118 h 444"/>
              <a:gd name="T44" fmla="*/ 199 w 571"/>
              <a:gd name="T45" fmla="*/ 127 h 444"/>
              <a:gd name="T46" fmla="*/ 118 w 571"/>
              <a:gd name="T47" fmla="*/ 172 h 444"/>
              <a:gd name="T48" fmla="*/ 100 w 571"/>
              <a:gd name="T49" fmla="*/ 217 h 444"/>
              <a:gd name="T50" fmla="*/ 90 w 571"/>
              <a:gd name="T51" fmla="*/ 262 h 444"/>
              <a:gd name="T52" fmla="*/ 81 w 571"/>
              <a:gd name="T53" fmla="*/ 280 h 444"/>
              <a:gd name="T54" fmla="*/ 81 w 571"/>
              <a:gd name="T55" fmla="*/ 298 h 444"/>
              <a:gd name="T56" fmla="*/ 64 w 571"/>
              <a:gd name="T57" fmla="*/ 344 h 444"/>
              <a:gd name="T58" fmla="*/ 45 w 571"/>
              <a:gd name="T59" fmla="*/ 443 h 444"/>
              <a:gd name="T60" fmla="*/ 45 w 571"/>
              <a:gd name="T61" fmla="*/ 443 h 444"/>
              <a:gd name="T62" fmla="*/ 36 w 571"/>
              <a:gd name="T6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1" h="444">
                <a:moveTo>
                  <a:pt x="36" y="443"/>
                </a:moveTo>
                <a:lnTo>
                  <a:pt x="36" y="443"/>
                </a:lnTo>
                <a:cubicBezTo>
                  <a:pt x="9" y="416"/>
                  <a:pt x="0" y="380"/>
                  <a:pt x="0" y="344"/>
                </a:cubicBezTo>
                <a:cubicBezTo>
                  <a:pt x="0" y="326"/>
                  <a:pt x="0" y="307"/>
                  <a:pt x="9" y="289"/>
                </a:cubicBezTo>
                <a:cubicBezTo>
                  <a:pt x="9" y="280"/>
                  <a:pt x="9" y="271"/>
                  <a:pt x="9" y="262"/>
                </a:cubicBezTo>
                <a:cubicBezTo>
                  <a:pt x="18" y="253"/>
                  <a:pt x="18" y="244"/>
                  <a:pt x="27" y="235"/>
                </a:cubicBezTo>
                <a:cubicBezTo>
                  <a:pt x="27" y="226"/>
                  <a:pt x="36" y="217"/>
                  <a:pt x="36" y="208"/>
                </a:cubicBezTo>
                <a:cubicBezTo>
                  <a:pt x="45" y="199"/>
                  <a:pt x="45" y="199"/>
                  <a:pt x="45" y="199"/>
                </a:cubicBezTo>
                <a:cubicBezTo>
                  <a:pt x="54" y="199"/>
                  <a:pt x="54" y="199"/>
                  <a:pt x="54" y="190"/>
                </a:cubicBezTo>
                <a:cubicBezTo>
                  <a:pt x="72" y="181"/>
                  <a:pt x="81" y="163"/>
                  <a:pt x="100" y="154"/>
                </a:cubicBezTo>
                <a:cubicBezTo>
                  <a:pt x="118" y="127"/>
                  <a:pt x="145" y="109"/>
                  <a:pt x="172" y="82"/>
                </a:cubicBezTo>
                <a:cubicBezTo>
                  <a:pt x="190" y="73"/>
                  <a:pt x="199" y="64"/>
                  <a:pt x="217" y="54"/>
                </a:cubicBezTo>
                <a:cubicBezTo>
                  <a:pt x="235" y="45"/>
                  <a:pt x="253" y="36"/>
                  <a:pt x="262" y="36"/>
                </a:cubicBezTo>
                <a:cubicBezTo>
                  <a:pt x="298" y="18"/>
                  <a:pt x="334" y="9"/>
                  <a:pt x="362" y="9"/>
                </a:cubicBezTo>
                <a:cubicBezTo>
                  <a:pt x="398" y="0"/>
                  <a:pt x="434" y="0"/>
                  <a:pt x="470" y="9"/>
                </a:cubicBezTo>
                <a:cubicBezTo>
                  <a:pt x="506" y="9"/>
                  <a:pt x="533" y="18"/>
                  <a:pt x="570" y="36"/>
                </a:cubicBezTo>
                <a:cubicBezTo>
                  <a:pt x="570" y="36"/>
                  <a:pt x="570" y="36"/>
                  <a:pt x="570" y="45"/>
                </a:cubicBezTo>
                <a:lnTo>
                  <a:pt x="570" y="45"/>
                </a:lnTo>
                <a:cubicBezTo>
                  <a:pt x="533" y="54"/>
                  <a:pt x="506" y="64"/>
                  <a:pt x="470" y="73"/>
                </a:cubicBezTo>
                <a:cubicBezTo>
                  <a:pt x="443" y="82"/>
                  <a:pt x="407" y="91"/>
                  <a:pt x="380" y="91"/>
                </a:cubicBezTo>
                <a:cubicBezTo>
                  <a:pt x="353" y="100"/>
                  <a:pt x="317" y="109"/>
                  <a:pt x="289" y="109"/>
                </a:cubicBezTo>
                <a:cubicBezTo>
                  <a:pt x="271" y="109"/>
                  <a:pt x="253" y="118"/>
                  <a:pt x="244" y="118"/>
                </a:cubicBezTo>
                <a:cubicBezTo>
                  <a:pt x="226" y="118"/>
                  <a:pt x="208" y="118"/>
                  <a:pt x="199" y="127"/>
                </a:cubicBezTo>
                <a:cubicBezTo>
                  <a:pt x="163" y="136"/>
                  <a:pt x="136" y="145"/>
                  <a:pt x="118" y="172"/>
                </a:cubicBezTo>
                <a:cubicBezTo>
                  <a:pt x="109" y="181"/>
                  <a:pt x="100" y="199"/>
                  <a:pt x="100" y="217"/>
                </a:cubicBezTo>
                <a:cubicBezTo>
                  <a:pt x="90" y="226"/>
                  <a:pt x="90" y="244"/>
                  <a:pt x="90" y="262"/>
                </a:cubicBezTo>
                <a:cubicBezTo>
                  <a:pt x="90" y="271"/>
                  <a:pt x="81" y="271"/>
                  <a:pt x="81" y="280"/>
                </a:cubicBezTo>
                <a:cubicBezTo>
                  <a:pt x="81" y="289"/>
                  <a:pt x="81" y="298"/>
                  <a:pt x="81" y="298"/>
                </a:cubicBezTo>
                <a:cubicBezTo>
                  <a:pt x="72" y="317"/>
                  <a:pt x="72" y="335"/>
                  <a:pt x="64" y="344"/>
                </a:cubicBezTo>
                <a:cubicBezTo>
                  <a:pt x="64" y="371"/>
                  <a:pt x="54" y="407"/>
                  <a:pt x="45" y="443"/>
                </a:cubicBezTo>
                <a:lnTo>
                  <a:pt x="45" y="443"/>
                </a:lnTo>
                <a:lnTo>
                  <a:pt x="36" y="443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6">
            <a:extLst>
              <a:ext uri="{FF2B5EF4-FFF2-40B4-BE49-F238E27FC236}">
                <a16:creationId xmlns:a16="http://schemas.microsoft.com/office/drawing/2014/main" id="{39BEE6FC-6DE5-E543-A051-86C8A944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716" y="7229264"/>
            <a:ext cx="911313" cy="639518"/>
          </a:xfrm>
          <a:custGeom>
            <a:avLst/>
            <a:gdLst>
              <a:gd name="T0" fmla="*/ 9 w 1004"/>
              <a:gd name="T1" fmla="*/ 705 h 706"/>
              <a:gd name="T2" fmla="*/ 9 w 1004"/>
              <a:gd name="T3" fmla="*/ 705 h 706"/>
              <a:gd name="T4" fmla="*/ 9 w 1004"/>
              <a:gd name="T5" fmla="*/ 615 h 706"/>
              <a:gd name="T6" fmla="*/ 45 w 1004"/>
              <a:gd name="T7" fmla="*/ 524 h 706"/>
              <a:gd name="T8" fmla="*/ 100 w 1004"/>
              <a:gd name="T9" fmla="*/ 452 h 706"/>
              <a:gd name="T10" fmla="*/ 181 w 1004"/>
              <a:gd name="T11" fmla="*/ 407 h 706"/>
              <a:gd name="T12" fmla="*/ 280 w 1004"/>
              <a:gd name="T13" fmla="*/ 380 h 706"/>
              <a:gd name="T14" fmla="*/ 362 w 1004"/>
              <a:gd name="T15" fmla="*/ 380 h 706"/>
              <a:gd name="T16" fmla="*/ 452 w 1004"/>
              <a:gd name="T17" fmla="*/ 380 h 706"/>
              <a:gd name="T18" fmla="*/ 542 w 1004"/>
              <a:gd name="T19" fmla="*/ 371 h 706"/>
              <a:gd name="T20" fmla="*/ 624 w 1004"/>
              <a:gd name="T21" fmla="*/ 371 h 706"/>
              <a:gd name="T22" fmla="*/ 705 w 1004"/>
              <a:gd name="T23" fmla="*/ 353 h 706"/>
              <a:gd name="T24" fmla="*/ 840 w 1004"/>
              <a:gd name="T25" fmla="*/ 280 h 706"/>
              <a:gd name="T26" fmla="*/ 850 w 1004"/>
              <a:gd name="T27" fmla="*/ 271 h 706"/>
              <a:gd name="T28" fmla="*/ 868 w 1004"/>
              <a:gd name="T29" fmla="*/ 253 h 706"/>
              <a:gd name="T30" fmla="*/ 895 w 1004"/>
              <a:gd name="T31" fmla="*/ 226 h 706"/>
              <a:gd name="T32" fmla="*/ 931 w 1004"/>
              <a:gd name="T33" fmla="*/ 163 h 706"/>
              <a:gd name="T34" fmla="*/ 949 w 1004"/>
              <a:gd name="T35" fmla="*/ 9 h 706"/>
              <a:gd name="T36" fmla="*/ 958 w 1004"/>
              <a:gd name="T37" fmla="*/ 0 h 706"/>
              <a:gd name="T38" fmla="*/ 958 w 1004"/>
              <a:gd name="T39" fmla="*/ 0 h 706"/>
              <a:gd name="T40" fmla="*/ 1003 w 1004"/>
              <a:gd name="T41" fmla="*/ 91 h 706"/>
              <a:gd name="T42" fmla="*/ 994 w 1004"/>
              <a:gd name="T43" fmla="*/ 181 h 706"/>
              <a:gd name="T44" fmla="*/ 958 w 1004"/>
              <a:gd name="T45" fmla="*/ 271 h 706"/>
              <a:gd name="T46" fmla="*/ 940 w 1004"/>
              <a:gd name="T47" fmla="*/ 298 h 706"/>
              <a:gd name="T48" fmla="*/ 931 w 1004"/>
              <a:gd name="T49" fmla="*/ 316 h 706"/>
              <a:gd name="T50" fmla="*/ 913 w 1004"/>
              <a:gd name="T51" fmla="*/ 334 h 706"/>
              <a:gd name="T52" fmla="*/ 895 w 1004"/>
              <a:gd name="T53" fmla="*/ 344 h 706"/>
              <a:gd name="T54" fmla="*/ 723 w 1004"/>
              <a:gd name="T55" fmla="*/ 425 h 706"/>
              <a:gd name="T56" fmla="*/ 624 w 1004"/>
              <a:gd name="T57" fmla="*/ 434 h 706"/>
              <a:gd name="T58" fmla="*/ 533 w 1004"/>
              <a:gd name="T59" fmla="*/ 416 h 706"/>
              <a:gd name="T60" fmla="*/ 452 w 1004"/>
              <a:gd name="T61" fmla="*/ 407 h 706"/>
              <a:gd name="T62" fmla="*/ 371 w 1004"/>
              <a:gd name="T63" fmla="*/ 407 h 706"/>
              <a:gd name="T64" fmla="*/ 217 w 1004"/>
              <a:gd name="T65" fmla="*/ 470 h 706"/>
              <a:gd name="T66" fmla="*/ 154 w 1004"/>
              <a:gd name="T67" fmla="*/ 506 h 706"/>
              <a:gd name="T68" fmla="*/ 100 w 1004"/>
              <a:gd name="T69" fmla="*/ 561 h 706"/>
              <a:gd name="T70" fmla="*/ 18 w 1004"/>
              <a:gd name="T71" fmla="*/ 705 h 706"/>
              <a:gd name="T72" fmla="*/ 18 w 1004"/>
              <a:gd name="T73" fmla="*/ 705 h 706"/>
              <a:gd name="T74" fmla="*/ 9 w 1004"/>
              <a:gd name="T75" fmla="*/ 705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04" h="706">
                <a:moveTo>
                  <a:pt x="9" y="705"/>
                </a:moveTo>
                <a:lnTo>
                  <a:pt x="9" y="705"/>
                </a:lnTo>
                <a:cubicBezTo>
                  <a:pt x="0" y="678"/>
                  <a:pt x="0" y="642"/>
                  <a:pt x="9" y="615"/>
                </a:cubicBezTo>
                <a:cubicBezTo>
                  <a:pt x="18" y="578"/>
                  <a:pt x="27" y="551"/>
                  <a:pt x="45" y="524"/>
                </a:cubicBezTo>
                <a:cubicBezTo>
                  <a:pt x="63" y="497"/>
                  <a:pt x="81" y="470"/>
                  <a:pt x="100" y="452"/>
                </a:cubicBezTo>
                <a:cubicBezTo>
                  <a:pt x="127" y="434"/>
                  <a:pt x="154" y="416"/>
                  <a:pt x="181" y="407"/>
                </a:cubicBezTo>
                <a:cubicBezTo>
                  <a:pt x="217" y="389"/>
                  <a:pt x="244" y="389"/>
                  <a:pt x="280" y="380"/>
                </a:cubicBezTo>
                <a:cubicBezTo>
                  <a:pt x="308" y="380"/>
                  <a:pt x="334" y="380"/>
                  <a:pt x="362" y="380"/>
                </a:cubicBezTo>
                <a:cubicBezTo>
                  <a:pt x="398" y="380"/>
                  <a:pt x="425" y="380"/>
                  <a:pt x="452" y="380"/>
                </a:cubicBezTo>
                <a:cubicBezTo>
                  <a:pt x="488" y="380"/>
                  <a:pt x="515" y="380"/>
                  <a:pt x="542" y="371"/>
                </a:cubicBezTo>
                <a:cubicBezTo>
                  <a:pt x="569" y="371"/>
                  <a:pt x="597" y="371"/>
                  <a:pt x="624" y="371"/>
                </a:cubicBezTo>
                <a:cubicBezTo>
                  <a:pt x="651" y="362"/>
                  <a:pt x="678" y="362"/>
                  <a:pt x="705" y="353"/>
                </a:cubicBezTo>
                <a:cubicBezTo>
                  <a:pt x="750" y="334"/>
                  <a:pt x="795" y="308"/>
                  <a:pt x="840" y="280"/>
                </a:cubicBezTo>
                <a:cubicBezTo>
                  <a:pt x="840" y="271"/>
                  <a:pt x="850" y="271"/>
                  <a:pt x="850" y="271"/>
                </a:cubicBezTo>
                <a:cubicBezTo>
                  <a:pt x="868" y="253"/>
                  <a:pt x="868" y="253"/>
                  <a:pt x="868" y="253"/>
                </a:cubicBezTo>
                <a:cubicBezTo>
                  <a:pt x="877" y="244"/>
                  <a:pt x="886" y="235"/>
                  <a:pt x="895" y="226"/>
                </a:cubicBezTo>
                <a:cubicBezTo>
                  <a:pt x="904" y="208"/>
                  <a:pt x="922" y="190"/>
                  <a:pt x="931" y="163"/>
                </a:cubicBezTo>
                <a:cubicBezTo>
                  <a:pt x="958" y="118"/>
                  <a:pt x="967" y="63"/>
                  <a:pt x="949" y="9"/>
                </a:cubicBezTo>
                <a:cubicBezTo>
                  <a:pt x="949" y="9"/>
                  <a:pt x="949" y="0"/>
                  <a:pt x="958" y="0"/>
                </a:cubicBezTo>
                <a:lnTo>
                  <a:pt x="958" y="0"/>
                </a:lnTo>
                <a:cubicBezTo>
                  <a:pt x="976" y="27"/>
                  <a:pt x="994" y="55"/>
                  <a:pt x="1003" y="91"/>
                </a:cubicBezTo>
                <a:cubicBezTo>
                  <a:pt x="1003" y="118"/>
                  <a:pt x="1003" y="154"/>
                  <a:pt x="994" y="181"/>
                </a:cubicBezTo>
                <a:cubicBezTo>
                  <a:pt x="985" y="217"/>
                  <a:pt x="976" y="244"/>
                  <a:pt x="958" y="271"/>
                </a:cubicBezTo>
                <a:cubicBezTo>
                  <a:pt x="949" y="280"/>
                  <a:pt x="949" y="289"/>
                  <a:pt x="940" y="298"/>
                </a:cubicBezTo>
                <a:cubicBezTo>
                  <a:pt x="940" y="298"/>
                  <a:pt x="931" y="308"/>
                  <a:pt x="931" y="316"/>
                </a:cubicBezTo>
                <a:cubicBezTo>
                  <a:pt x="922" y="316"/>
                  <a:pt x="913" y="325"/>
                  <a:pt x="913" y="334"/>
                </a:cubicBezTo>
                <a:cubicBezTo>
                  <a:pt x="904" y="334"/>
                  <a:pt x="904" y="344"/>
                  <a:pt x="895" y="344"/>
                </a:cubicBezTo>
                <a:cubicBezTo>
                  <a:pt x="840" y="389"/>
                  <a:pt x="786" y="416"/>
                  <a:pt x="723" y="425"/>
                </a:cubicBezTo>
                <a:cubicBezTo>
                  <a:pt x="687" y="434"/>
                  <a:pt x="660" y="434"/>
                  <a:pt x="624" y="434"/>
                </a:cubicBezTo>
                <a:cubicBezTo>
                  <a:pt x="597" y="434"/>
                  <a:pt x="569" y="425"/>
                  <a:pt x="533" y="416"/>
                </a:cubicBezTo>
                <a:cubicBezTo>
                  <a:pt x="506" y="416"/>
                  <a:pt x="479" y="407"/>
                  <a:pt x="452" y="407"/>
                </a:cubicBezTo>
                <a:cubicBezTo>
                  <a:pt x="425" y="398"/>
                  <a:pt x="398" y="398"/>
                  <a:pt x="371" y="407"/>
                </a:cubicBezTo>
                <a:cubicBezTo>
                  <a:pt x="308" y="407"/>
                  <a:pt x="262" y="434"/>
                  <a:pt x="217" y="470"/>
                </a:cubicBezTo>
                <a:cubicBezTo>
                  <a:pt x="190" y="479"/>
                  <a:pt x="172" y="497"/>
                  <a:pt x="154" y="506"/>
                </a:cubicBezTo>
                <a:cubicBezTo>
                  <a:pt x="136" y="524"/>
                  <a:pt x="109" y="542"/>
                  <a:pt x="100" y="561"/>
                </a:cubicBezTo>
                <a:cubicBezTo>
                  <a:pt x="63" y="606"/>
                  <a:pt x="36" y="651"/>
                  <a:pt x="18" y="705"/>
                </a:cubicBezTo>
                <a:lnTo>
                  <a:pt x="18" y="705"/>
                </a:lnTo>
                <a:cubicBezTo>
                  <a:pt x="18" y="705"/>
                  <a:pt x="18" y="705"/>
                  <a:pt x="9" y="705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7">
            <a:extLst>
              <a:ext uri="{FF2B5EF4-FFF2-40B4-BE49-F238E27FC236}">
                <a16:creationId xmlns:a16="http://schemas.microsoft.com/office/drawing/2014/main" id="{231EBC17-6A64-D74D-80CE-495D78CB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716" y="6297967"/>
            <a:ext cx="851360" cy="999247"/>
          </a:xfrm>
          <a:custGeom>
            <a:avLst/>
            <a:gdLst>
              <a:gd name="T0" fmla="*/ 470 w 941"/>
              <a:gd name="T1" fmla="*/ 1101 h 1102"/>
              <a:gd name="T2" fmla="*/ 470 w 941"/>
              <a:gd name="T3" fmla="*/ 1101 h 1102"/>
              <a:gd name="T4" fmla="*/ 416 w 941"/>
              <a:gd name="T5" fmla="*/ 1047 h 1102"/>
              <a:gd name="T6" fmla="*/ 380 w 941"/>
              <a:gd name="T7" fmla="*/ 984 h 1102"/>
              <a:gd name="T8" fmla="*/ 380 w 941"/>
              <a:gd name="T9" fmla="*/ 821 h 1102"/>
              <a:gd name="T10" fmla="*/ 470 w 941"/>
              <a:gd name="T11" fmla="*/ 695 h 1102"/>
              <a:gd name="T12" fmla="*/ 615 w 941"/>
              <a:gd name="T13" fmla="*/ 615 h 1102"/>
              <a:gd name="T14" fmla="*/ 750 w 941"/>
              <a:gd name="T15" fmla="*/ 587 h 1102"/>
              <a:gd name="T16" fmla="*/ 877 w 941"/>
              <a:gd name="T17" fmla="*/ 533 h 1102"/>
              <a:gd name="T18" fmla="*/ 886 w 941"/>
              <a:gd name="T19" fmla="*/ 515 h 1102"/>
              <a:gd name="T20" fmla="*/ 895 w 941"/>
              <a:gd name="T21" fmla="*/ 506 h 1102"/>
              <a:gd name="T22" fmla="*/ 904 w 941"/>
              <a:gd name="T23" fmla="*/ 488 h 1102"/>
              <a:gd name="T24" fmla="*/ 913 w 941"/>
              <a:gd name="T25" fmla="*/ 479 h 1102"/>
              <a:gd name="T26" fmla="*/ 913 w 941"/>
              <a:gd name="T27" fmla="*/ 407 h 1102"/>
              <a:gd name="T28" fmla="*/ 895 w 941"/>
              <a:gd name="T29" fmla="*/ 343 h 1102"/>
              <a:gd name="T30" fmla="*/ 859 w 941"/>
              <a:gd name="T31" fmla="*/ 280 h 1102"/>
              <a:gd name="T32" fmla="*/ 768 w 941"/>
              <a:gd name="T33" fmla="*/ 190 h 1102"/>
              <a:gd name="T34" fmla="*/ 714 w 941"/>
              <a:gd name="T35" fmla="*/ 145 h 1102"/>
              <a:gd name="T36" fmla="*/ 660 w 941"/>
              <a:gd name="T37" fmla="*/ 118 h 1102"/>
              <a:gd name="T38" fmla="*/ 533 w 941"/>
              <a:gd name="T39" fmla="*/ 90 h 1102"/>
              <a:gd name="T40" fmla="*/ 407 w 941"/>
              <a:gd name="T41" fmla="*/ 118 h 1102"/>
              <a:gd name="T42" fmla="*/ 353 w 941"/>
              <a:gd name="T43" fmla="*/ 145 h 1102"/>
              <a:gd name="T44" fmla="*/ 325 w 941"/>
              <a:gd name="T45" fmla="*/ 163 h 1102"/>
              <a:gd name="T46" fmla="*/ 308 w 941"/>
              <a:gd name="T47" fmla="*/ 181 h 1102"/>
              <a:gd name="T48" fmla="*/ 235 w 941"/>
              <a:gd name="T49" fmla="*/ 289 h 1102"/>
              <a:gd name="T50" fmla="*/ 199 w 941"/>
              <a:gd name="T51" fmla="*/ 352 h 1102"/>
              <a:gd name="T52" fmla="*/ 172 w 941"/>
              <a:gd name="T53" fmla="*/ 389 h 1102"/>
              <a:gd name="T54" fmla="*/ 145 w 941"/>
              <a:gd name="T55" fmla="*/ 416 h 1102"/>
              <a:gd name="T56" fmla="*/ 81 w 941"/>
              <a:gd name="T57" fmla="*/ 461 h 1102"/>
              <a:gd name="T58" fmla="*/ 45 w 941"/>
              <a:gd name="T59" fmla="*/ 470 h 1102"/>
              <a:gd name="T60" fmla="*/ 0 w 941"/>
              <a:gd name="T61" fmla="*/ 461 h 1102"/>
              <a:gd name="T62" fmla="*/ 0 w 941"/>
              <a:gd name="T63" fmla="*/ 461 h 1102"/>
              <a:gd name="T64" fmla="*/ 0 w 941"/>
              <a:gd name="T65" fmla="*/ 452 h 1102"/>
              <a:gd name="T66" fmla="*/ 0 w 941"/>
              <a:gd name="T67" fmla="*/ 452 h 1102"/>
              <a:gd name="T68" fmla="*/ 36 w 941"/>
              <a:gd name="T69" fmla="*/ 452 h 1102"/>
              <a:gd name="T70" fmla="*/ 63 w 941"/>
              <a:gd name="T71" fmla="*/ 434 h 1102"/>
              <a:gd name="T72" fmla="*/ 118 w 941"/>
              <a:gd name="T73" fmla="*/ 389 h 1102"/>
              <a:gd name="T74" fmla="*/ 136 w 941"/>
              <a:gd name="T75" fmla="*/ 362 h 1102"/>
              <a:gd name="T76" fmla="*/ 145 w 941"/>
              <a:gd name="T77" fmla="*/ 326 h 1102"/>
              <a:gd name="T78" fmla="*/ 172 w 941"/>
              <a:gd name="T79" fmla="*/ 262 h 1102"/>
              <a:gd name="T80" fmla="*/ 199 w 941"/>
              <a:gd name="T81" fmla="*/ 190 h 1102"/>
              <a:gd name="T82" fmla="*/ 217 w 941"/>
              <a:gd name="T83" fmla="*/ 163 h 1102"/>
              <a:gd name="T84" fmla="*/ 244 w 941"/>
              <a:gd name="T85" fmla="*/ 127 h 1102"/>
              <a:gd name="T86" fmla="*/ 271 w 941"/>
              <a:gd name="T87" fmla="*/ 99 h 1102"/>
              <a:gd name="T88" fmla="*/ 308 w 941"/>
              <a:gd name="T89" fmla="*/ 73 h 1102"/>
              <a:gd name="T90" fmla="*/ 380 w 941"/>
              <a:gd name="T91" fmla="*/ 27 h 1102"/>
              <a:gd name="T92" fmla="*/ 533 w 941"/>
              <a:gd name="T93" fmla="*/ 9 h 1102"/>
              <a:gd name="T94" fmla="*/ 615 w 941"/>
              <a:gd name="T95" fmla="*/ 18 h 1102"/>
              <a:gd name="T96" fmla="*/ 687 w 941"/>
              <a:gd name="T97" fmla="*/ 45 h 1102"/>
              <a:gd name="T98" fmla="*/ 759 w 941"/>
              <a:gd name="T99" fmla="*/ 90 h 1102"/>
              <a:gd name="T100" fmla="*/ 814 w 941"/>
              <a:gd name="T101" fmla="*/ 136 h 1102"/>
              <a:gd name="T102" fmla="*/ 904 w 941"/>
              <a:gd name="T103" fmla="*/ 262 h 1102"/>
              <a:gd name="T104" fmla="*/ 940 w 941"/>
              <a:gd name="T105" fmla="*/ 407 h 1102"/>
              <a:gd name="T106" fmla="*/ 931 w 941"/>
              <a:gd name="T107" fmla="*/ 479 h 1102"/>
              <a:gd name="T108" fmla="*/ 895 w 941"/>
              <a:gd name="T109" fmla="*/ 551 h 1102"/>
              <a:gd name="T110" fmla="*/ 768 w 941"/>
              <a:gd name="T111" fmla="*/ 633 h 1102"/>
              <a:gd name="T112" fmla="*/ 633 w 941"/>
              <a:gd name="T113" fmla="*/ 677 h 1102"/>
              <a:gd name="T114" fmla="*/ 524 w 941"/>
              <a:gd name="T115" fmla="*/ 749 h 1102"/>
              <a:gd name="T116" fmla="*/ 443 w 941"/>
              <a:gd name="T117" fmla="*/ 848 h 1102"/>
              <a:gd name="T118" fmla="*/ 425 w 941"/>
              <a:gd name="T119" fmla="*/ 975 h 1102"/>
              <a:gd name="T120" fmla="*/ 479 w 941"/>
              <a:gd name="T121" fmla="*/ 1092 h 1102"/>
              <a:gd name="T122" fmla="*/ 479 w 941"/>
              <a:gd name="T123" fmla="*/ 1101 h 1102"/>
              <a:gd name="T124" fmla="*/ 470 w 941"/>
              <a:gd name="T125" fmla="*/ 1101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1" h="1102">
                <a:moveTo>
                  <a:pt x="470" y="1101"/>
                </a:moveTo>
                <a:lnTo>
                  <a:pt x="470" y="1101"/>
                </a:lnTo>
                <a:cubicBezTo>
                  <a:pt x="452" y="1092"/>
                  <a:pt x="425" y="1074"/>
                  <a:pt x="416" y="1047"/>
                </a:cubicBezTo>
                <a:cubicBezTo>
                  <a:pt x="398" y="1029"/>
                  <a:pt x="389" y="1002"/>
                  <a:pt x="380" y="984"/>
                </a:cubicBezTo>
                <a:cubicBezTo>
                  <a:pt x="362" y="930"/>
                  <a:pt x="362" y="876"/>
                  <a:pt x="380" y="821"/>
                </a:cubicBezTo>
                <a:cubicBezTo>
                  <a:pt x="398" y="767"/>
                  <a:pt x="434" y="722"/>
                  <a:pt x="470" y="695"/>
                </a:cubicBezTo>
                <a:cubicBezTo>
                  <a:pt x="515" y="660"/>
                  <a:pt x="561" y="633"/>
                  <a:pt x="615" y="615"/>
                </a:cubicBezTo>
                <a:cubicBezTo>
                  <a:pt x="660" y="605"/>
                  <a:pt x="705" y="596"/>
                  <a:pt x="750" y="587"/>
                </a:cubicBezTo>
                <a:cubicBezTo>
                  <a:pt x="795" y="579"/>
                  <a:pt x="840" y="560"/>
                  <a:pt x="877" y="533"/>
                </a:cubicBezTo>
                <a:cubicBezTo>
                  <a:pt x="886" y="515"/>
                  <a:pt x="886" y="515"/>
                  <a:pt x="886" y="515"/>
                </a:cubicBezTo>
                <a:lnTo>
                  <a:pt x="895" y="506"/>
                </a:lnTo>
                <a:cubicBezTo>
                  <a:pt x="895" y="497"/>
                  <a:pt x="904" y="497"/>
                  <a:pt x="904" y="488"/>
                </a:cubicBezTo>
                <a:cubicBezTo>
                  <a:pt x="904" y="488"/>
                  <a:pt x="904" y="479"/>
                  <a:pt x="913" y="479"/>
                </a:cubicBezTo>
                <a:cubicBezTo>
                  <a:pt x="913" y="452"/>
                  <a:pt x="913" y="434"/>
                  <a:pt x="913" y="407"/>
                </a:cubicBezTo>
                <a:cubicBezTo>
                  <a:pt x="913" y="389"/>
                  <a:pt x="904" y="362"/>
                  <a:pt x="895" y="343"/>
                </a:cubicBezTo>
                <a:cubicBezTo>
                  <a:pt x="886" y="326"/>
                  <a:pt x="877" y="298"/>
                  <a:pt x="859" y="280"/>
                </a:cubicBezTo>
                <a:cubicBezTo>
                  <a:pt x="831" y="244"/>
                  <a:pt x="804" y="217"/>
                  <a:pt x="768" y="190"/>
                </a:cubicBezTo>
                <a:cubicBezTo>
                  <a:pt x="750" y="172"/>
                  <a:pt x="732" y="163"/>
                  <a:pt x="714" y="145"/>
                </a:cubicBezTo>
                <a:cubicBezTo>
                  <a:pt x="696" y="136"/>
                  <a:pt x="678" y="127"/>
                  <a:pt x="660" y="118"/>
                </a:cubicBezTo>
                <a:cubicBezTo>
                  <a:pt x="615" y="99"/>
                  <a:pt x="569" y="90"/>
                  <a:pt x="533" y="90"/>
                </a:cubicBezTo>
                <a:cubicBezTo>
                  <a:pt x="488" y="90"/>
                  <a:pt x="443" y="99"/>
                  <a:pt x="407" y="118"/>
                </a:cubicBezTo>
                <a:cubicBezTo>
                  <a:pt x="389" y="118"/>
                  <a:pt x="371" y="127"/>
                  <a:pt x="353" y="145"/>
                </a:cubicBezTo>
                <a:cubicBezTo>
                  <a:pt x="344" y="145"/>
                  <a:pt x="334" y="154"/>
                  <a:pt x="325" y="163"/>
                </a:cubicBezTo>
                <a:cubicBezTo>
                  <a:pt x="316" y="163"/>
                  <a:pt x="308" y="172"/>
                  <a:pt x="308" y="181"/>
                </a:cubicBezTo>
                <a:cubicBezTo>
                  <a:pt x="271" y="208"/>
                  <a:pt x="253" y="244"/>
                  <a:pt x="235" y="289"/>
                </a:cubicBezTo>
                <a:cubicBezTo>
                  <a:pt x="217" y="307"/>
                  <a:pt x="208" y="334"/>
                  <a:pt x="199" y="352"/>
                </a:cubicBezTo>
                <a:cubicBezTo>
                  <a:pt x="190" y="362"/>
                  <a:pt x="181" y="380"/>
                  <a:pt x="172" y="389"/>
                </a:cubicBezTo>
                <a:cubicBezTo>
                  <a:pt x="163" y="398"/>
                  <a:pt x="154" y="407"/>
                  <a:pt x="145" y="416"/>
                </a:cubicBezTo>
                <a:cubicBezTo>
                  <a:pt x="127" y="434"/>
                  <a:pt x="109" y="443"/>
                  <a:pt x="81" y="461"/>
                </a:cubicBezTo>
                <a:cubicBezTo>
                  <a:pt x="63" y="461"/>
                  <a:pt x="55" y="461"/>
                  <a:pt x="45" y="470"/>
                </a:cubicBezTo>
                <a:cubicBezTo>
                  <a:pt x="27" y="470"/>
                  <a:pt x="18" y="461"/>
                  <a:pt x="0" y="461"/>
                </a:cubicBezTo>
                <a:lnTo>
                  <a:pt x="0" y="461"/>
                </a:lnTo>
                <a:cubicBezTo>
                  <a:pt x="0" y="452"/>
                  <a:pt x="0" y="452"/>
                  <a:pt x="0" y="452"/>
                </a:cubicBezTo>
                <a:lnTo>
                  <a:pt x="0" y="452"/>
                </a:lnTo>
                <a:cubicBezTo>
                  <a:pt x="18" y="452"/>
                  <a:pt x="27" y="452"/>
                  <a:pt x="36" y="452"/>
                </a:cubicBezTo>
                <a:cubicBezTo>
                  <a:pt x="45" y="443"/>
                  <a:pt x="55" y="434"/>
                  <a:pt x="63" y="434"/>
                </a:cubicBezTo>
                <a:cubicBezTo>
                  <a:pt x="81" y="416"/>
                  <a:pt x="100" y="407"/>
                  <a:pt x="118" y="389"/>
                </a:cubicBezTo>
                <a:cubicBezTo>
                  <a:pt x="118" y="380"/>
                  <a:pt x="127" y="371"/>
                  <a:pt x="136" y="362"/>
                </a:cubicBezTo>
                <a:cubicBezTo>
                  <a:pt x="136" y="352"/>
                  <a:pt x="145" y="334"/>
                  <a:pt x="145" y="326"/>
                </a:cubicBezTo>
                <a:cubicBezTo>
                  <a:pt x="154" y="307"/>
                  <a:pt x="163" y="289"/>
                  <a:pt x="172" y="262"/>
                </a:cubicBezTo>
                <a:cubicBezTo>
                  <a:pt x="181" y="244"/>
                  <a:pt x="190" y="217"/>
                  <a:pt x="199" y="190"/>
                </a:cubicBezTo>
                <a:cubicBezTo>
                  <a:pt x="208" y="181"/>
                  <a:pt x="208" y="172"/>
                  <a:pt x="217" y="163"/>
                </a:cubicBezTo>
                <a:cubicBezTo>
                  <a:pt x="226" y="145"/>
                  <a:pt x="235" y="136"/>
                  <a:pt x="244" y="127"/>
                </a:cubicBezTo>
                <a:cubicBezTo>
                  <a:pt x="253" y="118"/>
                  <a:pt x="262" y="109"/>
                  <a:pt x="271" y="99"/>
                </a:cubicBezTo>
                <a:cubicBezTo>
                  <a:pt x="280" y="90"/>
                  <a:pt x="289" y="81"/>
                  <a:pt x="308" y="73"/>
                </a:cubicBezTo>
                <a:cubicBezTo>
                  <a:pt x="325" y="54"/>
                  <a:pt x="353" y="45"/>
                  <a:pt x="380" y="27"/>
                </a:cubicBezTo>
                <a:cubicBezTo>
                  <a:pt x="425" y="9"/>
                  <a:pt x="479" y="0"/>
                  <a:pt x="533" y="9"/>
                </a:cubicBezTo>
                <a:cubicBezTo>
                  <a:pt x="561" y="9"/>
                  <a:pt x="587" y="9"/>
                  <a:pt x="615" y="18"/>
                </a:cubicBezTo>
                <a:cubicBezTo>
                  <a:pt x="642" y="27"/>
                  <a:pt x="660" y="36"/>
                  <a:pt x="687" y="45"/>
                </a:cubicBezTo>
                <a:cubicBezTo>
                  <a:pt x="714" y="54"/>
                  <a:pt x="732" y="73"/>
                  <a:pt x="759" y="90"/>
                </a:cubicBezTo>
                <a:cubicBezTo>
                  <a:pt x="777" y="99"/>
                  <a:pt x="795" y="118"/>
                  <a:pt x="814" y="136"/>
                </a:cubicBezTo>
                <a:cubicBezTo>
                  <a:pt x="850" y="172"/>
                  <a:pt x="877" y="217"/>
                  <a:pt x="904" y="262"/>
                </a:cubicBezTo>
                <a:cubicBezTo>
                  <a:pt x="922" y="307"/>
                  <a:pt x="940" y="352"/>
                  <a:pt x="940" y="407"/>
                </a:cubicBezTo>
                <a:cubicBezTo>
                  <a:pt x="940" y="434"/>
                  <a:pt x="940" y="461"/>
                  <a:pt x="931" y="479"/>
                </a:cubicBezTo>
                <a:cubicBezTo>
                  <a:pt x="922" y="506"/>
                  <a:pt x="913" y="533"/>
                  <a:pt x="895" y="551"/>
                </a:cubicBezTo>
                <a:cubicBezTo>
                  <a:pt x="859" y="587"/>
                  <a:pt x="814" y="615"/>
                  <a:pt x="768" y="633"/>
                </a:cubicBezTo>
                <a:cubicBezTo>
                  <a:pt x="723" y="651"/>
                  <a:pt x="678" y="660"/>
                  <a:pt x="633" y="677"/>
                </a:cubicBezTo>
                <a:cubicBezTo>
                  <a:pt x="597" y="695"/>
                  <a:pt x="551" y="722"/>
                  <a:pt x="524" y="749"/>
                </a:cubicBezTo>
                <a:cubicBezTo>
                  <a:pt x="488" y="776"/>
                  <a:pt x="461" y="803"/>
                  <a:pt x="443" y="848"/>
                </a:cubicBezTo>
                <a:cubicBezTo>
                  <a:pt x="425" y="885"/>
                  <a:pt x="416" y="930"/>
                  <a:pt x="425" y="975"/>
                </a:cubicBezTo>
                <a:cubicBezTo>
                  <a:pt x="425" y="1011"/>
                  <a:pt x="443" y="1056"/>
                  <a:pt x="479" y="1092"/>
                </a:cubicBezTo>
                <a:lnTo>
                  <a:pt x="479" y="1101"/>
                </a:lnTo>
                <a:cubicBezTo>
                  <a:pt x="470" y="1101"/>
                  <a:pt x="470" y="1101"/>
                  <a:pt x="470" y="110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8">
            <a:extLst>
              <a:ext uri="{FF2B5EF4-FFF2-40B4-BE49-F238E27FC236}">
                <a16:creationId xmlns:a16="http://schemas.microsoft.com/office/drawing/2014/main" id="{EF52EAE7-A04A-7B42-8A53-5BC8C84D4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222" y="9939222"/>
            <a:ext cx="583560" cy="319759"/>
          </a:xfrm>
          <a:custGeom>
            <a:avLst/>
            <a:gdLst>
              <a:gd name="T0" fmla="*/ 641 w 642"/>
              <a:gd name="T1" fmla="*/ 9 h 353"/>
              <a:gd name="T2" fmla="*/ 641 w 642"/>
              <a:gd name="T3" fmla="*/ 9 h 353"/>
              <a:gd name="T4" fmla="*/ 632 w 642"/>
              <a:gd name="T5" fmla="*/ 54 h 353"/>
              <a:gd name="T6" fmla="*/ 605 w 642"/>
              <a:gd name="T7" fmla="*/ 99 h 353"/>
              <a:gd name="T8" fmla="*/ 578 w 642"/>
              <a:gd name="T9" fmla="*/ 136 h 353"/>
              <a:gd name="T10" fmla="*/ 542 w 642"/>
              <a:gd name="T11" fmla="*/ 172 h 353"/>
              <a:gd name="T12" fmla="*/ 497 w 642"/>
              <a:gd name="T13" fmla="*/ 190 h 353"/>
              <a:gd name="T14" fmla="*/ 452 w 642"/>
              <a:gd name="T15" fmla="*/ 217 h 353"/>
              <a:gd name="T16" fmla="*/ 415 w 642"/>
              <a:gd name="T17" fmla="*/ 235 h 353"/>
              <a:gd name="T18" fmla="*/ 379 w 642"/>
              <a:gd name="T19" fmla="*/ 271 h 353"/>
              <a:gd name="T20" fmla="*/ 334 w 642"/>
              <a:gd name="T21" fmla="*/ 298 h 353"/>
              <a:gd name="T22" fmla="*/ 289 w 642"/>
              <a:gd name="T23" fmla="*/ 325 h 353"/>
              <a:gd name="T24" fmla="*/ 244 w 642"/>
              <a:gd name="T25" fmla="*/ 343 h 353"/>
              <a:gd name="T26" fmla="*/ 199 w 642"/>
              <a:gd name="T27" fmla="*/ 352 h 353"/>
              <a:gd name="T28" fmla="*/ 153 w 642"/>
              <a:gd name="T29" fmla="*/ 352 h 353"/>
              <a:gd name="T30" fmla="*/ 99 w 642"/>
              <a:gd name="T31" fmla="*/ 352 h 353"/>
              <a:gd name="T32" fmla="*/ 54 w 642"/>
              <a:gd name="T33" fmla="*/ 343 h 353"/>
              <a:gd name="T34" fmla="*/ 9 w 642"/>
              <a:gd name="T35" fmla="*/ 316 h 353"/>
              <a:gd name="T36" fmla="*/ 0 w 642"/>
              <a:gd name="T37" fmla="*/ 316 h 353"/>
              <a:gd name="T38" fmla="*/ 9 w 642"/>
              <a:gd name="T39" fmla="*/ 307 h 353"/>
              <a:gd name="T40" fmla="*/ 9 w 642"/>
              <a:gd name="T41" fmla="*/ 307 h 353"/>
              <a:gd name="T42" fmla="*/ 54 w 642"/>
              <a:gd name="T43" fmla="*/ 298 h 353"/>
              <a:gd name="T44" fmla="*/ 99 w 642"/>
              <a:gd name="T45" fmla="*/ 289 h 353"/>
              <a:gd name="T46" fmla="*/ 135 w 642"/>
              <a:gd name="T47" fmla="*/ 271 h 353"/>
              <a:gd name="T48" fmla="*/ 181 w 642"/>
              <a:gd name="T49" fmla="*/ 262 h 353"/>
              <a:gd name="T50" fmla="*/ 226 w 642"/>
              <a:gd name="T51" fmla="*/ 253 h 353"/>
              <a:gd name="T52" fmla="*/ 271 w 642"/>
              <a:gd name="T53" fmla="*/ 244 h 353"/>
              <a:gd name="T54" fmla="*/ 307 w 642"/>
              <a:gd name="T55" fmla="*/ 235 h 353"/>
              <a:gd name="T56" fmla="*/ 352 w 642"/>
              <a:gd name="T57" fmla="*/ 226 h 353"/>
              <a:gd name="T58" fmla="*/ 398 w 642"/>
              <a:gd name="T59" fmla="*/ 217 h 353"/>
              <a:gd name="T60" fmla="*/ 434 w 642"/>
              <a:gd name="T61" fmla="*/ 190 h 353"/>
              <a:gd name="T62" fmla="*/ 470 w 642"/>
              <a:gd name="T63" fmla="*/ 154 h 353"/>
              <a:gd name="T64" fmla="*/ 497 w 642"/>
              <a:gd name="T65" fmla="*/ 117 h 353"/>
              <a:gd name="T66" fmla="*/ 524 w 642"/>
              <a:gd name="T67" fmla="*/ 90 h 353"/>
              <a:gd name="T68" fmla="*/ 560 w 642"/>
              <a:gd name="T69" fmla="*/ 54 h 353"/>
              <a:gd name="T70" fmla="*/ 596 w 642"/>
              <a:gd name="T71" fmla="*/ 27 h 353"/>
              <a:gd name="T72" fmla="*/ 632 w 642"/>
              <a:gd name="T73" fmla="*/ 0 h 353"/>
              <a:gd name="T74" fmla="*/ 632 w 642"/>
              <a:gd name="T75" fmla="*/ 0 h 353"/>
              <a:gd name="T76" fmla="*/ 641 w 642"/>
              <a:gd name="T77" fmla="*/ 0 h 353"/>
              <a:gd name="T78" fmla="*/ 641 w 642"/>
              <a:gd name="T79" fmla="*/ 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353">
                <a:moveTo>
                  <a:pt x="641" y="9"/>
                </a:moveTo>
                <a:lnTo>
                  <a:pt x="641" y="9"/>
                </a:lnTo>
                <a:cubicBezTo>
                  <a:pt x="641" y="27"/>
                  <a:pt x="632" y="36"/>
                  <a:pt x="632" y="54"/>
                </a:cubicBezTo>
                <a:cubicBezTo>
                  <a:pt x="623" y="72"/>
                  <a:pt x="614" y="81"/>
                  <a:pt x="605" y="99"/>
                </a:cubicBezTo>
                <a:cubicBezTo>
                  <a:pt x="596" y="117"/>
                  <a:pt x="587" y="126"/>
                  <a:pt x="578" y="136"/>
                </a:cubicBezTo>
                <a:cubicBezTo>
                  <a:pt x="569" y="154"/>
                  <a:pt x="551" y="162"/>
                  <a:pt x="542" y="172"/>
                </a:cubicBezTo>
                <a:cubicBezTo>
                  <a:pt x="524" y="181"/>
                  <a:pt x="515" y="190"/>
                  <a:pt x="497" y="190"/>
                </a:cubicBezTo>
                <a:cubicBezTo>
                  <a:pt x="479" y="199"/>
                  <a:pt x="470" y="208"/>
                  <a:pt x="452" y="217"/>
                </a:cubicBezTo>
                <a:cubicBezTo>
                  <a:pt x="443" y="217"/>
                  <a:pt x="424" y="226"/>
                  <a:pt x="415" y="235"/>
                </a:cubicBezTo>
                <a:cubicBezTo>
                  <a:pt x="398" y="244"/>
                  <a:pt x="388" y="262"/>
                  <a:pt x="379" y="271"/>
                </a:cubicBezTo>
                <a:cubicBezTo>
                  <a:pt x="361" y="280"/>
                  <a:pt x="352" y="289"/>
                  <a:pt x="334" y="298"/>
                </a:cubicBezTo>
                <a:cubicBezTo>
                  <a:pt x="325" y="307"/>
                  <a:pt x="307" y="316"/>
                  <a:pt x="289" y="325"/>
                </a:cubicBezTo>
                <a:cubicBezTo>
                  <a:pt x="280" y="325"/>
                  <a:pt x="262" y="334"/>
                  <a:pt x="244" y="343"/>
                </a:cubicBezTo>
                <a:cubicBezTo>
                  <a:pt x="235" y="343"/>
                  <a:pt x="217" y="343"/>
                  <a:pt x="199" y="352"/>
                </a:cubicBezTo>
                <a:cubicBezTo>
                  <a:pt x="181" y="352"/>
                  <a:pt x="162" y="352"/>
                  <a:pt x="153" y="352"/>
                </a:cubicBezTo>
                <a:cubicBezTo>
                  <a:pt x="135" y="352"/>
                  <a:pt x="117" y="352"/>
                  <a:pt x="99" y="352"/>
                </a:cubicBezTo>
                <a:cubicBezTo>
                  <a:pt x="81" y="343"/>
                  <a:pt x="63" y="343"/>
                  <a:pt x="54" y="343"/>
                </a:cubicBezTo>
                <a:cubicBezTo>
                  <a:pt x="36" y="334"/>
                  <a:pt x="18" y="325"/>
                  <a:pt x="9" y="316"/>
                </a:cubicBezTo>
                <a:cubicBezTo>
                  <a:pt x="0" y="316"/>
                  <a:pt x="0" y="316"/>
                  <a:pt x="0" y="316"/>
                </a:cubicBezTo>
                <a:lnTo>
                  <a:pt x="9" y="307"/>
                </a:lnTo>
                <a:lnTo>
                  <a:pt x="9" y="307"/>
                </a:lnTo>
                <a:cubicBezTo>
                  <a:pt x="27" y="307"/>
                  <a:pt x="36" y="298"/>
                  <a:pt x="54" y="298"/>
                </a:cubicBezTo>
                <a:cubicBezTo>
                  <a:pt x="72" y="289"/>
                  <a:pt x="81" y="289"/>
                  <a:pt x="99" y="289"/>
                </a:cubicBezTo>
                <a:cubicBezTo>
                  <a:pt x="108" y="280"/>
                  <a:pt x="126" y="280"/>
                  <a:pt x="135" y="271"/>
                </a:cubicBezTo>
                <a:cubicBezTo>
                  <a:pt x="153" y="271"/>
                  <a:pt x="171" y="262"/>
                  <a:pt x="181" y="262"/>
                </a:cubicBezTo>
                <a:cubicBezTo>
                  <a:pt x="199" y="262"/>
                  <a:pt x="208" y="253"/>
                  <a:pt x="226" y="253"/>
                </a:cubicBezTo>
                <a:cubicBezTo>
                  <a:pt x="235" y="253"/>
                  <a:pt x="253" y="253"/>
                  <a:pt x="271" y="244"/>
                </a:cubicBezTo>
                <a:cubicBezTo>
                  <a:pt x="280" y="244"/>
                  <a:pt x="298" y="235"/>
                  <a:pt x="307" y="235"/>
                </a:cubicBezTo>
                <a:cubicBezTo>
                  <a:pt x="325" y="235"/>
                  <a:pt x="343" y="235"/>
                  <a:pt x="352" y="226"/>
                </a:cubicBezTo>
                <a:cubicBezTo>
                  <a:pt x="370" y="226"/>
                  <a:pt x="388" y="217"/>
                  <a:pt x="398" y="217"/>
                </a:cubicBezTo>
                <a:cubicBezTo>
                  <a:pt x="415" y="208"/>
                  <a:pt x="424" y="199"/>
                  <a:pt x="434" y="190"/>
                </a:cubicBezTo>
                <a:cubicBezTo>
                  <a:pt x="452" y="181"/>
                  <a:pt x="461" y="172"/>
                  <a:pt x="470" y="154"/>
                </a:cubicBezTo>
                <a:cubicBezTo>
                  <a:pt x="479" y="145"/>
                  <a:pt x="488" y="126"/>
                  <a:pt x="497" y="117"/>
                </a:cubicBezTo>
                <a:cubicBezTo>
                  <a:pt x="506" y="108"/>
                  <a:pt x="515" y="99"/>
                  <a:pt x="524" y="90"/>
                </a:cubicBezTo>
                <a:cubicBezTo>
                  <a:pt x="533" y="81"/>
                  <a:pt x="542" y="63"/>
                  <a:pt x="560" y="54"/>
                </a:cubicBezTo>
                <a:cubicBezTo>
                  <a:pt x="569" y="45"/>
                  <a:pt x="578" y="36"/>
                  <a:pt x="596" y="27"/>
                </a:cubicBezTo>
                <a:cubicBezTo>
                  <a:pt x="605" y="18"/>
                  <a:pt x="614" y="9"/>
                  <a:pt x="632" y="0"/>
                </a:cubicBezTo>
                <a:lnTo>
                  <a:pt x="632" y="0"/>
                </a:lnTo>
                <a:lnTo>
                  <a:pt x="641" y="0"/>
                </a:lnTo>
                <a:lnTo>
                  <a:pt x="641" y="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9">
            <a:extLst>
              <a:ext uri="{FF2B5EF4-FFF2-40B4-BE49-F238E27FC236}">
                <a16:creationId xmlns:a16="http://schemas.microsoft.com/office/drawing/2014/main" id="{D08F0C50-1800-A44D-8783-492EA0664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0961" y="9071877"/>
            <a:ext cx="535596" cy="371719"/>
          </a:xfrm>
          <a:custGeom>
            <a:avLst/>
            <a:gdLst>
              <a:gd name="T0" fmla="*/ 570 w 589"/>
              <a:gd name="T1" fmla="*/ 0 h 408"/>
              <a:gd name="T2" fmla="*/ 570 w 589"/>
              <a:gd name="T3" fmla="*/ 0 h 408"/>
              <a:gd name="T4" fmla="*/ 579 w 589"/>
              <a:gd name="T5" fmla="*/ 109 h 408"/>
              <a:gd name="T6" fmla="*/ 579 w 589"/>
              <a:gd name="T7" fmla="*/ 118 h 408"/>
              <a:gd name="T8" fmla="*/ 570 w 589"/>
              <a:gd name="T9" fmla="*/ 127 h 408"/>
              <a:gd name="T10" fmla="*/ 561 w 589"/>
              <a:gd name="T11" fmla="*/ 154 h 408"/>
              <a:gd name="T12" fmla="*/ 525 w 589"/>
              <a:gd name="T13" fmla="*/ 190 h 408"/>
              <a:gd name="T14" fmla="*/ 443 w 589"/>
              <a:gd name="T15" fmla="*/ 244 h 408"/>
              <a:gd name="T16" fmla="*/ 362 w 589"/>
              <a:gd name="T17" fmla="*/ 298 h 408"/>
              <a:gd name="T18" fmla="*/ 326 w 589"/>
              <a:gd name="T19" fmla="*/ 334 h 408"/>
              <a:gd name="T20" fmla="*/ 289 w 589"/>
              <a:gd name="T21" fmla="*/ 362 h 408"/>
              <a:gd name="T22" fmla="*/ 199 w 589"/>
              <a:gd name="T23" fmla="*/ 398 h 408"/>
              <a:gd name="T24" fmla="*/ 100 w 589"/>
              <a:gd name="T25" fmla="*/ 407 h 408"/>
              <a:gd name="T26" fmla="*/ 10 w 589"/>
              <a:gd name="T27" fmla="*/ 389 h 408"/>
              <a:gd name="T28" fmla="*/ 0 w 589"/>
              <a:gd name="T29" fmla="*/ 389 h 408"/>
              <a:gd name="T30" fmla="*/ 10 w 589"/>
              <a:gd name="T31" fmla="*/ 389 h 408"/>
              <a:gd name="T32" fmla="*/ 91 w 589"/>
              <a:gd name="T33" fmla="*/ 344 h 408"/>
              <a:gd name="T34" fmla="*/ 172 w 589"/>
              <a:gd name="T35" fmla="*/ 307 h 408"/>
              <a:gd name="T36" fmla="*/ 253 w 589"/>
              <a:gd name="T37" fmla="*/ 289 h 408"/>
              <a:gd name="T38" fmla="*/ 299 w 589"/>
              <a:gd name="T39" fmla="*/ 271 h 408"/>
              <a:gd name="T40" fmla="*/ 326 w 589"/>
              <a:gd name="T41" fmla="*/ 262 h 408"/>
              <a:gd name="T42" fmla="*/ 344 w 589"/>
              <a:gd name="T43" fmla="*/ 262 h 408"/>
              <a:gd name="T44" fmla="*/ 425 w 589"/>
              <a:gd name="T45" fmla="*/ 217 h 408"/>
              <a:gd name="T46" fmla="*/ 470 w 589"/>
              <a:gd name="T47" fmla="*/ 145 h 408"/>
              <a:gd name="T48" fmla="*/ 497 w 589"/>
              <a:gd name="T49" fmla="*/ 109 h 408"/>
              <a:gd name="T50" fmla="*/ 506 w 589"/>
              <a:gd name="T51" fmla="*/ 100 h 408"/>
              <a:gd name="T52" fmla="*/ 516 w 589"/>
              <a:gd name="T53" fmla="*/ 91 h 408"/>
              <a:gd name="T54" fmla="*/ 525 w 589"/>
              <a:gd name="T55" fmla="*/ 82 h 408"/>
              <a:gd name="T56" fmla="*/ 561 w 589"/>
              <a:gd name="T57" fmla="*/ 0 h 408"/>
              <a:gd name="T58" fmla="*/ 561 w 589"/>
              <a:gd name="T59" fmla="*/ 0 h 408"/>
              <a:gd name="T60" fmla="*/ 570 w 589"/>
              <a:gd name="T61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89" h="408">
                <a:moveTo>
                  <a:pt x="570" y="0"/>
                </a:moveTo>
                <a:lnTo>
                  <a:pt x="570" y="0"/>
                </a:lnTo>
                <a:cubicBezTo>
                  <a:pt x="588" y="36"/>
                  <a:pt x="588" y="72"/>
                  <a:pt x="579" y="109"/>
                </a:cubicBezTo>
                <a:lnTo>
                  <a:pt x="579" y="118"/>
                </a:lnTo>
                <a:lnTo>
                  <a:pt x="570" y="127"/>
                </a:lnTo>
                <a:cubicBezTo>
                  <a:pt x="570" y="136"/>
                  <a:pt x="561" y="145"/>
                  <a:pt x="561" y="154"/>
                </a:cubicBezTo>
                <a:cubicBezTo>
                  <a:pt x="552" y="172"/>
                  <a:pt x="542" y="181"/>
                  <a:pt x="525" y="190"/>
                </a:cubicBezTo>
                <a:cubicBezTo>
                  <a:pt x="497" y="217"/>
                  <a:pt x="470" y="226"/>
                  <a:pt x="443" y="244"/>
                </a:cubicBezTo>
                <a:cubicBezTo>
                  <a:pt x="416" y="262"/>
                  <a:pt x="389" y="280"/>
                  <a:pt x="362" y="298"/>
                </a:cubicBezTo>
                <a:cubicBezTo>
                  <a:pt x="353" y="316"/>
                  <a:pt x="344" y="325"/>
                  <a:pt x="326" y="334"/>
                </a:cubicBezTo>
                <a:cubicBezTo>
                  <a:pt x="317" y="344"/>
                  <a:pt x="299" y="353"/>
                  <a:pt x="289" y="362"/>
                </a:cubicBezTo>
                <a:cubicBezTo>
                  <a:pt x="263" y="371"/>
                  <a:pt x="226" y="389"/>
                  <a:pt x="199" y="398"/>
                </a:cubicBezTo>
                <a:cubicBezTo>
                  <a:pt x="172" y="407"/>
                  <a:pt x="136" y="407"/>
                  <a:pt x="100" y="407"/>
                </a:cubicBezTo>
                <a:cubicBezTo>
                  <a:pt x="73" y="407"/>
                  <a:pt x="36" y="407"/>
                  <a:pt x="10" y="389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89"/>
                  <a:pt x="0" y="389"/>
                  <a:pt x="10" y="389"/>
                </a:cubicBezTo>
                <a:cubicBezTo>
                  <a:pt x="36" y="371"/>
                  <a:pt x="64" y="353"/>
                  <a:pt x="91" y="344"/>
                </a:cubicBezTo>
                <a:cubicBezTo>
                  <a:pt x="118" y="334"/>
                  <a:pt x="145" y="316"/>
                  <a:pt x="172" y="307"/>
                </a:cubicBezTo>
                <a:cubicBezTo>
                  <a:pt x="199" y="298"/>
                  <a:pt x="226" y="289"/>
                  <a:pt x="253" y="289"/>
                </a:cubicBezTo>
                <a:cubicBezTo>
                  <a:pt x="272" y="280"/>
                  <a:pt x="289" y="280"/>
                  <a:pt x="299" y="271"/>
                </a:cubicBezTo>
                <a:cubicBezTo>
                  <a:pt x="308" y="271"/>
                  <a:pt x="317" y="271"/>
                  <a:pt x="326" y="262"/>
                </a:cubicBezTo>
                <a:cubicBezTo>
                  <a:pt x="344" y="262"/>
                  <a:pt x="344" y="262"/>
                  <a:pt x="344" y="262"/>
                </a:cubicBezTo>
                <a:cubicBezTo>
                  <a:pt x="371" y="253"/>
                  <a:pt x="407" y="244"/>
                  <a:pt x="425" y="217"/>
                </a:cubicBezTo>
                <a:cubicBezTo>
                  <a:pt x="443" y="199"/>
                  <a:pt x="461" y="172"/>
                  <a:pt x="470" y="145"/>
                </a:cubicBezTo>
                <a:cubicBezTo>
                  <a:pt x="479" y="136"/>
                  <a:pt x="488" y="127"/>
                  <a:pt x="497" y="109"/>
                </a:cubicBezTo>
                <a:lnTo>
                  <a:pt x="506" y="100"/>
                </a:lnTo>
                <a:cubicBezTo>
                  <a:pt x="516" y="91"/>
                  <a:pt x="516" y="91"/>
                  <a:pt x="516" y="91"/>
                </a:cubicBezTo>
                <a:cubicBezTo>
                  <a:pt x="516" y="82"/>
                  <a:pt x="516" y="82"/>
                  <a:pt x="525" y="82"/>
                </a:cubicBezTo>
                <a:cubicBezTo>
                  <a:pt x="533" y="54"/>
                  <a:pt x="552" y="36"/>
                  <a:pt x="561" y="0"/>
                </a:cubicBezTo>
                <a:lnTo>
                  <a:pt x="561" y="0"/>
                </a:lnTo>
                <a:lnTo>
                  <a:pt x="570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">
            <a:extLst>
              <a:ext uri="{FF2B5EF4-FFF2-40B4-BE49-F238E27FC236}">
                <a16:creationId xmlns:a16="http://schemas.microsoft.com/office/drawing/2014/main" id="{DA67197D-7F91-004C-AE9C-2A4CB731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9873" y="6166065"/>
            <a:ext cx="179866" cy="751434"/>
          </a:xfrm>
          <a:custGeom>
            <a:avLst/>
            <a:gdLst>
              <a:gd name="T0" fmla="*/ 172 w 200"/>
              <a:gd name="T1" fmla="*/ 9 h 831"/>
              <a:gd name="T2" fmla="*/ 172 w 200"/>
              <a:gd name="T3" fmla="*/ 9 h 831"/>
              <a:gd name="T4" fmla="*/ 145 w 200"/>
              <a:gd name="T5" fmla="*/ 54 h 831"/>
              <a:gd name="T6" fmla="*/ 118 w 200"/>
              <a:gd name="T7" fmla="*/ 108 h 831"/>
              <a:gd name="T8" fmla="*/ 99 w 200"/>
              <a:gd name="T9" fmla="*/ 153 h 831"/>
              <a:gd name="T10" fmla="*/ 90 w 200"/>
              <a:gd name="T11" fmla="*/ 198 h 831"/>
              <a:gd name="T12" fmla="*/ 63 w 200"/>
              <a:gd name="T13" fmla="*/ 253 h 831"/>
              <a:gd name="T14" fmla="*/ 54 w 200"/>
              <a:gd name="T15" fmla="*/ 280 h 831"/>
              <a:gd name="T16" fmla="*/ 45 w 200"/>
              <a:gd name="T17" fmla="*/ 307 h 831"/>
              <a:gd name="T18" fmla="*/ 54 w 200"/>
              <a:gd name="T19" fmla="*/ 415 h 831"/>
              <a:gd name="T20" fmla="*/ 72 w 200"/>
              <a:gd name="T21" fmla="*/ 470 h 831"/>
              <a:gd name="T22" fmla="*/ 82 w 200"/>
              <a:gd name="T23" fmla="*/ 524 h 831"/>
              <a:gd name="T24" fmla="*/ 118 w 200"/>
              <a:gd name="T25" fmla="*/ 623 h 831"/>
              <a:gd name="T26" fmla="*/ 154 w 200"/>
              <a:gd name="T27" fmla="*/ 723 h 831"/>
              <a:gd name="T28" fmla="*/ 199 w 200"/>
              <a:gd name="T29" fmla="*/ 821 h 831"/>
              <a:gd name="T30" fmla="*/ 199 w 200"/>
              <a:gd name="T31" fmla="*/ 821 h 831"/>
              <a:gd name="T32" fmla="*/ 199 w 200"/>
              <a:gd name="T33" fmla="*/ 830 h 831"/>
              <a:gd name="T34" fmla="*/ 190 w 200"/>
              <a:gd name="T35" fmla="*/ 830 h 831"/>
              <a:gd name="T36" fmla="*/ 99 w 200"/>
              <a:gd name="T37" fmla="*/ 759 h 831"/>
              <a:gd name="T38" fmla="*/ 36 w 200"/>
              <a:gd name="T39" fmla="*/ 650 h 831"/>
              <a:gd name="T40" fmla="*/ 9 w 200"/>
              <a:gd name="T41" fmla="*/ 542 h 831"/>
              <a:gd name="T42" fmla="*/ 9 w 200"/>
              <a:gd name="T43" fmla="*/ 478 h 831"/>
              <a:gd name="T44" fmla="*/ 9 w 200"/>
              <a:gd name="T45" fmla="*/ 415 h 831"/>
              <a:gd name="T46" fmla="*/ 18 w 200"/>
              <a:gd name="T47" fmla="*/ 307 h 831"/>
              <a:gd name="T48" fmla="*/ 18 w 200"/>
              <a:gd name="T49" fmla="*/ 189 h 831"/>
              <a:gd name="T50" fmla="*/ 36 w 200"/>
              <a:gd name="T51" fmla="*/ 126 h 831"/>
              <a:gd name="T52" fmla="*/ 63 w 200"/>
              <a:gd name="T53" fmla="*/ 72 h 831"/>
              <a:gd name="T54" fmla="*/ 108 w 200"/>
              <a:gd name="T55" fmla="*/ 27 h 831"/>
              <a:gd name="T56" fmla="*/ 163 w 200"/>
              <a:gd name="T57" fmla="*/ 0 h 831"/>
              <a:gd name="T58" fmla="*/ 172 w 200"/>
              <a:gd name="T59" fmla="*/ 9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0" h="831">
                <a:moveTo>
                  <a:pt x="172" y="9"/>
                </a:moveTo>
                <a:lnTo>
                  <a:pt x="172" y="9"/>
                </a:lnTo>
                <a:cubicBezTo>
                  <a:pt x="154" y="27"/>
                  <a:pt x="145" y="45"/>
                  <a:pt x="145" y="54"/>
                </a:cubicBezTo>
                <a:cubicBezTo>
                  <a:pt x="136" y="72"/>
                  <a:pt x="127" y="90"/>
                  <a:pt x="118" y="108"/>
                </a:cubicBezTo>
                <a:cubicBezTo>
                  <a:pt x="118" y="117"/>
                  <a:pt x="108" y="135"/>
                  <a:pt x="99" y="153"/>
                </a:cubicBezTo>
                <a:cubicBezTo>
                  <a:pt x="99" y="171"/>
                  <a:pt x="90" y="189"/>
                  <a:pt x="90" y="198"/>
                </a:cubicBezTo>
                <a:cubicBezTo>
                  <a:pt x="82" y="217"/>
                  <a:pt x="72" y="234"/>
                  <a:pt x="63" y="253"/>
                </a:cubicBezTo>
                <a:cubicBezTo>
                  <a:pt x="63" y="262"/>
                  <a:pt x="54" y="271"/>
                  <a:pt x="54" y="280"/>
                </a:cubicBezTo>
                <a:cubicBezTo>
                  <a:pt x="54" y="289"/>
                  <a:pt x="54" y="298"/>
                  <a:pt x="45" y="307"/>
                </a:cubicBezTo>
                <a:cubicBezTo>
                  <a:pt x="45" y="343"/>
                  <a:pt x="45" y="379"/>
                  <a:pt x="54" y="415"/>
                </a:cubicBezTo>
                <a:cubicBezTo>
                  <a:pt x="63" y="433"/>
                  <a:pt x="63" y="451"/>
                  <a:pt x="72" y="470"/>
                </a:cubicBezTo>
                <a:cubicBezTo>
                  <a:pt x="82" y="524"/>
                  <a:pt x="82" y="524"/>
                  <a:pt x="82" y="524"/>
                </a:cubicBezTo>
                <a:cubicBezTo>
                  <a:pt x="99" y="560"/>
                  <a:pt x="108" y="587"/>
                  <a:pt x="118" y="623"/>
                </a:cubicBezTo>
                <a:cubicBezTo>
                  <a:pt x="127" y="659"/>
                  <a:pt x="145" y="686"/>
                  <a:pt x="154" y="723"/>
                </a:cubicBezTo>
                <a:cubicBezTo>
                  <a:pt x="172" y="759"/>
                  <a:pt x="181" y="786"/>
                  <a:pt x="199" y="821"/>
                </a:cubicBezTo>
                <a:lnTo>
                  <a:pt x="199" y="821"/>
                </a:lnTo>
                <a:cubicBezTo>
                  <a:pt x="199" y="830"/>
                  <a:pt x="199" y="830"/>
                  <a:pt x="199" y="830"/>
                </a:cubicBezTo>
                <a:cubicBezTo>
                  <a:pt x="199" y="830"/>
                  <a:pt x="199" y="830"/>
                  <a:pt x="190" y="830"/>
                </a:cubicBezTo>
                <a:cubicBezTo>
                  <a:pt x="154" y="813"/>
                  <a:pt x="127" y="786"/>
                  <a:pt x="99" y="759"/>
                </a:cubicBezTo>
                <a:cubicBezTo>
                  <a:pt x="72" y="723"/>
                  <a:pt x="54" y="695"/>
                  <a:pt x="36" y="650"/>
                </a:cubicBezTo>
                <a:cubicBezTo>
                  <a:pt x="18" y="614"/>
                  <a:pt x="9" y="578"/>
                  <a:pt x="9" y="542"/>
                </a:cubicBezTo>
                <a:cubicBezTo>
                  <a:pt x="9" y="515"/>
                  <a:pt x="0" y="496"/>
                  <a:pt x="9" y="478"/>
                </a:cubicBezTo>
                <a:cubicBezTo>
                  <a:pt x="9" y="460"/>
                  <a:pt x="9" y="442"/>
                  <a:pt x="9" y="415"/>
                </a:cubicBezTo>
                <a:cubicBezTo>
                  <a:pt x="18" y="379"/>
                  <a:pt x="18" y="343"/>
                  <a:pt x="18" y="307"/>
                </a:cubicBezTo>
                <a:cubicBezTo>
                  <a:pt x="27" y="271"/>
                  <a:pt x="18" y="225"/>
                  <a:pt x="18" y="189"/>
                </a:cubicBezTo>
                <a:cubicBezTo>
                  <a:pt x="18" y="162"/>
                  <a:pt x="27" y="144"/>
                  <a:pt x="36" y="126"/>
                </a:cubicBezTo>
                <a:cubicBezTo>
                  <a:pt x="45" y="108"/>
                  <a:pt x="54" y="90"/>
                  <a:pt x="63" y="72"/>
                </a:cubicBezTo>
                <a:cubicBezTo>
                  <a:pt x="72" y="54"/>
                  <a:pt x="90" y="45"/>
                  <a:pt x="108" y="27"/>
                </a:cubicBezTo>
                <a:cubicBezTo>
                  <a:pt x="127" y="18"/>
                  <a:pt x="145" y="9"/>
                  <a:pt x="163" y="0"/>
                </a:cubicBezTo>
                <a:cubicBezTo>
                  <a:pt x="163" y="0"/>
                  <a:pt x="172" y="0"/>
                  <a:pt x="172" y="9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">
            <a:extLst>
              <a:ext uri="{FF2B5EF4-FFF2-40B4-BE49-F238E27FC236}">
                <a16:creationId xmlns:a16="http://schemas.microsoft.com/office/drawing/2014/main" id="{7E60A50B-5DE6-C448-9CF7-E258C9B2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981" y="5918252"/>
            <a:ext cx="3013729" cy="4792390"/>
          </a:xfrm>
          <a:custGeom>
            <a:avLst/>
            <a:gdLst>
              <a:gd name="T0" fmla="*/ 2530 w 3325"/>
              <a:gd name="T1" fmla="*/ 19 h 5286"/>
              <a:gd name="T2" fmla="*/ 2530 w 3325"/>
              <a:gd name="T3" fmla="*/ 19 h 5286"/>
              <a:gd name="T4" fmla="*/ 2015 w 3325"/>
              <a:gd name="T5" fmla="*/ 236 h 5286"/>
              <a:gd name="T6" fmla="*/ 1843 w 3325"/>
              <a:gd name="T7" fmla="*/ 290 h 5286"/>
              <a:gd name="T8" fmla="*/ 1735 w 3325"/>
              <a:gd name="T9" fmla="*/ 272 h 5286"/>
              <a:gd name="T10" fmla="*/ 1220 w 3325"/>
              <a:gd name="T11" fmla="*/ 606 h 5286"/>
              <a:gd name="T12" fmla="*/ 1093 w 3325"/>
              <a:gd name="T13" fmla="*/ 714 h 5286"/>
              <a:gd name="T14" fmla="*/ 307 w 3325"/>
              <a:gd name="T15" fmla="*/ 1779 h 5286"/>
              <a:gd name="T16" fmla="*/ 361 w 3325"/>
              <a:gd name="T17" fmla="*/ 2132 h 5286"/>
              <a:gd name="T18" fmla="*/ 289 w 3325"/>
              <a:gd name="T19" fmla="*/ 2358 h 5286"/>
              <a:gd name="T20" fmla="*/ 0 w 3325"/>
              <a:gd name="T21" fmla="*/ 2963 h 5286"/>
              <a:gd name="T22" fmla="*/ 154 w 3325"/>
              <a:gd name="T23" fmla="*/ 3424 h 5286"/>
              <a:gd name="T24" fmla="*/ 172 w 3325"/>
              <a:gd name="T25" fmla="*/ 3641 h 5286"/>
              <a:gd name="T26" fmla="*/ 108 w 3325"/>
              <a:gd name="T27" fmla="*/ 3885 h 5286"/>
              <a:gd name="T28" fmla="*/ 434 w 3325"/>
              <a:gd name="T29" fmla="*/ 4400 h 5286"/>
              <a:gd name="T30" fmla="*/ 551 w 3325"/>
              <a:gd name="T31" fmla="*/ 4535 h 5286"/>
              <a:gd name="T32" fmla="*/ 1536 w 3325"/>
              <a:gd name="T33" fmla="*/ 5285 h 5286"/>
              <a:gd name="T34" fmla="*/ 2259 w 3325"/>
              <a:gd name="T35" fmla="*/ 4978 h 5286"/>
              <a:gd name="T36" fmla="*/ 2440 w 3325"/>
              <a:gd name="T37" fmla="*/ 4924 h 5286"/>
              <a:gd name="T38" fmla="*/ 2557 w 3325"/>
              <a:gd name="T39" fmla="*/ 4933 h 5286"/>
              <a:gd name="T40" fmla="*/ 3315 w 3325"/>
              <a:gd name="T41" fmla="*/ 4219 h 5286"/>
              <a:gd name="T42" fmla="*/ 3324 w 3325"/>
              <a:gd name="T43" fmla="*/ 4219 h 5286"/>
              <a:gd name="T44" fmla="*/ 3324 w 3325"/>
              <a:gd name="T45" fmla="*/ 796 h 5286"/>
              <a:gd name="T46" fmla="*/ 2530 w 3325"/>
              <a:gd name="T47" fmla="*/ 19 h 5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25" h="5286">
                <a:moveTo>
                  <a:pt x="2530" y="19"/>
                </a:moveTo>
                <a:lnTo>
                  <a:pt x="2530" y="19"/>
                </a:lnTo>
                <a:cubicBezTo>
                  <a:pt x="2331" y="19"/>
                  <a:pt x="2151" y="100"/>
                  <a:pt x="2015" y="236"/>
                </a:cubicBezTo>
                <a:cubicBezTo>
                  <a:pt x="1970" y="281"/>
                  <a:pt x="1907" y="299"/>
                  <a:pt x="1843" y="290"/>
                </a:cubicBezTo>
                <a:cubicBezTo>
                  <a:pt x="1807" y="281"/>
                  <a:pt x="1771" y="272"/>
                  <a:pt x="1735" y="272"/>
                </a:cubicBezTo>
                <a:cubicBezTo>
                  <a:pt x="1509" y="272"/>
                  <a:pt x="1310" y="407"/>
                  <a:pt x="1220" y="606"/>
                </a:cubicBezTo>
                <a:cubicBezTo>
                  <a:pt x="1202" y="660"/>
                  <a:pt x="1157" y="696"/>
                  <a:pt x="1093" y="714"/>
                </a:cubicBezTo>
                <a:cubicBezTo>
                  <a:pt x="642" y="850"/>
                  <a:pt x="307" y="1273"/>
                  <a:pt x="307" y="1779"/>
                </a:cubicBezTo>
                <a:cubicBezTo>
                  <a:pt x="307" y="1906"/>
                  <a:pt x="325" y="2023"/>
                  <a:pt x="361" y="2132"/>
                </a:cubicBezTo>
                <a:cubicBezTo>
                  <a:pt x="389" y="2213"/>
                  <a:pt x="361" y="2304"/>
                  <a:pt x="289" y="2358"/>
                </a:cubicBezTo>
                <a:cubicBezTo>
                  <a:pt x="118" y="2502"/>
                  <a:pt x="0" y="2719"/>
                  <a:pt x="0" y="2963"/>
                </a:cubicBezTo>
                <a:cubicBezTo>
                  <a:pt x="0" y="3135"/>
                  <a:pt x="54" y="3297"/>
                  <a:pt x="154" y="3424"/>
                </a:cubicBezTo>
                <a:cubicBezTo>
                  <a:pt x="199" y="3487"/>
                  <a:pt x="199" y="3569"/>
                  <a:pt x="172" y="3641"/>
                </a:cubicBezTo>
                <a:cubicBezTo>
                  <a:pt x="136" y="3713"/>
                  <a:pt x="108" y="3794"/>
                  <a:pt x="108" y="3885"/>
                </a:cubicBezTo>
                <a:cubicBezTo>
                  <a:pt x="108" y="4111"/>
                  <a:pt x="244" y="4309"/>
                  <a:pt x="434" y="4400"/>
                </a:cubicBezTo>
                <a:cubicBezTo>
                  <a:pt x="497" y="4427"/>
                  <a:pt x="533" y="4472"/>
                  <a:pt x="551" y="4535"/>
                </a:cubicBezTo>
                <a:cubicBezTo>
                  <a:pt x="669" y="4960"/>
                  <a:pt x="1066" y="5285"/>
                  <a:pt x="1536" y="5285"/>
                </a:cubicBezTo>
                <a:cubicBezTo>
                  <a:pt x="1816" y="5285"/>
                  <a:pt x="2078" y="5168"/>
                  <a:pt x="2259" y="4978"/>
                </a:cubicBezTo>
                <a:cubicBezTo>
                  <a:pt x="2304" y="4933"/>
                  <a:pt x="2376" y="4915"/>
                  <a:pt x="2440" y="4924"/>
                </a:cubicBezTo>
                <a:cubicBezTo>
                  <a:pt x="2476" y="4924"/>
                  <a:pt x="2512" y="4933"/>
                  <a:pt x="2557" y="4933"/>
                </a:cubicBezTo>
                <a:cubicBezTo>
                  <a:pt x="2955" y="4933"/>
                  <a:pt x="3288" y="4617"/>
                  <a:pt x="3315" y="4219"/>
                </a:cubicBezTo>
                <a:cubicBezTo>
                  <a:pt x="3324" y="4219"/>
                  <a:pt x="3324" y="4219"/>
                  <a:pt x="3324" y="4219"/>
                </a:cubicBezTo>
                <a:cubicBezTo>
                  <a:pt x="3324" y="796"/>
                  <a:pt x="3324" y="796"/>
                  <a:pt x="3324" y="796"/>
                </a:cubicBezTo>
                <a:cubicBezTo>
                  <a:pt x="3324" y="353"/>
                  <a:pt x="2964" y="0"/>
                  <a:pt x="2530" y="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2">
            <a:extLst>
              <a:ext uri="{FF2B5EF4-FFF2-40B4-BE49-F238E27FC236}">
                <a16:creationId xmlns:a16="http://schemas.microsoft.com/office/drawing/2014/main" id="{09B9D057-EE64-0E4B-AD5D-A5FB3C4E9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427" y="8975949"/>
            <a:ext cx="1386956" cy="1426923"/>
          </a:xfrm>
          <a:custGeom>
            <a:avLst/>
            <a:gdLst>
              <a:gd name="T0" fmla="*/ 1518 w 1528"/>
              <a:gd name="T1" fmla="*/ 1554 h 1573"/>
              <a:gd name="T2" fmla="*/ 1518 w 1528"/>
              <a:gd name="T3" fmla="*/ 1554 h 1573"/>
              <a:gd name="T4" fmla="*/ 1274 w 1528"/>
              <a:gd name="T5" fmla="*/ 1527 h 1573"/>
              <a:gd name="T6" fmla="*/ 1085 w 1528"/>
              <a:gd name="T7" fmla="*/ 1355 h 1573"/>
              <a:gd name="T8" fmla="*/ 1030 w 1528"/>
              <a:gd name="T9" fmla="*/ 1247 h 1573"/>
              <a:gd name="T10" fmla="*/ 976 w 1528"/>
              <a:gd name="T11" fmla="*/ 1156 h 1573"/>
              <a:gd name="T12" fmla="*/ 877 w 1528"/>
              <a:gd name="T13" fmla="*/ 1111 h 1573"/>
              <a:gd name="T14" fmla="*/ 813 w 1528"/>
              <a:gd name="T15" fmla="*/ 1102 h 1573"/>
              <a:gd name="T16" fmla="*/ 786 w 1528"/>
              <a:gd name="T17" fmla="*/ 1093 h 1573"/>
              <a:gd name="T18" fmla="*/ 759 w 1528"/>
              <a:gd name="T19" fmla="*/ 1084 h 1573"/>
              <a:gd name="T20" fmla="*/ 560 w 1528"/>
              <a:gd name="T21" fmla="*/ 939 h 1573"/>
              <a:gd name="T22" fmla="*/ 524 w 1528"/>
              <a:gd name="T23" fmla="*/ 885 h 1573"/>
              <a:gd name="T24" fmla="*/ 515 w 1528"/>
              <a:gd name="T25" fmla="*/ 867 h 1573"/>
              <a:gd name="T26" fmla="*/ 515 w 1528"/>
              <a:gd name="T27" fmla="*/ 858 h 1573"/>
              <a:gd name="T28" fmla="*/ 506 w 1528"/>
              <a:gd name="T29" fmla="*/ 822 h 1573"/>
              <a:gd name="T30" fmla="*/ 497 w 1528"/>
              <a:gd name="T31" fmla="*/ 804 h 1573"/>
              <a:gd name="T32" fmla="*/ 479 w 1528"/>
              <a:gd name="T33" fmla="*/ 795 h 1573"/>
              <a:gd name="T34" fmla="*/ 461 w 1528"/>
              <a:gd name="T35" fmla="*/ 777 h 1573"/>
              <a:gd name="T36" fmla="*/ 434 w 1528"/>
              <a:gd name="T37" fmla="*/ 768 h 1573"/>
              <a:gd name="T38" fmla="*/ 335 w 1528"/>
              <a:gd name="T39" fmla="*/ 705 h 1573"/>
              <a:gd name="T40" fmla="*/ 235 w 1528"/>
              <a:gd name="T41" fmla="*/ 614 h 1573"/>
              <a:gd name="T42" fmla="*/ 199 w 1528"/>
              <a:gd name="T43" fmla="*/ 551 h 1573"/>
              <a:gd name="T44" fmla="*/ 172 w 1528"/>
              <a:gd name="T45" fmla="*/ 488 h 1573"/>
              <a:gd name="T46" fmla="*/ 190 w 1528"/>
              <a:gd name="T47" fmla="*/ 343 h 1573"/>
              <a:gd name="T48" fmla="*/ 208 w 1528"/>
              <a:gd name="T49" fmla="*/ 397 h 1573"/>
              <a:gd name="T50" fmla="*/ 109 w 1528"/>
              <a:gd name="T51" fmla="*/ 334 h 1573"/>
              <a:gd name="T52" fmla="*/ 36 w 1528"/>
              <a:gd name="T53" fmla="*/ 235 h 1573"/>
              <a:gd name="T54" fmla="*/ 9 w 1528"/>
              <a:gd name="T55" fmla="*/ 117 h 1573"/>
              <a:gd name="T56" fmla="*/ 18 w 1528"/>
              <a:gd name="T57" fmla="*/ 9 h 1573"/>
              <a:gd name="T58" fmla="*/ 18 w 1528"/>
              <a:gd name="T59" fmla="*/ 0 h 1573"/>
              <a:gd name="T60" fmla="*/ 27 w 1528"/>
              <a:gd name="T61" fmla="*/ 9 h 1573"/>
              <a:gd name="T62" fmla="*/ 45 w 1528"/>
              <a:gd name="T63" fmla="*/ 117 h 1573"/>
              <a:gd name="T64" fmla="*/ 90 w 1528"/>
              <a:gd name="T65" fmla="*/ 208 h 1573"/>
              <a:gd name="T66" fmla="*/ 154 w 1528"/>
              <a:gd name="T67" fmla="*/ 280 h 1573"/>
              <a:gd name="T68" fmla="*/ 244 w 1528"/>
              <a:gd name="T69" fmla="*/ 325 h 1573"/>
              <a:gd name="T70" fmla="*/ 280 w 1528"/>
              <a:gd name="T71" fmla="*/ 334 h 1573"/>
              <a:gd name="T72" fmla="*/ 262 w 1528"/>
              <a:gd name="T73" fmla="*/ 379 h 1573"/>
              <a:gd name="T74" fmla="*/ 307 w 1528"/>
              <a:gd name="T75" fmla="*/ 560 h 1573"/>
              <a:gd name="T76" fmla="*/ 380 w 1528"/>
              <a:gd name="T77" fmla="*/ 632 h 1573"/>
              <a:gd name="T78" fmla="*/ 479 w 1528"/>
              <a:gd name="T79" fmla="*/ 696 h 1573"/>
              <a:gd name="T80" fmla="*/ 506 w 1528"/>
              <a:gd name="T81" fmla="*/ 714 h 1573"/>
              <a:gd name="T82" fmla="*/ 533 w 1528"/>
              <a:gd name="T83" fmla="*/ 741 h 1573"/>
              <a:gd name="T84" fmla="*/ 551 w 1528"/>
              <a:gd name="T85" fmla="*/ 777 h 1573"/>
              <a:gd name="T86" fmla="*/ 570 w 1528"/>
              <a:gd name="T87" fmla="*/ 804 h 1573"/>
              <a:gd name="T88" fmla="*/ 570 w 1528"/>
              <a:gd name="T89" fmla="*/ 840 h 1573"/>
              <a:gd name="T90" fmla="*/ 579 w 1528"/>
              <a:gd name="T91" fmla="*/ 849 h 1573"/>
              <a:gd name="T92" fmla="*/ 579 w 1528"/>
              <a:gd name="T93" fmla="*/ 858 h 1573"/>
              <a:gd name="T94" fmla="*/ 597 w 1528"/>
              <a:gd name="T95" fmla="*/ 912 h 1573"/>
              <a:gd name="T96" fmla="*/ 669 w 1528"/>
              <a:gd name="T97" fmla="*/ 1003 h 1573"/>
              <a:gd name="T98" fmla="*/ 768 w 1528"/>
              <a:gd name="T99" fmla="*/ 1066 h 1573"/>
              <a:gd name="T100" fmla="*/ 795 w 1528"/>
              <a:gd name="T101" fmla="*/ 1075 h 1573"/>
              <a:gd name="T102" fmla="*/ 823 w 1528"/>
              <a:gd name="T103" fmla="*/ 1075 h 1573"/>
              <a:gd name="T104" fmla="*/ 877 w 1528"/>
              <a:gd name="T105" fmla="*/ 1084 h 1573"/>
              <a:gd name="T106" fmla="*/ 940 w 1528"/>
              <a:gd name="T107" fmla="*/ 1093 h 1573"/>
              <a:gd name="T108" fmla="*/ 1003 w 1528"/>
              <a:gd name="T109" fmla="*/ 1120 h 1573"/>
              <a:gd name="T110" fmla="*/ 1094 w 1528"/>
              <a:gd name="T111" fmla="*/ 1220 h 1573"/>
              <a:gd name="T112" fmla="*/ 1148 w 1528"/>
              <a:gd name="T113" fmla="*/ 1319 h 1573"/>
              <a:gd name="T114" fmla="*/ 1301 w 1528"/>
              <a:gd name="T115" fmla="*/ 1473 h 1573"/>
              <a:gd name="T116" fmla="*/ 1518 w 1528"/>
              <a:gd name="T117" fmla="*/ 1545 h 1573"/>
              <a:gd name="T118" fmla="*/ 1518 w 1528"/>
              <a:gd name="T119" fmla="*/ 1554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28" h="1573">
                <a:moveTo>
                  <a:pt x="1518" y="1554"/>
                </a:moveTo>
                <a:lnTo>
                  <a:pt x="1518" y="1554"/>
                </a:lnTo>
                <a:cubicBezTo>
                  <a:pt x="1437" y="1572"/>
                  <a:pt x="1356" y="1563"/>
                  <a:pt x="1274" y="1527"/>
                </a:cubicBezTo>
                <a:cubicBezTo>
                  <a:pt x="1202" y="1491"/>
                  <a:pt x="1130" y="1427"/>
                  <a:pt x="1085" y="1355"/>
                </a:cubicBezTo>
                <a:cubicBezTo>
                  <a:pt x="1057" y="1319"/>
                  <a:pt x="1048" y="1283"/>
                  <a:pt x="1030" y="1247"/>
                </a:cubicBezTo>
                <a:cubicBezTo>
                  <a:pt x="1012" y="1211"/>
                  <a:pt x="1003" y="1183"/>
                  <a:pt x="976" y="1156"/>
                </a:cubicBezTo>
                <a:cubicBezTo>
                  <a:pt x="949" y="1129"/>
                  <a:pt x="913" y="1120"/>
                  <a:pt x="877" y="1111"/>
                </a:cubicBezTo>
                <a:cubicBezTo>
                  <a:pt x="859" y="1111"/>
                  <a:pt x="841" y="1102"/>
                  <a:pt x="813" y="1102"/>
                </a:cubicBezTo>
                <a:cubicBezTo>
                  <a:pt x="804" y="1102"/>
                  <a:pt x="795" y="1093"/>
                  <a:pt x="786" y="1093"/>
                </a:cubicBezTo>
                <a:cubicBezTo>
                  <a:pt x="777" y="1093"/>
                  <a:pt x="768" y="1093"/>
                  <a:pt x="759" y="1084"/>
                </a:cubicBezTo>
                <a:cubicBezTo>
                  <a:pt x="678" y="1057"/>
                  <a:pt x="615" y="1012"/>
                  <a:pt x="560" y="939"/>
                </a:cubicBezTo>
                <a:cubicBezTo>
                  <a:pt x="551" y="921"/>
                  <a:pt x="533" y="903"/>
                  <a:pt x="524" y="885"/>
                </a:cubicBezTo>
                <a:cubicBezTo>
                  <a:pt x="524" y="876"/>
                  <a:pt x="524" y="876"/>
                  <a:pt x="515" y="867"/>
                </a:cubicBezTo>
                <a:cubicBezTo>
                  <a:pt x="515" y="858"/>
                  <a:pt x="515" y="858"/>
                  <a:pt x="515" y="858"/>
                </a:cubicBezTo>
                <a:cubicBezTo>
                  <a:pt x="506" y="840"/>
                  <a:pt x="506" y="831"/>
                  <a:pt x="506" y="822"/>
                </a:cubicBezTo>
                <a:cubicBezTo>
                  <a:pt x="497" y="813"/>
                  <a:pt x="497" y="813"/>
                  <a:pt x="497" y="804"/>
                </a:cubicBezTo>
                <a:cubicBezTo>
                  <a:pt x="488" y="795"/>
                  <a:pt x="488" y="795"/>
                  <a:pt x="479" y="795"/>
                </a:cubicBezTo>
                <a:cubicBezTo>
                  <a:pt x="479" y="786"/>
                  <a:pt x="470" y="786"/>
                  <a:pt x="461" y="777"/>
                </a:cubicBezTo>
                <a:cubicBezTo>
                  <a:pt x="434" y="768"/>
                  <a:pt x="434" y="768"/>
                  <a:pt x="434" y="768"/>
                </a:cubicBezTo>
                <a:cubicBezTo>
                  <a:pt x="398" y="741"/>
                  <a:pt x="371" y="723"/>
                  <a:pt x="335" y="705"/>
                </a:cubicBezTo>
                <a:cubicBezTo>
                  <a:pt x="298" y="677"/>
                  <a:pt x="262" y="650"/>
                  <a:pt x="235" y="614"/>
                </a:cubicBezTo>
                <a:cubicBezTo>
                  <a:pt x="217" y="596"/>
                  <a:pt x="208" y="578"/>
                  <a:pt x="199" y="551"/>
                </a:cubicBezTo>
                <a:cubicBezTo>
                  <a:pt x="190" y="533"/>
                  <a:pt x="181" y="515"/>
                  <a:pt x="172" y="488"/>
                </a:cubicBezTo>
                <a:cubicBezTo>
                  <a:pt x="163" y="442"/>
                  <a:pt x="163" y="388"/>
                  <a:pt x="190" y="343"/>
                </a:cubicBezTo>
                <a:cubicBezTo>
                  <a:pt x="208" y="397"/>
                  <a:pt x="208" y="397"/>
                  <a:pt x="208" y="397"/>
                </a:cubicBezTo>
                <a:cubicBezTo>
                  <a:pt x="172" y="379"/>
                  <a:pt x="136" y="361"/>
                  <a:pt x="109" y="334"/>
                </a:cubicBezTo>
                <a:cubicBezTo>
                  <a:pt x="82" y="298"/>
                  <a:pt x="54" y="271"/>
                  <a:pt x="36" y="235"/>
                </a:cubicBezTo>
                <a:cubicBezTo>
                  <a:pt x="18" y="199"/>
                  <a:pt x="9" y="162"/>
                  <a:pt x="9" y="117"/>
                </a:cubicBezTo>
                <a:cubicBezTo>
                  <a:pt x="0" y="81"/>
                  <a:pt x="9" y="45"/>
                  <a:pt x="18" y="9"/>
                </a:cubicBezTo>
                <a:cubicBezTo>
                  <a:pt x="18" y="0"/>
                  <a:pt x="18" y="0"/>
                  <a:pt x="18" y="0"/>
                </a:cubicBezTo>
                <a:cubicBezTo>
                  <a:pt x="27" y="0"/>
                  <a:pt x="27" y="9"/>
                  <a:pt x="27" y="9"/>
                </a:cubicBezTo>
                <a:cubicBezTo>
                  <a:pt x="27" y="45"/>
                  <a:pt x="27" y="81"/>
                  <a:pt x="45" y="117"/>
                </a:cubicBezTo>
                <a:cubicBezTo>
                  <a:pt x="54" y="144"/>
                  <a:pt x="73" y="180"/>
                  <a:pt x="90" y="208"/>
                </a:cubicBezTo>
                <a:cubicBezTo>
                  <a:pt x="109" y="235"/>
                  <a:pt x="127" y="262"/>
                  <a:pt x="154" y="280"/>
                </a:cubicBezTo>
                <a:cubicBezTo>
                  <a:pt x="181" y="298"/>
                  <a:pt x="208" y="316"/>
                  <a:pt x="244" y="325"/>
                </a:cubicBezTo>
                <a:cubicBezTo>
                  <a:pt x="280" y="334"/>
                  <a:pt x="280" y="334"/>
                  <a:pt x="280" y="334"/>
                </a:cubicBezTo>
                <a:cubicBezTo>
                  <a:pt x="262" y="379"/>
                  <a:pt x="262" y="379"/>
                  <a:pt x="262" y="379"/>
                </a:cubicBezTo>
                <a:cubicBezTo>
                  <a:pt x="244" y="433"/>
                  <a:pt x="262" y="506"/>
                  <a:pt x="307" y="560"/>
                </a:cubicBezTo>
                <a:cubicBezTo>
                  <a:pt x="326" y="587"/>
                  <a:pt x="353" y="614"/>
                  <a:pt x="380" y="632"/>
                </a:cubicBezTo>
                <a:cubicBezTo>
                  <a:pt x="407" y="659"/>
                  <a:pt x="443" y="677"/>
                  <a:pt x="479" y="696"/>
                </a:cubicBezTo>
                <a:cubicBezTo>
                  <a:pt x="506" y="714"/>
                  <a:pt x="506" y="714"/>
                  <a:pt x="506" y="714"/>
                </a:cubicBezTo>
                <a:cubicBezTo>
                  <a:pt x="515" y="723"/>
                  <a:pt x="524" y="732"/>
                  <a:pt x="533" y="741"/>
                </a:cubicBezTo>
                <a:cubicBezTo>
                  <a:pt x="542" y="750"/>
                  <a:pt x="551" y="759"/>
                  <a:pt x="551" y="777"/>
                </a:cubicBezTo>
                <a:cubicBezTo>
                  <a:pt x="560" y="786"/>
                  <a:pt x="560" y="795"/>
                  <a:pt x="570" y="804"/>
                </a:cubicBezTo>
                <a:cubicBezTo>
                  <a:pt x="570" y="822"/>
                  <a:pt x="570" y="831"/>
                  <a:pt x="570" y="840"/>
                </a:cubicBezTo>
                <a:cubicBezTo>
                  <a:pt x="579" y="849"/>
                  <a:pt x="579" y="849"/>
                  <a:pt x="579" y="849"/>
                </a:cubicBezTo>
                <a:cubicBezTo>
                  <a:pt x="579" y="858"/>
                  <a:pt x="579" y="858"/>
                  <a:pt x="579" y="858"/>
                </a:cubicBezTo>
                <a:cubicBezTo>
                  <a:pt x="588" y="876"/>
                  <a:pt x="588" y="894"/>
                  <a:pt x="597" y="912"/>
                </a:cubicBezTo>
                <a:cubicBezTo>
                  <a:pt x="615" y="949"/>
                  <a:pt x="642" y="975"/>
                  <a:pt x="669" y="1003"/>
                </a:cubicBezTo>
                <a:cubicBezTo>
                  <a:pt x="696" y="1030"/>
                  <a:pt x="732" y="1048"/>
                  <a:pt x="768" y="1066"/>
                </a:cubicBezTo>
                <a:cubicBezTo>
                  <a:pt x="777" y="1066"/>
                  <a:pt x="786" y="1066"/>
                  <a:pt x="795" y="1075"/>
                </a:cubicBezTo>
                <a:cubicBezTo>
                  <a:pt x="804" y="1075"/>
                  <a:pt x="813" y="1075"/>
                  <a:pt x="823" y="1075"/>
                </a:cubicBezTo>
                <a:cubicBezTo>
                  <a:pt x="841" y="1084"/>
                  <a:pt x="859" y="1084"/>
                  <a:pt x="877" y="1084"/>
                </a:cubicBezTo>
                <a:cubicBezTo>
                  <a:pt x="904" y="1084"/>
                  <a:pt x="922" y="1084"/>
                  <a:pt x="940" y="1093"/>
                </a:cubicBezTo>
                <a:cubicBezTo>
                  <a:pt x="967" y="1093"/>
                  <a:pt x="985" y="1102"/>
                  <a:pt x="1003" y="1120"/>
                </a:cubicBezTo>
                <a:cubicBezTo>
                  <a:pt x="1039" y="1147"/>
                  <a:pt x="1066" y="1183"/>
                  <a:pt x="1094" y="1220"/>
                </a:cubicBezTo>
                <a:cubicBezTo>
                  <a:pt x="1112" y="1247"/>
                  <a:pt x="1130" y="1283"/>
                  <a:pt x="1148" y="1319"/>
                </a:cubicBezTo>
                <a:cubicBezTo>
                  <a:pt x="1184" y="1382"/>
                  <a:pt x="1238" y="1427"/>
                  <a:pt x="1301" y="1473"/>
                </a:cubicBezTo>
                <a:cubicBezTo>
                  <a:pt x="1365" y="1509"/>
                  <a:pt x="1437" y="1536"/>
                  <a:pt x="1518" y="1545"/>
                </a:cubicBezTo>
                <a:cubicBezTo>
                  <a:pt x="1518" y="1554"/>
                  <a:pt x="1527" y="1554"/>
                  <a:pt x="1518" y="155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3">
            <a:extLst>
              <a:ext uri="{FF2B5EF4-FFF2-40B4-BE49-F238E27FC236}">
                <a16:creationId xmlns:a16="http://schemas.microsoft.com/office/drawing/2014/main" id="{EB36D126-E5EB-5648-A77F-0B487E5A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8752" y="7908752"/>
            <a:ext cx="2522101" cy="2366217"/>
          </a:xfrm>
          <a:custGeom>
            <a:avLst/>
            <a:gdLst>
              <a:gd name="T0" fmla="*/ 326 w 2784"/>
              <a:gd name="T1" fmla="*/ 235 h 2612"/>
              <a:gd name="T2" fmla="*/ 696 w 2784"/>
              <a:gd name="T3" fmla="*/ 18 h 2612"/>
              <a:gd name="T4" fmla="*/ 796 w 2784"/>
              <a:gd name="T5" fmla="*/ 36 h 2612"/>
              <a:gd name="T6" fmla="*/ 814 w 2784"/>
              <a:gd name="T7" fmla="*/ 127 h 2612"/>
              <a:gd name="T8" fmla="*/ 579 w 2784"/>
              <a:gd name="T9" fmla="*/ 533 h 2612"/>
              <a:gd name="T10" fmla="*/ 569 w 2784"/>
              <a:gd name="T11" fmla="*/ 804 h 2612"/>
              <a:gd name="T12" fmla="*/ 985 w 2784"/>
              <a:gd name="T13" fmla="*/ 569 h 2612"/>
              <a:gd name="T14" fmla="*/ 1166 w 2784"/>
              <a:gd name="T15" fmla="*/ 587 h 2612"/>
              <a:gd name="T16" fmla="*/ 1175 w 2784"/>
              <a:gd name="T17" fmla="*/ 831 h 2612"/>
              <a:gd name="T18" fmla="*/ 904 w 2784"/>
              <a:gd name="T19" fmla="*/ 1256 h 2612"/>
              <a:gd name="T20" fmla="*/ 1085 w 2784"/>
              <a:gd name="T21" fmla="*/ 1392 h 2612"/>
              <a:gd name="T22" fmla="*/ 1130 w 2784"/>
              <a:gd name="T23" fmla="*/ 1383 h 2612"/>
              <a:gd name="T24" fmla="*/ 1338 w 2784"/>
              <a:gd name="T25" fmla="*/ 1202 h 2612"/>
              <a:gd name="T26" fmla="*/ 1401 w 2784"/>
              <a:gd name="T27" fmla="*/ 1166 h 2612"/>
              <a:gd name="T28" fmla="*/ 1564 w 2784"/>
              <a:gd name="T29" fmla="*/ 1211 h 2612"/>
              <a:gd name="T30" fmla="*/ 1338 w 2784"/>
              <a:gd name="T31" fmla="*/ 1789 h 2612"/>
              <a:gd name="T32" fmla="*/ 1274 w 2784"/>
              <a:gd name="T33" fmla="*/ 1916 h 2612"/>
              <a:gd name="T34" fmla="*/ 1320 w 2784"/>
              <a:gd name="T35" fmla="*/ 2006 h 2612"/>
              <a:gd name="T36" fmla="*/ 1600 w 2784"/>
              <a:gd name="T37" fmla="*/ 1934 h 2612"/>
              <a:gd name="T38" fmla="*/ 1925 w 2784"/>
              <a:gd name="T39" fmla="*/ 1654 h 2612"/>
              <a:gd name="T40" fmla="*/ 2115 w 2784"/>
              <a:gd name="T41" fmla="*/ 1608 h 2612"/>
              <a:gd name="T42" fmla="*/ 2277 w 2784"/>
              <a:gd name="T43" fmla="*/ 1861 h 2612"/>
              <a:gd name="T44" fmla="*/ 2079 w 2784"/>
              <a:gd name="T45" fmla="*/ 2286 h 2612"/>
              <a:gd name="T46" fmla="*/ 2151 w 2784"/>
              <a:gd name="T47" fmla="*/ 2512 h 2612"/>
              <a:gd name="T48" fmla="*/ 2431 w 2784"/>
              <a:gd name="T49" fmla="*/ 2476 h 2612"/>
              <a:gd name="T50" fmla="*/ 2666 w 2784"/>
              <a:gd name="T51" fmla="*/ 2187 h 2612"/>
              <a:gd name="T52" fmla="*/ 2711 w 2784"/>
              <a:gd name="T53" fmla="*/ 1699 h 2612"/>
              <a:gd name="T54" fmla="*/ 2729 w 2784"/>
              <a:gd name="T55" fmla="*/ 1690 h 2612"/>
              <a:gd name="T56" fmla="*/ 2648 w 2784"/>
              <a:gd name="T57" fmla="*/ 2331 h 2612"/>
              <a:gd name="T58" fmla="*/ 2341 w 2784"/>
              <a:gd name="T59" fmla="*/ 2593 h 2612"/>
              <a:gd name="T60" fmla="*/ 2124 w 2784"/>
              <a:gd name="T61" fmla="*/ 2584 h 2612"/>
              <a:gd name="T62" fmla="*/ 1979 w 2784"/>
              <a:gd name="T63" fmla="*/ 2403 h 2612"/>
              <a:gd name="T64" fmla="*/ 2178 w 2784"/>
              <a:gd name="T65" fmla="*/ 1916 h 2612"/>
              <a:gd name="T66" fmla="*/ 2133 w 2784"/>
              <a:gd name="T67" fmla="*/ 1717 h 2612"/>
              <a:gd name="T68" fmla="*/ 1961 w 2784"/>
              <a:gd name="T69" fmla="*/ 1726 h 2612"/>
              <a:gd name="T70" fmla="*/ 1518 w 2784"/>
              <a:gd name="T71" fmla="*/ 2069 h 2612"/>
              <a:gd name="T72" fmla="*/ 1265 w 2784"/>
              <a:gd name="T73" fmla="*/ 2060 h 2612"/>
              <a:gd name="T74" fmla="*/ 1283 w 2784"/>
              <a:gd name="T75" fmla="*/ 1744 h 2612"/>
              <a:gd name="T76" fmla="*/ 1509 w 2784"/>
              <a:gd name="T77" fmla="*/ 1211 h 2612"/>
              <a:gd name="T78" fmla="*/ 1401 w 2784"/>
              <a:gd name="T79" fmla="*/ 1202 h 2612"/>
              <a:gd name="T80" fmla="*/ 1211 w 2784"/>
              <a:gd name="T81" fmla="*/ 1365 h 2612"/>
              <a:gd name="T82" fmla="*/ 913 w 2784"/>
              <a:gd name="T83" fmla="*/ 1328 h 2612"/>
              <a:gd name="T84" fmla="*/ 1067 w 2784"/>
              <a:gd name="T85" fmla="*/ 913 h 2612"/>
              <a:gd name="T86" fmla="*/ 1139 w 2784"/>
              <a:gd name="T87" fmla="*/ 633 h 2612"/>
              <a:gd name="T88" fmla="*/ 1067 w 2784"/>
              <a:gd name="T89" fmla="*/ 596 h 2612"/>
              <a:gd name="T90" fmla="*/ 814 w 2784"/>
              <a:gd name="T91" fmla="*/ 786 h 2612"/>
              <a:gd name="T92" fmla="*/ 506 w 2784"/>
              <a:gd name="T93" fmla="*/ 859 h 2612"/>
              <a:gd name="T94" fmla="*/ 452 w 2784"/>
              <a:gd name="T95" fmla="*/ 606 h 2612"/>
              <a:gd name="T96" fmla="*/ 705 w 2784"/>
              <a:gd name="T97" fmla="*/ 298 h 2612"/>
              <a:gd name="T98" fmla="*/ 741 w 2784"/>
              <a:gd name="T99" fmla="*/ 81 h 2612"/>
              <a:gd name="T100" fmla="*/ 741 w 2784"/>
              <a:gd name="T101" fmla="*/ 63 h 2612"/>
              <a:gd name="T102" fmla="*/ 678 w 2784"/>
              <a:gd name="T103" fmla="*/ 90 h 2612"/>
              <a:gd name="T104" fmla="*/ 73 w 2784"/>
              <a:gd name="T105" fmla="*/ 181 h 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4" h="2612">
                <a:moveTo>
                  <a:pt x="9" y="72"/>
                </a:moveTo>
                <a:lnTo>
                  <a:pt x="9" y="72"/>
                </a:lnTo>
                <a:cubicBezTo>
                  <a:pt x="46" y="145"/>
                  <a:pt x="118" y="199"/>
                  <a:pt x="199" y="226"/>
                </a:cubicBezTo>
                <a:cubicBezTo>
                  <a:pt x="244" y="235"/>
                  <a:pt x="280" y="235"/>
                  <a:pt x="326" y="235"/>
                </a:cubicBezTo>
                <a:cubicBezTo>
                  <a:pt x="362" y="226"/>
                  <a:pt x="407" y="217"/>
                  <a:pt x="443" y="199"/>
                </a:cubicBezTo>
                <a:cubicBezTo>
                  <a:pt x="515" y="154"/>
                  <a:pt x="579" y="90"/>
                  <a:pt x="651" y="45"/>
                </a:cubicBezTo>
                <a:cubicBezTo>
                  <a:pt x="660" y="36"/>
                  <a:pt x="669" y="27"/>
                  <a:pt x="678" y="27"/>
                </a:cubicBezTo>
                <a:cubicBezTo>
                  <a:pt x="687" y="18"/>
                  <a:pt x="687" y="18"/>
                  <a:pt x="696" y="18"/>
                </a:cubicBezTo>
                <a:cubicBezTo>
                  <a:pt x="705" y="9"/>
                  <a:pt x="705" y="9"/>
                  <a:pt x="714" y="9"/>
                </a:cubicBezTo>
                <a:cubicBezTo>
                  <a:pt x="723" y="0"/>
                  <a:pt x="732" y="0"/>
                  <a:pt x="741" y="0"/>
                </a:cubicBezTo>
                <a:cubicBezTo>
                  <a:pt x="750" y="0"/>
                  <a:pt x="759" y="0"/>
                  <a:pt x="768" y="9"/>
                </a:cubicBezTo>
                <a:cubicBezTo>
                  <a:pt x="777" y="18"/>
                  <a:pt x="786" y="27"/>
                  <a:pt x="796" y="36"/>
                </a:cubicBezTo>
                <a:cubicBezTo>
                  <a:pt x="796" y="36"/>
                  <a:pt x="805" y="45"/>
                  <a:pt x="805" y="54"/>
                </a:cubicBezTo>
                <a:cubicBezTo>
                  <a:pt x="805" y="63"/>
                  <a:pt x="805" y="72"/>
                  <a:pt x="805" y="72"/>
                </a:cubicBezTo>
                <a:cubicBezTo>
                  <a:pt x="805" y="81"/>
                  <a:pt x="805" y="81"/>
                  <a:pt x="805" y="90"/>
                </a:cubicBezTo>
                <a:cubicBezTo>
                  <a:pt x="814" y="100"/>
                  <a:pt x="814" y="118"/>
                  <a:pt x="814" y="127"/>
                </a:cubicBezTo>
                <a:cubicBezTo>
                  <a:pt x="814" y="154"/>
                  <a:pt x="814" y="172"/>
                  <a:pt x="805" y="199"/>
                </a:cubicBezTo>
                <a:cubicBezTo>
                  <a:pt x="796" y="244"/>
                  <a:pt x="786" y="289"/>
                  <a:pt x="759" y="334"/>
                </a:cubicBezTo>
                <a:cubicBezTo>
                  <a:pt x="741" y="380"/>
                  <a:pt x="705" y="416"/>
                  <a:pt x="678" y="443"/>
                </a:cubicBezTo>
                <a:cubicBezTo>
                  <a:pt x="642" y="479"/>
                  <a:pt x="615" y="506"/>
                  <a:pt x="579" y="533"/>
                </a:cubicBezTo>
                <a:cubicBezTo>
                  <a:pt x="569" y="551"/>
                  <a:pt x="552" y="569"/>
                  <a:pt x="543" y="578"/>
                </a:cubicBezTo>
                <a:cubicBezTo>
                  <a:pt x="533" y="596"/>
                  <a:pt x="524" y="615"/>
                  <a:pt x="515" y="633"/>
                </a:cubicBezTo>
                <a:cubicBezTo>
                  <a:pt x="506" y="669"/>
                  <a:pt x="497" y="705"/>
                  <a:pt x="506" y="741"/>
                </a:cubicBezTo>
                <a:cubicBezTo>
                  <a:pt x="515" y="768"/>
                  <a:pt x="533" y="795"/>
                  <a:pt x="569" y="804"/>
                </a:cubicBezTo>
                <a:cubicBezTo>
                  <a:pt x="597" y="813"/>
                  <a:pt x="633" y="813"/>
                  <a:pt x="669" y="795"/>
                </a:cubicBezTo>
                <a:cubicBezTo>
                  <a:pt x="705" y="777"/>
                  <a:pt x="741" y="759"/>
                  <a:pt x="768" y="732"/>
                </a:cubicBezTo>
                <a:cubicBezTo>
                  <a:pt x="805" y="705"/>
                  <a:pt x="841" y="678"/>
                  <a:pt x="877" y="651"/>
                </a:cubicBezTo>
                <a:cubicBezTo>
                  <a:pt x="913" y="624"/>
                  <a:pt x="949" y="596"/>
                  <a:pt x="985" y="569"/>
                </a:cubicBezTo>
                <a:cubicBezTo>
                  <a:pt x="1003" y="560"/>
                  <a:pt x="1030" y="551"/>
                  <a:pt x="1058" y="542"/>
                </a:cubicBezTo>
                <a:cubicBezTo>
                  <a:pt x="1067" y="542"/>
                  <a:pt x="1085" y="542"/>
                  <a:pt x="1103" y="542"/>
                </a:cubicBezTo>
                <a:cubicBezTo>
                  <a:pt x="1112" y="542"/>
                  <a:pt x="1130" y="551"/>
                  <a:pt x="1139" y="560"/>
                </a:cubicBezTo>
                <a:cubicBezTo>
                  <a:pt x="1148" y="569"/>
                  <a:pt x="1157" y="578"/>
                  <a:pt x="1166" y="587"/>
                </a:cubicBezTo>
                <a:cubicBezTo>
                  <a:pt x="1175" y="596"/>
                  <a:pt x="1175" y="596"/>
                  <a:pt x="1175" y="606"/>
                </a:cubicBezTo>
                <a:cubicBezTo>
                  <a:pt x="1184" y="606"/>
                  <a:pt x="1184" y="615"/>
                  <a:pt x="1184" y="624"/>
                </a:cubicBezTo>
                <a:cubicBezTo>
                  <a:pt x="1202" y="642"/>
                  <a:pt x="1202" y="669"/>
                  <a:pt x="1202" y="696"/>
                </a:cubicBezTo>
                <a:cubicBezTo>
                  <a:pt x="1211" y="741"/>
                  <a:pt x="1193" y="786"/>
                  <a:pt x="1175" y="831"/>
                </a:cubicBezTo>
                <a:cubicBezTo>
                  <a:pt x="1148" y="868"/>
                  <a:pt x="1121" y="904"/>
                  <a:pt x="1094" y="940"/>
                </a:cubicBezTo>
                <a:cubicBezTo>
                  <a:pt x="1058" y="967"/>
                  <a:pt x="1030" y="1003"/>
                  <a:pt x="994" y="1030"/>
                </a:cubicBezTo>
                <a:cubicBezTo>
                  <a:pt x="967" y="1066"/>
                  <a:pt x="940" y="1093"/>
                  <a:pt x="922" y="1139"/>
                </a:cubicBezTo>
                <a:cubicBezTo>
                  <a:pt x="904" y="1175"/>
                  <a:pt x="904" y="1211"/>
                  <a:pt x="904" y="1256"/>
                </a:cubicBezTo>
                <a:cubicBezTo>
                  <a:pt x="913" y="1274"/>
                  <a:pt x="922" y="1292"/>
                  <a:pt x="931" y="1310"/>
                </a:cubicBezTo>
                <a:cubicBezTo>
                  <a:pt x="940" y="1328"/>
                  <a:pt x="958" y="1346"/>
                  <a:pt x="976" y="1355"/>
                </a:cubicBezTo>
                <a:cubicBezTo>
                  <a:pt x="985" y="1365"/>
                  <a:pt x="1003" y="1374"/>
                  <a:pt x="1030" y="1383"/>
                </a:cubicBezTo>
                <a:cubicBezTo>
                  <a:pt x="1049" y="1392"/>
                  <a:pt x="1067" y="1392"/>
                  <a:pt x="1085" y="1392"/>
                </a:cubicBezTo>
                <a:cubicBezTo>
                  <a:pt x="1094" y="1392"/>
                  <a:pt x="1094" y="1392"/>
                  <a:pt x="1094" y="1392"/>
                </a:cubicBezTo>
                <a:lnTo>
                  <a:pt x="1103" y="1392"/>
                </a:lnTo>
                <a:cubicBezTo>
                  <a:pt x="1103" y="1392"/>
                  <a:pt x="1112" y="1392"/>
                  <a:pt x="1112" y="1383"/>
                </a:cubicBezTo>
                <a:cubicBezTo>
                  <a:pt x="1130" y="1383"/>
                  <a:pt x="1130" y="1383"/>
                  <a:pt x="1130" y="1383"/>
                </a:cubicBezTo>
                <a:cubicBezTo>
                  <a:pt x="1139" y="1383"/>
                  <a:pt x="1139" y="1374"/>
                  <a:pt x="1148" y="1374"/>
                </a:cubicBezTo>
                <a:cubicBezTo>
                  <a:pt x="1166" y="1365"/>
                  <a:pt x="1184" y="1355"/>
                  <a:pt x="1193" y="1337"/>
                </a:cubicBezTo>
                <a:cubicBezTo>
                  <a:pt x="1229" y="1319"/>
                  <a:pt x="1256" y="1283"/>
                  <a:pt x="1292" y="1247"/>
                </a:cubicBezTo>
                <a:cubicBezTo>
                  <a:pt x="1302" y="1238"/>
                  <a:pt x="1320" y="1220"/>
                  <a:pt x="1338" y="1202"/>
                </a:cubicBezTo>
                <a:cubicBezTo>
                  <a:pt x="1347" y="1202"/>
                  <a:pt x="1356" y="1193"/>
                  <a:pt x="1365" y="1184"/>
                </a:cubicBezTo>
                <a:cubicBezTo>
                  <a:pt x="1374" y="1184"/>
                  <a:pt x="1374" y="1175"/>
                  <a:pt x="1383" y="1175"/>
                </a:cubicBezTo>
                <a:cubicBezTo>
                  <a:pt x="1392" y="1175"/>
                  <a:pt x="1392" y="1175"/>
                  <a:pt x="1392" y="1175"/>
                </a:cubicBezTo>
                <a:cubicBezTo>
                  <a:pt x="1401" y="1166"/>
                  <a:pt x="1401" y="1166"/>
                  <a:pt x="1401" y="1166"/>
                </a:cubicBezTo>
                <a:cubicBezTo>
                  <a:pt x="1419" y="1157"/>
                  <a:pt x="1446" y="1148"/>
                  <a:pt x="1464" y="1148"/>
                </a:cubicBezTo>
                <a:cubicBezTo>
                  <a:pt x="1482" y="1148"/>
                  <a:pt x="1491" y="1148"/>
                  <a:pt x="1509" y="1157"/>
                </a:cubicBezTo>
                <a:cubicBezTo>
                  <a:pt x="1518" y="1157"/>
                  <a:pt x="1536" y="1166"/>
                  <a:pt x="1545" y="1184"/>
                </a:cubicBezTo>
                <a:cubicBezTo>
                  <a:pt x="1555" y="1193"/>
                  <a:pt x="1555" y="1202"/>
                  <a:pt x="1564" y="1211"/>
                </a:cubicBezTo>
                <a:cubicBezTo>
                  <a:pt x="1564" y="1229"/>
                  <a:pt x="1573" y="1238"/>
                  <a:pt x="1573" y="1247"/>
                </a:cubicBezTo>
                <a:cubicBezTo>
                  <a:pt x="1573" y="1274"/>
                  <a:pt x="1582" y="1292"/>
                  <a:pt x="1582" y="1319"/>
                </a:cubicBezTo>
                <a:cubicBezTo>
                  <a:pt x="1582" y="1410"/>
                  <a:pt x="1555" y="1500"/>
                  <a:pt x="1500" y="1581"/>
                </a:cubicBezTo>
                <a:cubicBezTo>
                  <a:pt x="1455" y="1663"/>
                  <a:pt x="1383" y="1717"/>
                  <a:pt x="1338" y="1789"/>
                </a:cubicBezTo>
                <a:cubicBezTo>
                  <a:pt x="1329" y="1807"/>
                  <a:pt x="1311" y="1825"/>
                  <a:pt x="1302" y="1834"/>
                </a:cubicBezTo>
                <a:cubicBezTo>
                  <a:pt x="1292" y="1852"/>
                  <a:pt x="1283" y="1871"/>
                  <a:pt x="1283" y="1889"/>
                </a:cubicBezTo>
                <a:cubicBezTo>
                  <a:pt x="1283" y="1898"/>
                  <a:pt x="1283" y="1898"/>
                  <a:pt x="1283" y="1907"/>
                </a:cubicBezTo>
                <a:cubicBezTo>
                  <a:pt x="1274" y="1916"/>
                  <a:pt x="1274" y="1916"/>
                  <a:pt x="1274" y="1916"/>
                </a:cubicBezTo>
                <a:cubicBezTo>
                  <a:pt x="1274" y="1925"/>
                  <a:pt x="1274" y="1934"/>
                  <a:pt x="1274" y="1943"/>
                </a:cubicBezTo>
                <a:cubicBezTo>
                  <a:pt x="1274" y="1961"/>
                  <a:pt x="1283" y="1979"/>
                  <a:pt x="1292" y="1988"/>
                </a:cubicBezTo>
                <a:cubicBezTo>
                  <a:pt x="1292" y="1997"/>
                  <a:pt x="1302" y="1997"/>
                  <a:pt x="1302" y="1997"/>
                </a:cubicBezTo>
                <a:cubicBezTo>
                  <a:pt x="1311" y="1997"/>
                  <a:pt x="1311" y="2006"/>
                  <a:pt x="1320" y="2006"/>
                </a:cubicBezTo>
                <a:cubicBezTo>
                  <a:pt x="1329" y="2006"/>
                  <a:pt x="1338" y="2006"/>
                  <a:pt x="1347" y="2006"/>
                </a:cubicBezTo>
                <a:cubicBezTo>
                  <a:pt x="1356" y="2006"/>
                  <a:pt x="1374" y="2006"/>
                  <a:pt x="1383" y="2006"/>
                </a:cubicBezTo>
                <a:cubicBezTo>
                  <a:pt x="1419" y="2006"/>
                  <a:pt x="1464" y="2006"/>
                  <a:pt x="1500" y="1988"/>
                </a:cubicBezTo>
                <a:cubicBezTo>
                  <a:pt x="1536" y="1979"/>
                  <a:pt x="1573" y="1961"/>
                  <a:pt x="1600" y="1934"/>
                </a:cubicBezTo>
                <a:cubicBezTo>
                  <a:pt x="1636" y="1916"/>
                  <a:pt x="1663" y="1889"/>
                  <a:pt x="1699" y="1852"/>
                </a:cubicBezTo>
                <a:cubicBezTo>
                  <a:pt x="1726" y="1825"/>
                  <a:pt x="1753" y="1789"/>
                  <a:pt x="1789" y="1762"/>
                </a:cubicBezTo>
                <a:cubicBezTo>
                  <a:pt x="1817" y="1726"/>
                  <a:pt x="1853" y="1699"/>
                  <a:pt x="1889" y="1672"/>
                </a:cubicBezTo>
                <a:cubicBezTo>
                  <a:pt x="1898" y="1663"/>
                  <a:pt x="1916" y="1654"/>
                  <a:pt x="1925" y="1654"/>
                </a:cubicBezTo>
                <a:cubicBezTo>
                  <a:pt x="1934" y="1645"/>
                  <a:pt x="1943" y="1636"/>
                  <a:pt x="1952" y="1636"/>
                </a:cubicBezTo>
                <a:cubicBezTo>
                  <a:pt x="1970" y="1627"/>
                  <a:pt x="1979" y="1627"/>
                  <a:pt x="1988" y="1617"/>
                </a:cubicBezTo>
                <a:cubicBezTo>
                  <a:pt x="2006" y="1617"/>
                  <a:pt x="2015" y="1608"/>
                  <a:pt x="2033" y="1608"/>
                </a:cubicBezTo>
                <a:cubicBezTo>
                  <a:pt x="2051" y="1608"/>
                  <a:pt x="2088" y="1608"/>
                  <a:pt x="2115" y="1608"/>
                </a:cubicBezTo>
                <a:cubicBezTo>
                  <a:pt x="2142" y="1617"/>
                  <a:pt x="2169" y="1636"/>
                  <a:pt x="2187" y="1645"/>
                </a:cubicBezTo>
                <a:cubicBezTo>
                  <a:pt x="2214" y="1663"/>
                  <a:pt x="2223" y="1690"/>
                  <a:pt x="2241" y="1708"/>
                </a:cubicBezTo>
                <a:cubicBezTo>
                  <a:pt x="2250" y="1735"/>
                  <a:pt x="2259" y="1762"/>
                  <a:pt x="2268" y="1780"/>
                </a:cubicBezTo>
                <a:cubicBezTo>
                  <a:pt x="2277" y="1807"/>
                  <a:pt x="2277" y="1834"/>
                  <a:pt x="2277" y="1861"/>
                </a:cubicBezTo>
                <a:cubicBezTo>
                  <a:pt x="2277" y="1889"/>
                  <a:pt x="2268" y="1916"/>
                  <a:pt x="2268" y="1934"/>
                </a:cubicBezTo>
                <a:cubicBezTo>
                  <a:pt x="2250" y="1979"/>
                  <a:pt x="2232" y="2024"/>
                  <a:pt x="2205" y="2069"/>
                </a:cubicBezTo>
                <a:cubicBezTo>
                  <a:pt x="2187" y="2105"/>
                  <a:pt x="2160" y="2142"/>
                  <a:pt x="2142" y="2178"/>
                </a:cubicBezTo>
                <a:cubicBezTo>
                  <a:pt x="2115" y="2214"/>
                  <a:pt x="2097" y="2250"/>
                  <a:pt x="2079" y="2286"/>
                </a:cubicBezTo>
                <a:cubicBezTo>
                  <a:pt x="2070" y="2322"/>
                  <a:pt x="2061" y="2367"/>
                  <a:pt x="2061" y="2403"/>
                </a:cubicBezTo>
                <a:cubicBezTo>
                  <a:pt x="2061" y="2422"/>
                  <a:pt x="2070" y="2431"/>
                  <a:pt x="2070" y="2449"/>
                </a:cubicBezTo>
                <a:cubicBezTo>
                  <a:pt x="2079" y="2467"/>
                  <a:pt x="2088" y="2476"/>
                  <a:pt x="2106" y="2485"/>
                </a:cubicBezTo>
                <a:cubicBezTo>
                  <a:pt x="2115" y="2494"/>
                  <a:pt x="2133" y="2503"/>
                  <a:pt x="2151" y="2512"/>
                </a:cubicBezTo>
                <a:cubicBezTo>
                  <a:pt x="2160" y="2521"/>
                  <a:pt x="2160" y="2521"/>
                  <a:pt x="2160" y="2521"/>
                </a:cubicBezTo>
                <a:cubicBezTo>
                  <a:pt x="2169" y="2521"/>
                  <a:pt x="2169" y="2521"/>
                  <a:pt x="2178" y="2521"/>
                </a:cubicBezTo>
                <a:cubicBezTo>
                  <a:pt x="2187" y="2521"/>
                  <a:pt x="2196" y="2530"/>
                  <a:pt x="2205" y="2530"/>
                </a:cubicBezTo>
                <a:cubicBezTo>
                  <a:pt x="2277" y="2539"/>
                  <a:pt x="2359" y="2521"/>
                  <a:pt x="2431" y="2476"/>
                </a:cubicBezTo>
                <a:cubicBezTo>
                  <a:pt x="2449" y="2467"/>
                  <a:pt x="2467" y="2458"/>
                  <a:pt x="2485" y="2440"/>
                </a:cubicBezTo>
                <a:cubicBezTo>
                  <a:pt x="2494" y="2431"/>
                  <a:pt x="2512" y="2413"/>
                  <a:pt x="2530" y="2403"/>
                </a:cubicBezTo>
                <a:cubicBezTo>
                  <a:pt x="2557" y="2367"/>
                  <a:pt x="2585" y="2340"/>
                  <a:pt x="2603" y="2304"/>
                </a:cubicBezTo>
                <a:cubicBezTo>
                  <a:pt x="2621" y="2268"/>
                  <a:pt x="2648" y="2232"/>
                  <a:pt x="2666" y="2187"/>
                </a:cubicBezTo>
                <a:cubicBezTo>
                  <a:pt x="2675" y="2150"/>
                  <a:pt x="2693" y="2105"/>
                  <a:pt x="2711" y="2069"/>
                </a:cubicBezTo>
                <a:cubicBezTo>
                  <a:pt x="2720" y="2024"/>
                  <a:pt x="2738" y="1988"/>
                  <a:pt x="2738" y="1943"/>
                </a:cubicBezTo>
                <a:cubicBezTo>
                  <a:pt x="2747" y="1898"/>
                  <a:pt x="2756" y="1861"/>
                  <a:pt x="2747" y="1816"/>
                </a:cubicBezTo>
                <a:cubicBezTo>
                  <a:pt x="2747" y="1780"/>
                  <a:pt x="2738" y="1735"/>
                  <a:pt x="2711" y="1699"/>
                </a:cubicBezTo>
                <a:cubicBezTo>
                  <a:pt x="2693" y="1663"/>
                  <a:pt x="2666" y="1627"/>
                  <a:pt x="2621" y="1608"/>
                </a:cubicBezTo>
                <a:cubicBezTo>
                  <a:pt x="2621" y="1608"/>
                  <a:pt x="2621" y="1608"/>
                  <a:pt x="2621" y="1599"/>
                </a:cubicBezTo>
                <a:lnTo>
                  <a:pt x="2630" y="1599"/>
                </a:lnTo>
                <a:cubicBezTo>
                  <a:pt x="2666" y="1617"/>
                  <a:pt x="2702" y="1654"/>
                  <a:pt x="2729" y="1690"/>
                </a:cubicBezTo>
                <a:cubicBezTo>
                  <a:pt x="2756" y="1726"/>
                  <a:pt x="2774" y="1771"/>
                  <a:pt x="2774" y="1816"/>
                </a:cubicBezTo>
                <a:cubicBezTo>
                  <a:pt x="2783" y="1861"/>
                  <a:pt x="2783" y="1907"/>
                  <a:pt x="2774" y="1952"/>
                </a:cubicBezTo>
                <a:cubicBezTo>
                  <a:pt x="2774" y="1997"/>
                  <a:pt x="2756" y="2042"/>
                  <a:pt x="2747" y="2078"/>
                </a:cubicBezTo>
                <a:cubicBezTo>
                  <a:pt x="2720" y="2169"/>
                  <a:pt x="2693" y="2250"/>
                  <a:pt x="2648" y="2331"/>
                </a:cubicBezTo>
                <a:cubicBezTo>
                  <a:pt x="2630" y="2367"/>
                  <a:pt x="2603" y="2403"/>
                  <a:pt x="2576" y="2440"/>
                </a:cubicBezTo>
                <a:cubicBezTo>
                  <a:pt x="2557" y="2458"/>
                  <a:pt x="2539" y="2476"/>
                  <a:pt x="2521" y="2494"/>
                </a:cubicBezTo>
                <a:cubicBezTo>
                  <a:pt x="2503" y="2503"/>
                  <a:pt x="2485" y="2521"/>
                  <a:pt x="2467" y="2530"/>
                </a:cubicBezTo>
                <a:cubicBezTo>
                  <a:pt x="2431" y="2557"/>
                  <a:pt x="2386" y="2575"/>
                  <a:pt x="2341" y="2593"/>
                </a:cubicBezTo>
                <a:cubicBezTo>
                  <a:pt x="2286" y="2602"/>
                  <a:pt x="2241" y="2611"/>
                  <a:pt x="2196" y="2602"/>
                </a:cubicBezTo>
                <a:cubicBezTo>
                  <a:pt x="2178" y="2602"/>
                  <a:pt x="2169" y="2593"/>
                  <a:pt x="2160" y="2593"/>
                </a:cubicBezTo>
                <a:cubicBezTo>
                  <a:pt x="2151" y="2593"/>
                  <a:pt x="2142" y="2593"/>
                  <a:pt x="2142" y="2593"/>
                </a:cubicBezTo>
                <a:cubicBezTo>
                  <a:pt x="2124" y="2584"/>
                  <a:pt x="2124" y="2584"/>
                  <a:pt x="2124" y="2584"/>
                </a:cubicBezTo>
                <a:cubicBezTo>
                  <a:pt x="2097" y="2575"/>
                  <a:pt x="2079" y="2566"/>
                  <a:pt x="2051" y="2548"/>
                </a:cubicBezTo>
                <a:cubicBezTo>
                  <a:pt x="2042" y="2539"/>
                  <a:pt x="2033" y="2530"/>
                  <a:pt x="2024" y="2521"/>
                </a:cubicBezTo>
                <a:cubicBezTo>
                  <a:pt x="2015" y="2503"/>
                  <a:pt x="2006" y="2494"/>
                  <a:pt x="1997" y="2485"/>
                </a:cubicBezTo>
                <a:cubicBezTo>
                  <a:pt x="1988" y="2458"/>
                  <a:pt x="1979" y="2431"/>
                  <a:pt x="1979" y="2403"/>
                </a:cubicBezTo>
                <a:cubicBezTo>
                  <a:pt x="1979" y="2358"/>
                  <a:pt x="1988" y="2304"/>
                  <a:pt x="2006" y="2259"/>
                </a:cubicBezTo>
                <a:cubicBezTo>
                  <a:pt x="2015" y="2214"/>
                  <a:pt x="2042" y="2178"/>
                  <a:pt x="2061" y="2133"/>
                </a:cubicBezTo>
                <a:cubicBezTo>
                  <a:pt x="2088" y="2096"/>
                  <a:pt x="2115" y="2060"/>
                  <a:pt x="2133" y="2024"/>
                </a:cubicBezTo>
                <a:cubicBezTo>
                  <a:pt x="2151" y="1988"/>
                  <a:pt x="2169" y="1952"/>
                  <a:pt x="2178" y="1916"/>
                </a:cubicBezTo>
                <a:cubicBezTo>
                  <a:pt x="2178" y="1907"/>
                  <a:pt x="2187" y="1898"/>
                  <a:pt x="2187" y="1889"/>
                </a:cubicBezTo>
                <a:cubicBezTo>
                  <a:pt x="2187" y="1880"/>
                  <a:pt x="2187" y="1871"/>
                  <a:pt x="2187" y="1861"/>
                </a:cubicBezTo>
                <a:cubicBezTo>
                  <a:pt x="2187" y="1843"/>
                  <a:pt x="2187" y="1825"/>
                  <a:pt x="2187" y="1807"/>
                </a:cubicBezTo>
                <a:cubicBezTo>
                  <a:pt x="2178" y="1771"/>
                  <a:pt x="2160" y="1735"/>
                  <a:pt x="2133" y="1717"/>
                </a:cubicBezTo>
                <a:cubicBezTo>
                  <a:pt x="2106" y="1699"/>
                  <a:pt x="2079" y="1690"/>
                  <a:pt x="2042" y="1699"/>
                </a:cubicBezTo>
                <a:cubicBezTo>
                  <a:pt x="2033" y="1699"/>
                  <a:pt x="2024" y="1699"/>
                  <a:pt x="2015" y="1699"/>
                </a:cubicBezTo>
                <a:cubicBezTo>
                  <a:pt x="2006" y="1708"/>
                  <a:pt x="1997" y="1708"/>
                  <a:pt x="1988" y="1717"/>
                </a:cubicBezTo>
                <a:cubicBezTo>
                  <a:pt x="1979" y="1717"/>
                  <a:pt x="1970" y="1726"/>
                  <a:pt x="1961" y="1726"/>
                </a:cubicBezTo>
                <a:cubicBezTo>
                  <a:pt x="1943" y="1744"/>
                  <a:pt x="1943" y="1744"/>
                  <a:pt x="1943" y="1744"/>
                </a:cubicBezTo>
                <a:cubicBezTo>
                  <a:pt x="1871" y="1780"/>
                  <a:pt x="1817" y="1852"/>
                  <a:pt x="1753" y="1916"/>
                </a:cubicBezTo>
                <a:cubicBezTo>
                  <a:pt x="1726" y="1943"/>
                  <a:pt x="1690" y="1979"/>
                  <a:pt x="1654" y="2006"/>
                </a:cubicBezTo>
                <a:cubicBezTo>
                  <a:pt x="1609" y="2033"/>
                  <a:pt x="1564" y="2051"/>
                  <a:pt x="1518" y="2069"/>
                </a:cubicBezTo>
                <a:cubicBezTo>
                  <a:pt x="1473" y="2078"/>
                  <a:pt x="1428" y="2087"/>
                  <a:pt x="1383" y="2087"/>
                </a:cubicBezTo>
                <a:cubicBezTo>
                  <a:pt x="1365" y="2087"/>
                  <a:pt x="1356" y="2087"/>
                  <a:pt x="1347" y="2087"/>
                </a:cubicBezTo>
                <a:cubicBezTo>
                  <a:pt x="1329" y="2078"/>
                  <a:pt x="1320" y="2078"/>
                  <a:pt x="1311" y="2078"/>
                </a:cubicBezTo>
                <a:cubicBezTo>
                  <a:pt x="1292" y="2078"/>
                  <a:pt x="1283" y="2069"/>
                  <a:pt x="1265" y="2060"/>
                </a:cubicBezTo>
                <a:cubicBezTo>
                  <a:pt x="1247" y="2051"/>
                  <a:pt x="1238" y="2042"/>
                  <a:pt x="1229" y="2033"/>
                </a:cubicBezTo>
                <a:cubicBezTo>
                  <a:pt x="1193" y="1979"/>
                  <a:pt x="1202" y="1916"/>
                  <a:pt x="1220" y="1871"/>
                </a:cubicBezTo>
                <a:cubicBezTo>
                  <a:pt x="1220" y="1852"/>
                  <a:pt x="1229" y="1825"/>
                  <a:pt x="1247" y="1807"/>
                </a:cubicBezTo>
                <a:cubicBezTo>
                  <a:pt x="1256" y="1780"/>
                  <a:pt x="1274" y="1762"/>
                  <a:pt x="1283" y="1744"/>
                </a:cubicBezTo>
                <a:cubicBezTo>
                  <a:pt x="1347" y="1672"/>
                  <a:pt x="1410" y="1617"/>
                  <a:pt x="1455" y="1554"/>
                </a:cubicBezTo>
                <a:cubicBezTo>
                  <a:pt x="1509" y="1482"/>
                  <a:pt x="1527" y="1401"/>
                  <a:pt x="1536" y="1319"/>
                </a:cubicBezTo>
                <a:cubicBezTo>
                  <a:pt x="1536" y="1301"/>
                  <a:pt x="1527" y="1274"/>
                  <a:pt x="1527" y="1256"/>
                </a:cubicBezTo>
                <a:cubicBezTo>
                  <a:pt x="1527" y="1238"/>
                  <a:pt x="1518" y="1220"/>
                  <a:pt x="1509" y="1211"/>
                </a:cubicBezTo>
                <a:cubicBezTo>
                  <a:pt x="1500" y="1193"/>
                  <a:pt x="1482" y="1184"/>
                  <a:pt x="1464" y="1184"/>
                </a:cubicBezTo>
                <a:cubicBezTo>
                  <a:pt x="1446" y="1184"/>
                  <a:pt x="1428" y="1193"/>
                  <a:pt x="1410" y="1202"/>
                </a:cubicBezTo>
                <a:cubicBezTo>
                  <a:pt x="1401" y="1202"/>
                  <a:pt x="1401" y="1202"/>
                  <a:pt x="1401" y="1202"/>
                </a:cubicBezTo>
                <a:lnTo>
                  <a:pt x="1401" y="1202"/>
                </a:lnTo>
                <a:cubicBezTo>
                  <a:pt x="1392" y="1211"/>
                  <a:pt x="1392" y="1211"/>
                  <a:pt x="1383" y="1211"/>
                </a:cubicBezTo>
                <a:cubicBezTo>
                  <a:pt x="1374" y="1220"/>
                  <a:pt x="1365" y="1220"/>
                  <a:pt x="1356" y="1229"/>
                </a:cubicBezTo>
                <a:cubicBezTo>
                  <a:pt x="1347" y="1247"/>
                  <a:pt x="1329" y="1256"/>
                  <a:pt x="1311" y="1274"/>
                </a:cubicBezTo>
                <a:cubicBezTo>
                  <a:pt x="1283" y="1301"/>
                  <a:pt x="1247" y="1337"/>
                  <a:pt x="1211" y="1365"/>
                </a:cubicBezTo>
                <a:cubicBezTo>
                  <a:pt x="1175" y="1392"/>
                  <a:pt x="1139" y="1419"/>
                  <a:pt x="1085" y="1419"/>
                </a:cubicBezTo>
                <a:cubicBezTo>
                  <a:pt x="1067" y="1419"/>
                  <a:pt x="1039" y="1419"/>
                  <a:pt x="1021" y="1410"/>
                </a:cubicBezTo>
                <a:cubicBezTo>
                  <a:pt x="994" y="1401"/>
                  <a:pt x="976" y="1392"/>
                  <a:pt x="958" y="1374"/>
                </a:cubicBezTo>
                <a:cubicBezTo>
                  <a:pt x="940" y="1365"/>
                  <a:pt x="922" y="1346"/>
                  <a:pt x="913" y="1328"/>
                </a:cubicBezTo>
                <a:cubicBezTo>
                  <a:pt x="895" y="1301"/>
                  <a:pt x="886" y="1283"/>
                  <a:pt x="886" y="1256"/>
                </a:cubicBezTo>
                <a:cubicBezTo>
                  <a:pt x="877" y="1211"/>
                  <a:pt x="886" y="1166"/>
                  <a:pt x="904" y="1121"/>
                </a:cubicBezTo>
                <a:cubicBezTo>
                  <a:pt x="922" y="1084"/>
                  <a:pt x="949" y="1048"/>
                  <a:pt x="976" y="1012"/>
                </a:cubicBezTo>
                <a:cubicBezTo>
                  <a:pt x="1003" y="976"/>
                  <a:pt x="1039" y="949"/>
                  <a:pt x="1067" y="913"/>
                </a:cubicBezTo>
                <a:cubicBezTo>
                  <a:pt x="1094" y="886"/>
                  <a:pt x="1121" y="849"/>
                  <a:pt x="1139" y="813"/>
                </a:cubicBezTo>
                <a:cubicBezTo>
                  <a:pt x="1157" y="777"/>
                  <a:pt x="1166" y="732"/>
                  <a:pt x="1157" y="696"/>
                </a:cubicBezTo>
                <a:cubicBezTo>
                  <a:pt x="1157" y="678"/>
                  <a:pt x="1157" y="660"/>
                  <a:pt x="1148" y="642"/>
                </a:cubicBezTo>
                <a:cubicBezTo>
                  <a:pt x="1139" y="642"/>
                  <a:pt x="1139" y="633"/>
                  <a:pt x="1139" y="633"/>
                </a:cubicBezTo>
                <a:cubicBezTo>
                  <a:pt x="1139" y="624"/>
                  <a:pt x="1130" y="624"/>
                  <a:pt x="1130" y="624"/>
                </a:cubicBezTo>
                <a:cubicBezTo>
                  <a:pt x="1130" y="615"/>
                  <a:pt x="1121" y="615"/>
                  <a:pt x="1121" y="615"/>
                </a:cubicBezTo>
                <a:cubicBezTo>
                  <a:pt x="1121" y="606"/>
                  <a:pt x="1112" y="606"/>
                  <a:pt x="1112" y="606"/>
                </a:cubicBezTo>
                <a:cubicBezTo>
                  <a:pt x="1094" y="596"/>
                  <a:pt x="1085" y="596"/>
                  <a:pt x="1067" y="596"/>
                </a:cubicBezTo>
                <a:cubicBezTo>
                  <a:pt x="1058" y="606"/>
                  <a:pt x="1039" y="615"/>
                  <a:pt x="1021" y="624"/>
                </a:cubicBezTo>
                <a:cubicBezTo>
                  <a:pt x="985" y="651"/>
                  <a:pt x="949" y="669"/>
                  <a:pt x="913" y="696"/>
                </a:cubicBezTo>
                <a:cubicBezTo>
                  <a:pt x="895" y="714"/>
                  <a:pt x="886" y="723"/>
                  <a:pt x="868" y="741"/>
                </a:cubicBezTo>
                <a:cubicBezTo>
                  <a:pt x="850" y="750"/>
                  <a:pt x="832" y="768"/>
                  <a:pt x="814" y="786"/>
                </a:cubicBezTo>
                <a:cubicBezTo>
                  <a:pt x="786" y="813"/>
                  <a:pt x="741" y="840"/>
                  <a:pt x="696" y="859"/>
                </a:cubicBezTo>
                <a:cubicBezTo>
                  <a:pt x="678" y="877"/>
                  <a:pt x="651" y="877"/>
                  <a:pt x="624" y="886"/>
                </a:cubicBezTo>
                <a:cubicBezTo>
                  <a:pt x="597" y="886"/>
                  <a:pt x="569" y="886"/>
                  <a:pt x="543" y="877"/>
                </a:cubicBezTo>
                <a:cubicBezTo>
                  <a:pt x="533" y="868"/>
                  <a:pt x="515" y="868"/>
                  <a:pt x="506" y="859"/>
                </a:cubicBezTo>
                <a:cubicBezTo>
                  <a:pt x="497" y="849"/>
                  <a:pt x="488" y="840"/>
                  <a:pt x="470" y="831"/>
                </a:cubicBezTo>
                <a:cubicBezTo>
                  <a:pt x="452" y="804"/>
                  <a:pt x="443" y="786"/>
                  <a:pt x="434" y="759"/>
                </a:cubicBezTo>
                <a:cubicBezTo>
                  <a:pt x="425" y="732"/>
                  <a:pt x="425" y="705"/>
                  <a:pt x="434" y="678"/>
                </a:cubicBezTo>
                <a:cubicBezTo>
                  <a:pt x="434" y="651"/>
                  <a:pt x="443" y="624"/>
                  <a:pt x="452" y="606"/>
                </a:cubicBezTo>
                <a:cubicBezTo>
                  <a:pt x="461" y="578"/>
                  <a:pt x="470" y="560"/>
                  <a:pt x="488" y="542"/>
                </a:cubicBezTo>
                <a:cubicBezTo>
                  <a:pt x="497" y="515"/>
                  <a:pt x="515" y="506"/>
                  <a:pt x="533" y="488"/>
                </a:cubicBezTo>
                <a:cubicBezTo>
                  <a:pt x="561" y="452"/>
                  <a:pt x="597" y="425"/>
                  <a:pt x="624" y="398"/>
                </a:cubicBezTo>
                <a:cubicBezTo>
                  <a:pt x="660" y="362"/>
                  <a:pt x="678" y="334"/>
                  <a:pt x="705" y="298"/>
                </a:cubicBezTo>
                <a:cubicBezTo>
                  <a:pt x="723" y="262"/>
                  <a:pt x="732" y="226"/>
                  <a:pt x="741" y="190"/>
                </a:cubicBezTo>
                <a:cubicBezTo>
                  <a:pt x="750" y="172"/>
                  <a:pt x="750" y="145"/>
                  <a:pt x="750" y="127"/>
                </a:cubicBezTo>
                <a:cubicBezTo>
                  <a:pt x="750" y="118"/>
                  <a:pt x="750" y="109"/>
                  <a:pt x="750" y="100"/>
                </a:cubicBezTo>
                <a:cubicBezTo>
                  <a:pt x="750" y="90"/>
                  <a:pt x="741" y="90"/>
                  <a:pt x="741" y="81"/>
                </a:cubicBezTo>
                <a:lnTo>
                  <a:pt x="741" y="72"/>
                </a:lnTo>
                <a:cubicBezTo>
                  <a:pt x="741" y="63"/>
                  <a:pt x="741" y="63"/>
                  <a:pt x="741" y="63"/>
                </a:cubicBezTo>
                <a:lnTo>
                  <a:pt x="741" y="63"/>
                </a:lnTo>
                <a:lnTo>
                  <a:pt x="741" y="63"/>
                </a:lnTo>
                <a:lnTo>
                  <a:pt x="732" y="63"/>
                </a:lnTo>
                <a:lnTo>
                  <a:pt x="723" y="63"/>
                </a:lnTo>
                <a:cubicBezTo>
                  <a:pt x="714" y="72"/>
                  <a:pt x="714" y="72"/>
                  <a:pt x="705" y="72"/>
                </a:cubicBezTo>
                <a:cubicBezTo>
                  <a:pt x="696" y="81"/>
                  <a:pt x="687" y="81"/>
                  <a:pt x="678" y="90"/>
                </a:cubicBezTo>
                <a:cubicBezTo>
                  <a:pt x="606" y="136"/>
                  <a:pt x="543" y="199"/>
                  <a:pt x="461" y="235"/>
                </a:cubicBezTo>
                <a:cubicBezTo>
                  <a:pt x="416" y="253"/>
                  <a:pt x="371" y="271"/>
                  <a:pt x="326" y="271"/>
                </a:cubicBezTo>
                <a:cubicBezTo>
                  <a:pt x="280" y="271"/>
                  <a:pt x="235" y="262"/>
                  <a:pt x="190" y="253"/>
                </a:cubicBezTo>
                <a:cubicBezTo>
                  <a:pt x="145" y="235"/>
                  <a:pt x="109" y="208"/>
                  <a:pt x="73" y="181"/>
                </a:cubicBezTo>
                <a:cubicBezTo>
                  <a:pt x="46" y="154"/>
                  <a:pt x="18" y="118"/>
                  <a:pt x="0" y="72"/>
                </a:cubicBezTo>
                <a:lnTo>
                  <a:pt x="0" y="72"/>
                </a:lnTo>
                <a:cubicBezTo>
                  <a:pt x="0" y="63"/>
                  <a:pt x="0" y="72"/>
                  <a:pt x="9" y="72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4">
            <a:extLst>
              <a:ext uri="{FF2B5EF4-FFF2-40B4-BE49-F238E27FC236}">
                <a16:creationId xmlns:a16="http://schemas.microsoft.com/office/drawing/2014/main" id="{D094414F-59EF-D94D-95B6-02021A0F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198" y="6565764"/>
            <a:ext cx="1942536" cy="2614030"/>
          </a:xfrm>
          <a:custGeom>
            <a:avLst/>
            <a:gdLst>
              <a:gd name="T0" fmla="*/ 1987 w 2141"/>
              <a:gd name="T1" fmla="*/ 2873 h 2883"/>
              <a:gd name="T2" fmla="*/ 1798 w 2141"/>
              <a:gd name="T3" fmla="*/ 2737 h 2883"/>
              <a:gd name="T4" fmla="*/ 1771 w 2141"/>
              <a:gd name="T5" fmla="*/ 2547 h 2883"/>
              <a:gd name="T6" fmla="*/ 1716 w 2141"/>
              <a:gd name="T7" fmla="*/ 2502 h 2883"/>
              <a:gd name="T8" fmla="*/ 1400 w 2141"/>
              <a:gd name="T9" fmla="*/ 2538 h 2883"/>
              <a:gd name="T10" fmla="*/ 1210 w 2141"/>
              <a:gd name="T11" fmla="*/ 2358 h 2883"/>
              <a:gd name="T12" fmla="*/ 1247 w 2141"/>
              <a:gd name="T13" fmla="*/ 2032 h 2883"/>
              <a:gd name="T14" fmla="*/ 1283 w 2141"/>
              <a:gd name="T15" fmla="*/ 1888 h 2883"/>
              <a:gd name="T16" fmla="*/ 1165 w 2141"/>
              <a:gd name="T17" fmla="*/ 1852 h 2883"/>
              <a:gd name="T18" fmla="*/ 804 w 2141"/>
              <a:gd name="T19" fmla="*/ 1978 h 2883"/>
              <a:gd name="T20" fmla="*/ 614 w 2141"/>
              <a:gd name="T21" fmla="*/ 1834 h 2883"/>
              <a:gd name="T22" fmla="*/ 596 w 2141"/>
              <a:gd name="T23" fmla="*/ 1707 h 2883"/>
              <a:gd name="T24" fmla="*/ 659 w 2141"/>
              <a:gd name="T25" fmla="*/ 1436 h 2883"/>
              <a:gd name="T26" fmla="*/ 668 w 2141"/>
              <a:gd name="T27" fmla="*/ 1364 h 2883"/>
              <a:gd name="T28" fmla="*/ 659 w 2141"/>
              <a:gd name="T29" fmla="*/ 1364 h 2883"/>
              <a:gd name="T30" fmla="*/ 578 w 2141"/>
              <a:gd name="T31" fmla="*/ 1364 h 2883"/>
              <a:gd name="T32" fmla="*/ 63 w 2141"/>
              <a:gd name="T33" fmla="*/ 894 h 2883"/>
              <a:gd name="T34" fmla="*/ 144 w 2141"/>
              <a:gd name="T35" fmla="*/ 722 h 2883"/>
              <a:gd name="T36" fmla="*/ 253 w 2141"/>
              <a:gd name="T37" fmla="*/ 650 h 2883"/>
              <a:gd name="T38" fmla="*/ 307 w 2141"/>
              <a:gd name="T39" fmla="*/ 587 h 2883"/>
              <a:gd name="T40" fmla="*/ 289 w 2141"/>
              <a:gd name="T41" fmla="*/ 505 h 2883"/>
              <a:gd name="T42" fmla="*/ 126 w 2141"/>
              <a:gd name="T43" fmla="*/ 442 h 2883"/>
              <a:gd name="T44" fmla="*/ 9 w 2141"/>
              <a:gd name="T45" fmla="*/ 154 h 2883"/>
              <a:gd name="T46" fmla="*/ 63 w 2141"/>
              <a:gd name="T47" fmla="*/ 0 h 2883"/>
              <a:gd name="T48" fmla="*/ 36 w 2141"/>
              <a:gd name="T49" fmla="*/ 154 h 2883"/>
              <a:gd name="T50" fmla="*/ 153 w 2141"/>
              <a:gd name="T51" fmla="*/ 388 h 2883"/>
              <a:gd name="T52" fmla="*/ 325 w 2141"/>
              <a:gd name="T53" fmla="*/ 451 h 2883"/>
              <a:gd name="T54" fmla="*/ 388 w 2141"/>
              <a:gd name="T55" fmla="*/ 559 h 2883"/>
              <a:gd name="T56" fmla="*/ 316 w 2141"/>
              <a:gd name="T57" fmla="*/ 704 h 2883"/>
              <a:gd name="T58" fmla="*/ 262 w 2141"/>
              <a:gd name="T59" fmla="*/ 740 h 2883"/>
              <a:gd name="T60" fmla="*/ 153 w 2141"/>
              <a:gd name="T61" fmla="*/ 894 h 2883"/>
              <a:gd name="T62" fmla="*/ 180 w 2141"/>
              <a:gd name="T63" fmla="*/ 1047 h 2883"/>
              <a:gd name="T64" fmla="*/ 207 w 2141"/>
              <a:gd name="T65" fmla="*/ 1093 h 2883"/>
              <a:gd name="T66" fmla="*/ 605 w 2141"/>
              <a:gd name="T67" fmla="*/ 1292 h 2883"/>
              <a:gd name="T68" fmla="*/ 713 w 2141"/>
              <a:gd name="T69" fmla="*/ 1300 h 2883"/>
              <a:gd name="T70" fmla="*/ 741 w 2141"/>
              <a:gd name="T71" fmla="*/ 1364 h 2883"/>
              <a:gd name="T72" fmla="*/ 731 w 2141"/>
              <a:gd name="T73" fmla="*/ 1454 h 2883"/>
              <a:gd name="T74" fmla="*/ 686 w 2141"/>
              <a:gd name="T75" fmla="*/ 1888 h 2883"/>
              <a:gd name="T76" fmla="*/ 867 w 2141"/>
              <a:gd name="T77" fmla="*/ 1933 h 2883"/>
              <a:gd name="T78" fmla="*/ 1165 w 2141"/>
              <a:gd name="T79" fmla="*/ 1824 h 2883"/>
              <a:gd name="T80" fmla="*/ 1310 w 2141"/>
              <a:gd name="T81" fmla="*/ 1861 h 2883"/>
              <a:gd name="T82" fmla="*/ 1310 w 2141"/>
              <a:gd name="T83" fmla="*/ 1969 h 2883"/>
              <a:gd name="T84" fmla="*/ 1256 w 2141"/>
              <a:gd name="T85" fmla="*/ 2267 h 2883"/>
              <a:gd name="T86" fmla="*/ 1481 w 2141"/>
              <a:gd name="T87" fmla="*/ 2457 h 2883"/>
              <a:gd name="T88" fmla="*/ 1771 w 2141"/>
              <a:gd name="T89" fmla="*/ 2448 h 2883"/>
              <a:gd name="T90" fmla="*/ 1843 w 2141"/>
              <a:gd name="T91" fmla="*/ 2565 h 2883"/>
              <a:gd name="T92" fmla="*/ 1870 w 2141"/>
              <a:gd name="T93" fmla="*/ 2791 h 2883"/>
              <a:gd name="T94" fmla="*/ 2131 w 2141"/>
              <a:gd name="T95" fmla="*/ 2809 h 2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41" h="2883">
                <a:moveTo>
                  <a:pt x="2140" y="2818"/>
                </a:moveTo>
                <a:lnTo>
                  <a:pt x="2140" y="2818"/>
                </a:lnTo>
                <a:cubicBezTo>
                  <a:pt x="2096" y="2846"/>
                  <a:pt x="2042" y="2873"/>
                  <a:pt x="1987" y="2873"/>
                </a:cubicBezTo>
                <a:cubicBezTo>
                  <a:pt x="1960" y="2882"/>
                  <a:pt x="1933" y="2882"/>
                  <a:pt x="1906" y="2873"/>
                </a:cubicBezTo>
                <a:cubicBezTo>
                  <a:pt x="1879" y="2864"/>
                  <a:pt x="1852" y="2836"/>
                  <a:pt x="1834" y="2818"/>
                </a:cubicBezTo>
                <a:cubicBezTo>
                  <a:pt x="1816" y="2791"/>
                  <a:pt x="1807" y="2764"/>
                  <a:pt x="1798" y="2737"/>
                </a:cubicBezTo>
                <a:cubicBezTo>
                  <a:pt x="1789" y="2710"/>
                  <a:pt x="1789" y="2683"/>
                  <a:pt x="1789" y="2656"/>
                </a:cubicBezTo>
                <a:cubicBezTo>
                  <a:pt x="1789" y="2629"/>
                  <a:pt x="1780" y="2602"/>
                  <a:pt x="1780" y="2574"/>
                </a:cubicBezTo>
                <a:cubicBezTo>
                  <a:pt x="1780" y="2565"/>
                  <a:pt x="1771" y="2556"/>
                  <a:pt x="1771" y="2547"/>
                </a:cubicBezTo>
                <a:cubicBezTo>
                  <a:pt x="1771" y="2529"/>
                  <a:pt x="1762" y="2520"/>
                  <a:pt x="1762" y="2520"/>
                </a:cubicBezTo>
                <a:cubicBezTo>
                  <a:pt x="1753" y="2511"/>
                  <a:pt x="1753" y="2511"/>
                  <a:pt x="1743" y="2502"/>
                </a:cubicBezTo>
                <a:cubicBezTo>
                  <a:pt x="1734" y="2502"/>
                  <a:pt x="1725" y="2502"/>
                  <a:pt x="1716" y="2502"/>
                </a:cubicBezTo>
                <a:cubicBezTo>
                  <a:pt x="1689" y="2502"/>
                  <a:pt x="1662" y="2502"/>
                  <a:pt x="1644" y="2502"/>
                </a:cubicBezTo>
                <a:cubicBezTo>
                  <a:pt x="1590" y="2511"/>
                  <a:pt x="1545" y="2520"/>
                  <a:pt x="1490" y="2529"/>
                </a:cubicBezTo>
                <a:cubicBezTo>
                  <a:pt x="1463" y="2538"/>
                  <a:pt x="1427" y="2538"/>
                  <a:pt x="1400" y="2538"/>
                </a:cubicBezTo>
                <a:cubicBezTo>
                  <a:pt x="1373" y="2529"/>
                  <a:pt x="1337" y="2520"/>
                  <a:pt x="1310" y="2502"/>
                </a:cubicBezTo>
                <a:cubicBezTo>
                  <a:pt x="1283" y="2484"/>
                  <a:pt x="1265" y="2466"/>
                  <a:pt x="1247" y="2439"/>
                </a:cubicBezTo>
                <a:cubicBezTo>
                  <a:pt x="1228" y="2412"/>
                  <a:pt x="1210" y="2385"/>
                  <a:pt x="1210" y="2358"/>
                </a:cubicBezTo>
                <a:cubicBezTo>
                  <a:pt x="1201" y="2330"/>
                  <a:pt x="1192" y="2303"/>
                  <a:pt x="1192" y="2276"/>
                </a:cubicBezTo>
                <a:cubicBezTo>
                  <a:pt x="1192" y="2240"/>
                  <a:pt x="1192" y="2213"/>
                  <a:pt x="1201" y="2186"/>
                </a:cubicBezTo>
                <a:cubicBezTo>
                  <a:pt x="1210" y="2132"/>
                  <a:pt x="1228" y="2087"/>
                  <a:pt x="1247" y="2032"/>
                </a:cubicBezTo>
                <a:cubicBezTo>
                  <a:pt x="1256" y="2005"/>
                  <a:pt x="1265" y="1987"/>
                  <a:pt x="1265" y="1960"/>
                </a:cubicBezTo>
                <a:cubicBezTo>
                  <a:pt x="1274" y="1951"/>
                  <a:pt x="1274" y="1933"/>
                  <a:pt x="1283" y="1924"/>
                </a:cubicBezTo>
                <a:cubicBezTo>
                  <a:pt x="1283" y="1915"/>
                  <a:pt x="1283" y="1897"/>
                  <a:pt x="1283" y="1888"/>
                </a:cubicBezTo>
                <a:cubicBezTo>
                  <a:pt x="1283" y="1879"/>
                  <a:pt x="1283" y="1870"/>
                  <a:pt x="1274" y="1870"/>
                </a:cubicBezTo>
                <a:cubicBezTo>
                  <a:pt x="1265" y="1861"/>
                  <a:pt x="1256" y="1861"/>
                  <a:pt x="1247" y="1852"/>
                </a:cubicBezTo>
                <a:cubicBezTo>
                  <a:pt x="1219" y="1852"/>
                  <a:pt x="1192" y="1852"/>
                  <a:pt x="1165" y="1852"/>
                </a:cubicBezTo>
                <a:cubicBezTo>
                  <a:pt x="1120" y="1852"/>
                  <a:pt x="1066" y="1861"/>
                  <a:pt x="1021" y="1879"/>
                </a:cubicBezTo>
                <a:cubicBezTo>
                  <a:pt x="975" y="1906"/>
                  <a:pt x="930" y="1933"/>
                  <a:pt x="885" y="1960"/>
                </a:cubicBezTo>
                <a:cubicBezTo>
                  <a:pt x="858" y="1969"/>
                  <a:pt x="831" y="1978"/>
                  <a:pt x="804" y="1978"/>
                </a:cubicBezTo>
                <a:cubicBezTo>
                  <a:pt x="777" y="1978"/>
                  <a:pt x="741" y="1978"/>
                  <a:pt x="713" y="1960"/>
                </a:cubicBezTo>
                <a:cubicBezTo>
                  <a:pt x="686" y="1951"/>
                  <a:pt x="668" y="1933"/>
                  <a:pt x="650" y="1906"/>
                </a:cubicBezTo>
                <a:cubicBezTo>
                  <a:pt x="632" y="1888"/>
                  <a:pt x="623" y="1861"/>
                  <a:pt x="614" y="1834"/>
                </a:cubicBezTo>
                <a:cubicBezTo>
                  <a:pt x="605" y="1806"/>
                  <a:pt x="596" y="1779"/>
                  <a:pt x="596" y="1752"/>
                </a:cubicBezTo>
                <a:cubicBezTo>
                  <a:pt x="596" y="1725"/>
                  <a:pt x="596" y="1725"/>
                  <a:pt x="596" y="1725"/>
                </a:cubicBezTo>
                <a:cubicBezTo>
                  <a:pt x="596" y="1716"/>
                  <a:pt x="596" y="1716"/>
                  <a:pt x="596" y="1707"/>
                </a:cubicBezTo>
                <a:cubicBezTo>
                  <a:pt x="596" y="1689"/>
                  <a:pt x="596" y="1680"/>
                  <a:pt x="596" y="1662"/>
                </a:cubicBezTo>
                <a:cubicBezTo>
                  <a:pt x="605" y="1608"/>
                  <a:pt x="623" y="1562"/>
                  <a:pt x="641" y="1508"/>
                </a:cubicBezTo>
                <a:cubicBezTo>
                  <a:pt x="650" y="1481"/>
                  <a:pt x="650" y="1463"/>
                  <a:pt x="659" y="1436"/>
                </a:cubicBezTo>
                <a:cubicBezTo>
                  <a:pt x="659" y="1427"/>
                  <a:pt x="668" y="1409"/>
                  <a:pt x="668" y="1400"/>
                </a:cubicBezTo>
                <a:cubicBezTo>
                  <a:pt x="668" y="1382"/>
                  <a:pt x="668" y="1382"/>
                  <a:pt x="668" y="1382"/>
                </a:cubicBezTo>
                <a:cubicBezTo>
                  <a:pt x="668" y="1373"/>
                  <a:pt x="668" y="1373"/>
                  <a:pt x="668" y="1364"/>
                </a:cubicBezTo>
                <a:lnTo>
                  <a:pt x="668" y="1364"/>
                </a:lnTo>
                <a:lnTo>
                  <a:pt x="668" y="1364"/>
                </a:lnTo>
                <a:cubicBezTo>
                  <a:pt x="668" y="1364"/>
                  <a:pt x="668" y="1364"/>
                  <a:pt x="659" y="1364"/>
                </a:cubicBezTo>
                <a:cubicBezTo>
                  <a:pt x="659" y="1364"/>
                  <a:pt x="659" y="1364"/>
                  <a:pt x="650" y="1364"/>
                </a:cubicBezTo>
                <a:cubicBezTo>
                  <a:pt x="641" y="1364"/>
                  <a:pt x="632" y="1364"/>
                  <a:pt x="614" y="1364"/>
                </a:cubicBezTo>
                <a:cubicBezTo>
                  <a:pt x="578" y="1364"/>
                  <a:pt x="578" y="1364"/>
                  <a:pt x="578" y="1364"/>
                </a:cubicBezTo>
                <a:cubicBezTo>
                  <a:pt x="460" y="1373"/>
                  <a:pt x="343" y="1337"/>
                  <a:pt x="253" y="1264"/>
                </a:cubicBezTo>
                <a:cubicBezTo>
                  <a:pt x="162" y="1201"/>
                  <a:pt x="90" y="1102"/>
                  <a:pt x="72" y="984"/>
                </a:cubicBezTo>
                <a:cubicBezTo>
                  <a:pt x="63" y="948"/>
                  <a:pt x="63" y="921"/>
                  <a:pt x="63" y="894"/>
                </a:cubicBezTo>
                <a:cubicBezTo>
                  <a:pt x="63" y="858"/>
                  <a:pt x="72" y="831"/>
                  <a:pt x="90" y="803"/>
                </a:cubicBezTo>
                <a:cubicBezTo>
                  <a:pt x="99" y="786"/>
                  <a:pt x="108" y="767"/>
                  <a:pt x="117" y="758"/>
                </a:cubicBezTo>
                <a:cubicBezTo>
                  <a:pt x="126" y="749"/>
                  <a:pt x="135" y="731"/>
                  <a:pt x="144" y="722"/>
                </a:cubicBezTo>
                <a:cubicBezTo>
                  <a:pt x="171" y="704"/>
                  <a:pt x="198" y="695"/>
                  <a:pt x="216" y="677"/>
                </a:cubicBezTo>
                <a:cubicBezTo>
                  <a:pt x="225" y="668"/>
                  <a:pt x="235" y="668"/>
                  <a:pt x="253" y="659"/>
                </a:cubicBezTo>
                <a:cubicBezTo>
                  <a:pt x="253" y="650"/>
                  <a:pt x="253" y="650"/>
                  <a:pt x="253" y="650"/>
                </a:cubicBezTo>
                <a:cubicBezTo>
                  <a:pt x="262" y="650"/>
                  <a:pt x="262" y="650"/>
                  <a:pt x="262" y="650"/>
                </a:cubicBezTo>
                <a:cubicBezTo>
                  <a:pt x="262" y="641"/>
                  <a:pt x="271" y="641"/>
                  <a:pt x="271" y="632"/>
                </a:cubicBezTo>
                <a:cubicBezTo>
                  <a:pt x="289" y="623"/>
                  <a:pt x="307" y="605"/>
                  <a:pt x="307" y="587"/>
                </a:cubicBezTo>
                <a:cubicBezTo>
                  <a:pt x="316" y="569"/>
                  <a:pt x="316" y="550"/>
                  <a:pt x="316" y="533"/>
                </a:cubicBezTo>
                <a:cubicBezTo>
                  <a:pt x="307" y="523"/>
                  <a:pt x="307" y="523"/>
                  <a:pt x="298" y="514"/>
                </a:cubicBezTo>
                <a:lnTo>
                  <a:pt x="289" y="505"/>
                </a:lnTo>
                <a:cubicBezTo>
                  <a:pt x="280" y="505"/>
                  <a:pt x="280" y="496"/>
                  <a:pt x="271" y="496"/>
                </a:cubicBezTo>
                <a:cubicBezTo>
                  <a:pt x="253" y="487"/>
                  <a:pt x="235" y="478"/>
                  <a:pt x="207" y="469"/>
                </a:cubicBezTo>
                <a:cubicBezTo>
                  <a:pt x="180" y="460"/>
                  <a:pt x="153" y="451"/>
                  <a:pt x="126" y="442"/>
                </a:cubicBezTo>
                <a:cubicBezTo>
                  <a:pt x="108" y="433"/>
                  <a:pt x="81" y="415"/>
                  <a:pt x="54" y="388"/>
                </a:cubicBezTo>
                <a:cubicBezTo>
                  <a:pt x="36" y="371"/>
                  <a:pt x="27" y="344"/>
                  <a:pt x="18" y="317"/>
                </a:cubicBezTo>
                <a:cubicBezTo>
                  <a:pt x="0" y="262"/>
                  <a:pt x="0" y="199"/>
                  <a:pt x="9" y="154"/>
                </a:cubicBezTo>
                <a:cubicBezTo>
                  <a:pt x="9" y="127"/>
                  <a:pt x="9" y="100"/>
                  <a:pt x="18" y="73"/>
                </a:cubicBezTo>
                <a:cubicBezTo>
                  <a:pt x="27" y="45"/>
                  <a:pt x="36" y="18"/>
                  <a:pt x="63" y="0"/>
                </a:cubicBezTo>
                <a:lnTo>
                  <a:pt x="63" y="0"/>
                </a:lnTo>
                <a:cubicBezTo>
                  <a:pt x="63" y="0"/>
                  <a:pt x="63" y="0"/>
                  <a:pt x="63" y="9"/>
                </a:cubicBezTo>
                <a:cubicBezTo>
                  <a:pt x="45" y="28"/>
                  <a:pt x="45" y="45"/>
                  <a:pt x="36" y="73"/>
                </a:cubicBezTo>
                <a:cubicBezTo>
                  <a:pt x="36" y="100"/>
                  <a:pt x="36" y="127"/>
                  <a:pt x="36" y="154"/>
                </a:cubicBezTo>
                <a:cubicBezTo>
                  <a:pt x="36" y="199"/>
                  <a:pt x="45" y="253"/>
                  <a:pt x="54" y="298"/>
                </a:cubicBezTo>
                <a:cubicBezTo>
                  <a:pt x="63" y="326"/>
                  <a:pt x="81" y="344"/>
                  <a:pt x="90" y="362"/>
                </a:cubicBezTo>
                <a:cubicBezTo>
                  <a:pt x="108" y="371"/>
                  <a:pt x="126" y="379"/>
                  <a:pt x="153" y="388"/>
                </a:cubicBezTo>
                <a:cubicBezTo>
                  <a:pt x="171" y="397"/>
                  <a:pt x="198" y="406"/>
                  <a:pt x="225" y="415"/>
                </a:cubicBezTo>
                <a:cubicBezTo>
                  <a:pt x="253" y="415"/>
                  <a:pt x="280" y="424"/>
                  <a:pt x="307" y="442"/>
                </a:cubicBezTo>
                <a:cubicBezTo>
                  <a:pt x="316" y="442"/>
                  <a:pt x="316" y="442"/>
                  <a:pt x="325" y="451"/>
                </a:cubicBezTo>
                <a:cubicBezTo>
                  <a:pt x="334" y="451"/>
                  <a:pt x="343" y="460"/>
                  <a:pt x="343" y="469"/>
                </a:cubicBezTo>
                <a:cubicBezTo>
                  <a:pt x="361" y="478"/>
                  <a:pt x="370" y="487"/>
                  <a:pt x="379" y="505"/>
                </a:cubicBezTo>
                <a:cubicBezTo>
                  <a:pt x="388" y="523"/>
                  <a:pt x="388" y="541"/>
                  <a:pt x="388" y="559"/>
                </a:cubicBezTo>
                <a:cubicBezTo>
                  <a:pt x="388" y="578"/>
                  <a:pt x="388" y="596"/>
                  <a:pt x="379" y="614"/>
                </a:cubicBezTo>
                <a:cubicBezTo>
                  <a:pt x="370" y="641"/>
                  <a:pt x="352" y="668"/>
                  <a:pt x="325" y="686"/>
                </a:cubicBezTo>
                <a:cubicBezTo>
                  <a:pt x="325" y="695"/>
                  <a:pt x="316" y="704"/>
                  <a:pt x="316" y="704"/>
                </a:cubicBezTo>
                <a:cubicBezTo>
                  <a:pt x="307" y="713"/>
                  <a:pt x="307" y="713"/>
                  <a:pt x="307" y="713"/>
                </a:cubicBezTo>
                <a:cubicBezTo>
                  <a:pt x="298" y="722"/>
                  <a:pt x="298" y="722"/>
                  <a:pt x="298" y="722"/>
                </a:cubicBezTo>
                <a:cubicBezTo>
                  <a:pt x="280" y="731"/>
                  <a:pt x="271" y="740"/>
                  <a:pt x="262" y="740"/>
                </a:cubicBezTo>
                <a:cubicBezTo>
                  <a:pt x="244" y="758"/>
                  <a:pt x="216" y="776"/>
                  <a:pt x="207" y="786"/>
                </a:cubicBezTo>
                <a:cubicBezTo>
                  <a:pt x="189" y="803"/>
                  <a:pt x="171" y="822"/>
                  <a:pt x="162" y="840"/>
                </a:cubicBezTo>
                <a:cubicBezTo>
                  <a:pt x="153" y="858"/>
                  <a:pt x="153" y="876"/>
                  <a:pt x="153" y="894"/>
                </a:cubicBezTo>
                <a:cubicBezTo>
                  <a:pt x="153" y="921"/>
                  <a:pt x="153" y="939"/>
                  <a:pt x="153" y="966"/>
                </a:cubicBezTo>
                <a:cubicBezTo>
                  <a:pt x="162" y="984"/>
                  <a:pt x="171" y="1011"/>
                  <a:pt x="180" y="1029"/>
                </a:cubicBezTo>
                <a:cubicBezTo>
                  <a:pt x="180" y="1047"/>
                  <a:pt x="180" y="1047"/>
                  <a:pt x="180" y="1047"/>
                </a:cubicBezTo>
                <a:cubicBezTo>
                  <a:pt x="189" y="1047"/>
                  <a:pt x="189" y="1056"/>
                  <a:pt x="189" y="1065"/>
                </a:cubicBezTo>
                <a:cubicBezTo>
                  <a:pt x="198" y="1075"/>
                  <a:pt x="198" y="1075"/>
                  <a:pt x="198" y="1075"/>
                </a:cubicBezTo>
                <a:cubicBezTo>
                  <a:pt x="207" y="1084"/>
                  <a:pt x="207" y="1084"/>
                  <a:pt x="207" y="1093"/>
                </a:cubicBezTo>
                <a:cubicBezTo>
                  <a:pt x="235" y="1129"/>
                  <a:pt x="271" y="1165"/>
                  <a:pt x="307" y="1192"/>
                </a:cubicBezTo>
                <a:cubicBezTo>
                  <a:pt x="379" y="1255"/>
                  <a:pt x="478" y="1292"/>
                  <a:pt x="569" y="1292"/>
                </a:cubicBezTo>
                <a:cubicBezTo>
                  <a:pt x="605" y="1292"/>
                  <a:pt x="605" y="1292"/>
                  <a:pt x="605" y="1292"/>
                </a:cubicBezTo>
                <a:cubicBezTo>
                  <a:pt x="623" y="1282"/>
                  <a:pt x="641" y="1282"/>
                  <a:pt x="650" y="1282"/>
                </a:cubicBezTo>
                <a:cubicBezTo>
                  <a:pt x="659" y="1282"/>
                  <a:pt x="668" y="1292"/>
                  <a:pt x="677" y="1292"/>
                </a:cubicBezTo>
                <a:cubicBezTo>
                  <a:pt x="686" y="1292"/>
                  <a:pt x="695" y="1292"/>
                  <a:pt x="713" y="1300"/>
                </a:cubicBezTo>
                <a:cubicBezTo>
                  <a:pt x="722" y="1309"/>
                  <a:pt x="731" y="1318"/>
                  <a:pt x="741" y="1328"/>
                </a:cubicBezTo>
                <a:cubicBezTo>
                  <a:pt x="741" y="1337"/>
                  <a:pt x="741" y="1346"/>
                  <a:pt x="741" y="1346"/>
                </a:cubicBezTo>
                <a:cubicBezTo>
                  <a:pt x="741" y="1355"/>
                  <a:pt x="741" y="1364"/>
                  <a:pt x="741" y="1364"/>
                </a:cubicBezTo>
                <a:cubicBezTo>
                  <a:pt x="741" y="1373"/>
                  <a:pt x="741" y="1382"/>
                  <a:pt x="741" y="1391"/>
                </a:cubicBezTo>
                <a:cubicBezTo>
                  <a:pt x="741" y="1409"/>
                  <a:pt x="741" y="1409"/>
                  <a:pt x="741" y="1409"/>
                </a:cubicBezTo>
                <a:cubicBezTo>
                  <a:pt x="731" y="1427"/>
                  <a:pt x="731" y="1436"/>
                  <a:pt x="731" y="1454"/>
                </a:cubicBezTo>
                <a:cubicBezTo>
                  <a:pt x="722" y="1481"/>
                  <a:pt x="713" y="1508"/>
                  <a:pt x="704" y="1526"/>
                </a:cubicBezTo>
                <a:cubicBezTo>
                  <a:pt x="668" y="1626"/>
                  <a:pt x="623" y="1725"/>
                  <a:pt x="650" y="1815"/>
                </a:cubicBezTo>
                <a:cubicBezTo>
                  <a:pt x="659" y="1843"/>
                  <a:pt x="668" y="1861"/>
                  <a:pt x="686" y="1888"/>
                </a:cubicBezTo>
                <a:cubicBezTo>
                  <a:pt x="695" y="1906"/>
                  <a:pt x="713" y="1924"/>
                  <a:pt x="731" y="1933"/>
                </a:cubicBezTo>
                <a:cubicBezTo>
                  <a:pt x="750" y="1942"/>
                  <a:pt x="777" y="1951"/>
                  <a:pt x="795" y="1951"/>
                </a:cubicBezTo>
                <a:cubicBezTo>
                  <a:pt x="822" y="1951"/>
                  <a:pt x="849" y="1942"/>
                  <a:pt x="867" y="1933"/>
                </a:cubicBezTo>
                <a:cubicBezTo>
                  <a:pt x="912" y="1915"/>
                  <a:pt x="957" y="1879"/>
                  <a:pt x="1012" y="1861"/>
                </a:cubicBezTo>
                <a:cubicBezTo>
                  <a:pt x="1039" y="1852"/>
                  <a:pt x="1057" y="1843"/>
                  <a:pt x="1084" y="1834"/>
                </a:cubicBezTo>
                <a:cubicBezTo>
                  <a:pt x="1111" y="1824"/>
                  <a:pt x="1138" y="1824"/>
                  <a:pt x="1165" y="1824"/>
                </a:cubicBezTo>
                <a:cubicBezTo>
                  <a:pt x="1192" y="1824"/>
                  <a:pt x="1219" y="1824"/>
                  <a:pt x="1247" y="1824"/>
                </a:cubicBezTo>
                <a:cubicBezTo>
                  <a:pt x="1265" y="1824"/>
                  <a:pt x="1274" y="1834"/>
                  <a:pt x="1292" y="1843"/>
                </a:cubicBezTo>
                <a:cubicBezTo>
                  <a:pt x="1301" y="1843"/>
                  <a:pt x="1301" y="1852"/>
                  <a:pt x="1310" y="1861"/>
                </a:cubicBezTo>
                <a:cubicBezTo>
                  <a:pt x="1310" y="1870"/>
                  <a:pt x="1319" y="1879"/>
                  <a:pt x="1319" y="1888"/>
                </a:cubicBezTo>
                <a:cubicBezTo>
                  <a:pt x="1319" y="1906"/>
                  <a:pt x="1319" y="1915"/>
                  <a:pt x="1319" y="1933"/>
                </a:cubicBezTo>
                <a:cubicBezTo>
                  <a:pt x="1310" y="1942"/>
                  <a:pt x="1310" y="1960"/>
                  <a:pt x="1310" y="1969"/>
                </a:cubicBezTo>
                <a:cubicBezTo>
                  <a:pt x="1301" y="1996"/>
                  <a:pt x="1292" y="2023"/>
                  <a:pt x="1292" y="2050"/>
                </a:cubicBezTo>
                <a:cubicBezTo>
                  <a:pt x="1274" y="2096"/>
                  <a:pt x="1265" y="2150"/>
                  <a:pt x="1256" y="2195"/>
                </a:cubicBezTo>
                <a:cubicBezTo>
                  <a:pt x="1256" y="2222"/>
                  <a:pt x="1256" y="2249"/>
                  <a:pt x="1256" y="2267"/>
                </a:cubicBezTo>
                <a:cubicBezTo>
                  <a:pt x="1256" y="2294"/>
                  <a:pt x="1265" y="2312"/>
                  <a:pt x="1274" y="2340"/>
                </a:cubicBezTo>
                <a:cubicBezTo>
                  <a:pt x="1292" y="2385"/>
                  <a:pt x="1319" y="2421"/>
                  <a:pt x="1346" y="2439"/>
                </a:cubicBezTo>
                <a:cubicBezTo>
                  <a:pt x="1382" y="2466"/>
                  <a:pt x="1427" y="2466"/>
                  <a:pt x="1481" y="2457"/>
                </a:cubicBezTo>
                <a:cubicBezTo>
                  <a:pt x="1527" y="2457"/>
                  <a:pt x="1581" y="2439"/>
                  <a:pt x="1635" y="2430"/>
                </a:cubicBezTo>
                <a:cubicBezTo>
                  <a:pt x="1662" y="2430"/>
                  <a:pt x="1689" y="2430"/>
                  <a:pt x="1716" y="2430"/>
                </a:cubicBezTo>
                <a:cubicBezTo>
                  <a:pt x="1734" y="2430"/>
                  <a:pt x="1753" y="2439"/>
                  <a:pt x="1771" y="2448"/>
                </a:cubicBezTo>
                <a:cubicBezTo>
                  <a:pt x="1780" y="2448"/>
                  <a:pt x="1798" y="2466"/>
                  <a:pt x="1807" y="2484"/>
                </a:cubicBezTo>
                <a:cubicBezTo>
                  <a:pt x="1825" y="2493"/>
                  <a:pt x="1825" y="2511"/>
                  <a:pt x="1834" y="2529"/>
                </a:cubicBezTo>
                <a:cubicBezTo>
                  <a:pt x="1834" y="2538"/>
                  <a:pt x="1834" y="2556"/>
                  <a:pt x="1843" y="2565"/>
                </a:cubicBezTo>
                <a:cubicBezTo>
                  <a:pt x="1843" y="2593"/>
                  <a:pt x="1843" y="2620"/>
                  <a:pt x="1843" y="2647"/>
                </a:cubicBezTo>
                <a:cubicBezTo>
                  <a:pt x="1843" y="2674"/>
                  <a:pt x="1843" y="2701"/>
                  <a:pt x="1852" y="2728"/>
                </a:cubicBezTo>
                <a:cubicBezTo>
                  <a:pt x="1852" y="2746"/>
                  <a:pt x="1861" y="2773"/>
                  <a:pt x="1870" y="2791"/>
                </a:cubicBezTo>
                <a:cubicBezTo>
                  <a:pt x="1879" y="2809"/>
                  <a:pt x="1897" y="2827"/>
                  <a:pt x="1915" y="2836"/>
                </a:cubicBezTo>
                <a:cubicBezTo>
                  <a:pt x="1933" y="2846"/>
                  <a:pt x="1960" y="2846"/>
                  <a:pt x="1987" y="2846"/>
                </a:cubicBezTo>
                <a:cubicBezTo>
                  <a:pt x="2033" y="2846"/>
                  <a:pt x="2087" y="2827"/>
                  <a:pt x="2131" y="2809"/>
                </a:cubicBezTo>
                <a:cubicBezTo>
                  <a:pt x="2140" y="2809"/>
                  <a:pt x="2140" y="2809"/>
                  <a:pt x="2140" y="2809"/>
                </a:cubicBezTo>
                <a:cubicBezTo>
                  <a:pt x="2140" y="2818"/>
                  <a:pt x="2140" y="2818"/>
                  <a:pt x="2140" y="2818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4C51352B-BC64-3D42-9C84-72D1B622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100" y="8172553"/>
            <a:ext cx="523604" cy="403697"/>
          </a:xfrm>
          <a:custGeom>
            <a:avLst/>
            <a:gdLst>
              <a:gd name="T0" fmla="*/ 532 w 578"/>
              <a:gd name="T1" fmla="*/ 443 h 444"/>
              <a:gd name="T2" fmla="*/ 532 w 578"/>
              <a:gd name="T3" fmla="*/ 443 h 444"/>
              <a:gd name="T4" fmla="*/ 505 w 578"/>
              <a:gd name="T5" fmla="*/ 344 h 444"/>
              <a:gd name="T6" fmla="*/ 496 w 578"/>
              <a:gd name="T7" fmla="*/ 298 h 444"/>
              <a:gd name="T8" fmla="*/ 496 w 578"/>
              <a:gd name="T9" fmla="*/ 280 h 444"/>
              <a:gd name="T10" fmla="*/ 488 w 578"/>
              <a:gd name="T11" fmla="*/ 262 h 444"/>
              <a:gd name="T12" fmla="*/ 479 w 578"/>
              <a:gd name="T13" fmla="*/ 217 h 444"/>
              <a:gd name="T14" fmla="*/ 461 w 578"/>
              <a:gd name="T15" fmla="*/ 172 h 444"/>
              <a:gd name="T16" fmla="*/ 379 w 578"/>
              <a:gd name="T17" fmla="*/ 127 h 444"/>
              <a:gd name="T18" fmla="*/ 334 w 578"/>
              <a:gd name="T19" fmla="*/ 118 h 444"/>
              <a:gd name="T20" fmla="*/ 289 w 578"/>
              <a:gd name="T21" fmla="*/ 109 h 444"/>
              <a:gd name="T22" fmla="*/ 199 w 578"/>
              <a:gd name="T23" fmla="*/ 91 h 444"/>
              <a:gd name="T24" fmla="*/ 108 w 578"/>
              <a:gd name="T25" fmla="*/ 73 h 444"/>
              <a:gd name="T26" fmla="*/ 9 w 578"/>
              <a:gd name="T27" fmla="*/ 45 h 444"/>
              <a:gd name="T28" fmla="*/ 9 w 578"/>
              <a:gd name="T29" fmla="*/ 36 h 444"/>
              <a:gd name="T30" fmla="*/ 9 w 578"/>
              <a:gd name="T31" fmla="*/ 36 h 444"/>
              <a:gd name="T32" fmla="*/ 108 w 578"/>
              <a:gd name="T33" fmla="*/ 9 h 444"/>
              <a:gd name="T34" fmla="*/ 208 w 578"/>
              <a:gd name="T35" fmla="*/ 9 h 444"/>
              <a:gd name="T36" fmla="*/ 307 w 578"/>
              <a:gd name="T37" fmla="*/ 36 h 444"/>
              <a:gd name="T38" fmla="*/ 361 w 578"/>
              <a:gd name="T39" fmla="*/ 54 h 444"/>
              <a:gd name="T40" fmla="*/ 407 w 578"/>
              <a:gd name="T41" fmla="*/ 82 h 444"/>
              <a:gd name="T42" fmla="*/ 479 w 578"/>
              <a:gd name="T43" fmla="*/ 154 h 444"/>
              <a:gd name="T44" fmla="*/ 514 w 578"/>
              <a:gd name="T45" fmla="*/ 190 h 444"/>
              <a:gd name="T46" fmla="*/ 523 w 578"/>
              <a:gd name="T47" fmla="*/ 199 h 444"/>
              <a:gd name="T48" fmla="*/ 532 w 578"/>
              <a:gd name="T49" fmla="*/ 208 h 444"/>
              <a:gd name="T50" fmla="*/ 550 w 578"/>
              <a:gd name="T51" fmla="*/ 235 h 444"/>
              <a:gd name="T52" fmla="*/ 559 w 578"/>
              <a:gd name="T53" fmla="*/ 262 h 444"/>
              <a:gd name="T54" fmla="*/ 568 w 578"/>
              <a:gd name="T55" fmla="*/ 289 h 444"/>
              <a:gd name="T56" fmla="*/ 577 w 578"/>
              <a:gd name="T57" fmla="*/ 344 h 444"/>
              <a:gd name="T58" fmla="*/ 541 w 578"/>
              <a:gd name="T59" fmla="*/ 443 h 444"/>
              <a:gd name="T60" fmla="*/ 532 w 578"/>
              <a:gd name="T61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8" h="444">
                <a:moveTo>
                  <a:pt x="532" y="443"/>
                </a:moveTo>
                <a:lnTo>
                  <a:pt x="532" y="443"/>
                </a:lnTo>
                <a:cubicBezTo>
                  <a:pt x="523" y="407"/>
                  <a:pt x="514" y="371"/>
                  <a:pt x="505" y="344"/>
                </a:cubicBezTo>
                <a:cubicBezTo>
                  <a:pt x="505" y="335"/>
                  <a:pt x="505" y="317"/>
                  <a:pt x="496" y="298"/>
                </a:cubicBezTo>
                <a:cubicBezTo>
                  <a:pt x="496" y="298"/>
                  <a:pt x="496" y="289"/>
                  <a:pt x="496" y="280"/>
                </a:cubicBezTo>
                <a:cubicBezTo>
                  <a:pt x="488" y="271"/>
                  <a:pt x="488" y="271"/>
                  <a:pt x="488" y="262"/>
                </a:cubicBezTo>
                <a:cubicBezTo>
                  <a:pt x="488" y="244"/>
                  <a:pt x="488" y="226"/>
                  <a:pt x="479" y="217"/>
                </a:cubicBezTo>
                <a:cubicBezTo>
                  <a:pt x="479" y="199"/>
                  <a:pt x="470" y="181"/>
                  <a:pt x="461" y="172"/>
                </a:cubicBezTo>
                <a:cubicBezTo>
                  <a:pt x="443" y="145"/>
                  <a:pt x="416" y="136"/>
                  <a:pt x="379" y="127"/>
                </a:cubicBezTo>
                <a:cubicBezTo>
                  <a:pt x="370" y="118"/>
                  <a:pt x="352" y="118"/>
                  <a:pt x="334" y="118"/>
                </a:cubicBezTo>
                <a:cubicBezTo>
                  <a:pt x="316" y="118"/>
                  <a:pt x="307" y="109"/>
                  <a:pt x="289" y="109"/>
                </a:cubicBezTo>
                <a:cubicBezTo>
                  <a:pt x="262" y="109"/>
                  <a:pt x="226" y="100"/>
                  <a:pt x="199" y="91"/>
                </a:cubicBezTo>
                <a:cubicBezTo>
                  <a:pt x="163" y="91"/>
                  <a:pt x="135" y="82"/>
                  <a:pt x="108" y="73"/>
                </a:cubicBezTo>
                <a:cubicBezTo>
                  <a:pt x="72" y="64"/>
                  <a:pt x="45" y="54"/>
                  <a:pt x="9" y="45"/>
                </a:cubicBezTo>
                <a:cubicBezTo>
                  <a:pt x="9" y="45"/>
                  <a:pt x="0" y="45"/>
                  <a:pt x="9" y="36"/>
                </a:cubicBezTo>
                <a:lnTo>
                  <a:pt x="9" y="36"/>
                </a:lnTo>
                <a:cubicBezTo>
                  <a:pt x="36" y="18"/>
                  <a:pt x="72" y="9"/>
                  <a:pt x="108" y="9"/>
                </a:cubicBezTo>
                <a:cubicBezTo>
                  <a:pt x="145" y="0"/>
                  <a:pt x="181" y="0"/>
                  <a:pt x="208" y="9"/>
                </a:cubicBezTo>
                <a:cubicBezTo>
                  <a:pt x="244" y="9"/>
                  <a:pt x="280" y="18"/>
                  <a:pt x="307" y="36"/>
                </a:cubicBezTo>
                <a:cubicBezTo>
                  <a:pt x="325" y="36"/>
                  <a:pt x="343" y="45"/>
                  <a:pt x="361" y="54"/>
                </a:cubicBezTo>
                <a:cubicBezTo>
                  <a:pt x="370" y="64"/>
                  <a:pt x="388" y="73"/>
                  <a:pt x="407" y="82"/>
                </a:cubicBezTo>
                <a:cubicBezTo>
                  <a:pt x="434" y="109"/>
                  <a:pt x="452" y="127"/>
                  <a:pt x="479" y="154"/>
                </a:cubicBezTo>
                <a:cubicBezTo>
                  <a:pt x="496" y="163"/>
                  <a:pt x="505" y="181"/>
                  <a:pt x="514" y="190"/>
                </a:cubicBezTo>
                <a:cubicBezTo>
                  <a:pt x="523" y="199"/>
                  <a:pt x="523" y="199"/>
                  <a:pt x="523" y="199"/>
                </a:cubicBezTo>
                <a:cubicBezTo>
                  <a:pt x="532" y="208"/>
                  <a:pt x="532" y="208"/>
                  <a:pt x="532" y="208"/>
                </a:cubicBezTo>
                <a:cubicBezTo>
                  <a:pt x="541" y="217"/>
                  <a:pt x="550" y="226"/>
                  <a:pt x="550" y="235"/>
                </a:cubicBezTo>
                <a:cubicBezTo>
                  <a:pt x="559" y="244"/>
                  <a:pt x="559" y="253"/>
                  <a:pt x="559" y="262"/>
                </a:cubicBezTo>
                <a:cubicBezTo>
                  <a:pt x="568" y="271"/>
                  <a:pt x="568" y="280"/>
                  <a:pt x="568" y="289"/>
                </a:cubicBezTo>
                <a:cubicBezTo>
                  <a:pt x="577" y="307"/>
                  <a:pt x="577" y="326"/>
                  <a:pt x="577" y="344"/>
                </a:cubicBezTo>
                <a:cubicBezTo>
                  <a:pt x="568" y="380"/>
                  <a:pt x="559" y="416"/>
                  <a:pt x="541" y="443"/>
                </a:cubicBezTo>
                <a:lnTo>
                  <a:pt x="532" y="443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6">
            <a:extLst>
              <a:ext uri="{FF2B5EF4-FFF2-40B4-BE49-F238E27FC236}">
                <a16:creationId xmlns:a16="http://schemas.microsoft.com/office/drawing/2014/main" id="{9D9AED01-15CF-3540-931D-C6DB884AE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397" y="7229264"/>
            <a:ext cx="907318" cy="639518"/>
          </a:xfrm>
          <a:custGeom>
            <a:avLst/>
            <a:gdLst>
              <a:gd name="T0" fmla="*/ 984 w 1003"/>
              <a:gd name="T1" fmla="*/ 705 h 706"/>
              <a:gd name="T2" fmla="*/ 984 w 1003"/>
              <a:gd name="T3" fmla="*/ 705 h 706"/>
              <a:gd name="T4" fmla="*/ 904 w 1003"/>
              <a:gd name="T5" fmla="*/ 561 h 706"/>
              <a:gd name="T6" fmla="*/ 850 w 1003"/>
              <a:gd name="T7" fmla="*/ 506 h 706"/>
              <a:gd name="T8" fmla="*/ 786 w 1003"/>
              <a:gd name="T9" fmla="*/ 470 h 706"/>
              <a:gd name="T10" fmla="*/ 633 w 1003"/>
              <a:gd name="T11" fmla="*/ 407 h 706"/>
              <a:gd name="T12" fmla="*/ 551 w 1003"/>
              <a:gd name="T13" fmla="*/ 407 h 706"/>
              <a:gd name="T14" fmla="*/ 461 w 1003"/>
              <a:gd name="T15" fmla="*/ 416 h 706"/>
              <a:gd name="T16" fmla="*/ 371 w 1003"/>
              <a:gd name="T17" fmla="*/ 434 h 706"/>
              <a:gd name="T18" fmla="*/ 280 w 1003"/>
              <a:gd name="T19" fmla="*/ 425 h 706"/>
              <a:gd name="T20" fmla="*/ 109 w 1003"/>
              <a:gd name="T21" fmla="*/ 344 h 706"/>
              <a:gd name="T22" fmla="*/ 91 w 1003"/>
              <a:gd name="T23" fmla="*/ 334 h 706"/>
              <a:gd name="T24" fmla="*/ 73 w 1003"/>
              <a:gd name="T25" fmla="*/ 316 h 706"/>
              <a:gd name="T26" fmla="*/ 54 w 1003"/>
              <a:gd name="T27" fmla="*/ 298 h 706"/>
              <a:gd name="T28" fmla="*/ 45 w 1003"/>
              <a:gd name="T29" fmla="*/ 271 h 706"/>
              <a:gd name="T30" fmla="*/ 9 w 1003"/>
              <a:gd name="T31" fmla="*/ 181 h 706"/>
              <a:gd name="T32" fmla="*/ 0 w 1003"/>
              <a:gd name="T33" fmla="*/ 91 h 706"/>
              <a:gd name="T34" fmla="*/ 45 w 1003"/>
              <a:gd name="T35" fmla="*/ 0 h 706"/>
              <a:gd name="T36" fmla="*/ 45 w 1003"/>
              <a:gd name="T37" fmla="*/ 0 h 706"/>
              <a:gd name="T38" fmla="*/ 45 w 1003"/>
              <a:gd name="T39" fmla="*/ 9 h 706"/>
              <a:gd name="T40" fmla="*/ 73 w 1003"/>
              <a:gd name="T41" fmla="*/ 163 h 706"/>
              <a:gd name="T42" fmla="*/ 109 w 1003"/>
              <a:gd name="T43" fmla="*/ 226 h 706"/>
              <a:gd name="T44" fmla="*/ 136 w 1003"/>
              <a:gd name="T45" fmla="*/ 253 h 706"/>
              <a:gd name="T46" fmla="*/ 154 w 1003"/>
              <a:gd name="T47" fmla="*/ 271 h 706"/>
              <a:gd name="T48" fmla="*/ 163 w 1003"/>
              <a:gd name="T49" fmla="*/ 280 h 706"/>
              <a:gd name="T50" fmla="*/ 298 w 1003"/>
              <a:gd name="T51" fmla="*/ 353 h 706"/>
              <a:gd name="T52" fmla="*/ 380 w 1003"/>
              <a:gd name="T53" fmla="*/ 371 h 706"/>
              <a:gd name="T54" fmla="*/ 461 w 1003"/>
              <a:gd name="T55" fmla="*/ 371 h 706"/>
              <a:gd name="T56" fmla="*/ 551 w 1003"/>
              <a:gd name="T57" fmla="*/ 380 h 706"/>
              <a:gd name="T58" fmla="*/ 633 w 1003"/>
              <a:gd name="T59" fmla="*/ 380 h 706"/>
              <a:gd name="T60" fmla="*/ 723 w 1003"/>
              <a:gd name="T61" fmla="*/ 380 h 706"/>
              <a:gd name="T62" fmla="*/ 813 w 1003"/>
              <a:gd name="T63" fmla="*/ 407 h 706"/>
              <a:gd name="T64" fmla="*/ 895 w 1003"/>
              <a:gd name="T65" fmla="*/ 452 h 706"/>
              <a:gd name="T66" fmla="*/ 957 w 1003"/>
              <a:gd name="T67" fmla="*/ 524 h 706"/>
              <a:gd name="T68" fmla="*/ 993 w 1003"/>
              <a:gd name="T69" fmla="*/ 615 h 706"/>
              <a:gd name="T70" fmla="*/ 993 w 1003"/>
              <a:gd name="T71" fmla="*/ 705 h 706"/>
              <a:gd name="T72" fmla="*/ 984 w 1003"/>
              <a:gd name="T73" fmla="*/ 705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3" h="706">
                <a:moveTo>
                  <a:pt x="984" y="705"/>
                </a:moveTo>
                <a:lnTo>
                  <a:pt x="984" y="705"/>
                </a:lnTo>
                <a:cubicBezTo>
                  <a:pt x="966" y="651"/>
                  <a:pt x="939" y="606"/>
                  <a:pt x="904" y="561"/>
                </a:cubicBezTo>
                <a:cubicBezTo>
                  <a:pt x="886" y="542"/>
                  <a:pt x="868" y="524"/>
                  <a:pt x="850" y="506"/>
                </a:cubicBezTo>
                <a:cubicBezTo>
                  <a:pt x="832" y="497"/>
                  <a:pt x="804" y="479"/>
                  <a:pt x="786" y="470"/>
                </a:cubicBezTo>
                <a:cubicBezTo>
                  <a:pt x="741" y="434"/>
                  <a:pt x="687" y="407"/>
                  <a:pt x="633" y="407"/>
                </a:cubicBezTo>
                <a:cubicBezTo>
                  <a:pt x="606" y="398"/>
                  <a:pt x="579" y="398"/>
                  <a:pt x="551" y="407"/>
                </a:cubicBezTo>
                <a:cubicBezTo>
                  <a:pt x="524" y="407"/>
                  <a:pt x="497" y="416"/>
                  <a:pt x="461" y="416"/>
                </a:cubicBezTo>
                <a:cubicBezTo>
                  <a:pt x="434" y="425"/>
                  <a:pt x="407" y="434"/>
                  <a:pt x="371" y="434"/>
                </a:cubicBezTo>
                <a:cubicBezTo>
                  <a:pt x="344" y="434"/>
                  <a:pt x="307" y="434"/>
                  <a:pt x="280" y="425"/>
                </a:cubicBezTo>
                <a:cubicBezTo>
                  <a:pt x="217" y="416"/>
                  <a:pt x="154" y="389"/>
                  <a:pt x="109" y="344"/>
                </a:cubicBezTo>
                <a:cubicBezTo>
                  <a:pt x="100" y="344"/>
                  <a:pt x="100" y="334"/>
                  <a:pt x="91" y="334"/>
                </a:cubicBezTo>
                <a:cubicBezTo>
                  <a:pt x="82" y="325"/>
                  <a:pt x="82" y="316"/>
                  <a:pt x="73" y="316"/>
                </a:cubicBezTo>
                <a:cubicBezTo>
                  <a:pt x="73" y="308"/>
                  <a:pt x="63" y="298"/>
                  <a:pt x="54" y="298"/>
                </a:cubicBezTo>
                <a:cubicBezTo>
                  <a:pt x="54" y="289"/>
                  <a:pt x="45" y="280"/>
                  <a:pt x="45" y="271"/>
                </a:cubicBezTo>
                <a:cubicBezTo>
                  <a:pt x="27" y="244"/>
                  <a:pt x="18" y="217"/>
                  <a:pt x="9" y="181"/>
                </a:cubicBezTo>
                <a:cubicBezTo>
                  <a:pt x="0" y="154"/>
                  <a:pt x="0" y="118"/>
                  <a:pt x="0" y="91"/>
                </a:cubicBezTo>
                <a:cubicBezTo>
                  <a:pt x="9" y="55"/>
                  <a:pt x="18" y="27"/>
                  <a:pt x="45" y="0"/>
                </a:cubicBezTo>
                <a:lnTo>
                  <a:pt x="45" y="0"/>
                </a:lnTo>
                <a:cubicBezTo>
                  <a:pt x="45" y="9"/>
                  <a:pt x="45" y="9"/>
                  <a:pt x="45" y="9"/>
                </a:cubicBezTo>
                <a:cubicBezTo>
                  <a:pt x="36" y="63"/>
                  <a:pt x="45" y="118"/>
                  <a:pt x="73" y="163"/>
                </a:cubicBezTo>
                <a:cubicBezTo>
                  <a:pt x="82" y="190"/>
                  <a:pt x="91" y="208"/>
                  <a:pt x="109" y="226"/>
                </a:cubicBezTo>
                <a:cubicBezTo>
                  <a:pt x="118" y="235"/>
                  <a:pt x="127" y="244"/>
                  <a:pt x="136" y="253"/>
                </a:cubicBezTo>
                <a:cubicBezTo>
                  <a:pt x="154" y="271"/>
                  <a:pt x="154" y="271"/>
                  <a:pt x="154" y="271"/>
                </a:cubicBezTo>
                <a:cubicBezTo>
                  <a:pt x="154" y="271"/>
                  <a:pt x="163" y="271"/>
                  <a:pt x="163" y="280"/>
                </a:cubicBezTo>
                <a:cubicBezTo>
                  <a:pt x="208" y="308"/>
                  <a:pt x="253" y="334"/>
                  <a:pt x="298" y="353"/>
                </a:cubicBezTo>
                <a:cubicBezTo>
                  <a:pt x="326" y="362"/>
                  <a:pt x="353" y="362"/>
                  <a:pt x="380" y="371"/>
                </a:cubicBezTo>
                <a:cubicBezTo>
                  <a:pt x="407" y="371"/>
                  <a:pt x="434" y="371"/>
                  <a:pt x="461" y="371"/>
                </a:cubicBezTo>
                <a:cubicBezTo>
                  <a:pt x="488" y="380"/>
                  <a:pt x="515" y="380"/>
                  <a:pt x="551" y="380"/>
                </a:cubicBezTo>
                <a:cubicBezTo>
                  <a:pt x="579" y="380"/>
                  <a:pt x="606" y="380"/>
                  <a:pt x="633" y="380"/>
                </a:cubicBezTo>
                <a:cubicBezTo>
                  <a:pt x="669" y="380"/>
                  <a:pt x="696" y="380"/>
                  <a:pt x="723" y="380"/>
                </a:cubicBezTo>
                <a:cubicBezTo>
                  <a:pt x="759" y="389"/>
                  <a:pt x="786" y="389"/>
                  <a:pt x="813" y="407"/>
                </a:cubicBezTo>
                <a:cubicBezTo>
                  <a:pt x="850" y="416"/>
                  <a:pt x="877" y="434"/>
                  <a:pt x="895" y="452"/>
                </a:cubicBezTo>
                <a:cubicBezTo>
                  <a:pt x="921" y="470"/>
                  <a:pt x="939" y="497"/>
                  <a:pt x="957" y="524"/>
                </a:cubicBezTo>
                <a:cubicBezTo>
                  <a:pt x="975" y="551"/>
                  <a:pt x="984" y="578"/>
                  <a:pt x="993" y="615"/>
                </a:cubicBezTo>
                <a:cubicBezTo>
                  <a:pt x="1002" y="642"/>
                  <a:pt x="1002" y="678"/>
                  <a:pt x="993" y="705"/>
                </a:cubicBezTo>
                <a:lnTo>
                  <a:pt x="984" y="70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7">
            <a:extLst>
              <a:ext uri="{FF2B5EF4-FFF2-40B4-BE49-F238E27FC236}">
                <a16:creationId xmlns:a16="http://schemas.microsoft.com/office/drawing/2014/main" id="{20C7B0E1-BEF0-6546-8D8D-0FE64A09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9359" y="6297967"/>
            <a:ext cx="859351" cy="999247"/>
          </a:xfrm>
          <a:custGeom>
            <a:avLst/>
            <a:gdLst>
              <a:gd name="T0" fmla="*/ 470 w 949"/>
              <a:gd name="T1" fmla="*/ 1092 h 1102"/>
              <a:gd name="T2" fmla="*/ 470 w 949"/>
              <a:gd name="T3" fmla="*/ 1092 h 1102"/>
              <a:gd name="T4" fmla="*/ 525 w 949"/>
              <a:gd name="T5" fmla="*/ 975 h 1102"/>
              <a:gd name="T6" fmla="*/ 506 w 949"/>
              <a:gd name="T7" fmla="*/ 848 h 1102"/>
              <a:gd name="T8" fmla="*/ 425 w 949"/>
              <a:gd name="T9" fmla="*/ 749 h 1102"/>
              <a:gd name="T10" fmla="*/ 317 w 949"/>
              <a:gd name="T11" fmla="*/ 677 h 1102"/>
              <a:gd name="T12" fmla="*/ 181 w 949"/>
              <a:gd name="T13" fmla="*/ 633 h 1102"/>
              <a:gd name="T14" fmla="*/ 55 w 949"/>
              <a:gd name="T15" fmla="*/ 551 h 1102"/>
              <a:gd name="T16" fmla="*/ 19 w 949"/>
              <a:gd name="T17" fmla="*/ 479 h 1102"/>
              <a:gd name="T18" fmla="*/ 9 w 949"/>
              <a:gd name="T19" fmla="*/ 407 h 1102"/>
              <a:gd name="T20" fmla="*/ 46 w 949"/>
              <a:gd name="T21" fmla="*/ 262 h 1102"/>
              <a:gd name="T22" fmla="*/ 136 w 949"/>
              <a:gd name="T23" fmla="*/ 136 h 1102"/>
              <a:gd name="T24" fmla="*/ 190 w 949"/>
              <a:gd name="T25" fmla="*/ 90 h 1102"/>
              <a:gd name="T26" fmla="*/ 262 w 949"/>
              <a:gd name="T27" fmla="*/ 45 h 1102"/>
              <a:gd name="T28" fmla="*/ 335 w 949"/>
              <a:gd name="T29" fmla="*/ 18 h 1102"/>
              <a:gd name="T30" fmla="*/ 416 w 949"/>
              <a:gd name="T31" fmla="*/ 9 h 1102"/>
              <a:gd name="T32" fmla="*/ 570 w 949"/>
              <a:gd name="T33" fmla="*/ 27 h 1102"/>
              <a:gd name="T34" fmla="*/ 642 w 949"/>
              <a:gd name="T35" fmla="*/ 73 h 1102"/>
              <a:gd name="T36" fmla="*/ 678 w 949"/>
              <a:gd name="T37" fmla="*/ 99 h 1102"/>
              <a:gd name="T38" fmla="*/ 705 w 949"/>
              <a:gd name="T39" fmla="*/ 127 h 1102"/>
              <a:gd name="T40" fmla="*/ 732 w 949"/>
              <a:gd name="T41" fmla="*/ 163 h 1102"/>
              <a:gd name="T42" fmla="*/ 750 w 949"/>
              <a:gd name="T43" fmla="*/ 190 h 1102"/>
              <a:gd name="T44" fmla="*/ 778 w 949"/>
              <a:gd name="T45" fmla="*/ 262 h 1102"/>
              <a:gd name="T46" fmla="*/ 805 w 949"/>
              <a:gd name="T47" fmla="*/ 326 h 1102"/>
              <a:gd name="T48" fmla="*/ 814 w 949"/>
              <a:gd name="T49" fmla="*/ 362 h 1102"/>
              <a:gd name="T50" fmla="*/ 832 w 949"/>
              <a:gd name="T51" fmla="*/ 389 h 1102"/>
              <a:gd name="T52" fmla="*/ 876 w 949"/>
              <a:gd name="T53" fmla="*/ 434 h 1102"/>
              <a:gd name="T54" fmla="*/ 912 w 949"/>
              <a:gd name="T55" fmla="*/ 452 h 1102"/>
              <a:gd name="T56" fmla="*/ 939 w 949"/>
              <a:gd name="T57" fmla="*/ 452 h 1102"/>
              <a:gd name="T58" fmla="*/ 939 w 949"/>
              <a:gd name="T59" fmla="*/ 452 h 1102"/>
              <a:gd name="T60" fmla="*/ 948 w 949"/>
              <a:gd name="T61" fmla="*/ 461 h 1102"/>
              <a:gd name="T62" fmla="*/ 939 w 949"/>
              <a:gd name="T63" fmla="*/ 461 h 1102"/>
              <a:gd name="T64" fmla="*/ 903 w 949"/>
              <a:gd name="T65" fmla="*/ 470 h 1102"/>
              <a:gd name="T66" fmla="*/ 868 w 949"/>
              <a:gd name="T67" fmla="*/ 461 h 1102"/>
              <a:gd name="T68" fmla="*/ 805 w 949"/>
              <a:gd name="T69" fmla="*/ 416 h 1102"/>
              <a:gd name="T70" fmla="*/ 778 w 949"/>
              <a:gd name="T71" fmla="*/ 389 h 1102"/>
              <a:gd name="T72" fmla="*/ 750 w 949"/>
              <a:gd name="T73" fmla="*/ 352 h 1102"/>
              <a:gd name="T74" fmla="*/ 714 w 949"/>
              <a:gd name="T75" fmla="*/ 289 h 1102"/>
              <a:gd name="T76" fmla="*/ 642 w 949"/>
              <a:gd name="T77" fmla="*/ 181 h 1102"/>
              <a:gd name="T78" fmla="*/ 624 w 949"/>
              <a:gd name="T79" fmla="*/ 163 h 1102"/>
              <a:gd name="T80" fmla="*/ 597 w 949"/>
              <a:gd name="T81" fmla="*/ 145 h 1102"/>
              <a:gd name="T82" fmla="*/ 543 w 949"/>
              <a:gd name="T83" fmla="*/ 118 h 1102"/>
              <a:gd name="T84" fmla="*/ 416 w 949"/>
              <a:gd name="T85" fmla="*/ 90 h 1102"/>
              <a:gd name="T86" fmla="*/ 290 w 949"/>
              <a:gd name="T87" fmla="*/ 118 h 1102"/>
              <a:gd name="T88" fmla="*/ 235 w 949"/>
              <a:gd name="T89" fmla="*/ 145 h 1102"/>
              <a:gd name="T90" fmla="*/ 181 w 949"/>
              <a:gd name="T91" fmla="*/ 190 h 1102"/>
              <a:gd name="T92" fmla="*/ 82 w 949"/>
              <a:gd name="T93" fmla="*/ 280 h 1102"/>
              <a:gd name="T94" fmla="*/ 55 w 949"/>
              <a:gd name="T95" fmla="*/ 343 h 1102"/>
              <a:gd name="T96" fmla="*/ 37 w 949"/>
              <a:gd name="T97" fmla="*/ 407 h 1102"/>
              <a:gd name="T98" fmla="*/ 37 w 949"/>
              <a:gd name="T99" fmla="*/ 479 h 1102"/>
              <a:gd name="T100" fmla="*/ 46 w 949"/>
              <a:gd name="T101" fmla="*/ 488 h 1102"/>
              <a:gd name="T102" fmla="*/ 55 w 949"/>
              <a:gd name="T103" fmla="*/ 506 h 1102"/>
              <a:gd name="T104" fmla="*/ 64 w 949"/>
              <a:gd name="T105" fmla="*/ 515 h 1102"/>
              <a:gd name="T106" fmla="*/ 73 w 949"/>
              <a:gd name="T107" fmla="*/ 533 h 1102"/>
              <a:gd name="T108" fmla="*/ 190 w 949"/>
              <a:gd name="T109" fmla="*/ 587 h 1102"/>
              <a:gd name="T110" fmla="*/ 335 w 949"/>
              <a:gd name="T111" fmla="*/ 615 h 1102"/>
              <a:gd name="T112" fmla="*/ 470 w 949"/>
              <a:gd name="T113" fmla="*/ 695 h 1102"/>
              <a:gd name="T114" fmla="*/ 561 w 949"/>
              <a:gd name="T115" fmla="*/ 821 h 1102"/>
              <a:gd name="T116" fmla="*/ 570 w 949"/>
              <a:gd name="T117" fmla="*/ 984 h 1102"/>
              <a:gd name="T118" fmla="*/ 534 w 949"/>
              <a:gd name="T119" fmla="*/ 1047 h 1102"/>
              <a:gd name="T120" fmla="*/ 479 w 949"/>
              <a:gd name="T121" fmla="*/ 1101 h 1102"/>
              <a:gd name="T122" fmla="*/ 470 w 949"/>
              <a:gd name="T123" fmla="*/ 1101 h 1102"/>
              <a:gd name="T124" fmla="*/ 470 w 949"/>
              <a:gd name="T125" fmla="*/ 1092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9" h="1102">
                <a:moveTo>
                  <a:pt x="470" y="1092"/>
                </a:moveTo>
                <a:lnTo>
                  <a:pt x="470" y="1092"/>
                </a:lnTo>
                <a:cubicBezTo>
                  <a:pt x="506" y="1056"/>
                  <a:pt x="525" y="1011"/>
                  <a:pt x="525" y="975"/>
                </a:cubicBezTo>
                <a:cubicBezTo>
                  <a:pt x="525" y="930"/>
                  <a:pt x="525" y="885"/>
                  <a:pt x="506" y="848"/>
                </a:cubicBezTo>
                <a:cubicBezTo>
                  <a:pt x="488" y="803"/>
                  <a:pt x="461" y="776"/>
                  <a:pt x="425" y="749"/>
                </a:cubicBezTo>
                <a:cubicBezTo>
                  <a:pt x="389" y="722"/>
                  <a:pt x="353" y="695"/>
                  <a:pt x="317" y="677"/>
                </a:cubicBezTo>
                <a:cubicBezTo>
                  <a:pt x="272" y="660"/>
                  <a:pt x="226" y="651"/>
                  <a:pt x="181" y="633"/>
                </a:cubicBezTo>
                <a:cubicBezTo>
                  <a:pt x="136" y="615"/>
                  <a:pt x="91" y="587"/>
                  <a:pt x="55" y="551"/>
                </a:cubicBezTo>
                <a:cubicBezTo>
                  <a:pt x="37" y="533"/>
                  <a:pt x="19" y="506"/>
                  <a:pt x="19" y="479"/>
                </a:cubicBezTo>
                <a:cubicBezTo>
                  <a:pt x="9" y="461"/>
                  <a:pt x="0" y="434"/>
                  <a:pt x="9" y="407"/>
                </a:cubicBezTo>
                <a:cubicBezTo>
                  <a:pt x="9" y="352"/>
                  <a:pt x="28" y="307"/>
                  <a:pt x="46" y="262"/>
                </a:cubicBezTo>
                <a:cubicBezTo>
                  <a:pt x="73" y="217"/>
                  <a:pt x="100" y="172"/>
                  <a:pt x="136" y="136"/>
                </a:cubicBezTo>
                <a:cubicBezTo>
                  <a:pt x="154" y="118"/>
                  <a:pt x="172" y="99"/>
                  <a:pt x="190" y="90"/>
                </a:cubicBezTo>
                <a:cubicBezTo>
                  <a:pt x="217" y="73"/>
                  <a:pt x="235" y="54"/>
                  <a:pt x="262" y="45"/>
                </a:cubicBezTo>
                <a:cubicBezTo>
                  <a:pt x="281" y="36"/>
                  <a:pt x="308" y="27"/>
                  <a:pt x="335" y="18"/>
                </a:cubicBezTo>
                <a:cubicBezTo>
                  <a:pt x="362" y="9"/>
                  <a:pt x="389" y="9"/>
                  <a:pt x="416" y="9"/>
                </a:cubicBezTo>
                <a:cubicBezTo>
                  <a:pt x="470" y="0"/>
                  <a:pt x="525" y="9"/>
                  <a:pt x="570" y="27"/>
                </a:cubicBezTo>
                <a:cubicBezTo>
                  <a:pt x="597" y="45"/>
                  <a:pt x="624" y="54"/>
                  <a:pt x="642" y="73"/>
                </a:cubicBezTo>
                <a:cubicBezTo>
                  <a:pt x="651" y="81"/>
                  <a:pt x="669" y="90"/>
                  <a:pt x="678" y="99"/>
                </a:cubicBezTo>
                <a:cubicBezTo>
                  <a:pt x="687" y="109"/>
                  <a:pt x="696" y="118"/>
                  <a:pt x="705" y="127"/>
                </a:cubicBezTo>
                <a:cubicBezTo>
                  <a:pt x="714" y="136"/>
                  <a:pt x="723" y="145"/>
                  <a:pt x="732" y="163"/>
                </a:cubicBezTo>
                <a:cubicBezTo>
                  <a:pt x="732" y="172"/>
                  <a:pt x="741" y="181"/>
                  <a:pt x="750" y="190"/>
                </a:cubicBezTo>
                <a:cubicBezTo>
                  <a:pt x="759" y="217"/>
                  <a:pt x="768" y="244"/>
                  <a:pt x="778" y="262"/>
                </a:cubicBezTo>
                <a:cubicBezTo>
                  <a:pt x="787" y="289"/>
                  <a:pt x="796" y="307"/>
                  <a:pt x="805" y="326"/>
                </a:cubicBezTo>
                <a:cubicBezTo>
                  <a:pt x="805" y="334"/>
                  <a:pt x="814" y="352"/>
                  <a:pt x="814" y="362"/>
                </a:cubicBezTo>
                <a:cubicBezTo>
                  <a:pt x="823" y="371"/>
                  <a:pt x="823" y="380"/>
                  <a:pt x="832" y="389"/>
                </a:cubicBezTo>
                <a:cubicBezTo>
                  <a:pt x="850" y="407"/>
                  <a:pt x="859" y="416"/>
                  <a:pt x="876" y="434"/>
                </a:cubicBezTo>
                <a:cubicBezTo>
                  <a:pt x="885" y="434"/>
                  <a:pt x="894" y="443"/>
                  <a:pt x="912" y="452"/>
                </a:cubicBezTo>
                <a:cubicBezTo>
                  <a:pt x="921" y="452"/>
                  <a:pt x="930" y="452"/>
                  <a:pt x="939" y="452"/>
                </a:cubicBezTo>
                <a:lnTo>
                  <a:pt x="939" y="452"/>
                </a:lnTo>
                <a:cubicBezTo>
                  <a:pt x="948" y="452"/>
                  <a:pt x="948" y="461"/>
                  <a:pt x="948" y="461"/>
                </a:cubicBezTo>
                <a:cubicBezTo>
                  <a:pt x="948" y="461"/>
                  <a:pt x="948" y="461"/>
                  <a:pt x="939" y="461"/>
                </a:cubicBezTo>
                <a:cubicBezTo>
                  <a:pt x="930" y="461"/>
                  <a:pt x="921" y="470"/>
                  <a:pt x="903" y="470"/>
                </a:cubicBezTo>
                <a:cubicBezTo>
                  <a:pt x="894" y="461"/>
                  <a:pt x="876" y="461"/>
                  <a:pt x="868" y="461"/>
                </a:cubicBezTo>
                <a:cubicBezTo>
                  <a:pt x="841" y="443"/>
                  <a:pt x="823" y="434"/>
                  <a:pt x="805" y="416"/>
                </a:cubicBezTo>
                <a:cubicBezTo>
                  <a:pt x="796" y="407"/>
                  <a:pt x="787" y="398"/>
                  <a:pt x="778" y="389"/>
                </a:cubicBezTo>
                <a:cubicBezTo>
                  <a:pt x="768" y="380"/>
                  <a:pt x="759" y="362"/>
                  <a:pt x="750" y="352"/>
                </a:cubicBezTo>
                <a:cubicBezTo>
                  <a:pt x="741" y="334"/>
                  <a:pt x="723" y="307"/>
                  <a:pt x="714" y="289"/>
                </a:cubicBezTo>
                <a:cubicBezTo>
                  <a:pt x="696" y="244"/>
                  <a:pt x="669" y="208"/>
                  <a:pt x="642" y="181"/>
                </a:cubicBezTo>
                <a:cubicBezTo>
                  <a:pt x="633" y="172"/>
                  <a:pt x="633" y="163"/>
                  <a:pt x="624" y="163"/>
                </a:cubicBezTo>
                <a:cubicBezTo>
                  <a:pt x="615" y="154"/>
                  <a:pt x="606" y="145"/>
                  <a:pt x="597" y="145"/>
                </a:cubicBezTo>
                <a:cubicBezTo>
                  <a:pt x="579" y="127"/>
                  <a:pt x="561" y="118"/>
                  <a:pt x="543" y="118"/>
                </a:cubicBezTo>
                <a:cubicBezTo>
                  <a:pt x="497" y="99"/>
                  <a:pt x="461" y="90"/>
                  <a:pt x="416" y="90"/>
                </a:cubicBezTo>
                <a:cubicBezTo>
                  <a:pt x="371" y="90"/>
                  <a:pt x="335" y="99"/>
                  <a:pt x="290" y="118"/>
                </a:cubicBezTo>
                <a:cubicBezTo>
                  <a:pt x="272" y="127"/>
                  <a:pt x="253" y="136"/>
                  <a:pt x="235" y="145"/>
                </a:cubicBezTo>
                <a:cubicBezTo>
                  <a:pt x="217" y="163"/>
                  <a:pt x="199" y="172"/>
                  <a:pt x="181" y="190"/>
                </a:cubicBezTo>
                <a:cubicBezTo>
                  <a:pt x="145" y="217"/>
                  <a:pt x="109" y="244"/>
                  <a:pt x="82" y="280"/>
                </a:cubicBezTo>
                <a:cubicBezTo>
                  <a:pt x="73" y="298"/>
                  <a:pt x="64" y="326"/>
                  <a:pt x="55" y="343"/>
                </a:cubicBezTo>
                <a:cubicBezTo>
                  <a:pt x="46" y="362"/>
                  <a:pt x="37" y="389"/>
                  <a:pt x="37" y="407"/>
                </a:cubicBezTo>
                <a:cubicBezTo>
                  <a:pt x="28" y="434"/>
                  <a:pt x="28" y="452"/>
                  <a:pt x="37" y="479"/>
                </a:cubicBezTo>
                <a:lnTo>
                  <a:pt x="46" y="488"/>
                </a:lnTo>
                <a:cubicBezTo>
                  <a:pt x="46" y="497"/>
                  <a:pt x="46" y="497"/>
                  <a:pt x="55" y="506"/>
                </a:cubicBezTo>
                <a:cubicBezTo>
                  <a:pt x="55" y="506"/>
                  <a:pt x="55" y="515"/>
                  <a:pt x="64" y="515"/>
                </a:cubicBezTo>
                <a:cubicBezTo>
                  <a:pt x="73" y="533"/>
                  <a:pt x="73" y="533"/>
                  <a:pt x="73" y="533"/>
                </a:cubicBezTo>
                <a:cubicBezTo>
                  <a:pt x="100" y="560"/>
                  <a:pt x="145" y="579"/>
                  <a:pt x="190" y="587"/>
                </a:cubicBezTo>
                <a:cubicBezTo>
                  <a:pt x="244" y="596"/>
                  <a:pt x="290" y="605"/>
                  <a:pt x="335" y="615"/>
                </a:cubicBezTo>
                <a:cubicBezTo>
                  <a:pt x="389" y="633"/>
                  <a:pt x="434" y="660"/>
                  <a:pt x="470" y="695"/>
                </a:cubicBezTo>
                <a:cubicBezTo>
                  <a:pt x="515" y="722"/>
                  <a:pt x="543" y="767"/>
                  <a:pt x="561" y="821"/>
                </a:cubicBezTo>
                <a:cubicBezTo>
                  <a:pt x="579" y="876"/>
                  <a:pt x="579" y="930"/>
                  <a:pt x="570" y="984"/>
                </a:cubicBezTo>
                <a:cubicBezTo>
                  <a:pt x="561" y="1002"/>
                  <a:pt x="552" y="1029"/>
                  <a:pt x="534" y="1047"/>
                </a:cubicBezTo>
                <a:cubicBezTo>
                  <a:pt x="515" y="1074"/>
                  <a:pt x="497" y="1092"/>
                  <a:pt x="479" y="1101"/>
                </a:cubicBezTo>
                <a:lnTo>
                  <a:pt x="470" y="1101"/>
                </a:lnTo>
                <a:lnTo>
                  <a:pt x="470" y="109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8">
            <a:extLst>
              <a:ext uri="{FF2B5EF4-FFF2-40B4-BE49-F238E27FC236}">
                <a16:creationId xmlns:a16="http://schemas.microsoft.com/office/drawing/2014/main" id="{AB6DD70E-6053-264D-8AC7-96E8CFA0E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642" y="9939222"/>
            <a:ext cx="575566" cy="319759"/>
          </a:xfrm>
          <a:custGeom>
            <a:avLst/>
            <a:gdLst>
              <a:gd name="T0" fmla="*/ 9 w 634"/>
              <a:gd name="T1" fmla="*/ 0 h 353"/>
              <a:gd name="T2" fmla="*/ 9 w 634"/>
              <a:gd name="T3" fmla="*/ 0 h 353"/>
              <a:gd name="T4" fmla="*/ 45 w 634"/>
              <a:gd name="T5" fmla="*/ 27 h 353"/>
              <a:gd name="T6" fmla="*/ 81 w 634"/>
              <a:gd name="T7" fmla="*/ 54 h 353"/>
              <a:gd name="T8" fmla="*/ 117 w 634"/>
              <a:gd name="T9" fmla="*/ 90 h 353"/>
              <a:gd name="T10" fmla="*/ 145 w 634"/>
              <a:gd name="T11" fmla="*/ 117 h 353"/>
              <a:gd name="T12" fmla="*/ 172 w 634"/>
              <a:gd name="T13" fmla="*/ 154 h 353"/>
              <a:gd name="T14" fmla="*/ 199 w 634"/>
              <a:gd name="T15" fmla="*/ 190 h 353"/>
              <a:gd name="T16" fmla="*/ 244 w 634"/>
              <a:gd name="T17" fmla="*/ 217 h 353"/>
              <a:gd name="T18" fmla="*/ 289 w 634"/>
              <a:gd name="T19" fmla="*/ 226 h 353"/>
              <a:gd name="T20" fmla="*/ 325 w 634"/>
              <a:gd name="T21" fmla="*/ 235 h 353"/>
              <a:gd name="T22" fmla="*/ 370 w 634"/>
              <a:gd name="T23" fmla="*/ 244 h 353"/>
              <a:gd name="T24" fmla="*/ 416 w 634"/>
              <a:gd name="T25" fmla="*/ 253 h 353"/>
              <a:gd name="T26" fmla="*/ 461 w 634"/>
              <a:gd name="T27" fmla="*/ 262 h 353"/>
              <a:gd name="T28" fmla="*/ 497 w 634"/>
              <a:gd name="T29" fmla="*/ 271 h 353"/>
              <a:gd name="T30" fmla="*/ 542 w 634"/>
              <a:gd name="T31" fmla="*/ 289 h 353"/>
              <a:gd name="T32" fmla="*/ 587 w 634"/>
              <a:gd name="T33" fmla="*/ 298 h 353"/>
              <a:gd name="T34" fmla="*/ 633 w 634"/>
              <a:gd name="T35" fmla="*/ 307 h 353"/>
              <a:gd name="T36" fmla="*/ 633 w 634"/>
              <a:gd name="T37" fmla="*/ 307 h 353"/>
              <a:gd name="T38" fmla="*/ 633 w 634"/>
              <a:gd name="T39" fmla="*/ 316 h 353"/>
              <a:gd name="T40" fmla="*/ 633 w 634"/>
              <a:gd name="T41" fmla="*/ 316 h 353"/>
              <a:gd name="T42" fmla="*/ 587 w 634"/>
              <a:gd name="T43" fmla="*/ 343 h 353"/>
              <a:gd name="T44" fmla="*/ 542 w 634"/>
              <a:gd name="T45" fmla="*/ 352 h 353"/>
              <a:gd name="T46" fmla="*/ 488 w 634"/>
              <a:gd name="T47" fmla="*/ 352 h 353"/>
              <a:gd name="T48" fmla="*/ 443 w 634"/>
              <a:gd name="T49" fmla="*/ 352 h 353"/>
              <a:gd name="T50" fmla="*/ 398 w 634"/>
              <a:gd name="T51" fmla="*/ 343 h 353"/>
              <a:gd name="T52" fmla="*/ 343 w 634"/>
              <a:gd name="T53" fmla="*/ 325 h 353"/>
              <a:gd name="T54" fmla="*/ 307 w 634"/>
              <a:gd name="T55" fmla="*/ 298 h 353"/>
              <a:gd name="T56" fmla="*/ 262 w 634"/>
              <a:gd name="T57" fmla="*/ 271 h 353"/>
              <a:gd name="T58" fmla="*/ 226 w 634"/>
              <a:gd name="T59" fmla="*/ 235 h 353"/>
              <a:gd name="T60" fmla="*/ 190 w 634"/>
              <a:gd name="T61" fmla="*/ 217 h 353"/>
              <a:gd name="T62" fmla="*/ 145 w 634"/>
              <a:gd name="T63" fmla="*/ 190 h 353"/>
              <a:gd name="T64" fmla="*/ 99 w 634"/>
              <a:gd name="T65" fmla="*/ 172 h 353"/>
              <a:gd name="T66" fmla="*/ 63 w 634"/>
              <a:gd name="T67" fmla="*/ 136 h 353"/>
              <a:gd name="T68" fmla="*/ 36 w 634"/>
              <a:gd name="T69" fmla="*/ 99 h 353"/>
              <a:gd name="T70" fmla="*/ 9 w 634"/>
              <a:gd name="T71" fmla="*/ 54 h 353"/>
              <a:gd name="T72" fmla="*/ 0 w 634"/>
              <a:gd name="T73" fmla="*/ 9 h 353"/>
              <a:gd name="T74" fmla="*/ 9 w 634"/>
              <a:gd name="T75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4" h="353">
                <a:moveTo>
                  <a:pt x="9" y="0"/>
                </a:moveTo>
                <a:lnTo>
                  <a:pt x="9" y="0"/>
                </a:lnTo>
                <a:cubicBezTo>
                  <a:pt x="27" y="9"/>
                  <a:pt x="36" y="18"/>
                  <a:pt x="45" y="27"/>
                </a:cubicBezTo>
                <a:cubicBezTo>
                  <a:pt x="63" y="36"/>
                  <a:pt x="72" y="45"/>
                  <a:pt x="81" y="54"/>
                </a:cubicBezTo>
                <a:cubicBezTo>
                  <a:pt x="90" y="63"/>
                  <a:pt x="108" y="81"/>
                  <a:pt x="117" y="90"/>
                </a:cubicBezTo>
                <a:cubicBezTo>
                  <a:pt x="127" y="99"/>
                  <a:pt x="136" y="108"/>
                  <a:pt x="145" y="117"/>
                </a:cubicBezTo>
                <a:cubicBezTo>
                  <a:pt x="153" y="126"/>
                  <a:pt x="163" y="145"/>
                  <a:pt x="172" y="154"/>
                </a:cubicBezTo>
                <a:cubicBezTo>
                  <a:pt x="181" y="172"/>
                  <a:pt x="190" y="181"/>
                  <a:pt x="199" y="190"/>
                </a:cubicBezTo>
                <a:cubicBezTo>
                  <a:pt x="217" y="199"/>
                  <a:pt x="226" y="208"/>
                  <a:pt x="244" y="217"/>
                </a:cubicBezTo>
                <a:cubicBezTo>
                  <a:pt x="253" y="217"/>
                  <a:pt x="271" y="226"/>
                  <a:pt x="289" y="226"/>
                </a:cubicBezTo>
                <a:cubicBezTo>
                  <a:pt x="298" y="235"/>
                  <a:pt x="316" y="235"/>
                  <a:pt x="325" y="235"/>
                </a:cubicBezTo>
                <a:cubicBezTo>
                  <a:pt x="343" y="235"/>
                  <a:pt x="361" y="244"/>
                  <a:pt x="370" y="244"/>
                </a:cubicBezTo>
                <a:cubicBezTo>
                  <a:pt x="389" y="253"/>
                  <a:pt x="398" y="253"/>
                  <a:pt x="416" y="253"/>
                </a:cubicBezTo>
                <a:cubicBezTo>
                  <a:pt x="434" y="253"/>
                  <a:pt x="443" y="262"/>
                  <a:pt x="461" y="262"/>
                </a:cubicBezTo>
                <a:cubicBezTo>
                  <a:pt x="470" y="262"/>
                  <a:pt x="488" y="271"/>
                  <a:pt x="497" y="271"/>
                </a:cubicBezTo>
                <a:cubicBezTo>
                  <a:pt x="515" y="280"/>
                  <a:pt x="524" y="280"/>
                  <a:pt x="542" y="289"/>
                </a:cubicBezTo>
                <a:cubicBezTo>
                  <a:pt x="560" y="289"/>
                  <a:pt x="569" y="289"/>
                  <a:pt x="587" y="298"/>
                </a:cubicBezTo>
                <a:cubicBezTo>
                  <a:pt x="605" y="298"/>
                  <a:pt x="614" y="307"/>
                  <a:pt x="633" y="307"/>
                </a:cubicBezTo>
                <a:lnTo>
                  <a:pt x="633" y="307"/>
                </a:lnTo>
                <a:lnTo>
                  <a:pt x="633" y="316"/>
                </a:lnTo>
                <a:lnTo>
                  <a:pt x="633" y="316"/>
                </a:lnTo>
                <a:cubicBezTo>
                  <a:pt x="623" y="325"/>
                  <a:pt x="605" y="334"/>
                  <a:pt x="587" y="343"/>
                </a:cubicBezTo>
                <a:cubicBezTo>
                  <a:pt x="569" y="343"/>
                  <a:pt x="560" y="343"/>
                  <a:pt x="542" y="352"/>
                </a:cubicBezTo>
                <a:cubicBezTo>
                  <a:pt x="524" y="352"/>
                  <a:pt x="506" y="352"/>
                  <a:pt x="488" y="352"/>
                </a:cubicBezTo>
                <a:cubicBezTo>
                  <a:pt x="470" y="352"/>
                  <a:pt x="461" y="352"/>
                  <a:pt x="443" y="352"/>
                </a:cubicBezTo>
                <a:cubicBezTo>
                  <a:pt x="425" y="343"/>
                  <a:pt x="406" y="343"/>
                  <a:pt x="398" y="343"/>
                </a:cubicBezTo>
                <a:cubicBezTo>
                  <a:pt x="380" y="334"/>
                  <a:pt x="361" y="325"/>
                  <a:pt x="343" y="325"/>
                </a:cubicBezTo>
                <a:cubicBezTo>
                  <a:pt x="334" y="316"/>
                  <a:pt x="316" y="307"/>
                  <a:pt x="307" y="298"/>
                </a:cubicBezTo>
                <a:cubicBezTo>
                  <a:pt x="289" y="289"/>
                  <a:pt x="280" y="280"/>
                  <a:pt x="262" y="271"/>
                </a:cubicBezTo>
                <a:cubicBezTo>
                  <a:pt x="253" y="262"/>
                  <a:pt x="244" y="244"/>
                  <a:pt x="226" y="235"/>
                </a:cubicBezTo>
                <a:cubicBezTo>
                  <a:pt x="217" y="226"/>
                  <a:pt x="199" y="217"/>
                  <a:pt x="190" y="217"/>
                </a:cubicBezTo>
                <a:cubicBezTo>
                  <a:pt x="172" y="208"/>
                  <a:pt x="163" y="199"/>
                  <a:pt x="145" y="190"/>
                </a:cubicBezTo>
                <a:cubicBezTo>
                  <a:pt x="127" y="190"/>
                  <a:pt x="108" y="181"/>
                  <a:pt x="99" y="172"/>
                </a:cubicBezTo>
                <a:cubicBezTo>
                  <a:pt x="81" y="162"/>
                  <a:pt x="72" y="154"/>
                  <a:pt x="63" y="136"/>
                </a:cubicBezTo>
                <a:cubicBezTo>
                  <a:pt x="54" y="126"/>
                  <a:pt x="45" y="117"/>
                  <a:pt x="36" y="99"/>
                </a:cubicBezTo>
                <a:cubicBezTo>
                  <a:pt x="27" y="81"/>
                  <a:pt x="18" y="72"/>
                  <a:pt x="9" y="54"/>
                </a:cubicBezTo>
                <a:cubicBezTo>
                  <a:pt x="9" y="36"/>
                  <a:pt x="0" y="27"/>
                  <a:pt x="0" y="9"/>
                </a:cubicBezTo>
                <a:cubicBezTo>
                  <a:pt x="0" y="0"/>
                  <a:pt x="0" y="0"/>
                  <a:pt x="9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9">
            <a:extLst>
              <a:ext uri="{FF2B5EF4-FFF2-40B4-BE49-F238E27FC236}">
                <a16:creationId xmlns:a16="http://schemas.microsoft.com/office/drawing/2014/main" id="{A2ACB1DF-A684-4E4C-A1FD-D00474033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2871" y="9071877"/>
            <a:ext cx="531598" cy="371719"/>
          </a:xfrm>
          <a:custGeom>
            <a:avLst/>
            <a:gdLst>
              <a:gd name="T0" fmla="*/ 27 w 588"/>
              <a:gd name="T1" fmla="*/ 0 h 408"/>
              <a:gd name="T2" fmla="*/ 27 w 588"/>
              <a:gd name="T3" fmla="*/ 0 h 408"/>
              <a:gd name="T4" fmla="*/ 63 w 588"/>
              <a:gd name="T5" fmla="*/ 82 h 408"/>
              <a:gd name="T6" fmla="*/ 72 w 588"/>
              <a:gd name="T7" fmla="*/ 91 h 408"/>
              <a:gd name="T8" fmla="*/ 81 w 588"/>
              <a:gd name="T9" fmla="*/ 100 h 408"/>
              <a:gd name="T10" fmla="*/ 90 w 588"/>
              <a:gd name="T11" fmla="*/ 109 h 408"/>
              <a:gd name="T12" fmla="*/ 108 w 588"/>
              <a:gd name="T13" fmla="*/ 145 h 408"/>
              <a:gd name="T14" fmla="*/ 162 w 588"/>
              <a:gd name="T15" fmla="*/ 217 h 408"/>
              <a:gd name="T16" fmla="*/ 244 w 588"/>
              <a:gd name="T17" fmla="*/ 262 h 408"/>
              <a:gd name="T18" fmla="*/ 262 w 588"/>
              <a:gd name="T19" fmla="*/ 262 h 408"/>
              <a:gd name="T20" fmla="*/ 289 w 588"/>
              <a:gd name="T21" fmla="*/ 271 h 408"/>
              <a:gd name="T22" fmla="*/ 325 w 588"/>
              <a:gd name="T23" fmla="*/ 289 h 408"/>
              <a:gd name="T24" fmla="*/ 415 w 588"/>
              <a:gd name="T25" fmla="*/ 307 h 408"/>
              <a:gd name="T26" fmla="*/ 497 w 588"/>
              <a:gd name="T27" fmla="*/ 344 h 408"/>
              <a:gd name="T28" fmla="*/ 578 w 588"/>
              <a:gd name="T29" fmla="*/ 389 h 408"/>
              <a:gd name="T30" fmla="*/ 578 w 588"/>
              <a:gd name="T31" fmla="*/ 389 h 408"/>
              <a:gd name="T32" fmla="*/ 578 w 588"/>
              <a:gd name="T33" fmla="*/ 389 h 408"/>
              <a:gd name="T34" fmla="*/ 479 w 588"/>
              <a:gd name="T35" fmla="*/ 407 h 408"/>
              <a:gd name="T36" fmla="*/ 388 w 588"/>
              <a:gd name="T37" fmla="*/ 398 h 408"/>
              <a:gd name="T38" fmla="*/ 298 w 588"/>
              <a:gd name="T39" fmla="*/ 362 h 408"/>
              <a:gd name="T40" fmla="*/ 253 w 588"/>
              <a:gd name="T41" fmla="*/ 334 h 408"/>
              <a:gd name="T42" fmla="*/ 217 w 588"/>
              <a:gd name="T43" fmla="*/ 298 h 408"/>
              <a:gd name="T44" fmla="*/ 144 w 588"/>
              <a:gd name="T45" fmla="*/ 244 h 408"/>
              <a:gd name="T46" fmla="*/ 63 w 588"/>
              <a:gd name="T47" fmla="*/ 190 h 408"/>
              <a:gd name="T48" fmla="*/ 27 w 588"/>
              <a:gd name="T49" fmla="*/ 154 h 408"/>
              <a:gd name="T50" fmla="*/ 18 w 588"/>
              <a:gd name="T51" fmla="*/ 127 h 408"/>
              <a:gd name="T52" fmla="*/ 9 w 588"/>
              <a:gd name="T53" fmla="*/ 118 h 408"/>
              <a:gd name="T54" fmla="*/ 9 w 588"/>
              <a:gd name="T55" fmla="*/ 109 h 408"/>
              <a:gd name="T56" fmla="*/ 18 w 588"/>
              <a:gd name="T57" fmla="*/ 0 h 408"/>
              <a:gd name="T58" fmla="*/ 18 w 588"/>
              <a:gd name="T59" fmla="*/ 0 h 408"/>
              <a:gd name="T60" fmla="*/ 27 w 588"/>
              <a:gd name="T61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88" h="408">
                <a:moveTo>
                  <a:pt x="27" y="0"/>
                </a:moveTo>
                <a:lnTo>
                  <a:pt x="27" y="0"/>
                </a:lnTo>
                <a:cubicBezTo>
                  <a:pt x="36" y="36"/>
                  <a:pt x="54" y="54"/>
                  <a:pt x="63" y="82"/>
                </a:cubicBezTo>
                <a:cubicBezTo>
                  <a:pt x="63" y="82"/>
                  <a:pt x="72" y="82"/>
                  <a:pt x="72" y="91"/>
                </a:cubicBezTo>
                <a:cubicBezTo>
                  <a:pt x="72" y="91"/>
                  <a:pt x="72" y="91"/>
                  <a:pt x="81" y="100"/>
                </a:cubicBezTo>
                <a:cubicBezTo>
                  <a:pt x="81" y="100"/>
                  <a:pt x="81" y="109"/>
                  <a:pt x="90" y="109"/>
                </a:cubicBezTo>
                <a:cubicBezTo>
                  <a:pt x="99" y="127"/>
                  <a:pt x="108" y="136"/>
                  <a:pt x="108" y="145"/>
                </a:cubicBezTo>
                <a:cubicBezTo>
                  <a:pt x="126" y="172"/>
                  <a:pt x="135" y="199"/>
                  <a:pt x="162" y="217"/>
                </a:cubicBezTo>
                <a:cubicBezTo>
                  <a:pt x="180" y="244"/>
                  <a:pt x="208" y="253"/>
                  <a:pt x="244" y="262"/>
                </a:cubicBezTo>
                <a:cubicBezTo>
                  <a:pt x="262" y="262"/>
                  <a:pt x="262" y="262"/>
                  <a:pt x="262" y="262"/>
                </a:cubicBezTo>
                <a:cubicBezTo>
                  <a:pt x="271" y="271"/>
                  <a:pt x="280" y="271"/>
                  <a:pt x="289" y="271"/>
                </a:cubicBezTo>
                <a:cubicBezTo>
                  <a:pt x="298" y="280"/>
                  <a:pt x="316" y="280"/>
                  <a:pt x="325" y="289"/>
                </a:cubicBezTo>
                <a:cubicBezTo>
                  <a:pt x="361" y="289"/>
                  <a:pt x="388" y="298"/>
                  <a:pt x="415" y="307"/>
                </a:cubicBezTo>
                <a:cubicBezTo>
                  <a:pt x="442" y="316"/>
                  <a:pt x="470" y="334"/>
                  <a:pt x="497" y="344"/>
                </a:cubicBezTo>
                <a:cubicBezTo>
                  <a:pt x="524" y="353"/>
                  <a:pt x="551" y="371"/>
                  <a:pt x="578" y="389"/>
                </a:cubicBezTo>
                <a:cubicBezTo>
                  <a:pt x="587" y="389"/>
                  <a:pt x="587" y="389"/>
                  <a:pt x="578" y="389"/>
                </a:cubicBezTo>
                <a:lnTo>
                  <a:pt x="578" y="389"/>
                </a:lnTo>
                <a:cubicBezTo>
                  <a:pt x="551" y="407"/>
                  <a:pt x="515" y="407"/>
                  <a:pt x="479" y="407"/>
                </a:cubicBezTo>
                <a:cubicBezTo>
                  <a:pt x="451" y="407"/>
                  <a:pt x="415" y="407"/>
                  <a:pt x="388" y="398"/>
                </a:cubicBezTo>
                <a:cubicBezTo>
                  <a:pt x="352" y="389"/>
                  <a:pt x="325" y="371"/>
                  <a:pt x="298" y="362"/>
                </a:cubicBezTo>
                <a:cubicBezTo>
                  <a:pt x="280" y="353"/>
                  <a:pt x="271" y="344"/>
                  <a:pt x="253" y="334"/>
                </a:cubicBezTo>
                <a:cubicBezTo>
                  <a:pt x="244" y="325"/>
                  <a:pt x="234" y="316"/>
                  <a:pt x="217" y="298"/>
                </a:cubicBezTo>
                <a:cubicBezTo>
                  <a:pt x="198" y="280"/>
                  <a:pt x="171" y="262"/>
                  <a:pt x="144" y="244"/>
                </a:cubicBezTo>
                <a:cubicBezTo>
                  <a:pt x="117" y="226"/>
                  <a:pt x="81" y="217"/>
                  <a:pt x="63" y="190"/>
                </a:cubicBezTo>
                <a:cubicBezTo>
                  <a:pt x="45" y="181"/>
                  <a:pt x="36" y="172"/>
                  <a:pt x="27" y="154"/>
                </a:cubicBezTo>
                <a:cubicBezTo>
                  <a:pt x="18" y="145"/>
                  <a:pt x="18" y="136"/>
                  <a:pt x="18" y="127"/>
                </a:cubicBezTo>
                <a:cubicBezTo>
                  <a:pt x="9" y="127"/>
                  <a:pt x="9" y="118"/>
                  <a:pt x="9" y="118"/>
                </a:cubicBezTo>
                <a:lnTo>
                  <a:pt x="9" y="109"/>
                </a:lnTo>
                <a:cubicBezTo>
                  <a:pt x="0" y="72"/>
                  <a:pt x="0" y="36"/>
                  <a:pt x="18" y="0"/>
                </a:cubicBezTo>
                <a:lnTo>
                  <a:pt x="18" y="0"/>
                </a:lnTo>
                <a:cubicBezTo>
                  <a:pt x="18" y="0"/>
                  <a:pt x="18" y="0"/>
                  <a:pt x="27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0">
            <a:extLst>
              <a:ext uri="{FF2B5EF4-FFF2-40B4-BE49-F238E27FC236}">
                <a16:creationId xmlns:a16="http://schemas.microsoft.com/office/drawing/2014/main" id="{9FBE39A6-F8EF-7C44-9FCA-D5369BF4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5692" y="6166065"/>
            <a:ext cx="171872" cy="751434"/>
          </a:xfrm>
          <a:custGeom>
            <a:avLst/>
            <a:gdLst>
              <a:gd name="T0" fmla="*/ 36 w 190"/>
              <a:gd name="T1" fmla="*/ 0 h 831"/>
              <a:gd name="T2" fmla="*/ 36 w 190"/>
              <a:gd name="T3" fmla="*/ 0 h 831"/>
              <a:gd name="T4" fmla="*/ 90 w 190"/>
              <a:gd name="T5" fmla="*/ 27 h 831"/>
              <a:gd name="T6" fmla="*/ 135 w 190"/>
              <a:gd name="T7" fmla="*/ 72 h 831"/>
              <a:gd name="T8" fmla="*/ 162 w 190"/>
              <a:gd name="T9" fmla="*/ 126 h 831"/>
              <a:gd name="T10" fmla="*/ 180 w 190"/>
              <a:gd name="T11" fmla="*/ 189 h 831"/>
              <a:gd name="T12" fmla="*/ 171 w 190"/>
              <a:gd name="T13" fmla="*/ 307 h 831"/>
              <a:gd name="T14" fmla="*/ 189 w 190"/>
              <a:gd name="T15" fmla="*/ 415 h 831"/>
              <a:gd name="T16" fmla="*/ 189 w 190"/>
              <a:gd name="T17" fmla="*/ 478 h 831"/>
              <a:gd name="T18" fmla="*/ 189 w 190"/>
              <a:gd name="T19" fmla="*/ 542 h 831"/>
              <a:gd name="T20" fmla="*/ 162 w 190"/>
              <a:gd name="T21" fmla="*/ 650 h 831"/>
              <a:gd name="T22" fmla="*/ 99 w 190"/>
              <a:gd name="T23" fmla="*/ 759 h 831"/>
              <a:gd name="T24" fmla="*/ 0 w 190"/>
              <a:gd name="T25" fmla="*/ 830 h 831"/>
              <a:gd name="T26" fmla="*/ 0 w 190"/>
              <a:gd name="T27" fmla="*/ 830 h 831"/>
              <a:gd name="T28" fmla="*/ 0 w 190"/>
              <a:gd name="T29" fmla="*/ 821 h 831"/>
              <a:gd name="T30" fmla="*/ 0 w 190"/>
              <a:gd name="T31" fmla="*/ 821 h 831"/>
              <a:gd name="T32" fmla="*/ 45 w 190"/>
              <a:gd name="T33" fmla="*/ 723 h 831"/>
              <a:gd name="T34" fmla="*/ 81 w 190"/>
              <a:gd name="T35" fmla="*/ 623 h 831"/>
              <a:gd name="T36" fmla="*/ 108 w 190"/>
              <a:gd name="T37" fmla="*/ 524 h 831"/>
              <a:gd name="T38" fmla="*/ 126 w 190"/>
              <a:gd name="T39" fmla="*/ 470 h 831"/>
              <a:gd name="T40" fmla="*/ 144 w 190"/>
              <a:gd name="T41" fmla="*/ 415 h 831"/>
              <a:gd name="T42" fmla="*/ 144 w 190"/>
              <a:gd name="T43" fmla="*/ 307 h 831"/>
              <a:gd name="T44" fmla="*/ 144 w 190"/>
              <a:gd name="T45" fmla="*/ 280 h 831"/>
              <a:gd name="T46" fmla="*/ 135 w 190"/>
              <a:gd name="T47" fmla="*/ 253 h 831"/>
              <a:gd name="T48" fmla="*/ 108 w 190"/>
              <a:gd name="T49" fmla="*/ 198 h 831"/>
              <a:gd name="T50" fmla="*/ 90 w 190"/>
              <a:gd name="T51" fmla="*/ 153 h 831"/>
              <a:gd name="T52" fmla="*/ 72 w 190"/>
              <a:gd name="T53" fmla="*/ 108 h 831"/>
              <a:gd name="T54" fmla="*/ 54 w 190"/>
              <a:gd name="T55" fmla="*/ 54 h 831"/>
              <a:gd name="T56" fmla="*/ 27 w 190"/>
              <a:gd name="T57" fmla="*/ 9 h 831"/>
              <a:gd name="T58" fmla="*/ 27 w 190"/>
              <a:gd name="T59" fmla="*/ 9 h 831"/>
              <a:gd name="T60" fmla="*/ 27 w 190"/>
              <a:gd name="T61" fmla="*/ 0 h 831"/>
              <a:gd name="T62" fmla="*/ 36 w 190"/>
              <a:gd name="T63" fmla="*/ 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831">
                <a:moveTo>
                  <a:pt x="36" y="0"/>
                </a:moveTo>
                <a:lnTo>
                  <a:pt x="36" y="0"/>
                </a:lnTo>
                <a:cubicBezTo>
                  <a:pt x="54" y="9"/>
                  <a:pt x="72" y="18"/>
                  <a:pt x="90" y="27"/>
                </a:cubicBezTo>
                <a:cubicBezTo>
                  <a:pt x="108" y="45"/>
                  <a:pt x="117" y="54"/>
                  <a:pt x="135" y="72"/>
                </a:cubicBezTo>
                <a:cubicBezTo>
                  <a:pt x="144" y="90"/>
                  <a:pt x="153" y="108"/>
                  <a:pt x="162" y="126"/>
                </a:cubicBezTo>
                <a:cubicBezTo>
                  <a:pt x="171" y="144"/>
                  <a:pt x="171" y="162"/>
                  <a:pt x="180" y="189"/>
                </a:cubicBezTo>
                <a:cubicBezTo>
                  <a:pt x="180" y="225"/>
                  <a:pt x="171" y="271"/>
                  <a:pt x="171" y="307"/>
                </a:cubicBezTo>
                <a:cubicBezTo>
                  <a:pt x="171" y="343"/>
                  <a:pt x="180" y="379"/>
                  <a:pt x="189" y="415"/>
                </a:cubicBezTo>
                <a:cubicBezTo>
                  <a:pt x="189" y="442"/>
                  <a:pt x="189" y="460"/>
                  <a:pt x="189" y="478"/>
                </a:cubicBezTo>
                <a:cubicBezTo>
                  <a:pt x="189" y="496"/>
                  <a:pt x="189" y="515"/>
                  <a:pt x="189" y="542"/>
                </a:cubicBezTo>
                <a:cubicBezTo>
                  <a:pt x="180" y="578"/>
                  <a:pt x="180" y="614"/>
                  <a:pt x="162" y="650"/>
                </a:cubicBezTo>
                <a:cubicBezTo>
                  <a:pt x="144" y="695"/>
                  <a:pt x="126" y="723"/>
                  <a:pt x="99" y="759"/>
                </a:cubicBezTo>
                <a:cubicBezTo>
                  <a:pt x="72" y="786"/>
                  <a:pt x="36" y="813"/>
                  <a:pt x="0" y="830"/>
                </a:cubicBezTo>
                <a:lnTo>
                  <a:pt x="0" y="830"/>
                </a:lnTo>
                <a:lnTo>
                  <a:pt x="0" y="821"/>
                </a:lnTo>
                <a:lnTo>
                  <a:pt x="0" y="821"/>
                </a:lnTo>
                <a:cubicBezTo>
                  <a:pt x="9" y="786"/>
                  <a:pt x="27" y="759"/>
                  <a:pt x="45" y="723"/>
                </a:cubicBezTo>
                <a:cubicBezTo>
                  <a:pt x="54" y="686"/>
                  <a:pt x="63" y="659"/>
                  <a:pt x="81" y="623"/>
                </a:cubicBezTo>
                <a:cubicBezTo>
                  <a:pt x="90" y="587"/>
                  <a:pt x="99" y="560"/>
                  <a:pt x="108" y="524"/>
                </a:cubicBezTo>
                <a:cubicBezTo>
                  <a:pt x="126" y="470"/>
                  <a:pt x="126" y="470"/>
                  <a:pt x="126" y="470"/>
                </a:cubicBezTo>
                <a:cubicBezTo>
                  <a:pt x="135" y="451"/>
                  <a:pt x="135" y="433"/>
                  <a:pt x="144" y="415"/>
                </a:cubicBezTo>
                <a:cubicBezTo>
                  <a:pt x="153" y="379"/>
                  <a:pt x="153" y="343"/>
                  <a:pt x="144" y="307"/>
                </a:cubicBezTo>
                <a:cubicBezTo>
                  <a:pt x="144" y="298"/>
                  <a:pt x="144" y="289"/>
                  <a:pt x="144" y="280"/>
                </a:cubicBezTo>
                <a:cubicBezTo>
                  <a:pt x="135" y="271"/>
                  <a:pt x="135" y="262"/>
                  <a:pt x="135" y="253"/>
                </a:cubicBezTo>
                <a:cubicBezTo>
                  <a:pt x="126" y="234"/>
                  <a:pt x="117" y="217"/>
                  <a:pt x="108" y="198"/>
                </a:cubicBezTo>
                <a:cubicBezTo>
                  <a:pt x="99" y="189"/>
                  <a:pt x="99" y="171"/>
                  <a:pt x="90" y="153"/>
                </a:cubicBezTo>
                <a:cubicBezTo>
                  <a:pt x="90" y="135"/>
                  <a:pt x="81" y="117"/>
                  <a:pt x="72" y="108"/>
                </a:cubicBezTo>
                <a:cubicBezTo>
                  <a:pt x="72" y="90"/>
                  <a:pt x="63" y="72"/>
                  <a:pt x="54" y="54"/>
                </a:cubicBezTo>
                <a:cubicBezTo>
                  <a:pt x="45" y="45"/>
                  <a:pt x="36" y="27"/>
                  <a:pt x="27" y="9"/>
                </a:cubicBezTo>
                <a:lnTo>
                  <a:pt x="27" y="9"/>
                </a:lnTo>
                <a:lnTo>
                  <a:pt x="27" y="0"/>
                </a:ln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1">
            <a:extLst>
              <a:ext uri="{FF2B5EF4-FFF2-40B4-BE49-F238E27FC236}">
                <a16:creationId xmlns:a16="http://schemas.microsoft.com/office/drawing/2014/main" id="{923CDBF0-B7EA-244B-B3D3-B9A0AC531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2738" y="6565764"/>
            <a:ext cx="83935" cy="3233565"/>
          </a:xfrm>
          <a:custGeom>
            <a:avLst/>
            <a:gdLst>
              <a:gd name="T0" fmla="*/ 27 w 91"/>
              <a:gd name="T1" fmla="*/ 0 h 3569"/>
              <a:gd name="T2" fmla="*/ 27 w 91"/>
              <a:gd name="T3" fmla="*/ 0 h 3569"/>
              <a:gd name="T4" fmla="*/ 63 w 91"/>
              <a:gd name="T5" fmla="*/ 442 h 3569"/>
              <a:gd name="T6" fmla="*/ 82 w 91"/>
              <a:gd name="T7" fmla="*/ 668 h 3569"/>
              <a:gd name="T8" fmla="*/ 82 w 91"/>
              <a:gd name="T9" fmla="*/ 894 h 3569"/>
              <a:gd name="T10" fmla="*/ 63 w 91"/>
              <a:gd name="T11" fmla="*/ 1337 h 3569"/>
              <a:gd name="T12" fmla="*/ 63 w 91"/>
              <a:gd name="T13" fmla="*/ 1788 h 3569"/>
              <a:gd name="T14" fmla="*/ 72 w 91"/>
              <a:gd name="T15" fmla="*/ 2005 h 3569"/>
              <a:gd name="T16" fmla="*/ 82 w 91"/>
              <a:gd name="T17" fmla="*/ 2231 h 3569"/>
              <a:gd name="T18" fmla="*/ 90 w 91"/>
              <a:gd name="T19" fmla="*/ 2448 h 3569"/>
              <a:gd name="T20" fmla="*/ 90 w 91"/>
              <a:gd name="T21" fmla="*/ 2674 h 3569"/>
              <a:gd name="T22" fmla="*/ 82 w 91"/>
              <a:gd name="T23" fmla="*/ 2900 h 3569"/>
              <a:gd name="T24" fmla="*/ 72 w 91"/>
              <a:gd name="T25" fmla="*/ 3008 h 3569"/>
              <a:gd name="T26" fmla="*/ 63 w 91"/>
              <a:gd name="T27" fmla="*/ 3126 h 3569"/>
              <a:gd name="T28" fmla="*/ 18 w 91"/>
              <a:gd name="T29" fmla="*/ 3568 h 3569"/>
              <a:gd name="T30" fmla="*/ 9 w 91"/>
              <a:gd name="T31" fmla="*/ 3568 h 3569"/>
              <a:gd name="T32" fmla="*/ 9 w 91"/>
              <a:gd name="T33" fmla="*/ 3568 h 3569"/>
              <a:gd name="T34" fmla="*/ 0 w 91"/>
              <a:gd name="T35" fmla="*/ 3117 h 3569"/>
              <a:gd name="T36" fmla="*/ 0 w 91"/>
              <a:gd name="T37" fmla="*/ 3008 h 3569"/>
              <a:gd name="T38" fmla="*/ 0 w 91"/>
              <a:gd name="T39" fmla="*/ 2900 h 3569"/>
              <a:gd name="T40" fmla="*/ 0 w 91"/>
              <a:gd name="T41" fmla="*/ 2674 h 3569"/>
              <a:gd name="T42" fmla="*/ 0 w 91"/>
              <a:gd name="T43" fmla="*/ 2231 h 3569"/>
              <a:gd name="T44" fmla="*/ 9 w 91"/>
              <a:gd name="T45" fmla="*/ 2005 h 3569"/>
              <a:gd name="T46" fmla="*/ 18 w 91"/>
              <a:gd name="T47" fmla="*/ 1779 h 3569"/>
              <a:gd name="T48" fmla="*/ 36 w 91"/>
              <a:gd name="T49" fmla="*/ 1337 h 3569"/>
              <a:gd name="T50" fmla="*/ 9 w 91"/>
              <a:gd name="T51" fmla="*/ 894 h 3569"/>
              <a:gd name="T52" fmla="*/ 0 w 91"/>
              <a:gd name="T53" fmla="*/ 668 h 3569"/>
              <a:gd name="T54" fmla="*/ 0 w 91"/>
              <a:gd name="T55" fmla="*/ 451 h 3569"/>
              <a:gd name="T56" fmla="*/ 18 w 91"/>
              <a:gd name="T57" fmla="*/ 0 h 3569"/>
              <a:gd name="T58" fmla="*/ 18 w 91"/>
              <a:gd name="T59" fmla="*/ 0 h 3569"/>
              <a:gd name="T60" fmla="*/ 27 w 91"/>
              <a:gd name="T61" fmla="*/ 0 h 3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" h="3569">
                <a:moveTo>
                  <a:pt x="27" y="0"/>
                </a:moveTo>
                <a:lnTo>
                  <a:pt x="27" y="0"/>
                </a:lnTo>
                <a:cubicBezTo>
                  <a:pt x="45" y="154"/>
                  <a:pt x="54" y="298"/>
                  <a:pt x="63" y="442"/>
                </a:cubicBezTo>
                <a:cubicBezTo>
                  <a:pt x="72" y="523"/>
                  <a:pt x="72" y="596"/>
                  <a:pt x="82" y="668"/>
                </a:cubicBezTo>
                <a:cubicBezTo>
                  <a:pt x="82" y="740"/>
                  <a:pt x="82" y="822"/>
                  <a:pt x="82" y="894"/>
                </a:cubicBezTo>
                <a:cubicBezTo>
                  <a:pt x="82" y="1039"/>
                  <a:pt x="63" y="1192"/>
                  <a:pt x="63" y="1337"/>
                </a:cubicBezTo>
                <a:cubicBezTo>
                  <a:pt x="54" y="1490"/>
                  <a:pt x="54" y="1635"/>
                  <a:pt x="63" y="1788"/>
                </a:cubicBezTo>
                <a:cubicBezTo>
                  <a:pt x="72" y="1861"/>
                  <a:pt x="72" y="1933"/>
                  <a:pt x="72" y="2005"/>
                </a:cubicBezTo>
                <a:cubicBezTo>
                  <a:pt x="82" y="2077"/>
                  <a:pt x="82" y="2159"/>
                  <a:pt x="82" y="2231"/>
                </a:cubicBezTo>
                <a:cubicBezTo>
                  <a:pt x="82" y="2303"/>
                  <a:pt x="90" y="2376"/>
                  <a:pt x="90" y="2448"/>
                </a:cubicBezTo>
                <a:cubicBezTo>
                  <a:pt x="90" y="2529"/>
                  <a:pt x="90" y="2602"/>
                  <a:pt x="90" y="2674"/>
                </a:cubicBezTo>
                <a:cubicBezTo>
                  <a:pt x="82" y="2746"/>
                  <a:pt x="82" y="2827"/>
                  <a:pt x="82" y="2900"/>
                </a:cubicBezTo>
                <a:cubicBezTo>
                  <a:pt x="72" y="3008"/>
                  <a:pt x="72" y="3008"/>
                  <a:pt x="72" y="3008"/>
                </a:cubicBezTo>
                <a:cubicBezTo>
                  <a:pt x="63" y="3126"/>
                  <a:pt x="63" y="3126"/>
                  <a:pt x="63" y="3126"/>
                </a:cubicBezTo>
                <a:cubicBezTo>
                  <a:pt x="45" y="3270"/>
                  <a:pt x="36" y="3415"/>
                  <a:pt x="18" y="3568"/>
                </a:cubicBezTo>
                <a:cubicBezTo>
                  <a:pt x="18" y="3568"/>
                  <a:pt x="18" y="3568"/>
                  <a:pt x="9" y="3568"/>
                </a:cubicBezTo>
                <a:lnTo>
                  <a:pt x="9" y="3568"/>
                </a:lnTo>
                <a:cubicBezTo>
                  <a:pt x="0" y="3415"/>
                  <a:pt x="0" y="3270"/>
                  <a:pt x="0" y="3117"/>
                </a:cubicBezTo>
                <a:cubicBezTo>
                  <a:pt x="0" y="3008"/>
                  <a:pt x="0" y="3008"/>
                  <a:pt x="0" y="3008"/>
                </a:cubicBezTo>
                <a:cubicBezTo>
                  <a:pt x="0" y="2900"/>
                  <a:pt x="0" y="2900"/>
                  <a:pt x="0" y="2900"/>
                </a:cubicBezTo>
                <a:cubicBezTo>
                  <a:pt x="0" y="2674"/>
                  <a:pt x="0" y="2674"/>
                  <a:pt x="0" y="2674"/>
                </a:cubicBezTo>
                <a:cubicBezTo>
                  <a:pt x="0" y="2529"/>
                  <a:pt x="0" y="2376"/>
                  <a:pt x="0" y="2231"/>
                </a:cubicBezTo>
                <a:cubicBezTo>
                  <a:pt x="9" y="2159"/>
                  <a:pt x="9" y="2077"/>
                  <a:pt x="9" y="2005"/>
                </a:cubicBezTo>
                <a:cubicBezTo>
                  <a:pt x="9" y="1933"/>
                  <a:pt x="18" y="1861"/>
                  <a:pt x="18" y="1779"/>
                </a:cubicBezTo>
                <a:cubicBezTo>
                  <a:pt x="27" y="1635"/>
                  <a:pt x="36" y="1490"/>
                  <a:pt x="36" y="1337"/>
                </a:cubicBezTo>
                <a:cubicBezTo>
                  <a:pt x="36" y="1192"/>
                  <a:pt x="18" y="1039"/>
                  <a:pt x="9" y="894"/>
                </a:cubicBezTo>
                <a:cubicBezTo>
                  <a:pt x="9" y="822"/>
                  <a:pt x="0" y="749"/>
                  <a:pt x="0" y="668"/>
                </a:cubicBezTo>
                <a:cubicBezTo>
                  <a:pt x="0" y="596"/>
                  <a:pt x="0" y="523"/>
                  <a:pt x="0" y="451"/>
                </a:cubicBezTo>
                <a:cubicBezTo>
                  <a:pt x="0" y="298"/>
                  <a:pt x="0" y="154"/>
                  <a:pt x="18" y="0"/>
                </a:cubicBezTo>
                <a:lnTo>
                  <a:pt x="18" y="0"/>
                </a:lnTo>
                <a:lnTo>
                  <a:pt x="27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Line 77">
            <a:extLst>
              <a:ext uri="{FF2B5EF4-FFF2-40B4-BE49-F238E27FC236}">
                <a16:creationId xmlns:a16="http://schemas.microsoft.com/office/drawing/2014/main" id="{9A47E0CB-A50E-CE49-A4D4-94C8CA8FA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94" y="3995106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78">
            <a:extLst>
              <a:ext uri="{FF2B5EF4-FFF2-40B4-BE49-F238E27FC236}">
                <a16:creationId xmlns:a16="http://schemas.microsoft.com/office/drawing/2014/main" id="{BAAC9BE3-577F-E644-9FAE-8C98424E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855" y="3858238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79">
            <a:extLst>
              <a:ext uri="{FF2B5EF4-FFF2-40B4-BE49-F238E27FC236}">
                <a16:creationId xmlns:a16="http://schemas.microsoft.com/office/drawing/2014/main" id="{FDD2B29A-D16D-C847-B7C6-17F43D15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864" y="3847710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80">
            <a:extLst>
              <a:ext uri="{FF2B5EF4-FFF2-40B4-BE49-F238E27FC236}">
                <a16:creationId xmlns:a16="http://schemas.microsoft.com/office/drawing/2014/main" id="{C209F4DD-A1E6-0A46-96E2-E8EB8985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607" y="3300240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Line 81">
            <a:extLst>
              <a:ext uri="{FF2B5EF4-FFF2-40B4-BE49-F238E27FC236}">
                <a16:creationId xmlns:a16="http://schemas.microsoft.com/office/drawing/2014/main" id="{2115E0C6-47FF-5E47-8984-E984AC80D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94" y="604863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82">
            <a:extLst>
              <a:ext uri="{FF2B5EF4-FFF2-40B4-BE49-F238E27FC236}">
                <a16:creationId xmlns:a16="http://schemas.microsoft.com/office/drawing/2014/main" id="{99617A0C-F3AF-7A45-A8A9-C87B0E828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855" y="591177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3">
            <a:extLst>
              <a:ext uri="{FF2B5EF4-FFF2-40B4-BE49-F238E27FC236}">
                <a16:creationId xmlns:a16="http://schemas.microsoft.com/office/drawing/2014/main" id="{EEB14962-8C93-2C48-BC98-E0BDC10F5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864" y="5901243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84">
            <a:extLst>
              <a:ext uri="{FF2B5EF4-FFF2-40B4-BE49-F238E27FC236}">
                <a16:creationId xmlns:a16="http://schemas.microsoft.com/office/drawing/2014/main" id="{3E1052DD-DA34-B34E-BEDF-B0C1982C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607" y="5353773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Line 85">
            <a:extLst>
              <a:ext uri="{FF2B5EF4-FFF2-40B4-BE49-F238E27FC236}">
                <a16:creationId xmlns:a16="http://schemas.microsoft.com/office/drawing/2014/main" id="{68897D06-9FE2-C543-A32D-BB9DA22EC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94" y="8096906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86">
            <a:extLst>
              <a:ext uri="{FF2B5EF4-FFF2-40B4-BE49-F238E27FC236}">
                <a16:creationId xmlns:a16="http://schemas.microsoft.com/office/drawing/2014/main" id="{9B6C03A4-6FD1-2444-9CFF-23650385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855" y="7965304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87">
            <a:extLst>
              <a:ext uri="{FF2B5EF4-FFF2-40B4-BE49-F238E27FC236}">
                <a16:creationId xmlns:a16="http://schemas.microsoft.com/office/drawing/2014/main" id="{1552BF09-8A56-EF4B-8828-1C5D97E0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864" y="7944247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88">
            <a:extLst>
              <a:ext uri="{FF2B5EF4-FFF2-40B4-BE49-F238E27FC236}">
                <a16:creationId xmlns:a16="http://schemas.microsoft.com/office/drawing/2014/main" id="{6B651142-22DB-CF44-801A-53D0B5478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607" y="7407306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Line 89">
            <a:extLst>
              <a:ext uri="{FF2B5EF4-FFF2-40B4-BE49-F238E27FC236}">
                <a16:creationId xmlns:a16="http://schemas.microsoft.com/office/drawing/2014/main" id="{21183AD3-6E75-994E-BF29-6AEE75848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94" y="10139910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Freeform 90">
            <a:extLst>
              <a:ext uri="{FF2B5EF4-FFF2-40B4-BE49-F238E27FC236}">
                <a16:creationId xmlns:a16="http://schemas.microsoft.com/office/drawing/2014/main" id="{1B64AD95-5362-5B4B-8CB1-D645A49C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855" y="10003043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91">
            <a:extLst>
              <a:ext uri="{FF2B5EF4-FFF2-40B4-BE49-F238E27FC236}">
                <a16:creationId xmlns:a16="http://schemas.microsoft.com/office/drawing/2014/main" id="{1A483416-AB44-7547-BF1C-F4CE99892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864" y="9997780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92">
            <a:extLst>
              <a:ext uri="{FF2B5EF4-FFF2-40B4-BE49-F238E27FC236}">
                <a16:creationId xmlns:a16="http://schemas.microsoft.com/office/drawing/2014/main" id="{5428BC23-54FF-5245-9564-9A51AC373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607" y="9455573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Line 93">
            <a:extLst>
              <a:ext uri="{FF2B5EF4-FFF2-40B4-BE49-F238E27FC236}">
                <a16:creationId xmlns:a16="http://schemas.microsoft.com/office/drawing/2014/main" id="{93EBD68A-0B1B-0946-BEB3-DFE72ECDF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8194" y="1219344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94">
            <a:extLst>
              <a:ext uri="{FF2B5EF4-FFF2-40B4-BE49-F238E27FC236}">
                <a16:creationId xmlns:a16="http://schemas.microsoft.com/office/drawing/2014/main" id="{B5D55590-F270-1F47-B917-9929C9BCF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855" y="1205657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95">
            <a:extLst>
              <a:ext uri="{FF2B5EF4-FFF2-40B4-BE49-F238E27FC236}">
                <a16:creationId xmlns:a16="http://schemas.microsoft.com/office/drawing/2014/main" id="{D4A4DDED-4A1B-9746-A456-DDC5B083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864" y="12046047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96">
            <a:extLst>
              <a:ext uri="{FF2B5EF4-FFF2-40B4-BE49-F238E27FC236}">
                <a16:creationId xmlns:a16="http://schemas.microsoft.com/office/drawing/2014/main" id="{94672912-D776-A34A-9385-095861CD0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607" y="11509105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99">
            <a:extLst>
              <a:ext uri="{FF2B5EF4-FFF2-40B4-BE49-F238E27FC236}">
                <a16:creationId xmlns:a16="http://schemas.microsoft.com/office/drawing/2014/main" id="{3DE8160F-F900-794A-A05B-0EAF6E058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681" y="7828437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00">
            <a:extLst>
              <a:ext uri="{FF2B5EF4-FFF2-40B4-BE49-F238E27FC236}">
                <a16:creationId xmlns:a16="http://schemas.microsoft.com/office/drawing/2014/main" id="{9221D652-BA2B-304A-996F-86CC7F81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8549" y="8254830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01">
            <a:extLst>
              <a:ext uri="{FF2B5EF4-FFF2-40B4-BE49-F238E27FC236}">
                <a16:creationId xmlns:a16="http://schemas.microsoft.com/office/drawing/2014/main" id="{3513FBC5-D818-8546-9B9D-D8650B369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131" y="8254830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02">
            <a:extLst>
              <a:ext uri="{FF2B5EF4-FFF2-40B4-BE49-F238E27FC236}">
                <a16:creationId xmlns:a16="http://schemas.microsoft.com/office/drawing/2014/main" id="{436B1B1C-293E-7443-B907-A9B18A82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131" y="4005634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03">
            <a:extLst>
              <a:ext uri="{FF2B5EF4-FFF2-40B4-BE49-F238E27FC236}">
                <a16:creationId xmlns:a16="http://schemas.microsoft.com/office/drawing/2014/main" id="{960587B1-A68D-E344-9079-5F311A45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5359" y="3795069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04">
            <a:extLst>
              <a:ext uri="{FF2B5EF4-FFF2-40B4-BE49-F238E27FC236}">
                <a16:creationId xmlns:a16="http://schemas.microsoft.com/office/drawing/2014/main" id="{70456D2A-7CB1-5B4E-B09A-04A3DFC4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4831" y="3684520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05">
            <a:extLst>
              <a:ext uri="{FF2B5EF4-FFF2-40B4-BE49-F238E27FC236}">
                <a16:creationId xmlns:a16="http://schemas.microsoft.com/office/drawing/2014/main" id="{D818D870-370A-9346-82EC-1C4AA3E9B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4831" y="11930236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06">
            <a:extLst>
              <a:ext uri="{FF2B5EF4-FFF2-40B4-BE49-F238E27FC236}">
                <a16:creationId xmlns:a16="http://schemas.microsoft.com/office/drawing/2014/main" id="{AE996BA0-BCB9-E54E-BA45-7D5BE6D16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339" y="11840748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07">
            <a:extLst>
              <a:ext uri="{FF2B5EF4-FFF2-40B4-BE49-F238E27FC236}">
                <a16:creationId xmlns:a16="http://schemas.microsoft.com/office/drawing/2014/main" id="{F8C63045-BBF1-914F-9E2E-5825D2FC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3320" y="11840748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08">
            <a:extLst>
              <a:ext uri="{FF2B5EF4-FFF2-40B4-BE49-F238E27FC236}">
                <a16:creationId xmlns:a16="http://schemas.microsoft.com/office/drawing/2014/main" id="{DC71A810-EEF9-374B-A2AA-F4947A85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4360" y="11930236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09">
            <a:extLst>
              <a:ext uri="{FF2B5EF4-FFF2-40B4-BE49-F238E27FC236}">
                <a16:creationId xmlns:a16="http://schemas.microsoft.com/office/drawing/2014/main" id="{79048406-3CEF-264C-BBE9-ACB728152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5379" y="11840748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10">
            <a:extLst>
              <a:ext uri="{FF2B5EF4-FFF2-40B4-BE49-F238E27FC236}">
                <a16:creationId xmlns:a16="http://schemas.microsoft.com/office/drawing/2014/main" id="{46BCFF64-B8FE-0143-ACF9-6E1941C4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5379" y="11930236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11">
            <a:extLst>
              <a:ext uri="{FF2B5EF4-FFF2-40B4-BE49-F238E27FC236}">
                <a16:creationId xmlns:a16="http://schemas.microsoft.com/office/drawing/2014/main" id="{9A9BA7AA-53E6-3C47-8D69-7F6D0784F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5433" y="12182915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12">
            <a:extLst>
              <a:ext uri="{FF2B5EF4-FFF2-40B4-BE49-F238E27FC236}">
                <a16:creationId xmlns:a16="http://schemas.microsoft.com/office/drawing/2014/main" id="{170A2EA5-71DB-3645-B649-E60AC702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888" y="12193443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13">
            <a:extLst>
              <a:ext uri="{FF2B5EF4-FFF2-40B4-BE49-F238E27FC236}">
                <a16:creationId xmlns:a16="http://schemas.microsoft.com/office/drawing/2014/main" id="{BE7C3EDB-E447-CB41-A2C2-4698B4E3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5945" y="10013571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14">
            <a:extLst>
              <a:ext uri="{FF2B5EF4-FFF2-40B4-BE49-F238E27FC236}">
                <a16:creationId xmlns:a16="http://schemas.microsoft.com/office/drawing/2014/main" id="{BACA86CC-027B-D143-B71F-80BE0249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756" y="10160967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15">
            <a:extLst>
              <a:ext uri="{FF2B5EF4-FFF2-40B4-BE49-F238E27FC236}">
                <a16:creationId xmlns:a16="http://schemas.microsoft.com/office/drawing/2014/main" id="{24E501EE-457F-294B-9057-B78C8FF9A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8566" y="9997780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16">
            <a:extLst>
              <a:ext uri="{FF2B5EF4-FFF2-40B4-BE49-F238E27FC236}">
                <a16:creationId xmlns:a16="http://schemas.microsoft.com/office/drawing/2014/main" id="{FD77F9DF-E5B3-764A-998E-D4791B6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077" y="9950401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17">
            <a:extLst>
              <a:ext uri="{FF2B5EF4-FFF2-40B4-BE49-F238E27FC236}">
                <a16:creationId xmlns:a16="http://schemas.microsoft.com/office/drawing/2014/main" id="{A8634F8D-7FBD-C240-9C6B-14D70BCB2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077" y="10039893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18">
            <a:extLst>
              <a:ext uri="{FF2B5EF4-FFF2-40B4-BE49-F238E27FC236}">
                <a16:creationId xmlns:a16="http://schemas.microsoft.com/office/drawing/2014/main" id="{3BFAE2B3-8F3F-524A-A0DF-F6B4E70A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077" y="10171495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19">
            <a:extLst>
              <a:ext uri="{FF2B5EF4-FFF2-40B4-BE49-F238E27FC236}">
                <a16:creationId xmlns:a16="http://schemas.microsoft.com/office/drawing/2014/main" id="{DD85BAD3-EDEF-F346-B374-65AF4171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077" y="10287306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20">
            <a:extLst>
              <a:ext uri="{FF2B5EF4-FFF2-40B4-BE49-F238E27FC236}">
                <a16:creationId xmlns:a16="http://schemas.microsoft.com/office/drawing/2014/main" id="{74B68B50-EA40-6247-A356-4A4692F83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8512" y="9887232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3B1D1313-5697-5F4F-A658-CB437368B6AB}"/>
              </a:ext>
            </a:extLst>
          </p:cNvPr>
          <p:cNvGrpSpPr/>
          <p:nvPr/>
        </p:nvGrpSpPr>
        <p:grpSpPr>
          <a:xfrm>
            <a:off x="15325334" y="5728904"/>
            <a:ext cx="643990" cy="634450"/>
            <a:chOff x="15523655" y="10717162"/>
            <a:chExt cx="643990" cy="634450"/>
          </a:xfrm>
        </p:grpSpPr>
        <p:sp>
          <p:nvSpPr>
            <p:cNvPr id="111" name="Freeform 198">
              <a:extLst>
                <a:ext uri="{FF2B5EF4-FFF2-40B4-BE49-F238E27FC236}">
                  <a16:creationId xmlns:a16="http://schemas.microsoft.com/office/drawing/2014/main" id="{2DA4A865-BAC4-D048-9CE6-217D1C2A0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199">
              <a:extLst>
                <a:ext uri="{FF2B5EF4-FFF2-40B4-BE49-F238E27FC236}">
                  <a16:creationId xmlns:a16="http://schemas.microsoft.com/office/drawing/2014/main" id="{9F384CD7-8A96-BE48-A3C5-2E390C1BB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512529C5-8E75-4E4B-91F1-7CBD1D122915}"/>
              </a:ext>
            </a:extLst>
          </p:cNvPr>
          <p:cNvGrpSpPr/>
          <p:nvPr/>
        </p:nvGrpSpPr>
        <p:grpSpPr>
          <a:xfrm>
            <a:off x="18118870" y="3299018"/>
            <a:ext cx="4236804" cy="1390954"/>
            <a:chOff x="4247967" y="10620441"/>
            <a:chExt cx="4236804" cy="1390954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F36401C2-EF38-B544-8FFB-9D3FFC71BC6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1516E1F7-7BFB-E04D-87D8-98A243781CE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BB77E0E-4975-CF49-9759-78E68627DEE9}"/>
              </a:ext>
            </a:extLst>
          </p:cNvPr>
          <p:cNvGrpSpPr/>
          <p:nvPr/>
        </p:nvGrpSpPr>
        <p:grpSpPr>
          <a:xfrm>
            <a:off x="18103471" y="5268117"/>
            <a:ext cx="4236804" cy="1390954"/>
            <a:chOff x="4247967" y="10620441"/>
            <a:chExt cx="4236804" cy="1390954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1128B861-A166-2D4C-BCCE-5B9817C0E56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8" name="Rectangle 40">
              <a:extLst>
                <a:ext uri="{FF2B5EF4-FFF2-40B4-BE49-F238E27FC236}">
                  <a16:creationId xmlns:a16="http://schemas.microsoft.com/office/drawing/2014/main" id="{C1170D8F-482D-CB4E-BEA0-E741199DF6F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18937CA2-D6B1-6C44-9D40-918E5733C9DC}"/>
              </a:ext>
            </a:extLst>
          </p:cNvPr>
          <p:cNvGrpSpPr/>
          <p:nvPr/>
        </p:nvGrpSpPr>
        <p:grpSpPr>
          <a:xfrm>
            <a:off x="18104671" y="7314572"/>
            <a:ext cx="4236804" cy="1390954"/>
            <a:chOff x="4247967" y="10620441"/>
            <a:chExt cx="4236804" cy="1390954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DC7E3781-6857-FB46-B54A-A1A593B9BF5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1" name="Rectangle 40">
              <a:extLst>
                <a:ext uri="{FF2B5EF4-FFF2-40B4-BE49-F238E27FC236}">
                  <a16:creationId xmlns:a16="http://schemas.microsoft.com/office/drawing/2014/main" id="{04B7DD7C-CF1A-5D4C-820C-36129B75BB5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3DFFC151-984E-4147-99F7-4B9B2E7D0D69}"/>
              </a:ext>
            </a:extLst>
          </p:cNvPr>
          <p:cNvGrpSpPr/>
          <p:nvPr/>
        </p:nvGrpSpPr>
        <p:grpSpPr>
          <a:xfrm>
            <a:off x="18104671" y="9404764"/>
            <a:ext cx="4236804" cy="1390954"/>
            <a:chOff x="4247967" y="10620441"/>
            <a:chExt cx="4236804" cy="1390954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5B91250F-C9E6-8D47-91F7-0E7217DD1F8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4" name="Rectangle 40">
              <a:extLst>
                <a:ext uri="{FF2B5EF4-FFF2-40B4-BE49-F238E27FC236}">
                  <a16:creationId xmlns:a16="http://schemas.microsoft.com/office/drawing/2014/main" id="{6D9D06E9-1AEA-B045-800A-F577A99BD0E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6B14850D-2CBC-9747-9264-CEE8CF6AC703}"/>
              </a:ext>
            </a:extLst>
          </p:cNvPr>
          <p:cNvGrpSpPr/>
          <p:nvPr/>
        </p:nvGrpSpPr>
        <p:grpSpPr>
          <a:xfrm>
            <a:off x="18104671" y="11408477"/>
            <a:ext cx="4236804" cy="1390954"/>
            <a:chOff x="4247967" y="10620441"/>
            <a:chExt cx="4236804" cy="1390954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24B8A6DD-28C4-A64A-8AEC-310CD19F2E9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73CFA72A-700A-C749-84D4-21F4FB7422E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52DEEC5-2ABD-544D-9B22-82DF22C75BE8}"/>
              </a:ext>
            </a:extLst>
          </p:cNvPr>
          <p:cNvGrpSpPr/>
          <p:nvPr/>
        </p:nvGrpSpPr>
        <p:grpSpPr>
          <a:xfrm>
            <a:off x="1959488" y="3994495"/>
            <a:ext cx="9663245" cy="7693382"/>
            <a:chOff x="9434981" y="5918252"/>
            <a:chExt cx="6019464" cy="4792390"/>
          </a:xfrm>
        </p:grpSpPr>
        <p:sp>
          <p:nvSpPr>
            <p:cNvPr id="128" name="Freeform 1">
              <a:extLst>
                <a:ext uri="{FF2B5EF4-FFF2-40B4-BE49-F238E27FC236}">
                  <a16:creationId xmlns:a16="http://schemas.microsoft.com/office/drawing/2014/main" id="{7C93B40F-976D-CB4E-9EC0-FF0608CC4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0716" y="5918252"/>
              <a:ext cx="3013729" cy="4792390"/>
            </a:xfrm>
            <a:custGeom>
              <a:avLst/>
              <a:gdLst>
                <a:gd name="T0" fmla="*/ 795 w 3326"/>
                <a:gd name="T1" fmla="*/ 19 h 5286"/>
                <a:gd name="T2" fmla="*/ 795 w 3326"/>
                <a:gd name="T3" fmla="*/ 19 h 5286"/>
                <a:gd name="T4" fmla="*/ 1301 w 3326"/>
                <a:gd name="T5" fmla="*/ 236 h 5286"/>
                <a:gd name="T6" fmla="*/ 1482 w 3326"/>
                <a:gd name="T7" fmla="*/ 290 h 5286"/>
                <a:gd name="T8" fmla="*/ 1581 w 3326"/>
                <a:gd name="T9" fmla="*/ 272 h 5286"/>
                <a:gd name="T10" fmla="*/ 2096 w 3326"/>
                <a:gd name="T11" fmla="*/ 606 h 5286"/>
                <a:gd name="T12" fmla="*/ 2223 w 3326"/>
                <a:gd name="T13" fmla="*/ 714 h 5286"/>
                <a:gd name="T14" fmla="*/ 3018 w 3326"/>
                <a:gd name="T15" fmla="*/ 1779 h 5286"/>
                <a:gd name="T16" fmla="*/ 2964 w 3326"/>
                <a:gd name="T17" fmla="*/ 2132 h 5286"/>
                <a:gd name="T18" fmla="*/ 3027 w 3326"/>
                <a:gd name="T19" fmla="*/ 2358 h 5286"/>
                <a:gd name="T20" fmla="*/ 3325 w 3326"/>
                <a:gd name="T21" fmla="*/ 2963 h 5286"/>
                <a:gd name="T22" fmla="*/ 3172 w 3326"/>
                <a:gd name="T23" fmla="*/ 3424 h 5286"/>
                <a:gd name="T24" fmla="*/ 3154 w 3326"/>
                <a:gd name="T25" fmla="*/ 3641 h 5286"/>
                <a:gd name="T26" fmla="*/ 3208 w 3326"/>
                <a:gd name="T27" fmla="*/ 3885 h 5286"/>
                <a:gd name="T28" fmla="*/ 2883 w 3326"/>
                <a:gd name="T29" fmla="*/ 4400 h 5286"/>
                <a:gd name="T30" fmla="*/ 2774 w 3326"/>
                <a:gd name="T31" fmla="*/ 4535 h 5286"/>
                <a:gd name="T32" fmla="*/ 1789 w 3326"/>
                <a:gd name="T33" fmla="*/ 5285 h 5286"/>
                <a:gd name="T34" fmla="*/ 1067 w 3326"/>
                <a:gd name="T35" fmla="*/ 4978 h 5286"/>
                <a:gd name="T36" fmla="*/ 886 w 3326"/>
                <a:gd name="T37" fmla="*/ 4924 h 5286"/>
                <a:gd name="T38" fmla="*/ 768 w 3326"/>
                <a:gd name="T39" fmla="*/ 4933 h 5286"/>
                <a:gd name="T40" fmla="*/ 0 w 3326"/>
                <a:gd name="T41" fmla="*/ 4219 h 5286"/>
                <a:gd name="T42" fmla="*/ 0 w 3326"/>
                <a:gd name="T43" fmla="*/ 4219 h 5286"/>
                <a:gd name="T44" fmla="*/ 0 w 3326"/>
                <a:gd name="T45" fmla="*/ 796 h 5286"/>
                <a:gd name="T46" fmla="*/ 795 w 3326"/>
                <a:gd name="T47" fmla="*/ 19 h 5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26" h="5286">
                  <a:moveTo>
                    <a:pt x="795" y="19"/>
                  </a:moveTo>
                  <a:lnTo>
                    <a:pt x="795" y="19"/>
                  </a:lnTo>
                  <a:cubicBezTo>
                    <a:pt x="994" y="19"/>
                    <a:pt x="1175" y="100"/>
                    <a:pt x="1301" y="236"/>
                  </a:cubicBezTo>
                  <a:cubicBezTo>
                    <a:pt x="1356" y="281"/>
                    <a:pt x="1419" y="299"/>
                    <a:pt x="1482" y="290"/>
                  </a:cubicBezTo>
                  <a:cubicBezTo>
                    <a:pt x="1518" y="281"/>
                    <a:pt x="1554" y="272"/>
                    <a:pt x="1581" y="272"/>
                  </a:cubicBezTo>
                  <a:cubicBezTo>
                    <a:pt x="1816" y="272"/>
                    <a:pt x="2006" y="407"/>
                    <a:pt x="2096" y="606"/>
                  </a:cubicBezTo>
                  <a:cubicBezTo>
                    <a:pt x="2124" y="660"/>
                    <a:pt x="2169" y="696"/>
                    <a:pt x="2223" y="714"/>
                  </a:cubicBezTo>
                  <a:cubicBezTo>
                    <a:pt x="2684" y="850"/>
                    <a:pt x="3018" y="1273"/>
                    <a:pt x="3018" y="1779"/>
                  </a:cubicBezTo>
                  <a:cubicBezTo>
                    <a:pt x="3018" y="1906"/>
                    <a:pt x="3000" y="2023"/>
                    <a:pt x="2964" y="2132"/>
                  </a:cubicBezTo>
                  <a:cubicBezTo>
                    <a:pt x="2937" y="2213"/>
                    <a:pt x="2964" y="2304"/>
                    <a:pt x="3027" y="2358"/>
                  </a:cubicBezTo>
                  <a:cubicBezTo>
                    <a:pt x="3208" y="2502"/>
                    <a:pt x="3325" y="2719"/>
                    <a:pt x="3325" y="2963"/>
                  </a:cubicBezTo>
                  <a:cubicBezTo>
                    <a:pt x="3325" y="3135"/>
                    <a:pt x="3271" y="3297"/>
                    <a:pt x="3172" y="3424"/>
                  </a:cubicBezTo>
                  <a:cubicBezTo>
                    <a:pt x="3127" y="3487"/>
                    <a:pt x="3117" y="3569"/>
                    <a:pt x="3154" y="3641"/>
                  </a:cubicBezTo>
                  <a:cubicBezTo>
                    <a:pt x="3190" y="3713"/>
                    <a:pt x="3208" y="3794"/>
                    <a:pt x="3208" y="3885"/>
                  </a:cubicBezTo>
                  <a:cubicBezTo>
                    <a:pt x="3208" y="4111"/>
                    <a:pt x="3081" y="4309"/>
                    <a:pt x="2883" y="4400"/>
                  </a:cubicBezTo>
                  <a:cubicBezTo>
                    <a:pt x="2828" y="4427"/>
                    <a:pt x="2792" y="4472"/>
                    <a:pt x="2774" y="4535"/>
                  </a:cubicBezTo>
                  <a:cubicBezTo>
                    <a:pt x="2657" y="4960"/>
                    <a:pt x="2259" y="5285"/>
                    <a:pt x="1789" y="5285"/>
                  </a:cubicBezTo>
                  <a:cubicBezTo>
                    <a:pt x="1509" y="5285"/>
                    <a:pt x="1247" y="5168"/>
                    <a:pt x="1067" y="4978"/>
                  </a:cubicBezTo>
                  <a:cubicBezTo>
                    <a:pt x="1021" y="4933"/>
                    <a:pt x="949" y="4915"/>
                    <a:pt x="886" y="4924"/>
                  </a:cubicBezTo>
                  <a:cubicBezTo>
                    <a:pt x="850" y="4924"/>
                    <a:pt x="814" y="4933"/>
                    <a:pt x="768" y="4933"/>
                  </a:cubicBezTo>
                  <a:cubicBezTo>
                    <a:pt x="362" y="4933"/>
                    <a:pt x="36" y="4617"/>
                    <a:pt x="0" y="4219"/>
                  </a:cubicBezTo>
                  <a:lnTo>
                    <a:pt x="0" y="4219"/>
                  </a:lnTo>
                  <a:cubicBezTo>
                    <a:pt x="0" y="796"/>
                    <a:pt x="0" y="796"/>
                    <a:pt x="0" y="796"/>
                  </a:cubicBezTo>
                  <a:cubicBezTo>
                    <a:pt x="0" y="353"/>
                    <a:pt x="362" y="0"/>
                    <a:pt x="795" y="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">
              <a:extLst>
                <a:ext uri="{FF2B5EF4-FFF2-40B4-BE49-F238E27FC236}">
                  <a16:creationId xmlns:a16="http://schemas.microsoft.com/office/drawing/2014/main" id="{D49402F8-20E5-884C-BEAC-82D20C08F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2046" y="8975949"/>
              <a:ext cx="1386954" cy="1426923"/>
            </a:xfrm>
            <a:custGeom>
              <a:avLst/>
              <a:gdLst>
                <a:gd name="T0" fmla="*/ 9 w 1528"/>
                <a:gd name="T1" fmla="*/ 1545 h 1573"/>
                <a:gd name="T2" fmla="*/ 9 w 1528"/>
                <a:gd name="T3" fmla="*/ 1545 h 1573"/>
                <a:gd name="T4" fmla="*/ 226 w 1528"/>
                <a:gd name="T5" fmla="*/ 1473 h 1573"/>
                <a:gd name="T6" fmla="*/ 380 w 1528"/>
                <a:gd name="T7" fmla="*/ 1319 h 1573"/>
                <a:gd name="T8" fmla="*/ 434 w 1528"/>
                <a:gd name="T9" fmla="*/ 1220 h 1573"/>
                <a:gd name="T10" fmla="*/ 524 w 1528"/>
                <a:gd name="T11" fmla="*/ 1120 h 1573"/>
                <a:gd name="T12" fmla="*/ 578 w 1528"/>
                <a:gd name="T13" fmla="*/ 1093 h 1573"/>
                <a:gd name="T14" fmla="*/ 642 w 1528"/>
                <a:gd name="T15" fmla="*/ 1084 h 1573"/>
                <a:gd name="T16" fmla="*/ 705 w 1528"/>
                <a:gd name="T17" fmla="*/ 1075 h 1573"/>
                <a:gd name="T18" fmla="*/ 732 w 1528"/>
                <a:gd name="T19" fmla="*/ 1075 h 1573"/>
                <a:gd name="T20" fmla="*/ 759 w 1528"/>
                <a:gd name="T21" fmla="*/ 1066 h 1573"/>
                <a:gd name="T22" fmla="*/ 858 w 1528"/>
                <a:gd name="T23" fmla="*/ 1003 h 1573"/>
                <a:gd name="T24" fmla="*/ 922 w 1528"/>
                <a:gd name="T25" fmla="*/ 912 h 1573"/>
                <a:gd name="T26" fmla="*/ 949 w 1528"/>
                <a:gd name="T27" fmla="*/ 858 h 1573"/>
                <a:gd name="T28" fmla="*/ 949 w 1528"/>
                <a:gd name="T29" fmla="*/ 849 h 1573"/>
                <a:gd name="T30" fmla="*/ 958 w 1528"/>
                <a:gd name="T31" fmla="*/ 840 h 1573"/>
                <a:gd name="T32" fmla="*/ 958 w 1528"/>
                <a:gd name="T33" fmla="*/ 804 h 1573"/>
                <a:gd name="T34" fmla="*/ 967 w 1528"/>
                <a:gd name="T35" fmla="*/ 777 h 1573"/>
                <a:gd name="T36" fmla="*/ 994 w 1528"/>
                <a:gd name="T37" fmla="*/ 741 h 1573"/>
                <a:gd name="T38" fmla="*/ 1021 w 1528"/>
                <a:gd name="T39" fmla="*/ 714 h 1573"/>
                <a:gd name="T40" fmla="*/ 1048 w 1528"/>
                <a:gd name="T41" fmla="*/ 696 h 1573"/>
                <a:gd name="T42" fmla="*/ 1148 w 1528"/>
                <a:gd name="T43" fmla="*/ 632 h 1573"/>
                <a:gd name="T44" fmla="*/ 1220 w 1528"/>
                <a:gd name="T45" fmla="*/ 560 h 1573"/>
                <a:gd name="T46" fmla="*/ 1265 w 1528"/>
                <a:gd name="T47" fmla="*/ 379 h 1573"/>
                <a:gd name="T48" fmla="*/ 1247 w 1528"/>
                <a:gd name="T49" fmla="*/ 334 h 1573"/>
                <a:gd name="T50" fmla="*/ 1283 w 1528"/>
                <a:gd name="T51" fmla="*/ 325 h 1573"/>
                <a:gd name="T52" fmla="*/ 1373 w 1528"/>
                <a:gd name="T53" fmla="*/ 280 h 1573"/>
                <a:gd name="T54" fmla="*/ 1437 w 1528"/>
                <a:gd name="T55" fmla="*/ 208 h 1573"/>
                <a:gd name="T56" fmla="*/ 1482 w 1528"/>
                <a:gd name="T57" fmla="*/ 117 h 1573"/>
                <a:gd name="T58" fmla="*/ 1500 w 1528"/>
                <a:gd name="T59" fmla="*/ 9 h 1573"/>
                <a:gd name="T60" fmla="*/ 1509 w 1528"/>
                <a:gd name="T61" fmla="*/ 0 h 1573"/>
                <a:gd name="T62" fmla="*/ 1509 w 1528"/>
                <a:gd name="T63" fmla="*/ 9 h 1573"/>
                <a:gd name="T64" fmla="*/ 1518 w 1528"/>
                <a:gd name="T65" fmla="*/ 117 h 1573"/>
                <a:gd name="T66" fmla="*/ 1482 w 1528"/>
                <a:gd name="T67" fmla="*/ 235 h 1573"/>
                <a:gd name="T68" fmla="*/ 1419 w 1528"/>
                <a:gd name="T69" fmla="*/ 334 h 1573"/>
                <a:gd name="T70" fmla="*/ 1310 w 1528"/>
                <a:gd name="T71" fmla="*/ 397 h 1573"/>
                <a:gd name="T72" fmla="*/ 1337 w 1528"/>
                <a:gd name="T73" fmla="*/ 343 h 1573"/>
                <a:gd name="T74" fmla="*/ 1355 w 1528"/>
                <a:gd name="T75" fmla="*/ 488 h 1573"/>
                <a:gd name="T76" fmla="*/ 1328 w 1528"/>
                <a:gd name="T77" fmla="*/ 551 h 1573"/>
                <a:gd name="T78" fmla="*/ 1292 w 1528"/>
                <a:gd name="T79" fmla="*/ 614 h 1573"/>
                <a:gd name="T80" fmla="*/ 1193 w 1528"/>
                <a:gd name="T81" fmla="*/ 705 h 1573"/>
                <a:gd name="T82" fmla="*/ 1094 w 1528"/>
                <a:gd name="T83" fmla="*/ 768 h 1573"/>
                <a:gd name="T84" fmla="*/ 1066 w 1528"/>
                <a:gd name="T85" fmla="*/ 777 h 1573"/>
                <a:gd name="T86" fmla="*/ 1048 w 1528"/>
                <a:gd name="T87" fmla="*/ 795 h 1573"/>
                <a:gd name="T88" fmla="*/ 1030 w 1528"/>
                <a:gd name="T89" fmla="*/ 804 h 1573"/>
                <a:gd name="T90" fmla="*/ 1021 w 1528"/>
                <a:gd name="T91" fmla="*/ 822 h 1573"/>
                <a:gd name="T92" fmla="*/ 1012 w 1528"/>
                <a:gd name="T93" fmla="*/ 858 h 1573"/>
                <a:gd name="T94" fmla="*/ 1003 w 1528"/>
                <a:gd name="T95" fmla="*/ 867 h 1573"/>
                <a:gd name="T96" fmla="*/ 1003 w 1528"/>
                <a:gd name="T97" fmla="*/ 885 h 1573"/>
                <a:gd name="T98" fmla="*/ 967 w 1528"/>
                <a:gd name="T99" fmla="*/ 939 h 1573"/>
                <a:gd name="T100" fmla="*/ 768 w 1528"/>
                <a:gd name="T101" fmla="*/ 1084 h 1573"/>
                <a:gd name="T102" fmla="*/ 741 w 1528"/>
                <a:gd name="T103" fmla="*/ 1093 h 1573"/>
                <a:gd name="T104" fmla="*/ 705 w 1528"/>
                <a:gd name="T105" fmla="*/ 1102 h 1573"/>
                <a:gd name="T106" fmla="*/ 651 w 1528"/>
                <a:gd name="T107" fmla="*/ 1111 h 1573"/>
                <a:gd name="T108" fmla="*/ 551 w 1528"/>
                <a:gd name="T109" fmla="*/ 1156 h 1573"/>
                <a:gd name="T110" fmla="*/ 497 w 1528"/>
                <a:gd name="T111" fmla="*/ 1247 h 1573"/>
                <a:gd name="T112" fmla="*/ 443 w 1528"/>
                <a:gd name="T113" fmla="*/ 1355 h 1573"/>
                <a:gd name="T114" fmla="*/ 253 w 1528"/>
                <a:gd name="T115" fmla="*/ 1527 h 1573"/>
                <a:gd name="T116" fmla="*/ 9 w 1528"/>
                <a:gd name="T117" fmla="*/ 1554 h 1573"/>
                <a:gd name="T118" fmla="*/ 0 w 1528"/>
                <a:gd name="T119" fmla="*/ 1554 h 1573"/>
                <a:gd name="T120" fmla="*/ 9 w 1528"/>
                <a:gd name="T121" fmla="*/ 1545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28" h="1573">
                  <a:moveTo>
                    <a:pt x="9" y="1545"/>
                  </a:moveTo>
                  <a:lnTo>
                    <a:pt x="9" y="1545"/>
                  </a:lnTo>
                  <a:cubicBezTo>
                    <a:pt x="82" y="1536"/>
                    <a:pt x="163" y="1509"/>
                    <a:pt x="226" y="1473"/>
                  </a:cubicBezTo>
                  <a:cubicBezTo>
                    <a:pt x="289" y="1427"/>
                    <a:pt x="335" y="1382"/>
                    <a:pt x="380" y="1319"/>
                  </a:cubicBezTo>
                  <a:cubicBezTo>
                    <a:pt x="398" y="1283"/>
                    <a:pt x="416" y="1247"/>
                    <a:pt x="434" y="1220"/>
                  </a:cubicBezTo>
                  <a:cubicBezTo>
                    <a:pt x="452" y="1183"/>
                    <a:pt x="479" y="1147"/>
                    <a:pt x="524" y="1120"/>
                  </a:cubicBezTo>
                  <a:cubicBezTo>
                    <a:pt x="542" y="1102"/>
                    <a:pt x="560" y="1093"/>
                    <a:pt x="578" y="1093"/>
                  </a:cubicBezTo>
                  <a:cubicBezTo>
                    <a:pt x="605" y="1084"/>
                    <a:pt x="624" y="1084"/>
                    <a:pt x="642" y="1084"/>
                  </a:cubicBezTo>
                  <a:cubicBezTo>
                    <a:pt x="669" y="1084"/>
                    <a:pt x="687" y="1084"/>
                    <a:pt x="705" y="1075"/>
                  </a:cubicBezTo>
                  <a:cubicBezTo>
                    <a:pt x="714" y="1075"/>
                    <a:pt x="723" y="1075"/>
                    <a:pt x="732" y="1075"/>
                  </a:cubicBezTo>
                  <a:cubicBezTo>
                    <a:pt x="741" y="1066"/>
                    <a:pt x="750" y="1066"/>
                    <a:pt x="759" y="1066"/>
                  </a:cubicBezTo>
                  <a:cubicBezTo>
                    <a:pt x="795" y="1048"/>
                    <a:pt x="831" y="1030"/>
                    <a:pt x="858" y="1003"/>
                  </a:cubicBezTo>
                  <a:cubicBezTo>
                    <a:pt x="886" y="975"/>
                    <a:pt x="904" y="949"/>
                    <a:pt x="922" y="912"/>
                  </a:cubicBezTo>
                  <a:cubicBezTo>
                    <a:pt x="931" y="894"/>
                    <a:pt x="940" y="876"/>
                    <a:pt x="949" y="858"/>
                  </a:cubicBezTo>
                  <a:cubicBezTo>
                    <a:pt x="949" y="858"/>
                    <a:pt x="949" y="858"/>
                    <a:pt x="949" y="849"/>
                  </a:cubicBezTo>
                  <a:cubicBezTo>
                    <a:pt x="958" y="840"/>
                    <a:pt x="958" y="840"/>
                    <a:pt x="958" y="840"/>
                  </a:cubicBezTo>
                  <a:cubicBezTo>
                    <a:pt x="958" y="831"/>
                    <a:pt x="958" y="822"/>
                    <a:pt x="958" y="804"/>
                  </a:cubicBezTo>
                  <a:cubicBezTo>
                    <a:pt x="967" y="795"/>
                    <a:pt x="967" y="786"/>
                    <a:pt x="967" y="777"/>
                  </a:cubicBezTo>
                  <a:cubicBezTo>
                    <a:pt x="976" y="759"/>
                    <a:pt x="985" y="750"/>
                    <a:pt x="994" y="741"/>
                  </a:cubicBezTo>
                  <a:cubicBezTo>
                    <a:pt x="1003" y="732"/>
                    <a:pt x="1012" y="723"/>
                    <a:pt x="1021" y="714"/>
                  </a:cubicBezTo>
                  <a:cubicBezTo>
                    <a:pt x="1048" y="696"/>
                    <a:pt x="1048" y="696"/>
                    <a:pt x="1048" y="696"/>
                  </a:cubicBezTo>
                  <a:cubicBezTo>
                    <a:pt x="1084" y="677"/>
                    <a:pt x="1111" y="659"/>
                    <a:pt x="1148" y="632"/>
                  </a:cubicBezTo>
                  <a:cubicBezTo>
                    <a:pt x="1175" y="614"/>
                    <a:pt x="1202" y="587"/>
                    <a:pt x="1220" y="560"/>
                  </a:cubicBezTo>
                  <a:cubicBezTo>
                    <a:pt x="1265" y="506"/>
                    <a:pt x="1283" y="433"/>
                    <a:pt x="1265" y="379"/>
                  </a:cubicBezTo>
                  <a:cubicBezTo>
                    <a:pt x="1247" y="334"/>
                    <a:pt x="1247" y="334"/>
                    <a:pt x="1247" y="334"/>
                  </a:cubicBezTo>
                  <a:cubicBezTo>
                    <a:pt x="1283" y="325"/>
                    <a:pt x="1283" y="325"/>
                    <a:pt x="1283" y="325"/>
                  </a:cubicBezTo>
                  <a:cubicBezTo>
                    <a:pt x="1310" y="316"/>
                    <a:pt x="1346" y="298"/>
                    <a:pt x="1373" y="280"/>
                  </a:cubicBezTo>
                  <a:cubicBezTo>
                    <a:pt x="1392" y="262"/>
                    <a:pt x="1419" y="235"/>
                    <a:pt x="1437" y="208"/>
                  </a:cubicBezTo>
                  <a:cubicBezTo>
                    <a:pt x="1455" y="180"/>
                    <a:pt x="1473" y="144"/>
                    <a:pt x="1482" y="117"/>
                  </a:cubicBezTo>
                  <a:cubicBezTo>
                    <a:pt x="1491" y="81"/>
                    <a:pt x="1500" y="45"/>
                    <a:pt x="1500" y="9"/>
                  </a:cubicBezTo>
                  <a:cubicBezTo>
                    <a:pt x="1500" y="9"/>
                    <a:pt x="1500" y="0"/>
                    <a:pt x="1509" y="0"/>
                  </a:cubicBezTo>
                  <a:lnTo>
                    <a:pt x="1509" y="9"/>
                  </a:lnTo>
                  <a:cubicBezTo>
                    <a:pt x="1518" y="45"/>
                    <a:pt x="1527" y="81"/>
                    <a:pt x="1518" y="117"/>
                  </a:cubicBezTo>
                  <a:cubicBezTo>
                    <a:pt x="1518" y="162"/>
                    <a:pt x="1500" y="199"/>
                    <a:pt x="1482" y="235"/>
                  </a:cubicBezTo>
                  <a:cubicBezTo>
                    <a:pt x="1473" y="271"/>
                    <a:pt x="1446" y="298"/>
                    <a:pt x="1419" y="334"/>
                  </a:cubicBezTo>
                  <a:cubicBezTo>
                    <a:pt x="1392" y="361"/>
                    <a:pt x="1355" y="379"/>
                    <a:pt x="1310" y="397"/>
                  </a:cubicBezTo>
                  <a:cubicBezTo>
                    <a:pt x="1337" y="343"/>
                    <a:pt x="1337" y="343"/>
                    <a:pt x="1337" y="343"/>
                  </a:cubicBezTo>
                  <a:cubicBezTo>
                    <a:pt x="1355" y="388"/>
                    <a:pt x="1364" y="442"/>
                    <a:pt x="1355" y="488"/>
                  </a:cubicBezTo>
                  <a:cubicBezTo>
                    <a:pt x="1346" y="515"/>
                    <a:pt x="1337" y="533"/>
                    <a:pt x="1328" y="551"/>
                  </a:cubicBezTo>
                  <a:cubicBezTo>
                    <a:pt x="1319" y="578"/>
                    <a:pt x="1301" y="596"/>
                    <a:pt x="1292" y="614"/>
                  </a:cubicBezTo>
                  <a:cubicBezTo>
                    <a:pt x="1265" y="650"/>
                    <a:pt x="1229" y="677"/>
                    <a:pt x="1193" y="705"/>
                  </a:cubicBezTo>
                  <a:cubicBezTo>
                    <a:pt x="1157" y="723"/>
                    <a:pt x="1120" y="741"/>
                    <a:pt x="1094" y="768"/>
                  </a:cubicBezTo>
                  <a:cubicBezTo>
                    <a:pt x="1066" y="777"/>
                    <a:pt x="1066" y="777"/>
                    <a:pt x="1066" y="777"/>
                  </a:cubicBezTo>
                  <a:cubicBezTo>
                    <a:pt x="1057" y="786"/>
                    <a:pt x="1048" y="786"/>
                    <a:pt x="1048" y="795"/>
                  </a:cubicBezTo>
                  <a:cubicBezTo>
                    <a:pt x="1039" y="795"/>
                    <a:pt x="1039" y="795"/>
                    <a:pt x="1030" y="804"/>
                  </a:cubicBezTo>
                  <a:cubicBezTo>
                    <a:pt x="1030" y="813"/>
                    <a:pt x="1030" y="813"/>
                    <a:pt x="1021" y="822"/>
                  </a:cubicBezTo>
                  <a:cubicBezTo>
                    <a:pt x="1021" y="831"/>
                    <a:pt x="1021" y="840"/>
                    <a:pt x="1012" y="858"/>
                  </a:cubicBezTo>
                  <a:cubicBezTo>
                    <a:pt x="1003" y="867"/>
                    <a:pt x="1003" y="867"/>
                    <a:pt x="1003" y="867"/>
                  </a:cubicBezTo>
                  <a:cubicBezTo>
                    <a:pt x="1003" y="876"/>
                    <a:pt x="1003" y="876"/>
                    <a:pt x="1003" y="885"/>
                  </a:cubicBezTo>
                  <a:cubicBezTo>
                    <a:pt x="994" y="903"/>
                    <a:pt x="976" y="921"/>
                    <a:pt x="967" y="939"/>
                  </a:cubicBezTo>
                  <a:cubicBezTo>
                    <a:pt x="913" y="1012"/>
                    <a:pt x="849" y="1057"/>
                    <a:pt x="768" y="1084"/>
                  </a:cubicBezTo>
                  <a:cubicBezTo>
                    <a:pt x="759" y="1093"/>
                    <a:pt x="750" y="1093"/>
                    <a:pt x="741" y="1093"/>
                  </a:cubicBezTo>
                  <a:cubicBezTo>
                    <a:pt x="732" y="1093"/>
                    <a:pt x="723" y="1102"/>
                    <a:pt x="705" y="1102"/>
                  </a:cubicBezTo>
                  <a:cubicBezTo>
                    <a:pt x="687" y="1102"/>
                    <a:pt x="669" y="1111"/>
                    <a:pt x="651" y="1111"/>
                  </a:cubicBezTo>
                  <a:cubicBezTo>
                    <a:pt x="614" y="1120"/>
                    <a:pt x="578" y="1129"/>
                    <a:pt x="551" y="1156"/>
                  </a:cubicBezTo>
                  <a:cubicBezTo>
                    <a:pt x="524" y="1183"/>
                    <a:pt x="506" y="1211"/>
                    <a:pt x="497" y="1247"/>
                  </a:cubicBezTo>
                  <a:cubicBezTo>
                    <a:pt x="479" y="1283"/>
                    <a:pt x="461" y="1319"/>
                    <a:pt x="443" y="1355"/>
                  </a:cubicBezTo>
                  <a:cubicBezTo>
                    <a:pt x="398" y="1427"/>
                    <a:pt x="325" y="1491"/>
                    <a:pt x="253" y="1527"/>
                  </a:cubicBezTo>
                  <a:cubicBezTo>
                    <a:pt x="172" y="1563"/>
                    <a:pt x="90" y="1572"/>
                    <a:pt x="9" y="1554"/>
                  </a:cubicBezTo>
                  <a:cubicBezTo>
                    <a:pt x="0" y="1554"/>
                    <a:pt x="0" y="1554"/>
                    <a:pt x="0" y="1554"/>
                  </a:cubicBezTo>
                  <a:cubicBezTo>
                    <a:pt x="0" y="1554"/>
                    <a:pt x="9" y="1554"/>
                    <a:pt x="9" y="1545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3">
              <a:extLst>
                <a:ext uri="{FF2B5EF4-FFF2-40B4-BE49-F238E27FC236}">
                  <a16:creationId xmlns:a16="http://schemas.microsoft.com/office/drawing/2014/main" id="{CE92883C-F24B-8646-843C-0D9390DE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8576" y="7908752"/>
              <a:ext cx="2522098" cy="2366217"/>
            </a:xfrm>
            <a:custGeom>
              <a:avLst/>
              <a:gdLst>
                <a:gd name="T0" fmla="*/ 2593 w 2784"/>
                <a:gd name="T1" fmla="*/ 253 h 2612"/>
                <a:gd name="T2" fmla="*/ 2078 w 2784"/>
                <a:gd name="T3" fmla="*/ 72 h 2612"/>
                <a:gd name="T4" fmla="*/ 2042 w 2784"/>
                <a:gd name="T5" fmla="*/ 63 h 2612"/>
                <a:gd name="T6" fmla="*/ 2033 w 2784"/>
                <a:gd name="T7" fmla="*/ 100 h 2612"/>
                <a:gd name="T8" fmla="*/ 2160 w 2784"/>
                <a:gd name="T9" fmla="*/ 398 h 2612"/>
                <a:gd name="T10" fmla="*/ 2349 w 2784"/>
                <a:gd name="T11" fmla="*/ 678 h 2612"/>
                <a:gd name="T12" fmla="*/ 2232 w 2784"/>
                <a:gd name="T13" fmla="*/ 877 h 2612"/>
                <a:gd name="T14" fmla="*/ 1916 w 2784"/>
                <a:gd name="T15" fmla="*/ 741 h 2612"/>
                <a:gd name="T16" fmla="*/ 1672 w 2784"/>
                <a:gd name="T17" fmla="*/ 606 h 2612"/>
                <a:gd name="T18" fmla="*/ 1635 w 2784"/>
                <a:gd name="T19" fmla="*/ 642 h 2612"/>
                <a:gd name="T20" fmla="*/ 1807 w 2784"/>
                <a:gd name="T21" fmla="*/ 1012 h 2612"/>
                <a:gd name="T22" fmla="*/ 1825 w 2784"/>
                <a:gd name="T23" fmla="*/ 1374 h 2612"/>
                <a:gd name="T24" fmla="*/ 1473 w 2784"/>
                <a:gd name="T25" fmla="*/ 1274 h 2612"/>
                <a:gd name="T26" fmla="*/ 1373 w 2784"/>
                <a:gd name="T27" fmla="*/ 1202 h 2612"/>
                <a:gd name="T28" fmla="*/ 1256 w 2784"/>
                <a:gd name="T29" fmla="*/ 1256 h 2612"/>
                <a:gd name="T30" fmla="*/ 1536 w 2784"/>
                <a:gd name="T31" fmla="*/ 1807 h 2612"/>
                <a:gd name="T32" fmla="*/ 1473 w 2784"/>
                <a:gd name="T33" fmla="*/ 2078 h 2612"/>
                <a:gd name="T34" fmla="*/ 1129 w 2784"/>
                <a:gd name="T35" fmla="*/ 2006 h 2612"/>
                <a:gd name="T36" fmla="*/ 786 w 2784"/>
                <a:gd name="T37" fmla="*/ 1717 h 2612"/>
                <a:gd name="T38" fmla="*/ 596 w 2784"/>
                <a:gd name="T39" fmla="*/ 1807 h 2612"/>
                <a:gd name="T40" fmla="*/ 651 w 2784"/>
                <a:gd name="T41" fmla="*/ 2024 h 2612"/>
                <a:gd name="T42" fmla="*/ 777 w 2784"/>
                <a:gd name="T43" fmla="*/ 2485 h 2612"/>
                <a:gd name="T44" fmla="*/ 642 w 2784"/>
                <a:gd name="T45" fmla="*/ 2593 h 2612"/>
                <a:gd name="T46" fmla="*/ 316 w 2784"/>
                <a:gd name="T47" fmla="*/ 2530 h 2612"/>
                <a:gd name="T48" fmla="*/ 36 w 2784"/>
                <a:gd name="T49" fmla="*/ 2078 h 2612"/>
                <a:gd name="T50" fmla="*/ 154 w 2784"/>
                <a:gd name="T51" fmla="*/ 1599 h 2612"/>
                <a:gd name="T52" fmla="*/ 27 w 2784"/>
                <a:gd name="T53" fmla="*/ 1816 h 2612"/>
                <a:gd name="T54" fmla="*/ 181 w 2784"/>
                <a:gd name="T55" fmla="*/ 2304 h 2612"/>
                <a:gd name="T56" fmla="*/ 578 w 2784"/>
                <a:gd name="T57" fmla="*/ 2530 h 2612"/>
                <a:gd name="T58" fmla="*/ 678 w 2784"/>
                <a:gd name="T59" fmla="*/ 2485 h 2612"/>
                <a:gd name="T60" fmla="*/ 642 w 2784"/>
                <a:gd name="T61" fmla="*/ 2178 h 2612"/>
                <a:gd name="T62" fmla="*/ 515 w 2784"/>
                <a:gd name="T63" fmla="*/ 1780 h 2612"/>
                <a:gd name="T64" fmla="*/ 750 w 2784"/>
                <a:gd name="T65" fmla="*/ 1608 h 2612"/>
                <a:gd name="T66" fmla="*/ 885 w 2784"/>
                <a:gd name="T67" fmla="*/ 1672 h 2612"/>
                <a:gd name="T68" fmla="*/ 1283 w 2784"/>
                <a:gd name="T69" fmla="*/ 1988 h 2612"/>
                <a:gd name="T70" fmla="*/ 1482 w 2784"/>
                <a:gd name="T71" fmla="*/ 1997 h 2612"/>
                <a:gd name="T72" fmla="*/ 1500 w 2784"/>
                <a:gd name="T73" fmla="*/ 1907 h 2612"/>
                <a:gd name="T74" fmla="*/ 1274 w 2784"/>
                <a:gd name="T75" fmla="*/ 1581 h 2612"/>
                <a:gd name="T76" fmla="*/ 1238 w 2784"/>
                <a:gd name="T77" fmla="*/ 1184 h 2612"/>
                <a:gd name="T78" fmla="*/ 1391 w 2784"/>
                <a:gd name="T79" fmla="*/ 1175 h 2612"/>
                <a:gd name="T80" fmla="*/ 1491 w 2784"/>
                <a:gd name="T81" fmla="*/ 1247 h 2612"/>
                <a:gd name="T82" fmla="*/ 1663 w 2784"/>
                <a:gd name="T83" fmla="*/ 1383 h 2612"/>
                <a:gd name="T84" fmla="*/ 1753 w 2784"/>
                <a:gd name="T85" fmla="*/ 1383 h 2612"/>
                <a:gd name="T86" fmla="*/ 1852 w 2784"/>
                <a:gd name="T87" fmla="*/ 1139 h 2612"/>
                <a:gd name="T88" fmla="*/ 1572 w 2784"/>
                <a:gd name="T89" fmla="*/ 696 h 2612"/>
                <a:gd name="T90" fmla="*/ 1644 w 2784"/>
                <a:gd name="T91" fmla="*/ 560 h 2612"/>
                <a:gd name="T92" fmla="*/ 1907 w 2784"/>
                <a:gd name="T93" fmla="*/ 651 h 2612"/>
                <a:gd name="T94" fmla="*/ 2277 w 2784"/>
                <a:gd name="T95" fmla="*/ 741 h 2612"/>
                <a:gd name="T96" fmla="*/ 2105 w 2784"/>
                <a:gd name="T97" fmla="*/ 443 h 2612"/>
                <a:gd name="T98" fmla="*/ 1970 w 2784"/>
                <a:gd name="T99" fmla="*/ 90 h 2612"/>
                <a:gd name="T100" fmla="*/ 2015 w 2784"/>
                <a:gd name="T101" fmla="*/ 9 h 2612"/>
                <a:gd name="T102" fmla="*/ 2105 w 2784"/>
                <a:gd name="T103" fmla="*/ 27 h 2612"/>
                <a:gd name="T104" fmla="*/ 2584 w 2784"/>
                <a:gd name="T105" fmla="*/ 226 h 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4" h="2612">
                  <a:moveTo>
                    <a:pt x="2783" y="72"/>
                  </a:moveTo>
                  <a:lnTo>
                    <a:pt x="2783" y="72"/>
                  </a:lnTo>
                  <a:cubicBezTo>
                    <a:pt x="2765" y="118"/>
                    <a:pt x="2738" y="154"/>
                    <a:pt x="2702" y="181"/>
                  </a:cubicBezTo>
                  <a:cubicBezTo>
                    <a:pt x="2675" y="208"/>
                    <a:pt x="2630" y="235"/>
                    <a:pt x="2593" y="253"/>
                  </a:cubicBezTo>
                  <a:cubicBezTo>
                    <a:pt x="2548" y="262"/>
                    <a:pt x="2503" y="271"/>
                    <a:pt x="2458" y="271"/>
                  </a:cubicBezTo>
                  <a:cubicBezTo>
                    <a:pt x="2403" y="271"/>
                    <a:pt x="2358" y="253"/>
                    <a:pt x="2322" y="235"/>
                  </a:cubicBezTo>
                  <a:cubicBezTo>
                    <a:pt x="2241" y="199"/>
                    <a:pt x="2169" y="136"/>
                    <a:pt x="2096" y="90"/>
                  </a:cubicBezTo>
                  <a:cubicBezTo>
                    <a:pt x="2096" y="81"/>
                    <a:pt x="2087" y="81"/>
                    <a:pt x="2078" y="72"/>
                  </a:cubicBezTo>
                  <a:cubicBezTo>
                    <a:pt x="2069" y="72"/>
                    <a:pt x="2060" y="72"/>
                    <a:pt x="2060" y="63"/>
                  </a:cubicBezTo>
                  <a:lnTo>
                    <a:pt x="2051" y="63"/>
                  </a:lnTo>
                  <a:cubicBezTo>
                    <a:pt x="2042" y="63"/>
                    <a:pt x="2042" y="63"/>
                    <a:pt x="2042" y="63"/>
                  </a:cubicBezTo>
                  <a:lnTo>
                    <a:pt x="2042" y="63"/>
                  </a:lnTo>
                  <a:lnTo>
                    <a:pt x="2042" y="63"/>
                  </a:lnTo>
                  <a:cubicBezTo>
                    <a:pt x="2042" y="63"/>
                    <a:pt x="2042" y="63"/>
                    <a:pt x="2042" y="72"/>
                  </a:cubicBezTo>
                  <a:lnTo>
                    <a:pt x="2033" y="81"/>
                  </a:lnTo>
                  <a:cubicBezTo>
                    <a:pt x="2033" y="90"/>
                    <a:pt x="2033" y="90"/>
                    <a:pt x="2033" y="100"/>
                  </a:cubicBezTo>
                  <a:cubicBezTo>
                    <a:pt x="2033" y="109"/>
                    <a:pt x="2033" y="118"/>
                    <a:pt x="2033" y="127"/>
                  </a:cubicBezTo>
                  <a:cubicBezTo>
                    <a:pt x="2033" y="145"/>
                    <a:pt x="2033" y="172"/>
                    <a:pt x="2042" y="190"/>
                  </a:cubicBezTo>
                  <a:cubicBezTo>
                    <a:pt x="2042" y="226"/>
                    <a:pt x="2060" y="262"/>
                    <a:pt x="2078" y="298"/>
                  </a:cubicBezTo>
                  <a:cubicBezTo>
                    <a:pt x="2096" y="334"/>
                    <a:pt x="2123" y="362"/>
                    <a:pt x="2160" y="398"/>
                  </a:cubicBezTo>
                  <a:cubicBezTo>
                    <a:pt x="2187" y="425"/>
                    <a:pt x="2223" y="452"/>
                    <a:pt x="2250" y="488"/>
                  </a:cubicBezTo>
                  <a:cubicBezTo>
                    <a:pt x="2268" y="506"/>
                    <a:pt x="2286" y="515"/>
                    <a:pt x="2295" y="542"/>
                  </a:cubicBezTo>
                  <a:cubicBezTo>
                    <a:pt x="2313" y="560"/>
                    <a:pt x="2322" y="578"/>
                    <a:pt x="2331" y="606"/>
                  </a:cubicBezTo>
                  <a:cubicBezTo>
                    <a:pt x="2340" y="624"/>
                    <a:pt x="2349" y="651"/>
                    <a:pt x="2349" y="678"/>
                  </a:cubicBezTo>
                  <a:cubicBezTo>
                    <a:pt x="2358" y="705"/>
                    <a:pt x="2349" y="732"/>
                    <a:pt x="2349" y="759"/>
                  </a:cubicBezTo>
                  <a:cubicBezTo>
                    <a:pt x="2340" y="786"/>
                    <a:pt x="2331" y="804"/>
                    <a:pt x="2304" y="831"/>
                  </a:cubicBezTo>
                  <a:cubicBezTo>
                    <a:pt x="2295" y="840"/>
                    <a:pt x="2286" y="849"/>
                    <a:pt x="2277" y="859"/>
                  </a:cubicBezTo>
                  <a:cubicBezTo>
                    <a:pt x="2259" y="868"/>
                    <a:pt x="2250" y="868"/>
                    <a:pt x="2232" y="877"/>
                  </a:cubicBezTo>
                  <a:cubicBezTo>
                    <a:pt x="2214" y="886"/>
                    <a:pt x="2187" y="886"/>
                    <a:pt x="2160" y="886"/>
                  </a:cubicBezTo>
                  <a:cubicBezTo>
                    <a:pt x="2132" y="877"/>
                    <a:pt x="2105" y="877"/>
                    <a:pt x="2078" y="859"/>
                  </a:cubicBezTo>
                  <a:cubicBezTo>
                    <a:pt x="2033" y="840"/>
                    <a:pt x="1997" y="813"/>
                    <a:pt x="1961" y="786"/>
                  </a:cubicBezTo>
                  <a:cubicBezTo>
                    <a:pt x="1952" y="768"/>
                    <a:pt x="1934" y="750"/>
                    <a:pt x="1916" y="741"/>
                  </a:cubicBezTo>
                  <a:cubicBezTo>
                    <a:pt x="1897" y="723"/>
                    <a:pt x="1879" y="714"/>
                    <a:pt x="1871" y="696"/>
                  </a:cubicBezTo>
                  <a:cubicBezTo>
                    <a:pt x="1834" y="669"/>
                    <a:pt x="1798" y="651"/>
                    <a:pt x="1762" y="624"/>
                  </a:cubicBezTo>
                  <a:cubicBezTo>
                    <a:pt x="1744" y="615"/>
                    <a:pt x="1726" y="606"/>
                    <a:pt x="1717" y="596"/>
                  </a:cubicBezTo>
                  <a:cubicBezTo>
                    <a:pt x="1699" y="596"/>
                    <a:pt x="1690" y="596"/>
                    <a:pt x="1672" y="606"/>
                  </a:cubicBezTo>
                  <a:cubicBezTo>
                    <a:pt x="1672" y="606"/>
                    <a:pt x="1663" y="606"/>
                    <a:pt x="1663" y="615"/>
                  </a:cubicBezTo>
                  <a:cubicBezTo>
                    <a:pt x="1663" y="615"/>
                    <a:pt x="1654" y="615"/>
                    <a:pt x="1654" y="624"/>
                  </a:cubicBezTo>
                  <a:cubicBezTo>
                    <a:pt x="1654" y="624"/>
                    <a:pt x="1644" y="624"/>
                    <a:pt x="1644" y="633"/>
                  </a:cubicBezTo>
                  <a:lnTo>
                    <a:pt x="1635" y="642"/>
                  </a:lnTo>
                  <a:cubicBezTo>
                    <a:pt x="1626" y="660"/>
                    <a:pt x="1626" y="678"/>
                    <a:pt x="1618" y="696"/>
                  </a:cubicBezTo>
                  <a:cubicBezTo>
                    <a:pt x="1618" y="732"/>
                    <a:pt x="1626" y="777"/>
                    <a:pt x="1644" y="813"/>
                  </a:cubicBezTo>
                  <a:cubicBezTo>
                    <a:pt x="1663" y="849"/>
                    <a:pt x="1690" y="886"/>
                    <a:pt x="1717" y="913"/>
                  </a:cubicBezTo>
                  <a:cubicBezTo>
                    <a:pt x="1744" y="949"/>
                    <a:pt x="1780" y="976"/>
                    <a:pt x="1807" y="1012"/>
                  </a:cubicBezTo>
                  <a:cubicBezTo>
                    <a:pt x="1834" y="1048"/>
                    <a:pt x="1861" y="1084"/>
                    <a:pt x="1879" y="1121"/>
                  </a:cubicBezTo>
                  <a:cubicBezTo>
                    <a:pt x="1897" y="1166"/>
                    <a:pt x="1907" y="1211"/>
                    <a:pt x="1897" y="1256"/>
                  </a:cubicBezTo>
                  <a:cubicBezTo>
                    <a:pt x="1897" y="1283"/>
                    <a:pt x="1888" y="1301"/>
                    <a:pt x="1871" y="1328"/>
                  </a:cubicBezTo>
                  <a:cubicBezTo>
                    <a:pt x="1861" y="1346"/>
                    <a:pt x="1843" y="1365"/>
                    <a:pt x="1825" y="1374"/>
                  </a:cubicBezTo>
                  <a:cubicBezTo>
                    <a:pt x="1807" y="1392"/>
                    <a:pt x="1789" y="1401"/>
                    <a:pt x="1762" y="1410"/>
                  </a:cubicBezTo>
                  <a:cubicBezTo>
                    <a:pt x="1744" y="1419"/>
                    <a:pt x="1717" y="1419"/>
                    <a:pt x="1690" y="1419"/>
                  </a:cubicBezTo>
                  <a:cubicBezTo>
                    <a:pt x="1644" y="1419"/>
                    <a:pt x="1599" y="1392"/>
                    <a:pt x="1563" y="1365"/>
                  </a:cubicBezTo>
                  <a:cubicBezTo>
                    <a:pt x="1527" y="1337"/>
                    <a:pt x="1500" y="1301"/>
                    <a:pt x="1473" y="1274"/>
                  </a:cubicBezTo>
                  <a:cubicBezTo>
                    <a:pt x="1455" y="1256"/>
                    <a:pt x="1437" y="1247"/>
                    <a:pt x="1419" y="1229"/>
                  </a:cubicBezTo>
                  <a:cubicBezTo>
                    <a:pt x="1410" y="1220"/>
                    <a:pt x="1410" y="1220"/>
                    <a:pt x="1401" y="1211"/>
                  </a:cubicBezTo>
                  <a:cubicBezTo>
                    <a:pt x="1391" y="1211"/>
                    <a:pt x="1391" y="1211"/>
                    <a:pt x="1382" y="1202"/>
                  </a:cubicBezTo>
                  <a:cubicBezTo>
                    <a:pt x="1373" y="1202"/>
                    <a:pt x="1373" y="1202"/>
                    <a:pt x="1373" y="1202"/>
                  </a:cubicBezTo>
                  <a:lnTo>
                    <a:pt x="1373" y="1202"/>
                  </a:lnTo>
                  <a:cubicBezTo>
                    <a:pt x="1355" y="1193"/>
                    <a:pt x="1328" y="1184"/>
                    <a:pt x="1310" y="1184"/>
                  </a:cubicBezTo>
                  <a:cubicBezTo>
                    <a:pt x="1292" y="1184"/>
                    <a:pt x="1283" y="1193"/>
                    <a:pt x="1274" y="1211"/>
                  </a:cubicBezTo>
                  <a:cubicBezTo>
                    <a:pt x="1265" y="1220"/>
                    <a:pt x="1256" y="1238"/>
                    <a:pt x="1256" y="1256"/>
                  </a:cubicBezTo>
                  <a:cubicBezTo>
                    <a:pt x="1247" y="1274"/>
                    <a:pt x="1247" y="1301"/>
                    <a:pt x="1247" y="1319"/>
                  </a:cubicBezTo>
                  <a:cubicBezTo>
                    <a:pt x="1247" y="1401"/>
                    <a:pt x="1274" y="1482"/>
                    <a:pt x="1328" y="1554"/>
                  </a:cubicBezTo>
                  <a:cubicBezTo>
                    <a:pt x="1373" y="1617"/>
                    <a:pt x="1437" y="1672"/>
                    <a:pt x="1500" y="1744"/>
                  </a:cubicBezTo>
                  <a:cubicBezTo>
                    <a:pt x="1509" y="1762"/>
                    <a:pt x="1527" y="1780"/>
                    <a:pt x="1536" y="1807"/>
                  </a:cubicBezTo>
                  <a:cubicBezTo>
                    <a:pt x="1545" y="1825"/>
                    <a:pt x="1563" y="1852"/>
                    <a:pt x="1563" y="1871"/>
                  </a:cubicBezTo>
                  <a:cubicBezTo>
                    <a:pt x="1581" y="1916"/>
                    <a:pt x="1590" y="1979"/>
                    <a:pt x="1554" y="2033"/>
                  </a:cubicBezTo>
                  <a:cubicBezTo>
                    <a:pt x="1545" y="2042"/>
                    <a:pt x="1527" y="2051"/>
                    <a:pt x="1518" y="2060"/>
                  </a:cubicBezTo>
                  <a:cubicBezTo>
                    <a:pt x="1500" y="2069"/>
                    <a:pt x="1491" y="2078"/>
                    <a:pt x="1473" y="2078"/>
                  </a:cubicBezTo>
                  <a:cubicBezTo>
                    <a:pt x="1464" y="2078"/>
                    <a:pt x="1446" y="2078"/>
                    <a:pt x="1437" y="2087"/>
                  </a:cubicBezTo>
                  <a:cubicBezTo>
                    <a:pt x="1428" y="2087"/>
                    <a:pt x="1410" y="2087"/>
                    <a:pt x="1401" y="2087"/>
                  </a:cubicBezTo>
                  <a:cubicBezTo>
                    <a:pt x="1355" y="2087"/>
                    <a:pt x="1310" y="2078"/>
                    <a:pt x="1265" y="2069"/>
                  </a:cubicBezTo>
                  <a:cubicBezTo>
                    <a:pt x="1220" y="2051"/>
                    <a:pt x="1175" y="2033"/>
                    <a:pt x="1129" y="2006"/>
                  </a:cubicBezTo>
                  <a:cubicBezTo>
                    <a:pt x="1093" y="1979"/>
                    <a:pt x="1057" y="1943"/>
                    <a:pt x="1030" y="1916"/>
                  </a:cubicBezTo>
                  <a:cubicBezTo>
                    <a:pt x="967" y="1852"/>
                    <a:pt x="904" y="1780"/>
                    <a:pt x="840" y="1744"/>
                  </a:cubicBezTo>
                  <a:cubicBezTo>
                    <a:pt x="813" y="1726"/>
                    <a:pt x="813" y="1726"/>
                    <a:pt x="813" y="1726"/>
                  </a:cubicBezTo>
                  <a:cubicBezTo>
                    <a:pt x="804" y="1726"/>
                    <a:pt x="795" y="1717"/>
                    <a:pt x="786" y="1717"/>
                  </a:cubicBezTo>
                  <a:cubicBezTo>
                    <a:pt x="786" y="1708"/>
                    <a:pt x="777" y="1708"/>
                    <a:pt x="768" y="1699"/>
                  </a:cubicBezTo>
                  <a:cubicBezTo>
                    <a:pt x="759" y="1699"/>
                    <a:pt x="750" y="1699"/>
                    <a:pt x="741" y="1699"/>
                  </a:cubicBezTo>
                  <a:cubicBezTo>
                    <a:pt x="705" y="1690"/>
                    <a:pt x="678" y="1699"/>
                    <a:pt x="651" y="1717"/>
                  </a:cubicBezTo>
                  <a:cubicBezTo>
                    <a:pt x="623" y="1735"/>
                    <a:pt x="606" y="1771"/>
                    <a:pt x="596" y="1807"/>
                  </a:cubicBezTo>
                  <a:cubicBezTo>
                    <a:pt x="596" y="1825"/>
                    <a:pt x="596" y="1843"/>
                    <a:pt x="596" y="1861"/>
                  </a:cubicBezTo>
                  <a:cubicBezTo>
                    <a:pt x="596" y="1871"/>
                    <a:pt x="596" y="1880"/>
                    <a:pt x="596" y="1889"/>
                  </a:cubicBezTo>
                  <a:cubicBezTo>
                    <a:pt x="596" y="1898"/>
                    <a:pt x="596" y="1907"/>
                    <a:pt x="606" y="1916"/>
                  </a:cubicBezTo>
                  <a:cubicBezTo>
                    <a:pt x="614" y="1952"/>
                    <a:pt x="632" y="1988"/>
                    <a:pt x="651" y="2024"/>
                  </a:cubicBezTo>
                  <a:cubicBezTo>
                    <a:pt x="669" y="2060"/>
                    <a:pt x="696" y="2096"/>
                    <a:pt x="714" y="2133"/>
                  </a:cubicBezTo>
                  <a:cubicBezTo>
                    <a:pt x="741" y="2178"/>
                    <a:pt x="759" y="2214"/>
                    <a:pt x="777" y="2259"/>
                  </a:cubicBezTo>
                  <a:cubicBezTo>
                    <a:pt x="795" y="2304"/>
                    <a:pt x="804" y="2358"/>
                    <a:pt x="804" y="2403"/>
                  </a:cubicBezTo>
                  <a:cubicBezTo>
                    <a:pt x="795" y="2431"/>
                    <a:pt x="795" y="2458"/>
                    <a:pt x="777" y="2485"/>
                  </a:cubicBezTo>
                  <a:cubicBezTo>
                    <a:pt x="777" y="2494"/>
                    <a:pt x="768" y="2503"/>
                    <a:pt x="759" y="2521"/>
                  </a:cubicBezTo>
                  <a:cubicBezTo>
                    <a:pt x="750" y="2530"/>
                    <a:pt x="741" y="2539"/>
                    <a:pt x="732" y="2548"/>
                  </a:cubicBezTo>
                  <a:cubicBezTo>
                    <a:pt x="705" y="2566"/>
                    <a:pt x="687" y="2575"/>
                    <a:pt x="660" y="2584"/>
                  </a:cubicBezTo>
                  <a:cubicBezTo>
                    <a:pt x="642" y="2593"/>
                    <a:pt x="642" y="2593"/>
                    <a:pt x="642" y="2593"/>
                  </a:cubicBezTo>
                  <a:cubicBezTo>
                    <a:pt x="632" y="2593"/>
                    <a:pt x="632" y="2593"/>
                    <a:pt x="623" y="2593"/>
                  </a:cubicBezTo>
                  <a:cubicBezTo>
                    <a:pt x="614" y="2593"/>
                    <a:pt x="596" y="2602"/>
                    <a:pt x="587" y="2602"/>
                  </a:cubicBezTo>
                  <a:cubicBezTo>
                    <a:pt x="542" y="2611"/>
                    <a:pt x="488" y="2602"/>
                    <a:pt x="443" y="2593"/>
                  </a:cubicBezTo>
                  <a:cubicBezTo>
                    <a:pt x="398" y="2575"/>
                    <a:pt x="353" y="2557"/>
                    <a:pt x="316" y="2530"/>
                  </a:cubicBezTo>
                  <a:cubicBezTo>
                    <a:pt x="298" y="2521"/>
                    <a:pt x="280" y="2503"/>
                    <a:pt x="262" y="2494"/>
                  </a:cubicBezTo>
                  <a:cubicBezTo>
                    <a:pt x="244" y="2476"/>
                    <a:pt x="226" y="2458"/>
                    <a:pt x="208" y="2440"/>
                  </a:cubicBezTo>
                  <a:cubicBezTo>
                    <a:pt x="181" y="2403"/>
                    <a:pt x="154" y="2367"/>
                    <a:pt x="136" y="2331"/>
                  </a:cubicBezTo>
                  <a:cubicBezTo>
                    <a:pt x="90" y="2250"/>
                    <a:pt x="54" y="2169"/>
                    <a:pt x="36" y="2078"/>
                  </a:cubicBezTo>
                  <a:cubicBezTo>
                    <a:pt x="18" y="2042"/>
                    <a:pt x="9" y="1997"/>
                    <a:pt x="9" y="1952"/>
                  </a:cubicBezTo>
                  <a:cubicBezTo>
                    <a:pt x="0" y="1907"/>
                    <a:pt x="0" y="1861"/>
                    <a:pt x="9" y="1816"/>
                  </a:cubicBezTo>
                  <a:cubicBezTo>
                    <a:pt x="9" y="1771"/>
                    <a:pt x="27" y="1726"/>
                    <a:pt x="54" y="1690"/>
                  </a:cubicBezTo>
                  <a:cubicBezTo>
                    <a:pt x="81" y="1654"/>
                    <a:pt x="108" y="1617"/>
                    <a:pt x="154" y="1599"/>
                  </a:cubicBezTo>
                  <a:lnTo>
                    <a:pt x="163" y="1599"/>
                  </a:lnTo>
                  <a:cubicBezTo>
                    <a:pt x="163" y="1608"/>
                    <a:pt x="163" y="1608"/>
                    <a:pt x="154" y="1608"/>
                  </a:cubicBezTo>
                  <a:cubicBezTo>
                    <a:pt x="117" y="1627"/>
                    <a:pt x="90" y="1663"/>
                    <a:pt x="72" y="1699"/>
                  </a:cubicBezTo>
                  <a:cubicBezTo>
                    <a:pt x="45" y="1735"/>
                    <a:pt x="36" y="1780"/>
                    <a:pt x="27" y="1816"/>
                  </a:cubicBezTo>
                  <a:cubicBezTo>
                    <a:pt x="27" y="1861"/>
                    <a:pt x="27" y="1898"/>
                    <a:pt x="36" y="1943"/>
                  </a:cubicBezTo>
                  <a:cubicBezTo>
                    <a:pt x="45" y="1988"/>
                    <a:pt x="63" y="2024"/>
                    <a:pt x="72" y="2069"/>
                  </a:cubicBezTo>
                  <a:cubicBezTo>
                    <a:pt x="90" y="2105"/>
                    <a:pt x="100" y="2150"/>
                    <a:pt x="117" y="2187"/>
                  </a:cubicBezTo>
                  <a:cubicBezTo>
                    <a:pt x="136" y="2232"/>
                    <a:pt x="154" y="2268"/>
                    <a:pt x="181" y="2304"/>
                  </a:cubicBezTo>
                  <a:cubicBezTo>
                    <a:pt x="199" y="2340"/>
                    <a:pt x="226" y="2367"/>
                    <a:pt x="253" y="2403"/>
                  </a:cubicBezTo>
                  <a:cubicBezTo>
                    <a:pt x="271" y="2413"/>
                    <a:pt x="280" y="2431"/>
                    <a:pt x="298" y="2440"/>
                  </a:cubicBezTo>
                  <a:cubicBezTo>
                    <a:pt x="316" y="2458"/>
                    <a:pt x="334" y="2467"/>
                    <a:pt x="353" y="2476"/>
                  </a:cubicBezTo>
                  <a:cubicBezTo>
                    <a:pt x="416" y="2521"/>
                    <a:pt x="506" y="2539"/>
                    <a:pt x="578" y="2530"/>
                  </a:cubicBezTo>
                  <a:cubicBezTo>
                    <a:pt x="587" y="2530"/>
                    <a:pt x="596" y="2521"/>
                    <a:pt x="606" y="2521"/>
                  </a:cubicBezTo>
                  <a:cubicBezTo>
                    <a:pt x="614" y="2521"/>
                    <a:pt x="614" y="2521"/>
                    <a:pt x="623" y="2521"/>
                  </a:cubicBezTo>
                  <a:cubicBezTo>
                    <a:pt x="632" y="2512"/>
                    <a:pt x="632" y="2512"/>
                    <a:pt x="632" y="2512"/>
                  </a:cubicBezTo>
                  <a:cubicBezTo>
                    <a:pt x="651" y="2503"/>
                    <a:pt x="669" y="2494"/>
                    <a:pt x="678" y="2485"/>
                  </a:cubicBezTo>
                  <a:cubicBezTo>
                    <a:pt x="696" y="2476"/>
                    <a:pt x="705" y="2467"/>
                    <a:pt x="705" y="2449"/>
                  </a:cubicBezTo>
                  <a:cubicBezTo>
                    <a:pt x="714" y="2431"/>
                    <a:pt x="723" y="2422"/>
                    <a:pt x="723" y="2403"/>
                  </a:cubicBezTo>
                  <a:cubicBezTo>
                    <a:pt x="723" y="2367"/>
                    <a:pt x="714" y="2322"/>
                    <a:pt x="696" y="2286"/>
                  </a:cubicBezTo>
                  <a:cubicBezTo>
                    <a:pt x="687" y="2250"/>
                    <a:pt x="669" y="2214"/>
                    <a:pt x="642" y="2178"/>
                  </a:cubicBezTo>
                  <a:cubicBezTo>
                    <a:pt x="623" y="2142"/>
                    <a:pt x="596" y="2105"/>
                    <a:pt x="578" y="2069"/>
                  </a:cubicBezTo>
                  <a:cubicBezTo>
                    <a:pt x="551" y="2024"/>
                    <a:pt x="533" y="1979"/>
                    <a:pt x="515" y="1934"/>
                  </a:cubicBezTo>
                  <a:cubicBezTo>
                    <a:pt x="515" y="1916"/>
                    <a:pt x="506" y="1889"/>
                    <a:pt x="506" y="1861"/>
                  </a:cubicBezTo>
                  <a:cubicBezTo>
                    <a:pt x="506" y="1834"/>
                    <a:pt x="506" y="1807"/>
                    <a:pt x="515" y="1780"/>
                  </a:cubicBezTo>
                  <a:cubicBezTo>
                    <a:pt x="515" y="1762"/>
                    <a:pt x="524" y="1735"/>
                    <a:pt x="542" y="1708"/>
                  </a:cubicBezTo>
                  <a:cubicBezTo>
                    <a:pt x="551" y="1690"/>
                    <a:pt x="569" y="1663"/>
                    <a:pt x="596" y="1645"/>
                  </a:cubicBezTo>
                  <a:cubicBezTo>
                    <a:pt x="614" y="1636"/>
                    <a:pt x="642" y="1617"/>
                    <a:pt x="669" y="1608"/>
                  </a:cubicBezTo>
                  <a:cubicBezTo>
                    <a:pt x="696" y="1608"/>
                    <a:pt x="723" y="1608"/>
                    <a:pt x="750" y="1608"/>
                  </a:cubicBezTo>
                  <a:cubicBezTo>
                    <a:pt x="768" y="1608"/>
                    <a:pt x="777" y="1617"/>
                    <a:pt x="786" y="1617"/>
                  </a:cubicBezTo>
                  <a:cubicBezTo>
                    <a:pt x="804" y="1627"/>
                    <a:pt x="813" y="1627"/>
                    <a:pt x="822" y="1636"/>
                  </a:cubicBezTo>
                  <a:cubicBezTo>
                    <a:pt x="840" y="1636"/>
                    <a:pt x="849" y="1645"/>
                    <a:pt x="859" y="1654"/>
                  </a:cubicBezTo>
                  <a:cubicBezTo>
                    <a:pt x="867" y="1654"/>
                    <a:pt x="876" y="1663"/>
                    <a:pt x="885" y="1672"/>
                  </a:cubicBezTo>
                  <a:cubicBezTo>
                    <a:pt x="931" y="1699"/>
                    <a:pt x="967" y="1726"/>
                    <a:pt x="994" y="1762"/>
                  </a:cubicBezTo>
                  <a:cubicBezTo>
                    <a:pt x="1030" y="1789"/>
                    <a:pt x="1057" y="1825"/>
                    <a:pt x="1084" y="1852"/>
                  </a:cubicBezTo>
                  <a:cubicBezTo>
                    <a:pt x="1112" y="1889"/>
                    <a:pt x="1148" y="1916"/>
                    <a:pt x="1175" y="1934"/>
                  </a:cubicBezTo>
                  <a:cubicBezTo>
                    <a:pt x="1211" y="1961"/>
                    <a:pt x="1247" y="1979"/>
                    <a:pt x="1283" y="1988"/>
                  </a:cubicBezTo>
                  <a:cubicBezTo>
                    <a:pt x="1319" y="2006"/>
                    <a:pt x="1365" y="2006"/>
                    <a:pt x="1401" y="2006"/>
                  </a:cubicBezTo>
                  <a:cubicBezTo>
                    <a:pt x="1410" y="2006"/>
                    <a:pt x="1419" y="2006"/>
                    <a:pt x="1428" y="2006"/>
                  </a:cubicBezTo>
                  <a:cubicBezTo>
                    <a:pt x="1446" y="2006"/>
                    <a:pt x="1455" y="2006"/>
                    <a:pt x="1464" y="2006"/>
                  </a:cubicBezTo>
                  <a:cubicBezTo>
                    <a:pt x="1473" y="2006"/>
                    <a:pt x="1473" y="1997"/>
                    <a:pt x="1482" y="1997"/>
                  </a:cubicBezTo>
                  <a:cubicBezTo>
                    <a:pt x="1482" y="1997"/>
                    <a:pt x="1491" y="1997"/>
                    <a:pt x="1491" y="1988"/>
                  </a:cubicBezTo>
                  <a:cubicBezTo>
                    <a:pt x="1500" y="1979"/>
                    <a:pt x="1500" y="1961"/>
                    <a:pt x="1509" y="1943"/>
                  </a:cubicBezTo>
                  <a:cubicBezTo>
                    <a:pt x="1509" y="1934"/>
                    <a:pt x="1509" y="1925"/>
                    <a:pt x="1500" y="1916"/>
                  </a:cubicBezTo>
                  <a:cubicBezTo>
                    <a:pt x="1500" y="1907"/>
                    <a:pt x="1500" y="1907"/>
                    <a:pt x="1500" y="1907"/>
                  </a:cubicBezTo>
                  <a:cubicBezTo>
                    <a:pt x="1500" y="1898"/>
                    <a:pt x="1500" y="1898"/>
                    <a:pt x="1500" y="1889"/>
                  </a:cubicBezTo>
                  <a:cubicBezTo>
                    <a:pt x="1491" y="1871"/>
                    <a:pt x="1482" y="1852"/>
                    <a:pt x="1473" y="1834"/>
                  </a:cubicBezTo>
                  <a:cubicBezTo>
                    <a:pt x="1464" y="1825"/>
                    <a:pt x="1455" y="1807"/>
                    <a:pt x="1446" y="1789"/>
                  </a:cubicBezTo>
                  <a:cubicBezTo>
                    <a:pt x="1391" y="1717"/>
                    <a:pt x="1328" y="1663"/>
                    <a:pt x="1274" y="1581"/>
                  </a:cubicBezTo>
                  <a:cubicBezTo>
                    <a:pt x="1229" y="1500"/>
                    <a:pt x="1202" y="1410"/>
                    <a:pt x="1202" y="1319"/>
                  </a:cubicBezTo>
                  <a:cubicBezTo>
                    <a:pt x="1202" y="1292"/>
                    <a:pt x="1211" y="1274"/>
                    <a:pt x="1211" y="1247"/>
                  </a:cubicBezTo>
                  <a:cubicBezTo>
                    <a:pt x="1211" y="1238"/>
                    <a:pt x="1211" y="1229"/>
                    <a:pt x="1220" y="1211"/>
                  </a:cubicBezTo>
                  <a:cubicBezTo>
                    <a:pt x="1220" y="1202"/>
                    <a:pt x="1229" y="1193"/>
                    <a:pt x="1238" y="1184"/>
                  </a:cubicBezTo>
                  <a:cubicBezTo>
                    <a:pt x="1247" y="1166"/>
                    <a:pt x="1265" y="1157"/>
                    <a:pt x="1274" y="1157"/>
                  </a:cubicBezTo>
                  <a:cubicBezTo>
                    <a:pt x="1283" y="1148"/>
                    <a:pt x="1301" y="1148"/>
                    <a:pt x="1310" y="1148"/>
                  </a:cubicBezTo>
                  <a:cubicBezTo>
                    <a:pt x="1337" y="1148"/>
                    <a:pt x="1365" y="1157"/>
                    <a:pt x="1382" y="1166"/>
                  </a:cubicBezTo>
                  <a:cubicBezTo>
                    <a:pt x="1391" y="1175"/>
                    <a:pt x="1391" y="1175"/>
                    <a:pt x="1391" y="1175"/>
                  </a:cubicBezTo>
                  <a:cubicBezTo>
                    <a:pt x="1401" y="1175"/>
                    <a:pt x="1401" y="1175"/>
                    <a:pt x="1401" y="1175"/>
                  </a:cubicBezTo>
                  <a:cubicBezTo>
                    <a:pt x="1410" y="1175"/>
                    <a:pt x="1410" y="1184"/>
                    <a:pt x="1419" y="1184"/>
                  </a:cubicBezTo>
                  <a:cubicBezTo>
                    <a:pt x="1428" y="1193"/>
                    <a:pt x="1437" y="1202"/>
                    <a:pt x="1446" y="1202"/>
                  </a:cubicBezTo>
                  <a:cubicBezTo>
                    <a:pt x="1464" y="1220"/>
                    <a:pt x="1473" y="1238"/>
                    <a:pt x="1491" y="1247"/>
                  </a:cubicBezTo>
                  <a:cubicBezTo>
                    <a:pt x="1527" y="1283"/>
                    <a:pt x="1554" y="1319"/>
                    <a:pt x="1581" y="1337"/>
                  </a:cubicBezTo>
                  <a:cubicBezTo>
                    <a:pt x="1599" y="1355"/>
                    <a:pt x="1618" y="1365"/>
                    <a:pt x="1635" y="1374"/>
                  </a:cubicBezTo>
                  <a:cubicBezTo>
                    <a:pt x="1644" y="1374"/>
                    <a:pt x="1644" y="1383"/>
                    <a:pt x="1654" y="1383"/>
                  </a:cubicBezTo>
                  <a:cubicBezTo>
                    <a:pt x="1663" y="1383"/>
                    <a:pt x="1663" y="1383"/>
                    <a:pt x="1663" y="1383"/>
                  </a:cubicBezTo>
                  <a:cubicBezTo>
                    <a:pt x="1672" y="1392"/>
                    <a:pt x="1672" y="1392"/>
                    <a:pt x="1681" y="1392"/>
                  </a:cubicBezTo>
                  <a:lnTo>
                    <a:pt x="1690" y="1392"/>
                  </a:lnTo>
                  <a:cubicBezTo>
                    <a:pt x="1699" y="1392"/>
                    <a:pt x="1699" y="1392"/>
                    <a:pt x="1699" y="1392"/>
                  </a:cubicBezTo>
                  <a:cubicBezTo>
                    <a:pt x="1717" y="1392"/>
                    <a:pt x="1735" y="1392"/>
                    <a:pt x="1753" y="1383"/>
                  </a:cubicBezTo>
                  <a:cubicBezTo>
                    <a:pt x="1771" y="1374"/>
                    <a:pt x="1789" y="1365"/>
                    <a:pt x="1807" y="1355"/>
                  </a:cubicBezTo>
                  <a:cubicBezTo>
                    <a:pt x="1825" y="1346"/>
                    <a:pt x="1843" y="1328"/>
                    <a:pt x="1852" y="1310"/>
                  </a:cubicBezTo>
                  <a:cubicBezTo>
                    <a:pt x="1861" y="1292"/>
                    <a:pt x="1871" y="1274"/>
                    <a:pt x="1871" y="1256"/>
                  </a:cubicBezTo>
                  <a:cubicBezTo>
                    <a:pt x="1879" y="1211"/>
                    <a:pt x="1871" y="1175"/>
                    <a:pt x="1852" y="1139"/>
                  </a:cubicBezTo>
                  <a:cubicBezTo>
                    <a:pt x="1834" y="1093"/>
                    <a:pt x="1816" y="1066"/>
                    <a:pt x="1780" y="1030"/>
                  </a:cubicBezTo>
                  <a:cubicBezTo>
                    <a:pt x="1753" y="1003"/>
                    <a:pt x="1726" y="967"/>
                    <a:pt x="1690" y="940"/>
                  </a:cubicBezTo>
                  <a:cubicBezTo>
                    <a:pt x="1663" y="904"/>
                    <a:pt x="1626" y="868"/>
                    <a:pt x="1608" y="831"/>
                  </a:cubicBezTo>
                  <a:cubicBezTo>
                    <a:pt x="1590" y="786"/>
                    <a:pt x="1572" y="741"/>
                    <a:pt x="1572" y="696"/>
                  </a:cubicBezTo>
                  <a:cubicBezTo>
                    <a:pt x="1581" y="669"/>
                    <a:pt x="1581" y="642"/>
                    <a:pt x="1590" y="624"/>
                  </a:cubicBezTo>
                  <a:cubicBezTo>
                    <a:pt x="1599" y="615"/>
                    <a:pt x="1599" y="606"/>
                    <a:pt x="1599" y="606"/>
                  </a:cubicBezTo>
                  <a:cubicBezTo>
                    <a:pt x="1608" y="596"/>
                    <a:pt x="1608" y="596"/>
                    <a:pt x="1618" y="587"/>
                  </a:cubicBezTo>
                  <a:cubicBezTo>
                    <a:pt x="1618" y="578"/>
                    <a:pt x="1626" y="569"/>
                    <a:pt x="1644" y="560"/>
                  </a:cubicBezTo>
                  <a:cubicBezTo>
                    <a:pt x="1654" y="551"/>
                    <a:pt x="1663" y="542"/>
                    <a:pt x="1681" y="542"/>
                  </a:cubicBezTo>
                  <a:cubicBezTo>
                    <a:pt x="1699" y="542"/>
                    <a:pt x="1717" y="542"/>
                    <a:pt x="1726" y="542"/>
                  </a:cubicBezTo>
                  <a:cubicBezTo>
                    <a:pt x="1753" y="551"/>
                    <a:pt x="1771" y="560"/>
                    <a:pt x="1798" y="569"/>
                  </a:cubicBezTo>
                  <a:cubicBezTo>
                    <a:pt x="1834" y="596"/>
                    <a:pt x="1871" y="624"/>
                    <a:pt x="1907" y="651"/>
                  </a:cubicBezTo>
                  <a:cubicBezTo>
                    <a:pt x="1943" y="678"/>
                    <a:pt x="1979" y="705"/>
                    <a:pt x="2006" y="732"/>
                  </a:cubicBezTo>
                  <a:cubicBezTo>
                    <a:pt x="2042" y="759"/>
                    <a:pt x="2078" y="777"/>
                    <a:pt x="2114" y="795"/>
                  </a:cubicBezTo>
                  <a:cubicBezTo>
                    <a:pt x="2141" y="813"/>
                    <a:pt x="2187" y="813"/>
                    <a:pt x="2214" y="804"/>
                  </a:cubicBezTo>
                  <a:cubicBezTo>
                    <a:pt x="2241" y="795"/>
                    <a:pt x="2268" y="768"/>
                    <a:pt x="2277" y="741"/>
                  </a:cubicBezTo>
                  <a:cubicBezTo>
                    <a:pt x="2286" y="705"/>
                    <a:pt x="2277" y="669"/>
                    <a:pt x="2268" y="633"/>
                  </a:cubicBezTo>
                  <a:cubicBezTo>
                    <a:pt x="2259" y="615"/>
                    <a:pt x="2250" y="596"/>
                    <a:pt x="2241" y="578"/>
                  </a:cubicBezTo>
                  <a:cubicBezTo>
                    <a:pt x="2223" y="569"/>
                    <a:pt x="2214" y="551"/>
                    <a:pt x="2196" y="533"/>
                  </a:cubicBezTo>
                  <a:cubicBezTo>
                    <a:pt x="2169" y="506"/>
                    <a:pt x="2141" y="479"/>
                    <a:pt x="2105" y="443"/>
                  </a:cubicBezTo>
                  <a:cubicBezTo>
                    <a:pt x="2078" y="416"/>
                    <a:pt x="2042" y="380"/>
                    <a:pt x="2024" y="334"/>
                  </a:cubicBezTo>
                  <a:cubicBezTo>
                    <a:pt x="1997" y="289"/>
                    <a:pt x="1979" y="244"/>
                    <a:pt x="1979" y="199"/>
                  </a:cubicBezTo>
                  <a:cubicBezTo>
                    <a:pt x="1970" y="172"/>
                    <a:pt x="1970" y="154"/>
                    <a:pt x="1970" y="127"/>
                  </a:cubicBezTo>
                  <a:cubicBezTo>
                    <a:pt x="1970" y="118"/>
                    <a:pt x="1970" y="100"/>
                    <a:pt x="1970" y="90"/>
                  </a:cubicBezTo>
                  <a:cubicBezTo>
                    <a:pt x="1970" y="81"/>
                    <a:pt x="1979" y="81"/>
                    <a:pt x="1979" y="72"/>
                  </a:cubicBezTo>
                  <a:cubicBezTo>
                    <a:pt x="1979" y="72"/>
                    <a:pt x="1979" y="63"/>
                    <a:pt x="1979" y="54"/>
                  </a:cubicBezTo>
                  <a:cubicBezTo>
                    <a:pt x="1979" y="45"/>
                    <a:pt x="1988" y="36"/>
                    <a:pt x="1988" y="36"/>
                  </a:cubicBezTo>
                  <a:cubicBezTo>
                    <a:pt x="1997" y="27"/>
                    <a:pt x="2006" y="18"/>
                    <a:pt x="2015" y="9"/>
                  </a:cubicBezTo>
                  <a:cubicBezTo>
                    <a:pt x="2024" y="0"/>
                    <a:pt x="2033" y="0"/>
                    <a:pt x="2042" y="0"/>
                  </a:cubicBezTo>
                  <a:cubicBezTo>
                    <a:pt x="2051" y="0"/>
                    <a:pt x="2060" y="0"/>
                    <a:pt x="2069" y="9"/>
                  </a:cubicBezTo>
                  <a:cubicBezTo>
                    <a:pt x="2078" y="9"/>
                    <a:pt x="2078" y="9"/>
                    <a:pt x="2087" y="18"/>
                  </a:cubicBezTo>
                  <a:cubicBezTo>
                    <a:pt x="2096" y="18"/>
                    <a:pt x="2096" y="18"/>
                    <a:pt x="2105" y="27"/>
                  </a:cubicBezTo>
                  <a:cubicBezTo>
                    <a:pt x="2114" y="27"/>
                    <a:pt x="2123" y="36"/>
                    <a:pt x="2132" y="45"/>
                  </a:cubicBezTo>
                  <a:cubicBezTo>
                    <a:pt x="2205" y="90"/>
                    <a:pt x="2268" y="154"/>
                    <a:pt x="2340" y="199"/>
                  </a:cubicBezTo>
                  <a:cubicBezTo>
                    <a:pt x="2377" y="217"/>
                    <a:pt x="2413" y="226"/>
                    <a:pt x="2458" y="235"/>
                  </a:cubicBezTo>
                  <a:cubicBezTo>
                    <a:pt x="2494" y="235"/>
                    <a:pt x="2539" y="235"/>
                    <a:pt x="2584" y="226"/>
                  </a:cubicBezTo>
                  <a:cubicBezTo>
                    <a:pt x="2656" y="199"/>
                    <a:pt x="2738" y="145"/>
                    <a:pt x="2774" y="72"/>
                  </a:cubicBezTo>
                  <a:lnTo>
                    <a:pt x="2774" y="72"/>
                  </a:lnTo>
                  <a:cubicBezTo>
                    <a:pt x="2774" y="72"/>
                    <a:pt x="2783" y="63"/>
                    <a:pt x="2783" y="7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4">
              <a:extLst>
                <a:ext uri="{FF2B5EF4-FFF2-40B4-BE49-F238E27FC236}">
                  <a16:creationId xmlns:a16="http://schemas.microsoft.com/office/drawing/2014/main" id="{743D97C3-4887-E54F-A789-B19FAAE6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2692" y="6565764"/>
              <a:ext cx="1942536" cy="2614030"/>
            </a:xfrm>
            <a:custGeom>
              <a:avLst/>
              <a:gdLst>
                <a:gd name="T0" fmla="*/ 154 w 2143"/>
                <a:gd name="T1" fmla="*/ 2846 h 2883"/>
                <a:gd name="T2" fmla="*/ 289 w 2143"/>
                <a:gd name="T3" fmla="*/ 2728 h 2883"/>
                <a:gd name="T4" fmla="*/ 308 w 2143"/>
                <a:gd name="T5" fmla="*/ 2529 h 2883"/>
                <a:gd name="T6" fmla="*/ 416 w 2143"/>
                <a:gd name="T7" fmla="*/ 2430 h 2883"/>
                <a:gd name="T8" fmla="*/ 786 w 2143"/>
                <a:gd name="T9" fmla="*/ 2439 h 2883"/>
                <a:gd name="T10" fmla="*/ 886 w 2143"/>
                <a:gd name="T11" fmla="*/ 2195 h 2883"/>
                <a:gd name="T12" fmla="*/ 823 w 2143"/>
                <a:gd name="T13" fmla="*/ 1933 h 2883"/>
                <a:gd name="T14" fmla="*/ 850 w 2143"/>
                <a:gd name="T15" fmla="*/ 1843 h 2883"/>
                <a:gd name="T16" fmla="*/ 1057 w 2143"/>
                <a:gd name="T17" fmla="*/ 1834 h 2883"/>
                <a:gd name="T18" fmla="*/ 1338 w 2143"/>
                <a:gd name="T19" fmla="*/ 1951 h 2883"/>
                <a:gd name="T20" fmla="*/ 1482 w 2143"/>
                <a:gd name="T21" fmla="*/ 1815 h 2883"/>
                <a:gd name="T22" fmla="*/ 1401 w 2143"/>
                <a:gd name="T23" fmla="*/ 1409 h 2883"/>
                <a:gd name="T24" fmla="*/ 1401 w 2143"/>
                <a:gd name="T25" fmla="*/ 1346 h 2883"/>
                <a:gd name="T26" fmla="*/ 1455 w 2143"/>
                <a:gd name="T27" fmla="*/ 1292 h 2883"/>
                <a:gd name="T28" fmla="*/ 1563 w 2143"/>
                <a:gd name="T29" fmla="*/ 1292 h 2883"/>
                <a:gd name="T30" fmla="*/ 1943 w 2143"/>
                <a:gd name="T31" fmla="*/ 1075 h 2883"/>
                <a:gd name="T32" fmla="*/ 1961 w 2143"/>
                <a:gd name="T33" fmla="*/ 1029 h 2883"/>
                <a:gd name="T34" fmla="*/ 1970 w 2143"/>
                <a:gd name="T35" fmla="*/ 840 h 2883"/>
                <a:gd name="T36" fmla="*/ 1844 w 2143"/>
                <a:gd name="T37" fmla="*/ 722 h 2883"/>
                <a:gd name="T38" fmla="*/ 1807 w 2143"/>
                <a:gd name="T39" fmla="*/ 686 h 2883"/>
                <a:gd name="T40" fmla="*/ 1762 w 2143"/>
                <a:gd name="T41" fmla="*/ 505 h 2883"/>
                <a:gd name="T42" fmla="*/ 1835 w 2143"/>
                <a:gd name="T43" fmla="*/ 442 h 2883"/>
                <a:gd name="T44" fmla="*/ 2043 w 2143"/>
                <a:gd name="T45" fmla="*/ 362 h 2883"/>
                <a:gd name="T46" fmla="*/ 2106 w 2143"/>
                <a:gd name="T47" fmla="*/ 73 h 2883"/>
                <a:gd name="T48" fmla="*/ 2079 w 2143"/>
                <a:gd name="T49" fmla="*/ 0 h 2883"/>
                <a:gd name="T50" fmla="*/ 2124 w 2143"/>
                <a:gd name="T51" fmla="*/ 317 h 2883"/>
                <a:gd name="T52" fmla="*/ 1934 w 2143"/>
                <a:gd name="T53" fmla="*/ 469 h 2883"/>
                <a:gd name="T54" fmla="*/ 1844 w 2143"/>
                <a:gd name="T55" fmla="*/ 514 h 2883"/>
                <a:gd name="T56" fmla="*/ 1862 w 2143"/>
                <a:gd name="T57" fmla="*/ 632 h 2883"/>
                <a:gd name="T58" fmla="*/ 1889 w 2143"/>
                <a:gd name="T59" fmla="*/ 659 h 2883"/>
                <a:gd name="T60" fmla="*/ 2024 w 2143"/>
                <a:gd name="T61" fmla="*/ 758 h 2883"/>
                <a:gd name="T62" fmla="*/ 2069 w 2143"/>
                <a:gd name="T63" fmla="*/ 984 h 2883"/>
                <a:gd name="T64" fmla="*/ 1518 w 2143"/>
                <a:gd name="T65" fmla="*/ 1364 h 2883"/>
                <a:gd name="T66" fmla="*/ 1473 w 2143"/>
                <a:gd name="T67" fmla="*/ 1364 h 2883"/>
                <a:gd name="T68" fmla="*/ 1473 w 2143"/>
                <a:gd name="T69" fmla="*/ 1382 h 2883"/>
                <a:gd name="T70" fmla="*/ 1500 w 2143"/>
                <a:gd name="T71" fmla="*/ 1508 h 2883"/>
                <a:gd name="T72" fmla="*/ 1545 w 2143"/>
                <a:gd name="T73" fmla="*/ 1725 h 2883"/>
                <a:gd name="T74" fmla="*/ 1491 w 2143"/>
                <a:gd name="T75" fmla="*/ 1906 h 2883"/>
                <a:gd name="T76" fmla="*/ 1256 w 2143"/>
                <a:gd name="T77" fmla="*/ 1960 h 2883"/>
                <a:gd name="T78" fmla="*/ 895 w 2143"/>
                <a:gd name="T79" fmla="*/ 1852 h 2883"/>
                <a:gd name="T80" fmla="*/ 859 w 2143"/>
                <a:gd name="T81" fmla="*/ 1924 h 2883"/>
                <a:gd name="T82" fmla="*/ 940 w 2143"/>
                <a:gd name="T83" fmla="*/ 2186 h 2883"/>
                <a:gd name="T84" fmla="*/ 895 w 2143"/>
                <a:gd name="T85" fmla="*/ 2439 h 2883"/>
                <a:gd name="T86" fmla="*/ 651 w 2143"/>
                <a:gd name="T87" fmla="*/ 2529 h 2883"/>
                <a:gd name="T88" fmla="*/ 398 w 2143"/>
                <a:gd name="T89" fmla="*/ 2502 h 2883"/>
                <a:gd name="T90" fmla="*/ 362 w 2143"/>
                <a:gd name="T91" fmla="*/ 2574 h 2883"/>
                <a:gd name="T92" fmla="*/ 308 w 2143"/>
                <a:gd name="T93" fmla="*/ 2818 h 2883"/>
                <a:gd name="T94" fmla="*/ 0 w 2143"/>
                <a:gd name="T95" fmla="*/ 2818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43" h="2883">
                  <a:moveTo>
                    <a:pt x="0" y="2809"/>
                  </a:moveTo>
                  <a:lnTo>
                    <a:pt x="0" y="2809"/>
                  </a:lnTo>
                  <a:cubicBezTo>
                    <a:pt x="55" y="2827"/>
                    <a:pt x="100" y="2846"/>
                    <a:pt x="154" y="2846"/>
                  </a:cubicBezTo>
                  <a:cubicBezTo>
                    <a:pt x="181" y="2846"/>
                    <a:pt x="199" y="2846"/>
                    <a:pt x="226" y="2836"/>
                  </a:cubicBezTo>
                  <a:cubicBezTo>
                    <a:pt x="244" y="2827"/>
                    <a:pt x="262" y="2809"/>
                    <a:pt x="272" y="2791"/>
                  </a:cubicBezTo>
                  <a:cubicBezTo>
                    <a:pt x="280" y="2773"/>
                    <a:pt x="289" y="2746"/>
                    <a:pt x="289" y="2728"/>
                  </a:cubicBezTo>
                  <a:cubicBezTo>
                    <a:pt x="298" y="2701"/>
                    <a:pt x="298" y="2674"/>
                    <a:pt x="298" y="2647"/>
                  </a:cubicBezTo>
                  <a:cubicBezTo>
                    <a:pt x="298" y="2620"/>
                    <a:pt x="298" y="2593"/>
                    <a:pt x="298" y="2565"/>
                  </a:cubicBezTo>
                  <a:cubicBezTo>
                    <a:pt x="298" y="2556"/>
                    <a:pt x="308" y="2538"/>
                    <a:pt x="308" y="2529"/>
                  </a:cubicBezTo>
                  <a:cubicBezTo>
                    <a:pt x="317" y="2511"/>
                    <a:pt x="317" y="2493"/>
                    <a:pt x="326" y="2484"/>
                  </a:cubicBezTo>
                  <a:cubicBezTo>
                    <a:pt x="344" y="2466"/>
                    <a:pt x="353" y="2448"/>
                    <a:pt x="371" y="2448"/>
                  </a:cubicBezTo>
                  <a:cubicBezTo>
                    <a:pt x="389" y="2439"/>
                    <a:pt x="407" y="2430"/>
                    <a:pt x="416" y="2430"/>
                  </a:cubicBezTo>
                  <a:cubicBezTo>
                    <a:pt x="452" y="2430"/>
                    <a:pt x="479" y="2430"/>
                    <a:pt x="506" y="2430"/>
                  </a:cubicBezTo>
                  <a:cubicBezTo>
                    <a:pt x="561" y="2439"/>
                    <a:pt x="615" y="2457"/>
                    <a:pt x="660" y="2457"/>
                  </a:cubicBezTo>
                  <a:cubicBezTo>
                    <a:pt x="714" y="2466"/>
                    <a:pt x="750" y="2466"/>
                    <a:pt x="786" y="2439"/>
                  </a:cubicBezTo>
                  <a:cubicBezTo>
                    <a:pt x="823" y="2421"/>
                    <a:pt x="850" y="2385"/>
                    <a:pt x="868" y="2340"/>
                  </a:cubicBezTo>
                  <a:cubicBezTo>
                    <a:pt x="877" y="2312"/>
                    <a:pt x="877" y="2294"/>
                    <a:pt x="886" y="2267"/>
                  </a:cubicBezTo>
                  <a:cubicBezTo>
                    <a:pt x="886" y="2249"/>
                    <a:pt x="886" y="2222"/>
                    <a:pt x="886" y="2195"/>
                  </a:cubicBezTo>
                  <a:cubicBezTo>
                    <a:pt x="877" y="2150"/>
                    <a:pt x="868" y="2096"/>
                    <a:pt x="850" y="2050"/>
                  </a:cubicBezTo>
                  <a:cubicBezTo>
                    <a:pt x="850" y="2023"/>
                    <a:pt x="841" y="1996"/>
                    <a:pt x="832" y="1969"/>
                  </a:cubicBezTo>
                  <a:cubicBezTo>
                    <a:pt x="832" y="1960"/>
                    <a:pt x="823" y="1942"/>
                    <a:pt x="823" y="1933"/>
                  </a:cubicBezTo>
                  <a:cubicBezTo>
                    <a:pt x="823" y="1915"/>
                    <a:pt x="823" y="1906"/>
                    <a:pt x="823" y="1888"/>
                  </a:cubicBezTo>
                  <a:cubicBezTo>
                    <a:pt x="823" y="1879"/>
                    <a:pt x="823" y="1870"/>
                    <a:pt x="832" y="1861"/>
                  </a:cubicBezTo>
                  <a:cubicBezTo>
                    <a:pt x="832" y="1852"/>
                    <a:pt x="841" y="1843"/>
                    <a:pt x="850" y="1843"/>
                  </a:cubicBezTo>
                  <a:cubicBezTo>
                    <a:pt x="859" y="1834"/>
                    <a:pt x="877" y="1824"/>
                    <a:pt x="895" y="1824"/>
                  </a:cubicBezTo>
                  <a:cubicBezTo>
                    <a:pt x="922" y="1824"/>
                    <a:pt x="949" y="1824"/>
                    <a:pt x="976" y="1824"/>
                  </a:cubicBezTo>
                  <a:cubicBezTo>
                    <a:pt x="1003" y="1824"/>
                    <a:pt x="1031" y="1824"/>
                    <a:pt x="1057" y="1834"/>
                  </a:cubicBezTo>
                  <a:cubicBezTo>
                    <a:pt x="1076" y="1843"/>
                    <a:pt x="1103" y="1852"/>
                    <a:pt x="1130" y="1861"/>
                  </a:cubicBezTo>
                  <a:cubicBezTo>
                    <a:pt x="1184" y="1879"/>
                    <a:pt x="1220" y="1915"/>
                    <a:pt x="1265" y="1933"/>
                  </a:cubicBezTo>
                  <a:cubicBezTo>
                    <a:pt x="1292" y="1942"/>
                    <a:pt x="1320" y="1951"/>
                    <a:pt x="1338" y="1951"/>
                  </a:cubicBezTo>
                  <a:cubicBezTo>
                    <a:pt x="1365" y="1951"/>
                    <a:pt x="1383" y="1942"/>
                    <a:pt x="1410" y="1933"/>
                  </a:cubicBezTo>
                  <a:cubicBezTo>
                    <a:pt x="1428" y="1924"/>
                    <a:pt x="1446" y="1906"/>
                    <a:pt x="1455" y="1888"/>
                  </a:cubicBezTo>
                  <a:cubicBezTo>
                    <a:pt x="1473" y="1861"/>
                    <a:pt x="1482" y="1843"/>
                    <a:pt x="1482" y="1815"/>
                  </a:cubicBezTo>
                  <a:cubicBezTo>
                    <a:pt x="1518" y="1725"/>
                    <a:pt x="1473" y="1626"/>
                    <a:pt x="1437" y="1526"/>
                  </a:cubicBezTo>
                  <a:cubicBezTo>
                    <a:pt x="1428" y="1508"/>
                    <a:pt x="1419" y="1481"/>
                    <a:pt x="1410" y="1454"/>
                  </a:cubicBezTo>
                  <a:cubicBezTo>
                    <a:pt x="1410" y="1436"/>
                    <a:pt x="1401" y="1427"/>
                    <a:pt x="1401" y="1409"/>
                  </a:cubicBezTo>
                  <a:cubicBezTo>
                    <a:pt x="1401" y="1391"/>
                    <a:pt x="1401" y="1391"/>
                    <a:pt x="1401" y="1391"/>
                  </a:cubicBezTo>
                  <a:cubicBezTo>
                    <a:pt x="1401" y="1382"/>
                    <a:pt x="1392" y="1373"/>
                    <a:pt x="1392" y="1364"/>
                  </a:cubicBezTo>
                  <a:cubicBezTo>
                    <a:pt x="1392" y="1364"/>
                    <a:pt x="1392" y="1355"/>
                    <a:pt x="1401" y="1346"/>
                  </a:cubicBezTo>
                  <a:cubicBezTo>
                    <a:pt x="1401" y="1346"/>
                    <a:pt x="1401" y="1337"/>
                    <a:pt x="1401" y="1328"/>
                  </a:cubicBezTo>
                  <a:cubicBezTo>
                    <a:pt x="1410" y="1318"/>
                    <a:pt x="1419" y="1309"/>
                    <a:pt x="1428" y="1300"/>
                  </a:cubicBezTo>
                  <a:cubicBezTo>
                    <a:pt x="1437" y="1292"/>
                    <a:pt x="1446" y="1292"/>
                    <a:pt x="1455" y="1292"/>
                  </a:cubicBezTo>
                  <a:cubicBezTo>
                    <a:pt x="1464" y="1292"/>
                    <a:pt x="1473" y="1282"/>
                    <a:pt x="1482" y="1282"/>
                  </a:cubicBezTo>
                  <a:cubicBezTo>
                    <a:pt x="1500" y="1282"/>
                    <a:pt x="1518" y="1282"/>
                    <a:pt x="1527" y="1292"/>
                  </a:cubicBezTo>
                  <a:cubicBezTo>
                    <a:pt x="1563" y="1292"/>
                    <a:pt x="1563" y="1292"/>
                    <a:pt x="1563" y="1292"/>
                  </a:cubicBezTo>
                  <a:cubicBezTo>
                    <a:pt x="1663" y="1292"/>
                    <a:pt x="1753" y="1255"/>
                    <a:pt x="1835" y="1192"/>
                  </a:cubicBezTo>
                  <a:cubicBezTo>
                    <a:pt x="1871" y="1165"/>
                    <a:pt x="1907" y="1129"/>
                    <a:pt x="1925" y="1093"/>
                  </a:cubicBezTo>
                  <a:cubicBezTo>
                    <a:pt x="1934" y="1084"/>
                    <a:pt x="1934" y="1084"/>
                    <a:pt x="1943" y="1075"/>
                  </a:cubicBezTo>
                  <a:cubicBezTo>
                    <a:pt x="1943" y="1065"/>
                    <a:pt x="1943" y="1065"/>
                    <a:pt x="1943" y="1065"/>
                  </a:cubicBezTo>
                  <a:cubicBezTo>
                    <a:pt x="1952" y="1056"/>
                    <a:pt x="1952" y="1047"/>
                    <a:pt x="1952" y="1047"/>
                  </a:cubicBezTo>
                  <a:cubicBezTo>
                    <a:pt x="1961" y="1029"/>
                    <a:pt x="1961" y="1029"/>
                    <a:pt x="1961" y="1029"/>
                  </a:cubicBezTo>
                  <a:cubicBezTo>
                    <a:pt x="1970" y="1011"/>
                    <a:pt x="1979" y="984"/>
                    <a:pt x="1988" y="966"/>
                  </a:cubicBezTo>
                  <a:cubicBezTo>
                    <a:pt x="1988" y="939"/>
                    <a:pt x="1988" y="921"/>
                    <a:pt x="1988" y="894"/>
                  </a:cubicBezTo>
                  <a:cubicBezTo>
                    <a:pt x="1988" y="876"/>
                    <a:pt x="1979" y="858"/>
                    <a:pt x="1970" y="840"/>
                  </a:cubicBezTo>
                  <a:cubicBezTo>
                    <a:pt x="1961" y="822"/>
                    <a:pt x="1952" y="803"/>
                    <a:pt x="1934" y="786"/>
                  </a:cubicBezTo>
                  <a:cubicBezTo>
                    <a:pt x="1916" y="776"/>
                    <a:pt x="1898" y="758"/>
                    <a:pt x="1880" y="740"/>
                  </a:cubicBezTo>
                  <a:cubicBezTo>
                    <a:pt x="1871" y="740"/>
                    <a:pt x="1853" y="731"/>
                    <a:pt x="1844" y="722"/>
                  </a:cubicBezTo>
                  <a:cubicBezTo>
                    <a:pt x="1835" y="713"/>
                    <a:pt x="1835" y="713"/>
                    <a:pt x="1835" y="713"/>
                  </a:cubicBezTo>
                  <a:cubicBezTo>
                    <a:pt x="1826" y="704"/>
                    <a:pt x="1826" y="704"/>
                    <a:pt x="1826" y="704"/>
                  </a:cubicBezTo>
                  <a:cubicBezTo>
                    <a:pt x="1826" y="704"/>
                    <a:pt x="1816" y="695"/>
                    <a:pt x="1807" y="686"/>
                  </a:cubicBezTo>
                  <a:cubicBezTo>
                    <a:pt x="1790" y="668"/>
                    <a:pt x="1771" y="641"/>
                    <a:pt x="1762" y="614"/>
                  </a:cubicBezTo>
                  <a:cubicBezTo>
                    <a:pt x="1753" y="596"/>
                    <a:pt x="1753" y="578"/>
                    <a:pt x="1753" y="559"/>
                  </a:cubicBezTo>
                  <a:cubicBezTo>
                    <a:pt x="1753" y="541"/>
                    <a:pt x="1753" y="523"/>
                    <a:pt x="1762" y="505"/>
                  </a:cubicBezTo>
                  <a:cubicBezTo>
                    <a:pt x="1771" y="487"/>
                    <a:pt x="1780" y="478"/>
                    <a:pt x="1798" y="469"/>
                  </a:cubicBezTo>
                  <a:cubicBezTo>
                    <a:pt x="1798" y="460"/>
                    <a:pt x="1807" y="451"/>
                    <a:pt x="1816" y="451"/>
                  </a:cubicBezTo>
                  <a:cubicBezTo>
                    <a:pt x="1826" y="442"/>
                    <a:pt x="1826" y="442"/>
                    <a:pt x="1835" y="442"/>
                  </a:cubicBezTo>
                  <a:cubicBezTo>
                    <a:pt x="1862" y="424"/>
                    <a:pt x="1889" y="415"/>
                    <a:pt x="1916" y="415"/>
                  </a:cubicBezTo>
                  <a:cubicBezTo>
                    <a:pt x="1943" y="406"/>
                    <a:pt x="1961" y="397"/>
                    <a:pt x="1988" y="388"/>
                  </a:cubicBezTo>
                  <a:cubicBezTo>
                    <a:pt x="2006" y="379"/>
                    <a:pt x="2033" y="371"/>
                    <a:pt x="2043" y="362"/>
                  </a:cubicBezTo>
                  <a:cubicBezTo>
                    <a:pt x="2060" y="344"/>
                    <a:pt x="2069" y="326"/>
                    <a:pt x="2079" y="298"/>
                  </a:cubicBezTo>
                  <a:cubicBezTo>
                    <a:pt x="2097" y="253"/>
                    <a:pt x="2106" y="199"/>
                    <a:pt x="2106" y="154"/>
                  </a:cubicBezTo>
                  <a:cubicBezTo>
                    <a:pt x="2106" y="127"/>
                    <a:pt x="2106" y="100"/>
                    <a:pt x="2106" y="73"/>
                  </a:cubicBezTo>
                  <a:cubicBezTo>
                    <a:pt x="2097" y="45"/>
                    <a:pt x="2088" y="28"/>
                    <a:pt x="2079" y="9"/>
                  </a:cubicBezTo>
                  <a:cubicBezTo>
                    <a:pt x="2069" y="0"/>
                    <a:pt x="2069" y="0"/>
                    <a:pt x="2079" y="0"/>
                  </a:cubicBezTo>
                  <a:lnTo>
                    <a:pt x="2079" y="0"/>
                  </a:lnTo>
                  <a:cubicBezTo>
                    <a:pt x="2106" y="18"/>
                    <a:pt x="2115" y="45"/>
                    <a:pt x="2124" y="73"/>
                  </a:cubicBezTo>
                  <a:cubicBezTo>
                    <a:pt x="2124" y="100"/>
                    <a:pt x="2133" y="127"/>
                    <a:pt x="2133" y="154"/>
                  </a:cubicBezTo>
                  <a:cubicBezTo>
                    <a:pt x="2133" y="199"/>
                    <a:pt x="2142" y="262"/>
                    <a:pt x="2124" y="317"/>
                  </a:cubicBezTo>
                  <a:cubicBezTo>
                    <a:pt x="2115" y="344"/>
                    <a:pt x="2106" y="371"/>
                    <a:pt x="2079" y="388"/>
                  </a:cubicBezTo>
                  <a:cubicBezTo>
                    <a:pt x="2060" y="415"/>
                    <a:pt x="2033" y="433"/>
                    <a:pt x="2006" y="442"/>
                  </a:cubicBezTo>
                  <a:cubicBezTo>
                    <a:pt x="1979" y="451"/>
                    <a:pt x="1961" y="460"/>
                    <a:pt x="1934" y="469"/>
                  </a:cubicBezTo>
                  <a:cubicBezTo>
                    <a:pt x="1907" y="478"/>
                    <a:pt x="1880" y="487"/>
                    <a:pt x="1862" y="496"/>
                  </a:cubicBezTo>
                  <a:lnTo>
                    <a:pt x="1853" y="505"/>
                  </a:lnTo>
                  <a:cubicBezTo>
                    <a:pt x="1844" y="505"/>
                    <a:pt x="1844" y="514"/>
                    <a:pt x="1844" y="514"/>
                  </a:cubicBezTo>
                  <a:cubicBezTo>
                    <a:pt x="1835" y="523"/>
                    <a:pt x="1826" y="523"/>
                    <a:pt x="1826" y="533"/>
                  </a:cubicBezTo>
                  <a:cubicBezTo>
                    <a:pt x="1816" y="550"/>
                    <a:pt x="1826" y="569"/>
                    <a:pt x="1826" y="587"/>
                  </a:cubicBezTo>
                  <a:cubicBezTo>
                    <a:pt x="1835" y="605"/>
                    <a:pt x="1853" y="623"/>
                    <a:pt x="1862" y="632"/>
                  </a:cubicBezTo>
                  <a:cubicBezTo>
                    <a:pt x="1871" y="641"/>
                    <a:pt x="1871" y="641"/>
                    <a:pt x="1880" y="650"/>
                  </a:cubicBezTo>
                  <a:cubicBezTo>
                    <a:pt x="1889" y="650"/>
                    <a:pt x="1889" y="650"/>
                    <a:pt x="1889" y="650"/>
                  </a:cubicBezTo>
                  <a:cubicBezTo>
                    <a:pt x="1889" y="659"/>
                    <a:pt x="1889" y="659"/>
                    <a:pt x="1889" y="659"/>
                  </a:cubicBezTo>
                  <a:cubicBezTo>
                    <a:pt x="1898" y="668"/>
                    <a:pt x="1916" y="668"/>
                    <a:pt x="1925" y="677"/>
                  </a:cubicBezTo>
                  <a:cubicBezTo>
                    <a:pt x="1943" y="695"/>
                    <a:pt x="1970" y="704"/>
                    <a:pt x="1988" y="722"/>
                  </a:cubicBezTo>
                  <a:cubicBezTo>
                    <a:pt x="2006" y="731"/>
                    <a:pt x="2015" y="749"/>
                    <a:pt x="2024" y="758"/>
                  </a:cubicBezTo>
                  <a:cubicBezTo>
                    <a:pt x="2033" y="767"/>
                    <a:pt x="2043" y="786"/>
                    <a:pt x="2051" y="803"/>
                  </a:cubicBezTo>
                  <a:cubicBezTo>
                    <a:pt x="2069" y="831"/>
                    <a:pt x="2069" y="858"/>
                    <a:pt x="2079" y="894"/>
                  </a:cubicBezTo>
                  <a:cubicBezTo>
                    <a:pt x="2079" y="921"/>
                    <a:pt x="2079" y="948"/>
                    <a:pt x="2069" y="984"/>
                  </a:cubicBezTo>
                  <a:cubicBezTo>
                    <a:pt x="2051" y="1102"/>
                    <a:pt x="1979" y="1201"/>
                    <a:pt x="1889" y="1264"/>
                  </a:cubicBezTo>
                  <a:cubicBezTo>
                    <a:pt x="1790" y="1337"/>
                    <a:pt x="1681" y="1373"/>
                    <a:pt x="1563" y="1364"/>
                  </a:cubicBezTo>
                  <a:cubicBezTo>
                    <a:pt x="1518" y="1364"/>
                    <a:pt x="1518" y="1364"/>
                    <a:pt x="1518" y="1364"/>
                  </a:cubicBezTo>
                  <a:cubicBezTo>
                    <a:pt x="1509" y="1364"/>
                    <a:pt x="1500" y="1364"/>
                    <a:pt x="1491" y="1364"/>
                  </a:cubicBezTo>
                  <a:cubicBezTo>
                    <a:pt x="1482" y="1364"/>
                    <a:pt x="1482" y="1364"/>
                    <a:pt x="1473" y="1364"/>
                  </a:cubicBezTo>
                  <a:lnTo>
                    <a:pt x="1473" y="1364"/>
                  </a:lnTo>
                  <a:lnTo>
                    <a:pt x="1473" y="1364"/>
                  </a:lnTo>
                  <a:lnTo>
                    <a:pt x="1464" y="1364"/>
                  </a:lnTo>
                  <a:cubicBezTo>
                    <a:pt x="1464" y="1373"/>
                    <a:pt x="1464" y="1373"/>
                    <a:pt x="1473" y="1382"/>
                  </a:cubicBezTo>
                  <a:cubicBezTo>
                    <a:pt x="1473" y="1400"/>
                    <a:pt x="1473" y="1400"/>
                    <a:pt x="1473" y="1400"/>
                  </a:cubicBezTo>
                  <a:cubicBezTo>
                    <a:pt x="1473" y="1409"/>
                    <a:pt x="1473" y="1427"/>
                    <a:pt x="1482" y="1436"/>
                  </a:cubicBezTo>
                  <a:cubicBezTo>
                    <a:pt x="1482" y="1463"/>
                    <a:pt x="1491" y="1481"/>
                    <a:pt x="1500" y="1508"/>
                  </a:cubicBezTo>
                  <a:cubicBezTo>
                    <a:pt x="1518" y="1562"/>
                    <a:pt x="1537" y="1608"/>
                    <a:pt x="1545" y="1662"/>
                  </a:cubicBezTo>
                  <a:cubicBezTo>
                    <a:pt x="1545" y="1680"/>
                    <a:pt x="1545" y="1689"/>
                    <a:pt x="1545" y="1707"/>
                  </a:cubicBezTo>
                  <a:cubicBezTo>
                    <a:pt x="1545" y="1716"/>
                    <a:pt x="1545" y="1716"/>
                    <a:pt x="1545" y="1725"/>
                  </a:cubicBezTo>
                  <a:cubicBezTo>
                    <a:pt x="1545" y="1752"/>
                    <a:pt x="1545" y="1752"/>
                    <a:pt x="1545" y="1752"/>
                  </a:cubicBezTo>
                  <a:cubicBezTo>
                    <a:pt x="1545" y="1779"/>
                    <a:pt x="1537" y="1806"/>
                    <a:pt x="1527" y="1834"/>
                  </a:cubicBezTo>
                  <a:cubicBezTo>
                    <a:pt x="1518" y="1861"/>
                    <a:pt x="1509" y="1888"/>
                    <a:pt x="1491" y="1906"/>
                  </a:cubicBezTo>
                  <a:cubicBezTo>
                    <a:pt x="1473" y="1933"/>
                    <a:pt x="1446" y="1951"/>
                    <a:pt x="1428" y="1960"/>
                  </a:cubicBezTo>
                  <a:cubicBezTo>
                    <a:pt x="1401" y="1978"/>
                    <a:pt x="1365" y="1978"/>
                    <a:pt x="1338" y="1978"/>
                  </a:cubicBezTo>
                  <a:cubicBezTo>
                    <a:pt x="1310" y="1978"/>
                    <a:pt x="1284" y="1969"/>
                    <a:pt x="1256" y="1960"/>
                  </a:cubicBezTo>
                  <a:cubicBezTo>
                    <a:pt x="1211" y="1933"/>
                    <a:pt x="1166" y="1906"/>
                    <a:pt x="1121" y="1879"/>
                  </a:cubicBezTo>
                  <a:cubicBezTo>
                    <a:pt x="1076" y="1861"/>
                    <a:pt x="1021" y="1852"/>
                    <a:pt x="976" y="1852"/>
                  </a:cubicBezTo>
                  <a:cubicBezTo>
                    <a:pt x="949" y="1852"/>
                    <a:pt x="922" y="1852"/>
                    <a:pt x="895" y="1852"/>
                  </a:cubicBezTo>
                  <a:cubicBezTo>
                    <a:pt x="886" y="1861"/>
                    <a:pt x="877" y="1861"/>
                    <a:pt x="868" y="1870"/>
                  </a:cubicBezTo>
                  <a:cubicBezTo>
                    <a:pt x="859" y="1870"/>
                    <a:pt x="859" y="1879"/>
                    <a:pt x="859" y="1888"/>
                  </a:cubicBezTo>
                  <a:cubicBezTo>
                    <a:pt x="859" y="1897"/>
                    <a:pt x="859" y="1915"/>
                    <a:pt x="859" y="1924"/>
                  </a:cubicBezTo>
                  <a:cubicBezTo>
                    <a:pt x="868" y="1933"/>
                    <a:pt x="868" y="1951"/>
                    <a:pt x="868" y="1960"/>
                  </a:cubicBezTo>
                  <a:cubicBezTo>
                    <a:pt x="877" y="1987"/>
                    <a:pt x="886" y="2005"/>
                    <a:pt x="895" y="2032"/>
                  </a:cubicBezTo>
                  <a:cubicBezTo>
                    <a:pt x="913" y="2087"/>
                    <a:pt x="931" y="2132"/>
                    <a:pt x="940" y="2186"/>
                  </a:cubicBezTo>
                  <a:cubicBezTo>
                    <a:pt x="949" y="2213"/>
                    <a:pt x="949" y="2240"/>
                    <a:pt x="949" y="2276"/>
                  </a:cubicBezTo>
                  <a:cubicBezTo>
                    <a:pt x="949" y="2303"/>
                    <a:pt x="940" y="2330"/>
                    <a:pt x="931" y="2358"/>
                  </a:cubicBezTo>
                  <a:cubicBezTo>
                    <a:pt x="922" y="2385"/>
                    <a:pt x="913" y="2412"/>
                    <a:pt x="895" y="2439"/>
                  </a:cubicBezTo>
                  <a:cubicBezTo>
                    <a:pt x="877" y="2466"/>
                    <a:pt x="859" y="2484"/>
                    <a:pt x="832" y="2502"/>
                  </a:cubicBezTo>
                  <a:cubicBezTo>
                    <a:pt x="804" y="2520"/>
                    <a:pt x="768" y="2529"/>
                    <a:pt x="741" y="2538"/>
                  </a:cubicBezTo>
                  <a:cubicBezTo>
                    <a:pt x="705" y="2538"/>
                    <a:pt x="678" y="2538"/>
                    <a:pt x="651" y="2529"/>
                  </a:cubicBezTo>
                  <a:cubicBezTo>
                    <a:pt x="597" y="2520"/>
                    <a:pt x="542" y="2511"/>
                    <a:pt x="497" y="2502"/>
                  </a:cubicBezTo>
                  <a:cubicBezTo>
                    <a:pt x="470" y="2502"/>
                    <a:pt x="452" y="2502"/>
                    <a:pt x="425" y="2502"/>
                  </a:cubicBezTo>
                  <a:cubicBezTo>
                    <a:pt x="416" y="2502"/>
                    <a:pt x="407" y="2502"/>
                    <a:pt x="398" y="2502"/>
                  </a:cubicBezTo>
                  <a:cubicBezTo>
                    <a:pt x="389" y="2511"/>
                    <a:pt x="389" y="2511"/>
                    <a:pt x="380" y="2520"/>
                  </a:cubicBezTo>
                  <a:cubicBezTo>
                    <a:pt x="380" y="2520"/>
                    <a:pt x="371" y="2529"/>
                    <a:pt x="371" y="2547"/>
                  </a:cubicBezTo>
                  <a:cubicBezTo>
                    <a:pt x="362" y="2556"/>
                    <a:pt x="362" y="2565"/>
                    <a:pt x="362" y="2574"/>
                  </a:cubicBezTo>
                  <a:cubicBezTo>
                    <a:pt x="353" y="2602"/>
                    <a:pt x="353" y="2629"/>
                    <a:pt x="353" y="2656"/>
                  </a:cubicBezTo>
                  <a:cubicBezTo>
                    <a:pt x="353" y="2683"/>
                    <a:pt x="344" y="2710"/>
                    <a:pt x="344" y="2737"/>
                  </a:cubicBezTo>
                  <a:cubicBezTo>
                    <a:pt x="335" y="2764"/>
                    <a:pt x="326" y="2791"/>
                    <a:pt x="308" y="2818"/>
                  </a:cubicBezTo>
                  <a:cubicBezTo>
                    <a:pt x="289" y="2836"/>
                    <a:pt x="262" y="2864"/>
                    <a:pt x="235" y="2873"/>
                  </a:cubicBezTo>
                  <a:cubicBezTo>
                    <a:pt x="208" y="2882"/>
                    <a:pt x="181" y="2882"/>
                    <a:pt x="154" y="2873"/>
                  </a:cubicBezTo>
                  <a:cubicBezTo>
                    <a:pt x="100" y="2873"/>
                    <a:pt x="45" y="2846"/>
                    <a:pt x="0" y="2818"/>
                  </a:cubicBezTo>
                  <a:cubicBezTo>
                    <a:pt x="0" y="2818"/>
                    <a:pt x="0" y="2818"/>
                    <a:pt x="0" y="2809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90D3CDA6-1487-E644-BA5F-16C0CA377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2722" y="8172553"/>
              <a:ext cx="515613" cy="403697"/>
            </a:xfrm>
            <a:custGeom>
              <a:avLst/>
              <a:gdLst>
                <a:gd name="T0" fmla="*/ 36 w 571"/>
                <a:gd name="T1" fmla="*/ 443 h 444"/>
                <a:gd name="T2" fmla="*/ 36 w 571"/>
                <a:gd name="T3" fmla="*/ 443 h 444"/>
                <a:gd name="T4" fmla="*/ 0 w 571"/>
                <a:gd name="T5" fmla="*/ 344 h 444"/>
                <a:gd name="T6" fmla="*/ 9 w 571"/>
                <a:gd name="T7" fmla="*/ 289 h 444"/>
                <a:gd name="T8" fmla="*/ 9 w 571"/>
                <a:gd name="T9" fmla="*/ 262 h 444"/>
                <a:gd name="T10" fmla="*/ 27 w 571"/>
                <a:gd name="T11" fmla="*/ 235 h 444"/>
                <a:gd name="T12" fmla="*/ 36 w 571"/>
                <a:gd name="T13" fmla="*/ 208 h 444"/>
                <a:gd name="T14" fmla="*/ 45 w 571"/>
                <a:gd name="T15" fmla="*/ 199 h 444"/>
                <a:gd name="T16" fmla="*/ 54 w 571"/>
                <a:gd name="T17" fmla="*/ 190 h 444"/>
                <a:gd name="T18" fmla="*/ 100 w 571"/>
                <a:gd name="T19" fmla="*/ 154 h 444"/>
                <a:gd name="T20" fmla="*/ 172 w 571"/>
                <a:gd name="T21" fmla="*/ 82 h 444"/>
                <a:gd name="T22" fmla="*/ 217 w 571"/>
                <a:gd name="T23" fmla="*/ 54 h 444"/>
                <a:gd name="T24" fmla="*/ 262 w 571"/>
                <a:gd name="T25" fmla="*/ 36 h 444"/>
                <a:gd name="T26" fmla="*/ 362 w 571"/>
                <a:gd name="T27" fmla="*/ 9 h 444"/>
                <a:gd name="T28" fmla="*/ 470 w 571"/>
                <a:gd name="T29" fmla="*/ 9 h 444"/>
                <a:gd name="T30" fmla="*/ 570 w 571"/>
                <a:gd name="T31" fmla="*/ 36 h 444"/>
                <a:gd name="T32" fmla="*/ 570 w 571"/>
                <a:gd name="T33" fmla="*/ 45 h 444"/>
                <a:gd name="T34" fmla="*/ 570 w 571"/>
                <a:gd name="T35" fmla="*/ 45 h 444"/>
                <a:gd name="T36" fmla="*/ 470 w 571"/>
                <a:gd name="T37" fmla="*/ 73 h 444"/>
                <a:gd name="T38" fmla="*/ 380 w 571"/>
                <a:gd name="T39" fmla="*/ 91 h 444"/>
                <a:gd name="T40" fmla="*/ 289 w 571"/>
                <a:gd name="T41" fmla="*/ 109 h 444"/>
                <a:gd name="T42" fmla="*/ 244 w 571"/>
                <a:gd name="T43" fmla="*/ 118 h 444"/>
                <a:gd name="T44" fmla="*/ 199 w 571"/>
                <a:gd name="T45" fmla="*/ 127 h 444"/>
                <a:gd name="T46" fmla="*/ 118 w 571"/>
                <a:gd name="T47" fmla="*/ 172 h 444"/>
                <a:gd name="T48" fmla="*/ 100 w 571"/>
                <a:gd name="T49" fmla="*/ 217 h 444"/>
                <a:gd name="T50" fmla="*/ 90 w 571"/>
                <a:gd name="T51" fmla="*/ 262 h 444"/>
                <a:gd name="T52" fmla="*/ 81 w 571"/>
                <a:gd name="T53" fmla="*/ 280 h 444"/>
                <a:gd name="T54" fmla="*/ 81 w 571"/>
                <a:gd name="T55" fmla="*/ 298 h 444"/>
                <a:gd name="T56" fmla="*/ 64 w 571"/>
                <a:gd name="T57" fmla="*/ 344 h 444"/>
                <a:gd name="T58" fmla="*/ 45 w 571"/>
                <a:gd name="T59" fmla="*/ 443 h 444"/>
                <a:gd name="T60" fmla="*/ 45 w 571"/>
                <a:gd name="T61" fmla="*/ 443 h 444"/>
                <a:gd name="T62" fmla="*/ 36 w 571"/>
                <a:gd name="T63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1" h="444">
                  <a:moveTo>
                    <a:pt x="36" y="443"/>
                  </a:moveTo>
                  <a:lnTo>
                    <a:pt x="36" y="443"/>
                  </a:lnTo>
                  <a:cubicBezTo>
                    <a:pt x="9" y="416"/>
                    <a:pt x="0" y="380"/>
                    <a:pt x="0" y="344"/>
                  </a:cubicBezTo>
                  <a:cubicBezTo>
                    <a:pt x="0" y="326"/>
                    <a:pt x="0" y="307"/>
                    <a:pt x="9" y="289"/>
                  </a:cubicBezTo>
                  <a:cubicBezTo>
                    <a:pt x="9" y="280"/>
                    <a:pt x="9" y="271"/>
                    <a:pt x="9" y="262"/>
                  </a:cubicBezTo>
                  <a:cubicBezTo>
                    <a:pt x="18" y="253"/>
                    <a:pt x="18" y="244"/>
                    <a:pt x="27" y="235"/>
                  </a:cubicBezTo>
                  <a:cubicBezTo>
                    <a:pt x="27" y="226"/>
                    <a:pt x="36" y="217"/>
                    <a:pt x="36" y="208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54" y="199"/>
                    <a:pt x="54" y="199"/>
                    <a:pt x="54" y="190"/>
                  </a:cubicBezTo>
                  <a:cubicBezTo>
                    <a:pt x="72" y="181"/>
                    <a:pt x="81" y="163"/>
                    <a:pt x="100" y="154"/>
                  </a:cubicBezTo>
                  <a:cubicBezTo>
                    <a:pt x="118" y="127"/>
                    <a:pt x="145" y="109"/>
                    <a:pt x="172" y="82"/>
                  </a:cubicBezTo>
                  <a:cubicBezTo>
                    <a:pt x="190" y="73"/>
                    <a:pt x="199" y="64"/>
                    <a:pt x="217" y="54"/>
                  </a:cubicBezTo>
                  <a:cubicBezTo>
                    <a:pt x="235" y="45"/>
                    <a:pt x="253" y="36"/>
                    <a:pt x="262" y="36"/>
                  </a:cubicBezTo>
                  <a:cubicBezTo>
                    <a:pt x="298" y="18"/>
                    <a:pt x="334" y="9"/>
                    <a:pt x="362" y="9"/>
                  </a:cubicBezTo>
                  <a:cubicBezTo>
                    <a:pt x="398" y="0"/>
                    <a:pt x="434" y="0"/>
                    <a:pt x="470" y="9"/>
                  </a:cubicBezTo>
                  <a:cubicBezTo>
                    <a:pt x="506" y="9"/>
                    <a:pt x="533" y="18"/>
                    <a:pt x="570" y="36"/>
                  </a:cubicBezTo>
                  <a:cubicBezTo>
                    <a:pt x="570" y="36"/>
                    <a:pt x="570" y="36"/>
                    <a:pt x="570" y="45"/>
                  </a:cubicBezTo>
                  <a:lnTo>
                    <a:pt x="570" y="45"/>
                  </a:lnTo>
                  <a:cubicBezTo>
                    <a:pt x="533" y="54"/>
                    <a:pt x="506" y="64"/>
                    <a:pt x="470" y="73"/>
                  </a:cubicBezTo>
                  <a:cubicBezTo>
                    <a:pt x="443" y="82"/>
                    <a:pt x="407" y="91"/>
                    <a:pt x="380" y="91"/>
                  </a:cubicBezTo>
                  <a:cubicBezTo>
                    <a:pt x="353" y="100"/>
                    <a:pt x="317" y="109"/>
                    <a:pt x="289" y="109"/>
                  </a:cubicBezTo>
                  <a:cubicBezTo>
                    <a:pt x="271" y="109"/>
                    <a:pt x="253" y="118"/>
                    <a:pt x="244" y="118"/>
                  </a:cubicBezTo>
                  <a:cubicBezTo>
                    <a:pt x="226" y="118"/>
                    <a:pt x="208" y="118"/>
                    <a:pt x="199" y="127"/>
                  </a:cubicBezTo>
                  <a:cubicBezTo>
                    <a:pt x="163" y="136"/>
                    <a:pt x="136" y="145"/>
                    <a:pt x="118" y="172"/>
                  </a:cubicBezTo>
                  <a:cubicBezTo>
                    <a:pt x="109" y="181"/>
                    <a:pt x="100" y="199"/>
                    <a:pt x="100" y="217"/>
                  </a:cubicBezTo>
                  <a:cubicBezTo>
                    <a:pt x="90" y="226"/>
                    <a:pt x="90" y="244"/>
                    <a:pt x="90" y="262"/>
                  </a:cubicBezTo>
                  <a:cubicBezTo>
                    <a:pt x="90" y="271"/>
                    <a:pt x="81" y="271"/>
                    <a:pt x="81" y="280"/>
                  </a:cubicBezTo>
                  <a:cubicBezTo>
                    <a:pt x="81" y="289"/>
                    <a:pt x="81" y="298"/>
                    <a:pt x="81" y="298"/>
                  </a:cubicBezTo>
                  <a:cubicBezTo>
                    <a:pt x="72" y="317"/>
                    <a:pt x="72" y="335"/>
                    <a:pt x="64" y="344"/>
                  </a:cubicBezTo>
                  <a:cubicBezTo>
                    <a:pt x="64" y="371"/>
                    <a:pt x="54" y="407"/>
                    <a:pt x="45" y="443"/>
                  </a:cubicBezTo>
                  <a:lnTo>
                    <a:pt x="45" y="443"/>
                  </a:lnTo>
                  <a:lnTo>
                    <a:pt x="36" y="443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5C64D7FC-B3D2-374E-B41E-007D59F77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0716" y="7229264"/>
              <a:ext cx="911313" cy="639518"/>
            </a:xfrm>
            <a:custGeom>
              <a:avLst/>
              <a:gdLst>
                <a:gd name="T0" fmla="*/ 9 w 1004"/>
                <a:gd name="T1" fmla="*/ 705 h 706"/>
                <a:gd name="T2" fmla="*/ 9 w 1004"/>
                <a:gd name="T3" fmla="*/ 705 h 706"/>
                <a:gd name="T4" fmla="*/ 9 w 1004"/>
                <a:gd name="T5" fmla="*/ 615 h 706"/>
                <a:gd name="T6" fmla="*/ 45 w 1004"/>
                <a:gd name="T7" fmla="*/ 524 h 706"/>
                <a:gd name="T8" fmla="*/ 100 w 1004"/>
                <a:gd name="T9" fmla="*/ 452 h 706"/>
                <a:gd name="T10" fmla="*/ 181 w 1004"/>
                <a:gd name="T11" fmla="*/ 407 h 706"/>
                <a:gd name="T12" fmla="*/ 280 w 1004"/>
                <a:gd name="T13" fmla="*/ 380 h 706"/>
                <a:gd name="T14" fmla="*/ 362 w 1004"/>
                <a:gd name="T15" fmla="*/ 380 h 706"/>
                <a:gd name="T16" fmla="*/ 452 w 1004"/>
                <a:gd name="T17" fmla="*/ 380 h 706"/>
                <a:gd name="T18" fmla="*/ 542 w 1004"/>
                <a:gd name="T19" fmla="*/ 371 h 706"/>
                <a:gd name="T20" fmla="*/ 624 w 1004"/>
                <a:gd name="T21" fmla="*/ 371 h 706"/>
                <a:gd name="T22" fmla="*/ 705 w 1004"/>
                <a:gd name="T23" fmla="*/ 353 h 706"/>
                <a:gd name="T24" fmla="*/ 840 w 1004"/>
                <a:gd name="T25" fmla="*/ 280 h 706"/>
                <a:gd name="T26" fmla="*/ 850 w 1004"/>
                <a:gd name="T27" fmla="*/ 271 h 706"/>
                <a:gd name="T28" fmla="*/ 868 w 1004"/>
                <a:gd name="T29" fmla="*/ 253 h 706"/>
                <a:gd name="T30" fmla="*/ 895 w 1004"/>
                <a:gd name="T31" fmla="*/ 226 h 706"/>
                <a:gd name="T32" fmla="*/ 931 w 1004"/>
                <a:gd name="T33" fmla="*/ 163 h 706"/>
                <a:gd name="T34" fmla="*/ 949 w 1004"/>
                <a:gd name="T35" fmla="*/ 9 h 706"/>
                <a:gd name="T36" fmla="*/ 958 w 1004"/>
                <a:gd name="T37" fmla="*/ 0 h 706"/>
                <a:gd name="T38" fmla="*/ 958 w 1004"/>
                <a:gd name="T39" fmla="*/ 0 h 706"/>
                <a:gd name="T40" fmla="*/ 1003 w 1004"/>
                <a:gd name="T41" fmla="*/ 91 h 706"/>
                <a:gd name="T42" fmla="*/ 994 w 1004"/>
                <a:gd name="T43" fmla="*/ 181 h 706"/>
                <a:gd name="T44" fmla="*/ 958 w 1004"/>
                <a:gd name="T45" fmla="*/ 271 h 706"/>
                <a:gd name="T46" fmla="*/ 940 w 1004"/>
                <a:gd name="T47" fmla="*/ 298 h 706"/>
                <a:gd name="T48" fmla="*/ 931 w 1004"/>
                <a:gd name="T49" fmla="*/ 316 h 706"/>
                <a:gd name="T50" fmla="*/ 913 w 1004"/>
                <a:gd name="T51" fmla="*/ 334 h 706"/>
                <a:gd name="T52" fmla="*/ 895 w 1004"/>
                <a:gd name="T53" fmla="*/ 344 h 706"/>
                <a:gd name="T54" fmla="*/ 723 w 1004"/>
                <a:gd name="T55" fmla="*/ 425 h 706"/>
                <a:gd name="T56" fmla="*/ 624 w 1004"/>
                <a:gd name="T57" fmla="*/ 434 h 706"/>
                <a:gd name="T58" fmla="*/ 533 w 1004"/>
                <a:gd name="T59" fmla="*/ 416 h 706"/>
                <a:gd name="T60" fmla="*/ 452 w 1004"/>
                <a:gd name="T61" fmla="*/ 407 h 706"/>
                <a:gd name="T62" fmla="*/ 371 w 1004"/>
                <a:gd name="T63" fmla="*/ 407 h 706"/>
                <a:gd name="T64" fmla="*/ 217 w 1004"/>
                <a:gd name="T65" fmla="*/ 470 h 706"/>
                <a:gd name="T66" fmla="*/ 154 w 1004"/>
                <a:gd name="T67" fmla="*/ 506 h 706"/>
                <a:gd name="T68" fmla="*/ 100 w 1004"/>
                <a:gd name="T69" fmla="*/ 561 h 706"/>
                <a:gd name="T70" fmla="*/ 18 w 1004"/>
                <a:gd name="T71" fmla="*/ 705 h 706"/>
                <a:gd name="T72" fmla="*/ 18 w 1004"/>
                <a:gd name="T73" fmla="*/ 705 h 706"/>
                <a:gd name="T74" fmla="*/ 9 w 1004"/>
                <a:gd name="T75" fmla="*/ 70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4" h="706">
                  <a:moveTo>
                    <a:pt x="9" y="705"/>
                  </a:moveTo>
                  <a:lnTo>
                    <a:pt x="9" y="705"/>
                  </a:lnTo>
                  <a:cubicBezTo>
                    <a:pt x="0" y="678"/>
                    <a:pt x="0" y="642"/>
                    <a:pt x="9" y="615"/>
                  </a:cubicBezTo>
                  <a:cubicBezTo>
                    <a:pt x="18" y="578"/>
                    <a:pt x="27" y="551"/>
                    <a:pt x="45" y="524"/>
                  </a:cubicBezTo>
                  <a:cubicBezTo>
                    <a:pt x="63" y="497"/>
                    <a:pt x="81" y="470"/>
                    <a:pt x="100" y="452"/>
                  </a:cubicBezTo>
                  <a:cubicBezTo>
                    <a:pt x="127" y="434"/>
                    <a:pt x="154" y="416"/>
                    <a:pt x="181" y="407"/>
                  </a:cubicBezTo>
                  <a:cubicBezTo>
                    <a:pt x="217" y="389"/>
                    <a:pt x="244" y="389"/>
                    <a:pt x="280" y="380"/>
                  </a:cubicBezTo>
                  <a:cubicBezTo>
                    <a:pt x="308" y="380"/>
                    <a:pt x="334" y="380"/>
                    <a:pt x="362" y="380"/>
                  </a:cubicBezTo>
                  <a:cubicBezTo>
                    <a:pt x="398" y="380"/>
                    <a:pt x="425" y="380"/>
                    <a:pt x="452" y="380"/>
                  </a:cubicBezTo>
                  <a:cubicBezTo>
                    <a:pt x="488" y="380"/>
                    <a:pt x="515" y="380"/>
                    <a:pt x="542" y="371"/>
                  </a:cubicBezTo>
                  <a:cubicBezTo>
                    <a:pt x="569" y="371"/>
                    <a:pt x="597" y="371"/>
                    <a:pt x="624" y="371"/>
                  </a:cubicBezTo>
                  <a:cubicBezTo>
                    <a:pt x="651" y="362"/>
                    <a:pt x="678" y="362"/>
                    <a:pt x="705" y="353"/>
                  </a:cubicBezTo>
                  <a:cubicBezTo>
                    <a:pt x="750" y="334"/>
                    <a:pt x="795" y="308"/>
                    <a:pt x="840" y="280"/>
                  </a:cubicBezTo>
                  <a:cubicBezTo>
                    <a:pt x="840" y="271"/>
                    <a:pt x="850" y="271"/>
                    <a:pt x="850" y="271"/>
                  </a:cubicBezTo>
                  <a:cubicBezTo>
                    <a:pt x="868" y="253"/>
                    <a:pt x="868" y="253"/>
                    <a:pt x="868" y="253"/>
                  </a:cubicBezTo>
                  <a:cubicBezTo>
                    <a:pt x="877" y="244"/>
                    <a:pt x="886" y="235"/>
                    <a:pt x="895" y="226"/>
                  </a:cubicBezTo>
                  <a:cubicBezTo>
                    <a:pt x="904" y="208"/>
                    <a:pt x="922" y="190"/>
                    <a:pt x="931" y="163"/>
                  </a:cubicBezTo>
                  <a:cubicBezTo>
                    <a:pt x="958" y="118"/>
                    <a:pt x="967" y="63"/>
                    <a:pt x="949" y="9"/>
                  </a:cubicBezTo>
                  <a:cubicBezTo>
                    <a:pt x="949" y="9"/>
                    <a:pt x="949" y="0"/>
                    <a:pt x="958" y="0"/>
                  </a:cubicBezTo>
                  <a:lnTo>
                    <a:pt x="958" y="0"/>
                  </a:lnTo>
                  <a:cubicBezTo>
                    <a:pt x="976" y="27"/>
                    <a:pt x="994" y="55"/>
                    <a:pt x="1003" y="91"/>
                  </a:cubicBezTo>
                  <a:cubicBezTo>
                    <a:pt x="1003" y="118"/>
                    <a:pt x="1003" y="154"/>
                    <a:pt x="994" y="181"/>
                  </a:cubicBezTo>
                  <a:cubicBezTo>
                    <a:pt x="985" y="217"/>
                    <a:pt x="976" y="244"/>
                    <a:pt x="958" y="271"/>
                  </a:cubicBezTo>
                  <a:cubicBezTo>
                    <a:pt x="949" y="280"/>
                    <a:pt x="949" y="289"/>
                    <a:pt x="940" y="298"/>
                  </a:cubicBezTo>
                  <a:cubicBezTo>
                    <a:pt x="940" y="298"/>
                    <a:pt x="931" y="308"/>
                    <a:pt x="931" y="316"/>
                  </a:cubicBezTo>
                  <a:cubicBezTo>
                    <a:pt x="922" y="316"/>
                    <a:pt x="913" y="325"/>
                    <a:pt x="913" y="334"/>
                  </a:cubicBezTo>
                  <a:cubicBezTo>
                    <a:pt x="904" y="334"/>
                    <a:pt x="904" y="344"/>
                    <a:pt x="895" y="344"/>
                  </a:cubicBezTo>
                  <a:cubicBezTo>
                    <a:pt x="840" y="389"/>
                    <a:pt x="786" y="416"/>
                    <a:pt x="723" y="425"/>
                  </a:cubicBezTo>
                  <a:cubicBezTo>
                    <a:pt x="687" y="434"/>
                    <a:pt x="660" y="434"/>
                    <a:pt x="624" y="434"/>
                  </a:cubicBezTo>
                  <a:cubicBezTo>
                    <a:pt x="597" y="434"/>
                    <a:pt x="569" y="425"/>
                    <a:pt x="533" y="416"/>
                  </a:cubicBezTo>
                  <a:cubicBezTo>
                    <a:pt x="506" y="416"/>
                    <a:pt x="479" y="407"/>
                    <a:pt x="452" y="407"/>
                  </a:cubicBezTo>
                  <a:cubicBezTo>
                    <a:pt x="425" y="398"/>
                    <a:pt x="398" y="398"/>
                    <a:pt x="371" y="407"/>
                  </a:cubicBezTo>
                  <a:cubicBezTo>
                    <a:pt x="308" y="407"/>
                    <a:pt x="262" y="434"/>
                    <a:pt x="217" y="470"/>
                  </a:cubicBezTo>
                  <a:cubicBezTo>
                    <a:pt x="190" y="479"/>
                    <a:pt x="172" y="497"/>
                    <a:pt x="154" y="506"/>
                  </a:cubicBezTo>
                  <a:cubicBezTo>
                    <a:pt x="136" y="524"/>
                    <a:pt x="109" y="542"/>
                    <a:pt x="100" y="561"/>
                  </a:cubicBezTo>
                  <a:cubicBezTo>
                    <a:pt x="63" y="606"/>
                    <a:pt x="36" y="651"/>
                    <a:pt x="18" y="705"/>
                  </a:cubicBezTo>
                  <a:lnTo>
                    <a:pt x="18" y="705"/>
                  </a:lnTo>
                  <a:cubicBezTo>
                    <a:pt x="18" y="705"/>
                    <a:pt x="18" y="705"/>
                    <a:pt x="9" y="705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20D40910-2C13-7145-A629-19000B83A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0716" y="6297967"/>
              <a:ext cx="851360" cy="999247"/>
            </a:xfrm>
            <a:custGeom>
              <a:avLst/>
              <a:gdLst>
                <a:gd name="T0" fmla="*/ 470 w 941"/>
                <a:gd name="T1" fmla="*/ 1101 h 1102"/>
                <a:gd name="T2" fmla="*/ 470 w 941"/>
                <a:gd name="T3" fmla="*/ 1101 h 1102"/>
                <a:gd name="T4" fmla="*/ 416 w 941"/>
                <a:gd name="T5" fmla="*/ 1047 h 1102"/>
                <a:gd name="T6" fmla="*/ 380 w 941"/>
                <a:gd name="T7" fmla="*/ 984 h 1102"/>
                <a:gd name="T8" fmla="*/ 380 w 941"/>
                <a:gd name="T9" fmla="*/ 821 h 1102"/>
                <a:gd name="T10" fmla="*/ 470 w 941"/>
                <a:gd name="T11" fmla="*/ 695 h 1102"/>
                <a:gd name="T12" fmla="*/ 615 w 941"/>
                <a:gd name="T13" fmla="*/ 615 h 1102"/>
                <a:gd name="T14" fmla="*/ 750 w 941"/>
                <a:gd name="T15" fmla="*/ 587 h 1102"/>
                <a:gd name="T16" fmla="*/ 877 w 941"/>
                <a:gd name="T17" fmla="*/ 533 h 1102"/>
                <a:gd name="T18" fmla="*/ 886 w 941"/>
                <a:gd name="T19" fmla="*/ 515 h 1102"/>
                <a:gd name="T20" fmla="*/ 895 w 941"/>
                <a:gd name="T21" fmla="*/ 506 h 1102"/>
                <a:gd name="T22" fmla="*/ 904 w 941"/>
                <a:gd name="T23" fmla="*/ 488 h 1102"/>
                <a:gd name="T24" fmla="*/ 913 w 941"/>
                <a:gd name="T25" fmla="*/ 479 h 1102"/>
                <a:gd name="T26" fmla="*/ 913 w 941"/>
                <a:gd name="T27" fmla="*/ 407 h 1102"/>
                <a:gd name="T28" fmla="*/ 895 w 941"/>
                <a:gd name="T29" fmla="*/ 343 h 1102"/>
                <a:gd name="T30" fmla="*/ 859 w 941"/>
                <a:gd name="T31" fmla="*/ 280 h 1102"/>
                <a:gd name="T32" fmla="*/ 768 w 941"/>
                <a:gd name="T33" fmla="*/ 190 h 1102"/>
                <a:gd name="T34" fmla="*/ 714 w 941"/>
                <a:gd name="T35" fmla="*/ 145 h 1102"/>
                <a:gd name="T36" fmla="*/ 660 w 941"/>
                <a:gd name="T37" fmla="*/ 118 h 1102"/>
                <a:gd name="T38" fmla="*/ 533 w 941"/>
                <a:gd name="T39" fmla="*/ 90 h 1102"/>
                <a:gd name="T40" fmla="*/ 407 w 941"/>
                <a:gd name="T41" fmla="*/ 118 h 1102"/>
                <a:gd name="T42" fmla="*/ 353 w 941"/>
                <a:gd name="T43" fmla="*/ 145 h 1102"/>
                <a:gd name="T44" fmla="*/ 325 w 941"/>
                <a:gd name="T45" fmla="*/ 163 h 1102"/>
                <a:gd name="T46" fmla="*/ 308 w 941"/>
                <a:gd name="T47" fmla="*/ 181 h 1102"/>
                <a:gd name="T48" fmla="*/ 235 w 941"/>
                <a:gd name="T49" fmla="*/ 289 h 1102"/>
                <a:gd name="T50" fmla="*/ 199 w 941"/>
                <a:gd name="T51" fmla="*/ 352 h 1102"/>
                <a:gd name="T52" fmla="*/ 172 w 941"/>
                <a:gd name="T53" fmla="*/ 389 h 1102"/>
                <a:gd name="T54" fmla="*/ 145 w 941"/>
                <a:gd name="T55" fmla="*/ 416 h 1102"/>
                <a:gd name="T56" fmla="*/ 81 w 941"/>
                <a:gd name="T57" fmla="*/ 461 h 1102"/>
                <a:gd name="T58" fmla="*/ 45 w 941"/>
                <a:gd name="T59" fmla="*/ 470 h 1102"/>
                <a:gd name="T60" fmla="*/ 0 w 941"/>
                <a:gd name="T61" fmla="*/ 461 h 1102"/>
                <a:gd name="T62" fmla="*/ 0 w 941"/>
                <a:gd name="T63" fmla="*/ 461 h 1102"/>
                <a:gd name="T64" fmla="*/ 0 w 941"/>
                <a:gd name="T65" fmla="*/ 452 h 1102"/>
                <a:gd name="T66" fmla="*/ 0 w 941"/>
                <a:gd name="T67" fmla="*/ 452 h 1102"/>
                <a:gd name="T68" fmla="*/ 36 w 941"/>
                <a:gd name="T69" fmla="*/ 452 h 1102"/>
                <a:gd name="T70" fmla="*/ 63 w 941"/>
                <a:gd name="T71" fmla="*/ 434 h 1102"/>
                <a:gd name="T72" fmla="*/ 118 w 941"/>
                <a:gd name="T73" fmla="*/ 389 h 1102"/>
                <a:gd name="T74" fmla="*/ 136 w 941"/>
                <a:gd name="T75" fmla="*/ 362 h 1102"/>
                <a:gd name="T76" fmla="*/ 145 w 941"/>
                <a:gd name="T77" fmla="*/ 326 h 1102"/>
                <a:gd name="T78" fmla="*/ 172 w 941"/>
                <a:gd name="T79" fmla="*/ 262 h 1102"/>
                <a:gd name="T80" fmla="*/ 199 w 941"/>
                <a:gd name="T81" fmla="*/ 190 h 1102"/>
                <a:gd name="T82" fmla="*/ 217 w 941"/>
                <a:gd name="T83" fmla="*/ 163 h 1102"/>
                <a:gd name="T84" fmla="*/ 244 w 941"/>
                <a:gd name="T85" fmla="*/ 127 h 1102"/>
                <a:gd name="T86" fmla="*/ 271 w 941"/>
                <a:gd name="T87" fmla="*/ 99 h 1102"/>
                <a:gd name="T88" fmla="*/ 308 w 941"/>
                <a:gd name="T89" fmla="*/ 73 h 1102"/>
                <a:gd name="T90" fmla="*/ 380 w 941"/>
                <a:gd name="T91" fmla="*/ 27 h 1102"/>
                <a:gd name="T92" fmla="*/ 533 w 941"/>
                <a:gd name="T93" fmla="*/ 9 h 1102"/>
                <a:gd name="T94" fmla="*/ 615 w 941"/>
                <a:gd name="T95" fmla="*/ 18 h 1102"/>
                <a:gd name="T96" fmla="*/ 687 w 941"/>
                <a:gd name="T97" fmla="*/ 45 h 1102"/>
                <a:gd name="T98" fmla="*/ 759 w 941"/>
                <a:gd name="T99" fmla="*/ 90 h 1102"/>
                <a:gd name="T100" fmla="*/ 814 w 941"/>
                <a:gd name="T101" fmla="*/ 136 h 1102"/>
                <a:gd name="T102" fmla="*/ 904 w 941"/>
                <a:gd name="T103" fmla="*/ 262 h 1102"/>
                <a:gd name="T104" fmla="*/ 940 w 941"/>
                <a:gd name="T105" fmla="*/ 407 h 1102"/>
                <a:gd name="T106" fmla="*/ 931 w 941"/>
                <a:gd name="T107" fmla="*/ 479 h 1102"/>
                <a:gd name="T108" fmla="*/ 895 w 941"/>
                <a:gd name="T109" fmla="*/ 551 h 1102"/>
                <a:gd name="T110" fmla="*/ 768 w 941"/>
                <a:gd name="T111" fmla="*/ 633 h 1102"/>
                <a:gd name="T112" fmla="*/ 633 w 941"/>
                <a:gd name="T113" fmla="*/ 677 h 1102"/>
                <a:gd name="T114" fmla="*/ 524 w 941"/>
                <a:gd name="T115" fmla="*/ 749 h 1102"/>
                <a:gd name="T116" fmla="*/ 443 w 941"/>
                <a:gd name="T117" fmla="*/ 848 h 1102"/>
                <a:gd name="T118" fmla="*/ 425 w 941"/>
                <a:gd name="T119" fmla="*/ 975 h 1102"/>
                <a:gd name="T120" fmla="*/ 479 w 941"/>
                <a:gd name="T121" fmla="*/ 1092 h 1102"/>
                <a:gd name="T122" fmla="*/ 479 w 941"/>
                <a:gd name="T123" fmla="*/ 1101 h 1102"/>
                <a:gd name="T124" fmla="*/ 470 w 941"/>
                <a:gd name="T125" fmla="*/ 1101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1" h="1102">
                  <a:moveTo>
                    <a:pt x="470" y="1101"/>
                  </a:moveTo>
                  <a:lnTo>
                    <a:pt x="470" y="1101"/>
                  </a:lnTo>
                  <a:cubicBezTo>
                    <a:pt x="452" y="1092"/>
                    <a:pt x="425" y="1074"/>
                    <a:pt x="416" y="1047"/>
                  </a:cubicBezTo>
                  <a:cubicBezTo>
                    <a:pt x="398" y="1029"/>
                    <a:pt x="389" y="1002"/>
                    <a:pt x="380" y="984"/>
                  </a:cubicBezTo>
                  <a:cubicBezTo>
                    <a:pt x="362" y="930"/>
                    <a:pt x="362" y="876"/>
                    <a:pt x="380" y="821"/>
                  </a:cubicBezTo>
                  <a:cubicBezTo>
                    <a:pt x="398" y="767"/>
                    <a:pt x="434" y="722"/>
                    <a:pt x="470" y="695"/>
                  </a:cubicBezTo>
                  <a:cubicBezTo>
                    <a:pt x="515" y="660"/>
                    <a:pt x="561" y="633"/>
                    <a:pt x="615" y="615"/>
                  </a:cubicBezTo>
                  <a:cubicBezTo>
                    <a:pt x="660" y="605"/>
                    <a:pt x="705" y="596"/>
                    <a:pt x="750" y="587"/>
                  </a:cubicBezTo>
                  <a:cubicBezTo>
                    <a:pt x="795" y="579"/>
                    <a:pt x="840" y="560"/>
                    <a:pt x="877" y="533"/>
                  </a:cubicBezTo>
                  <a:cubicBezTo>
                    <a:pt x="886" y="515"/>
                    <a:pt x="886" y="515"/>
                    <a:pt x="886" y="515"/>
                  </a:cubicBezTo>
                  <a:lnTo>
                    <a:pt x="895" y="506"/>
                  </a:lnTo>
                  <a:cubicBezTo>
                    <a:pt x="895" y="497"/>
                    <a:pt x="904" y="497"/>
                    <a:pt x="904" y="488"/>
                  </a:cubicBezTo>
                  <a:cubicBezTo>
                    <a:pt x="904" y="488"/>
                    <a:pt x="904" y="479"/>
                    <a:pt x="913" y="479"/>
                  </a:cubicBezTo>
                  <a:cubicBezTo>
                    <a:pt x="913" y="452"/>
                    <a:pt x="913" y="434"/>
                    <a:pt x="913" y="407"/>
                  </a:cubicBezTo>
                  <a:cubicBezTo>
                    <a:pt x="913" y="389"/>
                    <a:pt x="904" y="362"/>
                    <a:pt x="895" y="343"/>
                  </a:cubicBezTo>
                  <a:cubicBezTo>
                    <a:pt x="886" y="326"/>
                    <a:pt x="877" y="298"/>
                    <a:pt x="859" y="280"/>
                  </a:cubicBezTo>
                  <a:cubicBezTo>
                    <a:pt x="831" y="244"/>
                    <a:pt x="804" y="217"/>
                    <a:pt x="768" y="190"/>
                  </a:cubicBezTo>
                  <a:cubicBezTo>
                    <a:pt x="750" y="172"/>
                    <a:pt x="732" y="163"/>
                    <a:pt x="714" y="145"/>
                  </a:cubicBezTo>
                  <a:cubicBezTo>
                    <a:pt x="696" y="136"/>
                    <a:pt x="678" y="127"/>
                    <a:pt x="660" y="118"/>
                  </a:cubicBezTo>
                  <a:cubicBezTo>
                    <a:pt x="615" y="99"/>
                    <a:pt x="569" y="90"/>
                    <a:pt x="533" y="90"/>
                  </a:cubicBezTo>
                  <a:cubicBezTo>
                    <a:pt x="488" y="90"/>
                    <a:pt x="443" y="99"/>
                    <a:pt x="407" y="118"/>
                  </a:cubicBezTo>
                  <a:cubicBezTo>
                    <a:pt x="389" y="118"/>
                    <a:pt x="371" y="127"/>
                    <a:pt x="353" y="145"/>
                  </a:cubicBezTo>
                  <a:cubicBezTo>
                    <a:pt x="344" y="145"/>
                    <a:pt x="334" y="154"/>
                    <a:pt x="325" y="163"/>
                  </a:cubicBezTo>
                  <a:cubicBezTo>
                    <a:pt x="316" y="163"/>
                    <a:pt x="308" y="172"/>
                    <a:pt x="308" y="181"/>
                  </a:cubicBezTo>
                  <a:cubicBezTo>
                    <a:pt x="271" y="208"/>
                    <a:pt x="253" y="244"/>
                    <a:pt x="235" y="289"/>
                  </a:cubicBezTo>
                  <a:cubicBezTo>
                    <a:pt x="217" y="307"/>
                    <a:pt x="208" y="334"/>
                    <a:pt x="199" y="352"/>
                  </a:cubicBezTo>
                  <a:cubicBezTo>
                    <a:pt x="190" y="362"/>
                    <a:pt x="181" y="380"/>
                    <a:pt x="172" y="389"/>
                  </a:cubicBezTo>
                  <a:cubicBezTo>
                    <a:pt x="163" y="398"/>
                    <a:pt x="154" y="407"/>
                    <a:pt x="145" y="416"/>
                  </a:cubicBezTo>
                  <a:cubicBezTo>
                    <a:pt x="127" y="434"/>
                    <a:pt x="109" y="443"/>
                    <a:pt x="81" y="461"/>
                  </a:cubicBezTo>
                  <a:cubicBezTo>
                    <a:pt x="63" y="461"/>
                    <a:pt x="55" y="461"/>
                    <a:pt x="45" y="470"/>
                  </a:cubicBezTo>
                  <a:cubicBezTo>
                    <a:pt x="27" y="470"/>
                    <a:pt x="18" y="461"/>
                    <a:pt x="0" y="461"/>
                  </a:cubicBezTo>
                  <a:lnTo>
                    <a:pt x="0" y="461"/>
                  </a:lnTo>
                  <a:cubicBezTo>
                    <a:pt x="0" y="452"/>
                    <a:pt x="0" y="452"/>
                    <a:pt x="0" y="452"/>
                  </a:cubicBezTo>
                  <a:lnTo>
                    <a:pt x="0" y="452"/>
                  </a:lnTo>
                  <a:cubicBezTo>
                    <a:pt x="18" y="452"/>
                    <a:pt x="27" y="452"/>
                    <a:pt x="36" y="452"/>
                  </a:cubicBezTo>
                  <a:cubicBezTo>
                    <a:pt x="45" y="443"/>
                    <a:pt x="55" y="434"/>
                    <a:pt x="63" y="434"/>
                  </a:cubicBezTo>
                  <a:cubicBezTo>
                    <a:pt x="81" y="416"/>
                    <a:pt x="100" y="407"/>
                    <a:pt x="118" y="389"/>
                  </a:cubicBezTo>
                  <a:cubicBezTo>
                    <a:pt x="118" y="380"/>
                    <a:pt x="127" y="371"/>
                    <a:pt x="136" y="362"/>
                  </a:cubicBezTo>
                  <a:cubicBezTo>
                    <a:pt x="136" y="352"/>
                    <a:pt x="145" y="334"/>
                    <a:pt x="145" y="326"/>
                  </a:cubicBezTo>
                  <a:cubicBezTo>
                    <a:pt x="154" y="307"/>
                    <a:pt x="163" y="289"/>
                    <a:pt x="172" y="262"/>
                  </a:cubicBezTo>
                  <a:cubicBezTo>
                    <a:pt x="181" y="244"/>
                    <a:pt x="190" y="217"/>
                    <a:pt x="199" y="190"/>
                  </a:cubicBezTo>
                  <a:cubicBezTo>
                    <a:pt x="208" y="181"/>
                    <a:pt x="208" y="172"/>
                    <a:pt x="217" y="163"/>
                  </a:cubicBezTo>
                  <a:cubicBezTo>
                    <a:pt x="226" y="145"/>
                    <a:pt x="235" y="136"/>
                    <a:pt x="244" y="127"/>
                  </a:cubicBezTo>
                  <a:cubicBezTo>
                    <a:pt x="253" y="118"/>
                    <a:pt x="262" y="109"/>
                    <a:pt x="271" y="99"/>
                  </a:cubicBezTo>
                  <a:cubicBezTo>
                    <a:pt x="280" y="90"/>
                    <a:pt x="289" y="81"/>
                    <a:pt x="308" y="73"/>
                  </a:cubicBezTo>
                  <a:cubicBezTo>
                    <a:pt x="325" y="54"/>
                    <a:pt x="353" y="45"/>
                    <a:pt x="380" y="27"/>
                  </a:cubicBezTo>
                  <a:cubicBezTo>
                    <a:pt x="425" y="9"/>
                    <a:pt x="479" y="0"/>
                    <a:pt x="533" y="9"/>
                  </a:cubicBezTo>
                  <a:cubicBezTo>
                    <a:pt x="561" y="9"/>
                    <a:pt x="587" y="9"/>
                    <a:pt x="615" y="18"/>
                  </a:cubicBezTo>
                  <a:cubicBezTo>
                    <a:pt x="642" y="27"/>
                    <a:pt x="660" y="36"/>
                    <a:pt x="687" y="45"/>
                  </a:cubicBezTo>
                  <a:cubicBezTo>
                    <a:pt x="714" y="54"/>
                    <a:pt x="732" y="73"/>
                    <a:pt x="759" y="90"/>
                  </a:cubicBezTo>
                  <a:cubicBezTo>
                    <a:pt x="777" y="99"/>
                    <a:pt x="795" y="118"/>
                    <a:pt x="814" y="136"/>
                  </a:cubicBezTo>
                  <a:cubicBezTo>
                    <a:pt x="850" y="172"/>
                    <a:pt x="877" y="217"/>
                    <a:pt x="904" y="262"/>
                  </a:cubicBezTo>
                  <a:cubicBezTo>
                    <a:pt x="922" y="307"/>
                    <a:pt x="940" y="352"/>
                    <a:pt x="940" y="407"/>
                  </a:cubicBezTo>
                  <a:cubicBezTo>
                    <a:pt x="940" y="434"/>
                    <a:pt x="940" y="461"/>
                    <a:pt x="931" y="479"/>
                  </a:cubicBezTo>
                  <a:cubicBezTo>
                    <a:pt x="922" y="506"/>
                    <a:pt x="913" y="533"/>
                    <a:pt x="895" y="551"/>
                  </a:cubicBezTo>
                  <a:cubicBezTo>
                    <a:pt x="859" y="587"/>
                    <a:pt x="814" y="615"/>
                    <a:pt x="768" y="633"/>
                  </a:cubicBezTo>
                  <a:cubicBezTo>
                    <a:pt x="723" y="651"/>
                    <a:pt x="678" y="660"/>
                    <a:pt x="633" y="677"/>
                  </a:cubicBezTo>
                  <a:cubicBezTo>
                    <a:pt x="597" y="695"/>
                    <a:pt x="551" y="722"/>
                    <a:pt x="524" y="749"/>
                  </a:cubicBezTo>
                  <a:cubicBezTo>
                    <a:pt x="488" y="776"/>
                    <a:pt x="461" y="803"/>
                    <a:pt x="443" y="848"/>
                  </a:cubicBezTo>
                  <a:cubicBezTo>
                    <a:pt x="425" y="885"/>
                    <a:pt x="416" y="930"/>
                    <a:pt x="425" y="975"/>
                  </a:cubicBezTo>
                  <a:cubicBezTo>
                    <a:pt x="425" y="1011"/>
                    <a:pt x="443" y="1056"/>
                    <a:pt x="479" y="1092"/>
                  </a:cubicBezTo>
                  <a:lnTo>
                    <a:pt x="479" y="1101"/>
                  </a:lnTo>
                  <a:cubicBezTo>
                    <a:pt x="470" y="1101"/>
                    <a:pt x="470" y="1101"/>
                    <a:pt x="470" y="1101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7EB6EEC1-F87D-F24C-9E42-4FA87D409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3222" y="9939222"/>
              <a:ext cx="583560" cy="319759"/>
            </a:xfrm>
            <a:custGeom>
              <a:avLst/>
              <a:gdLst>
                <a:gd name="T0" fmla="*/ 641 w 642"/>
                <a:gd name="T1" fmla="*/ 9 h 353"/>
                <a:gd name="T2" fmla="*/ 641 w 642"/>
                <a:gd name="T3" fmla="*/ 9 h 353"/>
                <a:gd name="T4" fmla="*/ 632 w 642"/>
                <a:gd name="T5" fmla="*/ 54 h 353"/>
                <a:gd name="T6" fmla="*/ 605 w 642"/>
                <a:gd name="T7" fmla="*/ 99 h 353"/>
                <a:gd name="T8" fmla="*/ 578 w 642"/>
                <a:gd name="T9" fmla="*/ 136 h 353"/>
                <a:gd name="T10" fmla="*/ 542 w 642"/>
                <a:gd name="T11" fmla="*/ 172 h 353"/>
                <a:gd name="T12" fmla="*/ 497 w 642"/>
                <a:gd name="T13" fmla="*/ 190 h 353"/>
                <a:gd name="T14" fmla="*/ 452 w 642"/>
                <a:gd name="T15" fmla="*/ 217 h 353"/>
                <a:gd name="T16" fmla="*/ 415 w 642"/>
                <a:gd name="T17" fmla="*/ 235 h 353"/>
                <a:gd name="T18" fmla="*/ 379 w 642"/>
                <a:gd name="T19" fmla="*/ 271 h 353"/>
                <a:gd name="T20" fmla="*/ 334 w 642"/>
                <a:gd name="T21" fmla="*/ 298 h 353"/>
                <a:gd name="T22" fmla="*/ 289 w 642"/>
                <a:gd name="T23" fmla="*/ 325 h 353"/>
                <a:gd name="T24" fmla="*/ 244 w 642"/>
                <a:gd name="T25" fmla="*/ 343 h 353"/>
                <a:gd name="T26" fmla="*/ 199 w 642"/>
                <a:gd name="T27" fmla="*/ 352 h 353"/>
                <a:gd name="T28" fmla="*/ 153 w 642"/>
                <a:gd name="T29" fmla="*/ 352 h 353"/>
                <a:gd name="T30" fmla="*/ 99 w 642"/>
                <a:gd name="T31" fmla="*/ 352 h 353"/>
                <a:gd name="T32" fmla="*/ 54 w 642"/>
                <a:gd name="T33" fmla="*/ 343 h 353"/>
                <a:gd name="T34" fmla="*/ 9 w 642"/>
                <a:gd name="T35" fmla="*/ 316 h 353"/>
                <a:gd name="T36" fmla="*/ 0 w 642"/>
                <a:gd name="T37" fmla="*/ 316 h 353"/>
                <a:gd name="T38" fmla="*/ 9 w 642"/>
                <a:gd name="T39" fmla="*/ 307 h 353"/>
                <a:gd name="T40" fmla="*/ 9 w 642"/>
                <a:gd name="T41" fmla="*/ 307 h 353"/>
                <a:gd name="T42" fmla="*/ 54 w 642"/>
                <a:gd name="T43" fmla="*/ 298 h 353"/>
                <a:gd name="T44" fmla="*/ 99 w 642"/>
                <a:gd name="T45" fmla="*/ 289 h 353"/>
                <a:gd name="T46" fmla="*/ 135 w 642"/>
                <a:gd name="T47" fmla="*/ 271 h 353"/>
                <a:gd name="T48" fmla="*/ 181 w 642"/>
                <a:gd name="T49" fmla="*/ 262 h 353"/>
                <a:gd name="T50" fmla="*/ 226 w 642"/>
                <a:gd name="T51" fmla="*/ 253 h 353"/>
                <a:gd name="T52" fmla="*/ 271 w 642"/>
                <a:gd name="T53" fmla="*/ 244 h 353"/>
                <a:gd name="T54" fmla="*/ 307 w 642"/>
                <a:gd name="T55" fmla="*/ 235 h 353"/>
                <a:gd name="T56" fmla="*/ 352 w 642"/>
                <a:gd name="T57" fmla="*/ 226 h 353"/>
                <a:gd name="T58" fmla="*/ 398 w 642"/>
                <a:gd name="T59" fmla="*/ 217 h 353"/>
                <a:gd name="T60" fmla="*/ 434 w 642"/>
                <a:gd name="T61" fmla="*/ 190 h 353"/>
                <a:gd name="T62" fmla="*/ 470 w 642"/>
                <a:gd name="T63" fmla="*/ 154 h 353"/>
                <a:gd name="T64" fmla="*/ 497 w 642"/>
                <a:gd name="T65" fmla="*/ 117 h 353"/>
                <a:gd name="T66" fmla="*/ 524 w 642"/>
                <a:gd name="T67" fmla="*/ 90 h 353"/>
                <a:gd name="T68" fmla="*/ 560 w 642"/>
                <a:gd name="T69" fmla="*/ 54 h 353"/>
                <a:gd name="T70" fmla="*/ 596 w 642"/>
                <a:gd name="T71" fmla="*/ 27 h 353"/>
                <a:gd name="T72" fmla="*/ 632 w 642"/>
                <a:gd name="T73" fmla="*/ 0 h 353"/>
                <a:gd name="T74" fmla="*/ 632 w 642"/>
                <a:gd name="T75" fmla="*/ 0 h 353"/>
                <a:gd name="T76" fmla="*/ 641 w 642"/>
                <a:gd name="T77" fmla="*/ 0 h 353"/>
                <a:gd name="T78" fmla="*/ 641 w 642"/>
                <a:gd name="T79" fmla="*/ 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2" h="353">
                  <a:moveTo>
                    <a:pt x="641" y="9"/>
                  </a:moveTo>
                  <a:lnTo>
                    <a:pt x="641" y="9"/>
                  </a:lnTo>
                  <a:cubicBezTo>
                    <a:pt x="641" y="27"/>
                    <a:pt x="632" y="36"/>
                    <a:pt x="632" y="54"/>
                  </a:cubicBezTo>
                  <a:cubicBezTo>
                    <a:pt x="623" y="72"/>
                    <a:pt x="614" y="81"/>
                    <a:pt x="605" y="99"/>
                  </a:cubicBezTo>
                  <a:cubicBezTo>
                    <a:pt x="596" y="117"/>
                    <a:pt x="587" y="126"/>
                    <a:pt x="578" y="136"/>
                  </a:cubicBezTo>
                  <a:cubicBezTo>
                    <a:pt x="569" y="154"/>
                    <a:pt x="551" y="162"/>
                    <a:pt x="542" y="172"/>
                  </a:cubicBezTo>
                  <a:cubicBezTo>
                    <a:pt x="524" y="181"/>
                    <a:pt x="515" y="190"/>
                    <a:pt x="497" y="190"/>
                  </a:cubicBezTo>
                  <a:cubicBezTo>
                    <a:pt x="479" y="199"/>
                    <a:pt x="470" y="208"/>
                    <a:pt x="452" y="217"/>
                  </a:cubicBezTo>
                  <a:cubicBezTo>
                    <a:pt x="443" y="217"/>
                    <a:pt x="424" y="226"/>
                    <a:pt x="415" y="235"/>
                  </a:cubicBezTo>
                  <a:cubicBezTo>
                    <a:pt x="398" y="244"/>
                    <a:pt x="388" y="262"/>
                    <a:pt x="379" y="271"/>
                  </a:cubicBezTo>
                  <a:cubicBezTo>
                    <a:pt x="361" y="280"/>
                    <a:pt x="352" y="289"/>
                    <a:pt x="334" y="298"/>
                  </a:cubicBezTo>
                  <a:cubicBezTo>
                    <a:pt x="325" y="307"/>
                    <a:pt x="307" y="316"/>
                    <a:pt x="289" y="325"/>
                  </a:cubicBezTo>
                  <a:cubicBezTo>
                    <a:pt x="280" y="325"/>
                    <a:pt x="262" y="334"/>
                    <a:pt x="244" y="343"/>
                  </a:cubicBezTo>
                  <a:cubicBezTo>
                    <a:pt x="235" y="343"/>
                    <a:pt x="217" y="343"/>
                    <a:pt x="199" y="352"/>
                  </a:cubicBezTo>
                  <a:cubicBezTo>
                    <a:pt x="181" y="352"/>
                    <a:pt x="162" y="352"/>
                    <a:pt x="153" y="352"/>
                  </a:cubicBezTo>
                  <a:cubicBezTo>
                    <a:pt x="135" y="352"/>
                    <a:pt x="117" y="352"/>
                    <a:pt x="99" y="352"/>
                  </a:cubicBezTo>
                  <a:cubicBezTo>
                    <a:pt x="81" y="343"/>
                    <a:pt x="63" y="343"/>
                    <a:pt x="54" y="343"/>
                  </a:cubicBezTo>
                  <a:cubicBezTo>
                    <a:pt x="36" y="334"/>
                    <a:pt x="18" y="325"/>
                    <a:pt x="9" y="316"/>
                  </a:cubicBezTo>
                  <a:cubicBezTo>
                    <a:pt x="0" y="316"/>
                    <a:pt x="0" y="316"/>
                    <a:pt x="0" y="316"/>
                  </a:cubicBezTo>
                  <a:lnTo>
                    <a:pt x="9" y="307"/>
                  </a:lnTo>
                  <a:lnTo>
                    <a:pt x="9" y="307"/>
                  </a:lnTo>
                  <a:cubicBezTo>
                    <a:pt x="27" y="307"/>
                    <a:pt x="36" y="298"/>
                    <a:pt x="54" y="298"/>
                  </a:cubicBezTo>
                  <a:cubicBezTo>
                    <a:pt x="72" y="289"/>
                    <a:pt x="81" y="289"/>
                    <a:pt x="99" y="289"/>
                  </a:cubicBezTo>
                  <a:cubicBezTo>
                    <a:pt x="108" y="280"/>
                    <a:pt x="126" y="280"/>
                    <a:pt x="135" y="271"/>
                  </a:cubicBezTo>
                  <a:cubicBezTo>
                    <a:pt x="153" y="271"/>
                    <a:pt x="171" y="262"/>
                    <a:pt x="181" y="262"/>
                  </a:cubicBezTo>
                  <a:cubicBezTo>
                    <a:pt x="199" y="262"/>
                    <a:pt x="208" y="253"/>
                    <a:pt x="226" y="253"/>
                  </a:cubicBezTo>
                  <a:cubicBezTo>
                    <a:pt x="235" y="253"/>
                    <a:pt x="253" y="253"/>
                    <a:pt x="271" y="244"/>
                  </a:cubicBezTo>
                  <a:cubicBezTo>
                    <a:pt x="280" y="244"/>
                    <a:pt x="298" y="235"/>
                    <a:pt x="307" y="235"/>
                  </a:cubicBezTo>
                  <a:cubicBezTo>
                    <a:pt x="325" y="235"/>
                    <a:pt x="343" y="235"/>
                    <a:pt x="352" y="226"/>
                  </a:cubicBezTo>
                  <a:cubicBezTo>
                    <a:pt x="370" y="226"/>
                    <a:pt x="388" y="217"/>
                    <a:pt x="398" y="217"/>
                  </a:cubicBezTo>
                  <a:cubicBezTo>
                    <a:pt x="415" y="208"/>
                    <a:pt x="424" y="199"/>
                    <a:pt x="434" y="190"/>
                  </a:cubicBezTo>
                  <a:cubicBezTo>
                    <a:pt x="452" y="181"/>
                    <a:pt x="461" y="172"/>
                    <a:pt x="470" y="154"/>
                  </a:cubicBezTo>
                  <a:cubicBezTo>
                    <a:pt x="479" y="145"/>
                    <a:pt x="488" y="126"/>
                    <a:pt x="497" y="117"/>
                  </a:cubicBezTo>
                  <a:cubicBezTo>
                    <a:pt x="506" y="108"/>
                    <a:pt x="515" y="99"/>
                    <a:pt x="524" y="90"/>
                  </a:cubicBezTo>
                  <a:cubicBezTo>
                    <a:pt x="533" y="81"/>
                    <a:pt x="542" y="63"/>
                    <a:pt x="560" y="54"/>
                  </a:cubicBezTo>
                  <a:cubicBezTo>
                    <a:pt x="569" y="45"/>
                    <a:pt x="578" y="36"/>
                    <a:pt x="596" y="27"/>
                  </a:cubicBezTo>
                  <a:cubicBezTo>
                    <a:pt x="605" y="18"/>
                    <a:pt x="614" y="9"/>
                    <a:pt x="632" y="0"/>
                  </a:cubicBezTo>
                  <a:lnTo>
                    <a:pt x="632" y="0"/>
                  </a:lnTo>
                  <a:lnTo>
                    <a:pt x="641" y="0"/>
                  </a:lnTo>
                  <a:lnTo>
                    <a:pt x="641" y="9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6B4A5986-941F-4649-896C-D435F7C14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0961" y="9071877"/>
              <a:ext cx="535596" cy="371719"/>
            </a:xfrm>
            <a:custGeom>
              <a:avLst/>
              <a:gdLst>
                <a:gd name="T0" fmla="*/ 570 w 589"/>
                <a:gd name="T1" fmla="*/ 0 h 408"/>
                <a:gd name="T2" fmla="*/ 570 w 589"/>
                <a:gd name="T3" fmla="*/ 0 h 408"/>
                <a:gd name="T4" fmla="*/ 579 w 589"/>
                <a:gd name="T5" fmla="*/ 109 h 408"/>
                <a:gd name="T6" fmla="*/ 579 w 589"/>
                <a:gd name="T7" fmla="*/ 118 h 408"/>
                <a:gd name="T8" fmla="*/ 570 w 589"/>
                <a:gd name="T9" fmla="*/ 127 h 408"/>
                <a:gd name="T10" fmla="*/ 561 w 589"/>
                <a:gd name="T11" fmla="*/ 154 h 408"/>
                <a:gd name="T12" fmla="*/ 525 w 589"/>
                <a:gd name="T13" fmla="*/ 190 h 408"/>
                <a:gd name="T14" fmla="*/ 443 w 589"/>
                <a:gd name="T15" fmla="*/ 244 h 408"/>
                <a:gd name="T16" fmla="*/ 362 w 589"/>
                <a:gd name="T17" fmla="*/ 298 h 408"/>
                <a:gd name="T18" fmla="*/ 326 w 589"/>
                <a:gd name="T19" fmla="*/ 334 h 408"/>
                <a:gd name="T20" fmla="*/ 289 w 589"/>
                <a:gd name="T21" fmla="*/ 362 h 408"/>
                <a:gd name="T22" fmla="*/ 199 w 589"/>
                <a:gd name="T23" fmla="*/ 398 h 408"/>
                <a:gd name="T24" fmla="*/ 100 w 589"/>
                <a:gd name="T25" fmla="*/ 407 h 408"/>
                <a:gd name="T26" fmla="*/ 10 w 589"/>
                <a:gd name="T27" fmla="*/ 389 h 408"/>
                <a:gd name="T28" fmla="*/ 0 w 589"/>
                <a:gd name="T29" fmla="*/ 389 h 408"/>
                <a:gd name="T30" fmla="*/ 10 w 589"/>
                <a:gd name="T31" fmla="*/ 389 h 408"/>
                <a:gd name="T32" fmla="*/ 91 w 589"/>
                <a:gd name="T33" fmla="*/ 344 h 408"/>
                <a:gd name="T34" fmla="*/ 172 w 589"/>
                <a:gd name="T35" fmla="*/ 307 h 408"/>
                <a:gd name="T36" fmla="*/ 253 w 589"/>
                <a:gd name="T37" fmla="*/ 289 h 408"/>
                <a:gd name="T38" fmla="*/ 299 w 589"/>
                <a:gd name="T39" fmla="*/ 271 h 408"/>
                <a:gd name="T40" fmla="*/ 326 w 589"/>
                <a:gd name="T41" fmla="*/ 262 h 408"/>
                <a:gd name="T42" fmla="*/ 344 w 589"/>
                <a:gd name="T43" fmla="*/ 262 h 408"/>
                <a:gd name="T44" fmla="*/ 425 w 589"/>
                <a:gd name="T45" fmla="*/ 217 h 408"/>
                <a:gd name="T46" fmla="*/ 470 w 589"/>
                <a:gd name="T47" fmla="*/ 145 h 408"/>
                <a:gd name="T48" fmla="*/ 497 w 589"/>
                <a:gd name="T49" fmla="*/ 109 h 408"/>
                <a:gd name="T50" fmla="*/ 506 w 589"/>
                <a:gd name="T51" fmla="*/ 100 h 408"/>
                <a:gd name="T52" fmla="*/ 516 w 589"/>
                <a:gd name="T53" fmla="*/ 91 h 408"/>
                <a:gd name="T54" fmla="*/ 525 w 589"/>
                <a:gd name="T55" fmla="*/ 82 h 408"/>
                <a:gd name="T56" fmla="*/ 561 w 589"/>
                <a:gd name="T57" fmla="*/ 0 h 408"/>
                <a:gd name="T58" fmla="*/ 561 w 589"/>
                <a:gd name="T59" fmla="*/ 0 h 408"/>
                <a:gd name="T60" fmla="*/ 570 w 589"/>
                <a:gd name="T6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9" h="408">
                  <a:moveTo>
                    <a:pt x="570" y="0"/>
                  </a:moveTo>
                  <a:lnTo>
                    <a:pt x="570" y="0"/>
                  </a:lnTo>
                  <a:cubicBezTo>
                    <a:pt x="588" y="36"/>
                    <a:pt x="588" y="72"/>
                    <a:pt x="579" y="109"/>
                  </a:cubicBezTo>
                  <a:lnTo>
                    <a:pt x="579" y="118"/>
                  </a:lnTo>
                  <a:lnTo>
                    <a:pt x="570" y="127"/>
                  </a:lnTo>
                  <a:cubicBezTo>
                    <a:pt x="570" y="136"/>
                    <a:pt x="561" y="145"/>
                    <a:pt x="561" y="154"/>
                  </a:cubicBezTo>
                  <a:cubicBezTo>
                    <a:pt x="552" y="172"/>
                    <a:pt x="542" y="181"/>
                    <a:pt x="525" y="190"/>
                  </a:cubicBezTo>
                  <a:cubicBezTo>
                    <a:pt x="497" y="217"/>
                    <a:pt x="470" y="226"/>
                    <a:pt x="443" y="244"/>
                  </a:cubicBezTo>
                  <a:cubicBezTo>
                    <a:pt x="416" y="262"/>
                    <a:pt x="389" y="280"/>
                    <a:pt x="362" y="298"/>
                  </a:cubicBezTo>
                  <a:cubicBezTo>
                    <a:pt x="353" y="316"/>
                    <a:pt x="344" y="325"/>
                    <a:pt x="326" y="334"/>
                  </a:cubicBezTo>
                  <a:cubicBezTo>
                    <a:pt x="317" y="344"/>
                    <a:pt x="299" y="353"/>
                    <a:pt x="289" y="362"/>
                  </a:cubicBezTo>
                  <a:cubicBezTo>
                    <a:pt x="263" y="371"/>
                    <a:pt x="226" y="389"/>
                    <a:pt x="199" y="398"/>
                  </a:cubicBezTo>
                  <a:cubicBezTo>
                    <a:pt x="172" y="407"/>
                    <a:pt x="136" y="407"/>
                    <a:pt x="100" y="407"/>
                  </a:cubicBezTo>
                  <a:cubicBezTo>
                    <a:pt x="73" y="407"/>
                    <a:pt x="36" y="407"/>
                    <a:pt x="10" y="38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89"/>
                    <a:pt x="0" y="389"/>
                    <a:pt x="10" y="389"/>
                  </a:cubicBezTo>
                  <a:cubicBezTo>
                    <a:pt x="36" y="371"/>
                    <a:pt x="64" y="353"/>
                    <a:pt x="91" y="344"/>
                  </a:cubicBezTo>
                  <a:cubicBezTo>
                    <a:pt x="118" y="334"/>
                    <a:pt x="145" y="316"/>
                    <a:pt x="172" y="307"/>
                  </a:cubicBezTo>
                  <a:cubicBezTo>
                    <a:pt x="199" y="298"/>
                    <a:pt x="226" y="289"/>
                    <a:pt x="253" y="289"/>
                  </a:cubicBezTo>
                  <a:cubicBezTo>
                    <a:pt x="272" y="280"/>
                    <a:pt x="289" y="280"/>
                    <a:pt x="299" y="271"/>
                  </a:cubicBezTo>
                  <a:cubicBezTo>
                    <a:pt x="308" y="271"/>
                    <a:pt x="317" y="271"/>
                    <a:pt x="326" y="262"/>
                  </a:cubicBezTo>
                  <a:cubicBezTo>
                    <a:pt x="344" y="262"/>
                    <a:pt x="344" y="262"/>
                    <a:pt x="344" y="262"/>
                  </a:cubicBezTo>
                  <a:cubicBezTo>
                    <a:pt x="371" y="253"/>
                    <a:pt x="407" y="244"/>
                    <a:pt x="425" y="217"/>
                  </a:cubicBezTo>
                  <a:cubicBezTo>
                    <a:pt x="443" y="199"/>
                    <a:pt x="461" y="172"/>
                    <a:pt x="470" y="145"/>
                  </a:cubicBezTo>
                  <a:cubicBezTo>
                    <a:pt x="479" y="136"/>
                    <a:pt x="488" y="127"/>
                    <a:pt x="497" y="109"/>
                  </a:cubicBezTo>
                  <a:lnTo>
                    <a:pt x="506" y="100"/>
                  </a:lnTo>
                  <a:cubicBezTo>
                    <a:pt x="516" y="91"/>
                    <a:pt x="516" y="91"/>
                    <a:pt x="516" y="91"/>
                  </a:cubicBezTo>
                  <a:cubicBezTo>
                    <a:pt x="516" y="82"/>
                    <a:pt x="516" y="82"/>
                    <a:pt x="525" y="82"/>
                  </a:cubicBezTo>
                  <a:cubicBezTo>
                    <a:pt x="533" y="54"/>
                    <a:pt x="552" y="36"/>
                    <a:pt x="561" y="0"/>
                  </a:cubicBezTo>
                  <a:lnTo>
                    <a:pt x="561" y="0"/>
                  </a:lnTo>
                  <a:lnTo>
                    <a:pt x="570" y="0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FC642EEA-C8BB-6E4D-8EF8-95A276AC0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9873" y="6166065"/>
              <a:ext cx="179866" cy="751434"/>
            </a:xfrm>
            <a:custGeom>
              <a:avLst/>
              <a:gdLst>
                <a:gd name="T0" fmla="*/ 172 w 200"/>
                <a:gd name="T1" fmla="*/ 9 h 831"/>
                <a:gd name="T2" fmla="*/ 172 w 200"/>
                <a:gd name="T3" fmla="*/ 9 h 831"/>
                <a:gd name="T4" fmla="*/ 145 w 200"/>
                <a:gd name="T5" fmla="*/ 54 h 831"/>
                <a:gd name="T6" fmla="*/ 118 w 200"/>
                <a:gd name="T7" fmla="*/ 108 h 831"/>
                <a:gd name="T8" fmla="*/ 99 w 200"/>
                <a:gd name="T9" fmla="*/ 153 h 831"/>
                <a:gd name="T10" fmla="*/ 90 w 200"/>
                <a:gd name="T11" fmla="*/ 198 h 831"/>
                <a:gd name="T12" fmla="*/ 63 w 200"/>
                <a:gd name="T13" fmla="*/ 253 h 831"/>
                <a:gd name="T14" fmla="*/ 54 w 200"/>
                <a:gd name="T15" fmla="*/ 280 h 831"/>
                <a:gd name="T16" fmla="*/ 45 w 200"/>
                <a:gd name="T17" fmla="*/ 307 h 831"/>
                <a:gd name="T18" fmla="*/ 54 w 200"/>
                <a:gd name="T19" fmla="*/ 415 h 831"/>
                <a:gd name="T20" fmla="*/ 72 w 200"/>
                <a:gd name="T21" fmla="*/ 470 h 831"/>
                <a:gd name="T22" fmla="*/ 82 w 200"/>
                <a:gd name="T23" fmla="*/ 524 h 831"/>
                <a:gd name="T24" fmla="*/ 118 w 200"/>
                <a:gd name="T25" fmla="*/ 623 h 831"/>
                <a:gd name="T26" fmla="*/ 154 w 200"/>
                <a:gd name="T27" fmla="*/ 723 h 831"/>
                <a:gd name="T28" fmla="*/ 199 w 200"/>
                <a:gd name="T29" fmla="*/ 821 h 831"/>
                <a:gd name="T30" fmla="*/ 199 w 200"/>
                <a:gd name="T31" fmla="*/ 821 h 831"/>
                <a:gd name="T32" fmla="*/ 199 w 200"/>
                <a:gd name="T33" fmla="*/ 830 h 831"/>
                <a:gd name="T34" fmla="*/ 190 w 200"/>
                <a:gd name="T35" fmla="*/ 830 h 831"/>
                <a:gd name="T36" fmla="*/ 99 w 200"/>
                <a:gd name="T37" fmla="*/ 759 h 831"/>
                <a:gd name="T38" fmla="*/ 36 w 200"/>
                <a:gd name="T39" fmla="*/ 650 h 831"/>
                <a:gd name="T40" fmla="*/ 9 w 200"/>
                <a:gd name="T41" fmla="*/ 542 h 831"/>
                <a:gd name="T42" fmla="*/ 9 w 200"/>
                <a:gd name="T43" fmla="*/ 478 h 831"/>
                <a:gd name="T44" fmla="*/ 9 w 200"/>
                <a:gd name="T45" fmla="*/ 415 h 831"/>
                <a:gd name="T46" fmla="*/ 18 w 200"/>
                <a:gd name="T47" fmla="*/ 307 h 831"/>
                <a:gd name="T48" fmla="*/ 18 w 200"/>
                <a:gd name="T49" fmla="*/ 189 h 831"/>
                <a:gd name="T50" fmla="*/ 36 w 200"/>
                <a:gd name="T51" fmla="*/ 126 h 831"/>
                <a:gd name="T52" fmla="*/ 63 w 200"/>
                <a:gd name="T53" fmla="*/ 72 h 831"/>
                <a:gd name="T54" fmla="*/ 108 w 200"/>
                <a:gd name="T55" fmla="*/ 27 h 831"/>
                <a:gd name="T56" fmla="*/ 163 w 200"/>
                <a:gd name="T57" fmla="*/ 0 h 831"/>
                <a:gd name="T58" fmla="*/ 172 w 200"/>
                <a:gd name="T59" fmla="*/ 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0" h="831">
                  <a:moveTo>
                    <a:pt x="172" y="9"/>
                  </a:moveTo>
                  <a:lnTo>
                    <a:pt x="172" y="9"/>
                  </a:lnTo>
                  <a:cubicBezTo>
                    <a:pt x="154" y="27"/>
                    <a:pt x="145" y="45"/>
                    <a:pt x="145" y="54"/>
                  </a:cubicBezTo>
                  <a:cubicBezTo>
                    <a:pt x="136" y="72"/>
                    <a:pt x="127" y="90"/>
                    <a:pt x="118" y="108"/>
                  </a:cubicBezTo>
                  <a:cubicBezTo>
                    <a:pt x="118" y="117"/>
                    <a:pt x="108" y="135"/>
                    <a:pt x="99" y="153"/>
                  </a:cubicBezTo>
                  <a:cubicBezTo>
                    <a:pt x="99" y="171"/>
                    <a:pt x="90" y="189"/>
                    <a:pt x="90" y="198"/>
                  </a:cubicBezTo>
                  <a:cubicBezTo>
                    <a:pt x="82" y="217"/>
                    <a:pt x="72" y="234"/>
                    <a:pt x="63" y="253"/>
                  </a:cubicBezTo>
                  <a:cubicBezTo>
                    <a:pt x="63" y="262"/>
                    <a:pt x="54" y="271"/>
                    <a:pt x="54" y="280"/>
                  </a:cubicBezTo>
                  <a:cubicBezTo>
                    <a:pt x="54" y="289"/>
                    <a:pt x="54" y="298"/>
                    <a:pt x="45" y="307"/>
                  </a:cubicBezTo>
                  <a:cubicBezTo>
                    <a:pt x="45" y="343"/>
                    <a:pt x="45" y="379"/>
                    <a:pt x="54" y="415"/>
                  </a:cubicBezTo>
                  <a:cubicBezTo>
                    <a:pt x="63" y="433"/>
                    <a:pt x="63" y="451"/>
                    <a:pt x="72" y="470"/>
                  </a:cubicBezTo>
                  <a:cubicBezTo>
                    <a:pt x="82" y="524"/>
                    <a:pt x="82" y="524"/>
                    <a:pt x="82" y="524"/>
                  </a:cubicBezTo>
                  <a:cubicBezTo>
                    <a:pt x="99" y="560"/>
                    <a:pt x="108" y="587"/>
                    <a:pt x="118" y="623"/>
                  </a:cubicBezTo>
                  <a:cubicBezTo>
                    <a:pt x="127" y="659"/>
                    <a:pt x="145" y="686"/>
                    <a:pt x="154" y="723"/>
                  </a:cubicBezTo>
                  <a:cubicBezTo>
                    <a:pt x="172" y="759"/>
                    <a:pt x="181" y="786"/>
                    <a:pt x="199" y="821"/>
                  </a:cubicBezTo>
                  <a:lnTo>
                    <a:pt x="199" y="821"/>
                  </a:lnTo>
                  <a:cubicBezTo>
                    <a:pt x="199" y="830"/>
                    <a:pt x="199" y="830"/>
                    <a:pt x="199" y="830"/>
                  </a:cubicBezTo>
                  <a:cubicBezTo>
                    <a:pt x="199" y="830"/>
                    <a:pt x="199" y="830"/>
                    <a:pt x="190" y="830"/>
                  </a:cubicBezTo>
                  <a:cubicBezTo>
                    <a:pt x="154" y="813"/>
                    <a:pt x="127" y="786"/>
                    <a:pt x="99" y="759"/>
                  </a:cubicBezTo>
                  <a:cubicBezTo>
                    <a:pt x="72" y="723"/>
                    <a:pt x="54" y="695"/>
                    <a:pt x="36" y="650"/>
                  </a:cubicBezTo>
                  <a:cubicBezTo>
                    <a:pt x="18" y="614"/>
                    <a:pt x="9" y="578"/>
                    <a:pt x="9" y="542"/>
                  </a:cubicBezTo>
                  <a:cubicBezTo>
                    <a:pt x="9" y="515"/>
                    <a:pt x="0" y="496"/>
                    <a:pt x="9" y="478"/>
                  </a:cubicBezTo>
                  <a:cubicBezTo>
                    <a:pt x="9" y="460"/>
                    <a:pt x="9" y="442"/>
                    <a:pt x="9" y="415"/>
                  </a:cubicBezTo>
                  <a:cubicBezTo>
                    <a:pt x="18" y="379"/>
                    <a:pt x="18" y="343"/>
                    <a:pt x="18" y="307"/>
                  </a:cubicBezTo>
                  <a:cubicBezTo>
                    <a:pt x="27" y="271"/>
                    <a:pt x="18" y="225"/>
                    <a:pt x="18" y="189"/>
                  </a:cubicBezTo>
                  <a:cubicBezTo>
                    <a:pt x="18" y="162"/>
                    <a:pt x="27" y="144"/>
                    <a:pt x="36" y="126"/>
                  </a:cubicBezTo>
                  <a:cubicBezTo>
                    <a:pt x="45" y="108"/>
                    <a:pt x="54" y="90"/>
                    <a:pt x="63" y="72"/>
                  </a:cubicBezTo>
                  <a:cubicBezTo>
                    <a:pt x="72" y="54"/>
                    <a:pt x="90" y="45"/>
                    <a:pt x="108" y="27"/>
                  </a:cubicBezTo>
                  <a:cubicBezTo>
                    <a:pt x="127" y="18"/>
                    <a:pt x="145" y="9"/>
                    <a:pt x="163" y="0"/>
                  </a:cubicBezTo>
                  <a:cubicBezTo>
                    <a:pt x="163" y="0"/>
                    <a:pt x="172" y="0"/>
                    <a:pt x="172" y="9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68E011E4-1FAC-F947-8758-1CD4B163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981" y="5918252"/>
              <a:ext cx="3013729" cy="4792390"/>
            </a:xfrm>
            <a:custGeom>
              <a:avLst/>
              <a:gdLst>
                <a:gd name="T0" fmla="*/ 2530 w 3325"/>
                <a:gd name="T1" fmla="*/ 19 h 5286"/>
                <a:gd name="T2" fmla="*/ 2530 w 3325"/>
                <a:gd name="T3" fmla="*/ 19 h 5286"/>
                <a:gd name="T4" fmla="*/ 2015 w 3325"/>
                <a:gd name="T5" fmla="*/ 236 h 5286"/>
                <a:gd name="T6" fmla="*/ 1843 w 3325"/>
                <a:gd name="T7" fmla="*/ 290 h 5286"/>
                <a:gd name="T8" fmla="*/ 1735 w 3325"/>
                <a:gd name="T9" fmla="*/ 272 h 5286"/>
                <a:gd name="T10" fmla="*/ 1220 w 3325"/>
                <a:gd name="T11" fmla="*/ 606 h 5286"/>
                <a:gd name="T12" fmla="*/ 1093 w 3325"/>
                <a:gd name="T13" fmla="*/ 714 h 5286"/>
                <a:gd name="T14" fmla="*/ 307 w 3325"/>
                <a:gd name="T15" fmla="*/ 1779 h 5286"/>
                <a:gd name="T16" fmla="*/ 361 w 3325"/>
                <a:gd name="T17" fmla="*/ 2132 h 5286"/>
                <a:gd name="T18" fmla="*/ 289 w 3325"/>
                <a:gd name="T19" fmla="*/ 2358 h 5286"/>
                <a:gd name="T20" fmla="*/ 0 w 3325"/>
                <a:gd name="T21" fmla="*/ 2963 h 5286"/>
                <a:gd name="T22" fmla="*/ 154 w 3325"/>
                <a:gd name="T23" fmla="*/ 3424 h 5286"/>
                <a:gd name="T24" fmla="*/ 172 w 3325"/>
                <a:gd name="T25" fmla="*/ 3641 h 5286"/>
                <a:gd name="T26" fmla="*/ 108 w 3325"/>
                <a:gd name="T27" fmla="*/ 3885 h 5286"/>
                <a:gd name="T28" fmla="*/ 434 w 3325"/>
                <a:gd name="T29" fmla="*/ 4400 h 5286"/>
                <a:gd name="T30" fmla="*/ 551 w 3325"/>
                <a:gd name="T31" fmla="*/ 4535 h 5286"/>
                <a:gd name="T32" fmla="*/ 1536 w 3325"/>
                <a:gd name="T33" fmla="*/ 5285 h 5286"/>
                <a:gd name="T34" fmla="*/ 2259 w 3325"/>
                <a:gd name="T35" fmla="*/ 4978 h 5286"/>
                <a:gd name="T36" fmla="*/ 2440 w 3325"/>
                <a:gd name="T37" fmla="*/ 4924 h 5286"/>
                <a:gd name="T38" fmla="*/ 2557 w 3325"/>
                <a:gd name="T39" fmla="*/ 4933 h 5286"/>
                <a:gd name="T40" fmla="*/ 3315 w 3325"/>
                <a:gd name="T41" fmla="*/ 4219 h 5286"/>
                <a:gd name="T42" fmla="*/ 3324 w 3325"/>
                <a:gd name="T43" fmla="*/ 4219 h 5286"/>
                <a:gd name="T44" fmla="*/ 3324 w 3325"/>
                <a:gd name="T45" fmla="*/ 796 h 5286"/>
                <a:gd name="T46" fmla="*/ 2530 w 3325"/>
                <a:gd name="T47" fmla="*/ 19 h 5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25" h="5286">
                  <a:moveTo>
                    <a:pt x="2530" y="19"/>
                  </a:moveTo>
                  <a:lnTo>
                    <a:pt x="2530" y="19"/>
                  </a:lnTo>
                  <a:cubicBezTo>
                    <a:pt x="2331" y="19"/>
                    <a:pt x="2151" y="100"/>
                    <a:pt x="2015" y="236"/>
                  </a:cubicBezTo>
                  <a:cubicBezTo>
                    <a:pt x="1970" y="281"/>
                    <a:pt x="1907" y="299"/>
                    <a:pt x="1843" y="290"/>
                  </a:cubicBezTo>
                  <a:cubicBezTo>
                    <a:pt x="1807" y="281"/>
                    <a:pt x="1771" y="272"/>
                    <a:pt x="1735" y="272"/>
                  </a:cubicBezTo>
                  <a:cubicBezTo>
                    <a:pt x="1509" y="272"/>
                    <a:pt x="1310" y="407"/>
                    <a:pt x="1220" y="606"/>
                  </a:cubicBezTo>
                  <a:cubicBezTo>
                    <a:pt x="1202" y="660"/>
                    <a:pt x="1157" y="696"/>
                    <a:pt x="1093" y="714"/>
                  </a:cubicBezTo>
                  <a:cubicBezTo>
                    <a:pt x="642" y="850"/>
                    <a:pt x="307" y="1273"/>
                    <a:pt x="307" y="1779"/>
                  </a:cubicBezTo>
                  <a:cubicBezTo>
                    <a:pt x="307" y="1906"/>
                    <a:pt x="325" y="2023"/>
                    <a:pt x="361" y="2132"/>
                  </a:cubicBezTo>
                  <a:cubicBezTo>
                    <a:pt x="389" y="2213"/>
                    <a:pt x="361" y="2304"/>
                    <a:pt x="289" y="2358"/>
                  </a:cubicBezTo>
                  <a:cubicBezTo>
                    <a:pt x="118" y="2502"/>
                    <a:pt x="0" y="2719"/>
                    <a:pt x="0" y="2963"/>
                  </a:cubicBezTo>
                  <a:cubicBezTo>
                    <a:pt x="0" y="3135"/>
                    <a:pt x="54" y="3297"/>
                    <a:pt x="154" y="3424"/>
                  </a:cubicBezTo>
                  <a:cubicBezTo>
                    <a:pt x="199" y="3487"/>
                    <a:pt x="199" y="3569"/>
                    <a:pt x="172" y="3641"/>
                  </a:cubicBezTo>
                  <a:cubicBezTo>
                    <a:pt x="136" y="3713"/>
                    <a:pt x="108" y="3794"/>
                    <a:pt x="108" y="3885"/>
                  </a:cubicBezTo>
                  <a:cubicBezTo>
                    <a:pt x="108" y="4111"/>
                    <a:pt x="244" y="4309"/>
                    <a:pt x="434" y="4400"/>
                  </a:cubicBezTo>
                  <a:cubicBezTo>
                    <a:pt x="497" y="4427"/>
                    <a:pt x="533" y="4472"/>
                    <a:pt x="551" y="4535"/>
                  </a:cubicBezTo>
                  <a:cubicBezTo>
                    <a:pt x="669" y="4960"/>
                    <a:pt x="1066" y="5285"/>
                    <a:pt x="1536" y="5285"/>
                  </a:cubicBezTo>
                  <a:cubicBezTo>
                    <a:pt x="1816" y="5285"/>
                    <a:pt x="2078" y="5168"/>
                    <a:pt x="2259" y="4978"/>
                  </a:cubicBezTo>
                  <a:cubicBezTo>
                    <a:pt x="2304" y="4933"/>
                    <a:pt x="2376" y="4915"/>
                    <a:pt x="2440" y="4924"/>
                  </a:cubicBezTo>
                  <a:cubicBezTo>
                    <a:pt x="2476" y="4924"/>
                    <a:pt x="2512" y="4933"/>
                    <a:pt x="2557" y="4933"/>
                  </a:cubicBezTo>
                  <a:cubicBezTo>
                    <a:pt x="2955" y="4933"/>
                    <a:pt x="3288" y="4617"/>
                    <a:pt x="3315" y="4219"/>
                  </a:cubicBezTo>
                  <a:cubicBezTo>
                    <a:pt x="3324" y="4219"/>
                    <a:pt x="3324" y="4219"/>
                    <a:pt x="3324" y="4219"/>
                  </a:cubicBezTo>
                  <a:cubicBezTo>
                    <a:pt x="3324" y="796"/>
                    <a:pt x="3324" y="796"/>
                    <a:pt x="3324" y="796"/>
                  </a:cubicBezTo>
                  <a:cubicBezTo>
                    <a:pt x="3324" y="353"/>
                    <a:pt x="2964" y="0"/>
                    <a:pt x="2530" y="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3DED3E2A-7419-0C43-81D2-67125716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0427" y="8975949"/>
              <a:ext cx="1386956" cy="1426923"/>
            </a:xfrm>
            <a:custGeom>
              <a:avLst/>
              <a:gdLst>
                <a:gd name="T0" fmla="*/ 1518 w 1528"/>
                <a:gd name="T1" fmla="*/ 1554 h 1573"/>
                <a:gd name="T2" fmla="*/ 1518 w 1528"/>
                <a:gd name="T3" fmla="*/ 1554 h 1573"/>
                <a:gd name="T4" fmla="*/ 1274 w 1528"/>
                <a:gd name="T5" fmla="*/ 1527 h 1573"/>
                <a:gd name="T6" fmla="*/ 1085 w 1528"/>
                <a:gd name="T7" fmla="*/ 1355 h 1573"/>
                <a:gd name="T8" fmla="*/ 1030 w 1528"/>
                <a:gd name="T9" fmla="*/ 1247 h 1573"/>
                <a:gd name="T10" fmla="*/ 976 w 1528"/>
                <a:gd name="T11" fmla="*/ 1156 h 1573"/>
                <a:gd name="T12" fmla="*/ 877 w 1528"/>
                <a:gd name="T13" fmla="*/ 1111 h 1573"/>
                <a:gd name="T14" fmla="*/ 813 w 1528"/>
                <a:gd name="T15" fmla="*/ 1102 h 1573"/>
                <a:gd name="T16" fmla="*/ 786 w 1528"/>
                <a:gd name="T17" fmla="*/ 1093 h 1573"/>
                <a:gd name="T18" fmla="*/ 759 w 1528"/>
                <a:gd name="T19" fmla="*/ 1084 h 1573"/>
                <a:gd name="T20" fmla="*/ 560 w 1528"/>
                <a:gd name="T21" fmla="*/ 939 h 1573"/>
                <a:gd name="T22" fmla="*/ 524 w 1528"/>
                <a:gd name="T23" fmla="*/ 885 h 1573"/>
                <a:gd name="T24" fmla="*/ 515 w 1528"/>
                <a:gd name="T25" fmla="*/ 867 h 1573"/>
                <a:gd name="T26" fmla="*/ 515 w 1528"/>
                <a:gd name="T27" fmla="*/ 858 h 1573"/>
                <a:gd name="T28" fmla="*/ 506 w 1528"/>
                <a:gd name="T29" fmla="*/ 822 h 1573"/>
                <a:gd name="T30" fmla="*/ 497 w 1528"/>
                <a:gd name="T31" fmla="*/ 804 h 1573"/>
                <a:gd name="T32" fmla="*/ 479 w 1528"/>
                <a:gd name="T33" fmla="*/ 795 h 1573"/>
                <a:gd name="T34" fmla="*/ 461 w 1528"/>
                <a:gd name="T35" fmla="*/ 777 h 1573"/>
                <a:gd name="T36" fmla="*/ 434 w 1528"/>
                <a:gd name="T37" fmla="*/ 768 h 1573"/>
                <a:gd name="T38" fmla="*/ 335 w 1528"/>
                <a:gd name="T39" fmla="*/ 705 h 1573"/>
                <a:gd name="T40" fmla="*/ 235 w 1528"/>
                <a:gd name="T41" fmla="*/ 614 h 1573"/>
                <a:gd name="T42" fmla="*/ 199 w 1528"/>
                <a:gd name="T43" fmla="*/ 551 h 1573"/>
                <a:gd name="T44" fmla="*/ 172 w 1528"/>
                <a:gd name="T45" fmla="*/ 488 h 1573"/>
                <a:gd name="T46" fmla="*/ 190 w 1528"/>
                <a:gd name="T47" fmla="*/ 343 h 1573"/>
                <a:gd name="T48" fmla="*/ 208 w 1528"/>
                <a:gd name="T49" fmla="*/ 397 h 1573"/>
                <a:gd name="T50" fmla="*/ 109 w 1528"/>
                <a:gd name="T51" fmla="*/ 334 h 1573"/>
                <a:gd name="T52" fmla="*/ 36 w 1528"/>
                <a:gd name="T53" fmla="*/ 235 h 1573"/>
                <a:gd name="T54" fmla="*/ 9 w 1528"/>
                <a:gd name="T55" fmla="*/ 117 h 1573"/>
                <a:gd name="T56" fmla="*/ 18 w 1528"/>
                <a:gd name="T57" fmla="*/ 9 h 1573"/>
                <a:gd name="T58" fmla="*/ 18 w 1528"/>
                <a:gd name="T59" fmla="*/ 0 h 1573"/>
                <a:gd name="T60" fmla="*/ 27 w 1528"/>
                <a:gd name="T61" fmla="*/ 9 h 1573"/>
                <a:gd name="T62" fmla="*/ 45 w 1528"/>
                <a:gd name="T63" fmla="*/ 117 h 1573"/>
                <a:gd name="T64" fmla="*/ 90 w 1528"/>
                <a:gd name="T65" fmla="*/ 208 h 1573"/>
                <a:gd name="T66" fmla="*/ 154 w 1528"/>
                <a:gd name="T67" fmla="*/ 280 h 1573"/>
                <a:gd name="T68" fmla="*/ 244 w 1528"/>
                <a:gd name="T69" fmla="*/ 325 h 1573"/>
                <a:gd name="T70" fmla="*/ 280 w 1528"/>
                <a:gd name="T71" fmla="*/ 334 h 1573"/>
                <a:gd name="T72" fmla="*/ 262 w 1528"/>
                <a:gd name="T73" fmla="*/ 379 h 1573"/>
                <a:gd name="T74" fmla="*/ 307 w 1528"/>
                <a:gd name="T75" fmla="*/ 560 h 1573"/>
                <a:gd name="T76" fmla="*/ 380 w 1528"/>
                <a:gd name="T77" fmla="*/ 632 h 1573"/>
                <a:gd name="T78" fmla="*/ 479 w 1528"/>
                <a:gd name="T79" fmla="*/ 696 h 1573"/>
                <a:gd name="T80" fmla="*/ 506 w 1528"/>
                <a:gd name="T81" fmla="*/ 714 h 1573"/>
                <a:gd name="T82" fmla="*/ 533 w 1528"/>
                <a:gd name="T83" fmla="*/ 741 h 1573"/>
                <a:gd name="T84" fmla="*/ 551 w 1528"/>
                <a:gd name="T85" fmla="*/ 777 h 1573"/>
                <a:gd name="T86" fmla="*/ 570 w 1528"/>
                <a:gd name="T87" fmla="*/ 804 h 1573"/>
                <a:gd name="T88" fmla="*/ 570 w 1528"/>
                <a:gd name="T89" fmla="*/ 840 h 1573"/>
                <a:gd name="T90" fmla="*/ 579 w 1528"/>
                <a:gd name="T91" fmla="*/ 849 h 1573"/>
                <a:gd name="T92" fmla="*/ 579 w 1528"/>
                <a:gd name="T93" fmla="*/ 858 h 1573"/>
                <a:gd name="T94" fmla="*/ 597 w 1528"/>
                <a:gd name="T95" fmla="*/ 912 h 1573"/>
                <a:gd name="T96" fmla="*/ 669 w 1528"/>
                <a:gd name="T97" fmla="*/ 1003 h 1573"/>
                <a:gd name="T98" fmla="*/ 768 w 1528"/>
                <a:gd name="T99" fmla="*/ 1066 h 1573"/>
                <a:gd name="T100" fmla="*/ 795 w 1528"/>
                <a:gd name="T101" fmla="*/ 1075 h 1573"/>
                <a:gd name="T102" fmla="*/ 823 w 1528"/>
                <a:gd name="T103" fmla="*/ 1075 h 1573"/>
                <a:gd name="T104" fmla="*/ 877 w 1528"/>
                <a:gd name="T105" fmla="*/ 1084 h 1573"/>
                <a:gd name="T106" fmla="*/ 940 w 1528"/>
                <a:gd name="T107" fmla="*/ 1093 h 1573"/>
                <a:gd name="T108" fmla="*/ 1003 w 1528"/>
                <a:gd name="T109" fmla="*/ 1120 h 1573"/>
                <a:gd name="T110" fmla="*/ 1094 w 1528"/>
                <a:gd name="T111" fmla="*/ 1220 h 1573"/>
                <a:gd name="T112" fmla="*/ 1148 w 1528"/>
                <a:gd name="T113" fmla="*/ 1319 h 1573"/>
                <a:gd name="T114" fmla="*/ 1301 w 1528"/>
                <a:gd name="T115" fmla="*/ 1473 h 1573"/>
                <a:gd name="T116" fmla="*/ 1518 w 1528"/>
                <a:gd name="T117" fmla="*/ 1545 h 1573"/>
                <a:gd name="T118" fmla="*/ 1518 w 1528"/>
                <a:gd name="T119" fmla="*/ 1554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8" h="1573">
                  <a:moveTo>
                    <a:pt x="1518" y="1554"/>
                  </a:moveTo>
                  <a:lnTo>
                    <a:pt x="1518" y="1554"/>
                  </a:lnTo>
                  <a:cubicBezTo>
                    <a:pt x="1437" y="1572"/>
                    <a:pt x="1356" y="1563"/>
                    <a:pt x="1274" y="1527"/>
                  </a:cubicBezTo>
                  <a:cubicBezTo>
                    <a:pt x="1202" y="1491"/>
                    <a:pt x="1130" y="1427"/>
                    <a:pt x="1085" y="1355"/>
                  </a:cubicBezTo>
                  <a:cubicBezTo>
                    <a:pt x="1057" y="1319"/>
                    <a:pt x="1048" y="1283"/>
                    <a:pt x="1030" y="1247"/>
                  </a:cubicBezTo>
                  <a:cubicBezTo>
                    <a:pt x="1012" y="1211"/>
                    <a:pt x="1003" y="1183"/>
                    <a:pt x="976" y="1156"/>
                  </a:cubicBezTo>
                  <a:cubicBezTo>
                    <a:pt x="949" y="1129"/>
                    <a:pt x="913" y="1120"/>
                    <a:pt x="877" y="1111"/>
                  </a:cubicBezTo>
                  <a:cubicBezTo>
                    <a:pt x="859" y="1111"/>
                    <a:pt x="841" y="1102"/>
                    <a:pt x="813" y="1102"/>
                  </a:cubicBezTo>
                  <a:cubicBezTo>
                    <a:pt x="804" y="1102"/>
                    <a:pt x="795" y="1093"/>
                    <a:pt x="786" y="1093"/>
                  </a:cubicBezTo>
                  <a:cubicBezTo>
                    <a:pt x="777" y="1093"/>
                    <a:pt x="768" y="1093"/>
                    <a:pt x="759" y="1084"/>
                  </a:cubicBezTo>
                  <a:cubicBezTo>
                    <a:pt x="678" y="1057"/>
                    <a:pt x="615" y="1012"/>
                    <a:pt x="560" y="939"/>
                  </a:cubicBezTo>
                  <a:cubicBezTo>
                    <a:pt x="551" y="921"/>
                    <a:pt x="533" y="903"/>
                    <a:pt x="524" y="885"/>
                  </a:cubicBezTo>
                  <a:cubicBezTo>
                    <a:pt x="524" y="876"/>
                    <a:pt x="524" y="876"/>
                    <a:pt x="515" y="867"/>
                  </a:cubicBezTo>
                  <a:cubicBezTo>
                    <a:pt x="515" y="858"/>
                    <a:pt x="515" y="858"/>
                    <a:pt x="515" y="858"/>
                  </a:cubicBezTo>
                  <a:cubicBezTo>
                    <a:pt x="506" y="840"/>
                    <a:pt x="506" y="831"/>
                    <a:pt x="506" y="822"/>
                  </a:cubicBezTo>
                  <a:cubicBezTo>
                    <a:pt x="497" y="813"/>
                    <a:pt x="497" y="813"/>
                    <a:pt x="497" y="804"/>
                  </a:cubicBezTo>
                  <a:cubicBezTo>
                    <a:pt x="488" y="795"/>
                    <a:pt x="488" y="795"/>
                    <a:pt x="479" y="795"/>
                  </a:cubicBezTo>
                  <a:cubicBezTo>
                    <a:pt x="479" y="786"/>
                    <a:pt x="470" y="786"/>
                    <a:pt x="461" y="777"/>
                  </a:cubicBezTo>
                  <a:cubicBezTo>
                    <a:pt x="434" y="768"/>
                    <a:pt x="434" y="768"/>
                    <a:pt x="434" y="768"/>
                  </a:cubicBezTo>
                  <a:cubicBezTo>
                    <a:pt x="398" y="741"/>
                    <a:pt x="371" y="723"/>
                    <a:pt x="335" y="705"/>
                  </a:cubicBezTo>
                  <a:cubicBezTo>
                    <a:pt x="298" y="677"/>
                    <a:pt x="262" y="650"/>
                    <a:pt x="235" y="614"/>
                  </a:cubicBezTo>
                  <a:cubicBezTo>
                    <a:pt x="217" y="596"/>
                    <a:pt x="208" y="578"/>
                    <a:pt x="199" y="551"/>
                  </a:cubicBezTo>
                  <a:cubicBezTo>
                    <a:pt x="190" y="533"/>
                    <a:pt x="181" y="515"/>
                    <a:pt x="172" y="488"/>
                  </a:cubicBezTo>
                  <a:cubicBezTo>
                    <a:pt x="163" y="442"/>
                    <a:pt x="163" y="388"/>
                    <a:pt x="190" y="343"/>
                  </a:cubicBezTo>
                  <a:cubicBezTo>
                    <a:pt x="208" y="397"/>
                    <a:pt x="208" y="397"/>
                    <a:pt x="208" y="397"/>
                  </a:cubicBezTo>
                  <a:cubicBezTo>
                    <a:pt x="172" y="379"/>
                    <a:pt x="136" y="361"/>
                    <a:pt x="109" y="334"/>
                  </a:cubicBezTo>
                  <a:cubicBezTo>
                    <a:pt x="82" y="298"/>
                    <a:pt x="54" y="271"/>
                    <a:pt x="36" y="235"/>
                  </a:cubicBezTo>
                  <a:cubicBezTo>
                    <a:pt x="18" y="199"/>
                    <a:pt x="9" y="162"/>
                    <a:pt x="9" y="117"/>
                  </a:cubicBezTo>
                  <a:cubicBezTo>
                    <a:pt x="0" y="81"/>
                    <a:pt x="9" y="45"/>
                    <a:pt x="18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9"/>
                    <a:pt x="27" y="9"/>
                  </a:cubicBezTo>
                  <a:cubicBezTo>
                    <a:pt x="27" y="45"/>
                    <a:pt x="27" y="81"/>
                    <a:pt x="45" y="117"/>
                  </a:cubicBezTo>
                  <a:cubicBezTo>
                    <a:pt x="54" y="144"/>
                    <a:pt x="73" y="180"/>
                    <a:pt x="90" y="208"/>
                  </a:cubicBezTo>
                  <a:cubicBezTo>
                    <a:pt x="109" y="235"/>
                    <a:pt x="127" y="262"/>
                    <a:pt x="154" y="280"/>
                  </a:cubicBezTo>
                  <a:cubicBezTo>
                    <a:pt x="181" y="298"/>
                    <a:pt x="208" y="316"/>
                    <a:pt x="244" y="325"/>
                  </a:cubicBezTo>
                  <a:cubicBezTo>
                    <a:pt x="280" y="334"/>
                    <a:pt x="280" y="334"/>
                    <a:pt x="280" y="334"/>
                  </a:cubicBezTo>
                  <a:cubicBezTo>
                    <a:pt x="262" y="379"/>
                    <a:pt x="262" y="379"/>
                    <a:pt x="262" y="379"/>
                  </a:cubicBezTo>
                  <a:cubicBezTo>
                    <a:pt x="244" y="433"/>
                    <a:pt x="262" y="506"/>
                    <a:pt x="307" y="560"/>
                  </a:cubicBezTo>
                  <a:cubicBezTo>
                    <a:pt x="326" y="587"/>
                    <a:pt x="353" y="614"/>
                    <a:pt x="380" y="632"/>
                  </a:cubicBezTo>
                  <a:cubicBezTo>
                    <a:pt x="407" y="659"/>
                    <a:pt x="443" y="677"/>
                    <a:pt x="479" y="696"/>
                  </a:cubicBezTo>
                  <a:cubicBezTo>
                    <a:pt x="506" y="714"/>
                    <a:pt x="506" y="714"/>
                    <a:pt x="506" y="714"/>
                  </a:cubicBezTo>
                  <a:cubicBezTo>
                    <a:pt x="515" y="723"/>
                    <a:pt x="524" y="732"/>
                    <a:pt x="533" y="741"/>
                  </a:cubicBezTo>
                  <a:cubicBezTo>
                    <a:pt x="542" y="750"/>
                    <a:pt x="551" y="759"/>
                    <a:pt x="551" y="777"/>
                  </a:cubicBezTo>
                  <a:cubicBezTo>
                    <a:pt x="560" y="786"/>
                    <a:pt x="560" y="795"/>
                    <a:pt x="570" y="804"/>
                  </a:cubicBezTo>
                  <a:cubicBezTo>
                    <a:pt x="570" y="822"/>
                    <a:pt x="570" y="831"/>
                    <a:pt x="570" y="840"/>
                  </a:cubicBezTo>
                  <a:cubicBezTo>
                    <a:pt x="579" y="849"/>
                    <a:pt x="579" y="849"/>
                    <a:pt x="579" y="849"/>
                  </a:cubicBezTo>
                  <a:cubicBezTo>
                    <a:pt x="579" y="858"/>
                    <a:pt x="579" y="858"/>
                    <a:pt x="579" y="858"/>
                  </a:cubicBezTo>
                  <a:cubicBezTo>
                    <a:pt x="588" y="876"/>
                    <a:pt x="588" y="894"/>
                    <a:pt x="597" y="912"/>
                  </a:cubicBezTo>
                  <a:cubicBezTo>
                    <a:pt x="615" y="949"/>
                    <a:pt x="642" y="975"/>
                    <a:pt x="669" y="1003"/>
                  </a:cubicBezTo>
                  <a:cubicBezTo>
                    <a:pt x="696" y="1030"/>
                    <a:pt x="732" y="1048"/>
                    <a:pt x="768" y="1066"/>
                  </a:cubicBezTo>
                  <a:cubicBezTo>
                    <a:pt x="777" y="1066"/>
                    <a:pt x="786" y="1066"/>
                    <a:pt x="795" y="1075"/>
                  </a:cubicBezTo>
                  <a:cubicBezTo>
                    <a:pt x="804" y="1075"/>
                    <a:pt x="813" y="1075"/>
                    <a:pt x="823" y="1075"/>
                  </a:cubicBezTo>
                  <a:cubicBezTo>
                    <a:pt x="841" y="1084"/>
                    <a:pt x="859" y="1084"/>
                    <a:pt x="877" y="1084"/>
                  </a:cubicBezTo>
                  <a:cubicBezTo>
                    <a:pt x="904" y="1084"/>
                    <a:pt x="922" y="1084"/>
                    <a:pt x="940" y="1093"/>
                  </a:cubicBezTo>
                  <a:cubicBezTo>
                    <a:pt x="967" y="1093"/>
                    <a:pt x="985" y="1102"/>
                    <a:pt x="1003" y="1120"/>
                  </a:cubicBezTo>
                  <a:cubicBezTo>
                    <a:pt x="1039" y="1147"/>
                    <a:pt x="1066" y="1183"/>
                    <a:pt x="1094" y="1220"/>
                  </a:cubicBezTo>
                  <a:cubicBezTo>
                    <a:pt x="1112" y="1247"/>
                    <a:pt x="1130" y="1283"/>
                    <a:pt x="1148" y="1319"/>
                  </a:cubicBezTo>
                  <a:cubicBezTo>
                    <a:pt x="1184" y="1382"/>
                    <a:pt x="1238" y="1427"/>
                    <a:pt x="1301" y="1473"/>
                  </a:cubicBezTo>
                  <a:cubicBezTo>
                    <a:pt x="1365" y="1509"/>
                    <a:pt x="1437" y="1536"/>
                    <a:pt x="1518" y="1545"/>
                  </a:cubicBezTo>
                  <a:cubicBezTo>
                    <a:pt x="1518" y="1554"/>
                    <a:pt x="1527" y="1554"/>
                    <a:pt x="1518" y="1554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3E32A527-8603-FE48-A357-82C0FDD24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752" y="7908752"/>
              <a:ext cx="2522101" cy="2366217"/>
            </a:xfrm>
            <a:custGeom>
              <a:avLst/>
              <a:gdLst>
                <a:gd name="T0" fmla="*/ 326 w 2784"/>
                <a:gd name="T1" fmla="*/ 235 h 2612"/>
                <a:gd name="T2" fmla="*/ 696 w 2784"/>
                <a:gd name="T3" fmla="*/ 18 h 2612"/>
                <a:gd name="T4" fmla="*/ 796 w 2784"/>
                <a:gd name="T5" fmla="*/ 36 h 2612"/>
                <a:gd name="T6" fmla="*/ 814 w 2784"/>
                <a:gd name="T7" fmla="*/ 127 h 2612"/>
                <a:gd name="T8" fmla="*/ 579 w 2784"/>
                <a:gd name="T9" fmla="*/ 533 h 2612"/>
                <a:gd name="T10" fmla="*/ 569 w 2784"/>
                <a:gd name="T11" fmla="*/ 804 h 2612"/>
                <a:gd name="T12" fmla="*/ 985 w 2784"/>
                <a:gd name="T13" fmla="*/ 569 h 2612"/>
                <a:gd name="T14" fmla="*/ 1166 w 2784"/>
                <a:gd name="T15" fmla="*/ 587 h 2612"/>
                <a:gd name="T16" fmla="*/ 1175 w 2784"/>
                <a:gd name="T17" fmla="*/ 831 h 2612"/>
                <a:gd name="T18" fmla="*/ 904 w 2784"/>
                <a:gd name="T19" fmla="*/ 1256 h 2612"/>
                <a:gd name="T20" fmla="*/ 1085 w 2784"/>
                <a:gd name="T21" fmla="*/ 1392 h 2612"/>
                <a:gd name="T22" fmla="*/ 1130 w 2784"/>
                <a:gd name="T23" fmla="*/ 1383 h 2612"/>
                <a:gd name="T24" fmla="*/ 1338 w 2784"/>
                <a:gd name="T25" fmla="*/ 1202 h 2612"/>
                <a:gd name="T26" fmla="*/ 1401 w 2784"/>
                <a:gd name="T27" fmla="*/ 1166 h 2612"/>
                <a:gd name="T28" fmla="*/ 1564 w 2784"/>
                <a:gd name="T29" fmla="*/ 1211 h 2612"/>
                <a:gd name="T30" fmla="*/ 1338 w 2784"/>
                <a:gd name="T31" fmla="*/ 1789 h 2612"/>
                <a:gd name="T32" fmla="*/ 1274 w 2784"/>
                <a:gd name="T33" fmla="*/ 1916 h 2612"/>
                <a:gd name="T34" fmla="*/ 1320 w 2784"/>
                <a:gd name="T35" fmla="*/ 2006 h 2612"/>
                <a:gd name="T36" fmla="*/ 1600 w 2784"/>
                <a:gd name="T37" fmla="*/ 1934 h 2612"/>
                <a:gd name="T38" fmla="*/ 1925 w 2784"/>
                <a:gd name="T39" fmla="*/ 1654 h 2612"/>
                <a:gd name="T40" fmla="*/ 2115 w 2784"/>
                <a:gd name="T41" fmla="*/ 1608 h 2612"/>
                <a:gd name="T42" fmla="*/ 2277 w 2784"/>
                <a:gd name="T43" fmla="*/ 1861 h 2612"/>
                <a:gd name="T44" fmla="*/ 2079 w 2784"/>
                <a:gd name="T45" fmla="*/ 2286 h 2612"/>
                <a:gd name="T46" fmla="*/ 2151 w 2784"/>
                <a:gd name="T47" fmla="*/ 2512 h 2612"/>
                <a:gd name="T48" fmla="*/ 2431 w 2784"/>
                <a:gd name="T49" fmla="*/ 2476 h 2612"/>
                <a:gd name="T50" fmla="*/ 2666 w 2784"/>
                <a:gd name="T51" fmla="*/ 2187 h 2612"/>
                <a:gd name="T52" fmla="*/ 2711 w 2784"/>
                <a:gd name="T53" fmla="*/ 1699 h 2612"/>
                <a:gd name="T54" fmla="*/ 2729 w 2784"/>
                <a:gd name="T55" fmla="*/ 1690 h 2612"/>
                <a:gd name="T56" fmla="*/ 2648 w 2784"/>
                <a:gd name="T57" fmla="*/ 2331 h 2612"/>
                <a:gd name="T58" fmla="*/ 2341 w 2784"/>
                <a:gd name="T59" fmla="*/ 2593 h 2612"/>
                <a:gd name="T60" fmla="*/ 2124 w 2784"/>
                <a:gd name="T61" fmla="*/ 2584 h 2612"/>
                <a:gd name="T62" fmla="*/ 1979 w 2784"/>
                <a:gd name="T63" fmla="*/ 2403 h 2612"/>
                <a:gd name="T64" fmla="*/ 2178 w 2784"/>
                <a:gd name="T65" fmla="*/ 1916 h 2612"/>
                <a:gd name="T66" fmla="*/ 2133 w 2784"/>
                <a:gd name="T67" fmla="*/ 1717 h 2612"/>
                <a:gd name="T68" fmla="*/ 1961 w 2784"/>
                <a:gd name="T69" fmla="*/ 1726 h 2612"/>
                <a:gd name="T70" fmla="*/ 1518 w 2784"/>
                <a:gd name="T71" fmla="*/ 2069 h 2612"/>
                <a:gd name="T72" fmla="*/ 1265 w 2784"/>
                <a:gd name="T73" fmla="*/ 2060 h 2612"/>
                <a:gd name="T74" fmla="*/ 1283 w 2784"/>
                <a:gd name="T75" fmla="*/ 1744 h 2612"/>
                <a:gd name="T76" fmla="*/ 1509 w 2784"/>
                <a:gd name="T77" fmla="*/ 1211 h 2612"/>
                <a:gd name="T78" fmla="*/ 1401 w 2784"/>
                <a:gd name="T79" fmla="*/ 1202 h 2612"/>
                <a:gd name="T80" fmla="*/ 1211 w 2784"/>
                <a:gd name="T81" fmla="*/ 1365 h 2612"/>
                <a:gd name="T82" fmla="*/ 913 w 2784"/>
                <a:gd name="T83" fmla="*/ 1328 h 2612"/>
                <a:gd name="T84" fmla="*/ 1067 w 2784"/>
                <a:gd name="T85" fmla="*/ 913 h 2612"/>
                <a:gd name="T86" fmla="*/ 1139 w 2784"/>
                <a:gd name="T87" fmla="*/ 633 h 2612"/>
                <a:gd name="T88" fmla="*/ 1067 w 2784"/>
                <a:gd name="T89" fmla="*/ 596 h 2612"/>
                <a:gd name="T90" fmla="*/ 814 w 2784"/>
                <a:gd name="T91" fmla="*/ 786 h 2612"/>
                <a:gd name="T92" fmla="*/ 506 w 2784"/>
                <a:gd name="T93" fmla="*/ 859 h 2612"/>
                <a:gd name="T94" fmla="*/ 452 w 2784"/>
                <a:gd name="T95" fmla="*/ 606 h 2612"/>
                <a:gd name="T96" fmla="*/ 705 w 2784"/>
                <a:gd name="T97" fmla="*/ 298 h 2612"/>
                <a:gd name="T98" fmla="*/ 741 w 2784"/>
                <a:gd name="T99" fmla="*/ 81 h 2612"/>
                <a:gd name="T100" fmla="*/ 741 w 2784"/>
                <a:gd name="T101" fmla="*/ 63 h 2612"/>
                <a:gd name="T102" fmla="*/ 678 w 2784"/>
                <a:gd name="T103" fmla="*/ 90 h 2612"/>
                <a:gd name="T104" fmla="*/ 73 w 2784"/>
                <a:gd name="T105" fmla="*/ 181 h 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4" h="2612">
                  <a:moveTo>
                    <a:pt x="9" y="72"/>
                  </a:moveTo>
                  <a:lnTo>
                    <a:pt x="9" y="72"/>
                  </a:lnTo>
                  <a:cubicBezTo>
                    <a:pt x="46" y="145"/>
                    <a:pt x="118" y="199"/>
                    <a:pt x="199" y="226"/>
                  </a:cubicBezTo>
                  <a:cubicBezTo>
                    <a:pt x="244" y="235"/>
                    <a:pt x="280" y="235"/>
                    <a:pt x="326" y="235"/>
                  </a:cubicBezTo>
                  <a:cubicBezTo>
                    <a:pt x="362" y="226"/>
                    <a:pt x="407" y="217"/>
                    <a:pt x="443" y="199"/>
                  </a:cubicBezTo>
                  <a:cubicBezTo>
                    <a:pt x="515" y="154"/>
                    <a:pt x="579" y="90"/>
                    <a:pt x="651" y="45"/>
                  </a:cubicBezTo>
                  <a:cubicBezTo>
                    <a:pt x="660" y="36"/>
                    <a:pt x="669" y="27"/>
                    <a:pt x="678" y="27"/>
                  </a:cubicBezTo>
                  <a:cubicBezTo>
                    <a:pt x="687" y="18"/>
                    <a:pt x="687" y="18"/>
                    <a:pt x="696" y="18"/>
                  </a:cubicBezTo>
                  <a:cubicBezTo>
                    <a:pt x="705" y="9"/>
                    <a:pt x="705" y="9"/>
                    <a:pt x="714" y="9"/>
                  </a:cubicBezTo>
                  <a:cubicBezTo>
                    <a:pt x="723" y="0"/>
                    <a:pt x="732" y="0"/>
                    <a:pt x="741" y="0"/>
                  </a:cubicBezTo>
                  <a:cubicBezTo>
                    <a:pt x="750" y="0"/>
                    <a:pt x="759" y="0"/>
                    <a:pt x="768" y="9"/>
                  </a:cubicBezTo>
                  <a:cubicBezTo>
                    <a:pt x="777" y="18"/>
                    <a:pt x="786" y="27"/>
                    <a:pt x="796" y="36"/>
                  </a:cubicBezTo>
                  <a:cubicBezTo>
                    <a:pt x="796" y="36"/>
                    <a:pt x="805" y="45"/>
                    <a:pt x="805" y="54"/>
                  </a:cubicBezTo>
                  <a:cubicBezTo>
                    <a:pt x="805" y="63"/>
                    <a:pt x="805" y="72"/>
                    <a:pt x="805" y="72"/>
                  </a:cubicBezTo>
                  <a:cubicBezTo>
                    <a:pt x="805" y="81"/>
                    <a:pt x="805" y="81"/>
                    <a:pt x="805" y="90"/>
                  </a:cubicBezTo>
                  <a:cubicBezTo>
                    <a:pt x="814" y="100"/>
                    <a:pt x="814" y="118"/>
                    <a:pt x="814" y="127"/>
                  </a:cubicBezTo>
                  <a:cubicBezTo>
                    <a:pt x="814" y="154"/>
                    <a:pt x="814" y="172"/>
                    <a:pt x="805" y="199"/>
                  </a:cubicBezTo>
                  <a:cubicBezTo>
                    <a:pt x="796" y="244"/>
                    <a:pt x="786" y="289"/>
                    <a:pt x="759" y="334"/>
                  </a:cubicBezTo>
                  <a:cubicBezTo>
                    <a:pt x="741" y="380"/>
                    <a:pt x="705" y="416"/>
                    <a:pt x="678" y="443"/>
                  </a:cubicBezTo>
                  <a:cubicBezTo>
                    <a:pt x="642" y="479"/>
                    <a:pt x="615" y="506"/>
                    <a:pt x="579" y="533"/>
                  </a:cubicBezTo>
                  <a:cubicBezTo>
                    <a:pt x="569" y="551"/>
                    <a:pt x="552" y="569"/>
                    <a:pt x="543" y="578"/>
                  </a:cubicBezTo>
                  <a:cubicBezTo>
                    <a:pt x="533" y="596"/>
                    <a:pt x="524" y="615"/>
                    <a:pt x="515" y="633"/>
                  </a:cubicBezTo>
                  <a:cubicBezTo>
                    <a:pt x="506" y="669"/>
                    <a:pt x="497" y="705"/>
                    <a:pt x="506" y="741"/>
                  </a:cubicBezTo>
                  <a:cubicBezTo>
                    <a:pt x="515" y="768"/>
                    <a:pt x="533" y="795"/>
                    <a:pt x="569" y="804"/>
                  </a:cubicBezTo>
                  <a:cubicBezTo>
                    <a:pt x="597" y="813"/>
                    <a:pt x="633" y="813"/>
                    <a:pt x="669" y="795"/>
                  </a:cubicBezTo>
                  <a:cubicBezTo>
                    <a:pt x="705" y="777"/>
                    <a:pt x="741" y="759"/>
                    <a:pt x="768" y="732"/>
                  </a:cubicBezTo>
                  <a:cubicBezTo>
                    <a:pt x="805" y="705"/>
                    <a:pt x="841" y="678"/>
                    <a:pt x="877" y="651"/>
                  </a:cubicBezTo>
                  <a:cubicBezTo>
                    <a:pt x="913" y="624"/>
                    <a:pt x="949" y="596"/>
                    <a:pt x="985" y="569"/>
                  </a:cubicBezTo>
                  <a:cubicBezTo>
                    <a:pt x="1003" y="560"/>
                    <a:pt x="1030" y="551"/>
                    <a:pt x="1058" y="542"/>
                  </a:cubicBezTo>
                  <a:cubicBezTo>
                    <a:pt x="1067" y="542"/>
                    <a:pt x="1085" y="542"/>
                    <a:pt x="1103" y="542"/>
                  </a:cubicBezTo>
                  <a:cubicBezTo>
                    <a:pt x="1112" y="542"/>
                    <a:pt x="1130" y="551"/>
                    <a:pt x="1139" y="560"/>
                  </a:cubicBezTo>
                  <a:cubicBezTo>
                    <a:pt x="1148" y="569"/>
                    <a:pt x="1157" y="578"/>
                    <a:pt x="1166" y="587"/>
                  </a:cubicBezTo>
                  <a:cubicBezTo>
                    <a:pt x="1175" y="596"/>
                    <a:pt x="1175" y="596"/>
                    <a:pt x="1175" y="606"/>
                  </a:cubicBezTo>
                  <a:cubicBezTo>
                    <a:pt x="1184" y="606"/>
                    <a:pt x="1184" y="615"/>
                    <a:pt x="1184" y="624"/>
                  </a:cubicBezTo>
                  <a:cubicBezTo>
                    <a:pt x="1202" y="642"/>
                    <a:pt x="1202" y="669"/>
                    <a:pt x="1202" y="696"/>
                  </a:cubicBezTo>
                  <a:cubicBezTo>
                    <a:pt x="1211" y="741"/>
                    <a:pt x="1193" y="786"/>
                    <a:pt x="1175" y="831"/>
                  </a:cubicBezTo>
                  <a:cubicBezTo>
                    <a:pt x="1148" y="868"/>
                    <a:pt x="1121" y="904"/>
                    <a:pt x="1094" y="940"/>
                  </a:cubicBezTo>
                  <a:cubicBezTo>
                    <a:pt x="1058" y="967"/>
                    <a:pt x="1030" y="1003"/>
                    <a:pt x="994" y="1030"/>
                  </a:cubicBezTo>
                  <a:cubicBezTo>
                    <a:pt x="967" y="1066"/>
                    <a:pt x="940" y="1093"/>
                    <a:pt x="922" y="1139"/>
                  </a:cubicBezTo>
                  <a:cubicBezTo>
                    <a:pt x="904" y="1175"/>
                    <a:pt x="904" y="1211"/>
                    <a:pt x="904" y="1256"/>
                  </a:cubicBezTo>
                  <a:cubicBezTo>
                    <a:pt x="913" y="1274"/>
                    <a:pt x="922" y="1292"/>
                    <a:pt x="931" y="1310"/>
                  </a:cubicBezTo>
                  <a:cubicBezTo>
                    <a:pt x="940" y="1328"/>
                    <a:pt x="958" y="1346"/>
                    <a:pt x="976" y="1355"/>
                  </a:cubicBezTo>
                  <a:cubicBezTo>
                    <a:pt x="985" y="1365"/>
                    <a:pt x="1003" y="1374"/>
                    <a:pt x="1030" y="1383"/>
                  </a:cubicBezTo>
                  <a:cubicBezTo>
                    <a:pt x="1049" y="1392"/>
                    <a:pt x="1067" y="1392"/>
                    <a:pt x="1085" y="1392"/>
                  </a:cubicBezTo>
                  <a:cubicBezTo>
                    <a:pt x="1094" y="1392"/>
                    <a:pt x="1094" y="1392"/>
                    <a:pt x="1094" y="1392"/>
                  </a:cubicBezTo>
                  <a:lnTo>
                    <a:pt x="1103" y="1392"/>
                  </a:lnTo>
                  <a:cubicBezTo>
                    <a:pt x="1103" y="1392"/>
                    <a:pt x="1112" y="1392"/>
                    <a:pt x="1112" y="1383"/>
                  </a:cubicBezTo>
                  <a:cubicBezTo>
                    <a:pt x="1130" y="1383"/>
                    <a:pt x="1130" y="1383"/>
                    <a:pt x="1130" y="1383"/>
                  </a:cubicBezTo>
                  <a:cubicBezTo>
                    <a:pt x="1139" y="1383"/>
                    <a:pt x="1139" y="1374"/>
                    <a:pt x="1148" y="1374"/>
                  </a:cubicBezTo>
                  <a:cubicBezTo>
                    <a:pt x="1166" y="1365"/>
                    <a:pt x="1184" y="1355"/>
                    <a:pt x="1193" y="1337"/>
                  </a:cubicBezTo>
                  <a:cubicBezTo>
                    <a:pt x="1229" y="1319"/>
                    <a:pt x="1256" y="1283"/>
                    <a:pt x="1292" y="1247"/>
                  </a:cubicBezTo>
                  <a:cubicBezTo>
                    <a:pt x="1302" y="1238"/>
                    <a:pt x="1320" y="1220"/>
                    <a:pt x="1338" y="1202"/>
                  </a:cubicBezTo>
                  <a:cubicBezTo>
                    <a:pt x="1347" y="1202"/>
                    <a:pt x="1356" y="1193"/>
                    <a:pt x="1365" y="1184"/>
                  </a:cubicBezTo>
                  <a:cubicBezTo>
                    <a:pt x="1374" y="1184"/>
                    <a:pt x="1374" y="1175"/>
                    <a:pt x="1383" y="1175"/>
                  </a:cubicBezTo>
                  <a:cubicBezTo>
                    <a:pt x="1392" y="1175"/>
                    <a:pt x="1392" y="1175"/>
                    <a:pt x="1392" y="1175"/>
                  </a:cubicBezTo>
                  <a:cubicBezTo>
                    <a:pt x="1401" y="1166"/>
                    <a:pt x="1401" y="1166"/>
                    <a:pt x="1401" y="1166"/>
                  </a:cubicBezTo>
                  <a:cubicBezTo>
                    <a:pt x="1419" y="1157"/>
                    <a:pt x="1446" y="1148"/>
                    <a:pt x="1464" y="1148"/>
                  </a:cubicBezTo>
                  <a:cubicBezTo>
                    <a:pt x="1482" y="1148"/>
                    <a:pt x="1491" y="1148"/>
                    <a:pt x="1509" y="1157"/>
                  </a:cubicBezTo>
                  <a:cubicBezTo>
                    <a:pt x="1518" y="1157"/>
                    <a:pt x="1536" y="1166"/>
                    <a:pt x="1545" y="1184"/>
                  </a:cubicBezTo>
                  <a:cubicBezTo>
                    <a:pt x="1555" y="1193"/>
                    <a:pt x="1555" y="1202"/>
                    <a:pt x="1564" y="1211"/>
                  </a:cubicBezTo>
                  <a:cubicBezTo>
                    <a:pt x="1564" y="1229"/>
                    <a:pt x="1573" y="1238"/>
                    <a:pt x="1573" y="1247"/>
                  </a:cubicBezTo>
                  <a:cubicBezTo>
                    <a:pt x="1573" y="1274"/>
                    <a:pt x="1582" y="1292"/>
                    <a:pt x="1582" y="1319"/>
                  </a:cubicBezTo>
                  <a:cubicBezTo>
                    <a:pt x="1582" y="1410"/>
                    <a:pt x="1555" y="1500"/>
                    <a:pt x="1500" y="1581"/>
                  </a:cubicBezTo>
                  <a:cubicBezTo>
                    <a:pt x="1455" y="1663"/>
                    <a:pt x="1383" y="1717"/>
                    <a:pt x="1338" y="1789"/>
                  </a:cubicBezTo>
                  <a:cubicBezTo>
                    <a:pt x="1329" y="1807"/>
                    <a:pt x="1311" y="1825"/>
                    <a:pt x="1302" y="1834"/>
                  </a:cubicBezTo>
                  <a:cubicBezTo>
                    <a:pt x="1292" y="1852"/>
                    <a:pt x="1283" y="1871"/>
                    <a:pt x="1283" y="1889"/>
                  </a:cubicBezTo>
                  <a:cubicBezTo>
                    <a:pt x="1283" y="1898"/>
                    <a:pt x="1283" y="1898"/>
                    <a:pt x="1283" y="1907"/>
                  </a:cubicBezTo>
                  <a:cubicBezTo>
                    <a:pt x="1274" y="1916"/>
                    <a:pt x="1274" y="1916"/>
                    <a:pt x="1274" y="1916"/>
                  </a:cubicBezTo>
                  <a:cubicBezTo>
                    <a:pt x="1274" y="1925"/>
                    <a:pt x="1274" y="1934"/>
                    <a:pt x="1274" y="1943"/>
                  </a:cubicBezTo>
                  <a:cubicBezTo>
                    <a:pt x="1274" y="1961"/>
                    <a:pt x="1283" y="1979"/>
                    <a:pt x="1292" y="1988"/>
                  </a:cubicBezTo>
                  <a:cubicBezTo>
                    <a:pt x="1292" y="1997"/>
                    <a:pt x="1302" y="1997"/>
                    <a:pt x="1302" y="1997"/>
                  </a:cubicBezTo>
                  <a:cubicBezTo>
                    <a:pt x="1311" y="1997"/>
                    <a:pt x="1311" y="2006"/>
                    <a:pt x="1320" y="2006"/>
                  </a:cubicBezTo>
                  <a:cubicBezTo>
                    <a:pt x="1329" y="2006"/>
                    <a:pt x="1338" y="2006"/>
                    <a:pt x="1347" y="2006"/>
                  </a:cubicBezTo>
                  <a:cubicBezTo>
                    <a:pt x="1356" y="2006"/>
                    <a:pt x="1374" y="2006"/>
                    <a:pt x="1383" y="2006"/>
                  </a:cubicBezTo>
                  <a:cubicBezTo>
                    <a:pt x="1419" y="2006"/>
                    <a:pt x="1464" y="2006"/>
                    <a:pt x="1500" y="1988"/>
                  </a:cubicBezTo>
                  <a:cubicBezTo>
                    <a:pt x="1536" y="1979"/>
                    <a:pt x="1573" y="1961"/>
                    <a:pt x="1600" y="1934"/>
                  </a:cubicBezTo>
                  <a:cubicBezTo>
                    <a:pt x="1636" y="1916"/>
                    <a:pt x="1663" y="1889"/>
                    <a:pt x="1699" y="1852"/>
                  </a:cubicBezTo>
                  <a:cubicBezTo>
                    <a:pt x="1726" y="1825"/>
                    <a:pt x="1753" y="1789"/>
                    <a:pt x="1789" y="1762"/>
                  </a:cubicBezTo>
                  <a:cubicBezTo>
                    <a:pt x="1817" y="1726"/>
                    <a:pt x="1853" y="1699"/>
                    <a:pt x="1889" y="1672"/>
                  </a:cubicBezTo>
                  <a:cubicBezTo>
                    <a:pt x="1898" y="1663"/>
                    <a:pt x="1916" y="1654"/>
                    <a:pt x="1925" y="1654"/>
                  </a:cubicBezTo>
                  <a:cubicBezTo>
                    <a:pt x="1934" y="1645"/>
                    <a:pt x="1943" y="1636"/>
                    <a:pt x="1952" y="1636"/>
                  </a:cubicBezTo>
                  <a:cubicBezTo>
                    <a:pt x="1970" y="1627"/>
                    <a:pt x="1979" y="1627"/>
                    <a:pt x="1988" y="1617"/>
                  </a:cubicBezTo>
                  <a:cubicBezTo>
                    <a:pt x="2006" y="1617"/>
                    <a:pt x="2015" y="1608"/>
                    <a:pt x="2033" y="1608"/>
                  </a:cubicBezTo>
                  <a:cubicBezTo>
                    <a:pt x="2051" y="1608"/>
                    <a:pt x="2088" y="1608"/>
                    <a:pt x="2115" y="1608"/>
                  </a:cubicBezTo>
                  <a:cubicBezTo>
                    <a:pt x="2142" y="1617"/>
                    <a:pt x="2169" y="1636"/>
                    <a:pt x="2187" y="1645"/>
                  </a:cubicBezTo>
                  <a:cubicBezTo>
                    <a:pt x="2214" y="1663"/>
                    <a:pt x="2223" y="1690"/>
                    <a:pt x="2241" y="1708"/>
                  </a:cubicBezTo>
                  <a:cubicBezTo>
                    <a:pt x="2250" y="1735"/>
                    <a:pt x="2259" y="1762"/>
                    <a:pt x="2268" y="1780"/>
                  </a:cubicBezTo>
                  <a:cubicBezTo>
                    <a:pt x="2277" y="1807"/>
                    <a:pt x="2277" y="1834"/>
                    <a:pt x="2277" y="1861"/>
                  </a:cubicBezTo>
                  <a:cubicBezTo>
                    <a:pt x="2277" y="1889"/>
                    <a:pt x="2268" y="1916"/>
                    <a:pt x="2268" y="1934"/>
                  </a:cubicBezTo>
                  <a:cubicBezTo>
                    <a:pt x="2250" y="1979"/>
                    <a:pt x="2232" y="2024"/>
                    <a:pt x="2205" y="2069"/>
                  </a:cubicBezTo>
                  <a:cubicBezTo>
                    <a:pt x="2187" y="2105"/>
                    <a:pt x="2160" y="2142"/>
                    <a:pt x="2142" y="2178"/>
                  </a:cubicBezTo>
                  <a:cubicBezTo>
                    <a:pt x="2115" y="2214"/>
                    <a:pt x="2097" y="2250"/>
                    <a:pt x="2079" y="2286"/>
                  </a:cubicBezTo>
                  <a:cubicBezTo>
                    <a:pt x="2070" y="2322"/>
                    <a:pt x="2061" y="2367"/>
                    <a:pt x="2061" y="2403"/>
                  </a:cubicBezTo>
                  <a:cubicBezTo>
                    <a:pt x="2061" y="2422"/>
                    <a:pt x="2070" y="2431"/>
                    <a:pt x="2070" y="2449"/>
                  </a:cubicBezTo>
                  <a:cubicBezTo>
                    <a:pt x="2079" y="2467"/>
                    <a:pt x="2088" y="2476"/>
                    <a:pt x="2106" y="2485"/>
                  </a:cubicBezTo>
                  <a:cubicBezTo>
                    <a:pt x="2115" y="2494"/>
                    <a:pt x="2133" y="2503"/>
                    <a:pt x="2151" y="2512"/>
                  </a:cubicBezTo>
                  <a:cubicBezTo>
                    <a:pt x="2160" y="2521"/>
                    <a:pt x="2160" y="2521"/>
                    <a:pt x="2160" y="2521"/>
                  </a:cubicBezTo>
                  <a:cubicBezTo>
                    <a:pt x="2169" y="2521"/>
                    <a:pt x="2169" y="2521"/>
                    <a:pt x="2178" y="2521"/>
                  </a:cubicBezTo>
                  <a:cubicBezTo>
                    <a:pt x="2187" y="2521"/>
                    <a:pt x="2196" y="2530"/>
                    <a:pt x="2205" y="2530"/>
                  </a:cubicBezTo>
                  <a:cubicBezTo>
                    <a:pt x="2277" y="2539"/>
                    <a:pt x="2359" y="2521"/>
                    <a:pt x="2431" y="2476"/>
                  </a:cubicBezTo>
                  <a:cubicBezTo>
                    <a:pt x="2449" y="2467"/>
                    <a:pt x="2467" y="2458"/>
                    <a:pt x="2485" y="2440"/>
                  </a:cubicBezTo>
                  <a:cubicBezTo>
                    <a:pt x="2494" y="2431"/>
                    <a:pt x="2512" y="2413"/>
                    <a:pt x="2530" y="2403"/>
                  </a:cubicBezTo>
                  <a:cubicBezTo>
                    <a:pt x="2557" y="2367"/>
                    <a:pt x="2585" y="2340"/>
                    <a:pt x="2603" y="2304"/>
                  </a:cubicBezTo>
                  <a:cubicBezTo>
                    <a:pt x="2621" y="2268"/>
                    <a:pt x="2648" y="2232"/>
                    <a:pt x="2666" y="2187"/>
                  </a:cubicBezTo>
                  <a:cubicBezTo>
                    <a:pt x="2675" y="2150"/>
                    <a:pt x="2693" y="2105"/>
                    <a:pt x="2711" y="2069"/>
                  </a:cubicBezTo>
                  <a:cubicBezTo>
                    <a:pt x="2720" y="2024"/>
                    <a:pt x="2738" y="1988"/>
                    <a:pt x="2738" y="1943"/>
                  </a:cubicBezTo>
                  <a:cubicBezTo>
                    <a:pt x="2747" y="1898"/>
                    <a:pt x="2756" y="1861"/>
                    <a:pt x="2747" y="1816"/>
                  </a:cubicBezTo>
                  <a:cubicBezTo>
                    <a:pt x="2747" y="1780"/>
                    <a:pt x="2738" y="1735"/>
                    <a:pt x="2711" y="1699"/>
                  </a:cubicBezTo>
                  <a:cubicBezTo>
                    <a:pt x="2693" y="1663"/>
                    <a:pt x="2666" y="1627"/>
                    <a:pt x="2621" y="1608"/>
                  </a:cubicBezTo>
                  <a:cubicBezTo>
                    <a:pt x="2621" y="1608"/>
                    <a:pt x="2621" y="1608"/>
                    <a:pt x="2621" y="1599"/>
                  </a:cubicBezTo>
                  <a:lnTo>
                    <a:pt x="2630" y="1599"/>
                  </a:lnTo>
                  <a:cubicBezTo>
                    <a:pt x="2666" y="1617"/>
                    <a:pt x="2702" y="1654"/>
                    <a:pt x="2729" y="1690"/>
                  </a:cubicBezTo>
                  <a:cubicBezTo>
                    <a:pt x="2756" y="1726"/>
                    <a:pt x="2774" y="1771"/>
                    <a:pt x="2774" y="1816"/>
                  </a:cubicBezTo>
                  <a:cubicBezTo>
                    <a:pt x="2783" y="1861"/>
                    <a:pt x="2783" y="1907"/>
                    <a:pt x="2774" y="1952"/>
                  </a:cubicBezTo>
                  <a:cubicBezTo>
                    <a:pt x="2774" y="1997"/>
                    <a:pt x="2756" y="2042"/>
                    <a:pt x="2747" y="2078"/>
                  </a:cubicBezTo>
                  <a:cubicBezTo>
                    <a:pt x="2720" y="2169"/>
                    <a:pt x="2693" y="2250"/>
                    <a:pt x="2648" y="2331"/>
                  </a:cubicBezTo>
                  <a:cubicBezTo>
                    <a:pt x="2630" y="2367"/>
                    <a:pt x="2603" y="2403"/>
                    <a:pt x="2576" y="2440"/>
                  </a:cubicBezTo>
                  <a:cubicBezTo>
                    <a:pt x="2557" y="2458"/>
                    <a:pt x="2539" y="2476"/>
                    <a:pt x="2521" y="2494"/>
                  </a:cubicBezTo>
                  <a:cubicBezTo>
                    <a:pt x="2503" y="2503"/>
                    <a:pt x="2485" y="2521"/>
                    <a:pt x="2467" y="2530"/>
                  </a:cubicBezTo>
                  <a:cubicBezTo>
                    <a:pt x="2431" y="2557"/>
                    <a:pt x="2386" y="2575"/>
                    <a:pt x="2341" y="2593"/>
                  </a:cubicBezTo>
                  <a:cubicBezTo>
                    <a:pt x="2286" y="2602"/>
                    <a:pt x="2241" y="2611"/>
                    <a:pt x="2196" y="2602"/>
                  </a:cubicBezTo>
                  <a:cubicBezTo>
                    <a:pt x="2178" y="2602"/>
                    <a:pt x="2169" y="2593"/>
                    <a:pt x="2160" y="2593"/>
                  </a:cubicBezTo>
                  <a:cubicBezTo>
                    <a:pt x="2151" y="2593"/>
                    <a:pt x="2142" y="2593"/>
                    <a:pt x="2142" y="2593"/>
                  </a:cubicBezTo>
                  <a:cubicBezTo>
                    <a:pt x="2124" y="2584"/>
                    <a:pt x="2124" y="2584"/>
                    <a:pt x="2124" y="2584"/>
                  </a:cubicBezTo>
                  <a:cubicBezTo>
                    <a:pt x="2097" y="2575"/>
                    <a:pt x="2079" y="2566"/>
                    <a:pt x="2051" y="2548"/>
                  </a:cubicBezTo>
                  <a:cubicBezTo>
                    <a:pt x="2042" y="2539"/>
                    <a:pt x="2033" y="2530"/>
                    <a:pt x="2024" y="2521"/>
                  </a:cubicBezTo>
                  <a:cubicBezTo>
                    <a:pt x="2015" y="2503"/>
                    <a:pt x="2006" y="2494"/>
                    <a:pt x="1997" y="2485"/>
                  </a:cubicBezTo>
                  <a:cubicBezTo>
                    <a:pt x="1988" y="2458"/>
                    <a:pt x="1979" y="2431"/>
                    <a:pt x="1979" y="2403"/>
                  </a:cubicBezTo>
                  <a:cubicBezTo>
                    <a:pt x="1979" y="2358"/>
                    <a:pt x="1988" y="2304"/>
                    <a:pt x="2006" y="2259"/>
                  </a:cubicBezTo>
                  <a:cubicBezTo>
                    <a:pt x="2015" y="2214"/>
                    <a:pt x="2042" y="2178"/>
                    <a:pt x="2061" y="2133"/>
                  </a:cubicBezTo>
                  <a:cubicBezTo>
                    <a:pt x="2088" y="2096"/>
                    <a:pt x="2115" y="2060"/>
                    <a:pt x="2133" y="2024"/>
                  </a:cubicBezTo>
                  <a:cubicBezTo>
                    <a:pt x="2151" y="1988"/>
                    <a:pt x="2169" y="1952"/>
                    <a:pt x="2178" y="1916"/>
                  </a:cubicBezTo>
                  <a:cubicBezTo>
                    <a:pt x="2178" y="1907"/>
                    <a:pt x="2187" y="1898"/>
                    <a:pt x="2187" y="1889"/>
                  </a:cubicBezTo>
                  <a:cubicBezTo>
                    <a:pt x="2187" y="1880"/>
                    <a:pt x="2187" y="1871"/>
                    <a:pt x="2187" y="1861"/>
                  </a:cubicBezTo>
                  <a:cubicBezTo>
                    <a:pt x="2187" y="1843"/>
                    <a:pt x="2187" y="1825"/>
                    <a:pt x="2187" y="1807"/>
                  </a:cubicBezTo>
                  <a:cubicBezTo>
                    <a:pt x="2178" y="1771"/>
                    <a:pt x="2160" y="1735"/>
                    <a:pt x="2133" y="1717"/>
                  </a:cubicBezTo>
                  <a:cubicBezTo>
                    <a:pt x="2106" y="1699"/>
                    <a:pt x="2079" y="1690"/>
                    <a:pt x="2042" y="1699"/>
                  </a:cubicBezTo>
                  <a:cubicBezTo>
                    <a:pt x="2033" y="1699"/>
                    <a:pt x="2024" y="1699"/>
                    <a:pt x="2015" y="1699"/>
                  </a:cubicBezTo>
                  <a:cubicBezTo>
                    <a:pt x="2006" y="1708"/>
                    <a:pt x="1997" y="1708"/>
                    <a:pt x="1988" y="1717"/>
                  </a:cubicBezTo>
                  <a:cubicBezTo>
                    <a:pt x="1979" y="1717"/>
                    <a:pt x="1970" y="1726"/>
                    <a:pt x="1961" y="1726"/>
                  </a:cubicBezTo>
                  <a:cubicBezTo>
                    <a:pt x="1943" y="1744"/>
                    <a:pt x="1943" y="1744"/>
                    <a:pt x="1943" y="1744"/>
                  </a:cubicBezTo>
                  <a:cubicBezTo>
                    <a:pt x="1871" y="1780"/>
                    <a:pt x="1817" y="1852"/>
                    <a:pt x="1753" y="1916"/>
                  </a:cubicBezTo>
                  <a:cubicBezTo>
                    <a:pt x="1726" y="1943"/>
                    <a:pt x="1690" y="1979"/>
                    <a:pt x="1654" y="2006"/>
                  </a:cubicBezTo>
                  <a:cubicBezTo>
                    <a:pt x="1609" y="2033"/>
                    <a:pt x="1564" y="2051"/>
                    <a:pt x="1518" y="2069"/>
                  </a:cubicBezTo>
                  <a:cubicBezTo>
                    <a:pt x="1473" y="2078"/>
                    <a:pt x="1428" y="2087"/>
                    <a:pt x="1383" y="2087"/>
                  </a:cubicBezTo>
                  <a:cubicBezTo>
                    <a:pt x="1365" y="2087"/>
                    <a:pt x="1356" y="2087"/>
                    <a:pt x="1347" y="2087"/>
                  </a:cubicBezTo>
                  <a:cubicBezTo>
                    <a:pt x="1329" y="2078"/>
                    <a:pt x="1320" y="2078"/>
                    <a:pt x="1311" y="2078"/>
                  </a:cubicBezTo>
                  <a:cubicBezTo>
                    <a:pt x="1292" y="2078"/>
                    <a:pt x="1283" y="2069"/>
                    <a:pt x="1265" y="2060"/>
                  </a:cubicBezTo>
                  <a:cubicBezTo>
                    <a:pt x="1247" y="2051"/>
                    <a:pt x="1238" y="2042"/>
                    <a:pt x="1229" y="2033"/>
                  </a:cubicBezTo>
                  <a:cubicBezTo>
                    <a:pt x="1193" y="1979"/>
                    <a:pt x="1202" y="1916"/>
                    <a:pt x="1220" y="1871"/>
                  </a:cubicBezTo>
                  <a:cubicBezTo>
                    <a:pt x="1220" y="1852"/>
                    <a:pt x="1229" y="1825"/>
                    <a:pt x="1247" y="1807"/>
                  </a:cubicBezTo>
                  <a:cubicBezTo>
                    <a:pt x="1256" y="1780"/>
                    <a:pt x="1274" y="1762"/>
                    <a:pt x="1283" y="1744"/>
                  </a:cubicBezTo>
                  <a:cubicBezTo>
                    <a:pt x="1347" y="1672"/>
                    <a:pt x="1410" y="1617"/>
                    <a:pt x="1455" y="1554"/>
                  </a:cubicBezTo>
                  <a:cubicBezTo>
                    <a:pt x="1509" y="1482"/>
                    <a:pt x="1527" y="1401"/>
                    <a:pt x="1536" y="1319"/>
                  </a:cubicBezTo>
                  <a:cubicBezTo>
                    <a:pt x="1536" y="1301"/>
                    <a:pt x="1527" y="1274"/>
                    <a:pt x="1527" y="1256"/>
                  </a:cubicBezTo>
                  <a:cubicBezTo>
                    <a:pt x="1527" y="1238"/>
                    <a:pt x="1518" y="1220"/>
                    <a:pt x="1509" y="1211"/>
                  </a:cubicBezTo>
                  <a:cubicBezTo>
                    <a:pt x="1500" y="1193"/>
                    <a:pt x="1482" y="1184"/>
                    <a:pt x="1464" y="1184"/>
                  </a:cubicBezTo>
                  <a:cubicBezTo>
                    <a:pt x="1446" y="1184"/>
                    <a:pt x="1428" y="1193"/>
                    <a:pt x="1410" y="1202"/>
                  </a:cubicBezTo>
                  <a:cubicBezTo>
                    <a:pt x="1401" y="1202"/>
                    <a:pt x="1401" y="1202"/>
                    <a:pt x="1401" y="1202"/>
                  </a:cubicBezTo>
                  <a:lnTo>
                    <a:pt x="1401" y="1202"/>
                  </a:lnTo>
                  <a:cubicBezTo>
                    <a:pt x="1392" y="1211"/>
                    <a:pt x="1392" y="1211"/>
                    <a:pt x="1383" y="1211"/>
                  </a:cubicBezTo>
                  <a:cubicBezTo>
                    <a:pt x="1374" y="1220"/>
                    <a:pt x="1365" y="1220"/>
                    <a:pt x="1356" y="1229"/>
                  </a:cubicBezTo>
                  <a:cubicBezTo>
                    <a:pt x="1347" y="1247"/>
                    <a:pt x="1329" y="1256"/>
                    <a:pt x="1311" y="1274"/>
                  </a:cubicBezTo>
                  <a:cubicBezTo>
                    <a:pt x="1283" y="1301"/>
                    <a:pt x="1247" y="1337"/>
                    <a:pt x="1211" y="1365"/>
                  </a:cubicBezTo>
                  <a:cubicBezTo>
                    <a:pt x="1175" y="1392"/>
                    <a:pt x="1139" y="1419"/>
                    <a:pt x="1085" y="1419"/>
                  </a:cubicBezTo>
                  <a:cubicBezTo>
                    <a:pt x="1067" y="1419"/>
                    <a:pt x="1039" y="1419"/>
                    <a:pt x="1021" y="1410"/>
                  </a:cubicBezTo>
                  <a:cubicBezTo>
                    <a:pt x="994" y="1401"/>
                    <a:pt x="976" y="1392"/>
                    <a:pt x="958" y="1374"/>
                  </a:cubicBezTo>
                  <a:cubicBezTo>
                    <a:pt x="940" y="1365"/>
                    <a:pt x="922" y="1346"/>
                    <a:pt x="913" y="1328"/>
                  </a:cubicBezTo>
                  <a:cubicBezTo>
                    <a:pt x="895" y="1301"/>
                    <a:pt x="886" y="1283"/>
                    <a:pt x="886" y="1256"/>
                  </a:cubicBezTo>
                  <a:cubicBezTo>
                    <a:pt x="877" y="1211"/>
                    <a:pt x="886" y="1166"/>
                    <a:pt x="904" y="1121"/>
                  </a:cubicBezTo>
                  <a:cubicBezTo>
                    <a:pt x="922" y="1084"/>
                    <a:pt x="949" y="1048"/>
                    <a:pt x="976" y="1012"/>
                  </a:cubicBezTo>
                  <a:cubicBezTo>
                    <a:pt x="1003" y="976"/>
                    <a:pt x="1039" y="949"/>
                    <a:pt x="1067" y="913"/>
                  </a:cubicBezTo>
                  <a:cubicBezTo>
                    <a:pt x="1094" y="886"/>
                    <a:pt x="1121" y="849"/>
                    <a:pt x="1139" y="813"/>
                  </a:cubicBezTo>
                  <a:cubicBezTo>
                    <a:pt x="1157" y="777"/>
                    <a:pt x="1166" y="732"/>
                    <a:pt x="1157" y="696"/>
                  </a:cubicBezTo>
                  <a:cubicBezTo>
                    <a:pt x="1157" y="678"/>
                    <a:pt x="1157" y="660"/>
                    <a:pt x="1148" y="642"/>
                  </a:cubicBezTo>
                  <a:cubicBezTo>
                    <a:pt x="1139" y="642"/>
                    <a:pt x="1139" y="633"/>
                    <a:pt x="1139" y="633"/>
                  </a:cubicBezTo>
                  <a:cubicBezTo>
                    <a:pt x="1139" y="624"/>
                    <a:pt x="1130" y="624"/>
                    <a:pt x="1130" y="624"/>
                  </a:cubicBezTo>
                  <a:cubicBezTo>
                    <a:pt x="1130" y="615"/>
                    <a:pt x="1121" y="615"/>
                    <a:pt x="1121" y="615"/>
                  </a:cubicBezTo>
                  <a:cubicBezTo>
                    <a:pt x="1121" y="606"/>
                    <a:pt x="1112" y="606"/>
                    <a:pt x="1112" y="606"/>
                  </a:cubicBezTo>
                  <a:cubicBezTo>
                    <a:pt x="1094" y="596"/>
                    <a:pt x="1085" y="596"/>
                    <a:pt x="1067" y="596"/>
                  </a:cubicBezTo>
                  <a:cubicBezTo>
                    <a:pt x="1058" y="606"/>
                    <a:pt x="1039" y="615"/>
                    <a:pt x="1021" y="624"/>
                  </a:cubicBezTo>
                  <a:cubicBezTo>
                    <a:pt x="985" y="651"/>
                    <a:pt x="949" y="669"/>
                    <a:pt x="913" y="696"/>
                  </a:cubicBezTo>
                  <a:cubicBezTo>
                    <a:pt x="895" y="714"/>
                    <a:pt x="886" y="723"/>
                    <a:pt x="868" y="741"/>
                  </a:cubicBezTo>
                  <a:cubicBezTo>
                    <a:pt x="850" y="750"/>
                    <a:pt x="832" y="768"/>
                    <a:pt x="814" y="786"/>
                  </a:cubicBezTo>
                  <a:cubicBezTo>
                    <a:pt x="786" y="813"/>
                    <a:pt x="741" y="840"/>
                    <a:pt x="696" y="859"/>
                  </a:cubicBezTo>
                  <a:cubicBezTo>
                    <a:pt x="678" y="877"/>
                    <a:pt x="651" y="877"/>
                    <a:pt x="624" y="886"/>
                  </a:cubicBezTo>
                  <a:cubicBezTo>
                    <a:pt x="597" y="886"/>
                    <a:pt x="569" y="886"/>
                    <a:pt x="543" y="877"/>
                  </a:cubicBezTo>
                  <a:cubicBezTo>
                    <a:pt x="533" y="868"/>
                    <a:pt x="515" y="868"/>
                    <a:pt x="506" y="859"/>
                  </a:cubicBezTo>
                  <a:cubicBezTo>
                    <a:pt x="497" y="849"/>
                    <a:pt x="488" y="840"/>
                    <a:pt x="470" y="831"/>
                  </a:cubicBezTo>
                  <a:cubicBezTo>
                    <a:pt x="452" y="804"/>
                    <a:pt x="443" y="786"/>
                    <a:pt x="434" y="759"/>
                  </a:cubicBezTo>
                  <a:cubicBezTo>
                    <a:pt x="425" y="732"/>
                    <a:pt x="425" y="705"/>
                    <a:pt x="434" y="678"/>
                  </a:cubicBezTo>
                  <a:cubicBezTo>
                    <a:pt x="434" y="651"/>
                    <a:pt x="443" y="624"/>
                    <a:pt x="452" y="606"/>
                  </a:cubicBezTo>
                  <a:cubicBezTo>
                    <a:pt x="461" y="578"/>
                    <a:pt x="470" y="560"/>
                    <a:pt x="488" y="542"/>
                  </a:cubicBezTo>
                  <a:cubicBezTo>
                    <a:pt x="497" y="515"/>
                    <a:pt x="515" y="506"/>
                    <a:pt x="533" y="488"/>
                  </a:cubicBezTo>
                  <a:cubicBezTo>
                    <a:pt x="561" y="452"/>
                    <a:pt x="597" y="425"/>
                    <a:pt x="624" y="398"/>
                  </a:cubicBezTo>
                  <a:cubicBezTo>
                    <a:pt x="660" y="362"/>
                    <a:pt x="678" y="334"/>
                    <a:pt x="705" y="298"/>
                  </a:cubicBezTo>
                  <a:cubicBezTo>
                    <a:pt x="723" y="262"/>
                    <a:pt x="732" y="226"/>
                    <a:pt x="741" y="190"/>
                  </a:cubicBezTo>
                  <a:cubicBezTo>
                    <a:pt x="750" y="172"/>
                    <a:pt x="750" y="145"/>
                    <a:pt x="750" y="127"/>
                  </a:cubicBezTo>
                  <a:cubicBezTo>
                    <a:pt x="750" y="118"/>
                    <a:pt x="750" y="109"/>
                    <a:pt x="750" y="100"/>
                  </a:cubicBezTo>
                  <a:cubicBezTo>
                    <a:pt x="750" y="90"/>
                    <a:pt x="741" y="90"/>
                    <a:pt x="741" y="81"/>
                  </a:cubicBezTo>
                  <a:lnTo>
                    <a:pt x="741" y="72"/>
                  </a:lnTo>
                  <a:cubicBezTo>
                    <a:pt x="741" y="63"/>
                    <a:pt x="741" y="63"/>
                    <a:pt x="741" y="63"/>
                  </a:cubicBezTo>
                  <a:lnTo>
                    <a:pt x="741" y="63"/>
                  </a:lnTo>
                  <a:lnTo>
                    <a:pt x="741" y="63"/>
                  </a:lnTo>
                  <a:lnTo>
                    <a:pt x="732" y="63"/>
                  </a:lnTo>
                  <a:lnTo>
                    <a:pt x="723" y="63"/>
                  </a:lnTo>
                  <a:cubicBezTo>
                    <a:pt x="714" y="72"/>
                    <a:pt x="714" y="72"/>
                    <a:pt x="705" y="72"/>
                  </a:cubicBezTo>
                  <a:cubicBezTo>
                    <a:pt x="696" y="81"/>
                    <a:pt x="687" y="81"/>
                    <a:pt x="678" y="90"/>
                  </a:cubicBezTo>
                  <a:cubicBezTo>
                    <a:pt x="606" y="136"/>
                    <a:pt x="543" y="199"/>
                    <a:pt x="461" y="235"/>
                  </a:cubicBezTo>
                  <a:cubicBezTo>
                    <a:pt x="416" y="253"/>
                    <a:pt x="371" y="271"/>
                    <a:pt x="326" y="271"/>
                  </a:cubicBezTo>
                  <a:cubicBezTo>
                    <a:pt x="280" y="271"/>
                    <a:pt x="235" y="262"/>
                    <a:pt x="190" y="253"/>
                  </a:cubicBezTo>
                  <a:cubicBezTo>
                    <a:pt x="145" y="235"/>
                    <a:pt x="109" y="208"/>
                    <a:pt x="73" y="181"/>
                  </a:cubicBezTo>
                  <a:cubicBezTo>
                    <a:pt x="46" y="154"/>
                    <a:pt x="18" y="118"/>
                    <a:pt x="0" y="72"/>
                  </a:cubicBezTo>
                  <a:lnTo>
                    <a:pt x="0" y="72"/>
                  </a:lnTo>
                  <a:cubicBezTo>
                    <a:pt x="0" y="63"/>
                    <a:pt x="0" y="72"/>
                    <a:pt x="9" y="7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13A2445E-1772-FD4C-9258-932CA1FF3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198" y="6565764"/>
              <a:ext cx="1942536" cy="2614030"/>
            </a:xfrm>
            <a:custGeom>
              <a:avLst/>
              <a:gdLst>
                <a:gd name="T0" fmla="*/ 1987 w 2141"/>
                <a:gd name="T1" fmla="*/ 2873 h 2883"/>
                <a:gd name="T2" fmla="*/ 1798 w 2141"/>
                <a:gd name="T3" fmla="*/ 2737 h 2883"/>
                <a:gd name="T4" fmla="*/ 1771 w 2141"/>
                <a:gd name="T5" fmla="*/ 2547 h 2883"/>
                <a:gd name="T6" fmla="*/ 1716 w 2141"/>
                <a:gd name="T7" fmla="*/ 2502 h 2883"/>
                <a:gd name="T8" fmla="*/ 1400 w 2141"/>
                <a:gd name="T9" fmla="*/ 2538 h 2883"/>
                <a:gd name="T10" fmla="*/ 1210 w 2141"/>
                <a:gd name="T11" fmla="*/ 2358 h 2883"/>
                <a:gd name="T12" fmla="*/ 1247 w 2141"/>
                <a:gd name="T13" fmla="*/ 2032 h 2883"/>
                <a:gd name="T14" fmla="*/ 1283 w 2141"/>
                <a:gd name="T15" fmla="*/ 1888 h 2883"/>
                <a:gd name="T16" fmla="*/ 1165 w 2141"/>
                <a:gd name="T17" fmla="*/ 1852 h 2883"/>
                <a:gd name="T18" fmla="*/ 804 w 2141"/>
                <a:gd name="T19" fmla="*/ 1978 h 2883"/>
                <a:gd name="T20" fmla="*/ 614 w 2141"/>
                <a:gd name="T21" fmla="*/ 1834 h 2883"/>
                <a:gd name="T22" fmla="*/ 596 w 2141"/>
                <a:gd name="T23" fmla="*/ 1707 h 2883"/>
                <a:gd name="T24" fmla="*/ 659 w 2141"/>
                <a:gd name="T25" fmla="*/ 1436 h 2883"/>
                <a:gd name="T26" fmla="*/ 668 w 2141"/>
                <a:gd name="T27" fmla="*/ 1364 h 2883"/>
                <a:gd name="T28" fmla="*/ 659 w 2141"/>
                <a:gd name="T29" fmla="*/ 1364 h 2883"/>
                <a:gd name="T30" fmla="*/ 578 w 2141"/>
                <a:gd name="T31" fmla="*/ 1364 h 2883"/>
                <a:gd name="T32" fmla="*/ 63 w 2141"/>
                <a:gd name="T33" fmla="*/ 894 h 2883"/>
                <a:gd name="T34" fmla="*/ 144 w 2141"/>
                <a:gd name="T35" fmla="*/ 722 h 2883"/>
                <a:gd name="T36" fmla="*/ 253 w 2141"/>
                <a:gd name="T37" fmla="*/ 650 h 2883"/>
                <a:gd name="T38" fmla="*/ 307 w 2141"/>
                <a:gd name="T39" fmla="*/ 587 h 2883"/>
                <a:gd name="T40" fmla="*/ 289 w 2141"/>
                <a:gd name="T41" fmla="*/ 505 h 2883"/>
                <a:gd name="T42" fmla="*/ 126 w 2141"/>
                <a:gd name="T43" fmla="*/ 442 h 2883"/>
                <a:gd name="T44" fmla="*/ 9 w 2141"/>
                <a:gd name="T45" fmla="*/ 154 h 2883"/>
                <a:gd name="T46" fmla="*/ 63 w 2141"/>
                <a:gd name="T47" fmla="*/ 0 h 2883"/>
                <a:gd name="T48" fmla="*/ 36 w 2141"/>
                <a:gd name="T49" fmla="*/ 154 h 2883"/>
                <a:gd name="T50" fmla="*/ 153 w 2141"/>
                <a:gd name="T51" fmla="*/ 388 h 2883"/>
                <a:gd name="T52" fmla="*/ 325 w 2141"/>
                <a:gd name="T53" fmla="*/ 451 h 2883"/>
                <a:gd name="T54" fmla="*/ 388 w 2141"/>
                <a:gd name="T55" fmla="*/ 559 h 2883"/>
                <a:gd name="T56" fmla="*/ 316 w 2141"/>
                <a:gd name="T57" fmla="*/ 704 h 2883"/>
                <a:gd name="T58" fmla="*/ 262 w 2141"/>
                <a:gd name="T59" fmla="*/ 740 h 2883"/>
                <a:gd name="T60" fmla="*/ 153 w 2141"/>
                <a:gd name="T61" fmla="*/ 894 h 2883"/>
                <a:gd name="T62" fmla="*/ 180 w 2141"/>
                <a:gd name="T63" fmla="*/ 1047 h 2883"/>
                <a:gd name="T64" fmla="*/ 207 w 2141"/>
                <a:gd name="T65" fmla="*/ 1093 h 2883"/>
                <a:gd name="T66" fmla="*/ 605 w 2141"/>
                <a:gd name="T67" fmla="*/ 1292 h 2883"/>
                <a:gd name="T68" fmla="*/ 713 w 2141"/>
                <a:gd name="T69" fmla="*/ 1300 h 2883"/>
                <a:gd name="T70" fmla="*/ 741 w 2141"/>
                <a:gd name="T71" fmla="*/ 1364 h 2883"/>
                <a:gd name="T72" fmla="*/ 731 w 2141"/>
                <a:gd name="T73" fmla="*/ 1454 h 2883"/>
                <a:gd name="T74" fmla="*/ 686 w 2141"/>
                <a:gd name="T75" fmla="*/ 1888 h 2883"/>
                <a:gd name="T76" fmla="*/ 867 w 2141"/>
                <a:gd name="T77" fmla="*/ 1933 h 2883"/>
                <a:gd name="T78" fmla="*/ 1165 w 2141"/>
                <a:gd name="T79" fmla="*/ 1824 h 2883"/>
                <a:gd name="T80" fmla="*/ 1310 w 2141"/>
                <a:gd name="T81" fmla="*/ 1861 h 2883"/>
                <a:gd name="T82" fmla="*/ 1310 w 2141"/>
                <a:gd name="T83" fmla="*/ 1969 h 2883"/>
                <a:gd name="T84" fmla="*/ 1256 w 2141"/>
                <a:gd name="T85" fmla="*/ 2267 h 2883"/>
                <a:gd name="T86" fmla="*/ 1481 w 2141"/>
                <a:gd name="T87" fmla="*/ 2457 h 2883"/>
                <a:gd name="T88" fmla="*/ 1771 w 2141"/>
                <a:gd name="T89" fmla="*/ 2448 h 2883"/>
                <a:gd name="T90" fmla="*/ 1843 w 2141"/>
                <a:gd name="T91" fmla="*/ 2565 h 2883"/>
                <a:gd name="T92" fmla="*/ 1870 w 2141"/>
                <a:gd name="T93" fmla="*/ 2791 h 2883"/>
                <a:gd name="T94" fmla="*/ 2131 w 2141"/>
                <a:gd name="T95" fmla="*/ 2809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41" h="2883">
                  <a:moveTo>
                    <a:pt x="2140" y="2818"/>
                  </a:moveTo>
                  <a:lnTo>
                    <a:pt x="2140" y="2818"/>
                  </a:lnTo>
                  <a:cubicBezTo>
                    <a:pt x="2096" y="2846"/>
                    <a:pt x="2042" y="2873"/>
                    <a:pt x="1987" y="2873"/>
                  </a:cubicBezTo>
                  <a:cubicBezTo>
                    <a:pt x="1960" y="2882"/>
                    <a:pt x="1933" y="2882"/>
                    <a:pt x="1906" y="2873"/>
                  </a:cubicBezTo>
                  <a:cubicBezTo>
                    <a:pt x="1879" y="2864"/>
                    <a:pt x="1852" y="2836"/>
                    <a:pt x="1834" y="2818"/>
                  </a:cubicBezTo>
                  <a:cubicBezTo>
                    <a:pt x="1816" y="2791"/>
                    <a:pt x="1807" y="2764"/>
                    <a:pt x="1798" y="2737"/>
                  </a:cubicBezTo>
                  <a:cubicBezTo>
                    <a:pt x="1789" y="2710"/>
                    <a:pt x="1789" y="2683"/>
                    <a:pt x="1789" y="2656"/>
                  </a:cubicBezTo>
                  <a:cubicBezTo>
                    <a:pt x="1789" y="2629"/>
                    <a:pt x="1780" y="2602"/>
                    <a:pt x="1780" y="2574"/>
                  </a:cubicBezTo>
                  <a:cubicBezTo>
                    <a:pt x="1780" y="2565"/>
                    <a:pt x="1771" y="2556"/>
                    <a:pt x="1771" y="2547"/>
                  </a:cubicBezTo>
                  <a:cubicBezTo>
                    <a:pt x="1771" y="2529"/>
                    <a:pt x="1762" y="2520"/>
                    <a:pt x="1762" y="2520"/>
                  </a:cubicBezTo>
                  <a:cubicBezTo>
                    <a:pt x="1753" y="2511"/>
                    <a:pt x="1753" y="2511"/>
                    <a:pt x="1743" y="2502"/>
                  </a:cubicBezTo>
                  <a:cubicBezTo>
                    <a:pt x="1734" y="2502"/>
                    <a:pt x="1725" y="2502"/>
                    <a:pt x="1716" y="2502"/>
                  </a:cubicBezTo>
                  <a:cubicBezTo>
                    <a:pt x="1689" y="2502"/>
                    <a:pt x="1662" y="2502"/>
                    <a:pt x="1644" y="2502"/>
                  </a:cubicBezTo>
                  <a:cubicBezTo>
                    <a:pt x="1590" y="2511"/>
                    <a:pt x="1545" y="2520"/>
                    <a:pt x="1490" y="2529"/>
                  </a:cubicBezTo>
                  <a:cubicBezTo>
                    <a:pt x="1463" y="2538"/>
                    <a:pt x="1427" y="2538"/>
                    <a:pt x="1400" y="2538"/>
                  </a:cubicBezTo>
                  <a:cubicBezTo>
                    <a:pt x="1373" y="2529"/>
                    <a:pt x="1337" y="2520"/>
                    <a:pt x="1310" y="2502"/>
                  </a:cubicBezTo>
                  <a:cubicBezTo>
                    <a:pt x="1283" y="2484"/>
                    <a:pt x="1265" y="2466"/>
                    <a:pt x="1247" y="2439"/>
                  </a:cubicBezTo>
                  <a:cubicBezTo>
                    <a:pt x="1228" y="2412"/>
                    <a:pt x="1210" y="2385"/>
                    <a:pt x="1210" y="2358"/>
                  </a:cubicBezTo>
                  <a:cubicBezTo>
                    <a:pt x="1201" y="2330"/>
                    <a:pt x="1192" y="2303"/>
                    <a:pt x="1192" y="2276"/>
                  </a:cubicBezTo>
                  <a:cubicBezTo>
                    <a:pt x="1192" y="2240"/>
                    <a:pt x="1192" y="2213"/>
                    <a:pt x="1201" y="2186"/>
                  </a:cubicBezTo>
                  <a:cubicBezTo>
                    <a:pt x="1210" y="2132"/>
                    <a:pt x="1228" y="2087"/>
                    <a:pt x="1247" y="2032"/>
                  </a:cubicBezTo>
                  <a:cubicBezTo>
                    <a:pt x="1256" y="2005"/>
                    <a:pt x="1265" y="1987"/>
                    <a:pt x="1265" y="1960"/>
                  </a:cubicBezTo>
                  <a:cubicBezTo>
                    <a:pt x="1274" y="1951"/>
                    <a:pt x="1274" y="1933"/>
                    <a:pt x="1283" y="1924"/>
                  </a:cubicBezTo>
                  <a:cubicBezTo>
                    <a:pt x="1283" y="1915"/>
                    <a:pt x="1283" y="1897"/>
                    <a:pt x="1283" y="1888"/>
                  </a:cubicBezTo>
                  <a:cubicBezTo>
                    <a:pt x="1283" y="1879"/>
                    <a:pt x="1283" y="1870"/>
                    <a:pt x="1274" y="1870"/>
                  </a:cubicBezTo>
                  <a:cubicBezTo>
                    <a:pt x="1265" y="1861"/>
                    <a:pt x="1256" y="1861"/>
                    <a:pt x="1247" y="1852"/>
                  </a:cubicBezTo>
                  <a:cubicBezTo>
                    <a:pt x="1219" y="1852"/>
                    <a:pt x="1192" y="1852"/>
                    <a:pt x="1165" y="1852"/>
                  </a:cubicBezTo>
                  <a:cubicBezTo>
                    <a:pt x="1120" y="1852"/>
                    <a:pt x="1066" y="1861"/>
                    <a:pt x="1021" y="1879"/>
                  </a:cubicBezTo>
                  <a:cubicBezTo>
                    <a:pt x="975" y="1906"/>
                    <a:pt x="930" y="1933"/>
                    <a:pt x="885" y="1960"/>
                  </a:cubicBezTo>
                  <a:cubicBezTo>
                    <a:pt x="858" y="1969"/>
                    <a:pt x="831" y="1978"/>
                    <a:pt x="804" y="1978"/>
                  </a:cubicBezTo>
                  <a:cubicBezTo>
                    <a:pt x="777" y="1978"/>
                    <a:pt x="741" y="1978"/>
                    <a:pt x="713" y="1960"/>
                  </a:cubicBezTo>
                  <a:cubicBezTo>
                    <a:pt x="686" y="1951"/>
                    <a:pt x="668" y="1933"/>
                    <a:pt x="650" y="1906"/>
                  </a:cubicBezTo>
                  <a:cubicBezTo>
                    <a:pt x="632" y="1888"/>
                    <a:pt x="623" y="1861"/>
                    <a:pt x="614" y="1834"/>
                  </a:cubicBezTo>
                  <a:cubicBezTo>
                    <a:pt x="605" y="1806"/>
                    <a:pt x="596" y="1779"/>
                    <a:pt x="596" y="1752"/>
                  </a:cubicBezTo>
                  <a:cubicBezTo>
                    <a:pt x="596" y="1725"/>
                    <a:pt x="596" y="1725"/>
                    <a:pt x="596" y="1725"/>
                  </a:cubicBezTo>
                  <a:cubicBezTo>
                    <a:pt x="596" y="1716"/>
                    <a:pt x="596" y="1716"/>
                    <a:pt x="596" y="1707"/>
                  </a:cubicBezTo>
                  <a:cubicBezTo>
                    <a:pt x="596" y="1689"/>
                    <a:pt x="596" y="1680"/>
                    <a:pt x="596" y="1662"/>
                  </a:cubicBezTo>
                  <a:cubicBezTo>
                    <a:pt x="605" y="1608"/>
                    <a:pt x="623" y="1562"/>
                    <a:pt x="641" y="1508"/>
                  </a:cubicBezTo>
                  <a:cubicBezTo>
                    <a:pt x="650" y="1481"/>
                    <a:pt x="650" y="1463"/>
                    <a:pt x="659" y="1436"/>
                  </a:cubicBezTo>
                  <a:cubicBezTo>
                    <a:pt x="659" y="1427"/>
                    <a:pt x="668" y="1409"/>
                    <a:pt x="668" y="1400"/>
                  </a:cubicBezTo>
                  <a:cubicBezTo>
                    <a:pt x="668" y="1382"/>
                    <a:pt x="668" y="1382"/>
                    <a:pt x="668" y="1382"/>
                  </a:cubicBezTo>
                  <a:cubicBezTo>
                    <a:pt x="668" y="1373"/>
                    <a:pt x="668" y="1373"/>
                    <a:pt x="668" y="1364"/>
                  </a:cubicBezTo>
                  <a:lnTo>
                    <a:pt x="668" y="1364"/>
                  </a:lnTo>
                  <a:lnTo>
                    <a:pt x="668" y="1364"/>
                  </a:lnTo>
                  <a:cubicBezTo>
                    <a:pt x="668" y="1364"/>
                    <a:pt x="668" y="1364"/>
                    <a:pt x="659" y="1364"/>
                  </a:cubicBezTo>
                  <a:cubicBezTo>
                    <a:pt x="659" y="1364"/>
                    <a:pt x="659" y="1364"/>
                    <a:pt x="650" y="1364"/>
                  </a:cubicBezTo>
                  <a:cubicBezTo>
                    <a:pt x="641" y="1364"/>
                    <a:pt x="632" y="1364"/>
                    <a:pt x="614" y="1364"/>
                  </a:cubicBezTo>
                  <a:cubicBezTo>
                    <a:pt x="578" y="1364"/>
                    <a:pt x="578" y="1364"/>
                    <a:pt x="578" y="1364"/>
                  </a:cubicBezTo>
                  <a:cubicBezTo>
                    <a:pt x="460" y="1373"/>
                    <a:pt x="343" y="1337"/>
                    <a:pt x="253" y="1264"/>
                  </a:cubicBezTo>
                  <a:cubicBezTo>
                    <a:pt x="162" y="1201"/>
                    <a:pt x="90" y="1102"/>
                    <a:pt x="72" y="984"/>
                  </a:cubicBezTo>
                  <a:cubicBezTo>
                    <a:pt x="63" y="948"/>
                    <a:pt x="63" y="921"/>
                    <a:pt x="63" y="894"/>
                  </a:cubicBezTo>
                  <a:cubicBezTo>
                    <a:pt x="63" y="858"/>
                    <a:pt x="72" y="831"/>
                    <a:pt x="90" y="803"/>
                  </a:cubicBezTo>
                  <a:cubicBezTo>
                    <a:pt x="99" y="786"/>
                    <a:pt x="108" y="767"/>
                    <a:pt x="117" y="758"/>
                  </a:cubicBezTo>
                  <a:cubicBezTo>
                    <a:pt x="126" y="749"/>
                    <a:pt x="135" y="731"/>
                    <a:pt x="144" y="722"/>
                  </a:cubicBezTo>
                  <a:cubicBezTo>
                    <a:pt x="171" y="704"/>
                    <a:pt x="198" y="695"/>
                    <a:pt x="216" y="677"/>
                  </a:cubicBezTo>
                  <a:cubicBezTo>
                    <a:pt x="225" y="668"/>
                    <a:pt x="235" y="668"/>
                    <a:pt x="253" y="659"/>
                  </a:cubicBezTo>
                  <a:cubicBezTo>
                    <a:pt x="253" y="650"/>
                    <a:pt x="253" y="650"/>
                    <a:pt x="253" y="650"/>
                  </a:cubicBezTo>
                  <a:cubicBezTo>
                    <a:pt x="262" y="650"/>
                    <a:pt x="262" y="650"/>
                    <a:pt x="262" y="650"/>
                  </a:cubicBezTo>
                  <a:cubicBezTo>
                    <a:pt x="262" y="641"/>
                    <a:pt x="271" y="641"/>
                    <a:pt x="271" y="632"/>
                  </a:cubicBezTo>
                  <a:cubicBezTo>
                    <a:pt x="289" y="623"/>
                    <a:pt x="307" y="605"/>
                    <a:pt x="307" y="587"/>
                  </a:cubicBezTo>
                  <a:cubicBezTo>
                    <a:pt x="316" y="569"/>
                    <a:pt x="316" y="550"/>
                    <a:pt x="316" y="533"/>
                  </a:cubicBezTo>
                  <a:cubicBezTo>
                    <a:pt x="307" y="523"/>
                    <a:pt x="307" y="523"/>
                    <a:pt x="298" y="514"/>
                  </a:cubicBezTo>
                  <a:lnTo>
                    <a:pt x="289" y="505"/>
                  </a:lnTo>
                  <a:cubicBezTo>
                    <a:pt x="280" y="505"/>
                    <a:pt x="280" y="496"/>
                    <a:pt x="271" y="496"/>
                  </a:cubicBezTo>
                  <a:cubicBezTo>
                    <a:pt x="253" y="487"/>
                    <a:pt x="235" y="478"/>
                    <a:pt x="207" y="469"/>
                  </a:cubicBezTo>
                  <a:cubicBezTo>
                    <a:pt x="180" y="460"/>
                    <a:pt x="153" y="451"/>
                    <a:pt x="126" y="442"/>
                  </a:cubicBezTo>
                  <a:cubicBezTo>
                    <a:pt x="108" y="433"/>
                    <a:pt x="81" y="415"/>
                    <a:pt x="54" y="388"/>
                  </a:cubicBezTo>
                  <a:cubicBezTo>
                    <a:pt x="36" y="371"/>
                    <a:pt x="27" y="344"/>
                    <a:pt x="18" y="317"/>
                  </a:cubicBezTo>
                  <a:cubicBezTo>
                    <a:pt x="0" y="262"/>
                    <a:pt x="0" y="199"/>
                    <a:pt x="9" y="154"/>
                  </a:cubicBezTo>
                  <a:cubicBezTo>
                    <a:pt x="9" y="127"/>
                    <a:pt x="9" y="100"/>
                    <a:pt x="18" y="73"/>
                  </a:cubicBezTo>
                  <a:cubicBezTo>
                    <a:pt x="27" y="45"/>
                    <a:pt x="36" y="18"/>
                    <a:pt x="63" y="0"/>
                  </a:cubicBezTo>
                  <a:lnTo>
                    <a:pt x="63" y="0"/>
                  </a:lnTo>
                  <a:cubicBezTo>
                    <a:pt x="63" y="0"/>
                    <a:pt x="63" y="0"/>
                    <a:pt x="63" y="9"/>
                  </a:cubicBezTo>
                  <a:cubicBezTo>
                    <a:pt x="45" y="28"/>
                    <a:pt x="45" y="45"/>
                    <a:pt x="36" y="73"/>
                  </a:cubicBezTo>
                  <a:cubicBezTo>
                    <a:pt x="36" y="100"/>
                    <a:pt x="36" y="127"/>
                    <a:pt x="36" y="154"/>
                  </a:cubicBezTo>
                  <a:cubicBezTo>
                    <a:pt x="36" y="199"/>
                    <a:pt x="45" y="253"/>
                    <a:pt x="54" y="298"/>
                  </a:cubicBezTo>
                  <a:cubicBezTo>
                    <a:pt x="63" y="326"/>
                    <a:pt x="81" y="344"/>
                    <a:pt x="90" y="362"/>
                  </a:cubicBezTo>
                  <a:cubicBezTo>
                    <a:pt x="108" y="371"/>
                    <a:pt x="126" y="379"/>
                    <a:pt x="153" y="388"/>
                  </a:cubicBezTo>
                  <a:cubicBezTo>
                    <a:pt x="171" y="397"/>
                    <a:pt x="198" y="406"/>
                    <a:pt x="225" y="415"/>
                  </a:cubicBezTo>
                  <a:cubicBezTo>
                    <a:pt x="253" y="415"/>
                    <a:pt x="280" y="424"/>
                    <a:pt x="307" y="442"/>
                  </a:cubicBezTo>
                  <a:cubicBezTo>
                    <a:pt x="316" y="442"/>
                    <a:pt x="316" y="442"/>
                    <a:pt x="325" y="451"/>
                  </a:cubicBezTo>
                  <a:cubicBezTo>
                    <a:pt x="334" y="451"/>
                    <a:pt x="343" y="460"/>
                    <a:pt x="343" y="469"/>
                  </a:cubicBezTo>
                  <a:cubicBezTo>
                    <a:pt x="361" y="478"/>
                    <a:pt x="370" y="487"/>
                    <a:pt x="379" y="505"/>
                  </a:cubicBezTo>
                  <a:cubicBezTo>
                    <a:pt x="388" y="523"/>
                    <a:pt x="388" y="541"/>
                    <a:pt x="388" y="559"/>
                  </a:cubicBezTo>
                  <a:cubicBezTo>
                    <a:pt x="388" y="578"/>
                    <a:pt x="388" y="596"/>
                    <a:pt x="379" y="614"/>
                  </a:cubicBezTo>
                  <a:cubicBezTo>
                    <a:pt x="370" y="641"/>
                    <a:pt x="352" y="668"/>
                    <a:pt x="325" y="686"/>
                  </a:cubicBezTo>
                  <a:cubicBezTo>
                    <a:pt x="325" y="695"/>
                    <a:pt x="316" y="704"/>
                    <a:pt x="316" y="704"/>
                  </a:cubicBezTo>
                  <a:cubicBezTo>
                    <a:pt x="307" y="713"/>
                    <a:pt x="307" y="713"/>
                    <a:pt x="307" y="713"/>
                  </a:cubicBezTo>
                  <a:cubicBezTo>
                    <a:pt x="298" y="722"/>
                    <a:pt x="298" y="722"/>
                    <a:pt x="298" y="722"/>
                  </a:cubicBezTo>
                  <a:cubicBezTo>
                    <a:pt x="280" y="731"/>
                    <a:pt x="271" y="740"/>
                    <a:pt x="262" y="740"/>
                  </a:cubicBezTo>
                  <a:cubicBezTo>
                    <a:pt x="244" y="758"/>
                    <a:pt x="216" y="776"/>
                    <a:pt x="207" y="786"/>
                  </a:cubicBezTo>
                  <a:cubicBezTo>
                    <a:pt x="189" y="803"/>
                    <a:pt x="171" y="822"/>
                    <a:pt x="162" y="840"/>
                  </a:cubicBezTo>
                  <a:cubicBezTo>
                    <a:pt x="153" y="858"/>
                    <a:pt x="153" y="876"/>
                    <a:pt x="153" y="894"/>
                  </a:cubicBezTo>
                  <a:cubicBezTo>
                    <a:pt x="153" y="921"/>
                    <a:pt x="153" y="939"/>
                    <a:pt x="153" y="966"/>
                  </a:cubicBezTo>
                  <a:cubicBezTo>
                    <a:pt x="162" y="984"/>
                    <a:pt x="171" y="1011"/>
                    <a:pt x="180" y="1029"/>
                  </a:cubicBezTo>
                  <a:cubicBezTo>
                    <a:pt x="180" y="1047"/>
                    <a:pt x="180" y="1047"/>
                    <a:pt x="180" y="1047"/>
                  </a:cubicBezTo>
                  <a:cubicBezTo>
                    <a:pt x="189" y="1047"/>
                    <a:pt x="189" y="1056"/>
                    <a:pt x="189" y="1065"/>
                  </a:cubicBezTo>
                  <a:cubicBezTo>
                    <a:pt x="198" y="1075"/>
                    <a:pt x="198" y="1075"/>
                    <a:pt x="198" y="1075"/>
                  </a:cubicBezTo>
                  <a:cubicBezTo>
                    <a:pt x="207" y="1084"/>
                    <a:pt x="207" y="1084"/>
                    <a:pt x="207" y="1093"/>
                  </a:cubicBezTo>
                  <a:cubicBezTo>
                    <a:pt x="235" y="1129"/>
                    <a:pt x="271" y="1165"/>
                    <a:pt x="307" y="1192"/>
                  </a:cubicBezTo>
                  <a:cubicBezTo>
                    <a:pt x="379" y="1255"/>
                    <a:pt x="478" y="1292"/>
                    <a:pt x="569" y="1292"/>
                  </a:cubicBezTo>
                  <a:cubicBezTo>
                    <a:pt x="605" y="1292"/>
                    <a:pt x="605" y="1292"/>
                    <a:pt x="605" y="1292"/>
                  </a:cubicBezTo>
                  <a:cubicBezTo>
                    <a:pt x="623" y="1282"/>
                    <a:pt x="641" y="1282"/>
                    <a:pt x="650" y="1282"/>
                  </a:cubicBezTo>
                  <a:cubicBezTo>
                    <a:pt x="659" y="1282"/>
                    <a:pt x="668" y="1292"/>
                    <a:pt x="677" y="1292"/>
                  </a:cubicBezTo>
                  <a:cubicBezTo>
                    <a:pt x="686" y="1292"/>
                    <a:pt x="695" y="1292"/>
                    <a:pt x="713" y="1300"/>
                  </a:cubicBezTo>
                  <a:cubicBezTo>
                    <a:pt x="722" y="1309"/>
                    <a:pt x="731" y="1318"/>
                    <a:pt x="741" y="1328"/>
                  </a:cubicBezTo>
                  <a:cubicBezTo>
                    <a:pt x="741" y="1337"/>
                    <a:pt x="741" y="1346"/>
                    <a:pt x="741" y="1346"/>
                  </a:cubicBezTo>
                  <a:cubicBezTo>
                    <a:pt x="741" y="1355"/>
                    <a:pt x="741" y="1364"/>
                    <a:pt x="741" y="1364"/>
                  </a:cubicBezTo>
                  <a:cubicBezTo>
                    <a:pt x="741" y="1373"/>
                    <a:pt x="741" y="1382"/>
                    <a:pt x="741" y="1391"/>
                  </a:cubicBezTo>
                  <a:cubicBezTo>
                    <a:pt x="741" y="1409"/>
                    <a:pt x="741" y="1409"/>
                    <a:pt x="741" y="1409"/>
                  </a:cubicBezTo>
                  <a:cubicBezTo>
                    <a:pt x="731" y="1427"/>
                    <a:pt x="731" y="1436"/>
                    <a:pt x="731" y="1454"/>
                  </a:cubicBezTo>
                  <a:cubicBezTo>
                    <a:pt x="722" y="1481"/>
                    <a:pt x="713" y="1508"/>
                    <a:pt x="704" y="1526"/>
                  </a:cubicBezTo>
                  <a:cubicBezTo>
                    <a:pt x="668" y="1626"/>
                    <a:pt x="623" y="1725"/>
                    <a:pt x="650" y="1815"/>
                  </a:cubicBezTo>
                  <a:cubicBezTo>
                    <a:pt x="659" y="1843"/>
                    <a:pt x="668" y="1861"/>
                    <a:pt x="686" y="1888"/>
                  </a:cubicBezTo>
                  <a:cubicBezTo>
                    <a:pt x="695" y="1906"/>
                    <a:pt x="713" y="1924"/>
                    <a:pt x="731" y="1933"/>
                  </a:cubicBezTo>
                  <a:cubicBezTo>
                    <a:pt x="750" y="1942"/>
                    <a:pt x="777" y="1951"/>
                    <a:pt x="795" y="1951"/>
                  </a:cubicBezTo>
                  <a:cubicBezTo>
                    <a:pt x="822" y="1951"/>
                    <a:pt x="849" y="1942"/>
                    <a:pt x="867" y="1933"/>
                  </a:cubicBezTo>
                  <a:cubicBezTo>
                    <a:pt x="912" y="1915"/>
                    <a:pt x="957" y="1879"/>
                    <a:pt x="1012" y="1861"/>
                  </a:cubicBezTo>
                  <a:cubicBezTo>
                    <a:pt x="1039" y="1852"/>
                    <a:pt x="1057" y="1843"/>
                    <a:pt x="1084" y="1834"/>
                  </a:cubicBezTo>
                  <a:cubicBezTo>
                    <a:pt x="1111" y="1824"/>
                    <a:pt x="1138" y="1824"/>
                    <a:pt x="1165" y="1824"/>
                  </a:cubicBezTo>
                  <a:cubicBezTo>
                    <a:pt x="1192" y="1824"/>
                    <a:pt x="1219" y="1824"/>
                    <a:pt x="1247" y="1824"/>
                  </a:cubicBezTo>
                  <a:cubicBezTo>
                    <a:pt x="1265" y="1824"/>
                    <a:pt x="1274" y="1834"/>
                    <a:pt x="1292" y="1843"/>
                  </a:cubicBezTo>
                  <a:cubicBezTo>
                    <a:pt x="1301" y="1843"/>
                    <a:pt x="1301" y="1852"/>
                    <a:pt x="1310" y="1861"/>
                  </a:cubicBezTo>
                  <a:cubicBezTo>
                    <a:pt x="1310" y="1870"/>
                    <a:pt x="1319" y="1879"/>
                    <a:pt x="1319" y="1888"/>
                  </a:cubicBezTo>
                  <a:cubicBezTo>
                    <a:pt x="1319" y="1906"/>
                    <a:pt x="1319" y="1915"/>
                    <a:pt x="1319" y="1933"/>
                  </a:cubicBezTo>
                  <a:cubicBezTo>
                    <a:pt x="1310" y="1942"/>
                    <a:pt x="1310" y="1960"/>
                    <a:pt x="1310" y="1969"/>
                  </a:cubicBezTo>
                  <a:cubicBezTo>
                    <a:pt x="1301" y="1996"/>
                    <a:pt x="1292" y="2023"/>
                    <a:pt x="1292" y="2050"/>
                  </a:cubicBezTo>
                  <a:cubicBezTo>
                    <a:pt x="1274" y="2096"/>
                    <a:pt x="1265" y="2150"/>
                    <a:pt x="1256" y="2195"/>
                  </a:cubicBezTo>
                  <a:cubicBezTo>
                    <a:pt x="1256" y="2222"/>
                    <a:pt x="1256" y="2249"/>
                    <a:pt x="1256" y="2267"/>
                  </a:cubicBezTo>
                  <a:cubicBezTo>
                    <a:pt x="1256" y="2294"/>
                    <a:pt x="1265" y="2312"/>
                    <a:pt x="1274" y="2340"/>
                  </a:cubicBezTo>
                  <a:cubicBezTo>
                    <a:pt x="1292" y="2385"/>
                    <a:pt x="1319" y="2421"/>
                    <a:pt x="1346" y="2439"/>
                  </a:cubicBezTo>
                  <a:cubicBezTo>
                    <a:pt x="1382" y="2466"/>
                    <a:pt x="1427" y="2466"/>
                    <a:pt x="1481" y="2457"/>
                  </a:cubicBezTo>
                  <a:cubicBezTo>
                    <a:pt x="1527" y="2457"/>
                    <a:pt x="1581" y="2439"/>
                    <a:pt x="1635" y="2430"/>
                  </a:cubicBezTo>
                  <a:cubicBezTo>
                    <a:pt x="1662" y="2430"/>
                    <a:pt x="1689" y="2430"/>
                    <a:pt x="1716" y="2430"/>
                  </a:cubicBezTo>
                  <a:cubicBezTo>
                    <a:pt x="1734" y="2430"/>
                    <a:pt x="1753" y="2439"/>
                    <a:pt x="1771" y="2448"/>
                  </a:cubicBezTo>
                  <a:cubicBezTo>
                    <a:pt x="1780" y="2448"/>
                    <a:pt x="1798" y="2466"/>
                    <a:pt x="1807" y="2484"/>
                  </a:cubicBezTo>
                  <a:cubicBezTo>
                    <a:pt x="1825" y="2493"/>
                    <a:pt x="1825" y="2511"/>
                    <a:pt x="1834" y="2529"/>
                  </a:cubicBezTo>
                  <a:cubicBezTo>
                    <a:pt x="1834" y="2538"/>
                    <a:pt x="1834" y="2556"/>
                    <a:pt x="1843" y="2565"/>
                  </a:cubicBezTo>
                  <a:cubicBezTo>
                    <a:pt x="1843" y="2593"/>
                    <a:pt x="1843" y="2620"/>
                    <a:pt x="1843" y="2647"/>
                  </a:cubicBezTo>
                  <a:cubicBezTo>
                    <a:pt x="1843" y="2674"/>
                    <a:pt x="1843" y="2701"/>
                    <a:pt x="1852" y="2728"/>
                  </a:cubicBezTo>
                  <a:cubicBezTo>
                    <a:pt x="1852" y="2746"/>
                    <a:pt x="1861" y="2773"/>
                    <a:pt x="1870" y="2791"/>
                  </a:cubicBezTo>
                  <a:cubicBezTo>
                    <a:pt x="1879" y="2809"/>
                    <a:pt x="1897" y="2827"/>
                    <a:pt x="1915" y="2836"/>
                  </a:cubicBezTo>
                  <a:cubicBezTo>
                    <a:pt x="1933" y="2846"/>
                    <a:pt x="1960" y="2846"/>
                    <a:pt x="1987" y="2846"/>
                  </a:cubicBezTo>
                  <a:cubicBezTo>
                    <a:pt x="2033" y="2846"/>
                    <a:pt x="2087" y="2827"/>
                    <a:pt x="2131" y="2809"/>
                  </a:cubicBezTo>
                  <a:cubicBezTo>
                    <a:pt x="2140" y="2809"/>
                    <a:pt x="2140" y="2809"/>
                    <a:pt x="2140" y="2809"/>
                  </a:cubicBezTo>
                  <a:cubicBezTo>
                    <a:pt x="2140" y="2818"/>
                    <a:pt x="2140" y="2818"/>
                    <a:pt x="2140" y="2818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E1F31DC1-EAE7-D54F-817E-D4AA3CAF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3100" y="8172553"/>
              <a:ext cx="523604" cy="403697"/>
            </a:xfrm>
            <a:custGeom>
              <a:avLst/>
              <a:gdLst>
                <a:gd name="T0" fmla="*/ 532 w 578"/>
                <a:gd name="T1" fmla="*/ 443 h 444"/>
                <a:gd name="T2" fmla="*/ 532 w 578"/>
                <a:gd name="T3" fmla="*/ 443 h 444"/>
                <a:gd name="T4" fmla="*/ 505 w 578"/>
                <a:gd name="T5" fmla="*/ 344 h 444"/>
                <a:gd name="T6" fmla="*/ 496 w 578"/>
                <a:gd name="T7" fmla="*/ 298 h 444"/>
                <a:gd name="T8" fmla="*/ 496 w 578"/>
                <a:gd name="T9" fmla="*/ 280 h 444"/>
                <a:gd name="T10" fmla="*/ 488 w 578"/>
                <a:gd name="T11" fmla="*/ 262 h 444"/>
                <a:gd name="T12" fmla="*/ 479 w 578"/>
                <a:gd name="T13" fmla="*/ 217 h 444"/>
                <a:gd name="T14" fmla="*/ 461 w 578"/>
                <a:gd name="T15" fmla="*/ 172 h 444"/>
                <a:gd name="T16" fmla="*/ 379 w 578"/>
                <a:gd name="T17" fmla="*/ 127 h 444"/>
                <a:gd name="T18" fmla="*/ 334 w 578"/>
                <a:gd name="T19" fmla="*/ 118 h 444"/>
                <a:gd name="T20" fmla="*/ 289 w 578"/>
                <a:gd name="T21" fmla="*/ 109 h 444"/>
                <a:gd name="T22" fmla="*/ 199 w 578"/>
                <a:gd name="T23" fmla="*/ 91 h 444"/>
                <a:gd name="T24" fmla="*/ 108 w 578"/>
                <a:gd name="T25" fmla="*/ 73 h 444"/>
                <a:gd name="T26" fmla="*/ 9 w 578"/>
                <a:gd name="T27" fmla="*/ 45 h 444"/>
                <a:gd name="T28" fmla="*/ 9 w 578"/>
                <a:gd name="T29" fmla="*/ 36 h 444"/>
                <a:gd name="T30" fmla="*/ 9 w 578"/>
                <a:gd name="T31" fmla="*/ 36 h 444"/>
                <a:gd name="T32" fmla="*/ 108 w 578"/>
                <a:gd name="T33" fmla="*/ 9 h 444"/>
                <a:gd name="T34" fmla="*/ 208 w 578"/>
                <a:gd name="T35" fmla="*/ 9 h 444"/>
                <a:gd name="T36" fmla="*/ 307 w 578"/>
                <a:gd name="T37" fmla="*/ 36 h 444"/>
                <a:gd name="T38" fmla="*/ 361 w 578"/>
                <a:gd name="T39" fmla="*/ 54 h 444"/>
                <a:gd name="T40" fmla="*/ 407 w 578"/>
                <a:gd name="T41" fmla="*/ 82 h 444"/>
                <a:gd name="T42" fmla="*/ 479 w 578"/>
                <a:gd name="T43" fmla="*/ 154 h 444"/>
                <a:gd name="T44" fmla="*/ 514 w 578"/>
                <a:gd name="T45" fmla="*/ 190 h 444"/>
                <a:gd name="T46" fmla="*/ 523 w 578"/>
                <a:gd name="T47" fmla="*/ 199 h 444"/>
                <a:gd name="T48" fmla="*/ 532 w 578"/>
                <a:gd name="T49" fmla="*/ 208 h 444"/>
                <a:gd name="T50" fmla="*/ 550 w 578"/>
                <a:gd name="T51" fmla="*/ 235 h 444"/>
                <a:gd name="T52" fmla="*/ 559 w 578"/>
                <a:gd name="T53" fmla="*/ 262 h 444"/>
                <a:gd name="T54" fmla="*/ 568 w 578"/>
                <a:gd name="T55" fmla="*/ 289 h 444"/>
                <a:gd name="T56" fmla="*/ 577 w 578"/>
                <a:gd name="T57" fmla="*/ 344 h 444"/>
                <a:gd name="T58" fmla="*/ 541 w 578"/>
                <a:gd name="T59" fmla="*/ 443 h 444"/>
                <a:gd name="T60" fmla="*/ 532 w 578"/>
                <a:gd name="T61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8" h="444">
                  <a:moveTo>
                    <a:pt x="532" y="443"/>
                  </a:moveTo>
                  <a:lnTo>
                    <a:pt x="532" y="443"/>
                  </a:lnTo>
                  <a:cubicBezTo>
                    <a:pt x="523" y="407"/>
                    <a:pt x="514" y="371"/>
                    <a:pt x="505" y="344"/>
                  </a:cubicBezTo>
                  <a:cubicBezTo>
                    <a:pt x="505" y="335"/>
                    <a:pt x="505" y="317"/>
                    <a:pt x="496" y="298"/>
                  </a:cubicBezTo>
                  <a:cubicBezTo>
                    <a:pt x="496" y="298"/>
                    <a:pt x="496" y="289"/>
                    <a:pt x="496" y="280"/>
                  </a:cubicBezTo>
                  <a:cubicBezTo>
                    <a:pt x="488" y="271"/>
                    <a:pt x="488" y="271"/>
                    <a:pt x="488" y="262"/>
                  </a:cubicBezTo>
                  <a:cubicBezTo>
                    <a:pt x="488" y="244"/>
                    <a:pt x="488" y="226"/>
                    <a:pt x="479" y="217"/>
                  </a:cubicBezTo>
                  <a:cubicBezTo>
                    <a:pt x="479" y="199"/>
                    <a:pt x="470" y="181"/>
                    <a:pt x="461" y="172"/>
                  </a:cubicBezTo>
                  <a:cubicBezTo>
                    <a:pt x="443" y="145"/>
                    <a:pt x="416" y="136"/>
                    <a:pt x="379" y="127"/>
                  </a:cubicBezTo>
                  <a:cubicBezTo>
                    <a:pt x="370" y="118"/>
                    <a:pt x="352" y="118"/>
                    <a:pt x="334" y="118"/>
                  </a:cubicBezTo>
                  <a:cubicBezTo>
                    <a:pt x="316" y="118"/>
                    <a:pt x="307" y="109"/>
                    <a:pt x="289" y="109"/>
                  </a:cubicBezTo>
                  <a:cubicBezTo>
                    <a:pt x="262" y="109"/>
                    <a:pt x="226" y="100"/>
                    <a:pt x="199" y="91"/>
                  </a:cubicBezTo>
                  <a:cubicBezTo>
                    <a:pt x="163" y="91"/>
                    <a:pt x="135" y="82"/>
                    <a:pt x="108" y="73"/>
                  </a:cubicBezTo>
                  <a:cubicBezTo>
                    <a:pt x="72" y="64"/>
                    <a:pt x="45" y="54"/>
                    <a:pt x="9" y="45"/>
                  </a:cubicBezTo>
                  <a:cubicBezTo>
                    <a:pt x="9" y="45"/>
                    <a:pt x="0" y="45"/>
                    <a:pt x="9" y="36"/>
                  </a:cubicBezTo>
                  <a:lnTo>
                    <a:pt x="9" y="36"/>
                  </a:lnTo>
                  <a:cubicBezTo>
                    <a:pt x="36" y="18"/>
                    <a:pt x="72" y="9"/>
                    <a:pt x="108" y="9"/>
                  </a:cubicBezTo>
                  <a:cubicBezTo>
                    <a:pt x="145" y="0"/>
                    <a:pt x="181" y="0"/>
                    <a:pt x="208" y="9"/>
                  </a:cubicBezTo>
                  <a:cubicBezTo>
                    <a:pt x="244" y="9"/>
                    <a:pt x="280" y="18"/>
                    <a:pt x="307" y="36"/>
                  </a:cubicBezTo>
                  <a:cubicBezTo>
                    <a:pt x="325" y="36"/>
                    <a:pt x="343" y="45"/>
                    <a:pt x="361" y="54"/>
                  </a:cubicBezTo>
                  <a:cubicBezTo>
                    <a:pt x="370" y="64"/>
                    <a:pt x="388" y="73"/>
                    <a:pt x="407" y="82"/>
                  </a:cubicBezTo>
                  <a:cubicBezTo>
                    <a:pt x="434" y="109"/>
                    <a:pt x="452" y="127"/>
                    <a:pt x="479" y="154"/>
                  </a:cubicBezTo>
                  <a:cubicBezTo>
                    <a:pt x="496" y="163"/>
                    <a:pt x="505" y="181"/>
                    <a:pt x="514" y="19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32" y="208"/>
                    <a:pt x="532" y="208"/>
                    <a:pt x="532" y="208"/>
                  </a:cubicBezTo>
                  <a:cubicBezTo>
                    <a:pt x="541" y="217"/>
                    <a:pt x="550" y="226"/>
                    <a:pt x="550" y="235"/>
                  </a:cubicBezTo>
                  <a:cubicBezTo>
                    <a:pt x="559" y="244"/>
                    <a:pt x="559" y="253"/>
                    <a:pt x="559" y="262"/>
                  </a:cubicBezTo>
                  <a:cubicBezTo>
                    <a:pt x="568" y="271"/>
                    <a:pt x="568" y="280"/>
                    <a:pt x="568" y="289"/>
                  </a:cubicBezTo>
                  <a:cubicBezTo>
                    <a:pt x="577" y="307"/>
                    <a:pt x="577" y="326"/>
                    <a:pt x="577" y="344"/>
                  </a:cubicBezTo>
                  <a:cubicBezTo>
                    <a:pt x="568" y="380"/>
                    <a:pt x="559" y="416"/>
                    <a:pt x="541" y="443"/>
                  </a:cubicBezTo>
                  <a:lnTo>
                    <a:pt x="532" y="443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A54E3A3F-2851-D245-A690-EA161AA7C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397" y="7229264"/>
              <a:ext cx="907318" cy="639518"/>
            </a:xfrm>
            <a:custGeom>
              <a:avLst/>
              <a:gdLst>
                <a:gd name="T0" fmla="*/ 984 w 1003"/>
                <a:gd name="T1" fmla="*/ 705 h 706"/>
                <a:gd name="T2" fmla="*/ 984 w 1003"/>
                <a:gd name="T3" fmla="*/ 705 h 706"/>
                <a:gd name="T4" fmla="*/ 904 w 1003"/>
                <a:gd name="T5" fmla="*/ 561 h 706"/>
                <a:gd name="T6" fmla="*/ 850 w 1003"/>
                <a:gd name="T7" fmla="*/ 506 h 706"/>
                <a:gd name="T8" fmla="*/ 786 w 1003"/>
                <a:gd name="T9" fmla="*/ 470 h 706"/>
                <a:gd name="T10" fmla="*/ 633 w 1003"/>
                <a:gd name="T11" fmla="*/ 407 h 706"/>
                <a:gd name="T12" fmla="*/ 551 w 1003"/>
                <a:gd name="T13" fmla="*/ 407 h 706"/>
                <a:gd name="T14" fmla="*/ 461 w 1003"/>
                <a:gd name="T15" fmla="*/ 416 h 706"/>
                <a:gd name="T16" fmla="*/ 371 w 1003"/>
                <a:gd name="T17" fmla="*/ 434 h 706"/>
                <a:gd name="T18" fmla="*/ 280 w 1003"/>
                <a:gd name="T19" fmla="*/ 425 h 706"/>
                <a:gd name="T20" fmla="*/ 109 w 1003"/>
                <a:gd name="T21" fmla="*/ 344 h 706"/>
                <a:gd name="T22" fmla="*/ 91 w 1003"/>
                <a:gd name="T23" fmla="*/ 334 h 706"/>
                <a:gd name="T24" fmla="*/ 73 w 1003"/>
                <a:gd name="T25" fmla="*/ 316 h 706"/>
                <a:gd name="T26" fmla="*/ 54 w 1003"/>
                <a:gd name="T27" fmla="*/ 298 h 706"/>
                <a:gd name="T28" fmla="*/ 45 w 1003"/>
                <a:gd name="T29" fmla="*/ 271 h 706"/>
                <a:gd name="T30" fmla="*/ 9 w 1003"/>
                <a:gd name="T31" fmla="*/ 181 h 706"/>
                <a:gd name="T32" fmla="*/ 0 w 1003"/>
                <a:gd name="T33" fmla="*/ 91 h 706"/>
                <a:gd name="T34" fmla="*/ 45 w 1003"/>
                <a:gd name="T35" fmla="*/ 0 h 706"/>
                <a:gd name="T36" fmla="*/ 45 w 1003"/>
                <a:gd name="T37" fmla="*/ 0 h 706"/>
                <a:gd name="T38" fmla="*/ 45 w 1003"/>
                <a:gd name="T39" fmla="*/ 9 h 706"/>
                <a:gd name="T40" fmla="*/ 73 w 1003"/>
                <a:gd name="T41" fmla="*/ 163 h 706"/>
                <a:gd name="T42" fmla="*/ 109 w 1003"/>
                <a:gd name="T43" fmla="*/ 226 h 706"/>
                <a:gd name="T44" fmla="*/ 136 w 1003"/>
                <a:gd name="T45" fmla="*/ 253 h 706"/>
                <a:gd name="T46" fmla="*/ 154 w 1003"/>
                <a:gd name="T47" fmla="*/ 271 h 706"/>
                <a:gd name="T48" fmla="*/ 163 w 1003"/>
                <a:gd name="T49" fmla="*/ 280 h 706"/>
                <a:gd name="T50" fmla="*/ 298 w 1003"/>
                <a:gd name="T51" fmla="*/ 353 h 706"/>
                <a:gd name="T52" fmla="*/ 380 w 1003"/>
                <a:gd name="T53" fmla="*/ 371 h 706"/>
                <a:gd name="T54" fmla="*/ 461 w 1003"/>
                <a:gd name="T55" fmla="*/ 371 h 706"/>
                <a:gd name="T56" fmla="*/ 551 w 1003"/>
                <a:gd name="T57" fmla="*/ 380 h 706"/>
                <a:gd name="T58" fmla="*/ 633 w 1003"/>
                <a:gd name="T59" fmla="*/ 380 h 706"/>
                <a:gd name="T60" fmla="*/ 723 w 1003"/>
                <a:gd name="T61" fmla="*/ 380 h 706"/>
                <a:gd name="T62" fmla="*/ 813 w 1003"/>
                <a:gd name="T63" fmla="*/ 407 h 706"/>
                <a:gd name="T64" fmla="*/ 895 w 1003"/>
                <a:gd name="T65" fmla="*/ 452 h 706"/>
                <a:gd name="T66" fmla="*/ 957 w 1003"/>
                <a:gd name="T67" fmla="*/ 524 h 706"/>
                <a:gd name="T68" fmla="*/ 993 w 1003"/>
                <a:gd name="T69" fmla="*/ 615 h 706"/>
                <a:gd name="T70" fmla="*/ 993 w 1003"/>
                <a:gd name="T71" fmla="*/ 705 h 706"/>
                <a:gd name="T72" fmla="*/ 984 w 1003"/>
                <a:gd name="T73" fmla="*/ 70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3" h="706">
                  <a:moveTo>
                    <a:pt x="984" y="705"/>
                  </a:moveTo>
                  <a:lnTo>
                    <a:pt x="984" y="705"/>
                  </a:lnTo>
                  <a:cubicBezTo>
                    <a:pt x="966" y="651"/>
                    <a:pt x="939" y="606"/>
                    <a:pt x="904" y="561"/>
                  </a:cubicBezTo>
                  <a:cubicBezTo>
                    <a:pt x="886" y="542"/>
                    <a:pt x="868" y="524"/>
                    <a:pt x="850" y="506"/>
                  </a:cubicBezTo>
                  <a:cubicBezTo>
                    <a:pt x="832" y="497"/>
                    <a:pt x="804" y="479"/>
                    <a:pt x="786" y="470"/>
                  </a:cubicBezTo>
                  <a:cubicBezTo>
                    <a:pt x="741" y="434"/>
                    <a:pt x="687" y="407"/>
                    <a:pt x="633" y="407"/>
                  </a:cubicBezTo>
                  <a:cubicBezTo>
                    <a:pt x="606" y="398"/>
                    <a:pt x="579" y="398"/>
                    <a:pt x="551" y="407"/>
                  </a:cubicBezTo>
                  <a:cubicBezTo>
                    <a:pt x="524" y="407"/>
                    <a:pt x="497" y="416"/>
                    <a:pt x="461" y="416"/>
                  </a:cubicBezTo>
                  <a:cubicBezTo>
                    <a:pt x="434" y="425"/>
                    <a:pt x="407" y="434"/>
                    <a:pt x="371" y="434"/>
                  </a:cubicBezTo>
                  <a:cubicBezTo>
                    <a:pt x="344" y="434"/>
                    <a:pt x="307" y="434"/>
                    <a:pt x="280" y="425"/>
                  </a:cubicBezTo>
                  <a:cubicBezTo>
                    <a:pt x="217" y="416"/>
                    <a:pt x="154" y="389"/>
                    <a:pt x="109" y="344"/>
                  </a:cubicBezTo>
                  <a:cubicBezTo>
                    <a:pt x="100" y="344"/>
                    <a:pt x="100" y="334"/>
                    <a:pt x="91" y="334"/>
                  </a:cubicBezTo>
                  <a:cubicBezTo>
                    <a:pt x="82" y="325"/>
                    <a:pt x="82" y="316"/>
                    <a:pt x="73" y="316"/>
                  </a:cubicBezTo>
                  <a:cubicBezTo>
                    <a:pt x="73" y="308"/>
                    <a:pt x="63" y="298"/>
                    <a:pt x="54" y="298"/>
                  </a:cubicBezTo>
                  <a:cubicBezTo>
                    <a:pt x="54" y="289"/>
                    <a:pt x="45" y="280"/>
                    <a:pt x="45" y="271"/>
                  </a:cubicBezTo>
                  <a:cubicBezTo>
                    <a:pt x="27" y="244"/>
                    <a:pt x="18" y="217"/>
                    <a:pt x="9" y="181"/>
                  </a:cubicBezTo>
                  <a:cubicBezTo>
                    <a:pt x="0" y="154"/>
                    <a:pt x="0" y="118"/>
                    <a:pt x="0" y="91"/>
                  </a:cubicBezTo>
                  <a:cubicBezTo>
                    <a:pt x="9" y="55"/>
                    <a:pt x="18" y="27"/>
                    <a:pt x="45" y="0"/>
                  </a:cubicBezTo>
                  <a:lnTo>
                    <a:pt x="45" y="0"/>
                  </a:lnTo>
                  <a:cubicBezTo>
                    <a:pt x="45" y="9"/>
                    <a:pt x="45" y="9"/>
                    <a:pt x="45" y="9"/>
                  </a:cubicBezTo>
                  <a:cubicBezTo>
                    <a:pt x="36" y="63"/>
                    <a:pt x="45" y="118"/>
                    <a:pt x="73" y="163"/>
                  </a:cubicBezTo>
                  <a:cubicBezTo>
                    <a:pt x="82" y="190"/>
                    <a:pt x="91" y="208"/>
                    <a:pt x="109" y="226"/>
                  </a:cubicBezTo>
                  <a:cubicBezTo>
                    <a:pt x="118" y="235"/>
                    <a:pt x="127" y="244"/>
                    <a:pt x="136" y="253"/>
                  </a:cubicBezTo>
                  <a:cubicBezTo>
                    <a:pt x="154" y="271"/>
                    <a:pt x="154" y="271"/>
                    <a:pt x="154" y="271"/>
                  </a:cubicBezTo>
                  <a:cubicBezTo>
                    <a:pt x="154" y="271"/>
                    <a:pt x="163" y="271"/>
                    <a:pt x="163" y="280"/>
                  </a:cubicBezTo>
                  <a:cubicBezTo>
                    <a:pt x="208" y="308"/>
                    <a:pt x="253" y="334"/>
                    <a:pt x="298" y="353"/>
                  </a:cubicBezTo>
                  <a:cubicBezTo>
                    <a:pt x="326" y="362"/>
                    <a:pt x="353" y="362"/>
                    <a:pt x="380" y="371"/>
                  </a:cubicBezTo>
                  <a:cubicBezTo>
                    <a:pt x="407" y="371"/>
                    <a:pt x="434" y="371"/>
                    <a:pt x="461" y="371"/>
                  </a:cubicBezTo>
                  <a:cubicBezTo>
                    <a:pt x="488" y="380"/>
                    <a:pt x="515" y="380"/>
                    <a:pt x="551" y="380"/>
                  </a:cubicBezTo>
                  <a:cubicBezTo>
                    <a:pt x="579" y="380"/>
                    <a:pt x="606" y="380"/>
                    <a:pt x="633" y="380"/>
                  </a:cubicBezTo>
                  <a:cubicBezTo>
                    <a:pt x="669" y="380"/>
                    <a:pt x="696" y="380"/>
                    <a:pt x="723" y="380"/>
                  </a:cubicBezTo>
                  <a:cubicBezTo>
                    <a:pt x="759" y="389"/>
                    <a:pt x="786" y="389"/>
                    <a:pt x="813" y="407"/>
                  </a:cubicBezTo>
                  <a:cubicBezTo>
                    <a:pt x="850" y="416"/>
                    <a:pt x="877" y="434"/>
                    <a:pt x="895" y="452"/>
                  </a:cubicBezTo>
                  <a:cubicBezTo>
                    <a:pt x="921" y="470"/>
                    <a:pt x="939" y="497"/>
                    <a:pt x="957" y="524"/>
                  </a:cubicBezTo>
                  <a:cubicBezTo>
                    <a:pt x="975" y="551"/>
                    <a:pt x="984" y="578"/>
                    <a:pt x="993" y="615"/>
                  </a:cubicBezTo>
                  <a:cubicBezTo>
                    <a:pt x="1002" y="642"/>
                    <a:pt x="1002" y="678"/>
                    <a:pt x="993" y="705"/>
                  </a:cubicBezTo>
                  <a:lnTo>
                    <a:pt x="984" y="705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F4983035-B03F-674D-936E-24619979D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9359" y="6297967"/>
              <a:ext cx="859351" cy="999247"/>
            </a:xfrm>
            <a:custGeom>
              <a:avLst/>
              <a:gdLst>
                <a:gd name="T0" fmla="*/ 470 w 949"/>
                <a:gd name="T1" fmla="*/ 1092 h 1102"/>
                <a:gd name="T2" fmla="*/ 470 w 949"/>
                <a:gd name="T3" fmla="*/ 1092 h 1102"/>
                <a:gd name="T4" fmla="*/ 525 w 949"/>
                <a:gd name="T5" fmla="*/ 975 h 1102"/>
                <a:gd name="T6" fmla="*/ 506 w 949"/>
                <a:gd name="T7" fmla="*/ 848 h 1102"/>
                <a:gd name="T8" fmla="*/ 425 w 949"/>
                <a:gd name="T9" fmla="*/ 749 h 1102"/>
                <a:gd name="T10" fmla="*/ 317 w 949"/>
                <a:gd name="T11" fmla="*/ 677 h 1102"/>
                <a:gd name="T12" fmla="*/ 181 w 949"/>
                <a:gd name="T13" fmla="*/ 633 h 1102"/>
                <a:gd name="T14" fmla="*/ 55 w 949"/>
                <a:gd name="T15" fmla="*/ 551 h 1102"/>
                <a:gd name="T16" fmla="*/ 19 w 949"/>
                <a:gd name="T17" fmla="*/ 479 h 1102"/>
                <a:gd name="T18" fmla="*/ 9 w 949"/>
                <a:gd name="T19" fmla="*/ 407 h 1102"/>
                <a:gd name="T20" fmla="*/ 46 w 949"/>
                <a:gd name="T21" fmla="*/ 262 h 1102"/>
                <a:gd name="T22" fmla="*/ 136 w 949"/>
                <a:gd name="T23" fmla="*/ 136 h 1102"/>
                <a:gd name="T24" fmla="*/ 190 w 949"/>
                <a:gd name="T25" fmla="*/ 90 h 1102"/>
                <a:gd name="T26" fmla="*/ 262 w 949"/>
                <a:gd name="T27" fmla="*/ 45 h 1102"/>
                <a:gd name="T28" fmla="*/ 335 w 949"/>
                <a:gd name="T29" fmla="*/ 18 h 1102"/>
                <a:gd name="T30" fmla="*/ 416 w 949"/>
                <a:gd name="T31" fmla="*/ 9 h 1102"/>
                <a:gd name="T32" fmla="*/ 570 w 949"/>
                <a:gd name="T33" fmla="*/ 27 h 1102"/>
                <a:gd name="T34" fmla="*/ 642 w 949"/>
                <a:gd name="T35" fmla="*/ 73 h 1102"/>
                <a:gd name="T36" fmla="*/ 678 w 949"/>
                <a:gd name="T37" fmla="*/ 99 h 1102"/>
                <a:gd name="T38" fmla="*/ 705 w 949"/>
                <a:gd name="T39" fmla="*/ 127 h 1102"/>
                <a:gd name="T40" fmla="*/ 732 w 949"/>
                <a:gd name="T41" fmla="*/ 163 h 1102"/>
                <a:gd name="T42" fmla="*/ 750 w 949"/>
                <a:gd name="T43" fmla="*/ 190 h 1102"/>
                <a:gd name="T44" fmla="*/ 778 w 949"/>
                <a:gd name="T45" fmla="*/ 262 h 1102"/>
                <a:gd name="T46" fmla="*/ 805 w 949"/>
                <a:gd name="T47" fmla="*/ 326 h 1102"/>
                <a:gd name="T48" fmla="*/ 814 w 949"/>
                <a:gd name="T49" fmla="*/ 362 h 1102"/>
                <a:gd name="T50" fmla="*/ 832 w 949"/>
                <a:gd name="T51" fmla="*/ 389 h 1102"/>
                <a:gd name="T52" fmla="*/ 876 w 949"/>
                <a:gd name="T53" fmla="*/ 434 h 1102"/>
                <a:gd name="T54" fmla="*/ 912 w 949"/>
                <a:gd name="T55" fmla="*/ 452 h 1102"/>
                <a:gd name="T56" fmla="*/ 939 w 949"/>
                <a:gd name="T57" fmla="*/ 452 h 1102"/>
                <a:gd name="T58" fmla="*/ 939 w 949"/>
                <a:gd name="T59" fmla="*/ 452 h 1102"/>
                <a:gd name="T60" fmla="*/ 948 w 949"/>
                <a:gd name="T61" fmla="*/ 461 h 1102"/>
                <a:gd name="T62" fmla="*/ 939 w 949"/>
                <a:gd name="T63" fmla="*/ 461 h 1102"/>
                <a:gd name="T64" fmla="*/ 903 w 949"/>
                <a:gd name="T65" fmla="*/ 470 h 1102"/>
                <a:gd name="T66" fmla="*/ 868 w 949"/>
                <a:gd name="T67" fmla="*/ 461 h 1102"/>
                <a:gd name="T68" fmla="*/ 805 w 949"/>
                <a:gd name="T69" fmla="*/ 416 h 1102"/>
                <a:gd name="T70" fmla="*/ 778 w 949"/>
                <a:gd name="T71" fmla="*/ 389 h 1102"/>
                <a:gd name="T72" fmla="*/ 750 w 949"/>
                <a:gd name="T73" fmla="*/ 352 h 1102"/>
                <a:gd name="T74" fmla="*/ 714 w 949"/>
                <a:gd name="T75" fmla="*/ 289 h 1102"/>
                <a:gd name="T76" fmla="*/ 642 w 949"/>
                <a:gd name="T77" fmla="*/ 181 h 1102"/>
                <a:gd name="T78" fmla="*/ 624 w 949"/>
                <a:gd name="T79" fmla="*/ 163 h 1102"/>
                <a:gd name="T80" fmla="*/ 597 w 949"/>
                <a:gd name="T81" fmla="*/ 145 h 1102"/>
                <a:gd name="T82" fmla="*/ 543 w 949"/>
                <a:gd name="T83" fmla="*/ 118 h 1102"/>
                <a:gd name="T84" fmla="*/ 416 w 949"/>
                <a:gd name="T85" fmla="*/ 90 h 1102"/>
                <a:gd name="T86" fmla="*/ 290 w 949"/>
                <a:gd name="T87" fmla="*/ 118 h 1102"/>
                <a:gd name="T88" fmla="*/ 235 w 949"/>
                <a:gd name="T89" fmla="*/ 145 h 1102"/>
                <a:gd name="T90" fmla="*/ 181 w 949"/>
                <a:gd name="T91" fmla="*/ 190 h 1102"/>
                <a:gd name="T92" fmla="*/ 82 w 949"/>
                <a:gd name="T93" fmla="*/ 280 h 1102"/>
                <a:gd name="T94" fmla="*/ 55 w 949"/>
                <a:gd name="T95" fmla="*/ 343 h 1102"/>
                <a:gd name="T96" fmla="*/ 37 w 949"/>
                <a:gd name="T97" fmla="*/ 407 h 1102"/>
                <a:gd name="T98" fmla="*/ 37 w 949"/>
                <a:gd name="T99" fmla="*/ 479 h 1102"/>
                <a:gd name="T100" fmla="*/ 46 w 949"/>
                <a:gd name="T101" fmla="*/ 488 h 1102"/>
                <a:gd name="T102" fmla="*/ 55 w 949"/>
                <a:gd name="T103" fmla="*/ 506 h 1102"/>
                <a:gd name="T104" fmla="*/ 64 w 949"/>
                <a:gd name="T105" fmla="*/ 515 h 1102"/>
                <a:gd name="T106" fmla="*/ 73 w 949"/>
                <a:gd name="T107" fmla="*/ 533 h 1102"/>
                <a:gd name="T108" fmla="*/ 190 w 949"/>
                <a:gd name="T109" fmla="*/ 587 h 1102"/>
                <a:gd name="T110" fmla="*/ 335 w 949"/>
                <a:gd name="T111" fmla="*/ 615 h 1102"/>
                <a:gd name="T112" fmla="*/ 470 w 949"/>
                <a:gd name="T113" fmla="*/ 695 h 1102"/>
                <a:gd name="T114" fmla="*/ 561 w 949"/>
                <a:gd name="T115" fmla="*/ 821 h 1102"/>
                <a:gd name="T116" fmla="*/ 570 w 949"/>
                <a:gd name="T117" fmla="*/ 984 h 1102"/>
                <a:gd name="T118" fmla="*/ 534 w 949"/>
                <a:gd name="T119" fmla="*/ 1047 h 1102"/>
                <a:gd name="T120" fmla="*/ 479 w 949"/>
                <a:gd name="T121" fmla="*/ 1101 h 1102"/>
                <a:gd name="T122" fmla="*/ 470 w 949"/>
                <a:gd name="T123" fmla="*/ 1101 h 1102"/>
                <a:gd name="T124" fmla="*/ 470 w 949"/>
                <a:gd name="T125" fmla="*/ 1092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9" h="1102">
                  <a:moveTo>
                    <a:pt x="470" y="1092"/>
                  </a:moveTo>
                  <a:lnTo>
                    <a:pt x="470" y="1092"/>
                  </a:lnTo>
                  <a:cubicBezTo>
                    <a:pt x="506" y="1056"/>
                    <a:pt x="525" y="1011"/>
                    <a:pt x="525" y="975"/>
                  </a:cubicBezTo>
                  <a:cubicBezTo>
                    <a:pt x="525" y="930"/>
                    <a:pt x="525" y="885"/>
                    <a:pt x="506" y="848"/>
                  </a:cubicBezTo>
                  <a:cubicBezTo>
                    <a:pt x="488" y="803"/>
                    <a:pt x="461" y="776"/>
                    <a:pt x="425" y="749"/>
                  </a:cubicBezTo>
                  <a:cubicBezTo>
                    <a:pt x="389" y="722"/>
                    <a:pt x="353" y="695"/>
                    <a:pt x="317" y="677"/>
                  </a:cubicBezTo>
                  <a:cubicBezTo>
                    <a:pt x="272" y="660"/>
                    <a:pt x="226" y="651"/>
                    <a:pt x="181" y="633"/>
                  </a:cubicBezTo>
                  <a:cubicBezTo>
                    <a:pt x="136" y="615"/>
                    <a:pt x="91" y="587"/>
                    <a:pt x="55" y="551"/>
                  </a:cubicBezTo>
                  <a:cubicBezTo>
                    <a:pt x="37" y="533"/>
                    <a:pt x="19" y="506"/>
                    <a:pt x="19" y="479"/>
                  </a:cubicBezTo>
                  <a:cubicBezTo>
                    <a:pt x="9" y="461"/>
                    <a:pt x="0" y="434"/>
                    <a:pt x="9" y="407"/>
                  </a:cubicBezTo>
                  <a:cubicBezTo>
                    <a:pt x="9" y="352"/>
                    <a:pt x="28" y="307"/>
                    <a:pt x="46" y="262"/>
                  </a:cubicBezTo>
                  <a:cubicBezTo>
                    <a:pt x="73" y="217"/>
                    <a:pt x="100" y="172"/>
                    <a:pt x="136" y="136"/>
                  </a:cubicBezTo>
                  <a:cubicBezTo>
                    <a:pt x="154" y="118"/>
                    <a:pt x="172" y="99"/>
                    <a:pt x="190" y="90"/>
                  </a:cubicBezTo>
                  <a:cubicBezTo>
                    <a:pt x="217" y="73"/>
                    <a:pt x="235" y="54"/>
                    <a:pt x="262" y="45"/>
                  </a:cubicBezTo>
                  <a:cubicBezTo>
                    <a:pt x="281" y="36"/>
                    <a:pt x="308" y="27"/>
                    <a:pt x="335" y="18"/>
                  </a:cubicBezTo>
                  <a:cubicBezTo>
                    <a:pt x="362" y="9"/>
                    <a:pt x="389" y="9"/>
                    <a:pt x="416" y="9"/>
                  </a:cubicBezTo>
                  <a:cubicBezTo>
                    <a:pt x="470" y="0"/>
                    <a:pt x="525" y="9"/>
                    <a:pt x="570" y="27"/>
                  </a:cubicBezTo>
                  <a:cubicBezTo>
                    <a:pt x="597" y="45"/>
                    <a:pt x="624" y="54"/>
                    <a:pt x="642" y="73"/>
                  </a:cubicBezTo>
                  <a:cubicBezTo>
                    <a:pt x="651" y="81"/>
                    <a:pt x="669" y="90"/>
                    <a:pt x="678" y="99"/>
                  </a:cubicBezTo>
                  <a:cubicBezTo>
                    <a:pt x="687" y="109"/>
                    <a:pt x="696" y="118"/>
                    <a:pt x="705" y="127"/>
                  </a:cubicBezTo>
                  <a:cubicBezTo>
                    <a:pt x="714" y="136"/>
                    <a:pt x="723" y="145"/>
                    <a:pt x="732" y="163"/>
                  </a:cubicBezTo>
                  <a:cubicBezTo>
                    <a:pt x="732" y="172"/>
                    <a:pt x="741" y="181"/>
                    <a:pt x="750" y="190"/>
                  </a:cubicBezTo>
                  <a:cubicBezTo>
                    <a:pt x="759" y="217"/>
                    <a:pt x="768" y="244"/>
                    <a:pt x="778" y="262"/>
                  </a:cubicBezTo>
                  <a:cubicBezTo>
                    <a:pt x="787" y="289"/>
                    <a:pt x="796" y="307"/>
                    <a:pt x="805" y="326"/>
                  </a:cubicBezTo>
                  <a:cubicBezTo>
                    <a:pt x="805" y="334"/>
                    <a:pt x="814" y="352"/>
                    <a:pt x="814" y="362"/>
                  </a:cubicBezTo>
                  <a:cubicBezTo>
                    <a:pt x="823" y="371"/>
                    <a:pt x="823" y="380"/>
                    <a:pt x="832" y="389"/>
                  </a:cubicBezTo>
                  <a:cubicBezTo>
                    <a:pt x="850" y="407"/>
                    <a:pt x="859" y="416"/>
                    <a:pt x="876" y="434"/>
                  </a:cubicBezTo>
                  <a:cubicBezTo>
                    <a:pt x="885" y="434"/>
                    <a:pt x="894" y="443"/>
                    <a:pt x="912" y="452"/>
                  </a:cubicBezTo>
                  <a:cubicBezTo>
                    <a:pt x="921" y="452"/>
                    <a:pt x="930" y="452"/>
                    <a:pt x="939" y="452"/>
                  </a:cubicBezTo>
                  <a:lnTo>
                    <a:pt x="939" y="452"/>
                  </a:lnTo>
                  <a:cubicBezTo>
                    <a:pt x="948" y="452"/>
                    <a:pt x="948" y="461"/>
                    <a:pt x="948" y="461"/>
                  </a:cubicBezTo>
                  <a:cubicBezTo>
                    <a:pt x="948" y="461"/>
                    <a:pt x="948" y="461"/>
                    <a:pt x="939" y="461"/>
                  </a:cubicBezTo>
                  <a:cubicBezTo>
                    <a:pt x="930" y="461"/>
                    <a:pt x="921" y="470"/>
                    <a:pt x="903" y="470"/>
                  </a:cubicBezTo>
                  <a:cubicBezTo>
                    <a:pt x="894" y="461"/>
                    <a:pt x="876" y="461"/>
                    <a:pt x="868" y="461"/>
                  </a:cubicBezTo>
                  <a:cubicBezTo>
                    <a:pt x="841" y="443"/>
                    <a:pt x="823" y="434"/>
                    <a:pt x="805" y="416"/>
                  </a:cubicBezTo>
                  <a:cubicBezTo>
                    <a:pt x="796" y="407"/>
                    <a:pt x="787" y="398"/>
                    <a:pt x="778" y="389"/>
                  </a:cubicBezTo>
                  <a:cubicBezTo>
                    <a:pt x="768" y="380"/>
                    <a:pt x="759" y="362"/>
                    <a:pt x="750" y="352"/>
                  </a:cubicBezTo>
                  <a:cubicBezTo>
                    <a:pt x="741" y="334"/>
                    <a:pt x="723" y="307"/>
                    <a:pt x="714" y="289"/>
                  </a:cubicBezTo>
                  <a:cubicBezTo>
                    <a:pt x="696" y="244"/>
                    <a:pt x="669" y="208"/>
                    <a:pt x="642" y="181"/>
                  </a:cubicBezTo>
                  <a:cubicBezTo>
                    <a:pt x="633" y="172"/>
                    <a:pt x="633" y="163"/>
                    <a:pt x="624" y="163"/>
                  </a:cubicBezTo>
                  <a:cubicBezTo>
                    <a:pt x="615" y="154"/>
                    <a:pt x="606" y="145"/>
                    <a:pt x="597" y="145"/>
                  </a:cubicBezTo>
                  <a:cubicBezTo>
                    <a:pt x="579" y="127"/>
                    <a:pt x="561" y="118"/>
                    <a:pt x="543" y="118"/>
                  </a:cubicBezTo>
                  <a:cubicBezTo>
                    <a:pt x="497" y="99"/>
                    <a:pt x="461" y="90"/>
                    <a:pt x="416" y="90"/>
                  </a:cubicBezTo>
                  <a:cubicBezTo>
                    <a:pt x="371" y="90"/>
                    <a:pt x="335" y="99"/>
                    <a:pt x="290" y="118"/>
                  </a:cubicBezTo>
                  <a:cubicBezTo>
                    <a:pt x="272" y="127"/>
                    <a:pt x="253" y="136"/>
                    <a:pt x="235" y="145"/>
                  </a:cubicBezTo>
                  <a:cubicBezTo>
                    <a:pt x="217" y="163"/>
                    <a:pt x="199" y="172"/>
                    <a:pt x="181" y="190"/>
                  </a:cubicBezTo>
                  <a:cubicBezTo>
                    <a:pt x="145" y="217"/>
                    <a:pt x="109" y="244"/>
                    <a:pt x="82" y="280"/>
                  </a:cubicBezTo>
                  <a:cubicBezTo>
                    <a:pt x="73" y="298"/>
                    <a:pt x="64" y="326"/>
                    <a:pt x="55" y="343"/>
                  </a:cubicBezTo>
                  <a:cubicBezTo>
                    <a:pt x="46" y="362"/>
                    <a:pt x="37" y="389"/>
                    <a:pt x="37" y="407"/>
                  </a:cubicBezTo>
                  <a:cubicBezTo>
                    <a:pt x="28" y="434"/>
                    <a:pt x="28" y="452"/>
                    <a:pt x="37" y="479"/>
                  </a:cubicBezTo>
                  <a:lnTo>
                    <a:pt x="46" y="488"/>
                  </a:lnTo>
                  <a:cubicBezTo>
                    <a:pt x="46" y="497"/>
                    <a:pt x="46" y="497"/>
                    <a:pt x="55" y="506"/>
                  </a:cubicBezTo>
                  <a:cubicBezTo>
                    <a:pt x="55" y="506"/>
                    <a:pt x="55" y="515"/>
                    <a:pt x="64" y="515"/>
                  </a:cubicBezTo>
                  <a:cubicBezTo>
                    <a:pt x="73" y="533"/>
                    <a:pt x="73" y="533"/>
                    <a:pt x="73" y="533"/>
                  </a:cubicBezTo>
                  <a:cubicBezTo>
                    <a:pt x="100" y="560"/>
                    <a:pt x="145" y="579"/>
                    <a:pt x="190" y="587"/>
                  </a:cubicBezTo>
                  <a:cubicBezTo>
                    <a:pt x="244" y="596"/>
                    <a:pt x="290" y="605"/>
                    <a:pt x="335" y="615"/>
                  </a:cubicBezTo>
                  <a:cubicBezTo>
                    <a:pt x="389" y="633"/>
                    <a:pt x="434" y="660"/>
                    <a:pt x="470" y="695"/>
                  </a:cubicBezTo>
                  <a:cubicBezTo>
                    <a:pt x="515" y="722"/>
                    <a:pt x="543" y="767"/>
                    <a:pt x="561" y="821"/>
                  </a:cubicBezTo>
                  <a:cubicBezTo>
                    <a:pt x="579" y="876"/>
                    <a:pt x="579" y="930"/>
                    <a:pt x="570" y="984"/>
                  </a:cubicBezTo>
                  <a:cubicBezTo>
                    <a:pt x="561" y="1002"/>
                    <a:pt x="552" y="1029"/>
                    <a:pt x="534" y="1047"/>
                  </a:cubicBezTo>
                  <a:cubicBezTo>
                    <a:pt x="515" y="1074"/>
                    <a:pt x="497" y="1092"/>
                    <a:pt x="479" y="1101"/>
                  </a:cubicBezTo>
                  <a:lnTo>
                    <a:pt x="470" y="1101"/>
                  </a:lnTo>
                  <a:lnTo>
                    <a:pt x="470" y="1092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1AD041BE-CA0B-5D4A-96AB-D9908444F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6642" y="9939222"/>
              <a:ext cx="575566" cy="319759"/>
            </a:xfrm>
            <a:custGeom>
              <a:avLst/>
              <a:gdLst>
                <a:gd name="T0" fmla="*/ 9 w 634"/>
                <a:gd name="T1" fmla="*/ 0 h 353"/>
                <a:gd name="T2" fmla="*/ 9 w 634"/>
                <a:gd name="T3" fmla="*/ 0 h 353"/>
                <a:gd name="T4" fmla="*/ 45 w 634"/>
                <a:gd name="T5" fmla="*/ 27 h 353"/>
                <a:gd name="T6" fmla="*/ 81 w 634"/>
                <a:gd name="T7" fmla="*/ 54 h 353"/>
                <a:gd name="T8" fmla="*/ 117 w 634"/>
                <a:gd name="T9" fmla="*/ 90 h 353"/>
                <a:gd name="T10" fmla="*/ 145 w 634"/>
                <a:gd name="T11" fmla="*/ 117 h 353"/>
                <a:gd name="T12" fmla="*/ 172 w 634"/>
                <a:gd name="T13" fmla="*/ 154 h 353"/>
                <a:gd name="T14" fmla="*/ 199 w 634"/>
                <a:gd name="T15" fmla="*/ 190 h 353"/>
                <a:gd name="T16" fmla="*/ 244 w 634"/>
                <a:gd name="T17" fmla="*/ 217 h 353"/>
                <a:gd name="T18" fmla="*/ 289 w 634"/>
                <a:gd name="T19" fmla="*/ 226 h 353"/>
                <a:gd name="T20" fmla="*/ 325 w 634"/>
                <a:gd name="T21" fmla="*/ 235 h 353"/>
                <a:gd name="T22" fmla="*/ 370 w 634"/>
                <a:gd name="T23" fmla="*/ 244 h 353"/>
                <a:gd name="T24" fmla="*/ 416 w 634"/>
                <a:gd name="T25" fmla="*/ 253 h 353"/>
                <a:gd name="T26" fmla="*/ 461 w 634"/>
                <a:gd name="T27" fmla="*/ 262 h 353"/>
                <a:gd name="T28" fmla="*/ 497 w 634"/>
                <a:gd name="T29" fmla="*/ 271 h 353"/>
                <a:gd name="T30" fmla="*/ 542 w 634"/>
                <a:gd name="T31" fmla="*/ 289 h 353"/>
                <a:gd name="T32" fmla="*/ 587 w 634"/>
                <a:gd name="T33" fmla="*/ 298 h 353"/>
                <a:gd name="T34" fmla="*/ 633 w 634"/>
                <a:gd name="T35" fmla="*/ 307 h 353"/>
                <a:gd name="T36" fmla="*/ 633 w 634"/>
                <a:gd name="T37" fmla="*/ 307 h 353"/>
                <a:gd name="T38" fmla="*/ 633 w 634"/>
                <a:gd name="T39" fmla="*/ 316 h 353"/>
                <a:gd name="T40" fmla="*/ 633 w 634"/>
                <a:gd name="T41" fmla="*/ 316 h 353"/>
                <a:gd name="T42" fmla="*/ 587 w 634"/>
                <a:gd name="T43" fmla="*/ 343 h 353"/>
                <a:gd name="T44" fmla="*/ 542 w 634"/>
                <a:gd name="T45" fmla="*/ 352 h 353"/>
                <a:gd name="T46" fmla="*/ 488 w 634"/>
                <a:gd name="T47" fmla="*/ 352 h 353"/>
                <a:gd name="T48" fmla="*/ 443 w 634"/>
                <a:gd name="T49" fmla="*/ 352 h 353"/>
                <a:gd name="T50" fmla="*/ 398 w 634"/>
                <a:gd name="T51" fmla="*/ 343 h 353"/>
                <a:gd name="T52" fmla="*/ 343 w 634"/>
                <a:gd name="T53" fmla="*/ 325 h 353"/>
                <a:gd name="T54" fmla="*/ 307 w 634"/>
                <a:gd name="T55" fmla="*/ 298 h 353"/>
                <a:gd name="T56" fmla="*/ 262 w 634"/>
                <a:gd name="T57" fmla="*/ 271 h 353"/>
                <a:gd name="T58" fmla="*/ 226 w 634"/>
                <a:gd name="T59" fmla="*/ 235 h 353"/>
                <a:gd name="T60" fmla="*/ 190 w 634"/>
                <a:gd name="T61" fmla="*/ 217 h 353"/>
                <a:gd name="T62" fmla="*/ 145 w 634"/>
                <a:gd name="T63" fmla="*/ 190 h 353"/>
                <a:gd name="T64" fmla="*/ 99 w 634"/>
                <a:gd name="T65" fmla="*/ 172 h 353"/>
                <a:gd name="T66" fmla="*/ 63 w 634"/>
                <a:gd name="T67" fmla="*/ 136 h 353"/>
                <a:gd name="T68" fmla="*/ 36 w 634"/>
                <a:gd name="T69" fmla="*/ 99 h 353"/>
                <a:gd name="T70" fmla="*/ 9 w 634"/>
                <a:gd name="T71" fmla="*/ 54 h 353"/>
                <a:gd name="T72" fmla="*/ 0 w 634"/>
                <a:gd name="T73" fmla="*/ 9 h 353"/>
                <a:gd name="T74" fmla="*/ 9 w 634"/>
                <a:gd name="T7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4" h="353">
                  <a:moveTo>
                    <a:pt x="9" y="0"/>
                  </a:moveTo>
                  <a:lnTo>
                    <a:pt x="9" y="0"/>
                  </a:lnTo>
                  <a:cubicBezTo>
                    <a:pt x="27" y="9"/>
                    <a:pt x="36" y="18"/>
                    <a:pt x="45" y="27"/>
                  </a:cubicBezTo>
                  <a:cubicBezTo>
                    <a:pt x="63" y="36"/>
                    <a:pt x="72" y="45"/>
                    <a:pt x="81" y="54"/>
                  </a:cubicBezTo>
                  <a:cubicBezTo>
                    <a:pt x="90" y="63"/>
                    <a:pt x="108" y="81"/>
                    <a:pt x="117" y="90"/>
                  </a:cubicBezTo>
                  <a:cubicBezTo>
                    <a:pt x="127" y="99"/>
                    <a:pt x="136" y="108"/>
                    <a:pt x="145" y="117"/>
                  </a:cubicBezTo>
                  <a:cubicBezTo>
                    <a:pt x="153" y="126"/>
                    <a:pt x="163" y="145"/>
                    <a:pt x="172" y="154"/>
                  </a:cubicBezTo>
                  <a:cubicBezTo>
                    <a:pt x="181" y="172"/>
                    <a:pt x="190" y="181"/>
                    <a:pt x="199" y="190"/>
                  </a:cubicBezTo>
                  <a:cubicBezTo>
                    <a:pt x="217" y="199"/>
                    <a:pt x="226" y="208"/>
                    <a:pt x="244" y="217"/>
                  </a:cubicBezTo>
                  <a:cubicBezTo>
                    <a:pt x="253" y="217"/>
                    <a:pt x="271" y="226"/>
                    <a:pt x="289" y="226"/>
                  </a:cubicBezTo>
                  <a:cubicBezTo>
                    <a:pt x="298" y="235"/>
                    <a:pt x="316" y="235"/>
                    <a:pt x="325" y="235"/>
                  </a:cubicBezTo>
                  <a:cubicBezTo>
                    <a:pt x="343" y="235"/>
                    <a:pt x="361" y="244"/>
                    <a:pt x="370" y="244"/>
                  </a:cubicBezTo>
                  <a:cubicBezTo>
                    <a:pt x="389" y="253"/>
                    <a:pt x="398" y="253"/>
                    <a:pt x="416" y="253"/>
                  </a:cubicBezTo>
                  <a:cubicBezTo>
                    <a:pt x="434" y="253"/>
                    <a:pt x="443" y="262"/>
                    <a:pt x="461" y="262"/>
                  </a:cubicBezTo>
                  <a:cubicBezTo>
                    <a:pt x="470" y="262"/>
                    <a:pt x="488" y="271"/>
                    <a:pt x="497" y="271"/>
                  </a:cubicBezTo>
                  <a:cubicBezTo>
                    <a:pt x="515" y="280"/>
                    <a:pt x="524" y="280"/>
                    <a:pt x="542" y="289"/>
                  </a:cubicBezTo>
                  <a:cubicBezTo>
                    <a:pt x="560" y="289"/>
                    <a:pt x="569" y="289"/>
                    <a:pt x="587" y="298"/>
                  </a:cubicBezTo>
                  <a:cubicBezTo>
                    <a:pt x="605" y="298"/>
                    <a:pt x="614" y="307"/>
                    <a:pt x="633" y="307"/>
                  </a:cubicBezTo>
                  <a:lnTo>
                    <a:pt x="633" y="307"/>
                  </a:lnTo>
                  <a:lnTo>
                    <a:pt x="633" y="316"/>
                  </a:lnTo>
                  <a:lnTo>
                    <a:pt x="633" y="316"/>
                  </a:lnTo>
                  <a:cubicBezTo>
                    <a:pt x="623" y="325"/>
                    <a:pt x="605" y="334"/>
                    <a:pt x="587" y="343"/>
                  </a:cubicBezTo>
                  <a:cubicBezTo>
                    <a:pt x="569" y="343"/>
                    <a:pt x="560" y="343"/>
                    <a:pt x="542" y="352"/>
                  </a:cubicBezTo>
                  <a:cubicBezTo>
                    <a:pt x="524" y="352"/>
                    <a:pt x="506" y="352"/>
                    <a:pt x="488" y="352"/>
                  </a:cubicBezTo>
                  <a:cubicBezTo>
                    <a:pt x="470" y="352"/>
                    <a:pt x="461" y="352"/>
                    <a:pt x="443" y="352"/>
                  </a:cubicBezTo>
                  <a:cubicBezTo>
                    <a:pt x="425" y="343"/>
                    <a:pt x="406" y="343"/>
                    <a:pt x="398" y="343"/>
                  </a:cubicBezTo>
                  <a:cubicBezTo>
                    <a:pt x="380" y="334"/>
                    <a:pt x="361" y="325"/>
                    <a:pt x="343" y="325"/>
                  </a:cubicBezTo>
                  <a:cubicBezTo>
                    <a:pt x="334" y="316"/>
                    <a:pt x="316" y="307"/>
                    <a:pt x="307" y="298"/>
                  </a:cubicBezTo>
                  <a:cubicBezTo>
                    <a:pt x="289" y="289"/>
                    <a:pt x="280" y="280"/>
                    <a:pt x="262" y="271"/>
                  </a:cubicBezTo>
                  <a:cubicBezTo>
                    <a:pt x="253" y="262"/>
                    <a:pt x="244" y="244"/>
                    <a:pt x="226" y="235"/>
                  </a:cubicBezTo>
                  <a:cubicBezTo>
                    <a:pt x="217" y="226"/>
                    <a:pt x="199" y="217"/>
                    <a:pt x="190" y="217"/>
                  </a:cubicBezTo>
                  <a:cubicBezTo>
                    <a:pt x="172" y="208"/>
                    <a:pt x="163" y="199"/>
                    <a:pt x="145" y="190"/>
                  </a:cubicBezTo>
                  <a:cubicBezTo>
                    <a:pt x="127" y="190"/>
                    <a:pt x="108" y="181"/>
                    <a:pt x="99" y="172"/>
                  </a:cubicBezTo>
                  <a:cubicBezTo>
                    <a:pt x="81" y="162"/>
                    <a:pt x="72" y="154"/>
                    <a:pt x="63" y="136"/>
                  </a:cubicBezTo>
                  <a:cubicBezTo>
                    <a:pt x="54" y="126"/>
                    <a:pt x="45" y="117"/>
                    <a:pt x="36" y="99"/>
                  </a:cubicBezTo>
                  <a:cubicBezTo>
                    <a:pt x="27" y="81"/>
                    <a:pt x="18" y="72"/>
                    <a:pt x="9" y="54"/>
                  </a:cubicBezTo>
                  <a:cubicBezTo>
                    <a:pt x="9" y="36"/>
                    <a:pt x="0" y="27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DF6DECA6-D84E-8742-A6A7-E3FF69FD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871" y="9071877"/>
              <a:ext cx="531598" cy="371719"/>
            </a:xfrm>
            <a:custGeom>
              <a:avLst/>
              <a:gdLst>
                <a:gd name="T0" fmla="*/ 27 w 588"/>
                <a:gd name="T1" fmla="*/ 0 h 408"/>
                <a:gd name="T2" fmla="*/ 27 w 588"/>
                <a:gd name="T3" fmla="*/ 0 h 408"/>
                <a:gd name="T4" fmla="*/ 63 w 588"/>
                <a:gd name="T5" fmla="*/ 82 h 408"/>
                <a:gd name="T6" fmla="*/ 72 w 588"/>
                <a:gd name="T7" fmla="*/ 91 h 408"/>
                <a:gd name="T8" fmla="*/ 81 w 588"/>
                <a:gd name="T9" fmla="*/ 100 h 408"/>
                <a:gd name="T10" fmla="*/ 90 w 588"/>
                <a:gd name="T11" fmla="*/ 109 h 408"/>
                <a:gd name="T12" fmla="*/ 108 w 588"/>
                <a:gd name="T13" fmla="*/ 145 h 408"/>
                <a:gd name="T14" fmla="*/ 162 w 588"/>
                <a:gd name="T15" fmla="*/ 217 h 408"/>
                <a:gd name="T16" fmla="*/ 244 w 588"/>
                <a:gd name="T17" fmla="*/ 262 h 408"/>
                <a:gd name="T18" fmla="*/ 262 w 588"/>
                <a:gd name="T19" fmla="*/ 262 h 408"/>
                <a:gd name="T20" fmla="*/ 289 w 588"/>
                <a:gd name="T21" fmla="*/ 271 h 408"/>
                <a:gd name="T22" fmla="*/ 325 w 588"/>
                <a:gd name="T23" fmla="*/ 289 h 408"/>
                <a:gd name="T24" fmla="*/ 415 w 588"/>
                <a:gd name="T25" fmla="*/ 307 h 408"/>
                <a:gd name="T26" fmla="*/ 497 w 588"/>
                <a:gd name="T27" fmla="*/ 344 h 408"/>
                <a:gd name="T28" fmla="*/ 578 w 588"/>
                <a:gd name="T29" fmla="*/ 389 h 408"/>
                <a:gd name="T30" fmla="*/ 578 w 588"/>
                <a:gd name="T31" fmla="*/ 389 h 408"/>
                <a:gd name="T32" fmla="*/ 578 w 588"/>
                <a:gd name="T33" fmla="*/ 389 h 408"/>
                <a:gd name="T34" fmla="*/ 479 w 588"/>
                <a:gd name="T35" fmla="*/ 407 h 408"/>
                <a:gd name="T36" fmla="*/ 388 w 588"/>
                <a:gd name="T37" fmla="*/ 398 h 408"/>
                <a:gd name="T38" fmla="*/ 298 w 588"/>
                <a:gd name="T39" fmla="*/ 362 h 408"/>
                <a:gd name="T40" fmla="*/ 253 w 588"/>
                <a:gd name="T41" fmla="*/ 334 h 408"/>
                <a:gd name="T42" fmla="*/ 217 w 588"/>
                <a:gd name="T43" fmla="*/ 298 h 408"/>
                <a:gd name="T44" fmla="*/ 144 w 588"/>
                <a:gd name="T45" fmla="*/ 244 h 408"/>
                <a:gd name="T46" fmla="*/ 63 w 588"/>
                <a:gd name="T47" fmla="*/ 190 h 408"/>
                <a:gd name="T48" fmla="*/ 27 w 588"/>
                <a:gd name="T49" fmla="*/ 154 h 408"/>
                <a:gd name="T50" fmla="*/ 18 w 588"/>
                <a:gd name="T51" fmla="*/ 127 h 408"/>
                <a:gd name="T52" fmla="*/ 9 w 588"/>
                <a:gd name="T53" fmla="*/ 118 h 408"/>
                <a:gd name="T54" fmla="*/ 9 w 588"/>
                <a:gd name="T55" fmla="*/ 109 h 408"/>
                <a:gd name="T56" fmla="*/ 18 w 588"/>
                <a:gd name="T57" fmla="*/ 0 h 408"/>
                <a:gd name="T58" fmla="*/ 18 w 588"/>
                <a:gd name="T59" fmla="*/ 0 h 408"/>
                <a:gd name="T60" fmla="*/ 27 w 588"/>
                <a:gd name="T6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8" h="408">
                  <a:moveTo>
                    <a:pt x="27" y="0"/>
                  </a:moveTo>
                  <a:lnTo>
                    <a:pt x="27" y="0"/>
                  </a:lnTo>
                  <a:cubicBezTo>
                    <a:pt x="36" y="36"/>
                    <a:pt x="54" y="54"/>
                    <a:pt x="63" y="82"/>
                  </a:cubicBezTo>
                  <a:cubicBezTo>
                    <a:pt x="63" y="82"/>
                    <a:pt x="72" y="82"/>
                    <a:pt x="72" y="91"/>
                  </a:cubicBezTo>
                  <a:cubicBezTo>
                    <a:pt x="72" y="91"/>
                    <a:pt x="72" y="91"/>
                    <a:pt x="81" y="100"/>
                  </a:cubicBezTo>
                  <a:cubicBezTo>
                    <a:pt x="81" y="100"/>
                    <a:pt x="81" y="109"/>
                    <a:pt x="90" y="109"/>
                  </a:cubicBezTo>
                  <a:cubicBezTo>
                    <a:pt x="99" y="127"/>
                    <a:pt x="108" y="136"/>
                    <a:pt x="108" y="145"/>
                  </a:cubicBezTo>
                  <a:cubicBezTo>
                    <a:pt x="126" y="172"/>
                    <a:pt x="135" y="199"/>
                    <a:pt x="162" y="217"/>
                  </a:cubicBezTo>
                  <a:cubicBezTo>
                    <a:pt x="180" y="244"/>
                    <a:pt x="208" y="253"/>
                    <a:pt x="244" y="262"/>
                  </a:cubicBezTo>
                  <a:cubicBezTo>
                    <a:pt x="262" y="262"/>
                    <a:pt x="262" y="262"/>
                    <a:pt x="262" y="262"/>
                  </a:cubicBezTo>
                  <a:cubicBezTo>
                    <a:pt x="271" y="271"/>
                    <a:pt x="280" y="271"/>
                    <a:pt x="289" y="271"/>
                  </a:cubicBezTo>
                  <a:cubicBezTo>
                    <a:pt x="298" y="280"/>
                    <a:pt x="316" y="280"/>
                    <a:pt x="325" y="289"/>
                  </a:cubicBezTo>
                  <a:cubicBezTo>
                    <a:pt x="361" y="289"/>
                    <a:pt x="388" y="298"/>
                    <a:pt x="415" y="307"/>
                  </a:cubicBezTo>
                  <a:cubicBezTo>
                    <a:pt x="442" y="316"/>
                    <a:pt x="470" y="334"/>
                    <a:pt x="497" y="344"/>
                  </a:cubicBezTo>
                  <a:cubicBezTo>
                    <a:pt x="524" y="353"/>
                    <a:pt x="551" y="371"/>
                    <a:pt x="578" y="389"/>
                  </a:cubicBezTo>
                  <a:cubicBezTo>
                    <a:pt x="587" y="389"/>
                    <a:pt x="587" y="389"/>
                    <a:pt x="578" y="389"/>
                  </a:cubicBezTo>
                  <a:lnTo>
                    <a:pt x="578" y="389"/>
                  </a:lnTo>
                  <a:cubicBezTo>
                    <a:pt x="551" y="407"/>
                    <a:pt x="515" y="407"/>
                    <a:pt x="479" y="407"/>
                  </a:cubicBezTo>
                  <a:cubicBezTo>
                    <a:pt x="451" y="407"/>
                    <a:pt x="415" y="407"/>
                    <a:pt x="388" y="398"/>
                  </a:cubicBezTo>
                  <a:cubicBezTo>
                    <a:pt x="352" y="389"/>
                    <a:pt x="325" y="371"/>
                    <a:pt x="298" y="362"/>
                  </a:cubicBezTo>
                  <a:cubicBezTo>
                    <a:pt x="280" y="353"/>
                    <a:pt x="271" y="344"/>
                    <a:pt x="253" y="334"/>
                  </a:cubicBezTo>
                  <a:cubicBezTo>
                    <a:pt x="244" y="325"/>
                    <a:pt x="234" y="316"/>
                    <a:pt x="217" y="298"/>
                  </a:cubicBezTo>
                  <a:cubicBezTo>
                    <a:pt x="198" y="280"/>
                    <a:pt x="171" y="262"/>
                    <a:pt x="144" y="244"/>
                  </a:cubicBezTo>
                  <a:cubicBezTo>
                    <a:pt x="117" y="226"/>
                    <a:pt x="81" y="217"/>
                    <a:pt x="63" y="190"/>
                  </a:cubicBezTo>
                  <a:cubicBezTo>
                    <a:pt x="45" y="181"/>
                    <a:pt x="36" y="172"/>
                    <a:pt x="27" y="154"/>
                  </a:cubicBezTo>
                  <a:cubicBezTo>
                    <a:pt x="18" y="145"/>
                    <a:pt x="18" y="136"/>
                    <a:pt x="18" y="127"/>
                  </a:cubicBezTo>
                  <a:cubicBezTo>
                    <a:pt x="9" y="127"/>
                    <a:pt x="9" y="118"/>
                    <a:pt x="9" y="118"/>
                  </a:cubicBezTo>
                  <a:lnTo>
                    <a:pt x="9" y="109"/>
                  </a:lnTo>
                  <a:cubicBezTo>
                    <a:pt x="0" y="72"/>
                    <a:pt x="0" y="36"/>
                    <a:pt x="18" y="0"/>
                  </a:cubicBezTo>
                  <a:lnTo>
                    <a:pt x="18" y="0"/>
                  </a:lnTo>
                  <a:cubicBezTo>
                    <a:pt x="18" y="0"/>
                    <a:pt x="18" y="0"/>
                    <a:pt x="2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21549EF7-2D86-394E-9B7D-08CBD0A1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5692" y="6166065"/>
              <a:ext cx="171872" cy="751434"/>
            </a:xfrm>
            <a:custGeom>
              <a:avLst/>
              <a:gdLst>
                <a:gd name="T0" fmla="*/ 36 w 190"/>
                <a:gd name="T1" fmla="*/ 0 h 831"/>
                <a:gd name="T2" fmla="*/ 36 w 190"/>
                <a:gd name="T3" fmla="*/ 0 h 831"/>
                <a:gd name="T4" fmla="*/ 90 w 190"/>
                <a:gd name="T5" fmla="*/ 27 h 831"/>
                <a:gd name="T6" fmla="*/ 135 w 190"/>
                <a:gd name="T7" fmla="*/ 72 h 831"/>
                <a:gd name="T8" fmla="*/ 162 w 190"/>
                <a:gd name="T9" fmla="*/ 126 h 831"/>
                <a:gd name="T10" fmla="*/ 180 w 190"/>
                <a:gd name="T11" fmla="*/ 189 h 831"/>
                <a:gd name="T12" fmla="*/ 171 w 190"/>
                <a:gd name="T13" fmla="*/ 307 h 831"/>
                <a:gd name="T14" fmla="*/ 189 w 190"/>
                <a:gd name="T15" fmla="*/ 415 h 831"/>
                <a:gd name="T16" fmla="*/ 189 w 190"/>
                <a:gd name="T17" fmla="*/ 478 h 831"/>
                <a:gd name="T18" fmla="*/ 189 w 190"/>
                <a:gd name="T19" fmla="*/ 542 h 831"/>
                <a:gd name="T20" fmla="*/ 162 w 190"/>
                <a:gd name="T21" fmla="*/ 650 h 831"/>
                <a:gd name="T22" fmla="*/ 99 w 190"/>
                <a:gd name="T23" fmla="*/ 759 h 831"/>
                <a:gd name="T24" fmla="*/ 0 w 190"/>
                <a:gd name="T25" fmla="*/ 830 h 831"/>
                <a:gd name="T26" fmla="*/ 0 w 190"/>
                <a:gd name="T27" fmla="*/ 830 h 831"/>
                <a:gd name="T28" fmla="*/ 0 w 190"/>
                <a:gd name="T29" fmla="*/ 821 h 831"/>
                <a:gd name="T30" fmla="*/ 0 w 190"/>
                <a:gd name="T31" fmla="*/ 821 h 831"/>
                <a:gd name="T32" fmla="*/ 45 w 190"/>
                <a:gd name="T33" fmla="*/ 723 h 831"/>
                <a:gd name="T34" fmla="*/ 81 w 190"/>
                <a:gd name="T35" fmla="*/ 623 h 831"/>
                <a:gd name="T36" fmla="*/ 108 w 190"/>
                <a:gd name="T37" fmla="*/ 524 h 831"/>
                <a:gd name="T38" fmla="*/ 126 w 190"/>
                <a:gd name="T39" fmla="*/ 470 h 831"/>
                <a:gd name="T40" fmla="*/ 144 w 190"/>
                <a:gd name="T41" fmla="*/ 415 h 831"/>
                <a:gd name="T42" fmla="*/ 144 w 190"/>
                <a:gd name="T43" fmla="*/ 307 h 831"/>
                <a:gd name="T44" fmla="*/ 144 w 190"/>
                <a:gd name="T45" fmla="*/ 280 h 831"/>
                <a:gd name="T46" fmla="*/ 135 w 190"/>
                <a:gd name="T47" fmla="*/ 253 h 831"/>
                <a:gd name="T48" fmla="*/ 108 w 190"/>
                <a:gd name="T49" fmla="*/ 198 h 831"/>
                <a:gd name="T50" fmla="*/ 90 w 190"/>
                <a:gd name="T51" fmla="*/ 153 h 831"/>
                <a:gd name="T52" fmla="*/ 72 w 190"/>
                <a:gd name="T53" fmla="*/ 108 h 831"/>
                <a:gd name="T54" fmla="*/ 54 w 190"/>
                <a:gd name="T55" fmla="*/ 54 h 831"/>
                <a:gd name="T56" fmla="*/ 27 w 190"/>
                <a:gd name="T57" fmla="*/ 9 h 831"/>
                <a:gd name="T58" fmla="*/ 27 w 190"/>
                <a:gd name="T59" fmla="*/ 9 h 831"/>
                <a:gd name="T60" fmla="*/ 27 w 190"/>
                <a:gd name="T61" fmla="*/ 0 h 831"/>
                <a:gd name="T62" fmla="*/ 36 w 190"/>
                <a:gd name="T63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0" h="831">
                  <a:moveTo>
                    <a:pt x="36" y="0"/>
                  </a:moveTo>
                  <a:lnTo>
                    <a:pt x="36" y="0"/>
                  </a:lnTo>
                  <a:cubicBezTo>
                    <a:pt x="54" y="9"/>
                    <a:pt x="72" y="18"/>
                    <a:pt x="90" y="27"/>
                  </a:cubicBezTo>
                  <a:cubicBezTo>
                    <a:pt x="108" y="45"/>
                    <a:pt x="117" y="54"/>
                    <a:pt x="135" y="72"/>
                  </a:cubicBezTo>
                  <a:cubicBezTo>
                    <a:pt x="144" y="90"/>
                    <a:pt x="153" y="108"/>
                    <a:pt x="162" y="126"/>
                  </a:cubicBezTo>
                  <a:cubicBezTo>
                    <a:pt x="171" y="144"/>
                    <a:pt x="171" y="162"/>
                    <a:pt x="180" y="189"/>
                  </a:cubicBezTo>
                  <a:cubicBezTo>
                    <a:pt x="180" y="225"/>
                    <a:pt x="171" y="271"/>
                    <a:pt x="171" y="307"/>
                  </a:cubicBezTo>
                  <a:cubicBezTo>
                    <a:pt x="171" y="343"/>
                    <a:pt x="180" y="379"/>
                    <a:pt x="189" y="415"/>
                  </a:cubicBezTo>
                  <a:cubicBezTo>
                    <a:pt x="189" y="442"/>
                    <a:pt x="189" y="460"/>
                    <a:pt x="189" y="478"/>
                  </a:cubicBezTo>
                  <a:cubicBezTo>
                    <a:pt x="189" y="496"/>
                    <a:pt x="189" y="515"/>
                    <a:pt x="189" y="542"/>
                  </a:cubicBezTo>
                  <a:cubicBezTo>
                    <a:pt x="180" y="578"/>
                    <a:pt x="180" y="614"/>
                    <a:pt x="162" y="650"/>
                  </a:cubicBezTo>
                  <a:cubicBezTo>
                    <a:pt x="144" y="695"/>
                    <a:pt x="126" y="723"/>
                    <a:pt x="99" y="759"/>
                  </a:cubicBezTo>
                  <a:cubicBezTo>
                    <a:pt x="72" y="786"/>
                    <a:pt x="36" y="813"/>
                    <a:pt x="0" y="830"/>
                  </a:cubicBezTo>
                  <a:lnTo>
                    <a:pt x="0" y="830"/>
                  </a:lnTo>
                  <a:lnTo>
                    <a:pt x="0" y="821"/>
                  </a:lnTo>
                  <a:lnTo>
                    <a:pt x="0" y="821"/>
                  </a:lnTo>
                  <a:cubicBezTo>
                    <a:pt x="9" y="786"/>
                    <a:pt x="27" y="759"/>
                    <a:pt x="45" y="723"/>
                  </a:cubicBezTo>
                  <a:cubicBezTo>
                    <a:pt x="54" y="686"/>
                    <a:pt x="63" y="659"/>
                    <a:pt x="81" y="623"/>
                  </a:cubicBezTo>
                  <a:cubicBezTo>
                    <a:pt x="90" y="587"/>
                    <a:pt x="99" y="560"/>
                    <a:pt x="108" y="524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35" y="451"/>
                    <a:pt x="135" y="433"/>
                    <a:pt x="144" y="415"/>
                  </a:cubicBezTo>
                  <a:cubicBezTo>
                    <a:pt x="153" y="379"/>
                    <a:pt x="153" y="343"/>
                    <a:pt x="144" y="307"/>
                  </a:cubicBezTo>
                  <a:cubicBezTo>
                    <a:pt x="144" y="298"/>
                    <a:pt x="144" y="289"/>
                    <a:pt x="144" y="280"/>
                  </a:cubicBezTo>
                  <a:cubicBezTo>
                    <a:pt x="135" y="271"/>
                    <a:pt x="135" y="262"/>
                    <a:pt x="135" y="253"/>
                  </a:cubicBezTo>
                  <a:cubicBezTo>
                    <a:pt x="126" y="234"/>
                    <a:pt x="117" y="217"/>
                    <a:pt x="108" y="198"/>
                  </a:cubicBezTo>
                  <a:cubicBezTo>
                    <a:pt x="99" y="189"/>
                    <a:pt x="99" y="171"/>
                    <a:pt x="90" y="153"/>
                  </a:cubicBezTo>
                  <a:cubicBezTo>
                    <a:pt x="90" y="135"/>
                    <a:pt x="81" y="117"/>
                    <a:pt x="72" y="108"/>
                  </a:cubicBezTo>
                  <a:cubicBezTo>
                    <a:pt x="72" y="90"/>
                    <a:pt x="63" y="72"/>
                    <a:pt x="54" y="54"/>
                  </a:cubicBezTo>
                  <a:cubicBezTo>
                    <a:pt x="45" y="45"/>
                    <a:pt x="36" y="27"/>
                    <a:pt x="27" y="9"/>
                  </a:cubicBezTo>
                  <a:lnTo>
                    <a:pt x="27" y="9"/>
                  </a:lnTo>
                  <a:lnTo>
                    <a:pt x="27" y="0"/>
                  </a:ln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4A07C09A-97D9-4143-9EC3-1EA74F7A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2738" y="6565764"/>
              <a:ext cx="83935" cy="3233565"/>
            </a:xfrm>
            <a:custGeom>
              <a:avLst/>
              <a:gdLst>
                <a:gd name="T0" fmla="*/ 27 w 91"/>
                <a:gd name="T1" fmla="*/ 0 h 3569"/>
                <a:gd name="T2" fmla="*/ 27 w 91"/>
                <a:gd name="T3" fmla="*/ 0 h 3569"/>
                <a:gd name="T4" fmla="*/ 63 w 91"/>
                <a:gd name="T5" fmla="*/ 442 h 3569"/>
                <a:gd name="T6" fmla="*/ 82 w 91"/>
                <a:gd name="T7" fmla="*/ 668 h 3569"/>
                <a:gd name="T8" fmla="*/ 82 w 91"/>
                <a:gd name="T9" fmla="*/ 894 h 3569"/>
                <a:gd name="T10" fmla="*/ 63 w 91"/>
                <a:gd name="T11" fmla="*/ 1337 h 3569"/>
                <a:gd name="T12" fmla="*/ 63 w 91"/>
                <a:gd name="T13" fmla="*/ 1788 h 3569"/>
                <a:gd name="T14" fmla="*/ 72 w 91"/>
                <a:gd name="T15" fmla="*/ 2005 h 3569"/>
                <a:gd name="T16" fmla="*/ 82 w 91"/>
                <a:gd name="T17" fmla="*/ 2231 h 3569"/>
                <a:gd name="T18" fmla="*/ 90 w 91"/>
                <a:gd name="T19" fmla="*/ 2448 h 3569"/>
                <a:gd name="T20" fmla="*/ 90 w 91"/>
                <a:gd name="T21" fmla="*/ 2674 h 3569"/>
                <a:gd name="T22" fmla="*/ 82 w 91"/>
                <a:gd name="T23" fmla="*/ 2900 h 3569"/>
                <a:gd name="T24" fmla="*/ 72 w 91"/>
                <a:gd name="T25" fmla="*/ 3008 h 3569"/>
                <a:gd name="T26" fmla="*/ 63 w 91"/>
                <a:gd name="T27" fmla="*/ 3126 h 3569"/>
                <a:gd name="T28" fmla="*/ 18 w 91"/>
                <a:gd name="T29" fmla="*/ 3568 h 3569"/>
                <a:gd name="T30" fmla="*/ 9 w 91"/>
                <a:gd name="T31" fmla="*/ 3568 h 3569"/>
                <a:gd name="T32" fmla="*/ 9 w 91"/>
                <a:gd name="T33" fmla="*/ 3568 h 3569"/>
                <a:gd name="T34" fmla="*/ 0 w 91"/>
                <a:gd name="T35" fmla="*/ 3117 h 3569"/>
                <a:gd name="T36" fmla="*/ 0 w 91"/>
                <a:gd name="T37" fmla="*/ 3008 h 3569"/>
                <a:gd name="T38" fmla="*/ 0 w 91"/>
                <a:gd name="T39" fmla="*/ 2900 h 3569"/>
                <a:gd name="T40" fmla="*/ 0 w 91"/>
                <a:gd name="T41" fmla="*/ 2674 h 3569"/>
                <a:gd name="T42" fmla="*/ 0 w 91"/>
                <a:gd name="T43" fmla="*/ 2231 h 3569"/>
                <a:gd name="T44" fmla="*/ 9 w 91"/>
                <a:gd name="T45" fmla="*/ 2005 h 3569"/>
                <a:gd name="T46" fmla="*/ 18 w 91"/>
                <a:gd name="T47" fmla="*/ 1779 h 3569"/>
                <a:gd name="T48" fmla="*/ 36 w 91"/>
                <a:gd name="T49" fmla="*/ 1337 h 3569"/>
                <a:gd name="T50" fmla="*/ 9 w 91"/>
                <a:gd name="T51" fmla="*/ 894 h 3569"/>
                <a:gd name="T52" fmla="*/ 0 w 91"/>
                <a:gd name="T53" fmla="*/ 668 h 3569"/>
                <a:gd name="T54" fmla="*/ 0 w 91"/>
                <a:gd name="T55" fmla="*/ 451 h 3569"/>
                <a:gd name="T56" fmla="*/ 18 w 91"/>
                <a:gd name="T57" fmla="*/ 0 h 3569"/>
                <a:gd name="T58" fmla="*/ 18 w 91"/>
                <a:gd name="T59" fmla="*/ 0 h 3569"/>
                <a:gd name="T60" fmla="*/ 27 w 91"/>
                <a:gd name="T61" fmla="*/ 0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" h="3569">
                  <a:moveTo>
                    <a:pt x="27" y="0"/>
                  </a:moveTo>
                  <a:lnTo>
                    <a:pt x="27" y="0"/>
                  </a:lnTo>
                  <a:cubicBezTo>
                    <a:pt x="45" y="154"/>
                    <a:pt x="54" y="298"/>
                    <a:pt x="63" y="442"/>
                  </a:cubicBezTo>
                  <a:cubicBezTo>
                    <a:pt x="72" y="523"/>
                    <a:pt x="72" y="596"/>
                    <a:pt x="82" y="668"/>
                  </a:cubicBezTo>
                  <a:cubicBezTo>
                    <a:pt x="82" y="740"/>
                    <a:pt x="82" y="822"/>
                    <a:pt x="82" y="894"/>
                  </a:cubicBezTo>
                  <a:cubicBezTo>
                    <a:pt x="82" y="1039"/>
                    <a:pt x="63" y="1192"/>
                    <a:pt x="63" y="1337"/>
                  </a:cubicBezTo>
                  <a:cubicBezTo>
                    <a:pt x="54" y="1490"/>
                    <a:pt x="54" y="1635"/>
                    <a:pt x="63" y="1788"/>
                  </a:cubicBezTo>
                  <a:cubicBezTo>
                    <a:pt x="72" y="1861"/>
                    <a:pt x="72" y="1933"/>
                    <a:pt x="72" y="2005"/>
                  </a:cubicBezTo>
                  <a:cubicBezTo>
                    <a:pt x="82" y="2077"/>
                    <a:pt x="82" y="2159"/>
                    <a:pt x="82" y="2231"/>
                  </a:cubicBezTo>
                  <a:cubicBezTo>
                    <a:pt x="82" y="2303"/>
                    <a:pt x="90" y="2376"/>
                    <a:pt x="90" y="2448"/>
                  </a:cubicBezTo>
                  <a:cubicBezTo>
                    <a:pt x="90" y="2529"/>
                    <a:pt x="90" y="2602"/>
                    <a:pt x="90" y="2674"/>
                  </a:cubicBezTo>
                  <a:cubicBezTo>
                    <a:pt x="82" y="2746"/>
                    <a:pt x="82" y="2827"/>
                    <a:pt x="82" y="2900"/>
                  </a:cubicBezTo>
                  <a:cubicBezTo>
                    <a:pt x="72" y="3008"/>
                    <a:pt x="72" y="3008"/>
                    <a:pt x="72" y="3008"/>
                  </a:cubicBezTo>
                  <a:cubicBezTo>
                    <a:pt x="63" y="3126"/>
                    <a:pt x="63" y="3126"/>
                    <a:pt x="63" y="3126"/>
                  </a:cubicBezTo>
                  <a:cubicBezTo>
                    <a:pt x="45" y="3270"/>
                    <a:pt x="36" y="3415"/>
                    <a:pt x="18" y="3568"/>
                  </a:cubicBezTo>
                  <a:cubicBezTo>
                    <a:pt x="18" y="3568"/>
                    <a:pt x="18" y="3568"/>
                    <a:pt x="9" y="3568"/>
                  </a:cubicBezTo>
                  <a:lnTo>
                    <a:pt x="9" y="3568"/>
                  </a:lnTo>
                  <a:cubicBezTo>
                    <a:pt x="0" y="3415"/>
                    <a:pt x="0" y="3270"/>
                    <a:pt x="0" y="3117"/>
                  </a:cubicBezTo>
                  <a:cubicBezTo>
                    <a:pt x="0" y="3008"/>
                    <a:pt x="0" y="3008"/>
                    <a:pt x="0" y="3008"/>
                  </a:cubicBezTo>
                  <a:cubicBezTo>
                    <a:pt x="0" y="2900"/>
                    <a:pt x="0" y="2900"/>
                    <a:pt x="0" y="2900"/>
                  </a:cubicBezTo>
                  <a:cubicBezTo>
                    <a:pt x="0" y="2674"/>
                    <a:pt x="0" y="2674"/>
                    <a:pt x="0" y="2674"/>
                  </a:cubicBezTo>
                  <a:cubicBezTo>
                    <a:pt x="0" y="2529"/>
                    <a:pt x="0" y="2376"/>
                    <a:pt x="0" y="2231"/>
                  </a:cubicBezTo>
                  <a:cubicBezTo>
                    <a:pt x="9" y="2159"/>
                    <a:pt x="9" y="2077"/>
                    <a:pt x="9" y="2005"/>
                  </a:cubicBezTo>
                  <a:cubicBezTo>
                    <a:pt x="9" y="1933"/>
                    <a:pt x="18" y="1861"/>
                    <a:pt x="18" y="1779"/>
                  </a:cubicBezTo>
                  <a:cubicBezTo>
                    <a:pt x="27" y="1635"/>
                    <a:pt x="36" y="1490"/>
                    <a:pt x="36" y="1337"/>
                  </a:cubicBezTo>
                  <a:cubicBezTo>
                    <a:pt x="36" y="1192"/>
                    <a:pt x="18" y="1039"/>
                    <a:pt x="9" y="894"/>
                  </a:cubicBezTo>
                  <a:cubicBezTo>
                    <a:pt x="9" y="822"/>
                    <a:pt x="0" y="749"/>
                    <a:pt x="0" y="668"/>
                  </a:cubicBezTo>
                  <a:cubicBezTo>
                    <a:pt x="0" y="596"/>
                    <a:pt x="0" y="523"/>
                    <a:pt x="0" y="451"/>
                  </a:cubicBezTo>
                  <a:cubicBezTo>
                    <a:pt x="0" y="298"/>
                    <a:pt x="0" y="154"/>
                    <a:pt x="18" y="0"/>
                  </a:cubicBezTo>
                  <a:lnTo>
                    <a:pt x="18" y="0"/>
                  </a:lnTo>
                  <a:lnTo>
                    <a:pt x="27" y="0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2598DBC7-054C-014C-A8A0-9762D1CFBF75}"/>
              </a:ext>
            </a:extLst>
          </p:cNvPr>
          <p:cNvGrpSpPr/>
          <p:nvPr/>
        </p:nvGrpSpPr>
        <p:grpSpPr>
          <a:xfrm>
            <a:off x="2668308" y="217424"/>
            <a:ext cx="19041035" cy="2561450"/>
            <a:chOff x="2668308" y="861425"/>
            <a:chExt cx="19041035" cy="2561450"/>
          </a:xfrm>
        </p:grpSpPr>
        <p:sp>
          <p:nvSpPr>
            <p:cNvPr id="197" name="CuadroTexto 196">
              <a:extLst>
                <a:ext uri="{FF2B5EF4-FFF2-40B4-BE49-F238E27FC236}">
                  <a16:creationId xmlns:a16="http://schemas.microsoft.com/office/drawing/2014/main" id="{81618FEE-0263-C64F-98B7-5E2BECB79C91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3F202D61-3CA0-C142-96CC-D611E7E18BB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85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235">
            <a:extLst>
              <a:ext uri="{FF2B5EF4-FFF2-40B4-BE49-F238E27FC236}">
                <a16:creationId xmlns:a16="http://schemas.microsoft.com/office/drawing/2014/main" id="{A76571E3-962A-AB40-9380-C08CE4F1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894" y="5078654"/>
            <a:ext cx="3414963" cy="3409216"/>
          </a:xfrm>
          <a:custGeom>
            <a:avLst/>
            <a:gdLst>
              <a:gd name="T0" fmla="*/ 2311 w 2619"/>
              <a:gd name="T1" fmla="*/ 2616 h 2617"/>
              <a:gd name="T2" fmla="*/ 2311 w 2619"/>
              <a:gd name="T3" fmla="*/ 2616 h 2617"/>
              <a:gd name="T4" fmla="*/ 314 w 2619"/>
              <a:gd name="T5" fmla="*/ 2616 h 2617"/>
              <a:gd name="T6" fmla="*/ 0 w 2619"/>
              <a:gd name="T7" fmla="*/ 2310 h 2617"/>
              <a:gd name="T8" fmla="*/ 0 w 2619"/>
              <a:gd name="T9" fmla="*/ 314 h 2617"/>
              <a:gd name="T10" fmla="*/ 314 w 2619"/>
              <a:gd name="T11" fmla="*/ 0 h 2617"/>
              <a:gd name="T12" fmla="*/ 2311 w 2619"/>
              <a:gd name="T13" fmla="*/ 0 h 2617"/>
              <a:gd name="T14" fmla="*/ 2618 w 2619"/>
              <a:gd name="T15" fmla="*/ 314 h 2617"/>
              <a:gd name="T16" fmla="*/ 2618 w 2619"/>
              <a:gd name="T17" fmla="*/ 2310 h 2617"/>
              <a:gd name="T18" fmla="*/ 2311 w 2619"/>
              <a:gd name="T1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7">
                <a:moveTo>
                  <a:pt x="2311" y="2616"/>
                </a:moveTo>
                <a:lnTo>
                  <a:pt x="2311" y="2616"/>
                </a:lnTo>
                <a:cubicBezTo>
                  <a:pt x="314" y="2616"/>
                  <a:pt x="314" y="2616"/>
                  <a:pt x="314" y="2616"/>
                </a:cubicBezTo>
                <a:cubicBezTo>
                  <a:pt x="146" y="2616"/>
                  <a:pt x="0" y="2478"/>
                  <a:pt x="0" y="2310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138"/>
                  <a:pt x="146" y="0"/>
                  <a:pt x="314" y="0"/>
                </a:cubicBezTo>
                <a:cubicBezTo>
                  <a:pt x="2311" y="0"/>
                  <a:pt x="2311" y="0"/>
                  <a:pt x="2311" y="0"/>
                </a:cubicBezTo>
                <a:cubicBezTo>
                  <a:pt x="2480" y="0"/>
                  <a:pt x="2618" y="138"/>
                  <a:pt x="2618" y="314"/>
                </a:cubicBezTo>
                <a:cubicBezTo>
                  <a:pt x="2618" y="2310"/>
                  <a:pt x="2618" y="2310"/>
                  <a:pt x="2618" y="2310"/>
                </a:cubicBezTo>
                <a:cubicBezTo>
                  <a:pt x="2618" y="2478"/>
                  <a:pt x="2480" y="2616"/>
                  <a:pt x="2311" y="26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36">
            <a:extLst>
              <a:ext uri="{FF2B5EF4-FFF2-40B4-BE49-F238E27FC236}">
                <a16:creationId xmlns:a16="http://schemas.microsoft.com/office/drawing/2014/main" id="{C34B38BD-980C-6848-918D-730A1232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894" y="8930548"/>
            <a:ext cx="3414963" cy="3414963"/>
          </a:xfrm>
          <a:custGeom>
            <a:avLst/>
            <a:gdLst>
              <a:gd name="T0" fmla="*/ 2311 w 2619"/>
              <a:gd name="T1" fmla="*/ 2617 h 2618"/>
              <a:gd name="T2" fmla="*/ 2311 w 2619"/>
              <a:gd name="T3" fmla="*/ 2617 h 2618"/>
              <a:gd name="T4" fmla="*/ 314 w 2619"/>
              <a:gd name="T5" fmla="*/ 2617 h 2618"/>
              <a:gd name="T6" fmla="*/ 0 w 2619"/>
              <a:gd name="T7" fmla="*/ 2311 h 2618"/>
              <a:gd name="T8" fmla="*/ 0 w 2619"/>
              <a:gd name="T9" fmla="*/ 306 h 2618"/>
              <a:gd name="T10" fmla="*/ 314 w 2619"/>
              <a:gd name="T11" fmla="*/ 0 h 2618"/>
              <a:gd name="T12" fmla="*/ 2311 w 2619"/>
              <a:gd name="T13" fmla="*/ 0 h 2618"/>
              <a:gd name="T14" fmla="*/ 2618 w 2619"/>
              <a:gd name="T15" fmla="*/ 306 h 2618"/>
              <a:gd name="T16" fmla="*/ 2618 w 2619"/>
              <a:gd name="T17" fmla="*/ 2311 h 2618"/>
              <a:gd name="T18" fmla="*/ 2311 w 2619"/>
              <a:gd name="T19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8">
                <a:moveTo>
                  <a:pt x="2311" y="2617"/>
                </a:moveTo>
                <a:lnTo>
                  <a:pt x="2311" y="2617"/>
                </a:lnTo>
                <a:cubicBezTo>
                  <a:pt x="314" y="2617"/>
                  <a:pt x="314" y="2617"/>
                  <a:pt x="314" y="2617"/>
                </a:cubicBezTo>
                <a:cubicBezTo>
                  <a:pt x="146" y="2617"/>
                  <a:pt x="0" y="2479"/>
                  <a:pt x="0" y="2311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8"/>
                  <a:pt x="146" y="0"/>
                  <a:pt x="314" y="0"/>
                </a:cubicBezTo>
                <a:cubicBezTo>
                  <a:pt x="2311" y="0"/>
                  <a:pt x="2311" y="0"/>
                  <a:pt x="2311" y="0"/>
                </a:cubicBezTo>
                <a:cubicBezTo>
                  <a:pt x="2480" y="0"/>
                  <a:pt x="2618" y="138"/>
                  <a:pt x="2618" y="306"/>
                </a:cubicBezTo>
                <a:cubicBezTo>
                  <a:pt x="2618" y="2311"/>
                  <a:pt x="2618" y="2311"/>
                  <a:pt x="2618" y="2311"/>
                </a:cubicBezTo>
                <a:cubicBezTo>
                  <a:pt x="2618" y="2479"/>
                  <a:pt x="2480" y="2617"/>
                  <a:pt x="2311" y="26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37">
            <a:extLst>
              <a:ext uri="{FF2B5EF4-FFF2-40B4-BE49-F238E27FC236}">
                <a16:creationId xmlns:a16="http://schemas.microsoft.com/office/drawing/2014/main" id="{BE99FFA5-C42B-3C47-9999-D81740F5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87" y="5078654"/>
            <a:ext cx="3414963" cy="3409216"/>
          </a:xfrm>
          <a:custGeom>
            <a:avLst/>
            <a:gdLst>
              <a:gd name="T0" fmla="*/ 2312 w 2619"/>
              <a:gd name="T1" fmla="*/ 2616 h 2617"/>
              <a:gd name="T2" fmla="*/ 2312 w 2619"/>
              <a:gd name="T3" fmla="*/ 2616 h 2617"/>
              <a:gd name="T4" fmla="*/ 307 w 2619"/>
              <a:gd name="T5" fmla="*/ 2616 h 2617"/>
              <a:gd name="T6" fmla="*/ 0 w 2619"/>
              <a:gd name="T7" fmla="*/ 2310 h 2617"/>
              <a:gd name="T8" fmla="*/ 0 w 2619"/>
              <a:gd name="T9" fmla="*/ 314 h 2617"/>
              <a:gd name="T10" fmla="*/ 307 w 2619"/>
              <a:gd name="T11" fmla="*/ 0 h 2617"/>
              <a:gd name="T12" fmla="*/ 2312 w 2619"/>
              <a:gd name="T13" fmla="*/ 0 h 2617"/>
              <a:gd name="T14" fmla="*/ 2618 w 2619"/>
              <a:gd name="T15" fmla="*/ 314 h 2617"/>
              <a:gd name="T16" fmla="*/ 2618 w 2619"/>
              <a:gd name="T17" fmla="*/ 2310 h 2617"/>
              <a:gd name="T18" fmla="*/ 2312 w 2619"/>
              <a:gd name="T1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7">
                <a:moveTo>
                  <a:pt x="2312" y="2616"/>
                </a:moveTo>
                <a:lnTo>
                  <a:pt x="2312" y="2616"/>
                </a:lnTo>
                <a:cubicBezTo>
                  <a:pt x="307" y="2616"/>
                  <a:pt x="307" y="2616"/>
                  <a:pt x="307" y="2616"/>
                </a:cubicBezTo>
                <a:cubicBezTo>
                  <a:pt x="138" y="2616"/>
                  <a:pt x="0" y="2478"/>
                  <a:pt x="0" y="2310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138"/>
                  <a:pt x="138" y="0"/>
                  <a:pt x="307" y="0"/>
                </a:cubicBezTo>
                <a:cubicBezTo>
                  <a:pt x="2312" y="0"/>
                  <a:pt x="2312" y="0"/>
                  <a:pt x="2312" y="0"/>
                </a:cubicBezTo>
                <a:cubicBezTo>
                  <a:pt x="2480" y="0"/>
                  <a:pt x="2618" y="138"/>
                  <a:pt x="2618" y="314"/>
                </a:cubicBezTo>
                <a:cubicBezTo>
                  <a:pt x="2618" y="2310"/>
                  <a:pt x="2618" y="2310"/>
                  <a:pt x="2618" y="2310"/>
                </a:cubicBezTo>
                <a:cubicBezTo>
                  <a:pt x="2618" y="2478"/>
                  <a:pt x="2480" y="2616"/>
                  <a:pt x="2312" y="26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38">
            <a:extLst>
              <a:ext uri="{FF2B5EF4-FFF2-40B4-BE49-F238E27FC236}">
                <a16:creationId xmlns:a16="http://schemas.microsoft.com/office/drawing/2014/main" id="{40A5BB05-7CBE-0147-B0EF-27391947C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87" y="8930548"/>
            <a:ext cx="3414963" cy="3414963"/>
          </a:xfrm>
          <a:custGeom>
            <a:avLst/>
            <a:gdLst>
              <a:gd name="T0" fmla="*/ 2312 w 2619"/>
              <a:gd name="T1" fmla="*/ 2617 h 2618"/>
              <a:gd name="T2" fmla="*/ 2312 w 2619"/>
              <a:gd name="T3" fmla="*/ 2617 h 2618"/>
              <a:gd name="T4" fmla="*/ 307 w 2619"/>
              <a:gd name="T5" fmla="*/ 2617 h 2618"/>
              <a:gd name="T6" fmla="*/ 0 w 2619"/>
              <a:gd name="T7" fmla="*/ 2311 h 2618"/>
              <a:gd name="T8" fmla="*/ 0 w 2619"/>
              <a:gd name="T9" fmla="*/ 306 h 2618"/>
              <a:gd name="T10" fmla="*/ 307 w 2619"/>
              <a:gd name="T11" fmla="*/ 0 h 2618"/>
              <a:gd name="T12" fmla="*/ 2312 w 2619"/>
              <a:gd name="T13" fmla="*/ 0 h 2618"/>
              <a:gd name="T14" fmla="*/ 2618 w 2619"/>
              <a:gd name="T15" fmla="*/ 306 h 2618"/>
              <a:gd name="T16" fmla="*/ 2618 w 2619"/>
              <a:gd name="T17" fmla="*/ 2311 h 2618"/>
              <a:gd name="T18" fmla="*/ 2312 w 2619"/>
              <a:gd name="T19" fmla="*/ 2617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9" h="2618">
                <a:moveTo>
                  <a:pt x="2312" y="2617"/>
                </a:moveTo>
                <a:lnTo>
                  <a:pt x="2312" y="2617"/>
                </a:lnTo>
                <a:cubicBezTo>
                  <a:pt x="307" y="2617"/>
                  <a:pt x="307" y="2617"/>
                  <a:pt x="307" y="2617"/>
                </a:cubicBezTo>
                <a:cubicBezTo>
                  <a:pt x="138" y="2617"/>
                  <a:pt x="0" y="2479"/>
                  <a:pt x="0" y="2311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138"/>
                  <a:pt x="138" y="0"/>
                  <a:pt x="307" y="0"/>
                </a:cubicBezTo>
                <a:cubicBezTo>
                  <a:pt x="2312" y="0"/>
                  <a:pt x="2312" y="0"/>
                  <a:pt x="2312" y="0"/>
                </a:cubicBezTo>
                <a:cubicBezTo>
                  <a:pt x="2480" y="0"/>
                  <a:pt x="2618" y="138"/>
                  <a:pt x="2618" y="306"/>
                </a:cubicBezTo>
                <a:cubicBezTo>
                  <a:pt x="2618" y="2311"/>
                  <a:pt x="2618" y="2311"/>
                  <a:pt x="2618" y="2311"/>
                </a:cubicBezTo>
                <a:cubicBezTo>
                  <a:pt x="2618" y="2479"/>
                  <a:pt x="2480" y="2617"/>
                  <a:pt x="2312" y="26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39">
            <a:extLst>
              <a:ext uri="{FF2B5EF4-FFF2-40B4-BE49-F238E27FC236}">
                <a16:creationId xmlns:a16="http://schemas.microsoft.com/office/drawing/2014/main" id="{0263FF35-BF8C-3E49-A804-08BB094D2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644" y="6452201"/>
            <a:ext cx="872935" cy="541441"/>
          </a:xfrm>
          <a:custGeom>
            <a:avLst/>
            <a:gdLst>
              <a:gd name="T0" fmla="*/ 566 w 697"/>
              <a:gd name="T1" fmla="*/ 429 h 430"/>
              <a:gd name="T2" fmla="*/ 566 w 697"/>
              <a:gd name="T3" fmla="*/ 429 h 430"/>
              <a:gd name="T4" fmla="*/ 260 w 697"/>
              <a:gd name="T5" fmla="*/ 429 h 430"/>
              <a:gd name="T6" fmla="*/ 199 w 697"/>
              <a:gd name="T7" fmla="*/ 375 h 430"/>
              <a:gd name="T8" fmla="*/ 107 w 697"/>
              <a:gd name="T9" fmla="*/ 69 h 430"/>
              <a:gd name="T10" fmla="*/ 30 w 697"/>
              <a:gd name="T11" fmla="*/ 69 h 430"/>
              <a:gd name="T12" fmla="*/ 0 w 697"/>
              <a:gd name="T13" fmla="*/ 38 h 430"/>
              <a:gd name="T14" fmla="*/ 30 w 697"/>
              <a:gd name="T15" fmla="*/ 0 h 430"/>
              <a:gd name="T16" fmla="*/ 130 w 697"/>
              <a:gd name="T17" fmla="*/ 0 h 430"/>
              <a:gd name="T18" fmla="*/ 168 w 697"/>
              <a:gd name="T19" fmla="*/ 23 h 430"/>
              <a:gd name="T20" fmla="*/ 260 w 697"/>
              <a:gd name="T21" fmla="*/ 360 h 430"/>
              <a:gd name="T22" fmla="*/ 268 w 697"/>
              <a:gd name="T23" fmla="*/ 367 h 430"/>
              <a:gd name="T24" fmla="*/ 566 w 697"/>
              <a:gd name="T25" fmla="*/ 367 h 430"/>
              <a:gd name="T26" fmla="*/ 566 w 697"/>
              <a:gd name="T27" fmla="*/ 360 h 430"/>
              <a:gd name="T28" fmla="*/ 620 w 697"/>
              <a:gd name="T29" fmla="*/ 168 h 430"/>
              <a:gd name="T30" fmla="*/ 367 w 697"/>
              <a:gd name="T31" fmla="*/ 168 h 430"/>
              <a:gd name="T32" fmla="*/ 329 w 697"/>
              <a:gd name="T33" fmla="*/ 138 h 430"/>
              <a:gd name="T34" fmla="*/ 367 w 697"/>
              <a:gd name="T35" fmla="*/ 99 h 430"/>
              <a:gd name="T36" fmla="*/ 666 w 697"/>
              <a:gd name="T37" fmla="*/ 99 h 430"/>
              <a:gd name="T38" fmla="*/ 689 w 697"/>
              <a:gd name="T39" fmla="*/ 115 h 430"/>
              <a:gd name="T40" fmla="*/ 696 w 697"/>
              <a:gd name="T41" fmla="*/ 145 h 430"/>
              <a:gd name="T42" fmla="*/ 627 w 697"/>
              <a:gd name="T43" fmla="*/ 375 h 430"/>
              <a:gd name="T44" fmla="*/ 566 w 697"/>
              <a:gd name="T4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30">
                <a:moveTo>
                  <a:pt x="566" y="429"/>
                </a:moveTo>
                <a:lnTo>
                  <a:pt x="566" y="429"/>
                </a:lnTo>
                <a:cubicBezTo>
                  <a:pt x="260" y="429"/>
                  <a:pt x="260" y="429"/>
                  <a:pt x="260" y="429"/>
                </a:cubicBezTo>
                <a:cubicBezTo>
                  <a:pt x="230" y="429"/>
                  <a:pt x="199" y="406"/>
                  <a:pt x="199" y="375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15" y="69"/>
                  <a:pt x="0" y="54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61" y="8"/>
                  <a:pt x="168" y="2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8" y="360"/>
                  <a:pt x="268" y="367"/>
                  <a:pt x="268" y="367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44" y="168"/>
                  <a:pt x="329" y="153"/>
                  <a:pt x="329" y="138"/>
                </a:cubicBezTo>
                <a:cubicBezTo>
                  <a:pt x="329" y="115"/>
                  <a:pt x="344" y="99"/>
                  <a:pt x="367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73" y="99"/>
                  <a:pt x="681" y="107"/>
                  <a:pt x="689" y="115"/>
                </a:cubicBezTo>
                <a:cubicBezTo>
                  <a:pt x="696" y="122"/>
                  <a:pt x="696" y="130"/>
                  <a:pt x="696" y="145"/>
                </a:cubicBezTo>
                <a:cubicBezTo>
                  <a:pt x="627" y="375"/>
                  <a:pt x="627" y="375"/>
                  <a:pt x="627" y="375"/>
                </a:cubicBezTo>
                <a:cubicBezTo>
                  <a:pt x="627" y="406"/>
                  <a:pt x="597" y="429"/>
                  <a:pt x="566" y="4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40">
            <a:extLst>
              <a:ext uri="{FF2B5EF4-FFF2-40B4-BE49-F238E27FC236}">
                <a16:creationId xmlns:a16="http://schemas.microsoft.com/office/drawing/2014/main" id="{2ED3187A-5816-7045-98DE-71C8AA87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591" y="7076513"/>
            <a:ext cx="165747" cy="165747"/>
          </a:xfrm>
          <a:custGeom>
            <a:avLst/>
            <a:gdLst>
              <a:gd name="T0" fmla="*/ 0 w 131"/>
              <a:gd name="T1" fmla="*/ 69 h 131"/>
              <a:gd name="T2" fmla="*/ 0 w 131"/>
              <a:gd name="T3" fmla="*/ 69 h 131"/>
              <a:gd name="T4" fmla="*/ 62 w 131"/>
              <a:gd name="T5" fmla="*/ 0 h 131"/>
              <a:gd name="T6" fmla="*/ 130 w 131"/>
              <a:gd name="T7" fmla="*/ 69 h 131"/>
              <a:gd name="T8" fmla="*/ 62 w 131"/>
              <a:gd name="T9" fmla="*/ 130 h 131"/>
              <a:gd name="T10" fmla="*/ 0 w 131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0"/>
                  <a:pt x="100" y="130"/>
                  <a:pt x="62" y="130"/>
                </a:cubicBezTo>
                <a:cubicBezTo>
                  <a:pt x="31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41">
            <a:extLst>
              <a:ext uri="{FF2B5EF4-FFF2-40B4-BE49-F238E27FC236}">
                <a16:creationId xmlns:a16="http://schemas.microsoft.com/office/drawing/2014/main" id="{C4DD9F0D-B69A-FC41-87A8-49C584871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106" y="7076513"/>
            <a:ext cx="176797" cy="165747"/>
          </a:xfrm>
          <a:custGeom>
            <a:avLst/>
            <a:gdLst>
              <a:gd name="T0" fmla="*/ 0 w 139"/>
              <a:gd name="T1" fmla="*/ 69 h 131"/>
              <a:gd name="T2" fmla="*/ 0 w 139"/>
              <a:gd name="T3" fmla="*/ 69 h 131"/>
              <a:gd name="T4" fmla="*/ 69 w 139"/>
              <a:gd name="T5" fmla="*/ 0 h 131"/>
              <a:gd name="T6" fmla="*/ 138 w 139"/>
              <a:gd name="T7" fmla="*/ 69 h 131"/>
              <a:gd name="T8" fmla="*/ 69 w 139"/>
              <a:gd name="T9" fmla="*/ 130 h 131"/>
              <a:gd name="T10" fmla="*/ 0 w 139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0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0"/>
                  <a:pt x="107" y="130"/>
                  <a:pt x="69" y="130"/>
                </a:cubicBezTo>
                <a:cubicBezTo>
                  <a:pt x="30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48">
            <a:extLst>
              <a:ext uri="{FF2B5EF4-FFF2-40B4-BE49-F238E27FC236}">
                <a16:creationId xmlns:a16="http://schemas.microsoft.com/office/drawing/2014/main" id="{54AE9A29-9220-BA42-B46D-935F4A34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4201" y="10661215"/>
            <a:ext cx="232046" cy="232046"/>
          </a:xfrm>
          <a:custGeom>
            <a:avLst/>
            <a:gdLst>
              <a:gd name="T0" fmla="*/ 138 w 185"/>
              <a:gd name="T1" fmla="*/ 184 h 185"/>
              <a:gd name="T2" fmla="*/ 138 w 185"/>
              <a:gd name="T3" fmla="*/ 184 h 185"/>
              <a:gd name="T4" fmla="*/ 46 w 185"/>
              <a:gd name="T5" fmla="*/ 184 h 185"/>
              <a:gd name="T6" fmla="*/ 0 w 185"/>
              <a:gd name="T7" fmla="*/ 138 h 185"/>
              <a:gd name="T8" fmla="*/ 0 w 185"/>
              <a:gd name="T9" fmla="*/ 54 h 185"/>
              <a:gd name="T10" fmla="*/ 46 w 185"/>
              <a:gd name="T11" fmla="*/ 0 h 185"/>
              <a:gd name="T12" fmla="*/ 138 w 185"/>
              <a:gd name="T13" fmla="*/ 0 h 185"/>
              <a:gd name="T14" fmla="*/ 184 w 185"/>
              <a:gd name="T15" fmla="*/ 54 h 185"/>
              <a:gd name="T16" fmla="*/ 184 w 185"/>
              <a:gd name="T17" fmla="*/ 138 h 185"/>
              <a:gd name="T18" fmla="*/ 138 w 185"/>
              <a:gd name="T19" fmla="*/ 184 h 185"/>
              <a:gd name="T20" fmla="*/ 138 w 185"/>
              <a:gd name="T21" fmla="*/ 54 h 185"/>
              <a:gd name="T22" fmla="*/ 138 w 185"/>
              <a:gd name="T23" fmla="*/ 54 h 185"/>
              <a:gd name="T24" fmla="*/ 46 w 185"/>
              <a:gd name="T25" fmla="*/ 54 h 185"/>
              <a:gd name="T26" fmla="*/ 46 w 185"/>
              <a:gd name="T27" fmla="*/ 138 h 185"/>
              <a:gd name="T28" fmla="*/ 138 w 185"/>
              <a:gd name="T29" fmla="*/ 130 h 185"/>
              <a:gd name="T30" fmla="*/ 138 w 185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38" y="184"/>
                </a:moveTo>
                <a:lnTo>
                  <a:pt x="138" y="184"/>
                </a:lnTo>
                <a:cubicBezTo>
                  <a:pt x="46" y="184"/>
                  <a:pt x="46" y="184"/>
                  <a:pt x="46" y="184"/>
                </a:cubicBezTo>
                <a:cubicBezTo>
                  <a:pt x="23" y="184"/>
                  <a:pt x="0" y="161"/>
                  <a:pt x="0" y="1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54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4" y="161"/>
                  <a:pt x="161" y="184"/>
                  <a:pt x="138" y="184"/>
                </a:cubicBezTo>
                <a:lnTo>
                  <a:pt x="138" y="54"/>
                </a:lnTo>
                <a:lnTo>
                  <a:pt x="138" y="54"/>
                </a:lnTo>
                <a:cubicBezTo>
                  <a:pt x="46" y="54"/>
                  <a:pt x="46" y="54"/>
                  <a:pt x="46" y="5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49">
            <a:extLst>
              <a:ext uri="{FF2B5EF4-FFF2-40B4-BE49-F238E27FC236}">
                <a16:creationId xmlns:a16="http://schemas.microsoft.com/office/drawing/2014/main" id="{8945F1A2-BF78-6C48-BAD6-1791AEDDF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490" y="10362870"/>
            <a:ext cx="950284" cy="756914"/>
          </a:xfrm>
          <a:custGeom>
            <a:avLst/>
            <a:gdLst>
              <a:gd name="T0" fmla="*/ 635 w 759"/>
              <a:gd name="T1" fmla="*/ 604 h 605"/>
              <a:gd name="T2" fmla="*/ 635 w 759"/>
              <a:gd name="T3" fmla="*/ 604 h 605"/>
              <a:gd name="T4" fmla="*/ 122 w 759"/>
              <a:gd name="T5" fmla="*/ 604 h 605"/>
              <a:gd name="T6" fmla="*/ 0 w 759"/>
              <a:gd name="T7" fmla="*/ 474 h 605"/>
              <a:gd name="T8" fmla="*/ 0 w 759"/>
              <a:gd name="T9" fmla="*/ 0 h 605"/>
              <a:gd name="T10" fmla="*/ 69 w 759"/>
              <a:gd name="T11" fmla="*/ 0 h 605"/>
              <a:gd name="T12" fmla="*/ 69 w 759"/>
              <a:gd name="T13" fmla="*/ 474 h 605"/>
              <a:gd name="T14" fmla="*/ 122 w 759"/>
              <a:gd name="T15" fmla="*/ 536 h 605"/>
              <a:gd name="T16" fmla="*/ 635 w 759"/>
              <a:gd name="T17" fmla="*/ 536 h 605"/>
              <a:gd name="T18" fmla="*/ 689 w 759"/>
              <a:gd name="T19" fmla="*/ 474 h 605"/>
              <a:gd name="T20" fmla="*/ 689 w 759"/>
              <a:gd name="T21" fmla="*/ 176 h 605"/>
              <a:gd name="T22" fmla="*/ 635 w 759"/>
              <a:gd name="T23" fmla="*/ 115 h 605"/>
              <a:gd name="T24" fmla="*/ 122 w 759"/>
              <a:gd name="T25" fmla="*/ 115 h 605"/>
              <a:gd name="T26" fmla="*/ 122 w 759"/>
              <a:gd name="T27" fmla="*/ 53 h 605"/>
              <a:gd name="T28" fmla="*/ 635 w 759"/>
              <a:gd name="T29" fmla="*/ 53 h 605"/>
              <a:gd name="T30" fmla="*/ 758 w 759"/>
              <a:gd name="T31" fmla="*/ 176 h 605"/>
              <a:gd name="T32" fmla="*/ 758 w 759"/>
              <a:gd name="T33" fmla="*/ 474 h 605"/>
              <a:gd name="T34" fmla="*/ 635 w 759"/>
              <a:gd name="T35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605">
                <a:moveTo>
                  <a:pt x="635" y="604"/>
                </a:moveTo>
                <a:lnTo>
                  <a:pt x="635" y="604"/>
                </a:lnTo>
                <a:cubicBezTo>
                  <a:pt x="122" y="604"/>
                  <a:pt x="122" y="604"/>
                  <a:pt x="122" y="604"/>
                </a:cubicBezTo>
                <a:cubicBezTo>
                  <a:pt x="54" y="604"/>
                  <a:pt x="0" y="543"/>
                  <a:pt x="0" y="474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69" y="512"/>
                  <a:pt x="92" y="536"/>
                  <a:pt x="122" y="536"/>
                </a:cubicBezTo>
                <a:cubicBezTo>
                  <a:pt x="635" y="536"/>
                  <a:pt x="635" y="536"/>
                  <a:pt x="635" y="536"/>
                </a:cubicBezTo>
                <a:cubicBezTo>
                  <a:pt x="666" y="536"/>
                  <a:pt x="689" y="512"/>
                  <a:pt x="689" y="474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9" y="145"/>
                  <a:pt x="666" y="115"/>
                  <a:pt x="63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635" y="53"/>
                  <a:pt x="635" y="53"/>
                  <a:pt x="635" y="53"/>
                </a:cubicBezTo>
                <a:cubicBezTo>
                  <a:pt x="704" y="53"/>
                  <a:pt x="758" y="107"/>
                  <a:pt x="758" y="176"/>
                </a:cubicBezTo>
                <a:cubicBezTo>
                  <a:pt x="758" y="474"/>
                  <a:pt x="758" y="474"/>
                  <a:pt x="758" y="474"/>
                </a:cubicBezTo>
                <a:cubicBezTo>
                  <a:pt x="758" y="543"/>
                  <a:pt x="704" y="604"/>
                  <a:pt x="635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50">
            <a:extLst>
              <a:ext uri="{FF2B5EF4-FFF2-40B4-BE49-F238E27FC236}">
                <a16:creationId xmlns:a16="http://schemas.microsoft.com/office/drawing/2014/main" id="{403E7B32-1AD5-2441-9180-7301EA3B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0440" y="10191600"/>
            <a:ext cx="872935" cy="320445"/>
          </a:xfrm>
          <a:custGeom>
            <a:avLst/>
            <a:gdLst>
              <a:gd name="T0" fmla="*/ 138 w 698"/>
              <a:gd name="T1" fmla="*/ 253 h 254"/>
              <a:gd name="T2" fmla="*/ 138 w 698"/>
              <a:gd name="T3" fmla="*/ 253 h 254"/>
              <a:gd name="T4" fmla="*/ 8 w 698"/>
              <a:gd name="T5" fmla="*/ 107 h 254"/>
              <a:gd name="T6" fmla="*/ 138 w 698"/>
              <a:gd name="T7" fmla="*/ 0 h 254"/>
              <a:gd name="T8" fmla="*/ 590 w 698"/>
              <a:gd name="T9" fmla="*/ 0 h 254"/>
              <a:gd name="T10" fmla="*/ 697 w 698"/>
              <a:gd name="T11" fmla="*/ 107 h 254"/>
              <a:gd name="T12" fmla="*/ 697 w 698"/>
              <a:gd name="T13" fmla="*/ 130 h 254"/>
              <a:gd name="T14" fmla="*/ 658 w 698"/>
              <a:gd name="T15" fmla="*/ 161 h 254"/>
              <a:gd name="T16" fmla="*/ 628 w 698"/>
              <a:gd name="T17" fmla="*/ 130 h 254"/>
              <a:gd name="T18" fmla="*/ 628 w 698"/>
              <a:gd name="T19" fmla="*/ 107 h 254"/>
              <a:gd name="T20" fmla="*/ 590 w 698"/>
              <a:gd name="T21" fmla="*/ 69 h 254"/>
              <a:gd name="T22" fmla="*/ 138 w 698"/>
              <a:gd name="T23" fmla="*/ 69 h 254"/>
              <a:gd name="T24" fmla="*/ 77 w 698"/>
              <a:gd name="T25" fmla="*/ 115 h 254"/>
              <a:gd name="T26" fmla="*/ 138 w 698"/>
              <a:gd name="T27" fmla="*/ 191 h 254"/>
              <a:gd name="T28" fmla="*/ 138 w 698"/>
              <a:gd name="T2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8" h="254">
                <a:moveTo>
                  <a:pt x="138" y="253"/>
                </a:moveTo>
                <a:lnTo>
                  <a:pt x="138" y="253"/>
                </a:lnTo>
                <a:cubicBezTo>
                  <a:pt x="62" y="253"/>
                  <a:pt x="0" y="191"/>
                  <a:pt x="8" y="107"/>
                </a:cubicBezTo>
                <a:cubicBezTo>
                  <a:pt x="16" y="46"/>
                  <a:pt x="77" y="0"/>
                  <a:pt x="138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1" y="0"/>
                  <a:pt x="697" y="46"/>
                  <a:pt x="697" y="107"/>
                </a:cubicBezTo>
                <a:cubicBezTo>
                  <a:pt x="697" y="130"/>
                  <a:pt x="697" y="130"/>
                  <a:pt x="697" y="130"/>
                </a:cubicBezTo>
                <a:cubicBezTo>
                  <a:pt x="697" y="146"/>
                  <a:pt x="681" y="161"/>
                  <a:pt x="658" y="161"/>
                </a:cubicBezTo>
                <a:cubicBezTo>
                  <a:pt x="643" y="161"/>
                  <a:pt x="628" y="146"/>
                  <a:pt x="628" y="130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4"/>
                  <a:pt x="613" y="69"/>
                  <a:pt x="590" y="69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07" y="69"/>
                  <a:pt x="85" y="84"/>
                  <a:pt x="77" y="115"/>
                </a:cubicBezTo>
                <a:cubicBezTo>
                  <a:pt x="69" y="153"/>
                  <a:pt x="100" y="191"/>
                  <a:pt x="138" y="191"/>
                </a:cubicBezTo>
                <a:lnTo>
                  <a:pt x="138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CC38EB9B-F865-6A43-A064-9D263B05C424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2ECB0E6E-D3A3-8943-8D19-9BCB4C721A2C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942A2714-557E-2C4D-9AE7-29552AEC443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DA993A70-8802-CF4F-A703-B35AC8FA077A}"/>
              </a:ext>
            </a:extLst>
          </p:cNvPr>
          <p:cNvGrpSpPr/>
          <p:nvPr/>
        </p:nvGrpSpPr>
        <p:grpSpPr>
          <a:xfrm>
            <a:off x="7373993" y="10062810"/>
            <a:ext cx="824955" cy="898469"/>
            <a:chOff x="10833756" y="5162085"/>
            <a:chExt cx="559761" cy="609643"/>
          </a:xfrm>
        </p:grpSpPr>
        <p:sp>
          <p:nvSpPr>
            <p:cNvPr id="142" name="Freeform 233">
              <a:extLst>
                <a:ext uri="{FF2B5EF4-FFF2-40B4-BE49-F238E27FC236}">
                  <a16:creationId xmlns:a16="http://schemas.microsoft.com/office/drawing/2014/main" id="{21E7AA3D-F44E-374E-8441-97901A22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34">
              <a:extLst>
                <a:ext uri="{FF2B5EF4-FFF2-40B4-BE49-F238E27FC236}">
                  <a16:creationId xmlns:a16="http://schemas.microsoft.com/office/drawing/2014/main" id="{E0069411-FCA2-294C-85E7-4A278BA1B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35">
              <a:extLst>
                <a:ext uri="{FF2B5EF4-FFF2-40B4-BE49-F238E27FC236}">
                  <a16:creationId xmlns:a16="http://schemas.microsoft.com/office/drawing/2014/main" id="{7620A9B4-A8A0-3344-AA5E-09A524A55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36">
              <a:extLst>
                <a:ext uri="{FF2B5EF4-FFF2-40B4-BE49-F238E27FC236}">
                  <a16:creationId xmlns:a16="http://schemas.microsoft.com/office/drawing/2014/main" id="{CD566369-75A0-2845-B425-42AE570E9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237">
              <a:extLst>
                <a:ext uri="{FF2B5EF4-FFF2-40B4-BE49-F238E27FC236}">
                  <a16:creationId xmlns:a16="http://schemas.microsoft.com/office/drawing/2014/main" id="{D5BC828A-D03A-B247-A96F-DEF1A18D5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38">
              <a:extLst>
                <a:ext uri="{FF2B5EF4-FFF2-40B4-BE49-F238E27FC236}">
                  <a16:creationId xmlns:a16="http://schemas.microsoft.com/office/drawing/2014/main" id="{DD8AAA29-CD75-DA45-9E8D-E868E9331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39">
              <a:extLst>
                <a:ext uri="{FF2B5EF4-FFF2-40B4-BE49-F238E27FC236}">
                  <a16:creationId xmlns:a16="http://schemas.microsoft.com/office/drawing/2014/main" id="{CCD2B5A2-B4E7-3B46-8110-62CA89679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40">
              <a:extLst>
                <a:ext uri="{FF2B5EF4-FFF2-40B4-BE49-F238E27FC236}">
                  <a16:creationId xmlns:a16="http://schemas.microsoft.com/office/drawing/2014/main" id="{41D633DE-2069-B94C-B2BB-722529D2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6A6B5C10-273F-DD4C-A156-17A1ADBE0345}"/>
              </a:ext>
            </a:extLst>
          </p:cNvPr>
          <p:cNvGrpSpPr/>
          <p:nvPr/>
        </p:nvGrpSpPr>
        <p:grpSpPr>
          <a:xfrm>
            <a:off x="16072445" y="6532290"/>
            <a:ext cx="951559" cy="675300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51" name="Freeform 290">
              <a:extLst>
                <a:ext uri="{FF2B5EF4-FFF2-40B4-BE49-F238E27FC236}">
                  <a16:creationId xmlns:a16="http://schemas.microsoft.com/office/drawing/2014/main" id="{ED78DD53-BBAA-4A43-90DC-485E51FAD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291">
              <a:extLst>
                <a:ext uri="{FF2B5EF4-FFF2-40B4-BE49-F238E27FC236}">
                  <a16:creationId xmlns:a16="http://schemas.microsoft.com/office/drawing/2014/main" id="{C18C123A-0868-BF4D-B84C-5F809279F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292">
              <a:extLst>
                <a:ext uri="{FF2B5EF4-FFF2-40B4-BE49-F238E27FC236}">
                  <a16:creationId xmlns:a16="http://schemas.microsoft.com/office/drawing/2014/main" id="{8A278DAD-2178-6B42-AC60-C89924B2B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293">
              <a:extLst>
                <a:ext uri="{FF2B5EF4-FFF2-40B4-BE49-F238E27FC236}">
                  <a16:creationId xmlns:a16="http://schemas.microsoft.com/office/drawing/2014/main" id="{7D748937-4E8B-EB49-AA8A-D31C8ED60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294">
              <a:extLst>
                <a:ext uri="{FF2B5EF4-FFF2-40B4-BE49-F238E27FC236}">
                  <a16:creationId xmlns:a16="http://schemas.microsoft.com/office/drawing/2014/main" id="{D631B69E-A33C-4E44-946C-1FA7BC132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295">
              <a:extLst>
                <a:ext uri="{FF2B5EF4-FFF2-40B4-BE49-F238E27FC236}">
                  <a16:creationId xmlns:a16="http://schemas.microsoft.com/office/drawing/2014/main" id="{B7D33F6D-6EE7-2A4A-AB1B-C5FFDA53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3A234959-FBCE-134D-A06D-B208CD122A02}"/>
              </a:ext>
            </a:extLst>
          </p:cNvPr>
          <p:cNvGrpSpPr/>
          <p:nvPr/>
        </p:nvGrpSpPr>
        <p:grpSpPr>
          <a:xfrm>
            <a:off x="18040677" y="6136881"/>
            <a:ext cx="4236804" cy="1514064"/>
            <a:chOff x="4247967" y="10620441"/>
            <a:chExt cx="4236804" cy="1514064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0E5761D9-AF1D-A046-9EC4-5B25B52045C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289AF83B-D183-5B4F-8AE4-762DA63B409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A5A49023-1AEA-FA4D-A41F-1C653CD257D8}"/>
              </a:ext>
            </a:extLst>
          </p:cNvPr>
          <p:cNvGrpSpPr/>
          <p:nvPr/>
        </p:nvGrpSpPr>
        <p:grpSpPr>
          <a:xfrm>
            <a:off x="18073364" y="9963291"/>
            <a:ext cx="4236804" cy="1514064"/>
            <a:chOff x="4247967" y="10620441"/>
            <a:chExt cx="4236804" cy="1514064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3C94A2B2-A9D8-2649-81EB-381D4C37A90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2" name="Rectangle 40">
              <a:extLst>
                <a:ext uri="{FF2B5EF4-FFF2-40B4-BE49-F238E27FC236}">
                  <a16:creationId xmlns:a16="http://schemas.microsoft.com/office/drawing/2014/main" id="{3ACE100D-BEEE-6548-9E1E-A50A545B64B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13D4A9A5-AD4D-6C49-9CEF-2F2D08DB2E2A}"/>
              </a:ext>
            </a:extLst>
          </p:cNvPr>
          <p:cNvGrpSpPr/>
          <p:nvPr/>
        </p:nvGrpSpPr>
        <p:grpSpPr>
          <a:xfrm>
            <a:off x="2049854" y="6109072"/>
            <a:ext cx="4321364" cy="1514064"/>
            <a:chOff x="4247967" y="10620441"/>
            <a:chExt cx="4321364" cy="1514064"/>
          </a:xfrm>
        </p:grpSpPr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FB99912E-4054-314F-B396-E90C66F49F34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8447201F-1566-B74F-962F-C8C0C2115A5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647D5D5-B02F-C945-BBD0-37A6D5730992}"/>
              </a:ext>
            </a:extLst>
          </p:cNvPr>
          <p:cNvGrpSpPr/>
          <p:nvPr/>
        </p:nvGrpSpPr>
        <p:grpSpPr>
          <a:xfrm>
            <a:off x="2078629" y="9963291"/>
            <a:ext cx="4289833" cy="1514064"/>
            <a:chOff x="4247967" y="10620441"/>
            <a:chExt cx="4289833" cy="1514064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EEC45400-C8DD-D14E-9007-C91542B2CA5B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2B1B35E4-D095-8540-BE7C-1CAB070A4B8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9" name="Freeform 235">
            <a:extLst>
              <a:ext uri="{FF2B5EF4-FFF2-40B4-BE49-F238E27FC236}">
                <a16:creationId xmlns:a16="http://schemas.microsoft.com/office/drawing/2014/main" id="{058F6526-366D-8B4C-9FF5-D114D0574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3984" y="10929057"/>
            <a:ext cx="1627417" cy="1416454"/>
          </a:xfrm>
          <a:custGeom>
            <a:avLst/>
            <a:gdLst>
              <a:gd name="T0" fmla="*/ 395 w 1665"/>
              <a:gd name="T1" fmla="*/ 405 h 1451"/>
              <a:gd name="T2" fmla="*/ 395 w 1665"/>
              <a:gd name="T3" fmla="*/ 405 h 1451"/>
              <a:gd name="T4" fmla="*/ 935 w 1665"/>
              <a:gd name="T5" fmla="*/ 1198 h 1451"/>
              <a:gd name="T6" fmla="*/ 1223 w 1665"/>
              <a:gd name="T7" fmla="*/ 1441 h 1451"/>
              <a:gd name="T8" fmla="*/ 1538 w 1665"/>
              <a:gd name="T9" fmla="*/ 1279 h 1451"/>
              <a:gd name="T10" fmla="*/ 1646 w 1665"/>
              <a:gd name="T11" fmla="*/ 1071 h 1451"/>
              <a:gd name="T12" fmla="*/ 1547 w 1665"/>
              <a:gd name="T13" fmla="*/ 954 h 1451"/>
              <a:gd name="T14" fmla="*/ 1358 w 1665"/>
              <a:gd name="T15" fmla="*/ 432 h 1451"/>
              <a:gd name="T16" fmla="*/ 1322 w 1665"/>
              <a:gd name="T17" fmla="*/ 324 h 1451"/>
              <a:gd name="T18" fmla="*/ 1223 w 1665"/>
              <a:gd name="T19" fmla="*/ 270 h 1451"/>
              <a:gd name="T20" fmla="*/ 548 w 1665"/>
              <a:gd name="T21" fmla="*/ 81 h 1451"/>
              <a:gd name="T22" fmla="*/ 314 w 1665"/>
              <a:gd name="T23" fmla="*/ 63 h 1451"/>
              <a:gd name="T24" fmla="*/ 134 w 1665"/>
              <a:gd name="T25" fmla="*/ 90 h 1451"/>
              <a:gd name="T26" fmla="*/ 0 w 1665"/>
              <a:gd name="T27" fmla="*/ 0 h 1451"/>
              <a:gd name="T28" fmla="*/ 395 w 1665"/>
              <a:gd name="T29" fmla="*/ 405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65" h="1451">
                <a:moveTo>
                  <a:pt x="395" y="405"/>
                </a:moveTo>
                <a:lnTo>
                  <a:pt x="395" y="405"/>
                </a:lnTo>
                <a:cubicBezTo>
                  <a:pt x="575" y="676"/>
                  <a:pt x="755" y="937"/>
                  <a:pt x="935" y="1198"/>
                </a:cubicBezTo>
                <a:cubicBezTo>
                  <a:pt x="1007" y="1306"/>
                  <a:pt x="1088" y="1423"/>
                  <a:pt x="1223" y="1441"/>
                </a:cubicBezTo>
                <a:cubicBezTo>
                  <a:pt x="1340" y="1450"/>
                  <a:pt x="1448" y="1360"/>
                  <a:pt x="1538" y="1279"/>
                </a:cubicBezTo>
                <a:cubicBezTo>
                  <a:pt x="1601" y="1225"/>
                  <a:pt x="1664" y="1153"/>
                  <a:pt x="1646" y="1071"/>
                </a:cubicBezTo>
                <a:cubicBezTo>
                  <a:pt x="1628" y="1026"/>
                  <a:pt x="1583" y="990"/>
                  <a:pt x="1547" y="954"/>
                </a:cubicBezTo>
                <a:cubicBezTo>
                  <a:pt x="1412" y="829"/>
                  <a:pt x="1385" y="621"/>
                  <a:pt x="1358" y="432"/>
                </a:cubicBezTo>
                <a:cubicBezTo>
                  <a:pt x="1358" y="396"/>
                  <a:pt x="1349" y="352"/>
                  <a:pt x="1322" y="324"/>
                </a:cubicBezTo>
                <a:cubicBezTo>
                  <a:pt x="1295" y="297"/>
                  <a:pt x="1259" y="279"/>
                  <a:pt x="1223" y="270"/>
                </a:cubicBezTo>
                <a:cubicBezTo>
                  <a:pt x="1007" y="189"/>
                  <a:pt x="782" y="135"/>
                  <a:pt x="548" y="81"/>
                </a:cubicBezTo>
                <a:cubicBezTo>
                  <a:pt x="476" y="63"/>
                  <a:pt x="395" y="54"/>
                  <a:pt x="314" y="63"/>
                </a:cubicBezTo>
                <a:cubicBezTo>
                  <a:pt x="251" y="72"/>
                  <a:pt x="197" y="90"/>
                  <a:pt x="134" y="90"/>
                </a:cubicBezTo>
                <a:cubicBezTo>
                  <a:pt x="81" y="90"/>
                  <a:pt x="18" y="54"/>
                  <a:pt x="0" y="0"/>
                </a:cubicBezTo>
                <a:lnTo>
                  <a:pt x="395" y="40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36">
            <a:extLst>
              <a:ext uri="{FF2B5EF4-FFF2-40B4-BE49-F238E27FC236}">
                <a16:creationId xmlns:a16="http://schemas.microsoft.com/office/drawing/2014/main" id="{86771091-A250-D648-B00D-5F06F2D1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656" y="10231592"/>
            <a:ext cx="2845829" cy="1321737"/>
          </a:xfrm>
          <a:custGeom>
            <a:avLst/>
            <a:gdLst>
              <a:gd name="T0" fmla="*/ 9 w 2917"/>
              <a:gd name="T1" fmla="*/ 729 h 1352"/>
              <a:gd name="T2" fmla="*/ 9 w 2917"/>
              <a:gd name="T3" fmla="*/ 729 h 1352"/>
              <a:gd name="T4" fmla="*/ 260 w 2917"/>
              <a:gd name="T5" fmla="*/ 1107 h 1352"/>
              <a:gd name="T6" fmla="*/ 710 w 2917"/>
              <a:gd name="T7" fmla="*/ 1179 h 1352"/>
              <a:gd name="T8" fmla="*/ 800 w 2917"/>
              <a:gd name="T9" fmla="*/ 1171 h 1352"/>
              <a:gd name="T10" fmla="*/ 908 w 2917"/>
              <a:gd name="T11" fmla="*/ 1233 h 1352"/>
              <a:gd name="T12" fmla="*/ 1385 w 2917"/>
              <a:gd name="T13" fmla="*/ 1341 h 1352"/>
              <a:gd name="T14" fmla="*/ 1781 w 2917"/>
              <a:gd name="T15" fmla="*/ 1323 h 1352"/>
              <a:gd name="T16" fmla="*/ 2375 w 2917"/>
              <a:gd name="T17" fmla="*/ 1224 h 1352"/>
              <a:gd name="T18" fmla="*/ 2817 w 2917"/>
              <a:gd name="T19" fmla="*/ 846 h 1352"/>
              <a:gd name="T20" fmla="*/ 2916 w 2917"/>
              <a:gd name="T21" fmla="*/ 261 h 1352"/>
              <a:gd name="T22" fmla="*/ 2385 w 2917"/>
              <a:gd name="T23" fmla="*/ 63 h 1352"/>
              <a:gd name="T24" fmla="*/ 2133 w 2917"/>
              <a:gd name="T25" fmla="*/ 9 h 1352"/>
              <a:gd name="T26" fmla="*/ 1862 w 2917"/>
              <a:gd name="T27" fmla="*/ 27 h 1352"/>
              <a:gd name="T28" fmla="*/ 368 w 2917"/>
              <a:gd name="T29" fmla="*/ 432 h 1352"/>
              <a:gd name="T30" fmla="*/ 0 w 2917"/>
              <a:gd name="T31" fmla="*/ 765 h 1352"/>
              <a:gd name="T32" fmla="*/ 9 w 2917"/>
              <a:gd name="T33" fmla="*/ 729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7" h="1352">
                <a:moveTo>
                  <a:pt x="9" y="729"/>
                </a:moveTo>
                <a:lnTo>
                  <a:pt x="9" y="729"/>
                </a:lnTo>
                <a:cubicBezTo>
                  <a:pt x="36" y="882"/>
                  <a:pt x="135" y="1017"/>
                  <a:pt x="260" y="1107"/>
                </a:cubicBezTo>
                <a:cubicBezTo>
                  <a:pt x="395" y="1188"/>
                  <a:pt x="557" y="1215"/>
                  <a:pt x="710" y="1179"/>
                </a:cubicBezTo>
                <a:cubicBezTo>
                  <a:pt x="737" y="1171"/>
                  <a:pt x="773" y="1161"/>
                  <a:pt x="800" y="1171"/>
                </a:cubicBezTo>
                <a:cubicBezTo>
                  <a:pt x="845" y="1171"/>
                  <a:pt x="872" y="1207"/>
                  <a:pt x="908" y="1233"/>
                </a:cubicBezTo>
                <a:cubicBezTo>
                  <a:pt x="1034" y="1341"/>
                  <a:pt x="1214" y="1351"/>
                  <a:pt x="1385" y="1341"/>
                </a:cubicBezTo>
                <a:cubicBezTo>
                  <a:pt x="1520" y="1341"/>
                  <a:pt x="1646" y="1332"/>
                  <a:pt x="1781" y="1323"/>
                </a:cubicBezTo>
                <a:cubicBezTo>
                  <a:pt x="1979" y="1315"/>
                  <a:pt x="2186" y="1296"/>
                  <a:pt x="2375" y="1224"/>
                </a:cubicBezTo>
                <a:cubicBezTo>
                  <a:pt x="2565" y="1152"/>
                  <a:pt x="2736" y="1026"/>
                  <a:pt x="2817" y="846"/>
                </a:cubicBezTo>
                <a:cubicBezTo>
                  <a:pt x="2907" y="666"/>
                  <a:pt x="2889" y="459"/>
                  <a:pt x="2916" y="261"/>
                </a:cubicBezTo>
                <a:cubicBezTo>
                  <a:pt x="2745" y="180"/>
                  <a:pt x="2565" y="117"/>
                  <a:pt x="2385" y="63"/>
                </a:cubicBezTo>
                <a:cubicBezTo>
                  <a:pt x="2303" y="36"/>
                  <a:pt x="2214" y="18"/>
                  <a:pt x="2133" y="9"/>
                </a:cubicBezTo>
                <a:cubicBezTo>
                  <a:pt x="2042" y="0"/>
                  <a:pt x="1953" y="9"/>
                  <a:pt x="1862" y="27"/>
                </a:cubicBezTo>
                <a:cubicBezTo>
                  <a:pt x="1349" y="90"/>
                  <a:pt x="836" y="198"/>
                  <a:pt x="368" y="432"/>
                </a:cubicBezTo>
                <a:cubicBezTo>
                  <a:pt x="224" y="513"/>
                  <a:pt x="63" y="612"/>
                  <a:pt x="0" y="765"/>
                </a:cubicBezTo>
                <a:lnTo>
                  <a:pt x="9" y="7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37">
            <a:extLst>
              <a:ext uri="{FF2B5EF4-FFF2-40B4-BE49-F238E27FC236}">
                <a16:creationId xmlns:a16="http://schemas.microsoft.com/office/drawing/2014/main" id="{6AF3A0B9-57BC-8549-890B-CC1B5545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9924" y="10584630"/>
            <a:ext cx="624272" cy="818014"/>
          </a:xfrm>
          <a:custGeom>
            <a:avLst/>
            <a:gdLst>
              <a:gd name="T0" fmla="*/ 0 w 640"/>
              <a:gd name="T1" fmla="*/ 819 h 838"/>
              <a:gd name="T2" fmla="*/ 0 w 640"/>
              <a:gd name="T3" fmla="*/ 819 h 838"/>
              <a:gd name="T4" fmla="*/ 45 w 640"/>
              <a:gd name="T5" fmla="*/ 765 h 838"/>
              <a:gd name="T6" fmla="*/ 90 w 640"/>
              <a:gd name="T7" fmla="*/ 720 h 838"/>
              <a:gd name="T8" fmla="*/ 135 w 640"/>
              <a:gd name="T9" fmla="*/ 675 h 838"/>
              <a:gd name="T10" fmla="*/ 189 w 640"/>
              <a:gd name="T11" fmla="*/ 639 h 838"/>
              <a:gd name="T12" fmla="*/ 252 w 640"/>
              <a:gd name="T13" fmla="*/ 603 h 838"/>
              <a:gd name="T14" fmla="*/ 306 w 640"/>
              <a:gd name="T15" fmla="*/ 567 h 838"/>
              <a:gd name="T16" fmla="*/ 351 w 640"/>
              <a:gd name="T17" fmla="*/ 522 h 838"/>
              <a:gd name="T18" fmla="*/ 378 w 640"/>
              <a:gd name="T19" fmla="*/ 459 h 838"/>
              <a:gd name="T20" fmla="*/ 405 w 640"/>
              <a:gd name="T21" fmla="*/ 396 h 838"/>
              <a:gd name="T22" fmla="*/ 432 w 640"/>
              <a:gd name="T23" fmla="*/ 342 h 838"/>
              <a:gd name="T24" fmla="*/ 450 w 640"/>
              <a:gd name="T25" fmla="*/ 279 h 838"/>
              <a:gd name="T26" fmla="*/ 477 w 640"/>
              <a:gd name="T27" fmla="*/ 225 h 838"/>
              <a:gd name="T28" fmla="*/ 513 w 640"/>
              <a:gd name="T29" fmla="*/ 171 h 838"/>
              <a:gd name="T30" fmla="*/ 540 w 640"/>
              <a:gd name="T31" fmla="*/ 108 h 838"/>
              <a:gd name="T32" fmla="*/ 576 w 640"/>
              <a:gd name="T33" fmla="*/ 54 h 838"/>
              <a:gd name="T34" fmla="*/ 621 w 640"/>
              <a:gd name="T35" fmla="*/ 0 h 838"/>
              <a:gd name="T36" fmla="*/ 630 w 640"/>
              <a:gd name="T37" fmla="*/ 0 h 838"/>
              <a:gd name="T38" fmla="*/ 639 w 640"/>
              <a:gd name="T39" fmla="*/ 72 h 838"/>
              <a:gd name="T40" fmla="*/ 639 w 640"/>
              <a:gd name="T41" fmla="*/ 144 h 838"/>
              <a:gd name="T42" fmla="*/ 621 w 640"/>
              <a:gd name="T43" fmla="*/ 216 h 838"/>
              <a:gd name="T44" fmla="*/ 603 w 640"/>
              <a:gd name="T45" fmla="*/ 279 h 838"/>
              <a:gd name="T46" fmla="*/ 567 w 640"/>
              <a:gd name="T47" fmla="*/ 342 h 838"/>
              <a:gd name="T48" fmla="*/ 531 w 640"/>
              <a:gd name="T49" fmla="*/ 396 h 838"/>
              <a:gd name="T50" fmla="*/ 486 w 640"/>
              <a:gd name="T51" fmla="*/ 450 h 838"/>
              <a:gd name="T52" fmla="*/ 432 w 640"/>
              <a:gd name="T53" fmla="*/ 504 h 838"/>
              <a:gd name="T54" fmla="*/ 378 w 640"/>
              <a:gd name="T55" fmla="*/ 549 h 838"/>
              <a:gd name="T56" fmla="*/ 333 w 640"/>
              <a:gd name="T57" fmla="*/ 594 h 838"/>
              <a:gd name="T58" fmla="*/ 297 w 640"/>
              <a:gd name="T59" fmla="*/ 657 h 838"/>
              <a:gd name="T60" fmla="*/ 261 w 640"/>
              <a:gd name="T61" fmla="*/ 711 h 838"/>
              <a:gd name="T62" fmla="*/ 207 w 640"/>
              <a:gd name="T63" fmla="*/ 765 h 838"/>
              <a:gd name="T64" fmla="*/ 144 w 640"/>
              <a:gd name="T65" fmla="*/ 801 h 838"/>
              <a:gd name="T66" fmla="*/ 81 w 640"/>
              <a:gd name="T67" fmla="*/ 819 h 838"/>
              <a:gd name="T68" fmla="*/ 9 w 640"/>
              <a:gd name="T69" fmla="*/ 837 h 838"/>
              <a:gd name="T70" fmla="*/ 0 w 640"/>
              <a:gd name="T71" fmla="*/ 8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0" h="838">
                <a:moveTo>
                  <a:pt x="0" y="819"/>
                </a:moveTo>
                <a:lnTo>
                  <a:pt x="0" y="819"/>
                </a:lnTo>
                <a:cubicBezTo>
                  <a:pt x="18" y="801"/>
                  <a:pt x="27" y="783"/>
                  <a:pt x="45" y="765"/>
                </a:cubicBezTo>
                <a:cubicBezTo>
                  <a:pt x="63" y="747"/>
                  <a:pt x="72" y="739"/>
                  <a:pt x="90" y="720"/>
                </a:cubicBezTo>
                <a:cubicBezTo>
                  <a:pt x="108" y="703"/>
                  <a:pt x="126" y="693"/>
                  <a:pt x="135" y="675"/>
                </a:cubicBezTo>
                <a:cubicBezTo>
                  <a:pt x="153" y="657"/>
                  <a:pt x="171" y="648"/>
                  <a:pt x="189" y="639"/>
                </a:cubicBezTo>
                <a:cubicBezTo>
                  <a:pt x="207" y="630"/>
                  <a:pt x="225" y="621"/>
                  <a:pt x="252" y="603"/>
                </a:cubicBezTo>
                <a:cubicBezTo>
                  <a:pt x="270" y="594"/>
                  <a:pt x="288" y="585"/>
                  <a:pt x="306" y="567"/>
                </a:cubicBezTo>
                <a:cubicBezTo>
                  <a:pt x="324" y="558"/>
                  <a:pt x="333" y="540"/>
                  <a:pt x="351" y="522"/>
                </a:cubicBezTo>
                <a:cubicBezTo>
                  <a:pt x="360" y="504"/>
                  <a:pt x="369" y="477"/>
                  <a:pt x="378" y="459"/>
                </a:cubicBezTo>
                <a:cubicBezTo>
                  <a:pt x="387" y="441"/>
                  <a:pt x="396" y="414"/>
                  <a:pt x="405" y="396"/>
                </a:cubicBezTo>
                <a:cubicBezTo>
                  <a:pt x="405" y="378"/>
                  <a:pt x="423" y="360"/>
                  <a:pt x="432" y="342"/>
                </a:cubicBezTo>
                <a:cubicBezTo>
                  <a:pt x="441" y="324"/>
                  <a:pt x="441" y="297"/>
                  <a:pt x="450" y="279"/>
                </a:cubicBezTo>
                <a:cubicBezTo>
                  <a:pt x="459" y="261"/>
                  <a:pt x="468" y="243"/>
                  <a:pt x="477" y="225"/>
                </a:cubicBezTo>
                <a:cubicBezTo>
                  <a:pt x="486" y="207"/>
                  <a:pt x="504" y="189"/>
                  <a:pt x="513" y="171"/>
                </a:cubicBezTo>
                <a:cubicBezTo>
                  <a:pt x="522" y="153"/>
                  <a:pt x="531" y="135"/>
                  <a:pt x="540" y="108"/>
                </a:cubicBezTo>
                <a:cubicBezTo>
                  <a:pt x="558" y="90"/>
                  <a:pt x="567" y="72"/>
                  <a:pt x="576" y="54"/>
                </a:cubicBezTo>
                <a:cubicBezTo>
                  <a:pt x="594" y="36"/>
                  <a:pt x="603" y="18"/>
                  <a:pt x="621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39" y="27"/>
                  <a:pt x="639" y="45"/>
                  <a:pt x="639" y="72"/>
                </a:cubicBezTo>
                <a:cubicBezTo>
                  <a:pt x="639" y="99"/>
                  <a:pt x="639" y="117"/>
                  <a:pt x="639" y="144"/>
                </a:cubicBezTo>
                <a:cubicBezTo>
                  <a:pt x="630" y="162"/>
                  <a:pt x="630" y="189"/>
                  <a:pt x="621" y="216"/>
                </a:cubicBezTo>
                <a:cubicBezTo>
                  <a:pt x="612" y="234"/>
                  <a:pt x="612" y="261"/>
                  <a:pt x="603" y="279"/>
                </a:cubicBezTo>
                <a:cubicBezTo>
                  <a:pt x="594" y="297"/>
                  <a:pt x="576" y="324"/>
                  <a:pt x="567" y="342"/>
                </a:cubicBezTo>
                <a:cubicBezTo>
                  <a:pt x="558" y="360"/>
                  <a:pt x="540" y="378"/>
                  <a:pt x="531" y="396"/>
                </a:cubicBezTo>
                <a:cubicBezTo>
                  <a:pt x="513" y="414"/>
                  <a:pt x="495" y="432"/>
                  <a:pt x="486" y="450"/>
                </a:cubicBezTo>
                <a:cubicBezTo>
                  <a:pt x="468" y="468"/>
                  <a:pt x="450" y="486"/>
                  <a:pt x="432" y="504"/>
                </a:cubicBezTo>
                <a:cubicBezTo>
                  <a:pt x="414" y="513"/>
                  <a:pt x="396" y="531"/>
                  <a:pt x="378" y="549"/>
                </a:cubicBezTo>
                <a:cubicBezTo>
                  <a:pt x="360" y="558"/>
                  <a:pt x="342" y="576"/>
                  <a:pt x="333" y="594"/>
                </a:cubicBezTo>
                <a:cubicBezTo>
                  <a:pt x="315" y="612"/>
                  <a:pt x="306" y="630"/>
                  <a:pt x="297" y="657"/>
                </a:cubicBezTo>
                <a:cubicBezTo>
                  <a:pt x="279" y="675"/>
                  <a:pt x="270" y="693"/>
                  <a:pt x="261" y="711"/>
                </a:cubicBezTo>
                <a:cubicBezTo>
                  <a:pt x="243" y="729"/>
                  <a:pt x="225" y="747"/>
                  <a:pt x="207" y="765"/>
                </a:cubicBezTo>
                <a:cubicBezTo>
                  <a:pt x="189" y="775"/>
                  <a:pt x="162" y="783"/>
                  <a:pt x="144" y="801"/>
                </a:cubicBezTo>
                <a:cubicBezTo>
                  <a:pt x="126" y="811"/>
                  <a:pt x="99" y="819"/>
                  <a:pt x="81" y="819"/>
                </a:cubicBezTo>
                <a:cubicBezTo>
                  <a:pt x="54" y="828"/>
                  <a:pt x="36" y="837"/>
                  <a:pt x="9" y="837"/>
                </a:cubicBezTo>
                <a:lnTo>
                  <a:pt x="0" y="81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38">
            <a:extLst>
              <a:ext uri="{FF2B5EF4-FFF2-40B4-BE49-F238E27FC236}">
                <a16:creationId xmlns:a16="http://schemas.microsoft.com/office/drawing/2014/main" id="{B3C93157-1A9F-E546-A9C9-E2734D692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801" y="10709483"/>
            <a:ext cx="529558" cy="731907"/>
          </a:xfrm>
          <a:custGeom>
            <a:avLst/>
            <a:gdLst>
              <a:gd name="T0" fmla="*/ 0 w 541"/>
              <a:gd name="T1" fmla="*/ 729 h 748"/>
              <a:gd name="T2" fmla="*/ 0 w 541"/>
              <a:gd name="T3" fmla="*/ 729 h 748"/>
              <a:gd name="T4" fmla="*/ 72 w 541"/>
              <a:gd name="T5" fmla="*/ 639 h 748"/>
              <a:gd name="T6" fmla="*/ 108 w 541"/>
              <a:gd name="T7" fmla="*/ 603 h 748"/>
              <a:gd name="T8" fmla="*/ 144 w 541"/>
              <a:gd name="T9" fmla="*/ 567 h 748"/>
              <a:gd name="T10" fmla="*/ 243 w 541"/>
              <a:gd name="T11" fmla="*/ 495 h 748"/>
              <a:gd name="T12" fmla="*/ 288 w 541"/>
              <a:gd name="T13" fmla="*/ 396 h 748"/>
              <a:gd name="T14" fmla="*/ 306 w 541"/>
              <a:gd name="T15" fmla="*/ 333 h 748"/>
              <a:gd name="T16" fmla="*/ 324 w 541"/>
              <a:gd name="T17" fmla="*/ 288 h 748"/>
              <a:gd name="T18" fmla="*/ 378 w 541"/>
              <a:gd name="T19" fmla="*/ 180 h 748"/>
              <a:gd name="T20" fmla="*/ 441 w 541"/>
              <a:gd name="T21" fmla="*/ 90 h 748"/>
              <a:gd name="T22" fmla="*/ 522 w 541"/>
              <a:gd name="T23" fmla="*/ 0 h 748"/>
              <a:gd name="T24" fmla="*/ 531 w 541"/>
              <a:gd name="T25" fmla="*/ 9 h 748"/>
              <a:gd name="T26" fmla="*/ 522 w 541"/>
              <a:gd name="T27" fmla="*/ 135 h 748"/>
              <a:gd name="T28" fmla="*/ 486 w 541"/>
              <a:gd name="T29" fmla="*/ 243 h 748"/>
              <a:gd name="T30" fmla="*/ 423 w 541"/>
              <a:gd name="T31" fmla="*/ 342 h 748"/>
              <a:gd name="T32" fmla="*/ 387 w 541"/>
              <a:gd name="T33" fmla="*/ 387 h 748"/>
              <a:gd name="T34" fmla="*/ 342 w 541"/>
              <a:gd name="T35" fmla="*/ 432 h 748"/>
              <a:gd name="T36" fmla="*/ 270 w 541"/>
              <a:gd name="T37" fmla="*/ 513 h 748"/>
              <a:gd name="T38" fmla="*/ 225 w 541"/>
              <a:gd name="T39" fmla="*/ 630 h 748"/>
              <a:gd name="T40" fmla="*/ 189 w 541"/>
              <a:gd name="T41" fmla="*/ 675 h 748"/>
              <a:gd name="T42" fmla="*/ 135 w 541"/>
              <a:gd name="T43" fmla="*/ 711 h 748"/>
              <a:gd name="T44" fmla="*/ 9 w 541"/>
              <a:gd name="T45" fmla="*/ 738 h 748"/>
              <a:gd name="T46" fmla="*/ 0 w 541"/>
              <a:gd name="T47" fmla="*/ 72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1" h="748">
                <a:moveTo>
                  <a:pt x="0" y="729"/>
                </a:moveTo>
                <a:lnTo>
                  <a:pt x="0" y="729"/>
                </a:lnTo>
                <a:cubicBezTo>
                  <a:pt x="27" y="693"/>
                  <a:pt x="54" y="666"/>
                  <a:pt x="72" y="639"/>
                </a:cubicBezTo>
                <a:cubicBezTo>
                  <a:pt x="90" y="630"/>
                  <a:pt x="99" y="613"/>
                  <a:pt x="108" y="603"/>
                </a:cubicBezTo>
                <a:cubicBezTo>
                  <a:pt x="117" y="585"/>
                  <a:pt x="135" y="577"/>
                  <a:pt x="144" y="567"/>
                </a:cubicBezTo>
                <a:cubicBezTo>
                  <a:pt x="180" y="540"/>
                  <a:pt x="216" y="522"/>
                  <a:pt x="243" y="495"/>
                </a:cubicBezTo>
                <a:cubicBezTo>
                  <a:pt x="261" y="468"/>
                  <a:pt x="279" y="432"/>
                  <a:pt x="288" y="396"/>
                </a:cubicBezTo>
                <a:cubicBezTo>
                  <a:pt x="297" y="378"/>
                  <a:pt x="297" y="351"/>
                  <a:pt x="306" y="333"/>
                </a:cubicBezTo>
                <a:cubicBezTo>
                  <a:pt x="315" y="315"/>
                  <a:pt x="315" y="297"/>
                  <a:pt x="324" y="288"/>
                </a:cubicBezTo>
                <a:cubicBezTo>
                  <a:pt x="342" y="252"/>
                  <a:pt x="351" y="216"/>
                  <a:pt x="378" y="180"/>
                </a:cubicBezTo>
                <a:cubicBezTo>
                  <a:pt x="396" y="153"/>
                  <a:pt x="414" y="117"/>
                  <a:pt x="441" y="90"/>
                </a:cubicBezTo>
                <a:cubicBezTo>
                  <a:pt x="459" y="63"/>
                  <a:pt x="486" y="27"/>
                  <a:pt x="522" y="0"/>
                </a:cubicBezTo>
                <a:cubicBezTo>
                  <a:pt x="531" y="9"/>
                  <a:pt x="531" y="9"/>
                  <a:pt x="531" y="9"/>
                </a:cubicBezTo>
                <a:cubicBezTo>
                  <a:pt x="540" y="54"/>
                  <a:pt x="531" y="90"/>
                  <a:pt x="522" y="135"/>
                </a:cubicBezTo>
                <a:cubicBezTo>
                  <a:pt x="522" y="171"/>
                  <a:pt x="504" y="207"/>
                  <a:pt x="486" y="243"/>
                </a:cubicBezTo>
                <a:cubicBezTo>
                  <a:pt x="477" y="279"/>
                  <a:pt x="450" y="306"/>
                  <a:pt x="423" y="342"/>
                </a:cubicBezTo>
                <a:cubicBezTo>
                  <a:pt x="414" y="360"/>
                  <a:pt x="405" y="369"/>
                  <a:pt x="387" y="387"/>
                </a:cubicBezTo>
                <a:cubicBezTo>
                  <a:pt x="378" y="405"/>
                  <a:pt x="360" y="414"/>
                  <a:pt x="342" y="432"/>
                </a:cubicBezTo>
                <a:cubicBezTo>
                  <a:pt x="315" y="459"/>
                  <a:pt x="288" y="486"/>
                  <a:pt x="270" y="513"/>
                </a:cubicBezTo>
                <a:cubicBezTo>
                  <a:pt x="252" y="549"/>
                  <a:pt x="243" y="594"/>
                  <a:pt x="225" y="630"/>
                </a:cubicBezTo>
                <a:cubicBezTo>
                  <a:pt x="216" y="649"/>
                  <a:pt x="198" y="666"/>
                  <a:pt x="189" y="675"/>
                </a:cubicBezTo>
                <a:cubicBezTo>
                  <a:pt x="171" y="693"/>
                  <a:pt x="153" y="702"/>
                  <a:pt x="135" y="711"/>
                </a:cubicBezTo>
                <a:cubicBezTo>
                  <a:pt x="99" y="738"/>
                  <a:pt x="54" y="747"/>
                  <a:pt x="9" y="738"/>
                </a:cubicBezTo>
                <a:lnTo>
                  <a:pt x="0" y="72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39">
            <a:extLst>
              <a:ext uri="{FF2B5EF4-FFF2-40B4-BE49-F238E27FC236}">
                <a16:creationId xmlns:a16="http://schemas.microsoft.com/office/drawing/2014/main" id="{73CF6FCA-8230-3449-8E2D-223E106D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230" y="10709483"/>
            <a:ext cx="473587" cy="615665"/>
          </a:xfrm>
          <a:custGeom>
            <a:avLst/>
            <a:gdLst>
              <a:gd name="T0" fmla="*/ 0 w 487"/>
              <a:gd name="T1" fmla="*/ 621 h 631"/>
              <a:gd name="T2" fmla="*/ 0 w 487"/>
              <a:gd name="T3" fmla="*/ 621 h 631"/>
              <a:gd name="T4" fmla="*/ 27 w 487"/>
              <a:gd name="T5" fmla="*/ 567 h 631"/>
              <a:gd name="T6" fmla="*/ 63 w 487"/>
              <a:gd name="T7" fmla="*/ 531 h 631"/>
              <a:gd name="T8" fmla="*/ 90 w 487"/>
              <a:gd name="T9" fmla="*/ 495 h 631"/>
              <a:gd name="T10" fmla="*/ 126 w 487"/>
              <a:gd name="T11" fmla="*/ 468 h 631"/>
              <a:gd name="T12" fmla="*/ 180 w 487"/>
              <a:gd name="T13" fmla="*/ 450 h 631"/>
              <a:gd name="T14" fmla="*/ 216 w 487"/>
              <a:gd name="T15" fmla="*/ 423 h 631"/>
              <a:gd name="T16" fmla="*/ 252 w 487"/>
              <a:gd name="T17" fmla="*/ 387 h 631"/>
              <a:gd name="T18" fmla="*/ 270 w 487"/>
              <a:gd name="T19" fmla="*/ 342 h 631"/>
              <a:gd name="T20" fmla="*/ 306 w 487"/>
              <a:gd name="T21" fmla="*/ 252 h 631"/>
              <a:gd name="T22" fmla="*/ 324 w 487"/>
              <a:gd name="T23" fmla="*/ 207 h 631"/>
              <a:gd name="T24" fmla="*/ 342 w 487"/>
              <a:gd name="T25" fmla="*/ 162 h 631"/>
              <a:gd name="T26" fmla="*/ 369 w 487"/>
              <a:gd name="T27" fmla="*/ 126 h 631"/>
              <a:gd name="T28" fmla="*/ 396 w 487"/>
              <a:gd name="T29" fmla="*/ 81 h 631"/>
              <a:gd name="T30" fmla="*/ 432 w 487"/>
              <a:gd name="T31" fmla="*/ 45 h 631"/>
              <a:gd name="T32" fmla="*/ 468 w 487"/>
              <a:gd name="T33" fmla="*/ 0 h 631"/>
              <a:gd name="T34" fmla="*/ 477 w 487"/>
              <a:gd name="T35" fmla="*/ 9 h 631"/>
              <a:gd name="T36" fmla="*/ 486 w 487"/>
              <a:gd name="T37" fmla="*/ 63 h 631"/>
              <a:gd name="T38" fmla="*/ 486 w 487"/>
              <a:gd name="T39" fmla="*/ 117 h 631"/>
              <a:gd name="T40" fmla="*/ 477 w 487"/>
              <a:gd name="T41" fmla="*/ 171 h 631"/>
              <a:gd name="T42" fmla="*/ 459 w 487"/>
              <a:gd name="T43" fmla="*/ 216 h 631"/>
              <a:gd name="T44" fmla="*/ 432 w 487"/>
              <a:gd name="T45" fmla="*/ 270 h 631"/>
              <a:gd name="T46" fmla="*/ 405 w 487"/>
              <a:gd name="T47" fmla="*/ 306 h 631"/>
              <a:gd name="T48" fmla="*/ 369 w 487"/>
              <a:gd name="T49" fmla="*/ 351 h 631"/>
              <a:gd name="T50" fmla="*/ 324 w 487"/>
              <a:gd name="T51" fmla="*/ 378 h 631"/>
              <a:gd name="T52" fmla="*/ 279 w 487"/>
              <a:gd name="T53" fmla="*/ 414 h 631"/>
              <a:gd name="T54" fmla="*/ 252 w 487"/>
              <a:gd name="T55" fmla="*/ 450 h 631"/>
              <a:gd name="T56" fmla="*/ 225 w 487"/>
              <a:gd name="T57" fmla="*/ 495 h 631"/>
              <a:gd name="T58" fmla="*/ 198 w 487"/>
              <a:gd name="T59" fmla="*/ 540 h 631"/>
              <a:gd name="T60" fmla="*/ 117 w 487"/>
              <a:gd name="T61" fmla="*/ 603 h 631"/>
              <a:gd name="T62" fmla="*/ 63 w 487"/>
              <a:gd name="T63" fmla="*/ 621 h 631"/>
              <a:gd name="T64" fmla="*/ 9 w 487"/>
              <a:gd name="T65" fmla="*/ 630 h 631"/>
              <a:gd name="T66" fmla="*/ 0 w 487"/>
              <a:gd name="T67" fmla="*/ 621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7" h="631">
                <a:moveTo>
                  <a:pt x="0" y="621"/>
                </a:moveTo>
                <a:lnTo>
                  <a:pt x="0" y="621"/>
                </a:lnTo>
                <a:cubicBezTo>
                  <a:pt x="9" y="603"/>
                  <a:pt x="18" y="585"/>
                  <a:pt x="27" y="567"/>
                </a:cubicBezTo>
                <a:cubicBezTo>
                  <a:pt x="36" y="558"/>
                  <a:pt x="45" y="540"/>
                  <a:pt x="63" y="531"/>
                </a:cubicBezTo>
                <a:cubicBezTo>
                  <a:pt x="72" y="522"/>
                  <a:pt x="81" y="504"/>
                  <a:pt x="90" y="495"/>
                </a:cubicBezTo>
                <a:cubicBezTo>
                  <a:pt x="99" y="486"/>
                  <a:pt x="117" y="477"/>
                  <a:pt x="126" y="468"/>
                </a:cubicBezTo>
                <a:cubicBezTo>
                  <a:pt x="144" y="459"/>
                  <a:pt x="162" y="459"/>
                  <a:pt x="180" y="450"/>
                </a:cubicBezTo>
                <a:cubicBezTo>
                  <a:pt x="189" y="441"/>
                  <a:pt x="207" y="432"/>
                  <a:pt x="216" y="423"/>
                </a:cubicBezTo>
                <a:cubicBezTo>
                  <a:pt x="234" y="414"/>
                  <a:pt x="243" y="396"/>
                  <a:pt x="252" y="387"/>
                </a:cubicBezTo>
                <a:cubicBezTo>
                  <a:pt x="261" y="369"/>
                  <a:pt x="270" y="360"/>
                  <a:pt x="270" y="342"/>
                </a:cubicBezTo>
                <a:cubicBezTo>
                  <a:pt x="279" y="306"/>
                  <a:pt x="288" y="279"/>
                  <a:pt x="306" y="252"/>
                </a:cubicBezTo>
                <a:cubicBezTo>
                  <a:pt x="315" y="234"/>
                  <a:pt x="315" y="216"/>
                  <a:pt x="324" y="207"/>
                </a:cubicBezTo>
                <a:cubicBezTo>
                  <a:pt x="333" y="189"/>
                  <a:pt x="333" y="180"/>
                  <a:pt x="342" y="162"/>
                </a:cubicBezTo>
                <a:cubicBezTo>
                  <a:pt x="351" y="153"/>
                  <a:pt x="360" y="135"/>
                  <a:pt x="369" y="126"/>
                </a:cubicBezTo>
                <a:cubicBezTo>
                  <a:pt x="378" y="108"/>
                  <a:pt x="387" y="99"/>
                  <a:pt x="396" y="81"/>
                </a:cubicBezTo>
                <a:cubicBezTo>
                  <a:pt x="405" y="72"/>
                  <a:pt x="414" y="54"/>
                  <a:pt x="432" y="45"/>
                </a:cubicBezTo>
                <a:cubicBezTo>
                  <a:pt x="441" y="27"/>
                  <a:pt x="450" y="18"/>
                  <a:pt x="468" y="0"/>
                </a:cubicBezTo>
                <a:cubicBezTo>
                  <a:pt x="477" y="9"/>
                  <a:pt x="477" y="9"/>
                  <a:pt x="477" y="9"/>
                </a:cubicBezTo>
                <a:cubicBezTo>
                  <a:pt x="486" y="27"/>
                  <a:pt x="486" y="45"/>
                  <a:pt x="486" y="63"/>
                </a:cubicBezTo>
                <a:cubicBezTo>
                  <a:pt x="486" y="81"/>
                  <a:pt x="486" y="99"/>
                  <a:pt x="486" y="117"/>
                </a:cubicBezTo>
                <a:cubicBezTo>
                  <a:pt x="486" y="135"/>
                  <a:pt x="486" y="153"/>
                  <a:pt x="477" y="171"/>
                </a:cubicBezTo>
                <a:cubicBezTo>
                  <a:pt x="477" y="189"/>
                  <a:pt x="468" y="207"/>
                  <a:pt x="459" y="216"/>
                </a:cubicBezTo>
                <a:cubicBezTo>
                  <a:pt x="450" y="234"/>
                  <a:pt x="450" y="252"/>
                  <a:pt x="432" y="270"/>
                </a:cubicBezTo>
                <a:cubicBezTo>
                  <a:pt x="423" y="279"/>
                  <a:pt x="414" y="297"/>
                  <a:pt x="405" y="306"/>
                </a:cubicBezTo>
                <a:cubicBezTo>
                  <a:pt x="396" y="324"/>
                  <a:pt x="378" y="333"/>
                  <a:pt x="369" y="351"/>
                </a:cubicBezTo>
                <a:cubicBezTo>
                  <a:pt x="351" y="360"/>
                  <a:pt x="342" y="369"/>
                  <a:pt x="324" y="378"/>
                </a:cubicBezTo>
                <a:cubicBezTo>
                  <a:pt x="306" y="387"/>
                  <a:pt x="297" y="396"/>
                  <a:pt x="279" y="414"/>
                </a:cubicBezTo>
                <a:cubicBezTo>
                  <a:pt x="270" y="423"/>
                  <a:pt x="261" y="432"/>
                  <a:pt x="252" y="450"/>
                </a:cubicBezTo>
                <a:cubicBezTo>
                  <a:pt x="243" y="459"/>
                  <a:pt x="234" y="477"/>
                  <a:pt x="225" y="495"/>
                </a:cubicBezTo>
                <a:cubicBezTo>
                  <a:pt x="216" y="513"/>
                  <a:pt x="207" y="531"/>
                  <a:pt x="198" y="540"/>
                </a:cubicBezTo>
                <a:cubicBezTo>
                  <a:pt x="180" y="577"/>
                  <a:pt x="144" y="594"/>
                  <a:pt x="117" y="603"/>
                </a:cubicBezTo>
                <a:cubicBezTo>
                  <a:pt x="99" y="613"/>
                  <a:pt x="81" y="621"/>
                  <a:pt x="63" y="621"/>
                </a:cubicBezTo>
                <a:cubicBezTo>
                  <a:pt x="45" y="630"/>
                  <a:pt x="27" y="630"/>
                  <a:pt x="9" y="630"/>
                </a:cubicBezTo>
                <a:lnTo>
                  <a:pt x="0" y="62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40">
            <a:extLst>
              <a:ext uri="{FF2B5EF4-FFF2-40B4-BE49-F238E27FC236}">
                <a16:creationId xmlns:a16="http://schemas.microsoft.com/office/drawing/2014/main" id="{58334EB5-6237-944E-95E7-E39595D2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8152" y="10692262"/>
            <a:ext cx="378870" cy="520947"/>
          </a:xfrm>
          <a:custGeom>
            <a:avLst/>
            <a:gdLst>
              <a:gd name="T0" fmla="*/ 0 w 387"/>
              <a:gd name="T1" fmla="*/ 504 h 532"/>
              <a:gd name="T2" fmla="*/ 0 w 387"/>
              <a:gd name="T3" fmla="*/ 504 h 532"/>
              <a:gd name="T4" fmla="*/ 27 w 387"/>
              <a:gd name="T5" fmla="*/ 468 h 532"/>
              <a:gd name="T6" fmla="*/ 45 w 387"/>
              <a:gd name="T7" fmla="*/ 432 h 532"/>
              <a:gd name="T8" fmla="*/ 63 w 387"/>
              <a:gd name="T9" fmla="*/ 405 h 532"/>
              <a:gd name="T10" fmla="*/ 90 w 387"/>
              <a:gd name="T11" fmla="*/ 387 h 532"/>
              <a:gd name="T12" fmla="*/ 161 w 387"/>
              <a:gd name="T13" fmla="*/ 342 h 532"/>
              <a:gd name="T14" fmla="*/ 188 w 387"/>
              <a:gd name="T15" fmla="*/ 261 h 532"/>
              <a:gd name="T16" fmla="*/ 197 w 387"/>
              <a:gd name="T17" fmla="*/ 225 h 532"/>
              <a:gd name="T18" fmla="*/ 206 w 387"/>
              <a:gd name="T19" fmla="*/ 180 h 532"/>
              <a:gd name="T20" fmla="*/ 242 w 387"/>
              <a:gd name="T21" fmla="*/ 108 h 532"/>
              <a:gd name="T22" fmla="*/ 287 w 387"/>
              <a:gd name="T23" fmla="*/ 45 h 532"/>
              <a:gd name="T24" fmla="*/ 368 w 387"/>
              <a:gd name="T25" fmla="*/ 0 h 532"/>
              <a:gd name="T26" fmla="*/ 377 w 387"/>
              <a:gd name="T27" fmla="*/ 0 h 532"/>
              <a:gd name="T28" fmla="*/ 377 w 387"/>
              <a:gd name="T29" fmla="*/ 90 h 532"/>
              <a:gd name="T30" fmla="*/ 350 w 387"/>
              <a:gd name="T31" fmla="*/ 171 h 532"/>
              <a:gd name="T32" fmla="*/ 305 w 387"/>
              <a:gd name="T33" fmla="*/ 243 h 532"/>
              <a:gd name="T34" fmla="*/ 278 w 387"/>
              <a:gd name="T35" fmla="*/ 270 h 532"/>
              <a:gd name="T36" fmla="*/ 242 w 387"/>
              <a:gd name="T37" fmla="*/ 297 h 532"/>
              <a:gd name="T38" fmla="*/ 188 w 387"/>
              <a:gd name="T39" fmla="*/ 360 h 532"/>
              <a:gd name="T40" fmla="*/ 170 w 387"/>
              <a:gd name="T41" fmla="*/ 450 h 532"/>
              <a:gd name="T42" fmla="*/ 143 w 387"/>
              <a:gd name="T43" fmla="*/ 486 h 532"/>
              <a:gd name="T44" fmla="*/ 108 w 387"/>
              <a:gd name="T45" fmla="*/ 513 h 532"/>
              <a:gd name="T46" fmla="*/ 0 w 387"/>
              <a:gd name="T47" fmla="*/ 513 h 532"/>
              <a:gd name="T48" fmla="*/ 0 w 387"/>
              <a:gd name="T49" fmla="*/ 50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7" h="532">
                <a:moveTo>
                  <a:pt x="0" y="504"/>
                </a:moveTo>
                <a:lnTo>
                  <a:pt x="0" y="504"/>
                </a:lnTo>
                <a:cubicBezTo>
                  <a:pt x="9" y="486"/>
                  <a:pt x="18" y="477"/>
                  <a:pt x="27" y="468"/>
                </a:cubicBezTo>
                <a:cubicBezTo>
                  <a:pt x="45" y="432"/>
                  <a:pt x="45" y="432"/>
                  <a:pt x="45" y="432"/>
                </a:cubicBezTo>
                <a:cubicBezTo>
                  <a:pt x="54" y="423"/>
                  <a:pt x="63" y="414"/>
                  <a:pt x="63" y="405"/>
                </a:cubicBezTo>
                <a:cubicBezTo>
                  <a:pt x="72" y="396"/>
                  <a:pt x="81" y="396"/>
                  <a:pt x="90" y="387"/>
                </a:cubicBezTo>
                <a:cubicBezTo>
                  <a:pt x="108" y="369"/>
                  <a:pt x="143" y="360"/>
                  <a:pt x="161" y="342"/>
                </a:cubicBezTo>
                <a:cubicBezTo>
                  <a:pt x="179" y="315"/>
                  <a:pt x="188" y="288"/>
                  <a:pt x="188" y="261"/>
                </a:cubicBezTo>
                <a:cubicBezTo>
                  <a:pt x="188" y="252"/>
                  <a:pt x="188" y="234"/>
                  <a:pt x="197" y="225"/>
                </a:cubicBezTo>
                <a:cubicBezTo>
                  <a:pt x="197" y="207"/>
                  <a:pt x="206" y="198"/>
                  <a:pt x="206" y="180"/>
                </a:cubicBezTo>
                <a:cubicBezTo>
                  <a:pt x="215" y="153"/>
                  <a:pt x="224" y="135"/>
                  <a:pt x="242" y="108"/>
                </a:cubicBezTo>
                <a:cubicBezTo>
                  <a:pt x="251" y="90"/>
                  <a:pt x="269" y="63"/>
                  <a:pt x="287" y="45"/>
                </a:cubicBezTo>
                <a:cubicBezTo>
                  <a:pt x="314" y="27"/>
                  <a:pt x="332" y="9"/>
                  <a:pt x="36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86" y="36"/>
                  <a:pt x="377" y="63"/>
                  <a:pt x="377" y="90"/>
                </a:cubicBezTo>
                <a:cubicBezTo>
                  <a:pt x="368" y="117"/>
                  <a:pt x="368" y="144"/>
                  <a:pt x="350" y="171"/>
                </a:cubicBezTo>
                <a:cubicBezTo>
                  <a:pt x="341" y="198"/>
                  <a:pt x="323" y="216"/>
                  <a:pt x="305" y="243"/>
                </a:cubicBezTo>
                <a:cubicBezTo>
                  <a:pt x="296" y="252"/>
                  <a:pt x="287" y="261"/>
                  <a:pt x="278" y="270"/>
                </a:cubicBezTo>
                <a:cubicBezTo>
                  <a:pt x="269" y="279"/>
                  <a:pt x="260" y="288"/>
                  <a:pt x="242" y="297"/>
                </a:cubicBezTo>
                <a:cubicBezTo>
                  <a:pt x="224" y="315"/>
                  <a:pt x="206" y="333"/>
                  <a:pt x="188" y="360"/>
                </a:cubicBezTo>
                <a:cubicBezTo>
                  <a:pt x="179" y="387"/>
                  <a:pt x="179" y="414"/>
                  <a:pt x="170" y="450"/>
                </a:cubicBezTo>
                <a:cubicBezTo>
                  <a:pt x="161" y="459"/>
                  <a:pt x="152" y="477"/>
                  <a:pt x="143" y="486"/>
                </a:cubicBezTo>
                <a:cubicBezTo>
                  <a:pt x="134" y="495"/>
                  <a:pt x="117" y="504"/>
                  <a:pt x="108" y="513"/>
                </a:cubicBezTo>
                <a:cubicBezTo>
                  <a:pt x="72" y="522"/>
                  <a:pt x="36" y="531"/>
                  <a:pt x="0" y="513"/>
                </a:cubicBezTo>
                <a:lnTo>
                  <a:pt x="0" y="50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41">
            <a:extLst>
              <a:ext uri="{FF2B5EF4-FFF2-40B4-BE49-F238E27FC236}">
                <a16:creationId xmlns:a16="http://schemas.microsoft.com/office/drawing/2014/main" id="{8CF0DFE6-BC41-F245-908D-1CC1246CB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8105" y="11251955"/>
            <a:ext cx="1321740" cy="266931"/>
          </a:xfrm>
          <a:custGeom>
            <a:avLst/>
            <a:gdLst>
              <a:gd name="T0" fmla="*/ 9 w 1352"/>
              <a:gd name="T1" fmla="*/ 0 h 272"/>
              <a:gd name="T2" fmla="*/ 9 w 1352"/>
              <a:gd name="T3" fmla="*/ 0 h 272"/>
              <a:gd name="T4" fmla="*/ 171 w 1352"/>
              <a:gd name="T5" fmla="*/ 55 h 272"/>
              <a:gd name="T6" fmla="*/ 207 w 1352"/>
              <a:gd name="T7" fmla="*/ 63 h 272"/>
              <a:gd name="T8" fmla="*/ 243 w 1352"/>
              <a:gd name="T9" fmla="*/ 81 h 272"/>
              <a:gd name="T10" fmla="*/ 288 w 1352"/>
              <a:gd name="T11" fmla="*/ 91 h 272"/>
              <a:gd name="T12" fmla="*/ 324 w 1352"/>
              <a:gd name="T13" fmla="*/ 99 h 272"/>
              <a:gd name="T14" fmla="*/ 486 w 1352"/>
              <a:gd name="T15" fmla="*/ 163 h 272"/>
              <a:gd name="T16" fmla="*/ 657 w 1352"/>
              <a:gd name="T17" fmla="*/ 163 h 272"/>
              <a:gd name="T18" fmla="*/ 738 w 1352"/>
              <a:gd name="T19" fmla="*/ 144 h 272"/>
              <a:gd name="T20" fmla="*/ 828 w 1352"/>
              <a:gd name="T21" fmla="*/ 144 h 272"/>
              <a:gd name="T22" fmla="*/ 999 w 1352"/>
              <a:gd name="T23" fmla="*/ 135 h 272"/>
              <a:gd name="T24" fmla="*/ 1171 w 1352"/>
              <a:gd name="T25" fmla="*/ 144 h 272"/>
              <a:gd name="T26" fmla="*/ 1341 w 1352"/>
              <a:gd name="T27" fmla="*/ 180 h 272"/>
              <a:gd name="T28" fmla="*/ 1351 w 1352"/>
              <a:gd name="T29" fmla="*/ 199 h 272"/>
              <a:gd name="T30" fmla="*/ 1171 w 1352"/>
              <a:gd name="T31" fmla="*/ 243 h 272"/>
              <a:gd name="T32" fmla="*/ 999 w 1352"/>
              <a:gd name="T33" fmla="*/ 261 h 272"/>
              <a:gd name="T34" fmla="*/ 828 w 1352"/>
              <a:gd name="T35" fmla="*/ 261 h 272"/>
              <a:gd name="T36" fmla="*/ 738 w 1352"/>
              <a:gd name="T37" fmla="*/ 243 h 272"/>
              <a:gd name="T38" fmla="*/ 657 w 1352"/>
              <a:gd name="T39" fmla="*/ 225 h 272"/>
              <a:gd name="T40" fmla="*/ 477 w 1352"/>
              <a:gd name="T41" fmla="*/ 199 h 272"/>
              <a:gd name="T42" fmla="*/ 297 w 1352"/>
              <a:gd name="T43" fmla="*/ 199 h 272"/>
              <a:gd name="T44" fmla="*/ 252 w 1352"/>
              <a:gd name="T45" fmla="*/ 199 h 272"/>
              <a:gd name="T46" fmla="*/ 207 w 1352"/>
              <a:gd name="T47" fmla="*/ 180 h 272"/>
              <a:gd name="T48" fmla="*/ 171 w 1352"/>
              <a:gd name="T49" fmla="*/ 163 h 272"/>
              <a:gd name="T50" fmla="*/ 126 w 1352"/>
              <a:gd name="T51" fmla="*/ 144 h 272"/>
              <a:gd name="T52" fmla="*/ 0 w 1352"/>
              <a:gd name="T53" fmla="*/ 9 h 272"/>
              <a:gd name="T54" fmla="*/ 9 w 1352"/>
              <a:gd name="T5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52" h="272">
                <a:moveTo>
                  <a:pt x="9" y="0"/>
                </a:moveTo>
                <a:lnTo>
                  <a:pt x="9" y="0"/>
                </a:lnTo>
                <a:cubicBezTo>
                  <a:pt x="63" y="19"/>
                  <a:pt x="117" y="36"/>
                  <a:pt x="171" y="55"/>
                </a:cubicBezTo>
                <a:cubicBezTo>
                  <a:pt x="180" y="55"/>
                  <a:pt x="198" y="63"/>
                  <a:pt x="207" y="63"/>
                </a:cubicBezTo>
                <a:cubicBezTo>
                  <a:pt x="216" y="72"/>
                  <a:pt x="234" y="72"/>
                  <a:pt x="243" y="81"/>
                </a:cubicBezTo>
                <a:cubicBezTo>
                  <a:pt x="261" y="81"/>
                  <a:pt x="270" y="81"/>
                  <a:pt x="288" y="91"/>
                </a:cubicBezTo>
                <a:cubicBezTo>
                  <a:pt x="297" y="91"/>
                  <a:pt x="315" y="99"/>
                  <a:pt x="324" y="99"/>
                </a:cubicBezTo>
                <a:cubicBezTo>
                  <a:pt x="378" y="127"/>
                  <a:pt x="432" y="153"/>
                  <a:pt x="486" y="163"/>
                </a:cubicBezTo>
                <a:cubicBezTo>
                  <a:pt x="540" y="171"/>
                  <a:pt x="594" y="171"/>
                  <a:pt x="657" y="163"/>
                </a:cubicBezTo>
                <a:cubicBezTo>
                  <a:pt x="684" y="153"/>
                  <a:pt x="711" y="153"/>
                  <a:pt x="738" y="144"/>
                </a:cubicBezTo>
                <a:cubicBezTo>
                  <a:pt x="774" y="144"/>
                  <a:pt x="801" y="144"/>
                  <a:pt x="828" y="144"/>
                </a:cubicBezTo>
                <a:cubicBezTo>
                  <a:pt x="882" y="135"/>
                  <a:pt x="945" y="135"/>
                  <a:pt x="999" y="135"/>
                </a:cubicBezTo>
                <a:cubicBezTo>
                  <a:pt x="1053" y="135"/>
                  <a:pt x="1116" y="144"/>
                  <a:pt x="1171" y="144"/>
                </a:cubicBezTo>
                <a:cubicBezTo>
                  <a:pt x="1224" y="153"/>
                  <a:pt x="1288" y="163"/>
                  <a:pt x="1341" y="180"/>
                </a:cubicBezTo>
                <a:cubicBezTo>
                  <a:pt x="1351" y="199"/>
                  <a:pt x="1351" y="199"/>
                  <a:pt x="1351" y="199"/>
                </a:cubicBezTo>
                <a:cubicBezTo>
                  <a:pt x="1288" y="216"/>
                  <a:pt x="1233" y="235"/>
                  <a:pt x="1171" y="243"/>
                </a:cubicBezTo>
                <a:cubicBezTo>
                  <a:pt x="1116" y="252"/>
                  <a:pt x="1063" y="261"/>
                  <a:pt x="999" y="261"/>
                </a:cubicBezTo>
                <a:cubicBezTo>
                  <a:pt x="945" y="271"/>
                  <a:pt x="882" y="261"/>
                  <a:pt x="828" y="261"/>
                </a:cubicBezTo>
                <a:cubicBezTo>
                  <a:pt x="801" y="252"/>
                  <a:pt x="765" y="252"/>
                  <a:pt x="738" y="243"/>
                </a:cubicBezTo>
                <a:cubicBezTo>
                  <a:pt x="711" y="243"/>
                  <a:pt x="684" y="235"/>
                  <a:pt x="657" y="225"/>
                </a:cubicBezTo>
                <a:cubicBezTo>
                  <a:pt x="594" y="216"/>
                  <a:pt x="540" y="207"/>
                  <a:pt x="477" y="199"/>
                </a:cubicBezTo>
                <a:cubicBezTo>
                  <a:pt x="423" y="199"/>
                  <a:pt x="360" y="207"/>
                  <a:pt x="297" y="199"/>
                </a:cubicBezTo>
                <a:cubicBezTo>
                  <a:pt x="288" y="199"/>
                  <a:pt x="270" y="199"/>
                  <a:pt x="252" y="199"/>
                </a:cubicBezTo>
                <a:cubicBezTo>
                  <a:pt x="243" y="189"/>
                  <a:pt x="225" y="189"/>
                  <a:pt x="207" y="180"/>
                </a:cubicBezTo>
                <a:cubicBezTo>
                  <a:pt x="198" y="171"/>
                  <a:pt x="180" y="171"/>
                  <a:pt x="171" y="163"/>
                </a:cubicBezTo>
                <a:cubicBezTo>
                  <a:pt x="153" y="153"/>
                  <a:pt x="144" y="144"/>
                  <a:pt x="126" y="144"/>
                </a:cubicBezTo>
                <a:cubicBezTo>
                  <a:pt x="72" y="108"/>
                  <a:pt x="27" y="63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42">
            <a:extLst>
              <a:ext uri="{FF2B5EF4-FFF2-40B4-BE49-F238E27FC236}">
                <a16:creationId xmlns:a16="http://schemas.microsoft.com/office/drawing/2014/main" id="{A7A89A4C-4C0D-0142-B1CD-FABF38FE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3236" y="10937667"/>
            <a:ext cx="1722135" cy="219571"/>
          </a:xfrm>
          <a:custGeom>
            <a:avLst/>
            <a:gdLst>
              <a:gd name="T0" fmla="*/ 0 w 1766"/>
              <a:gd name="T1" fmla="*/ 72 h 226"/>
              <a:gd name="T2" fmla="*/ 0 w 1766"/>
              <a:gd name="T3" fmla="*/ 72 h 226"/>
              <a:gd name="T4" fmla="*/ 225 w 1766"/>
              <a:gd name="T5" fmla="*/ 90 h 226"/>
              <a:gd name="T6" fmla="*/ 279 w 1766"/>
              <a:gd name="T7" fmla="*/ 99 h 226"/>
              <a:gd name="T8" fmla="*/ 333 w 1766"/>
              <a:gd name="T9" fmla="*/ 108 h 226"/>
              <a:gd name="T10" fmla="*/ 387 w 1766"/>
              <a:gd name="T11" fmla="*/ 108 h 226"/>
              <a:gd name="T12" fmla="*/ 441 w 1766"/>
              <a:gd name="T13" fmla="*/ 117 h 226"/>
              <a:gd name="T14" fmla="*/ 657 w 1766"/>
              <a:gd name="T15" fmla="*/ 162 h 226"/>
              <a:gd name="T16" fmla="*/ 882 w 1766"/>
              <a:gd name="T17" fmla="*/ 135 h 226"/>
              <a:gd name="T18" fmla="*/ 936 w 1766"/>
              <a:gd name="T19" fmla="*/ 126 h 226"/>
              <a:gd name="T20" fmla="*/ 991 w 1766"/>
              <a:gd name="T21" fmla="*/ 108 h 226"/>
              <a:gd name="T22" fmla="*/ 1099 w 1766"/>
              <a:gd name="T23" fmla="*/ 81 h 226"/>
              <a:gd name="T24" fmla="*/ 1315 w 1766"/>
              <a:gd name="T25" fmla="*/ 36 h 226"/>
              <a:gd name="T26" fmla="*/ 1531 w 1766"/>
              <a:gd name="T27" fmla="*/ 9 h 226"/>
              <a:gd name="T28" fmla="*/ 1648 w 1766"/>
              <a:gd name="T29" fmla="*/ 0 h 226"/>
              <a:gd name="T30" fmla="*/ 1756 w 1766"/>
              <a:gd name="T31" fmla="*/ 0 h 226"/>
              <a:gd name="T32" fmla="*/ 1765 w 1766"/>
              <a:gd name="T33" fmla="*/ 9 h 226"/>
              <a:gd name="T34" fmla="*/ 1657 w 1766"/>
              <a:gd name="T35" fmla="*/ 63 h 226"/>
              <a:gd name="T36" fmla="*/ 1558 w 1766"/>
              <a:gd name="T37" fmla="*/ 99 h 226"/>
              <a:gd name="T38" fmla="*/ 1332 w 1766"/>
              <a:gd name="T39" fmla="*/ 171 h 226"/>
              <a:gd name="T40" fmla="*/ 1116 w 1766"/>
              <a:gd name="T41" fmla="*/ 198 h 226"/>
              <a:gd name="T42" fmla="*/ 999 w 1766"/>
              <a:gd name="T43" fmla="*/ 207 h 226"/>
              <a:gd name="T44" fmla="*/ 882 w 1766"/>
              <a:gd name="T45" fmla="*/ 207 h 226"/>
              <a:gd name="T46" fmla="*/ 657 w 1766"/>
              <a:gd name="T47" fmla="*/ 198 h 226"/>
              <a:gd name="T48" fmla="*/ 432 w 1766"/>
              <a:gd name="T49" fmla="*/ 225 h 226"/>
              <a:gd name="T50" fmla="*/ 369 w 1766"/>
              <a:gd name="T51" fmla="*/ 216 h 226"/>
              <a:gd name="T52" fmla="*/ 315 w 1766"/>
              <a:gd name="T53" fmla="*/ 216 h 226"/>
              <a:gd name="T54" fmla="*/ 261 w 1766"/>
              <a:gd name="T55" fmla="*/ 198 h 226"/>
              <a:gd name="T56" fmla="*/ 207 w 1766"/>
              <a:gd name="T57" fmla="*/ 189 h 226"/>
              <a:gd name="T58" fmla="*/ 0 w 1766"/>
              <a:gd name="T59" fmla="*/ 81 h 226"/>
              <a:gd name="T60" fmla="*/ 0 w 1766"/>
              <a:gd name="T61" fmla="*/ 72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6" h="226">
                <a:moveTo>
                  <a:pt x="0" y="72"/>
                </a:moveTo>
                <a:lnTo>
                  <a:pt x="0" y="72"/>
                </a:lnTo>
                <a:cubicBezTo>
                  <a:pt x="81" y="72"/>
                  <a:pt x="153" y="81"/>
                  <a:pt x="225" y="90"/>
                </a:cubicBezTo>
                <a:cubicBezTo>
                  <a:pt x="243" y="90"/>
                  <a:pt x="261" y="99"/>
                  <a:pt x="279" y="99"/>
                </a:cubicBezTo>
                <a:cubicBezTo>
                  <a:pt x="297" y="99"/>
                  <a:pt x="315" y="99"/>
                  <a:pt x="333" y="108"/>
                </a:cubicBezTo>
                <a:cubicBezTo>
                  <a:pt x="351" y="108"/>
                  <a:pt x="369" y="108"/>
                  <a:pt x="387" y="108"/>
                </a:cubicBezTo>
                <a:cubicBezTo>
                  <a:pt x="405" y="117"/>
                  <a:pt x="423" y="117"/>
                  <a:pt x="441" y="117"/>
                </a:cubicBezTo>
                <a:cubicBezTo>
                  <a:pt x="513" y="135"/>
                  <a:pt x="585" y="153"/>
                  <a:pt x="657" y="162"/>
                </a:cubicBezTo>
                <a:cubicBezTo>
                  <a:pt x="730" y="162"/>
                  <a:pt x="810" y="153"/>
                  <a:pt x="882" y="135"/>
                </a:cubicBezTo>
                <a:cubicBezTo>
                  <a:pt x="936" y="126"/>
                  <a:pt x="936" y="126"/>
                  <a:pt x="936" y="126"/>
                </a:cubicBezTo>
                <a:cubicBezTo>
                  <a:pt x="955" y="117"/>
                  <a:pt x="972" y="117"/>
                  <a:pt x="991" y="108"/>
                </a:cubicBezTo>
                <a:cubicBezTo>
                  <a:pt x="1027" y="99"/>
                  <a:pt x="1063" y="90"/>
                  <a:pt x="1099" y="81"/>
                </a:cubicBezTo>
                <a:cubicBezTo>
                  <a:pt x="1171" y="72"/>
                  <a:pt x="1243" y="54"/>
                  <a:pt x="1315" y="36"/>
                </a:cubicBezTo>
                <a:cubicBezTo>
                  <a:pt x="1387" y="27"/>
                  <a:pt x="1459" y="18"/>
                  <a:pt x="1531" y="9"/>
                </a:cubicBezTo>
                <a:cubicBezTo>
                  <a:pt x="1567" y="9"/>
                  <a:pt x="1603" y="0"/>
                  <a:pt x="1648" y="0"/>
                </a:cubicBezTo>
                <a:cubicBezTo>
                  <a:pt x="1684" y="0"/>
                  <a:pt x="1720" y="0"/>
                  <a:pt x="1756" y="0"/>
                </a:cubicBezTo>
                <a:cubicBezTo>
                  <a:pt x="1765" y="9"/>
                  <a:pt x="1765" y="9"/>
                  <a:pt x="1765" y="9"/>
                </a:cubicBezTo>
                <a:cubicBezTo>
                  <a:pt x="1729" y="27"/>
                  <a:pt x="1693" y="45"/>
                  <a:pt x="1657" y="63"/>
                </a:cubicBezTo>
                <a:cubicBezTo>
                  <a:pt x="1621" y="72"/>
                  <a:pt x="1585" y="90"/>
                  <a:pt x="1558" y="99"/>
                </a:cubicBezTo>
                <a:cubicBezTo>
                  <a:pt x="1486" y="126"/>
                  <a:pt x="1414" y="153"/>
                  <a:pt x="1332" y="171"/>
                </a:cubicBezTo>
                <a:cubicBezTo>
                  <a:pt x="1260" y="180"/>
                  <a:pt x="1188" y="189"/>
                  <a:pt x="1116" y="198"/>
                </a:cubicBezTo>
                <a:cubicBezTo>
                  <a:pt x="1071" y="198"/>
                  <a:pt x="1035" y="207"/>
                  <a:pt x="999" y="207"/>
                </a:cubicBezTo>
                <a:cubicBezTo>
                  <a:pt x="963" y="207"/>
                  <a:pt x="918" y="207"/>
                  <a:pt x="882" y="207"/>
                </a:cubicBezTo>
                <a:cubicBezTo>
                  <a:pt x="810" y="198"/>
                  <a:pt x="730" y="198"/>
                  <a:pt x="657" y="198"/>
                </a:cubicBezTo>
                <a:cubicBezTo>
                  <a:pt x="585" y="207"/>
                  <a:pt x="504" y="225"/>
                  <a:pt x="432" y="225"/>
                </a:cubicBezTo>
                <a:cubicBezTo>
                  <a:pt x="414" y="225"/>
                  <a:pt x="396" y="225"/>
                  <a:pt x="369" y="216"/>
                </a:cubicBezTo>
                <a:cubicBezTo>
                  <a:pt x="351" y="216"/>
                  <a:pt x="333" y="216"/>
                  <a:pt x="315" y="216"/>
                </a:cubicBezTo>
                <a:cubicBezTo>
                  <a:pt x="297" y="207"/>
                  <a:pt x="279" y="207"/>
                  <a:pt x="261" y="198"/>
                </a:cubicBezTo>
                <a:cubicBezTo>
                  <a:pt x="243" y="198"/>
                  <a:pt x="225" y="189"/>
                  <a:pt x="207" y="189"/>
                </a:cubicBezTo>
                <a:cubicBezTo>
                  <a:pt x="135" y="162"/>
                  <a:pt x="63" y="135"/>
                  <a:pt x="0" y="81"/>
                </a:cubicBezTo>
                <a:lnTo>
                  <a:pt x="0" y="72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43">
            <a:extLst>
              <a:ext uri="{FF2B5EF4-FFF2-40B4-BE49-F238E27FC236}">
                <a16:creationId xmlns:a16="http://schemas.microsoft.com/office/drawing/2014/main" id="{D1FF60EF-69F6-9041-8A33-9D3055F33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3921" y="10524355"/>
            <a:ext cx="1468121" cy="361648"/>
          </a:xfrm>
          <a:custGeom>
            <a:avLst/>
            <a:gdLst>
              <a:gd name="T0" fmla="*/ 9 w 1505"/>
              <a:gd name="T1" fmla="*/ 288 h 370"/>
              <a:gd name="T2" fmla="*/ 9 w 1505"/>
              <a:gd name="T3" fmla="*/ 288 h 370"/>
              <a:gd name="T4" fmla="*/ 108 w 1505"/>
              <a:gd name="T5" fmla="*/ 279 h 370"/>
              <a:gd name="T6" fmla="*/ 198 w 1505"/>
              <a:gd name="T7" fmla="*/ 270 h 370"/>
              <a:gd name="T8" fmla="*/ 297 w 1505"/>
              <a:gd name="T9" fmla="*/ 261 h 370"/>
              <a:gd name="T10" fmla="*/ 387 w 1505"/>
              <a:gd name="T11" fmla="*/ 261 h 370"/>
              <a:gd name="T12" fmla="*/ 486 w 1505"/>
              <a:gd name="T13" fmla="*/ 270 h 370"/>
              <a:gd name="T14" fmla="*/ 577 w 1505"/>
              <a:gd name="T15" fmla="*/ 270 h 370"/>
              <a:gd name="T16" fmla="*/ 675 w 1505"/>
              <a:gd name="T17" fmla="*/ 252 h 370"/>
              <a:gd name="T18" fmla="*/ 765 w 1505"/>
              <a:gd name="T19" fmla="*/ 216 h 370"/>
              <a:gd name="T20" fmla="*/ 946 w 1505"/>
              <a:gd name="T21" fmla="*/ 144 h 370"/>
              <a:gd name="T22" fmla="*/ 1026 w 1505"/>
              <a:gd name="T23" fmla="*/ 108 h 370"/>
              <a:gd name="T24" fmla="*/ 1117 w 1505"/>
              <a:gd name="T25" fmla="*/ 81 h 370"/>
              <a:gd name="T26" fmla="*/ 1215 w 1505"/>
              <a:gd name="T27" fmla="*/ 54 h 370"/>
              <a:gd name="T28" fmla="*/ 1306 w 1505"/>
              <a:gd name="T29" fmla="*/ 27 h 370"/>
              <a:gd name="T30" fmla="*/ 1405 w 1505"/>
              <a:gd name="T31" fmla="*/ 9 h 370"/>
              <a:gd name="T32" fmla="*/ 1504 w 1505"/>
              <a:gd name="T33" fmla="*/ 0 h 370"/>
              <a:gd name="T34" fmla="*/ 1504 w 1505"/>
              <a:gd name="T35" fmla="*/ 9 h 370"/>
              <a:gd name="T36" fmla="*/ 1342 w 1505"/>
              <a:gd name="T37" fmla="*/ 117 h 370"/>
              <a:gd name="T38" fmla="*/ 1162 w 1505"/>
              <a:gd name="T39" fmla="*/ 198 h 370"/>
              <a:gd name="T40" fmla="*/ 1071 w 1505"/>
              <a:gd name="T41" fmla="*/ 234 h 370"/>
              <a:gd name="T42" fmla="*/ 973 w 1505"/>
              <a:gd name="T43" fmla="*/ 252 h 370"/>
              <a:gd name="T44" fmla="*/ 882 w 1505"/>
              <a:gd name="T45" fmla="*/ 270 h 370"/>
              <a:gd name="T46" fmla="*/ 783 w 1505"/>
              <a:gd name="T47" fmla="*/ 279 h 370"/>
              <a:gd name="T48" fmla="*/ 685 w 1505"/>
              <a:gd name="T49" fmla="*/ 288 h 370"/>
              <a:gd name="T50" fmla="*/ 585 w 1505"/>
              <a:gd name="T51" fmla="*/ 306 h 370"/>
              <a:gd name="T52" fmla="*/ 495 w 1505"/>
              <a:gd name="T53" fmla="*/ 333 h 370"/>
              <a:gd name="T54" fmla="*/ 396 w 1505"/>
              <a:gd name="T55" fmla="*/ 360 h 370"/>
              <a:gd name="T56" fmla="*/ 297 w 1505"/>
              <a:gd name="T57" fmla="*/ 369 h 370"/>
              <a:gd name="T58" fmla="*/ 198 w 1505"/>
              <a:gd name="T59" fmla="*/ 360 h 370"/>
              <a:gd name="T60" fmla="*/ 99 w 1505"/>
              <a:gd name="T61" fmla="*/ 342 h 370"/>
              <a:gd name="T62" fmla="*/ 0 w 1505"/>
              <a:gd name="T63" fmla="*/ 306 h 370"/>
              <a:gd name="T64" fmla="*/ 9 w 1505"/>
              <a:gd name="T65" fmla="*/ 288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05" h="370">
                <a:moveTo>
                  <a:pt x="9" y="288"/>
                </a:moveTo>
                <a:lnTo>
                  <a:pt x="9" y="288"/>
                </a:lnTo>
                <a:cubicBezTo>
                  <a:pt x="36" y="288"/>
                  <a:pt x="72" y="279"/>
                  <a:pt x="108" y="279"/>
                </a:cubicBezTo>
                <a:cubicBezTo>
                  <a:pt x="135" y="270"/>
                  <a:pt x="171" y="270"/>
                  <a:pt x="198" y="270"/>
                </a:cubicBezTo>
                <a:cubicBezTo>
                  <a:pt x="234" y="261"/>
                  <a:pt x="261" y="261"/>
                  <a:pt x="297" y="261"/>
                </a:cubicBezTo>
                <a:cubicBezTo>
                  <a:pt x="324" y="261"/>
                  <a:pt x="351" y="261"/>
                  <a:pt x="387" y="261"/>
                </a:cubicBezTo>
                <a:cubicBezTo>
                  <a:pt x="414" y="261"/>
                  <a:pt x="450" y="270"/>
                  <a:pt x="486" y="270"/>
                </a:cubicBezTo>
                <a:cubicBezTo>
                  <a:pt x="513" y="270"/>
                  <a:pt x="549" y="270"/>
                  <a:pt x="577" y="270"/>
                </a:cubicBezTo>
                <a:cubicBezTo>
                  <a:pt x="613" y="261"/>
                  <a:pt x="639" y="261"/>
                  <a:pt x="675" y="252"/>
                </a:cubicBezTo>
                <a:cubicBezTo>
                  <a:pt x="702" y="243"/>
                  <a:pt x="738" y="234"/>
                  <a:pt x="765" y="216"/>
                </a:cubicBezTo>
                <a:cubicBezTo>
                  <a:pt x="819" y="189"/>
                  <a:pt x="882" y="162"/>
                  <a:pt x="946" y="144"/>
                </a:cubicBezTo>
                <a:cubicBezTo>
                  <a:pt x="973" y="135"/>
                  <a:pt x="999" y="117"/>
                  <a:pt x="1026" y="108"/>
                </a:cubicBezTo>
                <a:cubicBezTo>
                  <a:pt x="1063" y="99"/>
                  <a:pt x="1090" y="90"/>
                  <a:pt x="1117" y="81"/>
                </a:cubicBezTo>
                <a:cubicBezTo>
                  <a:pt x="1153" y="63"/>
                  <a:pt x="1179" y="54"/>
                  <a:pt x="1215" y="54"/>
                </a:cubicBezTo>
                <a:cubicBezTo>
                  <a:pt x="1243" y="45"/>
                  <a:pt x="1279" y="36"/>
                  <a:pt x="1306" y="27"/>
                </a:cubicBezTo>
                <a:cubicBezTo>
                  <a:pt x="1342" y="18"/>
                  <a:pt x="1369" y="9"/>
                  <a:pt x="1405" y="9"/>
                </a:cubicBezTo>
                <a:cubicBezTo>
                  <a:pt x="1432" y="0"/>
                  <a:pt x="1468" y="0"/>
                  <a:pt x="1504" y="0"/>
                </a:cubicBezTo>
                <a:cubicBezTo>
                  <a:pt x="1504" y="9"/>
                  <a:pt x="1504" y="9"/>
                  <a:pt x="1504" y="9"/>
                </a:cubicBezTo>
                <a:cubicBezTo>
                  <a:pt x="1450" y="54"/>
                  <a:pt x="1396" y="81"/>
                  <a:pt x="1342" y="117"/>
                </a:cubicBezTo>
                <a:cubicBezTo>
                  <a:pt x="1288" y="153"/>
                  <a:pt x="1225" y="180"/>
                  <a:pt x="1162" y="198"/>
                </a:cubicBezTo>
                <a:cubicBezTo>
                  <a:pt x="1135" y="207"/>
                  <a:pt x="1099" y="225"/>
                  <a:pt x="1071" y="234"/>
                </a:cubicBezTo>
                <a:cubicBezTo>
                  <a:pt x="1035" y="243"/>
                  <a:pt x="1009" y="243"/>
                  <a:pt x="973" y="252"/>
                </a:cubicBezTo>
                <a:cubicBezTo>
                  <a:pt x="946" y="261"/>
                  <a:pt x="910" y="270"/>
                  <a:pt x="882" y="270"/>
                </a:cubicBezTo>
                <a:cubicBezTo>
                  <a:pt x="846" y="279"/>
                  <a:pt x="810" y="279"/>
                  <a:pt x="783" y="279"/>
                </a:cubicBezTo>
                <a:cubicBezTo>
                  <a:pt x="747" y="288"/>
                  <a:pt x="711" y="288"/>
                  <a:pt x="685" y="288"/>
                </a:cubicBezTo>
                <a:cubicBezTo>
                  <a:pt x="649" y="297"/>
                  <a:pt x="621" y="297"/>
                  <a:pt x="585" y="306"/>
                </a:cubicBezTo>
                <a:cubicBezTo>
                  <a:pt x="558" y="315"/>
                  <a:pt x="522" y="324"/>
                  <a:pt x="495" y="333"/>
                </a:cubicBezTo>
                <a:cubicBezTo>
                  <a:pt x="459" y="342"/>
                  <a:pt x="423" y="360"/>
                  <a:pt x="396" y="360"/>
                </a:cubicBezTo>
                <a:cubicBezTo>
                  <a:pt x="360" y="369"/>
                  <a:pt x="324" y="369"/>
                  <a:pt x="297" y="369"/>
                </a:cubicBezTo>
                <a:cubicBezTo>
                  <a:pt x="261" y="369"/>
                  <a:pt x="225" y="369"/>
                  <a:pt x="198" y="360"/>
                </a:cubicBezTo>
                <a:cubicBezTo>
                  <a:pt x="162" y="360"/>
                  <a:pt x="126" y="351"/>
                  <a:pt x="99" y="342"/>
                </a:cubicBezTo>
                <a:cubicBezTo>
                  <a:pt x="63" y="333"/>
                  <a:pt x="36" y="324"/>
                  <a:pt x="0" y="306"/>
                </a:cubicBezTo>
                <a:lnTo>
                  <a:pt x="9" y="28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44">
            <a:extLst>
              <a:ext uri="{FF2B5EF4-FFF2-40B4-BE49-F238E27FC236}">
                <a16:creationId xmlns:a16="http://schemas.microsoft.com/office/drawing/2014/main" id="{5A3F75B9-EDBA-984D-B02D-1C3747BE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052" y="10416720"/>
            <a:ext cx="818014" cy="236795"/>
          </a:xfrm>
          <a:custGeom>
            <a:avLst/>
            <a:gdLst>
              <a:gd name="T0" fmla="*/ 0 w 838"/>
              <a:gd name="T1" fmla="*/ 180 h 244"/>
              <a:gd name="T2" fmla="*/ 0 w 838"/>
              <a:gd name="T3" fmla="*/ 180 h 244"/>
              <a:gd name="T4" fmla="*/ 54 w 838"/>
              <a:gd name="T5" fmla="*/ 153 h 244"/>
              <a:gd name="T6" fmla="*/ 108 w 838"/>
              <a:gd name="T7" fmla="*/ 144 h 244"/>
              <a:gd name="T8" fmla="*/ 162 w 838"/>
              <a:gd name="T9" fmla="*/ 135 h 244"/>
              <a:gd name="T10" fmla="*/ 216 w 838"/>
              <a:gd name="T11" fmla="*/ 135 h 244"/>
              <a:gd name="T12" fmla="*/ 270 w 838"/>
              <a:gd name="T13" fmla="*/ 144 h 244"/>
              <a:gd name="T14" fmla="*/ 324 w 838"/>
              <a:gd name="T15" fmla="*/ 153 h 244"/>
              <a:gd name="T16" fmla="*/ 369 w 838"/>
              <a:gd name="T17" fmla="*/ 144 h 244"/>
              <a:gd name="T18" fmla="*/ 424 w 838"/>
              <a:gd name="T19" fmla="*/ 117 h 244"/>
              <a:gd name="T20" fmla="*/ 522 w 838"/>
              <a:gd name="T21" fmla="*/ 72 h 244"/>
              <a:gd name="T22" fmla="*/ 568 w 838"/>
              <a:gd name="T23" fmla="*/ 45 h 244"/>
              <a:gd name="T24" fmla="*/ 613 w 838"/>
              <a:gd name="T25" fmla="*/ 27 h 244"/>
              <a:gd name="T26" fmla="*/ 666 w 838"/>
              <a:gd name="T27" fmla="*/ 18 h 244"/>
              <a:gd name="T28" fmla="*/ 721 w 838"/>
              <a:gd name="T29" fmla="*/ 9 h 244"/>
              <a:gd name="T30" fmla="*/ 774 w 838"/>
              <a:gd name="T31" fmla="*/ 0 h 244"/>
              <a:gd name="T32" fmla="*/ 837 w 838"/>
              <a:gd name="T33" fmla="*/ 0 h 244"/>
              <a:gd name="T34" fmla="*/ 837 w 838"/>
              <a:gd name="T35" fmla="*/ 9 h 244"/>
              <a:gd name="T36" fmla="*/ 801 w 838"/>
              <a:gd name="T37" fmla="*/ 63 h 244"/>
              <a:gd name="T38" fmla="*/ 757 w 838"/>
              <a:gd name="T39" fmla="*/ 99 h 244"/>
              <a:gd name="T40" fmla="*/ 712 w 838"/>
              <a:gd name="T41" fmla="*/ 126 h 244"/>
              <a:gd name="T42" fmla="*/ 657 w 838"/>
              <a:gd name="T43" fmla="*/ 153 h 244"/>
              <a:gd name="T44" fmla="*/ 604 w 838"/>
              <a:gd name="T45" fmla="*/ 171 h 244"/>
              <a:gd name="T46" fmla="*/ 549 w 838"/>
              <a:gd name="T47" fmla="*/ 180 h 244"/>
              <a:gd name="T48" fmla="*/ 496 w 838"/>
              <a:gd name="T49" fmla="*/ 189 h 244"/>
              <a:gd name="T50" fmla="*/ 441 w 838"/>
              <a:gd name="T51" fmla="*/ 180 h 244"/>
              <a:gd name="T52" fmla="*/ 378 w 838"/>
              <a:gd name="T53" fmla="*/ 180 h 244"/>
              <a:gd name="T54" fmla="*/ 324 w 838"/>
              <a:gd name="T55" fmla="*/ 189 h 244"/>
              <a:gd name="T56" fmla="*/ 270 w 838"/>
              <a:gd name="T57" fmla="*/ 207 h 244"/>
              <a:gd name="T58" fmla="*/ 225 w 838"/>
              <a:gd name="T59" fmla="*/ 234 h 244"/>
              <a:gd name="T60" fmla="*/ 108 w 838"/>
              <a:gd name="T61" fmla="*/ 234 h 244"/>
              <a:gd name="T62" fmla="*/ 0 w 838"/>
              <a:gd name="T63" fmla="*/ 198 h 244"/>
              <a:gd name="T64" fmla="*/ 0 w 838"/>
              <a:gd name="T65" fmla="*/ 18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8" h="244">
                <a:moveTo>
                  <a:pt x="0" y="180"/>
                </a:moveTo>
                <a:lnTo>
                  <a:pt x="0" y="180"/>
                </a:lnTo>
                <a:cubicBezTo>
                  <a:pt x="18" y="171"/>
                  <a:pt x="36" y="162"/>
                  <a:pt x="54" y="153"/>
                </a:cubicBezTo>
                <a:cubicBezTo>
                  <a:pt x="72" y="153"/>
                  <a:pt x="90" y="144"/>
                  <a:pt x="108" y="144"/>
                </a:cubicBezTo>
                <a:cubicBezTo>
                  <a:pt x="126" y="135"/>
                  <a:pt x="144" y="135"/>
                  <a:pt x="162" y="135"/>
                </a:cubicBezTo>
                <a:cubicBezTo>
                  <a:pt x="180" y="126"/>
                  <a:pt x="198" y="126"/>
                  <a:pt x="216" y="135"/>
                </a:cubicBezTo>
                <a:cubicBezTo>
                  <a:pt x="225" y="135"/>
                  <a:pt x="243" y="135"/>
                  <a:pt x="270" y="144"/>
                </a:cubicBezTo>
                <a:cubicBezTo>
                  <a:pt x="288" y="144"/>
                  <a:pt x="306" y="153"/>
                  <a:pt x="324" y="153"/>
                </a:cubicBezTo>
                <a:cubicBezTo>
                  <a:pt x="342" y="153"/>
                  <a:pt x="360" y="144"/>
                  <a:pt x="369" y="144"/>
                </a:cubicBezTo>
                <a:cubicBezTo>
                  <a:pt x="388" y="135"/>
                  <a:pt x="405" y="126"/>
                  <a:pt x="424" y="117"/>
                </a:cubicBezTo>
                <a:cubicBezTo>
                  <a:pt x="450" y="99"/>
                  <a:pt x="486" y="81"/>
                  <a:pt x="522" y="72"/>
                </a:cubicBezTo>
                <a:cubicBezTo>
                  <a:pt x="532" y="63"/>
                  <a:pt x="549" y="54"/>
                  <a:pt x="568" y="45"/>
                </a:cubicBezTo>
                <a:cubicBezTo>
                  <a:pt x="585" y="36"/>
                  <a:pt x="604" y="36"/>
                  <a:pt x="613" y="27"/>
                </a:cubicBezTo>
                <a:cubicBezTo>
                  <a:pt x="630" y="27"/>
                  <a:pt x="649" y="18"/>
                  <a:pt x="666" y="18"/>
                </a:cubicBezTo>
                <a:cubicBezTo>
                  <a:pt x="685" y="9"/>
                  <a:pt x="702" y="9"/>
                  <a:pt x="721" y="9"/>
                </a:cubicBezTo>
                <a:cubicBezTo>
                  <a:pt x="738" y="0"/>
                  <a:pt x="757" y="0"/>
                  <a:pt x="774" y="0"/>
                </a:cubicBezTo>
                <a:cubicBezTo>
                  <a:pt x="793" y="0"/>
                  <a:pt x="810" y="0"/>
                  <a:pt x="837" y="0"/>
                </a:cubicBezTo>
                <a:cubicBezTo>
                  <a:pt x="837" y="9"/>
                  <a:pt x="837" y="9"/>
                  <a:pt x="837" y="9"/>
                </a:cubicBezTo>
                <a:cubicBezTo>
                  <a:pt x="829" y="27"/>
                  <a:pt x="810" y="45"/>
                  <a:pt x="801" y="63"/>
                </a:cubicBezTo>
                <a:cubicBezTo>
                  <a:pt x="784" y="72"/>
                  <a:pt x="774" y="81"/>
                  <a:pt x="757" y="99"/>
                </a:cubicBezTo>
                <a:cubicBezTo>
                  <a:pt x="738" y="108"/>
                  <a:pt x="729" y="117"/>
                  <a:pt x="712" y="126"/>
                </a:cubicBezTo>
                <a:cubicBezTo>
                  <a:pt x="693" y="135"/>
                  <a:pt x="676" y="144"/>
                  <a:pt x="657" y="153"/>
                </a:cubicBezTo>
                <a:cubicBezTo>
                  <a:pt x="640" y="162"/>
                  <a:pt x="621" y="162"/>
                  <a:pt x="604" y="171"/>
                </a:cubicBezTo>
                <a:cubicBezTo>
                  <a:pt x="585" y="171"/>
                  <a:pt x="568" y="180"/>
                  <a:pt x="549" y="180"/>
                </a:cubicBezTo>
                <a:cubicBezTo>
                  <a:pt x="532" y="180"/>
                  <a:pt x="513" y="180"/>
                  <a:pt x="496" y="189"/>
                </a:cubicBezTo>
                <a:cubicBezTo>
                  <a:pt x="477" y="189"/>
                  <a:pt x="460" y="180"/>
                  <a:pt x="441" y="180"/>
                </a:cubicBezTo>
                <a:cubicBezTo>
                  <a:pt x="414" y="180"/>
                  <a:pt x="396" y="180"/>
                  <a:pt x="378" y="180"/>
                </a:cubicBezTo>
                <a:cubicBezTo>
                  <a:pt x="360" y="180"/>
                  <a:pt x="342" y="180"/>
                  <a:pt x="324" y="189"/>
                </a:cubicBezTo>
                <a:cubicBezTo>
                  <a:pt x="306" y="189"/>
                  <a:pt x="288" y="198"/>
                  <a:pt x="270" y="207"/>
                </a:cubicBezTo>
                <a:cubicBezTo>
                  <a:pt x="261" y="216"/>
                  <a:pt x="243" y="225"/>
                  <a:pt x="225" y="234"/>
                </a:cubicBezTo>
                <a:cubicBezTo>
                  <a:pt x="189" y="243"/>
                  <a:pt x="144" y="243"/>
                  <a:pt x="108" y="234"/>
                </a:cubicBezTo>
                <a:cubicBezTo>
                  <a:pt x="72" y="234"/>
                  <a:pt x="36" y="216"/>
                  <a:pt x="0" y="198"/>
                </a:cubicBezTo>
                <a:lnTo>
                  <a:pt x="0" y="18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45">
            <a:extLst>
              <a:ext uri="{FF2B5EF4-FFF2-40B4-BE49-F238E27FC236}">
                <a16:creationId xmlns:a16="http://schemas.microsoft.com/office/drawing/2014/main" id="{0DC6279D-1829-BD45-AFDB-AF4CDD0F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587" y="5990834"/>
            <a:ext cx="7383651" cy="5291260"/>
          </a:xfrm>
          <a:custGeom>
            <a:avLst/>
            <a:gdLst>
              <a:gd name="T0" fmla="*/ 1647 w 7562"/>
              <a:gd name="T1" fmla="*/ 4068 h 5419"/>
              <a:gd name="T2" fmla="*/ 1647 w 7562"/>
              <a:gd name="T3" fmla="*/ 4068 h 5419"/>
              <a:gd name="T4" fmla="*/ 1656 w 7562"/>
              <a:gd name="T5" fmla="*/ 4230 h 5419"/>
              <a:gd name="T6" fmla="*/ 1998 w 7562"/>
              <a:gd name="T7" fmla="*/ 4923 h 5419"/>
              <a:gd name="T8" fmla="*/ 2107 w 7562"/>
              <a:gd name="T9" fmla="*/ 5040 h 5419"/>
              <a:gd name="T10" fmla="*/ 3628 w 7562"/>
              <a:gd name="T11" fmla="*/ 5148 h 5419"/>
              <a:gd name="T12" fmla="*/ 3763 w 7562"/>
              <a:gd name="T13" fmla="*/ 5094 h 5419"/>
              <a:gd name="T14" fmla="*/ 4158 w 7562"/>
              <a:gd name="T15" fmla="*/ 4932 h 5419"/>
              <a:gd name="T16" fmla="*/ 4284 w 7562"/>
              <a:gd name="T17" fmla="*/ 4887 h 5419"/>
              <a:gd name="T18" fmla="*/ 4419 w 7562"/>
              <a:gd name="T19" fmla="*/ 4842 h 5419"/>
              <a:gd name="T20" fmla="*/ 5202 w 7562"/>
              <a:gd name="T21" fmla="*/ 4734 h 5419"/>
              <a:gd name="T22" fmla="*/ 5724 w 7562"/>
              <a:gd name="T23" fmla="*/ 4590 h 5419"/>
              <a:gd name="T24" fmla="*/ 6454 w 7562"/>
              <a:gd name="T25" fmla="*/ 4779 h 5419"/>
              <a:gd name="T26" fmla="*/ 7444 w 7562"/>
              <a:gd name="T27" fmla="*/ 4239 h 5419"/>
              <a:gd name="T28" fmla="*/ 7507 w 7562"/>
              <a:gd name="T29" fmla="*/ 3366 h 5419"/>
              <a:gd name="T30" fmla="*/ 7120 w 7562"/>
              <a:gd name="T31" fmla="*/ 1871 h 5419"/>
              <a:gd name="T32" fmla="*/ 5571 w 7562"/>
              <a:gd name="T33" fmla="*/ 513 h 5419"/>
              <a:gd name="T34" fmla="*/ 5184 w 7562"/>
              <a:gd name="T35" fmla="*/ 297 h 5419"/>
              <a:gd name="T36" fmla="*/ 4383 w 7562"/>
              <a:gd name="T37" fmla="*/ 72 h 5419"/>
              <a:gd name="T38" fmla="*/ 2728 w 7562"/>
              <a:gd name="T39" fmla="*/ 108 h 5419"/>
              <a:gd name="T40" fmla="*/ 1098 w 7562"/>
              <a:gd name="T41" fmla="*/ 729 h 5419"/>
              <a:gd name="T42" fmla="*/ 828 w 7562"/>
              <a:gd name="T43" fmla="*/ 1035 h 5419"/>
              <a:gd name="T44" fmla="*/ 531 w 7562"/>
              <a:gd name="T45" fmla="*/ 1269 h 5419"/>
              <a:gd name="T46" fmla="*/ 225 w 7562"/>
              <a:gd name="T47" fmla="*/ 1737 h 5419"/>
              <a:gd name="T48" fmla="*/ 45 w 7562"/>
              <a:gd name="T49" fmla="*/ 2880 h 5419"/>
              <a:gd name="T50" fmla="*/ 612 w 7562"/>
              <a:gd name="T51" fmla="*/ 3870 h 5419"/>
              <a:gd name="T52" fmla="*/ 1647 w 7562"/>
              <a:gd name="T53" fmla="*/ 4068 h 5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562" h="5419">
                <a:moveTo>
                  <a:pt x="1647" y="4068"/>
                </a:moveTo>
                <a:lnTo>
                  <a:pt x="1647" y="4068"/>
                </a:lnTo>
                <a:cubicBezTo>
                  <a:pt x="1647" y="4122"/>
                  <a:pt x="1647" y="4176"/>
                  <a:pt x="1656" y="4230"/>
                </a:cubicBezTo>
                <a:cubicBezTo>
                  <a:pt x="1710" y="4464"/>
                  <a:pt x="1827" y="4716"/>
                  <a:pt x="1998" y="4923"/>
                </a:cubicBezTo>
                <a:cubicBezTo>
                  <a:pt x="2034" y="4968"/>
                  <a:pt x="2070" y="5004"/>
                  <a:pt x="2107" y="5040"/>
                </a:cubicBezTo>
                <a:cubicBezTo>
                  <a:pt x="2512" y="5418"/>
                  <a:pt x="3133" y="5283"/>
                  <a:pt x="3628" y="5148"/>
                </a:cubicBezTo>
                <a:cubicBezTo>
                  <a:pt x="3673" y="5130"/>
                  <a:pt x="3718" y="5112"/>
                  <a:pt x="3763" y="5094"/>
                </a:cubicBezTo>
                <a:cubicBezTo>
                  <a:pt x="3897" y="5040"/>
                  <a:pt x="4032" y="4986"/>
                  <a:pt x="4158" y="4932"/>
                </a:cubicBezTo>
                <a:cubicBezTo>
                  <a:pt x="4203" y="4914"/>
                  <a:pt x="4239" y="4896"/>
                  <a:pt x="4284" y="4887"/>
                </a:cubicBezTo>
                <a:cubicBezTo>
                  <a:pt x="4329" y="4869"/>
                  <a:pt x="4374" y="4860"/>
                  <a:pt x="4419" y="4842"/>
                </a:cubicBezTo>
                <a:cubicBezTo>
                  <a:pt x="4671" y="4788"/>
                  <a:pt x="4950" y="4797"/>
                  <a:pt x="5202" y="4734"/>
                </a:cubicBezTo>
                <a:cubicBezTo>
                  <a:pt x="5373" y="4689"/>
                  <a:pt x="5544" y="4599"/>
                  <a:pt x="5724" y="4590"/>
                </a:cubicBezTo>
                <a:cubicBezTo>
                  <a:pt x="5976" y="4590"/>
                  <a:pt x="6201" y="4734"/>
                  <a:pt x="6454" y="4779"/>
                </a:cubicBezTo>
                <a:cubicBezTo>
                  <a:pt x="6850" y="4842"/>
                  <a:pt x="7282" y="4608"/>
                  <a:pt x="7444" y="4239"/>
                </a:cubicBezTo>
                <a:cubicBezTo>
                  <a:pt x="7561" y="3969"/>
                  <a:pt x="7534" y="3663"/>
                  <a:pt x="7507" y="3366"/>
                </a:cubicBezTo>
                <a:cubicBezTo>
                  <a:pt x="7453" y="2853"/>
                  <a:pt x="7372" y="2322"/>
                  <a:pt x="7120" y="1871"/>
                </a:cubicBezTo>
                <a:cubicBezTo>
                  <a:pt x="6778" y="1269"/>
                  <a:pt x="6165" y="882"/>
                  <a:pt x="5571" y="513"/>
                </a:cubicBezTo>
                <a:cubicBezTo>
                  <a:pt x="5445" y="441"/>
                  <a:pt x="5319" y="360"/>
                  <a:pt x="5184" y="297"/>
                </a:cubicBezTo>
                <a:cubicBezTo>
                  <a:pt x="4932" y="180"/>
                  <a:pt x="4662" y="108"/>
                  <a:pt x="4383" y="72"/>
                </a:cubicBezTo>
                <a:cubicBezTo>
                  <a:pt x="3834" y="0"/>
                  <a:pt x="3277" y="36"/>
                  <a:pt x="2728" y="108"/>
                </a:cubicBezTo>
                <a:cubicBezTo>
                  <a:pt x="2133" y="171"/>
                  <a:pt x="1503" y="297"/>
                  <a:pt x="1098" y="729"/>
                </a:cubicBezTo>
                <a:cubicBezTo>
                  <a:pt x="1008" y="828"/>
                  <a:pt x="927" y="945"/>
                  <a:pt x="828" y="1035"/>
                </a:cubicBezTo>
                <a:cubicBezTo>
                  <a:pt x="729" y="1116"/>
                  <a:pt x="621" y="1179"/>
                  <a:pt x="531" y="1269"/>
                </a:cubicBezTo>
                <a:cubicBezTo>
                  <a:pt x="387" y="1394"/>
                  <a:pt x="297" y="1565"/>
                  <a:pt x="225" y="1737"/>
                </a:cubicBezTo>
                <a:cubicBezTo>
                  <a:pt x="81" y="2097"/>
                  <a:pt x="0" y="2493"/>
                  <a:pt x="45" y="2880"/>
                </a:cubicBezTo>
                <a:cubicBezTo>
                  <a:pt x="99" y="3267"/>
                  <a:pt x="297" y="3645"/>
                  <a:pt x="612" y="3870"/>
                </a:cubicBezTo>
                <a:cubicBezTo>
                  <a:pt x="927" y="4104"/>
                  <a:pt x="1296" y="4257"/>
                  <a:pt x="1647" y="40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46">
            <a:extLst>
              <a:ext uri="{FF2B5EF4-FFF2-40B4-BE49-F238E27FC236}">
                <a16:creationId xmlns:a16="http://schemas.microsoft.com/office/drawing/2014/main" id="{70A3D940-B587-0A45-AAF5-F9B5D306E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004" y="7712969"/>
            <a:ext cx="3848971" cy="2277524"/>
          </a:xfrm>
          <a:custGeom>
            <a:avLst/>
            <a:gdLst>
              <a:gd name="T0" fmla="*/ 0 w 3943"/>
              <a:gd name="T1" fmla="*/ 2323 h 2333"/>
              <a:gd name="T2" fmla="*/ 0 w 3943"/>
              <a:gd name="T3" fmla="*/ 2323 h 2333"/>
              <a:gd name="T4" fmla="*/ 360 w 3943"/>
              <a:gd name="T5" fmla="*/ 1855 h 2333"/>
              <a:gd name="T6" fmla="*/ 576 w 3943"/>
              <a:gd name="T7" fmla="*/ 1648 h 2333"/>
              <a:gd name="T8" fmla="*/ 811 w 3943"/>
              <a:gd name="T9" fmla="*/ 1468 h 2333"/>
              <a:gd name="T10" fmla="*/ 847 w 3943"/>
              <a:gd name="T11" fmla="*/ 1450 h 2333"/>
              <a:gd name="T12" fmla="*/ 883 w 3943"/>
              <a:gd name="T13" fmla="*/ 1432 h 2333"/>
              <a:gd name="T14" fmla="*/ 946 w 3943"/>
              <a:gd name="T15" fmla="*/ 1396 h 2333"/>
              <a:gd name="T16" fmla="*/ 1018 w 3943"/>
              <a:gd name="T17" fmla="*/ 1369 h 2333"/>
              <a:gd name="T18" fmla="*/ 1054 w 3943"/>
              <a:gd name="T19" fmla="*/ 1351 h 2333"/>
              <a:gd name="T20" fmla="*/ 1080 w 3943"/>
              <a:gd name="T21" fmla="*/ 1342 h 2333"/>
              <a:gd name="T22" fmla="*/ 1152 w 3943"/>
              <a:gd name="T23" fmla="*/ 1315 h 2333"/>
              <a:gd name="T24" fmla="*/ 1225 w 3943"/>
              <a:gd name="T25" fmla="*/ 1288 h 2333"/>
              <a:gd name="T26" fmla="*/ 1297 w 3943"/>
              <a:gd name="T27" fmla="*/ 1270 h 2333"/>
              <a:gd name="T28" fmla="*/ 1369 w 3943"/>
              <a:gd name="T29" fmla="*/ 1252 h 2333"/>
              <a:gd name="T30" fmla="*/ 1954 w 3943"/>
              <a:gd name="T31" fmla="*/ 1135 h 2333"/>
              <a:gd name="T32" fmla="*/ 2232 w 3943"/>
              <a:gd name="T33" fmla="*/ 1081 h 2333"/>
              <a:gd name="T34" fmla="*/ 2502 w 3943"/>
              <a:gd name="T35" fmla="*/ 991 h 2333"/>
              <a:gd name="T36" fmla="*/ 2709 w 3943"/>
              <a:gd name="T37" fmla="*/ 811 h 2333"/>
              <a:gd name="T38" fmla="*/ 2925 w 3943"/>
              <a:gd name="T39" fmla="*/ 613 h 2333"/>
              <a:gd name="T40" fmla="*/ 3159 w 3943"/>
              <a:gd name="T41" fmla="*/ 424 h 2333"/>
              <a:gd name="T42" fmla="*/ 3285 w 3943"/>
              <a:gd name="T43" fmla="*/ 343 h 2333"/>
              <a:gd name="T44" fmla="*/ 3411 w 3943"/>
              <a:gd name="T45" fmla="*/ 262 h 2333"/>
              <a:gd name="T46" fmla="*/ 3942 w 3943"/>
              <a:gd name="T47" fmla="*/ 0 h 2333"/>
              <a:gd name="T48" fmla="*/ 3942 w 3943"/>
              <a:gd name="T49" fmla="*/ 10 h 2333"/>
              <a:gd name="T50" fmla="*/ 3465 w 3943"/>
              <a:gd name="T51" fmla="*/ 343 h 2333"/>
              <a:gd name="T52" fmla="*/ 3348 w 3943"/>
              <a:gd name="T53" fmla="*/ 432 h 2333"/>
              <a:gd name="T54" fmla="*/ 3231 w 3943"/>
              <a:gd name="T55" fmla="*/ 523 h 2333"/>
              <a:gd name="T56" fmla="*/ 3015 w 3943"/>
              <a:gd name="T57" fmla="*/ 712 h 2333"/>
              <a:gd name="T58" fmla="*/ 2799 w 3943"/>
              <a:gd name="T59" fmla="*/ 901 h 2333"/>
              <a:gd name="T60" fmla="*/ 2682 w 3943"/>
              <a:gd name="T61" fmla="*/ 1009 h 2333"/>
              <a:gd name="T62" fmla="*/ 2547 w 3943"/>
              <a:gd name="T63" fmla="*/ 1090 h 2333"/>
              <a:gd name="T64" fmla="*/ 2403 w 3943"/>
              <a:gd name="T65" fmla="*/ 1144 h 2333"/>
              <a:gd name="T66" fmla="*/ 2250 w 3943"/>
              <a:gd name="T67" fmla="*/ 1171 h 2333"/>
              <a:gd name="T68" fmla="*/ 1963 w 3943"/>
              <a:gd name="T69" fmla="*/ 1207 h 2333"/>
              <a:gd name="T70" fmla="*/ 1378 w 3943"/>
              <a:gd name="T71" fmla="*/ 1288 h 2333"/>
              <a:gd name="T72" fmla="*/ 1315 w 3943"/>
              <a:gd name="T73" fmla="*/ 1306 h 2333"/>
              <a:gd name="T74" fmla="*/ 1243 w 3943"/>
              <a:gd name="T75" fmla="*/ 1333 h 2333"/>
              <a:gd name="T76" fmla="*/ 1180 w 3943"/>
              <a:gd name="T77" fmla="*/ 1369 h 2333"/>
              <a:gd name="T78" fmla="*/ 1144 w 3943"/>
              <a:gd name="T79" fmla="*/ 1378 h 2333"/>
              <a:gd name="T80" fmla="*/ 1116 w 3943"/>
              <a:gd name="T81" fmla="*/ 1396 h 2333"/>
              <a:gd name="T82" fmla="*/ 874 w 3943"/>
              <a:gd name="T83" fmla="*/ 1558 h 2333"/>
              <a:gd name="T84" fmla="*/ 648 w 3943"/>
              <a:gd name="T85" fmla="*/ 1729 h 2333"/>
              <a:gd name="T86" fmla="*/ 432 w 3943"/>
              <a:gd name="T87" fmla="*/ 1927 h 2333"/>
              <a:gd name="T88" fmla="*/ 378 w 3943"/>
              <a:gd name="T89" fmla="*/ 1972 h 2333"/>
              <a:gd name="T90" fmla="*/ 324 w 3943"/>
              <a:gd name="T91" fmla="*/ 2026 h 2333"/>
              <a:gd name="T92" fmla="*/ 216 w 3943"/>
              <a:gd name="T93" fmla="*/ 2125 h 2333"/>
              <a:gd name="T94" fmla="*/ 9 w 3943"/>
              <a:gd name="T95" fmla="*/ 2332 h 2333"/>
              <a:gd name="T96" fmla="*/ 0 w 3943"/>
              <a:gd name="T97" fmla="*/ 2323 h 2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43" h="2333">
                <a:moveTo>
                  <a:pt x="0" y="2323"/>
                </a:moveTo>
                <a:lnTo>
                  <a:pt x="0" y="2323"/>
                </a:lnTo>
                <a:cubicBezTo>
                  <a:pt x="108" y="2161"/>
                  <a:pt x="225" y="2008"/>
                  <a:pt x="360" y="1855"/>
                </a:cubicBezTo>
                <a:cubicBezTo>
                  <a:pt x="432" y="1783"/>
                  <a:pt x="495" y="1711"/>
                  <a:pt x="576" y="1648"/>
                </a:cubicBezTo>
                <a:cubicBezTo>
                  <a:pt x="648" y="1585"/>
                  <a:pt x="730" y="1522"/>
                  <a:pt x="811" y="1468"/>
                </a:cubicBezTo>
                <a:cubicBezTo>
                  <a:pt x="828" y="1468"/>
                  <a:pt x="838" y="1459"/>
                  <a:pt x="847" y="1450"/>
                </a:cubicBezTo>
                <a:cubicBezTo>
                  <a:pt x="883" y="1432"/>
                  <a:pt x="883" y="1432"/>
                  <a:pt x="883" y="1432"/>
                </a:cubicBezTo>
                <a:cubicBezTo>
                  <a:pt x="900" y="1423"/>
                  <a:pt x="927" y="1405"/>
                  <a:pt x="946" y="1396"/>
                </a:cubicBezTo>
                <a:cubicBezTo>
                  <a:pt x="1018" y="1369"/>
                  <a:pt x="1018" y="1369"/>
                  <a:pt x="1018" y="1369"/>
                </a:cubicBezTo>
                <a:cubicBezTo>
                  <a:pt x="1027" y="1360"/>
                  <a:pt x="1036" y="1360"/>
                  <a:pt x="1054" y="1351"/>
                </a:cubicBezTo>
                <a:cubicBezTo>
                  <a:pt x="1080" y="1342"/>
                  <a:pt x="1080" y="1342"/>
                  <a:pt x="1080" y="1342"/>
                </a:cubicBezTo>
                <a:cubicBezTo>
                  <a:pt x="1108" y="1333"/>
                  <a:pt x="1135" y="1324"/>
                  <a:pt x="1152" y="1315"/>
                </a:cubicBezTo>
                <a:cubicBezTo>
                  <a:pt x="1225" y="1288"/>
                  <a:pt x="1225" y="1288"/>
                  <a:pt x="1225" y="1288"/>
                </a:cubicBezTo>
                <a:cubicBezTo>
                  <a:pt x="1252" y="1279"/>
                  <a:pt x="1270" y="1279"/>
                  <a:pt x="1297" y="1270"/>
                </a:cubicBezTo>
                <a:cubicBezTo>
                  <a:pt x="1324" y="1261"/>
                  <a:pt x="1342" y="1252"/>
                  <a:pt x="1369" y="1252"/>
                </a:cubicBezTo>
                <a:cubicBezTo>
                  <a:pt x="1558" y="1207"/>
                  <a:pt x="1756" y="1171"/>
                  <a:pt x="1954" y="1135"/>
                </a:cubicBezTo>
                <a:cubicBezTo>
                  <a:pt x="2044" y="1117"/>
                  <a:pt x="2143" y="1099"/>
                  <a:pt x="2232" y="1081"/>
                </a:cubicBezTo>
                <a:cubicBezTo>
                  <a:pt x="2331" y="1054"/>
                  <a:pt x="2421" y="1027"/>
                  <a:pt x="2502" y="991"/>
                </a:cubicBezTo>
                <a:cubicBezTo>
                  <a:pt x="2574" y="946"/>
                  <a:pt x="2637" y="883"/>
                  <a:pt x="2709" y="811"/>
                </a:cubicBezTo>
                <a:cubicBezTo>
                  <a:pt x="2781" y="739"/>
                  <a:pt x="2853" y="676"/>
                  <a:pt x="2925" y="613"/>
                </a:cubicBezTo>
                <a:cubicBezTo>
                  <a:pt x="3006" y="550"/>
                  <a:pt x="3078" y="487"/>
                  <a:pt x="3159" y="424"/>
                </a:cubicBezTo>
                <a:cubicBezTo>
                  <a:pt x="3204" y="396"/>
                  <a:pt x="3240" y="370"/>
                  <a:pt x="3285" y="343"/>
                </a:cubicBezTo>
                <a:cubicBezTo>
                  <a:pt x="3330" y="316"/>
                  <a:pt x="3366" y="288"/>
                  <a:pt x="3411" y="262"/>
                </a:cubicBezTo>
                <a:cubicBezTo>
                  <a:pt x="3582" y="163"/>
                  <a:pt x="3753" y="72"/>
                  <a:pt x="3942" y="0"/>
                </a:cubicBezTo>
                <a:cubicBezTo>
                  <a:pt x="3942" y="10"/>
                  <a:pt x="3942" y="10"/>
                  <a:pt x="3942" y="10"/>
                </a:cubicBezTo>
                <a:cubicBezTo>
                  <a:pt x="3780" y="118"/>
                  <a:pt x="3618" y="226"/>
                  <a:pt x="3465" y="343"/>
                </a:cubicBezTo>
                <a:cubicBezTo>
                  <a:pt x="3420" y="370"/>
                  <a:pt x="3384" y="406"/>
                  <a:pt x="3348" y="432"/>
                </a:cubicBezTo>
                <a:cubicBezTo>
                  <a:pt x="3312" y="460"/>
                  <a:pt x="3267" y="487"/>
                  <a:pt x="3231" y="523"/>
                </a:cubicBezTo>
                <a:cubicBezTo>
                  <a:pt x="3159" y="585"/>
                  <a:pt x="3087" y="649"/>
                  <a:pt x="3015" y="712"/>
                </a:cubicBezTo>
                <a:cubicBezTo>
                  <a:pt x="2943" y="775"/>
                  <a:pt x="2871" y="838"/>
                  <a:pt x="2799" y="901"/>
                </a:cubicBezTo>
                <a:cubicBezTo>
                  <a:pt x="2763" y="937"/>
                  <a:pt x="2727" y="973"/>
                  <a:pt x="2682" y="1009"/>
                </a:cubicBezTo>
                <a:cubicBezTo>
                  <a:pt x="2646" y="1036"/>
                  <a:pt x="2601" y="1072"/>
                  <a:pt x="2547" y="1090"/>
                </a:cubicBezTo>
                <a:cubicBezTo>
                  <a:pt x="2502" y="1117"/>
                  <a:pt x="2448" y="1135"/>
                  <a:pt x="2403" y="1144"/>
                </a:cubicBezTo>
                <a:cubicBezTo>
                  <a:pt x="2349" y="1153"/>
                  <a:pt x="2304" y="1162"/>
                  <a:pt x="2250" y="1171"/>
                </a:cubicBezTo>
                <a:cubicBezTo>
                  <a:pt x="2152" y="1189"/>
                  <a:pt x="2053" y="1198"/>
                  <a:pt x="1963" y="1207"/>
                </a:cubicBezTo>
                <a:cubicBezTo>
                  <a:pt x="1765" y="1216"/>
                  <a:pt x="1567" y="1234"/>
                  <a:pt x="1378" y="1288"/>
                </a:cubicBezTo>
                <a:cubicBezTo>
                  <a:pt x="1360" y="1297"/>
                  <a:pt x="1333" y="1306"/>
                  <a:pt x="1315" y="1306"/>
                </a:cubicBezTo>
                <a:cubicBezTo>
                  <a:pt x="1288" y="1315"/>
                  <a:pt x="1270" y="1324"/>
                  <a:pt x="1243" y="1333"/>
                </a:cubicBezTo>
                <a:cubicBezTo>
                  <a:pt x="1180" y="1369"/>
                  <a:pt x="1180" y="1369"/>
                  <a:pt x="1180" y="1369"/>
                </a:cubicBezTo>
                <a:cubicBezTo>
                  <a:pt x="1171" y="1369"/>
                  <a:pt x="1152" y="1378"/>
                  <a:pt x="1144" y="1378"/>
                </a:cubicBezTo>
                <a:cubicBezTo>
                  <a:pt x="1116" y="1396"/>
                  <a:pt x="1116" y="1396"/>
                  <a:pt x="1116" y="1396"/>
                </a:cubicBezTo>
                <a:cubicBezTo>
                  <a:pt x="1027" y="1441"/>
                  <a:pt x="946" y="1495"/>
                  <a:pt x="874" y="1558"/>
                </a:cubicBezTo>
                <a:cubicBezTo>
                  <a:pt x="792" y="1612"/>
                  <a:pt x="720" y="1675"/>
                  <a:pt x="648" y="1729"/>
                </a:cubicBezTo>
                <a:cubicBezTo>
                  <a:pt x="567" y="1792"/>
                  <a:pt x="504" y="1855"/>
                  <a:pt x="432" y="1927"/>
                </a:cubicBezTo>
                <a:cubicBezTo>
                  <a:pt x="414" y="1945"/>
                  <a:pt x="396" y="1963"/>
                  <a:pt x="378" y="1972"/>
                </a:cubicBezTo>
                <a:cubicBezTo>
                  <a:pt x="324" y="2026"/>
                  <a:pt x="324" y="2026"/>
                  <a:pt x="324" y="2026"/>
                </a:cubicBezTo>
                <a:cubicBezTo>
                  <a:pt x="216" y="2125"/>
                  <a:pt x="216" y="2125"/>
                  <a:pt x="216" y="2125"/>
                </a:cubicBezTo>
                <a:cubicBezTo>
                  <a:pt x="153" y="2197"/>
                  <a:pt x="81" y="2269"/>
                  <a:pt x="9" y="2332"/>
                </a:cubicBezTo>
                <a:lnTo>
                  <a:pt x="0" y="2323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47">
            <a:extLst>
              <a:ext uri="{FF2B5EF4-FFF2-40B4-BE49-F238E27FC236}">
                <a16:creationId xmlns:a16="http://schemas.microsoft.com/office/drawing/2014/main" id="{2C8A7F71-B135-0544-8045-A1C9FC60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5952" y="7123139"/>
            <a:ext cx="421923" cy="641494"/>
          </a:xfrm>
          <a:custGeom>
            <a:avLst/>
            <a:gdLst>
              <a:gd name="T0" fmla="*/ 405 w 433"/>
              <a:gd name="T1" fmla="*/ 0 h 658"/>
              <a:gd name="T2" fmla="*/ 405 w 433"/>
              <a:gd name="T3" fmla="*/ 0 h 658"/>
              <a:gd name="T4" fmla="*/ 432 w 433"/>
              <a:gd name="T5" fmla="*/ 54 h 658"/>
              <a:gd name="T6" fmla="*/ 423 w 433"/>
              <a:gd name="T7" fmla="*/ 117 h 658"/>
              <a:gd name="T8" fmla="*/ 405 w 433"/>
              <a:gd name="T9" fmla="*/ 171 h 658"/>
              <a:gd name="T10" fmla="*/ 360 w 433"/>
              <a:gd name="T11" fmla="*/ 215 h 658"/>
              <a:gd name="T12" fmla="*/ 270 w 433"/>
              <a:gd name="T13" fmla="*/ 251 h 658"/>
              <a:gd name="T14" fmla="*/ 207 w 433"/>
              <a:gd name="T15" fmla="*/ 323 h 658"/>
              <a:gd name="T16" fmla="*/ 189 w 433"/>
              <a:gd name="T17" fmla="*/ 368 h 658"/>
              <a:gd name="T18" fmla="*/ 171 w 433"/>
              <a:gd name="T19" fmla="*/ 404 h 658"/>
              <a:gd name="T20" fmla="*/ 135 w 433"/>
              <a:gd name="T21" fmla="*/ 485 h 658"/>
              <a:gd name="T22" fmla="*/ 99 w 433"/>
              <a:gd name="T23" fmla="*/ 566 h 658"/>
              <a:gd name="T24" fmla="*/ 54 w 433"/>
              <a:gd name="T25" fmla="*/ 657 h 658"/>
              <a:gd name="T26" fmla="*/ 44 w 433"/>
              <a:gd name="T27" fmla="*/ 657 h 658"/>
              <a:gd name="T28" fmla="*/ 8 w 433"/>
              <a:gd name="T29" fmla="*/ 548 h 658"/>
              <a:gd name="T30" fmla="*/ 18 w 433"/>
              <a:gd name="T31" fmla="*/ 440 h 658"/>
              <a:gd name="T32" fmla="*/ 72 w 433"/>
              <a:gd name="T33" fmla="*/ 350 h 658"/>
              <a:gd name="T34" fmla="*/ 108 w 433"/>
              <a:gd name="T35" fmla="*/ 305 h 658"/>
              <a:gd name="T36" fmla="*/ 152 w 433"/>
              <a:gd name="T37" fmla="*/ 278 h 658"/>
              <a:gd name="T38" fmla="*/ 243 w 433"/>
              <a:gd name="T39" fmla="*/ 224 h 658"/>
              <a:gd name="T40" fmla="*/ 288 w 433"/>
              <a:gd name="T41" fmla="*/ 144 h 658"/>
              <a:gd name="T42" fmla="*/ 315 w 433"/>
              <a:gd name="T43" fmla="*/ 108 h 658"/>
              <a:gd name="T44" fmla="*/ 342 w 433"/>
              <a:gd name="T45" fmla="*/ 81 h 658"/>
              <a:gd name="T46" fmla="*/ 387 w 433"/>
              <a:gd name="T47" fmla="*/ 9 h 658"/>
              <a:gd name="T48" fmla="*/ 405 w 433"/>
              <a:gd name="T49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3" h="658">
                <a:moveTo>
                  <a:pt x="405" y="0"/>
                </a:moveTo>
                <a:lnTo>
                  <a:pt x="405" y="0"/>
                </a:lnTo>
                <a:cubicBezTo>
                  <a:pt x="414" y="18"/>
                  <a:pt x="423" y="36"/>
                  <a:pt x="432" y="54"/>
                </a:cubicBezTo>
                <a:cubicBezTo>
                  <a:pt x="432" y="81"/>
                  <a:pt x="432" y="99"/>
                  <a:pt x="423" y="117"/>
                </a:cubicBezTo>
                <a:cubicBezTo>
                  <a:pt x="423" y="135"/>
                  <a:pt x="414" y="153"/>
                  <a:pt x="405" y="171"/>
                </a:cubicBezTo>
                <a:cubicBezTo>
                  <a:pt x="396" y="189"/>
                  <a:pt x="378" y="198"/>
                  <a:pt x="360" y="215"/>
                </a:cubicBezTo>
                <a:cubicBezTo>
                  <a:pt x="333" y="233"/>
                  <a:pt x="297" y="242"/>
                  <a:pt x="270" y="251"/>
                </a:cubicBezTo>
                <a:cubicBezTo>
                  <a:pt x="234" y="269"/>
                  <a:pt x="216" y="296"/>
                  <a:pt x="207" y="323"/>
                </a:cubicBezTo>
                <a:cubicBezTo>
                  <a:pt x="198" y="341"/>
                  <a:pt x="189" y="360"/>
                  <a:pt x="189" y="368"/>
                </a:cubicBezTo>
                <a:cubicBezTo>
                  <a:pt x="180" y="386"/>
                  <a:pt x="171" y="396"/>
                  <a:pt x="171" y="404"/>
                </a:cubicBezTo>
                <a:cubicBezTo>
                  <a:pt x="152" y="432"/>
                  <a:pt x="144" y="458"/>
                  <a:pt x="135" y="485"/>
                </a:cubicBezTo>
                <a:cubicBezTo>
                  <a:pt x="126" y="512"/>
                  <a:pt x="116" y="540"/>
                  <a:pt x="99" y="566"/>
                </a:cubicBezTo>
                <a:cubicBezTo>
                  <a:pt x="90" y="593"/>
                  <a:pt x="72" y="620"/>
                  <a:pt x="54" y="657"/>
                </a:cubicBezTo>
                <a:cubicBezTo>
                  <a:pt x="44" y="657"/>
                  <a:pt x="44" y="657"/>
                  <a:pt x="44" y="657"/>
                </a:cubicBezTo>
                <a:cubicBezTo>
                  <a:pt x="18" y="629"/>
                  <a:pt x="8" y="593"/>
                  <a:pt x="8" y="548"/>
                </a:cubicBezTo>
                <a:cubicBezTo>
                  <a:pt x="0" y="512"/>
                  <a:pt x="0" y="476"/>
                  <a:pt x="18" y="440"/>
                </a:cubicBezTo>
                <a:cubicBezTo>
                  <a:pt x="27" y="404"/>
                  <a:pt x="44" y="377"/>
                  <a:pt x="72" y="350"/>
                </a:cubicBezTo>
                <a:cubicBezTo>
                  <a:pt x="80" y="332"/>
                  <a:pt x="90" y="314"/>
                  <a:pt x="108" y="305"/>
                </a:cubicBezTo>
                <a:cubicBezTo>
                  <a:pt x="126" y="296"/>
                  <a:pt x="144" y="287"/>
                  <a:pt x="152" y="278"/>
                </a:cubicBezTo>
                <a:cubicBezTo>
                  <a:pt x="189" y="260"/>
                  <a:pt x="216" y="251"/>
                  <a:pt x="243" y="224"/>
                </a:cubicBezTo>
                <a:cubicBezTo>
                  <a:pt x="261" y="207"/>
                  <a:pt x="279" y="171"/>
                  <a:pt x="288" y="144"/>
                </a:cubicBezTo>
                <a:cubicBezTo>
                  <a:pt x="297" y="126"/>
                  <a:pt x="306" y="117"/>
                  <a:pt x="315" y="108"/>
                </a:cubicBezTo>
                <a:cubicBezTo>
                  <a:pt x="342" y="81"/>
                  <a:pt x="342" y="81"/>
                  <a:pt x="342" y="81"/>
                </a:cubicBezTo>
                <a:cubicBezTo>
                  <a:pt x="360" y="54"/>
                  <a:pt x="369" y="36"/>
                  <a:pt x="387" y="9"/>
                </a:cubicBezTo>
                <a:lnTo>
                  <a:pt x="405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48">
            <a:extLst>
              <a:ext uri="{FF2B5EF4-FFF2-40B4-BE49-F238E27FC236}">
                <a16:creationId xmlns:a16="http://schemas.microsoft.com/office/drawing/2014/main" id="{3C621D5F-D2F6-894E-A87E-195ED275C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402" y="7562283"/>
            <a:ext cx="464976" cy="2040730"/>
          </a:xfrm>
          <a:custGeom>
            <a:avLst/>
            <a:gdLst>
              <a:gd name="T0" fmla="*/ 17 w 478"/>
              <a:gd name="T1" fmla="*/ 19 h 2090"/>
              <a:gd name="T2" fmla="*/ 17 w 478"/>
              <a:gd name="T3" fmla="*/ 19 h 2090"/>
              <a:gd name="T4" fmla="*/ 98 w 478"/>
              <a:gd name="T5" fmla="*/ 9 h 2090"/>
              <a:gd name="T6" fmla="*/ 180 w 478"/>
              <a:gd name="T7" fmla="*/ 36 h 2090"/>
              <a:gd name="T8" fmla="*/ 242 w 478"/>
              <a:gd name="T9" fmla="*/ 91 h 2090"/>
              <a:gd name="T10" fmla="*/ 297 w 478"/>
              <a:gd name="T11" fmla="*/ 144 h 2090"/>
              <a:gd name="T12" fmla="*/ 369 w 478"/>
              <a:gd name="T13" fmla="*/ 288 h 2090"/>
              <a:gd name="T14" fmla="*/ 405 w 478"/>
              <a:gd name="T15" fmla="*/ 441 h 2090"/>
              <a:gd name="T16" fmla="*/ 414 w 478"/>
              <a:gd name="T17" fmla="*/ 585 h 2090"/>
              <a:gd name="T18" fmla="*/ 423 w 478"/>
              <a:gd name="T19" fmla="*/ 738 h 2090"/>
              <a:gd name="T20" fmla="*/ 441 w 478"/>
              <a:gd name="T21" fmla="*/ 883 h 2090"/>
              <a:gd name="T22" fmla="*/ 459 w 478"/>
              <a:gd name="T23" fmla="*/ 1027 h 2090"/>
              <a:gd name="T24" fmla="*/ 477 w 478"/>
              <a:gd name="T25" fmla="*/ 1180 h 2090"/>
              <a:gd name="T26" fmla="*/ 477 w 478"/>
              <a:gd name="T27" fmla="*/ 1333 h 2090"/>
              <a:gd name="T28" fmla="*/ 450 w 478"/>
              <a:gd name="T29" fmla="*/ 1486 h 2090"/>
              <a:gd name="T30" fmla="*/ 432 w 478"/>
              <a:gd name="T31" fmla="*/ 1558 h 2090"/>
              <a:gd name="T32" fmla="*/ 414 w 478"/>
              <a:gd name="T33" fmla="*/ 1594 h 2090"/>
              <a:gd name="T34" fmla="*/ 405 w 478"/>
              <a:gd name="T35" fmla="*/ 1630 h 2090"/>
              <a:gd name="T36" fmla="*/ 387 w 478"/>
              <a:gd name="T37" fmla="*/ 1666 h 2090"/>
              <a:gd name="T38" fmla="*/ 369 w 478"/>
              <a:gd name="T39" fmla="*/ 1702 h 2090"/>
              <a:gd name="T40" fmla="*/ 333 w 478"/>
              <a:gd name="T41" fmla="*/ 1774 h 2090"/>
              <a:gd name="T42" fmla="*/ 242 w 478"/>
              <a:gd name="T43" fmla="*/ 1900 h 2090"/>
              <a:gd name="T44" fmla="*/ 134 w 478"/>
              <a:gd name="T45" fmla="*/ 2008 h 2090"/>
              <a:gd name="T46" fmla="*/ 9 w 478"/>
              <a:gd name="T47" fmla="*/ 2089 h 2090"/>
              <a:gd name="T48" fmla="*/ 0 w 478"/>
              <a:gd name="T49" fmla="*/ 2080 h 2090"/>
              <a:gd name="T50" fmla="*/ 162 w 478"/>
              <a:gd name="T51" fmla="*/ 1837 h 2090"/>
              <a:gd name="T52" fmla="*/ 180 w 478"/>
              <a:gd name="T53" fmla="*/ 1810 h 2090"/>
              <a:gd name="T54" fmla="*/ 198 w 478"/>
              <a:gd name="T55" fmla="*/ 1774 h 2090"/>
              <a:gd name="T56" fmla="*/ 225 w 478"/>
              <a:gd name="T57" fmla="*/ 1711 h 2090"/>
              <a:gd name="T58" fmla="*/ 278 w 478"/>
              <a:gd name="T59" fmla="*/ 1585 h 2090"/>
              <a:gd name="T60" fmla="*/ 360 w 478"/>
              <a:gd name="T61" fmla="*/ 1315 h 2090"/>
              <a:gd name="T62" fmla="*/ 378 w 478"/>
              <a:gd name="T63" fmla="*/ 1180 h 2090"/>
              <a:gd name="T64" fmla="*/ 396 w 478"/>
              <a:gd name="T65" fmla="*/ 1036 h 2090"/>
              <a:gd name="T66" fmla="*/ 396 w 478"/>
              <a:gd name="T67" fmla="*/ 892 h 2090"/>
              <a:gd name="T68" fmla="*/ 378 w 478"/>
              <a:gd name="T69" fmla="*/ 738 h 2090"/>
              <a:gd name="T70" fmla="*/ 306 w 478"/>
              <a:gd name="T71" fmla="*/ 460 h 2090"/>
              <a:gd name="T72" fmla="*/ 270 w 478"/>
              <a:gd name="T73" fmla="*/ 324 h 2090"/>
              <a:gd name="T74" fmla="*/ 216 w 478"/>
              <a:gd name="T75" fmla="*/ 199 h 2090"/>
              <a:gd name="T76" fmla="*/ 180 w 478"/>
              <a:gd name="T77" fmla="*/ 135 h 2090"/>
              <a:gd name="T78" fmla="*/ 144 w 478"/>
              <a:gd name="T79" fmla="*/ 91 h 2090"/>
              <a:gd name="T80" fmla="*/ 26 w 478"/>
              <a:gd name="T81" fmla="*/ 27 h 2090"/>
              <a:gd name="T82" fmla="*/ 17 w 478"/>
              <a:gd name="T83" fmla="*/ 19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8" h="2090">
                <a:moveTo>
                  <a:pt x="17" y="19"/>
                </a:moveTo>
                <a:lnTo>
                  <a:pt x="17" y="19"/>
                </a:lnTo>
                <a:cubicBezTo>
                  <a:pt x="45" y="9"/>
                  <a:pt x="72" y="0"/>
                  <a:pt x="98" y="9"/>
                </a:cubicBezTo>
                <a:cubicBezTo>
                  <a:pt x="126" y="9"/>
                  <a:pt x="153" y="19"/>
                  <a:pt x="180" y="36"/>
                </a:cubicBezTo>
                <a:cubicBezTo>
                  <a:pt x="206" y="54"/>
                  <a:pt x="225" y="63"/>
                  <a:pt x="242" y="91"/>
                </a:cubicBezTo>
                <a:cubicBezTo>
                  <a:pt x="261" y="108"/>
                  <a:pt x="278" y="127"/>
                  <a:pt x="297" y="144"/>
                </a:cubicBezTo>
                <a:cubicBezTo>
                  <a:pt x="324" y="189"/>
                  <a:pt x="351" y="244"/>
                  <a:pt x="369" y="288"/>
                </a:cubicBezTo>
                <a:cubicBezTo>
                  <a:pt x="387" y="333"/>
                  <a:pt x="396" y="388"/>
                  <a:pt x="405" y="441"/>
                </a:cubicBezTo>
                <a:cubicBezTo>
                  <a:pt x="414" y="487"/>
                  <a:pt x="414" y="541"/>
                  <a:pt x="414" y="585"/>
                </a:cubicBezTo>
                <a:cubicBezTo>
                  <a:pt x="414" y="640"/>
                  <a:pt x="414" y="685"/>
                  <a:pt x="423" y="738"/>
                </a:cubicBezTo>
                <a:cubicBezTo>
                  <a:pt x="423" y="784"/>
                  <a:pt x="432" y="838"/>
                  <a:pt x="441" y="883"/>
                </a:cubicBezTo>
                <a:cubicBezTo>
                  <a:pt x="441" y="937"/>
                  <a:pt x="450" y="982"/>
                  <a:pt x="459" y="1027"/>
                </a:cubicBezTo>
                <a:cubicBezTo>
                  <a:pt x="468" y="1081"/>
                  <a:pt x="477" y="1135"/>
                  <a:pt x="477" y="1180"/>
                </a:cubicBezTo>
                <a:cubicBezTo>
                  <a:pt x="477" y="1234"/>
                  <a:pt x="477" y="1279"/>
                  <a:pt x="477" y="1333"/>
                </a:cubicBezTo>
                <a:cubicBezTo>
                  <a:pt x="468" y="1387"/>
                  <a:pt x="459" y="1441"/>
                  <a:pt x="450" y="1486"/>
                </a:cubicBezTo>
                <a:cubicBezTo>
                  <a:pt x="441" y="1513"/>
                  <a:pt x="432" y="1540"/>
                  <a:pt x="432" y="1558"/>
                </a:cubicBezTo>
                <a:cubicBezTo>
                  <a:pt x="423" y="1576"/>
                  <a:pt x="423" y="1585"/>
                  <a:pt x="414" y="1594"/>
                </a:cubicBezTo>
                <a:cubicBezTo>
                  <a:pt x="414" y="1612"/>
                  <a:pt x="405" y="1621"/>
                  <a:pt x="405" y="1630"/>
                </a:cubicBezTo>
                <a:cubicBezTo>
                  <a:pt x="387" y="1666"/>
                  <a:pt x="387" y="1666"/>
                  <a:pt x="387" y="1666"/>
                </a:cubicBezTo>
                <a:cubicBezTo>
                  <a:pt x="378" y="1684"/>
                  <a:pt x="378" y="1693"/>
                  <a:pt x="369" y="1702"/>
                </a:cubicBezTo>
                <a:cubicBezTo>
                  <a:pt x="360" y="1729"/>
                  <a:pt x="342" y="1747"/>
                  <a:pt x="333" y="1774"/>
                </a:cubicBezTo>
                <a:cubicBezTo>
                  <a:pt x="306" y="1819"/>
                  <a:pt x="270" y="1855"/>
                  <a:pt x="242" y="1900"/>
                </a:cubicBezTo>
                <a:cubicBezTo>
                  <a:pt x="206" y="1936"/>
                  <a:pt x="170" y="1972"/>
                  <a:pt x="134" y="2008"/>
                </a:cubicBezTo>
                <a:cubicBezTo>
                  <a:pt x="90" y="2035"/>
                  <a:pt x="53" y="2071"/>
                  <a:pt x="9" y="2089"/>
                </a:cubicBezTo>
                <a:cubicBezTo>
                  <a:pt x="0" y="2080"/>
                  <a:pt x="0" y="2080"/>
                  <a:pt x="0" y="2080"/>
                </a:cubicBezTo>
                <a:cubicBezTo>
                  <a:pt x="62" y="1999"/>
                  <a:pt x="117" y="1927"/>
                  <a:pt x="162" y="1837"/>
                </a:cubicBezTo>
                <a:cubicBezTo>
                  <a:pt x="180" y="1810"/>
                  <a:pt x="180" y="1810"/>
                  <a:pt x="180" y="1810"/>
                </a:cubicBezTo>
                <a:cubicBezTo>
                  <a:pt x="198" y="1774"/>
                  <a:pt x="198" y="1774"/>
                  <a:pt x="198" y="1774"/>
                </a:cubicBezTo>
                <a:cubicBezTo>
                  <a:pt x="206" y="1756"/>
                  <a:pt x="216" y="1738"/>
                  <a:pt x="225" y="1711"/>
                </a:cubicBezTo>
                <a:cubicBezTo>
                  <a:pt x="242" y="1675"/>
                  <a:pt x="261" y="1630"/>
                  <a:pt x="278" y="1585"/>
                </a:cubicBezTo>
                <a:cubicBezTo>
                  <a:pt x="315" y="1495"/>
                  <a:pt x="342" y="1414"/>
                  <a:pt x="360" y="1315"/>
                </a:cubicBezTo>
                <a:cubicBezTo>
                  <a:pt x="369" y="1270"/>
                  <a:pt x="369" y="1225"/>
                  <a:pt x="378" y="1180"/>
                </a:cubicBezTo>
                <a:cubicBezTo>
                  <a:pt x="387" y="1126"/>
                  <a:pt x="387" y="1081"/>
                  <a:pt x="396" y="1036"/>
                </a:cubicBezTo>
                <a:cubicBezTo>
                  <a:pt x="396" y="982"/>
                  <a:pt x="396" y="937"/>
                  <a:pt x="396" y="892"/>
                </a:cubicBezTo>
                <a:cubicBezTo>
                  <a:pt x="396" y="838"/>
                  <a:pt x="387" y="793"/>
                  <a:pt x="378" y="738"/>
                </a:cubicBezTo>
                <a:cubicBezTo>
                  <a:pt x="360" y="649"/>
                  <a:pt x="333" y="549"/>
                  <a:pt x="306" y="460"/>
                </a:cubicBezTo>
                <a:cubicBezTo>
                  <a:pt x="297" y="415"/>
                  <a:pt x="278" y="369"/>
                  <a:pt x="270" y="324"/>
                </a:cubicBezTo>
                <a:cubicBezTo>
                  <a:pt x="252" y="280"/>
                  <a:pt x="234" y="235"/>
                  <a:pt x="216" y="199"/>
                </a:cubicBezTo>
                <a:cubicBezTo>
                  <a:pt x="206" y="180"/>
                  <a:pt x="198" y="153"/>
                  <a:pt x="180" y="135"/>
                </a:cubicBezTo>
                <a:cubicBezTo>
                  <a:pt x="170" y="117"/>
                  <a:pt x="153" y="108"/>
                  <a:pt x="144" y="91"/>
                </a:cubicBezTo>
                <a:cubicBezTo>
                  <a:pt x="108" y="54"/>
                  <a:pt x="72" y="36"/>
                  <a:pt x="26" y="27"/>
                </a:cubicBezTo>
                <a:lnTo>
                  <a:pt x="17" y="1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49">
            <a:extLst>
              <a:ext uri="{FF2B5EF4-FFF2-40B4-BE49-F238E27FC236}">
                <a16:creationId xmlns:a16="http://schemas.microsoft.com/office/drawing/2014/main" id="{C94FBFCB-2FE7-B84B-9B21-64ED4BE25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133" y="9172479"/>
            <a:ext cx="228184" cy="413312"/>
          </a:xfrm>
          <a:custGeom>
            <a:avLst/>
            <a:gdLst>
              <a:gd name="T0" fmla="*/ 18 w 235"/>
              <a:gd name="T1" fmla="*/ 0 h 424"/>
              <a:gd name="T2" fmla="*/ 18 w 235"/>
              <a:gd name="T3" fmla="*/ 0 h 424"/>
              <a:gd name="T4" fmla="*/ 72 w 235"/>
              <a:gd name="T5" fmla="*/ 36 h 424"/>
              <a:gd name="T6" fmla="*/ 117 w 235"/>
              <a:gd name="T7" fmla="*/ 81 h 424"/>
              <a:gd name="T8" fmla="*/ 144 w 235"/>
              <a:gd name="T9" fmla="*/ 135 h 424"/>
              <a:gd name="T10" fmla="*/ 162 w 235"/>
              <a:gd name="T11" fmla="*/ 189 h 424"/>
              <a:gd name="T12" fmla="*/ 180 w 235"/>
              <a:gd name="T13" fmla="*/ 243 h 424"/>
              <a:gd name="T14" fmla="*/ 198 w 235"/>
              <a:gd name="T15" fmla="*/ 306 h 424"/>
              <a:gd name="T16" fmla="*/ 234 w 235"/>
              <a:gd name="T17" fmla="*/ 423 h 424"/>
              <a:gd name="T18" fmla="*/ 225 w 235"/>
              <a:gd name="T19" fmla="*/ 423 h 424"/>
              <a:gd name="T20" fmla="*/ 144 w 235"/>
              <a:gd name="T21" fmla="*/ 333 h 424"/>
              <a:gd name="T22" fmla="*/ 108 w 235"/>
              <a:gd name="T23" fmla="*/ 288 h 424"/>
              <a:gd name="T24" fmla="*/ 72 w 235"/>
              <a:gd name="T25" fmla="*/ 234 h 424"/>
              <a:gd name="T26" fmla="*/ 36 w 235"/>
              <a:gd name="T27" fmla="*/ 189 h 424"/>
              <a:gd name="T28" fmla="*/ 9 w 235"/>
              <a:gd name="T29" fmla="*/ 135 h 424"/>
              <a:gd name="T30" fmla="*/ 0 w 235"/>
              <a:gd name="T31" fmla="*/ 72 h 424"/>
              <a:gd name="T32" fmla="*/ 0 w 235"/>
              <a:gd name="T33" fmla="*/ 9 h 424"/>
              <a:gd name="T34" fmla="*/ 18 w 235"/>
              <a:gd name="T35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424">
                <a:moveTo>
                  <a:pt x="18" y="0"/>
                </a:moveTo>
                <a:lnTo>
                  <a:pt x="18" y="0"/>
                </a:lnTo>
                <a:cubicBezTo>
                  <a:pt x="36" y="9"/>
                  <a:pt x="63" y="18"/>
                  <a:pt x="72" y="36"/>
                </a:cubicBezTo>
                <a:cubicBezTo>
                  <a:pt x="90" y="45"/>
                  <a:pt x="108" y="63"/>
                  <a:pt x="117" y="81"/>
                </a:cubicBezTo>
                <a:cubicBezTo>
                  <a:pt x="135" y="99"/>
                  <a:pt x="144" y="117"/>
                  <a:pt x="144" y="135"/>
                </a:cubicBezTo>
                <a:cubicBezTo>
                  <a:pt x="153" y="153"/>
                  <a:pt x="153" y="171"/>
                  <a:pt x="162" y="189"/>
                </a:cubicBezTo>
                <a:cubicBezTo>
                  <a:pt x="180" y="243"/>
                  <a:pt x="180" y="243"/>
                  <a:pt x="180" y="243"/>
                </a:cubicBezTo>
                <a:cubicBezTo>
                  <a:pt x="198" y="306"/>
                  <a:pt x="198" y="306"/>
                  <a:pt x="198" y="306"/>
                </a:cubicBezTo>
                <a:cubicBezTo>
                  <a:pt x="216" y="342"/>
                  <a:pt x="225" y="378"/>
                  <a:pt x="234" y="423"/>
                </a:cubicBezTo>
                <a:cubicBezTo>
                  <a:pt x="225" y="423"/>
                  <a:pt x="225" y="423"/>
                  <a:pt x="225" y="423"/>
                </a:cubicBezTo>
                <a:cubicBezTo>
                  <a:pt x="198" y="396"/>
                  <a:pt x="171" y="360"/>
                  <a:pt x="144" y="333"/>
                </a:cubicBezTo>
                <a:cubicBezTo>
                  <a:pt x="108" y="288"/>
                  <a:pt x="108" y="288"/>
                  <a:pt x="108" y="288"/>
                </a:cubicBezTo>
                <a:cubicBezTo>
                  <a:pt x="72" y="234"/>
                  <a:pt x="72" y="234"/>
                  <a:pt x="72" y="234"/>
                </a:cubicBezTo>
                <a:cubicBezTo>
                  <a:pt x="63" y="216"/>
                  <a:pt x="54" y="207"/>
                  <a:pt x="36" y="189"/>
                </a:cubicBezTo>
                <a:cubicBezTo>
                  <a:pt x="27" y="171"/>
                  <a:pt x="18" y="153"/>
                  <a:pt x="9" y="135"/>
                </a:cubicBezTo>
                <a:cubicBezTo>
                  <a:pt x="0" y="117"/>
                  <a:pt x="0" y="99"/>
                  <a:pt x="0" y="72"/>
                </a:cubicBezTo>
                <a:cubicBezTo>
                  <a:pt x="0" y="54"/>
                  <a:pt x="0" y="27"/>
                  <a:pt x="0" y="9"/>
                </a:cubicBezTo>
                <a:lnTo>
                  <a:pt x="1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50">
            <a:extLst>
              <a:ext uri="{FF2B5EF4-FFF2-40B4-BE49-F238E27FC236}">
                <a16:creationId xmlns:a16="http://schemas.microsoft.com/office/drawing/2014/main" id="{73EA745C-0E9F-6240-AC18-F48D33C8D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1768" y="8238220"/>
            <a:ext cx="809403" cy="688854"/>
          </a:xfrm>
          <a:custGeom>
            <a:avLst/>
            <a:gdLst>
              <a:gd name="T0" fmla="*/ 0 w 829"/>
              <a:gd name="T1" fmla="*/ 622 h 704"/>
              <a:gd name="T2" fmla="*/ 0 w 829"/>
              <a:gd name="T3" fmla="*/ 622 h 704"/>
              <a:gd name="T4" fmla="*/ 54 w 829"/>
              <a:gd name="T5" fmla="*/ 613 h 704"/>
              <a:gd name="T6" fmla="*/ 108 w 829"/>
              <a:gd name="T7" fmla="*/ 604 h 704"/>
              <a:gd name="T8" fmla="*/ 162 w 829"/>
              <a:gd name="T9" fmla="*/ 604 h 704"/>
              <a:gd name="T10" fmla="*/ 216 w 829"/>
              <a:gd name="T11" fmla="*/ 595 h 704"/>
              <a:gd name="T12" fmla="*/ 261 w 829"/>
              <a:gd name="T13" fmla="*/ 586 h 704"/>
              <a:gd name="T14" fmla="*/ 315 w 829"/>
              <a:gd name="T15" fmla="*/ 586 h 704"/>
              <a:gd name="T16" fmla="*/ 369 w 829"/>
              <a:gd name="T17" fmla="*/ 577 h 704"/>
              <a:gd name="T18" fmla="*/ 423 w 829"/>
              <a:gd name="T19" fmla="*/ 568 h 704"/>
              <a:gd name="T20" fmla="*/ 477 w 829"/>
              <a:gd name="T21" fmla="*/ 550 h 704"/>
              <a:gd name="T22" fmla="*/ 522 w 829"/>
              <a:gd name="T23" fmla="*/ 523 h 704"/>
              <a:gd name="T24" fmla="*/ 558 w 829"/>
              <a:gd name="T25" fmla="*/ 478 h 704"/>
              <a:gd name="T26" fmla="*/ 594 w 829"/>
              <a:gd name="T27" fmla="*/ 442 h 704"/>
              <a:gd name="T28" fmla="*/ 621 w 829"/>
              <a:gd name="T29" fmla="*/ 397 h 704"/>
              <a:gd name="T30" fmla="*/ 648 w 829"/>
              <a:gd name="T31" fmla="*/ 352 h 704"/>
              <a:gd name="T32" fmla="*/ 675 w 829"/>
              <a:gd name="T33" fmla="*/ 307 h 704"/>
              <a:gd name="T34" fmla="*/ 693 w 829"/>
              <a:gd name="T35" fmla="*/ 262 h 704"/>
              <a:gd name="T36" fmla="*/ 828 w 829"/>
              <a:gd name="T37" fmla="*/ 0 h 704"/>
              <a:gd name="T38" fmla="*/ 819 w 829"/>
              <a:gd name="T39" fmla="*/ 298 h 704"/>
              <a:gd name="T40" fmla="*/ 810 w 829"/>
              <a:gd name="T41" fmla="*/ 469 h 704"/>
              <a:gd name="T42" fmla="*/ 810 w 829"/>
              <a:gd name="T43" fmla="*/ 559 h 704"/>
              <a:gd name="T44" fmla="*/ 801 w 829"/>
              <a:gd name="T45" fmla="*/ 649 h 704"/>
              <a:gd name="T46" fmla="*/ 792 w 829"/>
              <a:gd name="T47" fmla="*/ 658 h 704"/>
              <a:gd name="T48" fmla="*/ 738 w 829"/>
              <a:gd name="T49" fmla="*/ 577 h 704"/>
              <a:gd name="T50" fmla="*/ 702 w 829"/>
              <a:gd name="T51" fmla="*/ 478 h 704"/>
              <a:gd name="T52" fmla="*/ 684 w 829"/>
              <a:gd name="T53" fmla="*/ 289 h 704"/>
              <a:gd name="T54" fmla="*/ 810 w 829"/>
              <a:gd name="T55" fmla="*/ 325 h 704"/>
              <a:gd name="T56" fmla="*/ 774 w 829"/>
              <a:gd name="T57" fmla="*/ 370 h 704"/>
              <a:gd name="T58" fmla="*/ 738 w 829"/>
              <a:gd name="T59" fmla="*/ 424 h 704"/>
              <a:gd name="T60" fmla="*/ 693 w 829"/>
              <a:gd name="T61" fmla="*/ 460 h 704"/>
              <a:gd name="T62" fmla="*/ 648 w 829"/>
              <a:gd name="T63" fmla="*/ 496 h 704"/>
              <a:gd name="T64" fmla="*/ 594 w 829"/>
              <a:gd name="T65" fmla="*/ 532 h 704"/>
              <a:gd name="T66" fmla="*/ 540 w 829"/>
              <a:gd name="T67" fmla="*/ 559 h 704"/>
              <a:gd name="T68" fmla="*/ 495 w 829"/>
              <a:gd name="T69" fmla="*/ 586 h 704"/>
              <a:gd name="T70" fmla="*/ 441 w 829"/>
              <a:gd name="T71" fmla="*/ 613 h 704"/>
              <a:gd name="T72" fmla="*/ 396 w 829"/>
              <a:gd name="T73" fmla="*/ 640 h 704"/>
              <a:gd name="T74" fmla="*/ 342 w 829"/>
              <a:gd name="T75" fmla="*/ 676 h 704"/>
              <a:gd name="T76" fmla="*/ 288 w 829"/>
              <a:gd name="T77" fmla="*/ 694 h 704"/>
              <a:gd name="T78" fmla="*/ 225 w 829"/>
              <a:gd name="T79" fmla="*/ 703 h 704"/>
              <a:gd name="T80" fmla="*/ 162 w 829"/>
              <a:gd name="T81" fmla="*/ 703 h 704"/>
              <a:gd name="T82" fmla="*/ 108 w 829"/>
              <a:gd name="T83" fmla="*/ 685 h 704"/>
              <a:gd name="T84" fmla="*/ 45 w 829"/>
              <a:gd name="T85" fmla="*/ 667 h 704"/>
              <a:gd name="T86" fmla="*/ 0 w 829"/>
              <a:gd name="T87" fmla="*/ 631 h 704"/>
              <a:gd name="T88" fmla="*/ 0 w 829"/>
              <a:gd name="T89" fmla="*/ 62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29" h="704">
                <a:moveTo>
                  <a:pt x="0" y="622"/>
                </a:moveTo>
                <a:lnTo>
                  <a:pt x="0" y="622"/>
                </a:lnTo>
                <a:cubicBezTo>
                  <a:pt x="18" y="622"/>
                  <a:pt x="36" y="613"/>
                  <a:pt x="54" y="613"/>
                </a:cubicBezTo>
                <a:cubicBezTo>
                  <a:pt x="72" y="613"/>
                  <a:pt x="90" y="613"/>
                  <a:pt x="108" y="604"/>
                </a:cubicBezTo>
                <a:cubicBezTo>
                  <a:pt x="126" y="604"/>
                  <a:pt x="144" y="604"/>
                  <a:pt x="162" y="604"/>
                </a:cubicBezTo>
                <a:cubicBezTo>
                  <a:pt x="180" y="595"/>
                  <a:pt x="198" y="595"/>
                  <a:pt x="216" y="595"/>
                </a:cubicBezTo>
                <a:cubicBezTo>
                  <a:pt x="234" y="586"/>
                  <a:pt x="243" y="586"/>
                  <a:pt x="261" y="586"/>
                </a:cubicBezTo>
                <a:cubicBezTo>
                  <a:pt x="279" y="586"/>
                  <a:pt x="297" y="586"/>
                  <a:pt x="315" y="586"/>
                </a:cubicBezTo>
                <a:cubicBezTo>
                  <a:pt x="333" y="577"/>
                  <a:pt x="351" y="577"/>
                  <a:pt x="369" y="577"/>
                </a:cubicBezTo>
                <a:cubicBezTo>
                  <a:pt x="387" y="577"/>
                  <a:pt x="405" y="577"/>
                  <a:pt x="423" y="568"/>
                </a:cubicBezTo>
                <a:cubicBezTo>
                  <a:pt x="441" y="568"/>
                  <a:pt x="459" y="559"/>
                  <a:pt x="477" y="550"/>
                </a:cubicBezTo>
                <a:cubicBezTo>
                  <a:pt x="486" y="541"/>
                  <a:pt x="504" y="532"/>
                  <a:pt x="522" y="523"/>
                </a:cubicBezTo>
                <a:cubicBezTo>
                  <a:pt x="531" y="505"/>
                  <a:pt x="549" y="496"/>
                  <a:pt x="558" y="478"/>
                </a:cubicBezTo>
                <a:cubicBezTo>
                  <a:pt x="567" y="469"/>
                  <a:pt x="576" y="451"/>
                  <a:pt x="594" y="442"/>
                </a:cubicBezTo>
                <a:cubicBezTo>
                  <a:pt x="603" y="424"/>
                  <a:pt x="612" y="406"/>
                  <a:pt x="621" y="397"/>
                </a:cubicBezTo>
                <a:cubicBezTo>
                  <a:pt x="630" y="379"/>
                  <a:pt x="639" y="370"/>
                  <a:pt x="648" y="352"/>
                </a:cubicBezTo>
                <a:cubicBezTo>
                  <a:pt x="657" y="334"/>
                  <a:pt x="666" y="325"/>
                  <a:pt x="675" y="307"/>
                </a:cubicBezTo>
                <a:cubicBezTo>
                  <a:pt x="675" y="289"/>
                  <a:pt x="684" y="280"/>
                  <a:pt x="693" y="262"/>
                </a:cubicBezTo>
                <a:cubicBezTo>
                  <a:pt x="828" y="0"/>
                  <a:pt x="828" y="0"/>
                  <a:pt x="828" y="0"/>
                </a:cubicBezTo>
                <a:cubicBezTo>
                  <a:pt x="819" y="298"/>
                  <a:pt x="819" y="298"/>
                  <a:pt x="819" y="298"/>
                </a:cubicBezTo>
                <a:cubicBezTo>
                  <a:pt x="819" y="352"/>
                  <a:pt x="810" y="406"/>
                  <a:pt x="810" y="469"/>
                </a:cubicBezTo>
                <a:cubicBezTo>
                  <a:pt x="810" y="559"/>
                  <a:pt x="810" y="559"/>
                  <a:pt x="810" y="559"/>
                </a:cubicBezTo>
                <a:cubicBezTo>
                  <a:pt x="801" y="586"/>
                  <a:pt x="801" y="622"/>
                  <a:pt x="801" y="649"/>
                </a:cubicBezTo>
                <a:cubicBezTo>
                  <a:pt x="792" y="658"/>
                  <a:pt x="792" y="658"/>
                  <a:pt x="792" y="658"/>
                </a:cubicBezTo>
                <a:cubicBezTo>
                  <a:pt x="774" y="631"/>
                  <a:pt x="756" y="604"/>
                  <a:pt x="738" y="577"/>
                </a:cubicBezTo>
                <a:cubicBezTo>
                  <a:pt x="720" y="541"/>
                  <a:pt x="711" y="514"/>
                  <a:pt x="702" y="478"/>
                </a:cubicBezTo>
                <a:cubicBezTo>
                  <a:pt x="684" y="415"/>
                  <a:pt x="684" y="352"/>
                  <a:pt x="684" y="289"/>
                </a:cubicBezTo>
                <a:cubicBezTo>
                  <a:pt x="810" y="325"/>
                  <a:pt x="810" y="325"/>
                  <a:pt x="810" y="325"/>
                </a:cubicBezTo>
                <a:cubicBezTo>
                  <a:pt x="801" y="343"/>
                  <a:pt x="792" y="352"/>
                  <a:pt x="774" y="370"/>
                </a:cubicBezTo>
                <a:cubicBezTo>
                  <a:pt x="765" y="388"/>
                  <a:pt x="756" y="406"/>
                  <a:pt x="738" y="424"/>
                </a:cubicBezTo>
                <a:cubicBezTo>
                  <a:pt x="729" y="433"/>
                  <a:pt x="711" y="451"/>
                  <a:pt x="693" y="460"/>
                </a:cubicBezTo>
                <a:cubicBezTo>
                  <a:pt x="684" y="478"/>
                  <a:pt x="666" y="487"/>
                  <a:pt x="648" y="496"/>
                </a:cubicBezTo>
                <a:cubicBezTo>
                  <a:pt x="594" y="532"/>
                  <a:pt x="594" y="532"/>
                  <a:pt x="594" y="532"/>
                </a:cubicBezTo>
                <a:cubicBezTo>
                  <a:pt x="576" y="541"/>
                  <a:pt x="558" y="541"/>
                  <a:pt x="540" y="559"/>
                </a:cubicBezTo>
                <a:cubicBezTo>
                  <a:pt x="522" y="559"/>
                  <a:pt x="504" y="568"/>
                  <a:pt x="495" y="586"/>
                </a:cubicBezTo>
                <a:cubicBezTo>
                  <a:pt x="477" y="586"/>
                  <a:pt x="459" y="604"/>
                  <a:pt x="441" y="613"/>
                </a:cubicBezTo>
                <a:cubicBezTo>
                  <a:pt x="423" y="622"/>
                  <a:pt x="414" y="631"/>
                  <a:pt x="396" y="640"/>
                </a:cubicBezTo>
                <a:cubicBezTo>
                  <a:pt x="378" y="658"/>
                  <a:pt x="360" y="667"/>
                  <a:pt x="342" y="676"/>
                </a:cubicBezTo>
                <a:cubicBezTo>
                  <a:pt x="324" y="685"/>
                  <a:pt x="306" y="685"/>
                  <a:pt x="288" y="694"/>
                </a:cubicBezTo>
                <a:cubicBezTo>
                  <a:pt x="261" y="694"/>
                  <a:pt x="243" y="703"/>
                  <a:pt x="225" y="703"/>
                </a:cubicBezTo>
                <a:cubicBezTo>
                  <a:pt x="207" y="703"/>
                  <a:pt x="180" y="703"/>
                  <a:pt x="162" y="703"/>
                </a:cubicBezTo>
                <a:cubicBezTo>
                  <a:pt x="144" y="694"/>
                  <a:pt x="126" y="694"/>
                  <a:pt x="108" y="685"/>
                </a:cubicBezTo>
                <a:cubicBezTo>
                  <a:pt x="81" y="685"/>
                  <a:pt x="63" y="676"/>
                  <a:pt x="45" y="667"/>
                </a:cubicBezTo>
                <a:cubicBezTo>
                  <a:pt x="27" y="658"/>
                  <a:pt x="9" y="649"/>
                  <a:pt x="0" y="631"/>
                </a:cubicBezTo>
                <a:lnTo>
                  <a:pt x="0" y="62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51">
            <a:extLst>
              <a:ext uri="{FF2B5EF4-FFF2-40B4-BE49-F238E27FC236}">
                <a16:creationId xmlns:a16="http://schemas.microsoft.com/office/drawing/2014/main" id="{8450EF34-A542-B240-86F0-5B702210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387" y="6727048"/>
            <a:ext cx="3418437" cy="2828605"/>
          </a:xfrm>
          <a:custGeom>
            <a:avLst/>
            <a:gdLst>
              <a:gd name="T0" fmla="*/ 99 w 3503"/>
              <a:gd name="T1" fmla="*/ 2115 h 2899"/>
              <a:gd name="T2" fmla="*/ 396 w 3503"/>
              <a:gd name="T3" fmla="*/ 1539 h 2899"/>
              <a:gd name="T4" fmla="*/ 648 w 3503"/>
              <a:gd name="T5" fmla="*/ 1413 h 2899"/>
              <a:gd name="T6" fmla="*/ 990 w 3503"/>
              <a:gd name="T7" fmla="*/ 1250 h 2899"/>
              <a:gd name="T8" fmla="*/ 1062 w 3503"/>
              <a:gd name="T9" fmla="*/ 989 h 2899"/>
              <a:gd name="T10" fmla="*/ 1305 w 3503"/>
              <a:gd name="T11" fmla="*/ 765 h 2899"/>
              <a:gd name="T12" fmla="*/ 1773 w 3503"/>
              <a:gd name="T13" fmla="*/ 153 h 2899"/>
              <a:gd name="T14" fmla="*/ 2278 w 3503"/>
              <a:gd name="T15" fmla="*/ 18 h 2899"/>
              <a:gd name="T16" fmla="*/ 2611 w 3503"/>
              <a:gd name="T17" fmla="*/ 9 h 2899"/>
              <a:gd name="T18" fmla="*/ 2809 w 3503"/>
              <a:gd name="T19" fmla="*/ 270 h 2899"/>
              <a:gd name="T20" fmla="*/ 2926 w 3503"/>
              <a:gd name="T21" fmla="*/ 647 h 2899"/>
              <a:gd name="T22" fmla="*/ 2971 w 3503"/>
              <a:gd name="T23" fmla="*/ 683 h 2899"/>
              <a:gd name="T24" fmla="*/ 3205 w 3503"/>
              <a:gd name="T25" fmla="*/ 845 h 2899"/>
              <a:gd name="T26" fmla="*/ 3430 w 3503"/>
              <a:gd name="T27" fmla="*/ 1053 h 2899"/>
              <a:gd name="T28" fmla="*/ 3457 w 3503"/>
              <a:gd name="T29" fmla="*/ 1106 h 2899"/>
              <a:gd name="T30" fmla="*/ 3475 w 3503"/>
              <a:gd name="T31" fmla="*/ 1161 h 2899"/>
              <a:gd name="T32" fmla="*/ 3286 w 3503"/>
              <a:gd name="T33" fmla="*/ 1683 h 2899"/>
              <a:gd name="T34" fmla="*/ 2250 w 3503"/>
              <a:gd name="T35" fmla="*/ 1863 h 2899"/>
              <a:gd name="T36" fmla="*/ 1926 w 3503"/>
              <a:gd name="T37" fmla="*/ 1971 h 2899"/>
              <a:gd name="T38" fmla="*/ 1548 w 3503"/>
              <a:gd name="T39" fmla="*/ 2304 h 2899"/>
              <a:gd name="T40" fmla="*/ 1476 w 3503"/>
              <a:gd name="T41" fmla="*/ 2889 h 2899"/>
              <a:gd name="T42" fmla="*/ 1377 w 3503"/>
              <a:gd name="T43" fmla="*/ 2646 h 2899"/>
              <a:gd name="T44" fmla="*/ 1764 w 3503"/>
              <a:gd name="T45" fmla="*/ 1971 h 2899"/>
              <a:gd name="T46" fmla="*/ 2043 w 3503"/>
              <a:gd name="T47" fmla="*/ 1773 h 2899"/>
              <a:gd name="T48" fmla="*/ 2764 w 3503"/>
              <a:gd name="T49" fmla="*/ 1737 h 2899"/>
              <a:gd name="T50" fmla="*/ 3286 w 3503"/>
              <a:gd name="T51" fmla="*/ 1503 h 2899"/>
              <a:gd name="T52" fmla="*/ 3358 w 3503"/>
              <a:gd name="T53" fmla="*/ 1170 h 2899"/>
              <a:gd name="T54" fmla="*/ 3349 w 3503"/>
              <a:gd name="T55" fmla="*/ 1134 h 2899"/>
              <a:gd name="T56" fmla="*/ 3322 w 3503"/>
              <a:gd name="T57" fmla="*/ 1089 h 2899"/>
              <a:gd name="T58" fmla="*/ 2935 w 3503"/>
              <a:gd name="T59" fmla="*/ 773 h 2899"/>
              <a:gd name="T60" fmla="*/ 2881 w 3503"/>
              <a:gd name="T61" fmla="*/ 728 h 2899"/>
              <a:gd name="T62" fmla="*/ 2818 w 3503"/>
              <a:gd name="T63" fmla="*/ 638 h 2899"/>
              <a:gd name="T64" fmla="*/ 2764 w 3503"/>
              <a:gd name="T65" fmla="*/ 405 h 2899"/>
              <a:gd name="T66" fmla="*/ 2647 w 3503"/>
              <a:gd name="T67" fmla="*/ 72 h 2899"/>
              <a:gd name="T68" fmla="*/ 2412 w 3503"/>
              <a:gd name="T69" fmla="*/ 45 h 2899"/>
              <a:gd name="T70" fmla="*/ 2026 w 3503"/>
              <a:gd name="T71" fmla="*/ 81 h 2899"/>
              <a:gd name="T72" fmla="*/ 1377 w 3503"/>
              <a:gd name="T73" fmla="*/ 837 h 2899"/>
              <a:gd name="T74" fmla="*/ 1152 w 3503"/>
              <a:gd name="T75" fmla="*/ 1043 h 2899"/>
              <a:gd name="T76" fmla="*/ 1098 w 3503"/>
              <a:gd name="T77" fmla="*/ 1286 h 2899"/>
              <a:gd name="T78" fmla="*/ 801 w 3503"/>
              <a:gd name="T79" fmla="*/ 1485 h 2899"/>
              <a:gd name="T80" fmla="*/ 378 w 3503"/>
              <a:gd name="T81" fmla="*/ 1683 h 2899"/>
              <a:gd name="T82" fmla="*/ 117 w 3503"/>
              <a:gd name="T83" fmla="*/ 2133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03" h="2899">
                <a:moveTo>
                  <a:pt x="0" y="2187"/>
                </a:moveTo>
                <a:lnTo>
                  <a:pt x="0" y="2187"/>
                </a:lnTo>
                <a:cubicBezTo>
                  <a:pt x="36" y="2169"/>
                  <a:pt x="72" y="2142"/>
                  <a:pt x="99" y="2115"/>
                </a:cubicBezTo>
                <a:cubicBezTo>
                  <a:pt x="126" y="2079"/>
                  <a:pt x="144" y="2043"/>
                  <a:pt x="162" y="2007"/>
                </a:cubicBezTo>
                <a:cubicBezTo>
                  <a:pt x="198" y="1935"/>
                  <a:pt x="225" y="1845"/>
                  <a:pt x="261" y="1764"/>
                </a:cubicBezTo>
                <a:cubicBezTo>
                  <a:pt x="288" y="1692"/>
                  <a:pt x="333" y="1602"/>
                  <a:pt x="396" y="1539"/>
                </a:cubicBezTo>
                <a:cubicBezTo>
                  <a:pt x="414" y="1521"/>
                  <a:pt x="432" y="1503"/>
                  <a:pt x="459" y="1494"/>
                </a:cubicBezTo>
                <a:cubicBezTo>
                  <a:pt x="477" y="1475"/>
                  <a:pt x="495" y="1467"/>
                  <a:pt x="522" y="1458"/>
                </a:cubicBezTo>
                <a:cubicBezTo>
                  <a:pt x="558" y="1439"/>
                  <a:pt x="603" y="1422"/>
                  <a:pt x="648" y="1413"/>
                </a:cubicBezTo>
                <a:cubicBezTo>
                  <a:pt x="738" y="1395"/>
                  <a:pt x="819" y="1386"/>
                  <a:pt x="891" y="1350"/>
                </a:cubicBezTo>
                <a:cubicBezTo>
                  <a:pt x="927" y="1341"/>
                  <a:pt x="954" y="1314"/>
                  <a:pt x="972" y="1286"/>
                </a:cubicBezTo>
                <a:cubicBezTo>
                  <a:pt x="981" y="1278"/>
                  <a:pt x="990" y="1259"/>
                  <a:pt x="990" y="1250"/>
                </a:cubicBezTo>
                <a:cubicBezTo>
                  <a:pt x="999" y="1233"/>
                  <a:pt x="1008" y="1214"/>
                  <a:pt x="1008" y="1197"/>
                </a:cubicBezTo>
                <a:cubicBezTo>
                  <a:pt x="1017" y="1151"/>
                  <a:pt x="1017" y="1115"/>
                  <a:pt x="1035" y="1062"/>
                </a:cubicBezTo>
                <a:cubicBezTo>
                  <a:pt x="1035" y="1043"/>
                  <a:pt x="1044" y="1017"/>
                  <a:pt x="1062" y="989"/>
                </a:cubicBezTo>
                <a:cubicBezTo>
                  <a:pt x="1071" y="971"/>
                  <a:pt x="1089" y="945"/>
                  <a:pt x="1107" y="926"/>
                </a:cubicBezTo>
                <a:cubicBezTo>
                  <a:pt x="1143" y="890"/>
                  <a:pt x="1179" y="863"/>
                  <a:pt x="1215" y="845"/>
                </a:cubicBezTo>
                <a:cubicBezTo>
                  <a:pt x="1251" y="818"/>
                  <a:pt x="1278" y="791"/>
                  <a:pt x="1305" y="765"/>
                </a:cubicBezTo>
                <a:cubicBezTo>
                  <a:pt x="1359" y="701"/>
                  <a:pt x="1404" y="638"/>
                  <a:pt x="1458" y="567"/>
                </a:cubicBezTo>
                <a:cubicBezTo>
                  <a:pt x="1503" y="495"/>
                  <a:pt x="1548" y="423"/>
                  <a:pt x="1593" y="351"/>
                </a:cubicBezTo>
                <a:cubicBezTo>
                  <a:pt x="1647" y="279"/>
                  <a:pt x="1701" y="207"/>
                  <a:pt x="1773" y="153"/>
                </a:cubicBezTo>
                <a:cubicBezTo>
                  <a:pt x="1809" y="126"/>
                  <a:pt x="1845" y="99"/>
                  <a:pt x="1890" y="81"/>
                </a:cubicBezTo>
                <a:cubicBezTo>
                  <a:pt x="1935" y="63"/>
                  <a:pt x="1971" y="54"/>
                  <a:pt x="2016" y="45"/>
                </a:cubicBezTo>
                <a:cubicBezTo>
                  <a:pt x="2106" y="27"/>
                  <a:pt x="2196" y="27"/>
                  <a:pt x="2278" y="18"/>
                </a:cubicBezTo>
                <a:cubicBezTo>
                  <a:pt x="2403" y="9"/>
                  <a:pt x="2403" y="9"/>
                  <a:pt x="2403" y="9"/>
                </a:cubicBezTo>
                <a:cubicBezTo>
                  <a:pt x="2448" y="0"/>
                  <a:pt x="2494" y="0"/>
                  <a:pt x="2539" y="0"/>
                </a:cubicBezTo>
                <a:cubicBezTo>
                  <a:pt x="2556" y="0"/>
                  <a:pt x="2584" y="0"/>
                  <a:pt x="2611" y="9"/>
                </a:cubicBezTo>
                <a:cubicBezTo>
                  <a:pt x="2628" y="9"/>
                  <a:pt x="2656" y="27"/>
                  <a:pt x="2674" y="36"/>
                </a:cubicBezTo>
                <a:cubicBezTo>
                  <a:pt x="2710" y="63"/>
                  <a:pt x="2746" y="99"/>
                  <a:pt x="2764" y="144"/>
                </a:cubicBezTo>
                <a:cubicBezTo>
                  <a:pt x="2791" y="180"/>
                  <a:pt x="2800" y="225"/>
                  <a:pt x="2809" y="270"/>
                </a:cubicBezTo>
                <a:cubicBezTo>
                  <a:pt x="2818" y="315"/>
                  <a:pt x="2827" y="360"/>
                  <a:pt x="2836" y="396"/>
                </a:cubicBezTo>
                <a:cubicBezTo>
                  <a:pt x="2845" y="486"/>
                  <a:pt x="2863" y="567"/>
                  <a:pt x="2908" y="620"/>
                </a:cubicBezTo>
                <a:cubicBezTo>
                  <a:pt x="2926" y="647"/>
                  <a:pt x="2926" y="647"/>
                  <a:pt x="2926" y="647"/>
                </a:cubicBezTo>
                <a:cubicBezTo>
                  <a:pt x="2935" y="656"/>
                  <a:pt x="2944" y="656"/>
                  <a:pt x="2944" y="665"/>
                </a:cubicBezTo>
                <a:cubicBezTo>
                  <a:pt x="2953" y="674"/>
                  <a:pt x="2953" y="674"/>
                  <a:pt x="2953" y="674"/>
                </a:cubicBezTo>
                <a:cubicBezTo>
                  <a:pt x="2971" y="683"/>
                  <a:pt x="2971" y="683"/>
                  <a:pt x="2971" y="683"/>
                </a:cubicBezTo>
                <a:cubicBezTo>
                  <a:pt x="2989" y="710"/>
                  <a:pt x="2989" y="710"/>
                  <a:pt x="2989" y="710"/>
                </a:cubicBezTo>
                <a:cubicBezTo>
                  <a:pt x="3025" y="728"/>
                  <a:pt x="3061" y="755"/>
                  <a:pt x="3097" y="773"/>
                </a:cubicBezTo>
                <a:cubicBezTo>
                  <a:pt x="3133" y="801"/>
                  <a:pt x="3169" y="818"/>
                  <a:pt x="3205" y="845"/>
                </a:cubicBezTo>
                <a:cubicBezTo>
                  <a:pt x="3241" y="863"/>
                  <a:pt x="3277" y="890"/>
                  <a:pt x="3313" y="917"/>
                </a:cubicBezTo>
                <a:cubicBezTo>
                  <a:pt x="3349" y="953"/>
                  <a:pt x="3385" y="981"/>
                  <a:pt x="3412" y="1025"/>
                </a:cubicBezTo>
                <a:cubicBezTo>
                  <a:pt x="3430" y="1053"/>
                  <a:pt x="3430" y="1053"/>
                  <a:pt x="3430" y="1053"/>
                </a:cubicBezTo>
                <a:cubicBezTo>
                  <a:pt x="3439" y="1062"/>
                  <a:pt x="3439" y="1062"/>
                  <a:pt x="3439" y="1070"/>
                </a:cubicBezTo>
                <a:cubicBezTo>
                  <a:pt x="3448" y="1089"/>
                  <a:pt x="3448" y="1089"/>
                  <a:pt x="3448" y="1089"/>
                </a:cubicBezTo>
                <a:cubicBezTo>
                  <a:pt x="3457" y="1106"/>
                  <a:pt x="3457" y="1106"/>
                  <a:pt x="3457" y="1106"/>
                </a:cubicBezTo>
                <a:cubicBezTo>
                  <a:pt x="3466" y="1125"/>
                  <a:pt x="3466" y="1125"/>
                  <a:pt x="3466" y="1125"/>
                </a:cubicBezTo>
                <a:cubicBezTo>
                  <a:pt x="3475" y="1142"/>
                  <a:pt x="3475" y="1142"/>
                  <a:pt x="3475" y="1142"/>
                </a:cubicBezTo>
                <a:cubicBezTo>
                  <a:pt x="3475" y="1142"/>
                  <a:pt x="3475" y="1151"/>
                  <a:pt x="3475" y="1161"/>
                </a:cubicBezTo>
                <a:cubicBezTo>
                  <a:pt x="3502" y="1259"/>
                  <a:pt x="3493" y="1359"/>
                  <a:pt x="3457" y="1449"/>
                </a:cubicBezTo>
                <a:cubicBezTo>
                  <a:pt x="3439" y="1494"/>
                  <a:pt x="3412" y="1539"/>
                  <a:pt x="3385" y="1575"/>
                </a:cubicBezTo>
                <a:cubicBezTo>
                  <a:pt x="3358" y="1611"/>
                  <a:pt x="3322" y="1647"/>
                  <a:pt x="3286" y="1683"/>
                </a:cubicBezTo>
                <a:cubicBezTo>
                  <a:pt x="3214" y="1746"/>
                  <a:pt x="3133" y="1782"/>
                  <a:pt x="3043" y="1818"/>
                </a:cubicBezTo>
                <a:cubicBezTo>
                  <a:pt x="2953" y="1845"/>
                  <a:pt x="2863" y="1863"/>
                  <a:pt x="2773" y="1863"/>
                </a:cubicBezTo>
                <a:cubicBezTo>
                  <a:pt x="2592" y="1881"/>
                  <a:pt x="2422" y="1863"/>
                  <a:pt x="2250" y="1863"/>
                </a:cubicBezTo>
                <a:cubicBezTo>
                  <a:pt x="2214" y="1863"/>
                  <a:pt x="2170" y="1863"/>
                  <a:pt x="2134" y="1872"/>
                </a:cubicBezTo>
                <a:cubicBezTo>
                  <a:pt x="2088" y="1872"/>
                  <a:pt x="2062" y="1890"/>
                  <a:pt x="2026" y="1908"/>
                </a:cubicBezTo>
                <a:cubicBezTo>
                  <a:pt x="1989" y="1926"/>
                  <a:pt x="1962" y="1944"/>
                  <a:pt x="1926" y="1971"/>
                </a:cubicBezTo>
                <a:cubicBezTo>
                  <a:pt x="1890" y="1998"/>
                  <a:pt x="1854" y="2025"/>
                  <a:pt x="1827" y="2052"/>
                </a:cubicBezTo>
                <a:cubicBezTo>
                  <a:pt x="1755" y="2097"/>
                  <a:pt x="1692" y="2151"/>
                  <a:pt x="1629" y="2214"/>
                </a:cubicBezTo>
                <a:cubicBezTo>
                  <a:pt x="1602" y="2241"/>
                  <a:pt x="1575" y="2277"/>
                  <a:pt x="1548" y="2304"/>
                </a:cubicBezTo>
                <a:cubicBezTo>
                  <a:pt x="1530" y="2340"/>
                  <a:pt x="1503" y="2376"/>
                  <a:pt x="1485" y="2412"/>
                </a:cubicBezTo>
                <a:cubicBezTo>
                  <a:pt x="1449" y="2484"/>
                  <a:pt x="1422" y="2565"/>
                  <a:pt x="1422" y="2646"/>
                </a:cubicBezTo>
                <a:cubicBezTo>
                  <a:pt x="1422" y="2727"/>
                  <a:pt x="1431" y="2817"/>
                  <a:pt x="1476" y="2889"/>
                </a:cubicBezTo>
                <a:cubicBezTo>
                  <a:pt x="1467" y="2898"/>
                  <a:pt x="1467" y="2898"/>
                  <a:pt x="1467" y="2898"/>
                </a:cubicBezTo>
                <a:cubicBezTo>
                  <a:pt x="1440" y="2862"/>
                  <a:pt x="1422" y="2817"/>
                  <a:pt x="1404" y="2781"/>
                </a:cubicBezTo>
                <a:cubicBezTo>
                  <a:pt x="1395" y="2736"/>
                  <a:pt x="1386" y="2691"/>
                  <a:pt x="1377" y="2646"/>
                </a:cubicBezTo>
                <a:cubicBezTo>
                  <a:pt x="1377" y="2556"/>
                  <a:pt x="1395" y="2466"/>
                  <a:pt x="1431" y="2385"/>
                </a:cubicBezTo>
                <a:cubicBezTo>
                  <a:pt x="1467" y="2304"/>
                  <a:pt x="1512" y="2223"/>
                  <a:pt x="1575" y="2160"/>
                </a:cubicBezTo>
                <a:cubicBezTo>
                  <a:pt x="1629" y="2088"/>
                  <a:pt x="1692" y="2034"/>
                  <a:pt x="1764" y="1971"/>
                </a:cubicBezTo>
                <a:cubicBezTo>
                  <a:pt x="1800" y="1944"/>
                  <a:pt x="1827" y="1917"/>
                  <a:pt x="1863" y="1890"/>
                </a:cubicBezTo>
                <a:cubicBezTo>
                  <a:pt x="1899" y="1863"/>
                  <a:pt x="1935" y="1836"/>
                  <a:pt x="1971" y="1809"/>
                </a:cubicBezTo>
                <a:cubicBezTo>
                  <a:pt x="1998" y="1800"/>
                  <a:pt x="2016" y="1782"/>
                  <a:pt x="2043" y="1773"/>
                </a:cubicBezTo>
                <a:cubicBezTo>
                  <a:pt x="2062" y="1773"/>
                  <a:pt x="2088" y="1764"/>
                  <a:pt x="2115" y="1755"/>
                </a:cubicBezTo>
                <a:cubicBezTo>
                  <a:pt x="2160" y="1755"/>
                  <a:pt x="2206" y="1746"/>
                  <a:pt x="2250" y="1746"/>
                </a:cubicBezTo>
                <a:cubicBezTo>
                  <a:pt x="2422" y="1737"/>
                  <a:pt x="2602" y="1755"/>
                  <a:pt x="2764" y="1737"/>
                </a:cubicBezTo>
                <a:cubicBezTo>
                  <a:pt x="2845" y="1728"/>
                  <a:pt x="2926" y="1719"/>
                  <a:pt x="2998" y="1692"/>
                </a:cubicBezTo>
                <a:cubicBezTo>
                  <a:pt x="3079" y="1665"/>
                  <a:pt x="3151" y="1629"/>
                  <a:pt x="3205" y="1583"/>
                </a:cubicBezTo>
                <a:cubicBezTo>
                  <a:pt x="3241" y="1557"/>
                  <a:pt x="3259" y="1530"/>
                  <a:pt x="3286" y="1503"/>
                </a:cubicBezTo>
                <a:cubicBezTo>
                  <a:pt x="3313" y="1475"/>
                  <a:pt x="3331" y="1439"/>
                  <a:pt x="3340" y="1403"/>
                </a:cubicBezTo>
                <a:cubicBezTo>
                  <a:pt x="3367" y="1331"/>
                  <a:pt x="3385" y="1259"/>
                  <a:pt x="3367" y="1187"/>
                </a:cubicBezTo>
                <a:cubicBezTo>
                  <a:pt x="3367" y="1178"/>
                  <a:pt x="3367" y="1178"/>
                  <a:pt x="3358" y="1170"/>
                </a:cubicBezTo>
                <a:cubicBezTo>
                  <a:pt x="3358" y="1161"/>
                  <a:pt x="3358" y="1161"/>
                  <a:pt x="3358" y="1161"/>
                </a:cubicBezTo>
                <a:cubicBezTo>
                  <a:pt x="3358" y="1151"/>
                  <a:pt x="3358" y="1151"/>
                  <a:pt x="3358" y="1151"/>
                </a:cubicBezTo>
                <a:cubicBezTo>
                  <a:pt x="3349" y="1134"/>
                  <a:pt x="3349" y="1134"/>
                  <a:pt x="3349" y="1134"/>
                </a:cubicBezTo>
                <a:cubicBezTo>
                  <a:pt x="3340" y="1125"/>
                  <a:pt x="3340" y="1125"/>
                  <a:pt x="3340" y="1125"/>
                </a:cubicBezTo>
                <a:cubicBezTo>
                  <a:pt x="3340" y="1115"/>
                  <a:pt x="3340" y="1115"/>
                  <a:pt x="3340" y="1115"/>
                </a:cubicBezTo>
                <a:cubicBezTo>
                  <a:pt x="3322" y="1089"/>
                  <a:pt x="3322" y="1089"/>
                  <a:pt x="3322" y="1089"/>
                </a:cubicBezTo>
                <a:cubicBezTo>
                  <a:pt x="3304" y="1062"/>
                  <a:pt x="3277" y="1025"/>
                  <a:pt x="3241" y="1007"/>
                </a:cubicBezTo>
                <a:cubicBezTo>
                  <a:pt x="3187" y="953"/>
                  <a:pt x="3115" y="908"/>
                  <a:pt x="3043" y="854"/>
                </a:cubicBezTo>
                <a:cubicBezTo>
                  <a:pt x="3007" y="837"/>
                  <a:pt x="2971" y="809"/>
                  <a:pt x="2935" y="773"/>
                </a:cubicBezTo>
                <a:cubicBezTo>
                  <a:pt x="2926" y="765"/>
                  <a:pt x="2917" y="755"/>
                  <a:pt x="2908" y="755"/>
                </a:cubicBezTo>
                <a:cubicBezTo>
                  <a:pt x="2899" y="737"/>
                  <a:pt x="2899" y="737"/>
                  <a:pt x="2899" y="737"/>
                </a:cubicBezTo>
                <a:cubicBezTo>
                  <a:pt x="2881" y="728"/>
                  <a:pt x="2881" y="728"/>
                  <a:pt x="2881" y="728"/>
                </a:cubicBezTo>
                <a:cubicBezTo>
                  <a:pt x="2872" y="719"/>
                  <a:pt x="2863" y="710"/>
                  <a:pt x="2863" y="701"/>
                </a:cubicBezTo>
                <a:cubicBezTo>
                  <a:pt x="2836" y="674"/>
                  <a:pt x="2836" y="674"/>
                  <a:pt x="2836" y="674"/>
                </a:cubicBezTo>
                <a:cubicBezTo>
                  <a:pt x="2836" y="656"/>
                  <a:pt x="2827" y="647"/>
                  <a:pt x="2818" y="638"/>
                </a:cubicBezTo>
                <a:cubicBezTo>
                  <a:pt x="2818" y="629"/>
                  <a:pt x="2809" y="620"/>
                  <a:pt x="2809" y="603"/>
                </a:cubicBezTo>
                <a:cubicBezTo>
                  <a:pt x="2800" y="585"/>
                  <a:pt x="2791" y="558"/>
                  <a:pt x="2782" y="540"/>
                </a:cubicBezTo>
                <a:cubicBezTo>
                  <a:pt x="2773" y="495"/>
                  <a:pt x="2773" y="450"/>
                  <a:pt x="2764" y="405"/>
                </a:cubicBezTo>
                <a:cubicBezTo>
                  <a:pt x="2764" y="360"/>
                  <a:pt x="2764" y="324"/>
                  <a:pt x="2755" y="279"/>
                </a:cubicBezTo>
                <a:cubicBezTo>
                  <a:pt x="2746" y="243"/>
                  <a:pt x="2736" y="198"/>
                  <a:pt x="2719" y="162"/>
                </a:cubicBezTo>
                <a:cubicBezTo>
                  <a:pt x="2700" y="126"/>
                  <a:pt x="2674" y="99"/>
                  <a:pt x="2647" y="72"/>
                </a:cubicBezTo>
                <a:cubicBezTo>
                  <a:pt x="2628" y="63"/>
                  <a:pt x="2611" y="54"/>
                  <a:pt x="2592" y="45"/>
                </a:cubicBezTo>
                <a:cubicBezTo>
                  <a:pt x="2575" y="45"/>
                  <a:pt x="2556" y="45"/>
                  <a:pt x="2539" y="45"/>
                </a:cubicBezTo>
                <a:cubicBezTo>
                  <a:pt x="2494" y="36"/>
                  <a:pt x="2448" y="45"/>
                  <a:pt x="2412" y="45"/>
                </a:cubicBezTo>
                <a:cubicBezTo>
                  <a:pt x="2278" y="54"/>
                  <a:pt x="2278" y="54"/>
                  <a:pt x="2278" y="54"/>
                </a:cubicBezTo>
                <a:cubicBezTo>
                  <a:pt x="2242" y="54"/>
                  <a:pt x="2196" y="63"/>
                  <a:pt x="2151" y="63"/>
                </a:cubicBezTo>
                <a:cubicBezTo>
                  <a:pt x="2106" y="72"/>
                  <a:pt x="2070" y="72"/>
                  <a:pt x="2026" y="81"/>
                </a:cubicBezTo>
                <a:cubicBezTo>
                  <a:pt x="1944" y="99"/>
                  <a:pt x="1872" y="135"/>
                  <a:pt x="1809" y="189"/>
                </a:cubicBezTo>
                <a:cubicBezTo>
                  <a:pt x="1746" y="243"/>
                  <a:pt x="1701" y="315"/>
                  <a:pt x="1656" y="387"/>
                </a:cubicBezTo>
                <a:cubicBezTo>
                  <a:pt x="1566" y="531"/>
                  <a:pt x="1503" y="692"/>
                  <a:pt x="1377" y="837"/>
                </a:cubicBezTo>
                <a:cubicBezTo>
                  <a:pt x="1350" y="863"/>
                  <a:pt x="1314" y="899"/>
                  <a:pt x="1278" y="926"/>
                </a:cubicBezTo>
                <a:cubicBezTo>
                  <a:pt x="1242" y="953"/>
                  <a:pt x="1206" y="981"/>
                  <a:pt x="1188" y="1007"/>
                </a:cubicBezTo>
                <a:cubicBezTo>
                  <a:pt x="1170" y="1017"/>
                  <a:pt x="1161" y="1025"/>
                  <a:pt x="1152" y="1043"/>
                </a:cubicBezTo>
                <a:cubicBezTo>
                  <a:pt x="1152" y="1053"/>
                  <a:pt x="1143" y="1070"/>
                  <a:pt x="1143" y="1089"/>
                </a:cubicBezTo>
                <a:cubicBezTo>
                  <a:pt x="1134" y="1125"/>
                  <a:pt x="1125" y="1170"/>
                  <a:pt x="1116" y="1214"/>
                </a:cubicBezTo>
                <a:cubicBezTo>
                  <a:pt x="1107" y="1242"/>
                  <a:pt x="1107" y="1259"/>
                  <a:pt x="1098" y="1286"/>
                </a:cubicBezTo>
                <a:cubicBezTo>
                  <a:pt x="1080" y="1314"/>
                  <a:pt x="1071" y="1331"/>
                  <a:pt x="1053" y="1359"/>
                </a:cubicBezTo>
                <a:cubicBezTo>
                  <a:pt x="1017" y="1395"/>
                  <a:pt x="972" y="1431"/>
                  <a:pt x="927" y="1449"/>
                </a:cubicBezTo>
                <a:cubicBezTo>
                  <a:pt x="882" y="1467"/>
                  <a:pt x="837" y="1475"/>
                  <a:pt x="801" y="1485"/>
                </a:cubicBezTo>
                <a:cubicBezTo>
                  <a:pt x="666" y="1511"/>
                  <a:pt x="666" y="1511"/>
                  <a:pt x="666" y="1511"/>
                </a:cubicBezTo>
                <a:cubicBezTo>
                  <a:pt x="585" y="1521"/>
                  <a:pt x="513" y="1547"/>
                  <a:pt x="459" y="1592"/>
                </a:cubicBezTo>
                <a:cubicBezTo>
                  <a:pt x="423" y="1620"/>
                  <a:pt x="405" y="1656"/>
                  <a:pt x="378" y="1683"/>
                </a:cubicBezTo>
                <a:cubicBezTo>
                  <a:pt x="360" y="1719"/>
                  <a:pt x="333" y="1755"/>
                  <a:pt x="315" y="1791"/>
                </a:cubicBezTo>
                <a:cubicBezTo>
                  <a:pt x="279" y="1872"/>
                  <a:pt x="243" y="1953"/>
                  <a:pt x="198" y="2025"/>
                </a:cubicBezTo>
                <a:cubicBezTo>
                  <a:pt x="180" y="2061"/>
                  <a:pt x="153" y="2097"/>
                  <a:pt x="117" y="2133"/>
                </a:cubicBezTo>
                <a:cubicBezTo>
                  <a:pt x="90" y="2160"/>
                  <a:pt x="45" y="2187"/>
                  <a:pt x="9" y="2205"/>
                </a:cubicBezTo>
                <a:lnTo>
                  <a:pt x="0" y="218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52">
            <a:extLst>
              <a:ext uri="{FF2B5EF4-FFF2-40B4-BE49-F238E27FC236}">
                <a16:creationId xmlns:a16="http://schemas.microsoft.com/office/drawing/2014/main" id="{63FA11E4-D0F4-DA45-81A7-391C27A4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57" y="8952906"/>
            <a:ext cx="421923" cy="124856"/>
          </a:xfrm>
          <a:custGeom>
            <a:avLst/>
            <a:gdLst>
              <a:gd name="T0" fmla="*/ 432 w 433"/>
              <a:gd name="T1" fmla="*/ 45 h 127"/>
              <a:gd name="T2" fmla="*/ 432 w 433"/>
              <a:gd name="T3" fmla="*/ 45 h 127"/>
              <a:gd name="T4" fmla="*/ 387 w 433"/>
              <a:gd name="T5" fmla="*/ 90 h 127"/>
              <a:gd name="T6" fmla="*/ 333 w 433"/>
              <a:gd name="T7" fmla="*/ 117 h 127"/>
              <a:gd name="T8" fmla="*/ 279 w 433"/>
              <a:gd name="T9" fmla="*/ 126 h 127"/>
              <a:gd name="T10" fmla="*/ 225 w 433"/>
              <a:gd name="T11" fmla="*/ 117 h 127"/>
              <a:gd name="T12" fmla="*/ 171 w 433"/>
              <a:gd name="T13" fmla="*/ 117 h 127"/>
              <a:gd name="T14" fmla="*/ 108 w 433"/>
              <a:gd name="T15" fmla="*/ 108 h 127"/>
              <a:gd name="T16" fmla="*/ 0 w 433"/>
              <a:gd name="T17" fmla="*/ 81 h 127"/>
              <a:gd name="T18" fmla="*/ 9 w 433"/>
              <a:gd name="T19" fmla="*/ 72 h 127"/>
              <a:gd name="T20" fmla="*/ 216 w 433"/>
              <a:gd name="T21" fmla="*/ 18 h 127"/>
              <a:gd name="T22" fmla="*/ 261 w 433"/>
              <a:gd name="T23" fmla="*/ 0 h 127"/>
              <a:gd name="T24" fmla="*/ 315 w 433"/>
              <a:gd name="T25" fmla="*/ 0 h 127"/>
              <a:gd name="T26" fmla="*/ 369 w 433"/>
              <a:gd name="T27" fmla="*/ 9 h 127"/>
              <a:gd name="T28" fmla="*/ 432 w 433"/>
              <a:gd name="T29" fmla="*/ 36 h 127"/>
              <a:gd name="T30" fmla="*/ 432 w 433"/>
              <a:gd name="T31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3" h="127">
                <a:moveTo>
                  <a:pt x="432" y="45"/>
                </a:moveTo>
                <a:lnTo>
                  <a:pt x="432" y="45"/>
                </a:lnTo>
                <a:cubicBezTo>
                  <a:pt x="414" y="63"/>
                  <a:pt x="396" y="81"/>
                  <a:pt x="387" y="90"/>
                </a:cubicBezTo>
                <a:cubicBezTo>
                  <a:pt x="369" y="108"/>
                  <a:pt x="351" y="108"/>
                  <a:pt x="333" y="117"/>
                </a:cubicBezTo>
                <a:cubicBezTo>
                  <a:pt x="315" y="126"/>
                  <a:pt x="297" y="126"/>
                  <a:pt x="279" y="126"/>
                </a:cubicBezTo>
                <a:cubicBezTo>
                  <a:pt x="261" y="126"/>
                  <a:pt x="243" y="117"/>
                  <a:pt x="225" y="117"/>
                </a:cubicBezTo>
                <a:cubicBezTo>
                  <a:pt x="207" y="117"/>
                  <a:pt x="189" y="117"/>
                  <a:pt x="171" y="117"/>
                </a:cubicBezTo>
                <a:cubicBezTo>
                  <a:pt x="144" y="108"/>
                  <a:pt x="126" y="108"/>
                  <a:pt x="108" y="108"/>
                </a:cubicBezTo>
                <a:cubicBezTo>
                  <a:pt x="72" y="99"/>
                  <a:pt x="36" y="90"/>
                  <a:pt x="0" y="81"/>
                </a:cubicBezTo>
                <a:cubicBezTo>
                  <a:pt x="9" y="72"/>
                  <a:pt x="9" y="72"/>
                  <a:pt x="9" y="72"/>
                </a:cubicBezTo>
                <a:cubicBezTo>
                  <a:pt x="216" y="18"/>
                  <a:pt x="216" y="18"/>
                  <a:pt x="216" y="18"/>
                </a:cubicBezTo>
                <a:cubicBezTo>
                  <a:pt x="234" y="18"/>
                  <a:pt x="243" y="9"/>
                  <a:pt x="261" y="0"/>
                </a:cubicBezTo>
                <a:cubicBezTo>
                  <a:pt x="279" y="0"/>
                  <a:pt x="297" y="0"/>
                  <a:pt x="315" y="0"/>
                </a:cubicBezTo>
                <a:cubicBezTo>
                  <a:pt x="333" y="0"/>
                  <a:pt x="351" y="0"/>
                  <a:pt x="369" y="9"/>
                </a:cubicBezTo>
                <a:cubicBezTo>
                  <a:pt x="387" y="9"/>
                  <a:pt x="405" y="18"/>
                  <a:pt x="432" y="36"/>
                </a:cubicBezTo>
                <a:lnTo>
                  <a:pt x="432" y="4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53">
            <a:extLst>
              <a:ext uri="{FF2B5EF4-FFF2-40B4-BE49-F238E27FC236}">
                <a16:creationId xmlns:a16="http://schemas.microsoft.com/office/drawing/2014/main" id="{69784C1F-5EEC-7D46-BED2-E9675E2D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032" y="6778712"/>
            <a:ext cx="353038" cy="852457"/>
          </a:xfrm>
          <a:custGeom>
            <a:avLst/>
            <a:gdLst>
              <a:gd name="T0" fmla="*/ 54 w 361"/>
              <a:gd name="T1" fmla="*/ 872 h 873"/>
              <a:gd name="T2" fmla="*/ 54 w 361"/>
              <a:gd name="T3" fmla="*/ 872 h 873"/>
              <a:gd name="T4" fmla="*/ 9 w 361"/>
              <a:gd name="T5" fmla="*/ 755 h 873"/>
              <a:gd name="T6" fmla="*/ 9 w 361"/>
              <a:gd name="T7" fmla="*/ 692 h 873"/>
              <a:gd name="T8" fmla="*/ 9 w 361"/>
              <a:gd name="T9" fmla="*/ 629 h 873"/>
              <a:gd name="T10" fmla="*/ 54 w 361"/>
              <a:gd name="T11" fmla="*/ 513 h 873"/>
              <a:gd name="T12" fmla="*/ 63 w 361"/>
              <a:gd name="T13" fmla="*/ 387 h 873"/>
              <a:gd name="T14" fmla="*/ 63 w 361"/>
              <a:gd name="T15" fmla="*/ 324 h 873"/>
              <a:gd name="T16" fmla="*/ 72 w 361"/>
              <a:gd name="T17" fmla="*/ 288 h 873"/>
              <a:gd name="T18" fmla="*/ 81 w 361"/>
              <a:gd name="T19" fmla="*/ 261 h 873"/>
              <a:gd name="T20" fmla="*/ 135 w 361"/>
              <a:gd name="T21" fmla="*/ 144 h 873"/>
              <a:gd name="T22" fmla="*/ 225 w 361"/>
              <a:gd name="T23" fmla="*/ 54 h 873"/>
              <a:gd name="T24" fmla="*/ 351 w 361"/>
              <a:gd name="T25" fmla="*/ 0 h 873"/>
              <a:gd name="T26" fmla="*/ 360 w 361"/>
              <a:gd name="T27" fmla="*/ 9 h 873"/>
              <a:gd name="T28" fmla="*/ 297 w 361"/>
              <a:gd name="T29" fmla="*/ 117 h 873"/>
              <a:gd name="T30" fmla="*/ 243 w 361"/>
              <a:gd name="T31" fmla="*/ 216 h 873"/>
              <a:gd name="T32" fmla="*/ 189 w 361"/>
              <a:gd name="T33" fmla="*/ 306 h 873"/>
              <a:gd name="T34" fmla="*/ 171 w 361"/>
              <a:gd name="T35" fmla="*/ 333 h 873"/>
              <a:gd name="T36" fmla="*/ 162 w 361"/>
              <a:gd name="T37" fmla="*/ 351 h 873"/>
              <a:gd name="T38" fmla="*/ 144 w 361"/>
              <a:gd name="T39" fmla="*/ 378 h 873"/>
              <a:gd name="T40" fmla="*/ 126 w 361"/>
              <a:gd name="T41" fmla="*/ 405 h 873"/>
              <a:gd name="T42" fmla="*/ 90 w 361"/>
              <a:gd name="T43" fmla="*/ 513 h 873"/>
              <a:gd name="T44" fmla="*/ 108 w 361"/>
              <a:gd name="T45" fmla="*/ 638 h 873"/>
              <a:gd name="T46" fmla="*/ 117 w 361"/>
              <a:gd name="T47" fmla="*/ 692 h 873"/>
              <a:gd name="T48" fmla="*/ 108 w 361"/>
              <a:gd name="T49" fmla="*/ 747 h 873"/>
              <a:gd name="T50" fmla="*/ 72 w 361"/>
              <a:gd name="T51" fmla="*/ 872 h 873"/>
              <a:gd name="T52" fmla="*/ 54 w 361"/>
              <a:gd name="T53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1" h="873">
                <a:moveTo>
                  <a:pt x="54" y="872"/>
                </a:moveTo>
                <a:lnTo>
                  <a:pt x="54" y="872"/>
                </a:lnTo>
                <a:cubicBezTo>
                  <a:pt x="36" y="836"/>
                  <a:pt x="18" y="791"/>
                  <a:pt x="9" y="755"/>
                </a:cubicBezTo>
                <a:cubicBezTo>
                  <a:pt x="9" y="728"/>
                  <a:pt x="9" y="711"/>
                  <a:pt x="9" y="692"/>
                </a:cubicBezTo>
                <a:cubicBezTo>
                  <a:pt x="0" y="674"/>
                  <a:pt x="9" y="647"/>
                  <a:pt x="9" y="629"/>
                </a:cubicBezTo>
                <a:cubicBezTo>
                  <a:pt x="18" y="584"/>
                  <a:pt x="45" y="549"/>
                  <a:pt x="54" y="513"/>
                </a:cubicBezTo>
                <a:cubicBezTo>
                  <a:pt x="63" y="468"/>
                  <a:pt x="63" y="432"/>
                  <a:pt x="63" y="387"/>
                </a:cubicBezTo>
                <a:cubicBezTo>
                  <a:pt x="63" y="369"/>
                  <a:pt x="63" y="342"/>
                  <a:pt x="63" y="324"/>
                </a:cubicBezTo>
                <a:cubicBezTo>
                  <a:pt x="72" y="315"/>
                  <a:pt x="72" y="306"/>
                  <a:pt x="72" y="288"/>
                </a:cubicBezTo>
                <a:cubicBezTo>
                  <a:pt x="81" y="261"/>
                  <a:pt x="81" y="261"/>
                  <a:pt x="81" y="261"/>
                </a:cubicBezTo>
                <a:cubicBezTo>
                  <a:pt x="90" y="216"/>
                  <a:pt x="108" y="180"/>
                  <a:pt x="135" y="144"/>
                </a:cubicBezTo>
                <a:cubicBezTo>
                  <a:pt x="162" y="108"/>
                  <a:pt x="189" y="72"/>
                  <a:pt x="225" y="54"/>
                </a:cubicBezTo>
                <a:cubicBezTo>
                  <a:pt x="261" y="27"/>
                  <a:pt x="306" y="9"/>
                  <a:pt x="351" y="0"/>
                </a:cubicBezTo>
                <a:cubicBezTo>
                  <a:pt x="360" y="9"/>
                  <a:pt x="360" y="9"/>
                  <a:pt x="360" y="9"/>
                </a:cubicBezTo>
                <a:cubicBezTo>
                  <a:pt x="333" y="54"/>
                  <a:pt x="315" y="81"/>
                  <a:pt x="297" y="117"/>
                </a:cubicBezTo>
                <a:cubicBezTo>
                  <a:pt x="243" y="216"/>
                  <a:pt x="243" y="216"/>
                  <a:pt x="243" y="216"/>
                </a:cubicBezTo>
                <a:cubicBezTo>
                  <a:pt x="225" y="243"/>
                  <a:pt x="207" y="270"/>
                  <a:pt x="189" y="306"/>
                </a:cubicBezTo>
                <a:cubicBezTo>
                  <a:pt x="171" y="333"/>
                  <a:pt x="171" y="333"/>
                  <a:pt x="171" y="333"/>
                </a:cubicBezTo>
                <a:cubicBezTo>
                  <a:pt x="171" y="342"/>
                  <a:pt x="162" y="351"/>
                  <a:pt x="162" y="351"/>
                </a:cubicBezTo>
                <a:cubicBezTo>
                  <a:pt x="153" y="360"/>
                  <a:pt x="153" y="369"/>
                  <a:pt x="144" y="378"/>
                </a:cubicBezTo>
                <a:cubicBezTo>
                  <a:pt x="126" y="405"/>
                  <a:pt x="126" y="405"/>
                  <a:pt x="126" y="405"/>
                </a:cubicBezTo>
                <a:cubicBezTo>
                  <a:pt x="108" y="441"/>
                  <a:pt x="90" y="477"/>
                  <a:pt x="90" y="513"/>
                </a:cubicBezTo>
                <a:cubicBezTo>
                  <a:pt x="90" y="558"/>
                  <a:pt x="108" y="593"/>
                  <a:pt x="108" y="638"/>
                </a:cubicBezTo>
                <a:cubicBezTo>
                  <a:pt x="117" y="656"/>
                  <a:pt x="117" y="674"/>
                  <a:pt x="117" y="692"/>
                </a:cubicBezTo>
                <a:cubicBezTo>
                  <a:pt x="108" y="711"/>
                  <a:pt x="108" y="728"/>
                  <a:pt x="108" y="747"/>
                </a:cubicBezTo>
                <a:cubicBezTo>
                  <a:pt x="99" y="791"/>
                  <a:pt x="90" y="827"/>
                  <a:pt x="72" y="872"/>
                </a:cubicBezTo>
                <a:lnTo>
                  <a:pt x="54" y="87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54">
            <a:extLst>
              <a:ext uri="{FF2B5EF4-FFF2-40B4-BE49-F238E27FC236}">
                <a16:creationId xmlns:a16="http://schemas.microsoft.com/office/drawing/2014/main" id="{E6C3C369-DBCE-8B48-B351-D990B8B99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565" y="6447200"/>
            <a:ext cx="254016" cy="495115"/>
          </a:xfrm>
          <a:custGeom>
            <a:avLst/>
            <a:gdLst>
              <a:gd name="T0" fmla="*/ 261 w 262"/>
              <a:gd name="T1" fmla="*/ 504 h 505"/>
              <a:gd name="T2" fmla="*/ 261 w 262"/>
              <a:gd name="T3" fmla="*/ 504 h 505"/>
              <a:gd name="T4" fmla="*/ 171 w 262"/>
              <a:gd name="T5" fmla="*/ 486 h 505"/>
              <a:gd name="T6" fmla="*/ 108 w 262"/>
              <a:gd name="T7" fmla="*/ 432 h 505"/>
              <a:gd name="T8" fmla="*/ 72 w 262"/>
              <a:gd name="T9" fmla="*/ 360 h 505"/>
              <a:gd name="T10" fmla="*/ 63 w 262"/>
              <a:gd name="T11" fmla="*/ 279 h 505"/>
              <a:gd name="T12" fmla="*/ 45 w 262"/>
              <a:gd name="T13" fmla="*/ 207 h 505"/>
              <a:gd name="T14" fmla="*/ 36 w 262"/>
              <a:gd name="T15" fmla="*/ 135 h 505"/>
              <a:gd name="T16" fmla="*/ 0 w 262"/>
              <a:gd name="T17" fmla="*/ 9 h 505"/>
              <a:gd name="T18" fmla="*/ 9 w 262"/>
              <a:gd name="T19" fmla="*/ 0 h 505"/>
              <a:gd name="T20" fmla="*/ 99 w 262"/>
              <a:gd name="T21" fmla="*/ 117 h 505"/>
              <a:gd name="T22" fmla="*/ 126 w 262"/>
              <a:gd name="T23" fmla="*/ 189 h 505"/>
              <a:gd name="T24" fmla="*/ 153 w 262"/>
              <a:gd name="T25" fmla="*/ 252 h 505"/>
              <a:gd name="T26" fmla="*/ 189 w 262"/>
              <a:gd name="T27" fmla="*/ 315 h 505"/>
              <a:gd name="T28" fmla="*/ 216 w 262"/>
              <a:gd name="T29" fmla="*/ 369 h 505"/>
              <a:gd name="T30" fmla="*/ 234 w 262"/>
              <a:gd name="T31" fmla="*/ 423 h 505"/>
              <a:gd name="T32" fmla="*/ 261 w 262"/>
              <a:gd name="T33" fmla="*/ 495 h 505"/>
              <a:gd name="T34" fmla="*/ 261 w 262"/>
              <a:gd name="T35" fmla="*/ 50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2" h="505">
                <a:moveTo>
                  <a:pt x="261" y="504"/>
                </a:moveTo>
                <a:lnTo>
                  <a:pt x="261" y="504"/>
                </a:lnTo>
                <a:cubicBezTo>
                  <a:pt x="225" y="504"/>
                  <a:pt x="198" y="495"/>
                  <a:pt x="171" y="486"/>
                </a:cubicBezTo>
                <a:cubicBezTo>
                  <a:pt x="144" y="468"/>
                  <a:pt x="126" y="450"/>
                  <a:pt x="108" y="432"/>
                </a:cubicBezTo>
                <a:cubicBezTo>
                  <a:pt x="90" y="405"/>
                  <a:pt x="81" y="378"/>
                  <a:pt x="72" y="360"/>
                </a:cubicBezTo>
                <a:cubicBezTo>
                  <a:pt x="63" y="333"/>
                  <a:pt x="63" y="306"/>
                  <a:pt x="63" y="279"/>
                </a:cubicBezTo>
                <a:cubicBezTo>
                  <a:pt x="54" y="252"/>
                  <a:pt x="54" y="234"/>
                  <a:pt x="45" y="207"/>
                </a:cubicBezTo>
                <a:cubicBezTo>
                  <a:pt x="45" y="189"/>
                  <a:pt x="45" y="162"/>
                  <a:pt x="36" y="135"/>
                </a:cubicBezTo>
                <a:cubicBezTo>
                  <a:pt x="36" y="90"/>
                  <a:pt x="18" y="54"/>
                  <a:pt x="0" y="9"/>
                </a:cubicBezTo>
                <a:cubicBezTo>
                  <a:pt x="9" y="0"/>
                  <a:pt x="9" y="0"/>
                  <a:pt x="9" y="0"/>
                </a:cubicBezTo>
                <a:cubicBezTo>
                  <a:pt x="45" y="36"/>
                  <a:pt x="72" y="72"/>
                  <a:pt x="99" y="117"/>
                </a:cubicBezTo>
                <a:cubicBezTo>
                  <a:pt x="108" y="144"/>
                  <a:pt x="117" y="162"/>
                  <a:pt x="126" y="189"/>
                </a:cubicBezTo>
                <a:cubicBezTo>
                  <a:pt x="135" y="207"/>
                  <a:pt x="144" y="234"/>
                  <a:pt x="153" y="252"/>
                </a:cubicBezTo>
                <a:cubicBezTo>
                  <a:pt x="162" y="279"/>
                  <a:pt x="171" y="297"/>
                  <a:pt x="189" y="315"/>
                </a:cubicBezTo>
                <a:cubicBezTo>
                  <a:pt x="198" y="333"/>
                  <a:pt x="207" y="351"/>
                  <a:pt x="216" y="369"/>
                </a:cubicBezTo>
                <a:cubicBezTo>
                  <a:pt x="234" y="423"/>
                  <a:pt x="234" y="423"/>
                  <a:pt x="234" y="423"/>
                </a:cubicBezTo>
                <a:cubicBezTo>
                  <a:pt x="243" y="441"/>
                  <a:pt x="252" y="468"/>
                  <a:pt x="261" y="495"/>
                </a:cubicBezTo>
                <a:lnTo>
                  <a:pt x="261" y="50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55">
            <a:extLst>
              <a:ext uri="{FF2B5EF4-FFF2-40B4-BE49-F238E27FC236}">
                <a16:creationId xmlns:a16="http://schemas.microsoft.com/office/drawing/2014/main" id="{DC037BF0-A2B9-E840-AFF5-B96E7A128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582" y="7166192"/>
            <a:ext cx="447755" cy="133464"/>
          </a:xfrm>
          <a:custGeom>
            <a:avLst/>
            <a:gdLst>
              <a:gd name="T0" fmla="*/ 0 w 459"/>
              <a:gd name="T1" fmla="*/ 36 h 136"/>
              <a:gd name="T2" fmla="*/ 0 w 459"/>
              <a:gd name="T3" fmla="*/ 36 h 136"/>
              <a:gd name="T4" fmla="*/ 36 w 459"/>
              <a:gd name="T5" fmla="*/ 18 h 136"/>
              <a:gd name="T6" fmla="*/ 63 w 459"/>
              <a:gd name="T7" fmla="*/ 9 h 136"/>
              <a:gd name="T8" fmla="*/ 90 w 459"/>
              <a:gd name="T9" fmla="*/ 9 h 136"/>
              <a:gd name="T10" fmla="*/ 117 w 459"/>
              <a:gd name="T11" fmla="*/ 0 h 136"/>
              <a:gd name="T12" fmla="*/ 171 w 459"/>
              <a:gd name="T13" fmla="*/ 9 h 136"/>
              <a:gd name="T14" fmla="*/ 198 w 459"/>
              <a:gd name="T15" fmla="*/ 18 h 136"/>
              <a:gd name="T16" fmla="*/ 225 w 459"/>
              <a:gd name="T17" fmla="*/ 18 h 136"/>
              <a:gd name="T18" fmla="*/ 252 w 459"/>
              <a:gd name="T19" fmla="*/ 27 h 136"/>
              <a:gd name="T20" fmla="*/ 279 w 459"/>
              <a:gd name="T21" fmla="*/ 27 h 136"/>
              <a:gd name="T22" fmla="*/ 306 w 459"/>
              <a:gd name="T23" fmla="*/ 27 h 136"/>
              <a:gd name="T24" fmla="*/ 333 w 459"/>
              <a:gd name="T25" fmla="*/ 27 h 136"/>
              <a:gd name="T26" fmla="*/ 449 w 459"/>
              <a:gd name="T27" fmla="*/ 18 h 136"/>
              <a:gd name="T28" fmla="*/ 458 w 459"/>
              <a:gd name="T29" fmla="*/ 36 h 136"/>
              <a:gd name="T30" fmla="*/ 351 w 459"/>
              <a:gd name="T31" fmla="*/ 90 h 136"/>
              <a:gd name="T32" fmla="*/ 315 w 459"/>
              <a:gd name="T33" fmla="*/ 99 h 136"/>
              <a:gd name="T34" fmla="*/ 288 w 459"/>
              <a:gd name="T35" fmla="*/ 108 h 136"/>
              <a:gd name="T36" fmla="*/ 261 w 459"/>
              <a:gd name="T37" fmla="*/ 117 h 136"/>
              <a:gd name="T38" fmla="*/ 225 w 459"/>
              <a:gd name="T39" fmla="*/ 117 h 136"/>
              <a:gd name="T40" fmla="*/ 171 w 459"/>
              <a:gd name="T41" fmla="*/ 126 h 136"/>
              <a:gd name="T42" fmla="*/ 135 w 459"/>
              <a:gd name="T43" fmla="*/ 135 h 136"/>
              <a:gd name="T44" fmla="*/ 108 w 459"/>
              <a:gd name="T45" fmla="*/ 126 h 136"/>
              <a:gd name="T46" fmla="*/ 72 w 459"/>
              <a:gd name="T47" fmla="*/ 117 h 136"/>
              <a:gd name="T48" fmla="*/ 45 w 459"/>
              <a:gd name="T49" fmla="*/ 99 h 136"/>
              <a:gd name="T50" fmla="*/ 18 w 459"/>
              <a:gd name="T51" fmla="*/ 72 h 136"/>
              <a:gd name="T52" fmla="*/ 0 w 459"/>
              <a:gd name="T53" fmla="*/ 45 h 136"/>
              <a:gd name="T54" fmla="*/ 0 w 459"/>
              <a:gd name="T55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9" h="136">
                <a:moveTo>
                  <a:pt x="0" y="36"/>
                </a:moveTo>
                <a:lnTo>
                  <a:pt x="0" y="36"/>
                </a:lnTo>
                <a:cubicBezTo>
                  <a:pt x="9" y="27"/>
                  <a:pt x="18" y="27"/>
                  <a:pt x="36" y="18"/>
                </a:cubicBezTo>
                <a:cubicBezTo>
                  <a:pt x="45" y="18"/>
                  <a:pt x="54" y="18"/>
                  <a:pt x="63" y="9"/>
                </a:cubicBezTo>
                <a:cubicBezTo>
                  <a:pt x="72" y="9"/>
                  <a:pt x="81" y="9"/>
                  <a:pt x="90" y="9"/>
                </a:cubicBezTo>
                <a:cubicBezTo>
                  <a:pt x="99" y="9"/>
                  <a:pt x="108" y="0"/>
                  <a:pt x="117" y="0"/>
                </a:cubicBezTo>
                <a:cubicBezTo>
                  <a:pt x="135" y="0"/>
                  <a:pt x="153" y="0"/>
                  <a:pt x="171" y="9"/>
                </a:cubicBezTo>
                <a:cubicBezTo>
                  <a:pt x="198" y="18"/>
                  <a:pt x="198" y="18"/>
                  <a:pt x="198" y="18"/>
                </a:cubicBezTo>
                <a:cubicBezTo>
                  <a:pt x="207" y="18"/>
                  <a:pt x="216" y="18"/>
                  <a:pt x="225" y="18"/>
                </a:cubicBezTo>
                <a:cubicBezTo>
                  <a:pt x="252" y="27"/>
                  <a:pt x="252" y="27"/>
                  <a:pt x="252" y="27"/>
                </a:cubicBezTo>
                <a:cubicBezTo>
                  <a:pt x="279" y="27"/>
                  <a:pt x="279" y="27"/>
                  <a:pt x="279" y="27"/>
                </a:cubicBezTo>
                <a:cubicBezTo>
                  <a:pt x="306" y="27"/>
                  <a:pt x="306" y="27"/>
                  <a:pt x="306" y="27"/>
                </a:cubicBezTo>
                <a:cubicBezTo>
                  <a:pt x="333" y="27"/>
                  <a:pt x="333" y="27"/>
                  <a:pt x="333" y="27"/>
                </a:cubicBezTo>
                <a:cubicBezTo>
                  <a:pt x="377" y="27"/>
                  <a:pt x="413" y="27"/>
                  <a:pt x="449" y="18"/>
                </a:cubicBezTo>
                <a:cubicBezTo>
                  <a:pt x="458" y="36"/>
                  <a:pt x="458" y="36"/>
                  <a:pt x="458" y="36"/>
                </a:cubicBezTo>
                <a:cubicBezTo>
                  <a:pt x="422" y="54"/>
                  <a:pt x="386" y="72"/>
                  <a:pt x="351" y="90"/>
                </a:cubicBezTo>
                <a:cubicBezTo>
                  <a:pt x="315" y="99"/>
                  <a:pt x="315" y="99"/>
                  <a:pt x="315" y="99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25" y="117"/>
                  <a:pt x="225" y="117"/>
                  <a:pt x="225" y="117"/>
                </a:cubicBezTo>
                <a:cubicBezTo>
                  <a:pt x="207" y="117"/>
                  <a:pt x="189" y="126"/>
                  <a:pt x="171" y="126"/>
                </a:cubicBezTo>
                <a:cubicBezTo>
                  <a:pt x="153" y="135"/>
                  <a:pt x="144" y="135"/>
                  <a:pt x="135" y="135"/>
                </a:cubicBezTo>
                <a:cubicBezTo>
                  <a:pt x="126" y="126"/>
                  <a:pt x="117" y="126"/>
                  <a:pt x="108" y="126"/>
                </a:cubicBezTo>
                <a:cubicBezTo>
                  <a:pt x="90" y="126"/>
                  <a:pt x="81" y="117"/>
                  <a:pt x="72" y="117"/>
                </a:cubicBezTo>
                <a:cubicBezTo>
                  <a:pt x="63" y="108"/>
                  <a:pt x="54" y="108"/>
                  <a:pt x="45" y="99"/>
                </a:cubicBezTo>
                <a:cubicBezTo>
                  <a:pt x="36" y="90"/>
                  <a:pt x="27" y="81"/>
                  <a:pt x="18" y="72"/>
                </a:cubicBezTo>
                <a:cubicBezTo>
                  <a:pt x="9" y="63"/>
                  <a:pt x="0" y="63"/>
                  <a:pt x="0" y="45"/>
                </a:cubicBezTo>
                <a:lnTo>
                  <a:pt x="0" y="3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56">
            <a:extLst>
              <a:ext uri="{FF2B5EF4-FFF2-40B4-BE49-F238E27FC236}">
                <a16:creationId xmlns:a16="http://schemas.microsoft.com/office/drawing/2014/main" id="{2C35FBCC-7720-2348-AD51-FB597CD4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411" y="6429978"/>
            <a:ext cx="503726" cy="262627"/>
          </a:xfrm>
          <a:custGeom>
            <a:avLst/>
            <a:gdLst>
              <a:gd name="T0" fmla="*/ 0 w 514"/>
              <a:gd name="T1" fmla="*/ 117 h 271"/>
              <a:gd name="T2" fmla="*/ 0 w 514"/>
              <a:gd name="T3" fmla="*/ 117 h 271"/>
              <a:gd name="T4" fmla="*/ 90 w 514"/>
              <a:gd name="T5" fmla="*/ 81 h 271"/>
              <a:gd name="T6" fmla="*/ 180 w 514"/>
              <a:gd name="T7" fmla="*/ 81 h 271"/>
              <a:gd name="T8" fmla="*/ 270 w 514"/>
              <a:gd name="T9" fmla="*/ 108 h 271"/>
              <a:gd name="T10" fmla="*/ 342 w 514"/>
              <a:gd name="T11" fmla="*/ 171 h 271"/>
              <a:gd name="T12" fmla="*/ 342 w 514"/>
              <a:gd name="T13" fmla="*/ 171 h 271"/>
              <a:gd name="T14" fmla="*/ 342 w 514"/>
              <a:gd name="T15" fmla="*/ 180 h 271"/>
              <a:gd name="T16" fmla="*/ 351 w 514"/>
              <a:gd name="T17" fmla="*/ 180 h 271"/>
              <a:gd name="T18" fmla="*/ 351 w 514"/>
              <a:gd name="T19" fmla="*/ 180 h 271"/>
              <a:gd name="T20" fmla="*/ 342 w 514"/>
              <a:gd name="T21" fmla="*/ 189 h 271"/>
              <a:gd name="T22" fmla="*/ 333 w 514"/>
              <a:gd name="T23" fmla="*/ 198 h 271"/>
              <a:gd name="T24" fmla="*/ 342 w 514"/>
              <a:gd name="T25" fmla="*/ 189 h 271"/>
              <a:gd name="T26" fmla="*/ 342 w 514"/>
              <a:gd name="T27" fmla="*/ 180 h 271"/>
              <a:gd name="T28" fmla="*/ 351 w 514"/>
              <a:gd name="T29" fmla="*/ 153 h 271"/>
              <a:gd name="T30" fmla="*/ 378 w 514"/>
              <a:gd name="T31" fmla="*/ 117 h 271"/>
              <a:gd name="T32" fmla="*/ 504 w 514"/>
              <a:gd name="T33" fmla="*/ 0 h 271"/>
              <a:gd name="T34" fmla="*/ 513 w 514"/>
              <a:gd name="T35" fmla="*/ 9 h 271"/>
              <a:gd name="T36" fmla="*/ 432 w 514"/>
              <a:gd name="T37" fmla="*/ 144 h 271"/>
              <a:gd name="T38" fmla="*/ 423 w 514"/>
              <a:gd name="T39" fmla="*/ 180 h 271"/>
              <a:gd name="T40" fmla="*/ 414 w 514"/>
              <a:gd name="T41" fmla="*/ 198 h 271"/>
              <a:gd name="T42" fmla="*/ 414 w 514"/>
              <a:gd name="T43" fmla="*/ 207 h 271"/>
              <a:gd name="T44" fmla="*/ 414 w 514"/>
              <a:gd name="T45" fmla="*/ 216 h 271"/>
              <a:gd name="T46" fmla="*/ 387 w 514"/>
              <a:gd name="T47" fmla="*/ 261 h 271"/>
              <a:gd name="T48" fmla="*/ 369 w 514"/>
              <a:gd name="T49" fmla="*/ 270 h 271"/>
              <a:gd name="T50" fmla="*/ 333 w 514"/>
              <a:gd name="T51" fmla="*/ 270 h 271"/>
              <a:gd name="T52" fmla="*/ 306 w 514"/>
              <a:gd name="T53" fmla="*/ 261 h 271"/>
              <a:gd name="T54" fmla="*/ 288 w 514"/>
              <a:gd name="T55" fmla="*/ 252 h 271"/>
              <a:gd name="T56" fmla="*/ 288 w 514"/>
              <a:gd name="T57" fmla="*/ 252 h 271"/>
              <a:gd name="T58" fmla="*/ 279 w 514"/>
              <a:gd name="T59" fmla="*/ 252 h 271"/>
              <a:gd name="T60" fmla="*/ 216 w 514"/>
              <a:gd name="T61" fmla="*/ 216 h 271"/>
              <a:gd name="T62" fmla="*/ 144 w 514"/>
              <a:gd name="T63" fmla="*/ 198 h 271"/>
              <a:gd name="T64" fmla="*/ 81 w 514"/>
              <a:gd name="T65" fmla="*/ 162 h 271"/>
              <a:gd name="T66" fmla="*/ 0 w 514"/>
              <a:gd name="T67" fmla="*/ 126 h 271"/>
              <a:gd name="T68" fmla="*/ 0 w 514"/>
              <a:gd name="T69" fmla="*/ 11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4" h="271">
                <a:moveTo>
                  <a:pt x="0" y="117"/>
                </a:moveTo>
                <a:lnTo>
                  <a:pt x="0" y="117"/>
                </a:lnTo>
                <a:cubicBezTo>
                  <a:pt x="27" y="99"/>
                  <a:pt x="54" y="81"/>
                  <a:pt x="90" y="81"/>
                </a:cubicBezTo>
                <a:cubicBezTo>
                  <a:pt x="117" y="72"/>
                  <a:pt x="153" y="72"/>
                  <a:pt x="180" y="81"/>
                </a:cubicBezTo>
                <a:cubicBezTo>
                  <a:pt x="207" y="81"/>
                  <a:pt x="243" y="90"/>
                  <a:pt x="270" y="108"/>
                </a:cubicBezTo>
                <a:cubicBezTo>
                  <a:pt x="297" y="126"/>
                  <a:pt x="315" y="153"/>
                  <a:pt x="342" y="171"/>
                </a:cubicBezTo>
                <a:lnTo>
                  <a:pt x="342" y="171"/>
                </a:lnTo>
                <a:cubicBezTo>
                  <a:pt x="342" y="180"/>
                  <a:pt x="342" y="180"/>
                  <a:pt x="342" y="180"/>
                </a:cubicBezTo>
                <a:cubicBezTo>
                  <a:pt x="351" y="180"/>
                  <a:pt x="351" y="180"/>
                  <a:pt x="351" y="180"/>
                </a:cubicBezTo>
                <a:cubicBezTo>
                  <a:pt x="351" y="180"/>
                  <a:pt x="360" y="180"/>
                  <a:pt x="351" y="180"/>
                </a:cubicBezTo>
                <a:lnTo>
                  <a:pt x="342" y="189"/>
                </a:lnTo>
                <a:cubicBezTo>
                  <a:pt x="333" y="198"/>
                  <a:pt x="333" y="198"/>
                  <a:pt x="333" y="198"/>
                </a:cubicBezTo>
                <a:cubicBezTo>
                  <a:pt x="342" y="189"/>
                  <a:pt x="342" y="189"/>
                  <a:pt x="342" y="189"/>
                </a:cubicBezTo>
                <a:cubicBezTo>
                  <a:pt x="342" y="180"/>
                  <a:pt x="342" y="180"/>
                  <a:pt x="342" y="180"/>
                </a:cubicBezTo>
                <a:cubicBezTo>
                  <a:pt x="351" y="171"/>
                  <a:pt x="351" y="162"/>
                  <a:pt x="351" y="153"/>
                </a:cubicBezTo>
                <a:cubicBezTo>
                  <a:pt x="360" y="144"/>
                  <a:pt x="369" y="126"/>
                  <a:pt x="378" y="117"/>
                </a:cubicBezTo>
                <a:cubicBezTo>
                  <a:pt x="414" y="63"/>
                  <a:pt x="459" y="27"/>
                  <a:pt x="504" y="0"/>
                </a:cubicBezTo>
                <a:cubicBezTo>
                  <a:pt x="513" y="9"/>
                  <a:pt x="513" y="9"/>
                  <a:pt x="513" y="9"/>
                </a:cubicBezTo>
                <a:cubicBezTo>
                  <a:pt x="477" y="54"/>
                  <a:pt x="450" y="99"/>
                  <a:pt x="432" y="144"/>
                </a:cubicBezTo>
                <a:cubicBezTo>
                  <a:pt x="423" y="153"/>
                  <a:pt x="423" y="171"/>
                  <a:pt x="423" y="180"/>
                </a:cubicBezTo>
                <a:cubicBezTo>
                  <a:pt x="423" y="189"/>
                  <a:pt x="414" y="189"/>
                  <a:pt x="414" y="198"/>
                </a:cubicBezTo>
                <a:cubicBezTo>
                  <a:pt x="414" y="207"/>
                  <a:pt x="414" y="207"/>
                  <a:pt x="414" y="207"/>
                </a:cubicBezTo>
                <a:lnTo>
                  <a:pt x="414" y="216"/>
                </a:lnTo>
                <a:cubicBezTo>
                  <a:pt x="414" y="225"/>
                  <a:pt x="405" y="243"/>
                  <a:pt x="387" y="261"/>
                </a:cubicBezTo>
                <a:cubicBezTo>
                  <a:pt x="387" y="261"/>
                  <a:pt x="378" y="270"/>
                  <a:pt x="369" y="270"/>
                </a:cubicBezTo>
                <a:cubicBezTo>
                  <a:pt x="351" y="270"/>
                  <a:pt x="342" y="270"/>
                  <a:pt x="333" y="270"/>
                </a:cubicBezTo>
                <a:cubicBezTo>
                  <a:pt x="324" y="270"/>
                  <a:pt x="315" y="261"/>
                  <a:pt x="306" y="261"/>
                </a:cubicBezTo>
                <a:cubicBezTo>
                  <a:pt x="297" y="261"/>
                  <a:pt x="297" y="252"/>
                  <a:pt x="288" y="252"/>
                </a:cubicBezTo>
                <a:lnTo>
                  <a:pt x="288" y="252"/>
                </a:lnTo>
                <a:cubicBezTo>
                  <a:pt x="279" y="252"/>
                  <a:pt x="279" y="252"/>
                  <a:pt x="279" y="252"/>
                </a:cubicBezTo>
                <a:cubicBezTo>
                  <a:pt x="261" y="234"/>
                  <a:pt x="234" y="225"/>
                  <a:pt x="216" y="216"/>
                </a:cubicBezTo>
                <a:cubicBezTo>
                  <a:pt x="189" y="216"/>
                  <a:pt x="171" y="207"/>
                  <a:pt x="144" y="198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54" y="153"/>
                  <a:pt x="27" y="144"/>
                  <a:pt x="0" y="126"/>
                </a:cubicBezTo>
                <a:lnTo>
                  <a:pt x="0" y="11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257">
            <a:extLst>
              <a:ext uri="{FF2B5EF4-FFF2-40B4-BE49-F238E27FC236}">
                <a16:creationId xmlns:a16="http://schemas.microsoft.com/office/drawing/2014/main" id="{893C2A97-9A65-7443-A3E7-EE9AFD31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403" y="6296514"/>
            <a:ext cx="202352" cy="318595"/>
          </a:xfrm>
          <a:custGeom>
            <a:avLst/>
            <a:gdLst>
              <a:gd name="T0" fmla="*/ 180 w 208"/>
              <a:gd name="T1" fmla="*/ 324 h 325"/>
              <a:gd name="T2" fmla="*/ 180 w 208"/>
              <a:gd name="T3" fmla="*/ 324 h 325"/>
              <a:gd name="T4" fmla="*/ 126 w 208"/>
              <a:gd name="T5" fmla="*/ 297 h 325"/>
              <a:gd name="T6" fmla="*/ 90 w 208"/>
              <a:gd name="T7" fmla="*/ 261 h 325"/>
              <a:gd name="T8" fmla="*/ 72 w 208"/>
              <a:gd name="T9" fmla="*/ 225 h 325"/>
              <a:gd name="T10" fmla="*/ 54 w 208"/>
              <a:gd name="T11" fmla="*/ 180 h 325"/>
              <a:gd name="T12" fmla="*/ 45 w 208"/>
              <a:gd name="T13" fmla="*/ 135 h 325"/>
              <a:gd name="T14" fmla="*/ 27 w 208"/>
              <a:gd name="T15" fmla="*/ 90 h 325"/>
              <a:gd name="T16" fmla="*/ 0 w 208"/>
              <a:gd name="T17" fmla="*/ 9 h 325"/>
              <a:gd name="T18" fmla="*/ 9 w 208"/>
              <a:gd name="T19" fmla="*/ 0 h 325"/>
              <a:gd name="T20" fmla="*/ 81 w 208"/>
              <a:gd name="T21" fmla="*/ 63 h 325"/>
              <a:gd name="T22" fmla="*/ 108 w 208"/>
              <a:gd name="T23" fmla="*/ 99 h 325"/>
              <a:gd name="T24" fmla="*/ 144 w 208"/>
              <a:gd name="T25" fmla="*/ 135 h 325"/>
              <a:gd name="T26" fmla="*/ 180 w 208"/>
              <a:gd name="T27" fmla="*/ 171 h 325"/>
              <a:gd name="T28" fmla="*/ 198 w 208"/>
              <a:gd name="T29" fmla="*/ 207 h 325"/>
              <a:gd name="T30" fmla="*/ 207 w 208"/>
              <a:gd name="T31" fmla="*/ 261 h 325"/>
              <a:gd name="T32" fmla="*/ 189 w 208"/>
              <a:gd name="T33" fmla="*/ 315 h 325"/>
              <a:gd name="T34" fmla="*/ 180 w 208"/>
              <a:gd name="T35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" h="325">
                <a:moveTo>
                  <a:pt x="180" y="324"/>
                </a:moveTo>
                <a:lnTo>
                  <a:pt x="180" y="324"/>
                </a:lnTo>
                <a:cubicBezTo>
                  <a:pt x="153" y="315"/>
                  <a:pt x="135" y="306"/>
                  <a:pt x="126" y="297"/>
                </a:cubicBezTo>
                <a:cubicBezTo>
                  <a:pt x="108" y="288"/>
                  <a:pt x="99" y="279"/>
                  <a:pt x="90" y="261"/>
                </a:cubicBezTo>
                <a:cubicBezTo>
                  <a:pt x="81" y="252"/>
                  <a:pt x="72" y="243"/>
                  <a:pt x="72" y="225"/>
                </a:cubicBezTo>
                <a:cubicBezTo>
                  <a:pt x="63" y="207"/>
                  <a:pt x="63" y="198"/>
                  <a:pt x="54" y="180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36" y="126"/>
                  <a:pt x="36" y="108"/>
                  <a:pt x="27" y="90"/>
                </a:cubicBezTo>
                <a:cubicBezTo>
                  <a:pt x="18" y="63"/>
                  <a:pt x="9" y="36"/>
                  <a:pt x="0" y="9"/>
                </a:cubicBezTo>
                <a:cubicBezTo>
                  <a:pt x="9" y="0"/>
                  <a:pt x="9" y="0"/>
                  <a:pt x="9" y="0"/>
                </a:cubicBezTo>
                <a:cubicBezTo>
                  <a:pt x="36" y="18"/>
                  <a:pt x="54" y="36"/>
                  <a:pt x="81" y="63"/>
                </a:cubicBezTo>
                <a:cubicBezTo>
                  <a:pt x="90" y="72"/>
                  <a:pt x="99" y="81"/>
                  <a:pt x="108" y="99"/>
                </a:cubicBezTo>
                <a:cubicBezTo>
                  <a:pt x="126" y="108"/>
                  <a:pt x="135" y="117"/>
                  <a:pt x="144" y="135"/>
                </a:cubicBezTo>
                <a:cubicBezTo>
                  <a:pt x="153" y="144"/>
                  <a:pt x="162" y="153"/>
                  <a:pt x="180" y="171"/>
                </a:cubicBezTo>
                <a:cubicBezTo>
                  <a:pt x="189" y="180"/>
                  <a:pt x="198" y="198"/>
                  <a:pt x="198" y="207"/>
                </a:cubicBezTo>
                <a:cubicBezTo>
                  <a:pt x="198" y="225"/>
                  <a:pt x="207" y="243"/>
                  <a:pt x="207" y="261"/>
                </a:cubicBezTo>
                <a:cubicBezTo>
                  <a:pt x="198" y="279"/>
                  <a:pt x="198" y="297"/>
                  <a:pt x="189" y="315"/>
                </a:cubicBezTo>
                <a:lnTo>
                  <a:pt x="180" y="32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258">
            <a:extLst>
              <a:ext uri="{FF2B5EF4-FFF2-40B4-BE49-F238E27FC236}">
                <a16:creationId xmlns:a16="http://schemas.microsoft.com/office/drawing/2014/main" id="{528DEA23-7295-4949-9BDF-0DDAD9BF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558" y="6507474"/>
            <a:ext cx="1584364" cy="1829769"/>
          </a:xfrm>
          <a:custGeom>
            <a:avLst/>
            <a:gdLst>
              <a:gd name="T0" fmla="*/ 1593 w 1622"/>
              <a:gd name="T1" fmla="*/ 0 h 1873"/>
              <a:gd name="T2" fmla="*/ 1566 w 1622"/>
              <a:gd name="T3" fmla="*/ 180 h 1873"/>
              <a:gd name="T4" fmla="*/ 1386 w 1622"/>
              <a:gd name="T5" fmla="*/ 261 h 1873"/>
              <a:gd name="T6" fmla="*/ 1224 w 1622"/>
              <a:gd name="T7" fmla="*/ 315 h 1873"/>
              <a:gd name="T8" fmla="*/ 1206 w 1622"/>
              <a:gd name="T9" fmla="*/ 333 h 1873"/>
              <a:gd name="T10" fmla="*/ 1188 w 1622"/>
              <a:gd name="T11" fmla="*/ 351 h 1873"/>
              <a:gd name="T12" fmla="*/ 1098 w 1622"/>
              <a:gd name="T13" fmla="*/ 567 h 1873"/>
              <a:gd name="T14" fmla="*/ 1071 w 1622"/>
              <a:gd name="T15" fmla="*/ 783 h 1873"/>
              <a:gd name="T16" fmla="*/ 1008 w 1622"/>
              <a:gd name="T17" fmla="*/ 863 h 1873"/>
              <a:gd name="T18" fmla="*/ 792 w 1622"/>
              <a:gd name="T19" fmla="*/ 908 h 1873"/>
              <a:gd name="T20" fmla="*/ 648 w 1622"/>
              <a:gd name="T21" fmla="*/ 962 h 1873"/>
              <a:gd name="T22" fmla="*/ 648 w 1622"/>
              <a:gd name="T23" fmla="*/ 998 h 1873"/>
              <a:gd name="T24" fmla="*/ 657 w 1622"/>
              <a:gd name="T25" fmla="*/ 1088 h 1873"/>
              <a:gd name="T26" fmla="*/ 657 w 1622"/>
              <a:gd name="T27" fmla="*/ 1278 h 1873"/>
              <a:gd name="T28" fmla="*/ 576 w 1622"/>
              <a:gd name="T29" fmla="*/ 1458 h 1873"/>
              <a:gd name="T30" fmla="*/ 477 w 1622"/>
              <a:gd name="T31" fmla="*/ 1566 h 1873"/>
              <a:gd name="T32" fmla="*/ 270 w 1622"/>
              <a:gd name="T33" fmla="*/ 1674 h 1873"/>
              <a:gd name="T34" fmla="*/ 162 w 1622"/>
              <a:gd name="T35" fmla="*/ 1736 h 1873"/>
              <a:gd name="T36" fmla="*/ 18 w 1622"/>
              <a:gd name="T37" fmla="*/ 1872 h 1873"/>
              <a:gd name="T38" fmla="*/ 81 w 1622"/>
              <a:gd name="T39" fmla="*/ 1710 h 1873"/>
              <a:gd name="T40" fmla="*/ 225 w 1622"/>
              <a:gd name="T41" fmla="*/ 1592 h 1873"/>
              <a:gd name="T42" fmla="*/ 468 w 1622"/>
              <a:gd name="T43" fmla="*/ 1386 h 1873"/>
              <a:gd name="T44" fmla="*/ 531 w 1622"/>
              <a:gd name="T45" fmla="*/ 1250 h 1873"/>
              <a:gd name="T46" fmla="*/ 540 w 1622"/>
              <a:gd name="T47" fmla="*/ 1052 h 1873"/>
              <a:gd name="T48" fmla="*/ 549 w 1622"/>
              <a:gd name="T49" fmla="*/ 944 h 1873"/>
              <a:gd name="T50" fmla="*/ 594 w 1622"/>
              <a:gd name="T51" fmla="*/ 881 h 1873"/>
              <a:gd name="T52" fmla="*/ 693 w 1622"/>
              <a:gd name="T53" fmla="*/ 854 h 1873"/>
              <a:gd name="T54" fmla="*/ 873 w 1622"/>
              <a:gd name="T55" fmla="*/ 837 h 1873"/>
              <a:gd name="T56" fmla="*/ 1026 w 1622"/>
              <a:gd name="T57" fmla="*/ 810 h 1873"/>
              <a:gd name="T58" fmla="*/ 1026 w 1622"/>
              <a:gd name="T59" fmla="*/ 558 h 1873"/>
              <a:gd name="T60" fmla="*/ 1053 w 1622"/>
              <a:gd name="T61" fmla="*/ 369 h 1873"/>
              <a:gd name="T62" fmla="*/ 1071 w 1622"/>
              <a:gd name="T63" fmla="*/ 324 h 1873"/>
              <a:gd name="T64" fmla="*/ 1125 w 1622"/>
              <a:gd name="T65" fmla="*/ 261 h 1873"/>
              <a:gd name="T66" fmla="*/ 1143 w 1622"/>
              <a:gd name="T67" fmla="*/ 243 h 1873"/>
              <a:gd name="T68" fmla="*/ 1188 w 1622"/>
              <a:gd name="T69" fmla="*/ 216 h 1873"/>
              <a:gd name="T70" fmla="*/ 1449 w 1622"/>
              <a:gd name="T71" fmla="*/ 162 h 1873"/>
              <a:gd name="T72" fmla="*/ 1575 w 1622"/>
              <a:gd name="T73" fmla="*/ 72 h 1873"/>
              <a:gd name="T74" fmla="*/ 1593 w 1622"/>
              <a:gd name="T75" fmla="*/ 0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2" h="1873">
                <a:moveTo>
                  <a:pt x="1593" y="0"/>
                </a:moveTo>
                <a:lnTo>
                  <a:pt x="1593" y="0"/>
                </a:lnTo>
                <a:cubicBezTo>
                  <a:pt x="1611" y="18"/>
                  <a:pt x="1621" y="63"/>
                  <a:pt x="1611" y="90"/>
                </a:cubicBezTo>
                <a:cubicBezTo>
                  <a:pt x="1602" y="126"/>
                  <a:pt x="1584" y="153"/>
                  <a:pt x="1566" y="180"/>
                </a:cubicBezTo>
                <a:cubicBezTo>
                  <a:pt x="1539" y="207"/>
                  <a:pt x="1512" y="225"/>
                  <a:pt x="1485" y="234"/>
                </a:cubicBezTo>
                <a:cubicBezTo>
                  <a:pt x="1449" y="252"/>
                  <a:pt x="1422" y="261"/>
                  <a:pt x="1386" y="261"/>
                </a:cubicBezTo>
                <a:cubicBezTo>
                  <a:pt x="1332" y="279"/>
                  <a:pt x="1278" y="288"/>
                  <a:pt x="1242" y="315"/>
                </a:cubicBezTo>
                <a:cubicBezTo>
                  <a:pt x="1233" y="315"/>
                  <a:pt x="1224" y="315"/>
                  <a:pt x="1224" y="315"/>
                </a:cubicBezTo>
                <a:cubicBezTo>
                  <a:pt x="1215" y="324"/>
                  <a:pt x="1215" y="324"/>
                  <a:pt x="1206" y="333"/>
                </a:cubicBezTo>
                <a:lnTo>
                  <a:pt x="1206" y="333"/>
                </a:lnTo>
                <a:cubicBezTo>
                  <a:pt x="1197" y="333"/>
                  <a:pt x="1197" y="342"/>
                  <a:pt x="1197" y="342"/>
                </a:cubicBezTo>
                <a:lnTo>
                  <a:pt x="1188" y="351"/>
                </a:lnTo>
                <a:cubicBezTo>
                  <a:pt x="1170" y="369"/>
                  <a:pt x="1161" y="387"/>
                  <a:pt x="1143" y="405"/>
                </a:cubicBezTo>
                <a:cubicBezTo>
                  <a:pt x="1125" y="450"/>
                  <a:pt x="1107" y="504"/>
                  <a:pt x="1098" y="567"/>
                </a:cubicBezTo>
                <a:cubicBezTo>
                  <a:pt x="1089" y="621"/>
                  <a:pt x="1080" y="675"/>
                  <a:pt x="1071" y="738"/>
                </a:cubicBezTo>
                <a:cubicBezTo>
                  <a:pt x="1071" y="783"/>
                  <a:pt x="1071" y="783"/>
                  <a:pt x="1071" y="783"/>
                </a:cubicBezTo>
                <a:cubicBezTo>
                  <a:pt x="1071" y="792"/>
                  <a:pt x="1062" y="810"/>
                  <a:pt x="1053" y="828"/>
                </a:cubicBezTo>
                <a:cubicBezTo>
                  <a:pt x="1044" y="845"/>
                  <a:pt x="1026" y="854"/>
                  <a:pt x="1008" y="863"/>
                </a:cubicBezTo>
                <a:cubicBezTo>
                  <a:pt x="990" y="872"/>
                  <a:pt x="981" y="872"/>
                  <a:pt x="963" y="872"/>
                </a:cubicBezTo>
                <a:cubicBezTo>
                  <a:pt x="909" y="881"/>
                  <a:pt x="846" y="890"/>
                  <a:pt x="792" y="908"/>
                </a:cubicBezTo>
                <a:cubicBezTo>
                  <a:pt x="765" y="917"/>
                  <a:pt x="738" y="926"/>
                  <a:pt x="711" y="935"/>
                </a:cubicBezTo>
                <a:cubicBezTo>
                  <a:pt x="684" y="944"/>
                  <a:pt x="657" y="953"/>
                  <a:pt x="648" y="962"/>
                </a:cubicBezTo>
                <a:cubicBezTo>
                  <a:pt x="648" y="971"/>
                  <a:pt x="648" y="971"/>
                  <a:pt x="648" y="971"/>
                </a:cubicBezTo>
                <a:cubicBezTo>
                  <a:pt x="648" y="980"/>
                  <a:pt x="648" y="990"/>
                  <a:pt x="648" y="998"/>
                </a:cubicBezTo>
                <a:cubicBezTo>
                  <a:pt x="648" y="1007"/>
                  <a:pt x="648" y="1026"/>
                  <a:pt x="648" y="1043"/>
                </a:cubicBezTo>
                <a:cubicBezTo>
                  <a:pt x="657" y="1052"/>
                  <a:pt x="657" y="1070"/>
                  <a:pt x="657" y="1088"/>
                </a:cubicBezTo>
                <a:cubicBezTo>
                  <a:pt x="657" y="1115"/>
                  <a:pt x="666" y="1151"/>
                  <a:pt x="666" y="1178"/>
                </a:cubicBezTo>
                <a:cubicBezTo>
                  <a:pt x="657" y="1214"/>
                  <a:pt x="657" y="1242"/>
                  <a:pt x="657" y="1278"/>
                </a:cubicBezTo>
                <a:cubicBezTo>
                  <a:pt x="648" y="1304"/>
                  <a:pt x="639" y="1340"/>
                  <a:pt x="630" y="1367"/>
                </a:cubicBezTo>
                <a:cubicBezTo>
                  <a:pt x="612" y="1403"/>
                  <a:pt x="603" y="1431"/>
                  <a:pt x="576" y="1458"/>
                </a:cubicBezTo>
                <a:cubicBezTo>
                  <a:pt x="558" y="1494"/>
                  <a:pt x="540" y="1511"/>
                  <a:pt x="513" y="1539"/>
                </a:cubicBezTo>
                <a:cubicBezTo>
                  <a:pt x="504" y="1548"/>
                  <a:pt x="486" y="1556"/>
                  <a:pt x="477" y="1566"/>
                </a:cubicBezTo>
                <a:cubicBezTo>
                  <a:pt x="459" y="1575"/>
                  <a:pt x="450" y="1584"/>
                  <a:pt x="432" y="1592"/>
                </a:cubicBezTo>
                <a:cubicBezTo>
                  <a:pt x="378" y="1628"/>
                  <a:pt x="324" y="1656"/>
                  <a:pt x="270" y="1674"/>
                </a:cubicBezTo>
                <a:cubicBezTo>
                  <a:pt x="252" y="1692"/>
                  <a:pt x="225" y="1700"/>
                  <a:pt x="198" y="1710"/>
                </a:cubicBezTo>
                <a:cubicBezTo>
                  <a:pt x="189" y="1719"/>
                  <a:pt x="171" y="1728"/>
                  <a:pt x="162" y="1736"/>
                </a:cubicBezTo>
                <a:cubicBezTo>
                  <a:pt x="144" y="1736"/>
                  <a:pt x="135" y="1746"/>
                  <a:pt x="126" y="1755"/>
                </a:cubicBezTo>
                <a:cubicBezTo>
                  <a:pt x="81" y="1782"/>
                  <a:pt x="36" y="1827"/>
                  <a:pt x="18" y="1872"/>
                </a:cubicBezTo>
                <a:cubicBezTo>
                  <a:pt x="0" y="1872"/>
                  <a:pt x="0" y="1872"/>
                  <a:pt x="0" y="1872"/>
                </a:cubicBezTo>
                <a:cubicBezTo>
                  <a:pt x="9" y="1808"/>
                  <a:pt x="45" y="1755"/>
                  <a:pt x="81" y="1710"/>
                </a:cubicBezTo>
                <a:cubicBezTo>
                  <a:pt x="108" y="1683"/>
                  <a:pt x="126" y="1664"/>
                  <a:pt x="153" y="1647"/>
                </a:cubicBezTo>
                <a:cubicBezTo>
                  <a:pt x="180" y="1628"/>
                  <a:pt x="198" y="1611"/>
                  <a:pt x="225" y="1592"/>
                </a:cubicBezTo>
                <a:cubicBezTo>
                  <a:pt x="279" y="1556"/>
                  <a:pt x="324" y="1530"/>
                  <a:pt x="369" y="1494"/>
                </a:cubicBezTo>
                <a:cubicBezTo>
                  <a:pt x="414" y="1467"/>
                  <a:pt x="450" y="1431"/>
                  <a:pt x="468" y="1386"/>
                </a:cubicBezTo>
                <a:cubicBezTo>
                  <a:pt x="486" y="1367"/>
                  <a:pt x="495" y="1350"/>
                  <a:pt x="504" y="1323"/>
                </a:cubicBezTo>
                <a:cubicBezTo>
                  <a:pt x="513" y="1295"/>
                  <a:pt x="522" y="1278"/>
                  <a:pt x="531" y="1250"/>
                </a:cubicBezTo>
                <a:cubicBezTo>
                  <a:pt x="540" y="1196"/>
                  <a:pt x="540" y="1142"/>
                  <a:pt x="540" y="1088"/>
                </a:cubicBezTo>
                <a:cubicBezTo>
                  <a:pt x="540" y="1079"/>
                  <a:pt x="540" y="1062"/>
                  <a:pt x="540" y="1052"/>
                </a:cubicBezTo>
                <a:cubicBezTo>
                  <a:pt x="540" y="1043"/>
                  <a:pt x="540" y="1026"/>
                  <a:pt x="540" y="1007"/>
                </a:cubicBezTo>
                <a:cubicBezTo>
                  <a:pt x="540" y="990"/>
                  <a:pt x="540" y="962"/>
                  <a:pt x="549" y="944"/>
                </a:cubicBezTo>
                <a:cubicBezTo>
                  <a:pt x="549" y="935"/>
                  <a:pt x="558" y="917"/>
                  <a:pt x="567" y="908"/>
                </a:cubicBezTo>
                <a:cubicBezTo>
                  <a:pt x="576" y="899"/>
                  <a:pt x="585" y="890"/>
                  <a:pt x="594" y="881"/>
                </a:cubicBezTo>
                <a:cubicBezTo>
                  <a:pt x="612" y="872"/>
                  <a:pt x="630" y="863"/>
                  <a:pt x="648" y="863"/>
                </a:cubicBezTo>
                <a:cubicBezTo>
                  <a:pt x="666" y="854"/>
                  <a:pt x="675" y="854"/>
                  <a:pt x="693" y="854"/>
                </a:cubicBezTo>
                <a:cubicBezTo>
                  <a:pt x="720" y="845"/>
                  <a:pt x="756" y="845"/>
                  <a:pt x="783" y="845"/>
                </a:cubicBezTo>
                <a:cubicBezTo>
                  <a:pt x="810" y="837"/>
                  <a:pt x="837" y="837"/>
                  <a:pt x="873" y="837"/>
                </a:cubicBezTo>
                <a:cubicBezTo>
                  <a:pt x="900" y="837"/>
                  <a:pt x="927" y="837"/>
                  <a:pt x="963" y="837"/>
                </a:cubicBezTo>
                <a:cubicBezTo>
                  <a:pt x="990" y="828"/>
                  <a:pt x="1017" y="828"/>
                  <a:pt x="1026" y="810"/>
                </a:cubicBezTo>
                <a:cubicBezTo>
                  <a:pt x="1035" y="792"/>
                  <a:pt x="1035" y="765"/>
                  <a:pt x="1035" y="738"/>
                </a:cubicBezTo>
                <a:cubicBezTo>
                  <a:pt x="1035" y="675"/>
                  <a:pt x="1035" y="621"/>
                  <a:pt x="1026" y="558"/>
                </a:cubicBezTo>
                <a:cubicBezTo>
                  <a:pt x="1026" y="531"/>
                  <a:pt x="1026" y="495"/>
                  <a:pt x="1035" y="468"/>
                </a:cubicBezTo>
                <a:cubicBezTo>
                  <a:pt x="1035" y="432"/>
                  <a:pt x="1044" y="405"/>
                  <a:pt x="1053" y="369"/>
                </a:cubicBezTo>
                <a:cubicBezTo>
                  <a:pt x="1062" y="342"/>
                  <a:pt x="1062" y="342"/>
                  <a:pt x="1062" y="342"/>
                </a:cubicBezTo>
                <a:cubicBezTo>
                  <a:pt x="1062" y="342"/>
                  <a:pt x="1071" y="333"/>
                  <a:pt x="1071" y="324"/>
                </a:cubicBezTo>
                <a:cubicBezTo>
                  <a:pt x="1080" y="306"/>
                  <a:pt x="1089" y="297"/>
                  <a:pt x="1107" y="279"/>
                </a:cubicBezTo>
                <a:cubicBezTo>
                  <a:pt x="1107" y="270"/>
                  <a:pt x="1116" y="270"/>
                  <a:pt x="1125" y="261"/>
                </a:cubicBezTo>
                <a:cubicBezTo>
                  <a:pt x="1125" y="261"/>
                  <a:pt x="1125" y="252"/>
                  <a:pt x="1134" y="252"/>
                </a:cubicBezTo>
                <a:cubicBezTo>
                  <a:pt x="1143" y="243"/>
                  <a:pt x="1143" y="243"/>
                  <a:pt x="1143" y="243"/>
                </a:cubicBezTo>
                <a:cubicBezTo>
                  <a:pt x="1152" y="234"/>
                  <a:pt x="1161" y="234"/>
                  <a:pt x="1161" y="225"/>
                </a:cubicBezTo>
                <a:cubicBezTo>
                  <a:pt x="1170" y="225"/>
                  <a:pt x="1179" y="216"/>
                  <a:pt x="1188" y="216"/>
                </a:cubicBezTo>
                <a:cubicBezTo>
                  <a:pt x="1251" y="180"/>
                  <a:pt x="1314" y="180"/>
                  <a:pt x="1377" y="171"/>
                </a:cubicBezTo>
                <a:cubicBezTo>
                  <a:pt x="1404" y="171"/>
                  <a:pt x="1431" y="162"/>
                  <a:pt x="1449" y="162"/>
                </a:cubicBezTo>
                <a:cubicBezTo>
                  <a:pt x="1476" y="153"/>
                  <a:pt x="1503" y="144"/>
                  <a:pt x="1521" y="126"/>
                </a:cubicBezTo>
                <a:cubicBezTo>
                  <a:pt x="1539" y="117"/>
                  <a:pt x="1557" y="99"/>
                  <a:pt x="1575" y="72"/>
                </a:cubicBezTo>
                <a:cubicBezTo>
                  <a:pt x="1584" y="54"/>
                  <a:pt x="1593" y="27"/>
                  <a:pt x="1584" y="0"/>
                </a:cubicBezTo>
                <a:lnTo>
                  <a:pt x="1593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259">
            <a:extLst>
              <a:ext uri="{FF2B5EF4-FFF2-40B4-BE49-F238E27FC236}">
                <a16:creationId xmlns:a16="http://schemas.microsoft.com/office/drawing/2014/main" id="{572566D3-31E4-6344-9B4D-8006BE82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719" y="10050768"/>
            <a:ext cx="960091" cy="632883"/>
          </a:xfrm>
          <a:custGeom>
            <a:avLst/>
            <a:gdLst>
              <a:gd name="T0" fmla="*/ 0 w 983"/>
              <a:gd name="T1" fmla="*/ 27 h 649"/>
              <a:gd name="T2" fmla="*/ 0 w 983"/>
              <a:gd name="T3" fmla="*/ 27 h 649"/>
              <a:gd name="T4" fmla="*/ 163 w 983"/>
              <a:gd name="T5" fmla="*/ 0 h 649"/>
              <a:gd name="T6" fmla="*/ 244 w 983"/>
              <a:gd name="T7" fmla="*/ 0 h 649"/>
              <a:gd name="T8" fmla="*/ 316 w 983"/>
              <a:gd name="T9" fmla="*/ 18 h 649"/>
              <a:gd name="T10" fmla="*/ 477 w 983"/>
              <a:gd name="T11" fmla="*/ 72 h 649"/>
              <a:gd name="T12" fmla="*/ 640 w 983"/>
              <a:gd name="T13" fmla="*/ 108 h 649"/>
              <a:gd name="T14" fmla="*/ 721 w 983"/>
              <a:gd name="T15" fmla="*/ 135 h 649"/>
              <a:gd name="T16" fmla="*/ 793 w 983"/>
              <a:gd name="T17" fmla="*/ 198 h 649"/>
              <a:gd name="T18" fmla="*/ 883 w 983"/>
              <a:gd name="T19" fmla="*/ 342 h 649"/>
              <a:gd name="T20" fmla="*/ 928 w 983"/>
              <a:gd name="T21" fmla="*/ 495 h 649"/>
              <a:gd name="T22" fmla="*/ 982 w 983"/>
              <a:gd name="T23" fmla="*/ 639 h 649"/>
              <a:gd name="T24" fmla="*/ 973 w 983"/>
              <a:gd name="T25" fmla="*/ 648 h 649"/>
              <a:gd name="T26" fmla="*/ 838 w 983"/>
              <a:gd name="T27" fmla="*/ 540 h 649"/>
              <a:gd name="T28" fmla="*/ 757 w 983"/>
              <a:gd name="T29" fmla="*/ 396 h 649"/>
              <a:gd name="T30" fmla="*/ 703 w 983"/>
              <a:gd name="T31" fmla="*/ 270 h 649"/>
              <a:gd name="T32" fmla="*/ 658 w 983"/>
              <a:gd name="T33" fmla="*/ 216 h 649"/>
              <a:gd name="T34" fmla="*/ 649 w 983"/>
              <a:gd name="T35" fmla="*/ 198 h 649"/>
              <a:gd name="T36" fmla="*/ 631 w 983"/>
              <a:gd name="T37" fmla="*/ 189 h 649"/>
              <a:gd name="T38" fmla="*/ 604 w 983"/>
              <a:gd name="T39" fmla="*/ 162 h 649"/>
              <a:gd name="T40" fmla="*/ 541 w 983"/>
              <a:gd name="T41" fmla="*/ 126 h 649"/>
              <a:gd name="T42" fmla="*/ 469 w 983"/>
              <a:gd name="T43" fmla="*/ 108 h 649"/>
              <a:gd name="T44" fmla="*/ 307 w 983"/>
              <a:gd name="T45" fmla="*/ 117 h 649"/>
              <a:gd name="T46" fmla="*/ 225 w 983"/>
              <a:gd name="T47" fmla="*/ 108 h 649"/>
              <a:gd name="T48" fmla="*/ 153 w 983"/>
              <a:gd name="T49" fmla="*/ 99 h 649"/>
              <a:gd name="T50" fmla="*/ 0 w 983"/>
              <a:gd name="T51" fmla="*/ 45 h 649"/>
              <a:gd name="T52" fmla="*/ 0 w 983"/>
              <a:gd name="T53" fmla="*/ 27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83" h="649">
                <a:moveTo>
                  <a:pt x="0" y="27"/>
                </a:moveTo>
                <a:lnTo>
                  <a:pt x="0" y="27"/>
                </a:lnTo>
                <a:cubicBezTo>
                  <a:pt x="55" y="9"/>
                  <a:pt x="108" y="9"/>
                  <a:pt x="163" y="0"/>
                </a:cubicBezTo>
                <a:cubicBezTo>
                  <a:pt x="189" y="0"/>
                  <a:pt x="216" y="0"/>
                  <a:pt x="244" y="0"/>
                </a:cubicBezTo>
                <a:cubicBezTo>
                  <a:pt x="271" y="9"/>
                  <a:pt x="289" y="9"/>
                  <a:pt x="316" y="18"/>
                </a:cubicBezTo>
                <a:cubicBezTo>
                  <a:pt x="369" y="27"/>
                  <a:pt x="424" y="54"/>
                  <a:pt x="477" y="72"/>
                </a:cubicBezTo>
                <a:cubicBezTo>
                  <a:pt x="523" y="81"/>
                  <a:pt x="577" y="90"/>
                  <a:pt x="640" y="108"/>
                </a:cubicBezTo>
                <a:cubicBezTo>
                  <a:pt x="667" y="108"/>
                  <a:pt x="694" y="117"/>
                  <a:pt x="721" y="135"/>
                </a:cubicBezTo>
                <a:cubicBezTo>
                  <a:pt x="748" y="153"/>
                  <a:pt x="766" y="171"/>
                  <a:pt x="793" y="198"/>
                </a:cubicBezTo>
                <a:cubicBezTo>
                  <a:pt x="838" y="243"/>
                  <a:pt x="865" y="297"/>
                  <a:pt x="883" y="342"/>
                </a:cubicBezTo>
                <a:cubicBezTo>
                  <a:pt x="901" y="396"/>
                  <a:pt x="910" y="450"/>
                  <a:pt x="928" y="495"/>
                </a:cubicBezTo>
                <a:cubicBezTo>
                  <a:pt x="937" y="540"/>
                  <a:pt x="955" y="585"/>
                  <a:pt x="982" y="639"/>
                </a:cubicBezTo>
                <a:cubicBezTo>
                  <a:pt x="973" y="648"/>
                  <a:pt x="973" y="648"/>
                  <a:pt x="973" y="648"/>
                </a:cubicBezTo>
                <a:cubicBezTo>
                  <a:pt x="919" y="630"/>
                  <a:pt x="865" y="585"/>
                  <a:pt x="838" y="540"/>
                </a:cubicBezTo>
                <a:cubicBezTo>
                  <a:pt x="802" y="486"/>
                  <a:pt x="784" y="441"/>
                  <a:pt x="757" y="396"/>
                </a:cubicBezTo>
                <a:cubicBezTo>
                  <a:pt x="739" y="342"/>
                  <a:pt x="721" y="306"/>
                  <a:pt x="703" y="270"/>
                </a:cubicBezTo>
                <a:cubicBezTo>
                  <a:pt x="694" y="252"/>
                  <a:pt x="676" y="234"/>
                  <a:pt x="658" y="216"/>
                </a:cubicBezTo>
                <a:cubicBezTo>
                  <a:pt x="658" y="207"/>
                  <a:pt x="649" y="207"/>
                  <a:pt x="649" y="198"/>
                </a:cubicBezTo>
                <a:cubicBezTo>
                  <a:pt x="631" y="189"/>
                  <a:pt x="631" y="189"/>
                  <a:pt x="631" y="189"/>
                </a:cubicBezTo>
                <a:cubicBezTo>
                  <a:pt x="622" y="180"/>
                  <a:pt x="622" y="171"/>
                  <a:pt x="604" y="162"/>
                </a:cubicBezTo>
                <a:cubicBezTo>
                  <a:pt x="586" y="153"/>
                  <a:pt x="568" y="135"/>
                  <a:pt x="541" y="126"/>
                </a:cubicBezTo>
                <a:cubicBezTo>
                  <a:pt x="514" y="117"/>
                  <a:pt x="496" y="108"/>
                  <a:pt x="469" y="108"/>
                </a:cubicBezTo>
                <a:cubicBezTo>
                  <a:pt x="415" y="99"/>
                  <a:pt x="361" y="117"/>
                  <a:pt x="307" y="117"/>
                </a:cubicBezTo>
                <a:cubicBezTo>
                  <a:pt x="280" y="117"/>
                  <a:pt x="252" y="117"/>
                  <a:pt x="225" y="108"/>
                </a:cubicBezTo>
                <a:cubicBezTo>
                  <a:pt x="199" y="108"/>
                  <a:pt x="180" y="108"/>
                  <a:pt x="153" y="99"/>
                </a:cubicBezTo>
                <a:cubicBezTo>
                  <a:pt x="100" y="81"/>
                  <a:pt x="45" y="72"/>
                  <a:pt x="0" y="45"/>
                </a:cubicBezTo>
                <a:lnTo>
                  <a:pt x="0" y="2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260">
            <a:extLst>
              <a:ext uri="{FF2B5EF4-FFF2-40B4-BE49-F238E27FC236}">
                <a16:creationId xmlns:a16="http://schemas.microsoft.com/office/drawing/2014/main" id="{802BCEB6-BDE3-1241-92F6-540A96CA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474" y="9495378"/>
            <a:ext cx="142077" cy="650107"/>
          </a:xfrm>
          <a:custGeom>
            <a:avLst/>
            <a:gdLst>
              <a:gd name="T0" fmla="*/ 135 w 145"/>
              <a:gd name="T1" fmla="*/ 666 h 667"/>
              <a:gd name="T2" fmla="*/ 135 w 145"/>
              <a:gd name="T3" fmla="*/ 666 h 667"/>
              <a:gd name="T4" fmla="*/ 90 w 145"/>
              <a:gd name="T5" fmla="*/ 639 h 667"/>
              <a:gd name="T6" fmla="*/ 63 w 145"/>
              <a:gd name="T7" fmla="*/ 603 h 667"/>
              <a:gd name="T8" fmla="*/ 36 w 145"/>
              <a:gd name="T9" fmla="*/ 567 h 667"/>
              <a:gd name="T10" fmla="*/ 17 w 145"/>
              <a:gd name="T11" fmla="*/ 522 h 667"/>
              <a:gd name="T12" fmla="*/ 0 w 145"/>
              <a:gd name="T13" fmla="*/ 477 h 667"/>
              <a:gd name="T14" fmla="*/ 0 w 145"/>
              <a:gd name="T15" fmla="*/ 432 h 667"/>
              <a:gd name="T16" fmla="*/ 0 w 145"/>
              <a:gd name="T17" fmla="*/ 387 h 667"/>
              <a:gd name="T18" fmla="*/ 0 w 145"/>
              <a:gd name="T19" fmla="*/ 342 h 667"/>
              <a:gd name="T20" fmla="*/ 0 w 145"/>
              <a:gd name="T21" fmla="*/ 297 h 667"/>
              <a:gd name="T22" fmla="*/ 9 w 145"/>
              <a:gd name="T23" fmla="*/ 252 h 667"/>
              <a:gd name="T24" fmla="*/ 17 w 145"/>
              <a:gd name="T25" fmla="*/ 207 h 667"/>
              <a:gd name="T26" fmla="*/ 27 w 145"/>
              <a:gd name="T27" fmla="*/ 171 h 667"/>
              <a:gd name="T28" fmla="*/ 90 w 145"/>
              <a:gd name="T29" fmla="*/ 0 h 667"/>
              <a:gd name="T30" fmla="*/ 99 w 145"/>
              <a:gd name="T31" fmla="*/ 9 h 667"/>
              <a:gd name="T32" fmla="*/ 90 w 145"/>
              <a:gd name="T33" fmla="*/ 171 h 667"/>
              <a:gd name="T34" fmla="*/ 90 w 145"/>
              <a:gd name="T35" fmla="*/ 216 h 667"/>
              <a:gd name="T36" fmla="*/ 90 w 145"/>
              <a:gd name="T37" fmla="*/ 261 h 667"/>
              <a:gd name="T38" fmla="*/ 90 w 145"/>
              <a:gd name="T39" fmla="*/ 297 h 667"/>
              <a:gd name="T40" fmla="*/ 99 w 145"/>
              <a:gd name="T41" fmla="*/ 342 h 667"/>
              <a:gd name="T42" fmla="*/ 108 w 145"/>
              <a:gd name="T43" fmla="*/ 378 h 667"/>
              <a:gd name="T44" fmla="*/ 117 w 145"/>
              <a:gd name="T45" fmla="*/ 414 h 667"/>
              <a:gd name="T46" fmla="*/ 126 w 145"/>
              <a:gd name="T47" fmla="*/ 450 h 667"/>
              <a:gd name="T48" fmla="*/ 135 w 145"/>
              <a:gd name="T49" fmla="*/ 495 h 667"/>
              <a:gd name="T50" fmla="*/ 144 w 145"/>
              <a:gd name="T51" fmla="*/ 531 h 667"/>
              <a:gd name="T52" fmla="*/ 144 w 145"/>
              <a:gd name="T53" fmla="*/ 576 h 667"/>
              <a:gd name="T54" fmla="*/ 144 w 145"/>
              <a:gd name="T55" fmla="*/ 621 h 667"/>
              <a:gd name="T56" fmla="*/ 144 w 145"/>
              <a:gd name="T57" fmla="*/ 666 h 667"/>
              <a:gd name="T58" fmla="*/ 135 w 145"/>
              <a:gd name="T59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667">
                <a:moveTo>
                  <a:pt x="135" y="666"/>
                </a:moveTo>
                <a:lnTo>
                  <a:pt x="135" y="666"/>
                </a:lnTo>
                <a:cubicBezTo>
                  <a:pt x="117" y="657"/>
                  <a:pt x="108" y="648"/>
                  <a:pt x="90" y="639"/>
                </a:cubicBezTo>
                <a:cubicBezTo>
                  <a:pt x="81" y="630"/>
                  <a:pt x="72" y="621"/>
                  <a:pt x="63" y="603"/>
                </a:cubicBezTo>
                <a:cubicBezTo>
                  <a:pt x="54" y="594"/>
                  <a:pt x="45" y="576"/>
                  <a:pt x="36" y="567"/>
                </a:cubicBezTo>
                <a:cubicBezTo>
                  <a:pt x="27" y="549"/>
                  <a:pt x="27" y="540"/>
                  <a:pt x="17" y="522"/>
                </a:cubicBezTo>
                <a:cubicBezTo>
                  <a:pt x="9" y="513"/>
                  <a:pt x="9" y="495"/>
                  <a:pt x="0" y="477"/>
                </a:cubicBezTo>
                <a:cubicBezTo>
                  <a:pt x="0" y="468"/>
                  <a:pt x="0" y="450"/>
                  <a:pt x="0" y="432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378"/>
                  <a:pt x="0" y="360"/>
                  <a:pt x="0" y="342"/>
                </a:cubicBezTo>
                <a:cubicBezTo>
                  <a:pt x="0" y="297"/>
                  <a:pt x="0" y="297"/>
                  <a:pt x="0" y="297"/>
                </a:cubicBezTo>
                <a:cubicBezTo>
                  <a:pt x="9" y="252"/>
                  <a:pt x="9" y="252"/>
                  <a:pt x="9" y="252"/>
                </a:cubicBezTo>
                <a:cubicBezTo>
                  <a:pt x="17" y="207"/>
                  <a:pt x="17" y="207"/>
                  <a:pt x="17" y="207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45" y="108"/>
                  <a:pt x="63" y="54"/>
                  <a:pt x="90" y="0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63"/>
                  <a:pt x="90" y="117"/>
                  <a:pt x="90" y="171"/>
                </a:cubicBezTo>
                <a:cubicBezTo>
                  <a:pt x="90" y="216"/>
                  <a:pt x="90" y="216"/>
                  <a:pt x="90" y="216"/>
                </a:cubicBezTo>
                <a:cubicBezTo>
                  <a:pt x="90" y="261"/>
                  <a:pt x="90" y="261"/>
                  <a:pt x="90" y="261"/>
                </a:cubicBezTo>
                <a:cubicBezTo>
                  <a:pt x="90" y="297"/>
                  <a:pt x="90" y="297"/>
                  <a:pt x="90" y="297"/>
                </a:cubicBezTo>
                <a:cubicBezTo>
                  <a:pt x="99" y="342"/>
                  <a:pt x="99" y="342"/>
                  <a:pt x="99" y="342"/>
                </a:cubicBezTo>
                <a:cubicBezTo>
                  <a:pt x="99" y="351"/>
                  <a:pt x="108" y="360"/>
                  <a:pt x="108" y="378"/>
                </a:cubicBezTo>
                <a:cubicBezTo>
                  <a:pt x="117" y="414"/>
                  <a:pt x="117" y="414"/>
                  <a:pt x="117" y="414"/>
                </a:cubicBezTo>
                <a:cubicBezTo>
                  <a:pt x="126" y="432"/>
                  <a:pt x="126" y="441"/>
                  <a:pt x="126" y="450"/>
                </a:cubicBezTo>
                <a:cubicBezTo>
                  <a:pt x="135" y="468"/>
                  <a:pt x="135" y="477"/>
                  <a:pt x="135" y="495"/>
                </a:cubicBezTo>
                <a:cubicBezTo>
                  <a:pt x="135" y="504"/>
                  <a:pt x="135" y="522"/>
                  <a:pt x="144" y="531"/>
                </a:cubicBezTo>
                <a:cubicBezTo>
                  <a:pt x="144" y="549"/>
                  <a:pt x="144" y="558"/>
                  <a:pt x="144" y="576"/>
                </a:cubicBezTo>
                <a:cubicBezTo>
                  <a:pt x="144" y="585"/>
                  <a:pt x="144" y="603"/>
                  <a:pt x="144" y="621"/>
                </a:cubicBezTo>
                <a:cubicBezTo>
                  <a:pt x="144" y="630"/>
                  <a:pt x="144" y="648"/>
                  <a:pt x="144" y="666"/>
                </a:cubicBezTo>
                <a:lnTo>
                  <a:pt x="135" y="66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61">
            <a:extLst>
              <a:ext uri="{FF2B5EF4-FFF2-40B4-BE49-F238E27FC236}">
                <a16:creationId xmlns:a16="http://schemas.microsoft.com/office/drawing/2014/main" id="{85B8B56D-007C-774F-A053-3A844ABC0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512" y="10304781"/>
            <a:ext cx="439144" cy="150688"/>
          </a:xfrm>
          <a:custGeom>
            <a:avLst/>
            <a:gdLst>
              <a:gd name="T0" fmla="*/ 9 w 451"/>
              <a:gd name="T1" fmla="*/ 9 h 154"/>
              <a:gd name="T2" fmla="*/ 9 w 451"/>
              <a:gd name="T3" fmla="*/ 9 h 154"/>
              <a:gd name="T4" fmla="*/ 45 w 451"/>
              <a:gd name="T5" fmla="*/ 0 h 154"/>
              <a:gd name="T6" fmla="*/ 72 w 451"/>
              <a:gd name="T7" fmla="*/ 0 h 154"/>
              <a:gd name="T8" fmla="*/ 108 w 451"/>
              <a:gd name="T9" fmla="*/ 0 h 154"/>
              <a:gd name="T10" fmla="*/ 135 w 451"/>
              <a:gd name="T11" fmla="*/ 9 h 154"/>
              <a:gd name="T12" fmla="*/ 180 w 451"/>
              <a:gd name="T13" fmla="*/ 27 h 154"/>
              <a:gd name="T14" fmla="*/ 207 w 451"/>
              <a:gd name="T15" fmla="*/ 36 h 154"/>
              <a:gd name="T16" fmla="*/ 234 w 451"/>
              <a:gd name="T17" fmla="*/ 54 h 154"/>
              <a:gd name="T18" fmla="*/ 261 w 451"/>
              <a:gd name="T19" fmla="*/ 63 h 154"/>
              <a:gd name="T20" fmla="*/ 288 w 451"/>
              <a:gd name="T21" fmla="*/ 72 h 154"/>
              <a:gd name="T22" fmla="*/ 315 w 451"/>
              <a:gd name="T23" fmla="*/ 81 h 154"/>
              <a:gd name="T24" fmla="*/ 342 w 451"/>
              <a:gd name="T25" fmla="*/ 81 h 154"/>
              <a:gd name="T26" fmla="*/ 450 w 451"/>
              <a:gd name="T27" fmla="*/ 108 h 154"/>
              <a:gd name="T28" fmla="*/ 450 w 451"/>
              <a:gd name="T29" fmla="*/ 126 h 154"/>
              <a:gd name="T30" fmla="*/ 333 w 451"/>
              <a:gd name="T31" fmla="*/ 144 h 154"/>
              <a:gd name="T32" fmla="*/ 306 w 451"/>
              <a:gd name="T33" fmla="*/ 144 h 154"/>
              <a:gd name="T34" fmla="*/ 270 w 451"/>
              <a:gd name="T35" fmla="*/ 153 h 154"/>
              <a:gd name="T36" fmla="*/ 243 w 451"/>
              <a:gd name="T37" fmla="*/ 144 h 154"/>
              <a:gd name="T38" fmla="*/ 207 w 451"/>
              <a:gd name="T39" fmla="*/ 144 h 154"/>
              <a:gd name="T40" fmla="*/ 144 w 451"/>
              <a:gd name="T41" fmla="*/ 144 h 154"/>
              <a:gd name="T42" fmla="*/ 117 w 451"/>
              <a:gd name="T43" fmla="*/ 135 h 154"/>
              <a:gd name="T44" fmla="*/ 90 w 451"/>
              <a:gd name="T45" fmla="*/ 117 h 154"/>
              <a:gd name="T46" fmla="*/ 63 w 451"/>
              <a:gd name="T47" fmla="*/ 99 h 154"/>
              <a:gd name="T48" fmla="*/ 36 w 451"/>
              <a:gd name="T49" fmla="*/ 81 h 154"/>
              <a:gd name="T50" fmla="*/ 0 w 451"/>
              <a:gd name="T51" fmla="*/ 18 h 154"/>
              <a:gd name="T52" fmla="*/ 9 w 451"/>
              <a:gd name="T53" fmla="*/ 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1" h="154">
                <a:moveTo>
                  <a:pt x="9" y="9"/>
                </a:moveTo>
                <a:lnTo>
                  <a:pt x="9" y="9"/>
                </a:lnTo>
                <a:cubicBezTo>
                  <a:pt x="18" y="9"/>
                  <a:pt x="27" y="9"/>
                  <a:pt x="45" y="0"/>
                </a:cubicBezTo>
                <a:cubicBezTo>
                  <a:pt x="54" y="0"/>
                  <a:pt x="63" y="0"/>
                  <a:pt x="72" y="0"/>
                </a:cubicBezTo>
                <a:cubicBezTo>
                  <a:pt x="81" y="0"/>
                  <a:pt x="90" y="0"/>
                  <a:pt x="108" y="0"/>
                </a:cubicBezTo>
                <a:cubicBezTo>
                  <a:pt x="117" y="0"/>
                  <a:pt x="126" y="9"/>
                  <a:pt x="135" y="9"/>
                </a:cubicBezTo>
                <a:cubicBezTo>
                  <a:pt x="153" y="9"/>
                  <a:pt x="162" y="18"/>
                  <a:pt x="180" y="27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16" y="45"/>
                  <a:pt x="225" y="45"/>
                  <a:pt x="234" y="54"/>
                </a:cubicBezTo>
                <a:cubicBezTo>
                  <a:pt x="261" y="63"/>
                  <a:pt x="261" y="63"/>
                  <a:pt x="261" y="63"/>
                </a:cubicBezTo>
                <a:cubicBezTo>
                  <a:pt x="288" y="72"/>
                  <a:pt x="288" y="72"/>
                  <a:pt x="288" y="72"/>
                </a:cubicBezTo>
                <a:cubicBezTo>
                  <a:pt x="315" y="81"/>
                  <a:pt x="315" y="81"/>
                  <a:pt x="315" y="81"/>
                </a:cubicBezTo>
                <a:cubicBezTo>
                  <a:pt x="342" y="81"/>
                  <a:pt x="342" y="81"/>
                  <a:pt x="342" y="81"/>
                </a:cubicBezTo>
                <a:cubicBezTo>
                  <a:pt x="378" y="99"/>
                  <a:pt x="414" y="99"/>
                  <a:pt x="450" y="108"/>
                </a:cubicBezTo>
                <a:cubicBezTo>
                  <a:pt x="450" y="126"/>
                  <a:pt x="450" y="126"/>
                  <a:pt x="450" y="126"/>
                </a:cubicBezTo>
                <a:cubicBezTo>
                  <a:pt x="414" y="135"/>
                  <a:pt x="378" y="144"/>
                  <a:pt x="333" y="144"/>
                </a:cubicBezTo>
                <a:cubicBezTo>
                  <a:pt x="306" y="144"/>
                  <a:pt x="306" y="144"/>
                  <a:pt x="306" y="144"/>
                </a:cubicBezTo>
                <a:cubicBezTo>
                  <a:pt x="270" y="153"/>
                  <a:pt x="270" y="153"/>
                  <a:pt x="270" y="153"/>
                </a:cubicBezTo>
                <a:cubicBezTo>
                  <a:pt x="243" y="144"/>
                  <a:pt x="243" y="144"/>
                  <a:pt x="243" y="144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189" y="144"/>
                  <a:pt x="171" y="144"/>
                  <a:pt x="144" y="144"/>
                </a:cubicBezTo>
                <a:cubicBezTo>
                  <a:pt x="135" y="144"/>
                  <a:pt x="126" y="135"/>
                  <a:pt x="117" y="135"/>
                </a:cubicBezTo>
                <a:cubicBezTo>
                  <a:pt x="108" y="135"/>
                  <a:pt x="99" y="126"/>
                  <a:pt x="90" y="117"/>
                </a:cubicBezTo>
                <a:cubicBezTo>
                  <a:pt x="81" y="117"/>
                  <a:pt x="72" y="108"/>
                  <a:pt x="63" y="99"/>
                </a:cubicBezTo>
                <a:cubicBezTo>
                  <a:pt x="54" y="99"/>
                  <a:pt x="45" y="90"/>
                  <a:pt x="36" y="81"/>
                </a:cubicBezTo>
                <a:cubicBezTo>
                  <a:pt x="27" y="63"/>
                  <a:pt x="9" y="45"/>
                  <a:pt x="0" y="18"/>
                </a:cubicBezTo>
                <a:lnTo>
                  <a:pt x="9" y="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62">
            <a:extLst>
              <a:ext uri="{FF2B5EF4-FFF2-40B4-BE49-F238E27FC236}">
                <a16:creationId xmlns:a16="http://schemas.microsoft.com/office/drawing/2014/main" id="{A9C327BF-D8F8-9641-90ED-12C8721E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8566" y="8759167"/>
            <a:ext cx="886899" cy="1450897"/>
          </a:xfrm>
          <a:custGeom>
            <a:avLst/>
            <a:gdLst>
              <a:gd name="T0" fmla="*/ 143 w 909"/>
              <a:gd name="T1" fmla="*/ 0 h 1486"/>
              <a:gd name="T2" fmla="*/ 143 w 909"/>
              <a:gd name="T3" fmla="*/ 0 h 1486"/>
              <a:gd name="T4" fmla="*/ 116 w 909"/>
              <a:gd name="T5" fmla="*/ 234 h 1486"/>
              <a:gd name="T6" fmla="*/ 107 w 909"/>
              <a:gd name="T7" fmla="*/ 288 h 1486"/>
              <a:gd name="T8" fmla="*/ 107 w 909"/>
              <a:gd name="T9" fmla="*/ 342 h 1486"/>
              <a:gd name="T10" fmla="*/ 107 w 909"/>
              <a:gd name="T11" fmla="*/ 369 h 1486"/>
              <a:gd name="T12" fmla="*/ 107 w 909"/>
              <a:gd name="T13" fmla="*/ 396 h 1486"/>
              <a:gd name="T14" fmla="*/ 107 w 909"/>
              <a:gd name="T15" fmla="*/ 423 h 1486"/>
              <a:gd name="T16" fmla="*/ 107 w 909"/>
              <a:gd name="T17" fmla="*/ 450 h 1486"/>
              <a:gd name="T18" fmla="*/ 116 w 909"/>
              <a:gd name="T19" fmla="*/ 675 h 1486"/>
              <a:gd name="T20" fmla="*/ 134 w 909"/>
              <a:gd name="T21" fmla="*/ 729 h 1486"/>
              <a:gd name="T22" fmla="*/ 161 w 909"/>
              <a:gd name="T23" fmla="*/ 783 h 1486"/>
              <a:gd name="T24" fmla="*/ 188 w 909"/>
              <a:gd name="T25" fmla="*/ 828 h 1486"/>
              <a:gd name="T26" fmla="*/ 224 w 909"/>
              <a:gd name="T27" fmla="*/ 873 h 1486"/>
              <a:gd name="T28" fmla="*/ 260 w 909"/>
              <a:gd name="T29" fmla="*/ 909 h 1486"/>
              <a:gd name="T30" fmla="*/ 305 w 909"/>
              <a:gd name="T31" fmla="*/ 927 h 1486"/>
              <a:gd name="T32" fmla="*/ 359 w 909"/>
              <a:gd name="T33" fmla="*/ 945 h 1486"/>
              <a:gd name="T34" fmla="*/ 413 w 909"/>
              <a:gd name="T35" fmla="*/ 972 h 1486"/>
              <a:gd name="T36" fmla="*/ 629 w 909"/>
              <a:gd name="T37" fmla="*/ 1089 h 1486"/>
              <a:gd name="T38" fmla="*/ 908 w 909"/>
              <a:gd name="T39" fmla="*/ 1476 h 1486"/>
              <a:gd name="T40" fmla="*/ 899 w 909"/>
              <a:gd name="T41" fmla="*/ 1485 h 1486"/>
              <a:gd name="T42" fmla="*/ 809 w 909"/>
              <a:gd name="T43" fmla="*/ 1404 h 1486"/>
              <a:gd name="T44" fmla="*/ 728 w 909"/>
              <a:gd name="T45" fmla="*/ 1332 h 1486"/>
              <a:gd name="T46" fmla="*/ 548 w 909"/>
              <a:gd name="T47" fmla="*/ 1197 h 1486"/>
              <a:gd name="T48" fmla="*/ 359 w 909"/>
              <a:gd name="T49" fmla="*/ 1071 h 1486"/>
              <a:gd name="T50" fmla="*/ 314 w 909"/>
              <a:gd name="T51" fmla="*/ 1044 h 1486"/>
              <a:gd name="T52" fmla="*/ 260 w 909"/>
              <a:gd name="T53" fmla="*/ 1017 h 1486"/>
              <a:gd name="T54" fmla="*/ 206 w 909"/>
              <a:gd name="T55" fmla="*/ 972 h 1486"/>
              <a:gd name="T56" fmla="*/ 170 w 909"/>
              <a:gd name="T57" fmla="*/ 909 h 1486"/>
              <a:gd name="T58" fmla="*/ 116 w 909"/>
              <a:gd name="T59" fmla="*/ 801 h 1486"/>
              <a:gd name="T60" fmla="*/ 98 w 909"/>
              <a:gd name="T61" fmla="*/ 747 h 1486"/>
              <a:gd name="T62" fmla="*/ 80 w 909"/>
              <a:gd name="T63" fmla="*/ 693 h 1486"/>
              <a:gd name="T64" fmla="*/ 0 w 909"/>
              <a:gd name="T65" fmla="*/ 459 h 1486"/>
              <a:gd name="T66" fmla="*/ 0 w 909"/>
              <a:gd name="T67" fmla="*/ 396 h 1486"/>
              <a:gd name="T68" fmla="*/ 0 w 909"/>
              <a:gd name="T69" fmla="*/ 369 h 1486"/>
              <a:gd name="T70" fmla="*/ 0 w 909"/>
              <a:gd name="T71" fmla="*/ 333 h 1486"/>
              <a:gd name="T72" fmla="*/ 9 w 909"/>
              <a:gd name="T73" fmla="*/ 270 h 1486"/>
              <a:gd name="T74" fmla="*/ 18 w 909"/>
              <a:gd name="T75" fmla="*/ 216 h 1486"/>
              <a:gd name="T76" fmla="*/ 125 w 909"/>
              <a:gd name="T77" fmla="*/ 0 h 1486"/>
              <a:gd name="T78" fmla="*/ 143 w 909"/>
              <a:gd name="T79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9" h="1486">
                <a:moveTo>
                  <a:pt x="143" y="0"/>
                </a:moveTo>
                <a:lnTo>
                  <a:pt x="143" y="0"/>
                </a:lnTo>
                <a:cubicBezTo>
                  <a:pt x="125" y="81"/>
                  <a:pt x="116" y="153"/>
                  <a:pt x="116" y="234"/>
                </a:cubicBezTo>
                <a:cubicBezTo>
                  <a:pt x="107" y="252"/>
                  <a:pt x="107" y="270"/>
                  <a:pt x="107" y="288"/>
                </a:cubicBezTo>
                <a:cubicBezTo>
                  <a:pt x="107" y="306"/>
                  <a:pt x="107" y="324"/>
                  <a:pt x="107" y="342"/>
                </a:cubicBezTo>
                <a:cubicBezTo>
                  <a:pt x="107" y="351"/>
                  <a:pt x="107" y="360"/>
                  <a:pt x="107" y="369"/>
                </a:cubicBezTo>
                <a:cubicBezTo>
                  <a:pt x="107" y="378"/>
                  <a:pt x="107" y="387"/>
                  <a:pt x="107" y="396"/>
                </a:cubicBezTo>
                <a:cubicBezTo>
                  <a:pt x="107" y="405"/>
                  <a:pt x="107" y="414"/>
                  <a:pt x="107" y="423"/>
                </a:cubicBezTo>
                <a:cubicBezTo>
                  <a:pt x="107" y="432"/>
                  <a:pt x="107" y="441"/>
                  <a:pt x="107" y="450"/>
                </a:cubicBezTo>
                <a:cubicBezTo>
                  <a:pt x="98" y="522"/>
                  <a:pt x="98" y="603"/>
                  <a:pt x="116" y="675"/>
                </a:cubicBezTo>
                <a:cubicBezTo>
                  <a:pt x="116" y="693"/>
                  <a:pt x="125" y="711"/>
                  <a:pt x="134" y="729"/>
                </a:cubicBezTo>
                <a:cubicBezTo>
                  <a:pt x="143" y="747"/>
                  <a:pt x="152" y="765"/>
                  <a:pt x="161" y="783"/>
                </a:cubicBezTo>
                <a:cubicBezTo>
                  <a:pt x="170" y="801"/>
                  <a:pt x="179" y="819"/>
                  <a:pt x="188" y="828"/>
                </a:cubicBezTo>
                <a:cubicBezTo>
                  <a:pt x="197" y="846"/>
                  <a:pt x="206" y="864"/>
                  <a:pt x="224" y="873"/>
                </a:cubicBezTo>
                <a:cubicBezTo>
                  <a:pt x="233" y="882"/>
                  <a:pt x="251" y="900"/>
                  <a:pt x="260" y="909"/>
                </a:cubicBezTo>
                <a:cubicBezTo>
                  <a:pt x="278" y="918"/>
                  <a:pt x="287" y="918"/>
                  <a:pt x="305" y="927"/>
                </a:cubicBezTo>
                <a:cubicBezTo>
                  <a:pt x="359" y="945"/>
                  <a:pt x="359" y="945"/>
                  <a:pt x="359" y="945"/>
                </a:cubicBezTo>
                <a:cubicBezTo>
                  <a:pt x="377" y="954"/>
                  <a:pt x="395" y="963"/>
                  <a:pt x="413" y="972"/>
                </a:cubicBezTo>
                <a:cubicBezTo>
                  <a:pt x="485" y="999"/>
                  <a:pt x="557" y="1035"/>
                  <a:pt x="629" y="1089"/>
                </a:cubicBezTo>
                <a:cubicBezTo>
                  <a:pt x="755" y="1188"/>
                  <a:pt x="854" y="1323"/>
                  <a:pt x="908" y="1476"/>
                </a:cubicBezTo>
                <a:cubicBezTo>
                  <a:pt x="899" y="1485"/>
                  <a:pt x="899" y="1485"/>
                  <a:pt x="899" y="1485"/>
                </a:cubicBezTo>
                <a:cubicBezTo>
                  <a:pt x="872" y="1458"/>
                  <a:pt x="845" y="1431"/>
                  <a:pt x="809" y="1404"/>
                </a:cubicBezTo>
                <a:cubicBezTo>
                  <a:pt x="782" y="1377"/>
                  <a:pt x="755" y="1350"/>
                  <a:pt x="728" y="1332"/>
                </a:cubicBezTo>
                <a:cubicBezTo>
                  <a:pt x="665" y="1278"/>
                  <a:pt x="611" y="1233"/>
                  <a:pt x="548" y="1197"/>
                </a:cubicBezTo>
                <a:cubicBezTo>
                  <a:pt x="485" y="1152"/>
                  <a:pt x="431" y="1107"/>
                  <a:pt x="359" y="1071"/>
                </a:cubicBezTo>
                <a:cubicBezTo>
                  <a:pt x="350" y="1062"/>
                  <a:pt x="332" y="1053"/>
                  <a:pt x="314" y="1044"/>
                </a:cubicBezTo>
                <a:cubicBezTo>
                  <a:pt x="296" y="1035"/>
                  <a:pt x="278" y="1026"/>
                  <a:pt x="260" y="1017"/>
                </a:cubicBezTo>
                <a:cubicBezTo>
                  <a:pt x="242" y="999"/>
                  <a:pt x="224" y="990"/>
                  <a:pt x="206" y="972"/>
                </a:cubicBezTo>
                <a:cubicBezTo>
                  <a:pt x="188" y="954"/>
                  <a:pt x="179" y="936"/>
                  <a:pt x="170" y="909"/>
                </a:cubicBezTo>
                <a:cubicBezTo>
                  <a:pt x="143" y="873"/>
                  <a:pt x="134" y="837"/>
                  <a:pt x="116" y="801"/>
                </a:cubicBezTo>
                <a:cubicBezTo>
                  <a:pt x="116" y="783"/>
                  <a:pt x="107" y="765"/>
                  <a:pt x="98" y="747"/>
                </a:cubicBezTo>
                <a:cubicBezTo>
                  <a:pt x="89" y="729"/>
                  <a:pt x="80" y="711"/>
                  <a:pt x="80" y="693"/>
                </a:cubicBezTo>
                <a:cubicBezTo>
                  <a:pt x="53" y="612"/>
                  <a:pt x="18" y="540"/>
                  <a:pt x="0" y="459"/>
                </a:cubicBezTo>
                <a:cubicBezTo>
                  <a:pt x="0" y="441"/>
                  <a:pt x="0" y="414"/>
                  <a:pt x="0" y="396"/>
                </a:cubicBezTo>
                <a:cubicBezTo>
                  <a:pt x="0" y="387"/>
                  <a:pt x="0" y="378"/>
                  <a:pt x="0" y="369"/>
                </a:cubicBezTo>
                <a:cubicBezTo>
                  <a:pt x="0" y="351"/>
                  <a:pt x="0" y="342"/>
                  <a:pt x="0" y="333"/>
                </a:cubicBezTo>
                <a:cubicBezTo>
                  <a:pt x="0" y="315"/>
                  <a:pt x="0" y="297"/>
                  <a:pt x="9" y="270"/>
                </a:cubicBezTo>
                <a:cubicBezTo>
                  <a:pt x="9" y="252"/>
                  <a:pt x="18" y="234"/>
                  <a:pt x="18" y="216"/>
                </a:cubicBezTo>
                <a:cubicBezTo>
                  <a:pt x="44" y="135"/>
                  <a:pt x="71" y="54"/>
                  <a:pt x="125" y="0"/>
                </a:cubicBezTo>
                <a:lnTo>
                  <a:pt x="143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63">
            <a:extLst>
              <a:ext uri="{FF2B5EF4-FFF2-40B4-BE49-F238E27FC236}">
                <a16:creationId xmlns:a16="http://schemas.microsoft.com/office/drawing/2014/main" id="{D1B59AA1-F543-2440-83E5-EC9A9A8B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2428" y="9758005"/>
            <a:ext cx="723297" cy="133464"/>
          </a:xfrm>
          <a:custGeom>
            <a:avLst/>
            <a:gdLst>
              <a:gd name="T0" fmla="*/ 0 w 739"/>
              <a:gd name="T1" fmla="*/ 81 h 136"/>
              <a:gd name="T2" fmla="*/ 0 w 739"/>
              <a:gd name="T3" fmla="*/ 81 h 136"/>
              <a:gd name="T4" fmla="*/ 90 w 739"/>
              <a:gd name="T5" fmla="*/ 36 h 136"/>
              <a:gd name="T6" fmla="*/ 180 w 739"/>
              <a:gd name="T7" fmla="*/ 9 h 136"/>
              <a:gd name="T8" fmla="*/ 270 w 739"/>
              <a:gd name="T9" fmla="*/ 9 h 136"/>
              <a:gd name="T10" fmla="*/ 369 w 739"/>
              <a:gd name="T11" fmla="*/ 9 h 136"/>
              <a:gd name="T12" fmla="*/ 459 w 739"/>
              <a:gd name="T13" fmla="*/ 18 h 136"/>
              <a:gd name="T14" fmla="*/ 549 w 739"/>
              <a:gd name="T15" fmla="*/ 18 h 136"/>
              <a:gd name="T16" fmla="*/ 738 w 739"/>
              <a:gd name="T17" fmla="*/ 27 h 136"/>
              <a:gd name="T18" fmla="*/ 738 w 739"/>
              <a:gd name="T19" fmla="*/ 45 h 136"/>
              <a:gd name="T20" fmla="*/ 558 w 739"/>
              <a:gd name="T21" fmla="*/ 81 h 136"/>
              <a:gd name="T22" fmla="*/ 468 w 739"/>
              <a:gd name="T23" fmla="*/ 99 h 136"/>
              <a:gd name="T24" fmla="*/ 369 w 739"/>
              <a:gd name="T25" fmla="*/ 108 h 136"/>
              <a:gd name="T26" fmla="*/ 279 w 739"/>
              <a:gd name="T27" fmla="*/ 126 h 136"/>
              <a:gd name="T28" fmla="*/ 189 w 739"/>
              <a:gd name="T29" fmla="*/ 135 h 136"/>
              <a:gd name="T30" fmla="*/ 90 w 739"/>
              <a:gd name="T31" fmla="*/ 117 h 136"/>
              <a:gd name="T32" fmla="*/ 0 w 739"/>
              <a:gd name="T33" fmla="*/ 90 h 136"/>
              <a:gd name="T34" fmla="*/ 0 w 739"/>
              <a:gd name="T35" fmla="*/ 8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9" h="136">
                <a:moveTo>
                  <a:pt x="0" y="81"/>
                </a:moveTo>
                <a:lnTo>
                  <a:pt x="0" y="81"/>
                </a:lnTo>
                <a:cubicBezTo>
                  <a:pt x="27" y="63"/>
                  <a:pt x="54" y="45"/>
                  <a:pt x="90" y="36"/>
                </a:cubicBezTo>
                <a:cubicBezTo>
                  <a:pt x="117" y="27"/>
                  <a:pt x="153" y="18"/>
                  <a:pt x="180" y="9"/>
                </a:cubicBezTo>
                <a:cubicBezTo>
                  <a:pt x="207" y="9"/>
                  <a:pt x="243" y="0"/>
                  <a:pt x="270" y="9"/>
                </a:cubicBezTo>
                <a:cubicBezTo>
                  <a:pt x="306" y="9"/>
                  <a:pt x="333" y="9"/>
                  <a:pt x="369" y="9"/>
                </a:cubicBezTo>
                <a:cubicBezTo>
                  <a:pt x="459" y="18"/>
                  <a:pt x="459" y="18"/>
                  <a:pt x="459" y="18"/>
                </a:cubicBezTo>
                <a:cubicBezTo>
                  <a:pt x="549" y="18"/>
                  <a:pt x="549" y="18"/>
                  <a:pt x="549" y="18"/>
                </a:cubicBezTo>
                <a:cubicBezTo>
                  <a:pt x="612" y="18"/>
                  <a:pt x="675" y="27"/>
                  <a:pt x="738" y="27"/>
                </a:cubicBezTo>
                <a:cubicBezTo>
                  <a:pt x="738" y="45"/>
                  <a:pt x="738" y="45"/>
                  <a:pt x="738" y="45"/>
                </a:cubicBezTo>
                <a:cubicBezTo>
                  <a:pt x="675" y="54"/>
                  <a:pt x="621" y="72"/>
                  <a:pt x="558" y="81"/>
                </a:cubicBezTo>
                <a:cubicBezTo>
                  <a:pt x="468" y="99"/>
                  <a:pt x="468" y="99"/>
                  <a:pt x="468" y="99"/>
                </a:cubicBezTo>
                <a:cubicBezTo>
                  <a:pt x="369" y="108"/>
                  <a:pt x="369" y="108"/>
                  <a:pt x="369" y="108"/>
                </a:cubicBezTo>
                <a:cubicBezTo>
                  <a:pt x="342" y="117"/>
                  <a:pt x="315" y="117"/>
                  <a:pt x="279" y="126"/>
                </a:cubicBezTo>
                <a:cubicBezTo>
                  <a:pt x="252" y="135"/>
                  <a:pt x="216" y="135"/>
                  <a:pt x="189" y="135"/>
                </a:cubicBezTo>
                <a:cubicBezTo>
                  <a:pt x="153" y="135"/>
                  <a:pt x="126" y="126"/>
                  <a:pt x="90" y="117"/>
                </a:cubicBezTo>
                <a:cubicBezTo>
                  <a:pt x="63" y="117"/>
                  <a:pt x="27" y="108"/>
                  <a:pt x="0" y="90"/>
                </a:cubicBezTo>
                <a:lnTo>
                  <a:pt x="0" y="8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64">
            <a:extLst>
              <a:ext uri="{FF2B5EF4-FFF2-40B4-BE49-F238E27FC236}">
                <a16:creationId xmlns:a16="http://schemas.microsoft.com/office/drawing/2014/main" id="{928C232F-7A09-F64C-888E-9FF7C0C62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3" y="8530983"/>
            <a:ext cx="869678" cy="1890044"/>
          </a:xfrm>
          <a:custGeom>
            <a:avLst/>
            <a:gdLst>
              <a:gd name="T0" fmla="*/ 883 w 892"/>
              <a:gd name="T1" fmla="*/ 1935 h 1936"/>
              <a:gd name="T2" fmla="*/ 883 w 892"/>
              <a:gd name="T3" fmla="*/ 1935 h 1936"/>
              <a:gd name="T4" fmla="*/ 756 w 892"/>
              <a:gd name="T5" fmla="*/ 1656 h 1936"/>
              <a:gd name="T6" fmla="*/ 720 w 892"/>
              <a:gd name="T7" fmla="*/ 1584 h 1936"/>
              <a:gd name="T8" fmla="*/ 694 w 892"/>
              <a:gd name="T9" fmla="*/ 1512 h 1936"/>
              <a:gd name="T10" fmla="*/ 658 w 892"/>
              <a:gd name="T11" fmla="*/ 1449 h 1936"/>
              <a:gd name="T12" fmla="*/ 639 w 892"/>
              <a:gd name="T13" fmla="*/ 1413 h 1936"/>
              <a:gd name="T14" fmla="*/ 622 w 892"/>
              <a:gd name="T15" fmla="*/ 1377 h 1936"/>
              <a:gd name="T16" fmla="*/ 612 w 892"/>
              <a:gd name="T17" fmla="*/ 1350 h 1936"/>
              <a:gd name="T18" fmla="*/ 594 w 892"/>
              <a:gd name="T19" fmla="*/ 1314 h 1936"/>
              <a:gd name="T20" fmla="*/ 567 w 892"/>
              <a:gd name="T21" fmla="*/ 1287 h 1936"/>
              <a:gd name="T22" fmla="*/ 550 w 892"/>
              <a:gd name="T23" fmla="*/ 1251 h 1936"/>
              <a:gd name="T24" fmla="*/ 531 w 892"/>
              <a:gd name="T25" fmla="*/ 1224 h 1936"/>
              <a:gd name="T26" fmla="*/ 504 w 892"/>
              <a:gd name="T27" fmla="*/ 1197 h 1936"/>
              <a:gd name="T28" fmla="*/ 477 w 892"/>
              <a:gd name="T29" fmla="*/ 1170 h 1936"/>
              <a:gd name="T30" fmla="*/ 450 w 892"/>
              <a:gd name="T31" fmla="*/ 1143 h 1936"/>
              <a:gd name="T32" fmla="*/ 423 w 892"/>
              <a:gd name="T33" fmla="*/ 1116 h 1936"/>
              <a:gd name="T34" fmla="*/ 387 w 892"/>
              <a:gd name="T35" fmla="*/ 1098 h 1936"/>
              <a:gd name="T36" fmla="*/ 315 w 892"/>
              <a:gd name="T37" fmla="*/ 1071 h 1936"/>
              <a:gd name="T38" fmla="*/ 171 w 892"/>
              <a:gd name="T39" fmla="*/ 999 h 1936"/>
              <a:gd name="T40" fmla="*/ 54 w 892"/>
              <a:gd name="T41" fmla="*/ 873 h 1936"/>
              <a:gd name="T42" fmla="*/ 9 w 892"/>
              <a:gd name="T43" fmla="*/ 702 h 1936"/>
              <a:gd name="T44" fmla="*/ 9 w 892"/>
              <a:gd name="T45" fmla="*/ 540 h 1936"/>
              <a:gd name="T46" fmla="*/ 45 w 892"/>
              <a:gd name="T47" fmla="*/ 378 h 1936"/>
              <a:gd name="T48" fmla="*/ 117 w 892"/>
              <a:gd name="T49" fmla="*/ 225 h 1936"/>
              <a:gd name="T50" fmla="*/ 234 w 892"/>
              <a:gd name="T51" fmla="*/ 99 h 1936"/>
              <a:gd name="T52" fmla="*/ 306 w 892"/>
              <a:gd name="T53" fmla="*/ 54 h 1936"/>
              <a:gd name="T54" fmla="*/ 378 w 892"/>
              <a:gd name="T55" fmla="*/ 18 h 1936"/>
              <a:gd name="T56" fmla="*/ 459 w 892"/>
              <a:gd name="T57" fmla="*/ 0 h 1936"/>
              <a:gd name="T58" fmla="*/ 540 w 892"/>
              <a:gd name="T59" fmla="*/ 0 h 1936"/>
              <a:gd name="T60" fmla="*/ 540 w 892"/>
              <a:gd name="T61" fmla="*/ 9 h 1936"/>
              <a:gd name="T62" fmla="*/ 297 w 892"/>
              <a:gd name="T63" fmla="*/ 171 h 1936"/>
              <a:gd name="T64" fmla="*/ 171 w 892"/>
              <a:gd name="T65" fmla="*/ 414 h 1936"/>
              <a:gd name="T66" fmla="*/ 135 w 892"/>
              <a:gd name="T67" fmla="*/ 558 h 1936"/>
              <a:gd name="T68" fmla="*/ 126 w 892"/>
              <a:gd name="T69" fmla="*/ 702 h 1936"/>
              <a:gd name="T70" fmla="*/ 144 w 892"/>
              <a:gd name="T71" fmla="*/ 837 h 1936"/>
              <a:gd name="T72" fmla="*/ 171 w 892"/>
              <a:gd name="T73" fmla="*/ 891 h 1936"/>
              <a:gd name="T74" fmla="*/ 207 w 892"/>
              <a:gd name="T75" fmla="*/ 945 h 1936"/>
              <a:gd name="T76" fmla="*/ 333 w 892"/>
              <a:gd name="T77" fmla="*/ 1026 h 1936"/>
              <a:gd name="T78" fmla="*/ 405 w 892"/>
              <a:gd name="T79" fmla="*/ 1071 h 1936"/>
              <a:gd name="T80" fmla="*/ 441 w 892"/>
              <a:gd name="T81" fmla="*/ 1089 h 1936"/>
              <a:gd name="T82" fmla="*/ 477 w 892"/>
              <a:gd name="T83" fmla="*/ 1107 h 1936"/>
              <a:gd name="T84" fmla="*/ 540 w 892"/>
              <a:gd name="T85" fmla="*/ 1152 h 1936"/>
              <a:gd name="T86" fmla="*/ 567 w 892"/>
              <a:gd name="T87" fmla="*/ 1179 h 1936"/>
              <a:gd name="T88" fmla="*/ 603 w 892"/>
              <a:gd name="T89" fmla="*/ 1206 h 1936"/>
              <a:gd name="T90" fmla="*/ 630 w 892"/>
              <a:gd name="T91" fmla="*/ 1233 h 1936"/>
              <a:gd name="T92" fmla="*/ 658 w 892"/>
              <a:gd name="T93" fmla="*/ 1260 h 1936"/>
              <a:gd name="T94" fmla="*/ 711 w 892"/>
              <a:gd name="T95" fmla="*/ 1332 h 1936"/>
              <a:gd name="T96" fmla="*/ 756 w 892"/>
              <a:gd name="T97" fmla="*/ 1395 h 1936"/>
              <a:gd name="T98" fmla="*/ 792 w 892"/>
              <a:gd name="T99" fmla="*/ 1467 h 1936"/>
              <a:gd name="T100" fmla="*/ 819 w 892"/>
              <a:gd name="T101" fmla="*/ 1548 h 1936"/>
              <a:gd name="T102" fmla="*/ 847 w 892"/>
              <a:gd name="T103" fmla="*/ 1620 h 1936"/>
              <a:gd name="T104" fmla="*/ 891 w 892"/>
              <a:gd name="T105" fmla="*/ 1935 h 1936"/>
              <a:gd name="T106" fmla="*/ 883 w 892"/>
              <a:gd name="T107" fmla="*/ 1935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1936">
                <a:moveTo>
                  <a:pt x="883" y="1935"/>
                </a:moveTo>
                <a:lnTo>
                  <a:pt x="883" y="1935"/>
                </a:lnTo>
                <a:cubicBezTo>
                  <a:pt x="828" y="1845"/>
                  <a:pt x="792" y="1746"/>
                  <a:pt x="756" y="1656"/>
                </a:cubicBezTo>
                <a:cubicBezTo>
                  <a:pt x="720" y="1584"/>
                  <a:pt x="720" y="1584"/>
                  <a:pt x="720" y="1584"/>
                </a:cubicBezTo>
                <a:cubicBezTo>
                  <a:pt x="711" y="1557"/>
                  <a:pt x="702" y="1539"/>
                  <a:pt x="694" y="1512"/>
                </a:cubicBezTo>
                <a:cubicBezTo>
                  <a:pt x="684" y="1494"/>
                  <a:pt x="666" y="1467"/>
                  <a:pt x="658" y="1449"/>
                </a:cubicBezTo>
                <a:cubicBezTo>
                  <a:pt x="658" y="1440"/>
                  <a:pt x="648" y="1422"/>
                  <a:pt x="639" y="1413"/>
                </a:cubicBezTo>
                <a:cubicBezTo>
                  <a:pt x="639" y="1404"/>
                  <a:pt x="630" y="1395"/>
                  <a:pt x="622" y="1377"/>
                </a:cubicBezTo>
                <a:cubicBezTo>
                  <a:pt x="622" y="1368"/>
                  <a:pt x="612" y="1359"/>
                  <a:pt x="612" y="1350"/>
                </a:cubicBezTo>
                <a:cubicBezTo>
                  <a:pt x="603" y="1341"/>
                  <a:pt x="594" y="1323"/>
                  <a:pt x="594" y="1314"/>
                </a:cubicBezTo>
                <a:cubicBezTo>
                  <a:pt x="567" y="1287"/>
                  <a:pt x="567" y="1287"/>
                  <a:pt x="567" y="1287"/>
                </a:cubicBezTo>
                <a:cubicBezTo>
                  <a:pt x="567" y="1269"/>
                  <a:pt x="558" y="1260"/>
                  <a:pt x="550" y="1251"/>
                </a:cubicBezTo>
                <a:cubicBezTo>
                  <a:pt x="540" y="1242"/>
                  <a:pt x="540" y="1233"/>
                  <a:pt x="531" y="1224"/>
                </a:cubicBezTo>
                <a:cubicBezTo>
                  <a:pt x="522" y="1215"/>
                  <a:pt x="513" y="1206"/>
                  <a:pt x="504" y="1197"/>
                </a:cubicBezTo>
                <a:cubicBezTo>
                  <a:pt x="495" y="1188"/>
                  <a:pt x="486" y="1170"/>
                  <a:pt x="477" y="1170"/>
                </a:cubicBezTo>
                <a:cubicBezTo>
                  <a:pt x="468" y="1161"/>
                  <a:pt x="459" y="1152"/>
                  <a:pt x="450" y="1143"/>
                </a:cubicBezTo>
                <a:cubicBezTo>
                  <a:pt x="441" y="1134"/>
                  <a:pt x="432" y="1125"/>
                  <a:pt x="423" y="1116"/>
                </a:cubicBezTo>
                <a:cubicBezTo>
                  <a:pt x="405" y="1116"/>
                  <a:pt x="396" y="1107"/>
                  <a:pt x="387" y="1098"/>
                </a:cubicBezTo>
                <a:cubicBezTo>
                  <a:pt x="369" y="1089"/>
                  <a:pt x="342" y="1080"/>
                  <a:pt x="315" y="1071"/>
                </a:cubicBezTo>
                <a:cubicBezTo>
                  <a:pt x="270" y="1044"/>
                  <a:pt x="216" y="1026"/>
                  <a:pt x="171" y="999"/>
                </a:cubicBezTo>
                <a:cubicBezTo>
                  <a:pt x="126" y="972"/>
                  <a:pt x="81" y="927"/>
                  <a:pt x="54" y="873"/>
                </a:cubicBezTo>
                <a:cubicBezTo>
                  <a:pt x="27" y="819"/>
                  <a:pt x="9" y="756"/>
                  <a:pt x="9" y="702"/>
                </a:cubicBezTo>
                <a:cubicBezTo>
                  <a:pt x="0" y="648"/>
                  <a:pt x="9" y="594"/>
                  <a:pt x="9" y="540"/>
                </a:cubicBezTo>
                <a:cubicBezTo>
                  <a:pt x="18" y="486"/>
                  <a:pt x="27" y="432"/>
                  <a:pt x="45" y="378"/>
                </a:cubicBezTo>
                <a:cubicBezTo>
                  <a:pt x="63" y="324"/>
                  <a:pt x="90" y="270"/>
                  <a:pt x="117" y="225"/>
                </a:cubicBezTo>
                <a:cubicBezTo>
                  <a:pt x="153" y="171"/>
                  <a:pt x="189" y="135"/>
                  <a:pt x="234" y="99"/>
                </a:cubicBezTo>
                <a:cubicBezTo>
                  <a:pt x="252" y="81"/>
                  <a:pt x="279" y="63"/>
                  <a:pt x="306" y="54"/>
                </a:cubicBezTo>
                <a:cubicBezTo>
                  <a:pt x="324" y="36"/>
                  <a:pt x="351" y="27"/>
                  <a:pt x="378" y="18"/>
                </a:cubicBezTo>
                <a:cubicBezTo>
                  <a:pt x="405" y="9"/>
                  <a:pt x="432" y="0"/>
                  <a:pt x="459" y="0"/>
                </a:cubicBezTo>
                <a:cubicBezTo>
                  <a:pt x="486" y="0"/>
                  <a:pt x="513" y="0"/>
                  <a:pt x="540" y="0"/>
                </a:cubicBezTo>
                <a:cubicBezTo>
                  <a:pt x="540" y="9"/>
                  <a:pt x="540" y="9"/>
                  <a:pt x="540" y="9"/>
                </a:cubicBezTo>
                <a:cubicBezTo>
                  <a:pt x="441" y="36"/>
                  <a:pt x="360" y="99"/>
                  <a:pt x="297" y="171"/>
                </a:cubicBezTo>
                <a:cubicBezTo>
                  <a:pt x="234" y="234"/>
                  <a:pt x="198" y="324"/>
                  <a:pt x="171" y="414"/>
                </a:cubicBezTo>
                <a:cubicBezTo>
                  <a:pt x="153" y="459"/>
                  <a:pt x="144" y="504"/>
                  <a:pt x="135" y="558"/>
                </a:cubicBezTo>
                <a:cubicBezTo>
                  <a:pt x="126" y="603"/>
                  <a:pt x="126" y="648"/>
                  <a:pt x="126" y="702"/>
                </a:cubicBezTo>
                <a:cubicBezTo>
                  <a:pt x="126" y="747"/>
                  <a:pt x="126" y="792"/>
                  <a:pt x="144" y="837"/>
                </a:cubicBezTo>
                <a:cubicBezTo>
                  <a:pt x="144" y="855"/>
                  <a:pt x="153" y="873"/>
                  <a:pt x="171" y="891"/>
                </a:cubicBezTo>
                <a:cubicBezTo>
                  <a:pt x="180" y="909"/>
                  <a:pt x="198" y="927"/>
                  <a:pt x="207" y="945"/>
                </a:cubicBezTo>
                <a:cubicBezTo>
                  <a:pt x="243" y="981"/>
                  <a:pt x="288" y="1008"/>
                  <a:pt x="333" y="1026"/>
                </a:cubicBezTo>
                <a:cubicBezTo>
                  <a:pt x="360" y="1044"/>
                  <a:pt x="378" y="1053"/>
                  <a:pt x="405" y="1071"/>
                </a:cubicBezTo>
                <a:cubicBezTo>
                  <a:pt x="441" y="1089"/>
                  <a:pt x="441" y="1089"/>
                  <a:pt x="441" y="1089"/>
                </a:cubicBezTo>
                <a:cubicBezTo>
                  <a:pt x="450" y="1098"/>
                  <a:pt x="459" y="1098"/>
                  <a:pt x="477" y="1107"/>
                </a:cubicBezTo>
                <a:cubicBezTo>
                  <a:pt x="495" y="1125"/>
                  <a:pt x="513" y="1143"/>
                  <a:pt x="540" y="1152"/>
                </a:cubicBezTo>
                <a:cubicBezTo>
                  <a:pt x="550" y="1161"/>
                  <a:pt x="558" y="1170"/>
                  <a:pt x="567" y="1179"/>
                </a:cubicBezTo>
                <a:cubicBezTo>
                  <a:pt x="576" y="1188"/>
                  <a:pt x="594" y="1197"/>
                  <a:pt x="603" y="1206"/>
                </a:cubicBezTo>
                <a:cubicBezTo>
                  <a:pt x="612" y="1215"/>
                  <a:pt x="622" y="1224"/>
                  <a:pt x="630" y="1233"/>
                </a:cubicBezTo>
                <a:cubicBezTo>
                  <a:pt x="658" y="1260"/>
                  <a:pt x="658" y="1260"/>
                  <a:pt x="658" y="1260"/>
                </a:cubicBezTo>
                <a:cubicBezTo>
                  <a:pt x="675" y="1287"/>
                  <a:pt x="694" y="1305"/>
                  <a:pt x="711" y="1332"/>
                </a:cubicBezTo>
                <a:cubicBezTo>
                  <a:pt x="730" y="1350"/>
                  <a:pt x="738" y="1368"/>
                  <a:pt x="756" y="1395"/>
                </a:cubicBezTo>
                <a:cubicBezTo>
                  <a:pt x="766" y="1422"/>
                  <a:pt x="783" y="1440"/>
                  <a:pt x="792" y="1467"/>
                </a:cubicBezTo>
                <a:cubicBezTo>
                  <a:pt x="802" y="1494"/>
                  <a:pt x="811" y="1521"/>
                  <a:pt x="819" y="1548"/>
                </a:cubicBezTo>
                <a:cubicBezTo>
                  <a:pt x="828" y="1566"/>
                  <a:pt x="838" y="1593"/>
                  <a:pt x="847" y="1620"/>
                </a:cubicBezTo>
                <a:cubicBezTo>
                  <a:pt x="874" y="1719"/>
                  <a:pt x="891" y="1827"/>
                  <a:pt x="891" y="1935"/>
                </a:cubicBezTo>
                <a:lnTo>
                  <a:pt x="883" y="193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65">
            <a:extLst>
              <a:ext uri="{FF2B5EF4-FFF2-40B4-BE49-F238E27FC236}">
                <a16:creationId xmlns:a16="http://schemas.microsoft.com/office/drawing/2014/main" id="{980F0808-74C3-C644-B5BE-1FD39988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277" y="9495378"/>
            <a:ext cx="564000" cy="667329"/>
          </a:xfrm>
          <a:custGeom>
            <a:avLst/>
            <a:gdLst>
              <a:gd name="T0" fmla="*/ 531 w 577"/>
              <a:gd name="T1" fmla="*/ 0 h 685"/>
              <a:gd name="T2" fmla="*/ 531 w 577"/>
              <a:gd name="T3" fmla="*/ 0 h 685"/>
              <a:gd name="T4" fmla="*/ 576 w 577"/>
              <a:gd name="T5" fmla="*/ 126 h 685"/>
              <a:gd name="T6" fmla="*/ 576 w 577"/>
              <a:gd name="T7" fmla="*/ 153 h 685"/>
              <a:gd name="T8" fmla="*/ 567 w 577"/>
              <a:gd name="T9" fmla="*/ 189 h 685"/>
              <a:gd name="T10" fmla="*/ 567 w 577"/>
              <a:gd name="T11" fmla="*/ 216 h 685"/>
              <a:gd name="T12" fmla="*/ 549 w 577"/>
              <a:gd name="T13" fmla="*/ 243 h 685"/>
              <a:gd name="T14" fmla="*/ 477 w 577"/>
              <a:gd name="T15" fmla="*/ 351 h 685"/>
              <a:gd name="T16" fmla="*/ 423 w 577"/>
              <a:gd name="T17" fmla="*/ 459 h 685"/>
              <a:gd name="T18" fmla="*/ 405 w 577"/>
              <a:gd name="T19" fmla="*/ 486 h 685"/>
              <a:gd name="T20" fmla="*/ 396 w 577"/>
              <a:gd name="T21" fmla="*/ 513 h 685"/>
              <a:gd name="T22" fmla="*/ 369 w 577"/>
              <a:gd name="T23" fmla="*/ 540 h 685"/>
              <a:gd name="T24" fmla="*/ 351 w 577"/>
              <a:gd name="T25" fmla="*/ 558 h 685"/>
              <a:gd name="T26" fmla="*/ 252 w 577"/>
              <a:gd name="T27" fmla="*/ 639 h 685"/>
              <a:gd name="T28" fmla="*/ 126 w 577"/>
              <a:gd name="T29" fmla="*/ 675 h 685"/>
              <a:gd name="T30" fmla="*/ 0 w 577"/>
              <a:gd name="T31" fmla="*/ 666 h 685"/>
              <a:gd name="T32" fmla="*/ 0 w 577"/>
              <a:gd name="T33" fmla="*/ 648 h 685"/>
              <a:gd name="T34" fmla="*/ 99 w 577"/>
              <a:gd name="T35" fmla="*/ 585 h 685"/>
              <a:gd name="T36" fmla="*/ 189 w 577"/>
              <a:gd name="T37" fmla="*/ 531 h 685"/>
              <a:gd name="T38" fmla="*/ 279 w 577"/>
              <a:gd name="T39" fmla="*/ 477 h 685"/>
              <a:gd name="T40" fmla="*/ 297 w 577"/>
              <a:gd name="T41" fmla="*/ 459 h 685"/>
              <a:gd name="T42" fmla="*/ 324 w 577"/>
              <a:gd name="T43" fmla="*/ 441 h 685"/>
              <a:gd name="T44" fmla="*/ 342 w 577"/>
              <a:gd name="T45" fmla="*/ 432 h 685"/>
              <a:gd name="T46" fmla="*/ 369 w 577"/>
              <a:gd name="T47" fmla="*/ 414 h 685"/>
              <a:gd name="T48" fmla="*/ 441 w 577"/>
              <a:gd name="T49" fmla="*/ 333 h 685"/>
              <a:gd name="T50" fmla="*/ 450 w 577"/>
              <a:gd name="T51" fmla="*/ 216 h 685"/>
              <a:gd name="T52" fmla="*/ 459 w 577"/>
              <a:gd name="T53" fmla="*/ 189 h 685"/>
              <a:gd name="T54" fmla="*/ 459 w 577"/>
              <a:gd name="T55" fmla="*/ 162 h 685"/>
              <a:gd name="T56" fmla="*/ 468 w 577"/>
              <a:gd name="T57" fmla="*/ 135 h 685"/>
              <a:gd name="T58" fmla="*/ 477 w 577"/>
              <a:gd name="T59" fmla="*/ 108 h 685"/>
              <a:gd name="T60" fmla="*/ 522 w 577"/>
              <a:gd name="T61" fmla="*/ 0 h 685"/>
              <a:gd name="T62" fmla="*/ 531 w 577"/>
              <a:gd name="T6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7" h="685">
                <a:moveTo>
                  <a:pt x="531" y="0"/>
                </a:moveTo>
                <a:lnTo>
                  <a:pt x="531" y="0"/>
                </a:lnTo>
                <a:cubicBezTo>
                  <a:pt x="558" y="36"/>
                  <a:pt x="567" y="81"/>
                  <a:pt x="576" y="126"/>
                </a:cubicBezTo>
                <a:cubicBezTo>
                  <a:pt x="576" y="135"/>
                  <a:pt x="576" y="144"/>
                  <a:pt x="576" y="153"/>
                </a:cubicBezTo>
                <a:cubicBezTo>
                  <a:pt x="576" y="162"/>
                  <a:pt x="567" y="171"/>
                  <a:pt x="567" y="189"/>
                </a:cubicBezTo>
                <a:cubicBezTo>
                  <a:pt x="567" y="198"/>
                  <a:pt x="567" y="207"/>
                  <a:pt x="567" y="216"/>
                </a:cubicBezTo>
                <a:cubicBezTo>
                  <a:pt x="558" y="225"/>
                  <a:pt x="558" y="234"/>
                  <a:pt x="549" y="243"/>
                </a:cubicBezTo>
                <a:cubicBezTo>
                  <a:pt x="531" y="288"/>
                  <a:pt x="495" y="315"/>
                  <a:pt x="477" y="351"/>
                </a:cubicBezTo>
                <a:cubicBezTo>
                  <a:pt x="450" y="378"/>
                  <a:pt x="441" y="414"/>
                  <a:pt x="423" y="459"/>
                </a:cubicBezTo>
                <a:cubicBezTo>
                  <a:pt x="414" y="468"/>
                  <a:pt x="414" y="477"/>
                  <a:pt x="405" y="486"/>
                </a:cubicBezTo>
                <a:cubicBezTo>
                  <a:pt x="405" y="495"/>
                  <a:pt x="396" y="504"/>
                  <a:pt x="396" y="513"/>
                </a:cubicBezTo>
                <a:cubicBezTo>
                  <a:pt x="387" y="522"/>
                  <a:pt x="378" y="531"/>
                  <a:pt x="369" y="540"/>
                </a:cubicBezTo>
                <a:cubicBezTo>
                  <a:pt x="351" y="558"/>
                  <a:pt x="351" y="558"/>
                  <a:pt x="351" y="558"/>
                </a:cubicBezTo>
                <a:cubicBezTo>
                  <a:pt x="324" y="594"/>
                  <a:pt x="288" y="621"/>
                  <a:pt x="252" y="639"/>
                </a:cubicBezTo>
                <a:cubicBezTo>
                  <a:pt x="216" y="657"/>
                  <a:pt x="171" y="675"/>
                  <a:pt x="126" y="675"/>
                </a:cubicBezTo>
                <a:cubicBezTo>
                  <a:pt x="90" y="684"/>
                  <a:pt x="45" y="675"/>
                  <a:pt x="0" y="666"/>
                </a:cubicBezTo>
                <a:cubicBezTo>
                  <a:pt x="0" y="648"/>
                  <a:pt x="0" y="648"/>
                  <a:pt x="0" y="648"/>
                </a:cubicBezTo>
                <a:cubicBezTo>
                  <a:pt x="36" y="630"/>
                  <a:pt x="63" y="603"/>
                  <a:pt x="99" y="585"/>
                </a:cubicBezTo>
                <a:cubicBezTo>
                  <a:pt x="189" y="531"/>
                  <a:pt x="189" y="531"/>
                  <a:pt x="189" y="531"/>
                </a:cubicBezTo>
                <a:cubicBezTo>
                  <a:pt x="216" y="513"/>
                  <a:pt x="243" y="495"/>
                  <a:pt x="279" y="477"/>
                </a:cubicBezTo>
                <a:cubicBezTo>
                  <a:pt x="297" y="459"/>
                  <a:pt x="297" y="459"/>
                  <a:pt x="297" y="459"/>
                </a:cubicBezTo>
                <a:cubicBezTo>
                  <a:pt x="306" y="450"/>
                  <a:pt x="315" y="450"/>
                  <a:pt x="324" y="441"/>
                </a:cubicBezTo>
                <a:cubicBezTo>
                  <a:pt x="333" y="441"/>
                  <a:pt x="333" y="432"/>
                  <a:pt x="342" y="432"/>
                </a:cubicBezTo>
                <a:cubicBezTo>
                  <a:pt x="369" y="414"/>
                  <a:pt x="369" y="414"/>
                  <a:pt x="369" y="414"/>
                </a:cubicBezTo>
                <a:cubicBezTo>
                  <a:pt x="405" y="396"/>
                  <a:pt x="423" y="360"/>
                  <a:pt x="441" y="333"/>
                </a:cubicBezTo>
                <a:cubicBezTo>
                  <a:pt x="459" y="297"/>
                  <a:pt x="450" y="252"/>
                  <a:pt x="450" y="216"/>
                </a:cubicBezTo>
                <a:cubicBezTo>
                  <a:pt x="450" y="207"/>
                  <a:pt x="459" y="198"/>
                  <a:pt x="459" y="189"/>
                </a:cubicBezTo>
                <a:cubicBezTo>
                  <a:pt x="459" y="180"/>
                  <a:pt x="459" y="171"/>
                  <a:pt x="459" y="162"/>
                </a:cubicBezTo>
                <a:cubicBezTo>
                  <a:pt x="468" y="153"/>
                  <a:pt x="468" y="144"/>
                  <a:pt x="468" y="135"/>
                </a:cubicBezTo>
                <a:cubicBezTo>
                  <a:pt x="468" y="126"/>
                  <a:pt x="477" y="117"/>
                  <a:pt x="477" y="108"/>
                </a:cubicBezTo>
                <a:cubicBezTo>
                  <a:pt x="486" y="81"/>
                  <a:pt x="504" y="45"/>
                  <a:pt x="522" y="0"/>
                </a:cubicBezTo>
                <a:lnTo>
                  <a:pt x="531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266">
            <a:extLst>
              <a:ext uri="{FF2B5EF4-FFF2-40B4-BE49-F238E27FC236}">
                <a16:creationId xmlns:a16="http://schemas.microsoft.com/office/drawing/2014/main" id="{453C9624-A7F0-1C4A-999E-E37659E1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6912" y="9943133"/>
            <a:ext cx="693161" cy="589832"/>
          </a:xfrm>
          <a:custGeom>
            <a:avLst/>
            <a:gdLst>
              <a:gd name="T0" fmla="*/ 0 w 712"/>
              <a:gd name="T1" fmla="*/ 45 h 604"/>
              <a:gd name="T2" fmla="*/ 0 w 712"/>
              <a:gd name="T3" fmla="*/ 45 h 604"/>
              <a:gd name="T4" fmla="*/ 126 w 712"/>
              <a:gd name="T5" fmla="*/ 9 h 604"/>
              <a:gd name="T6" fmla="*/ 189 w 712"/>
              <a:gd name="T7" fmla="*/ 0 h 604"/>
              <a:gd name="T8" fmla="*/ 261 w 712"/>
              <a:gd name="T9" fmla="*/ 18 h 604"/>
              <a:gd name="T10" fmla="*/ 378 w 712"/>
              <a:gd name="T11" fmla="*/ 81 h 604"/>
              <a:gd name="T12" fmla="*/ 495 w 712"/>
              <a:gd name="T13" fmla="*/ 135 h 604"/>
              <a:gd name="T14" fmla="*/ 531 w 712"/>
              <a:gd name="T15" fmla="*/ 153 h 604"/>
              <a:gd name="T16" fmla="*/ 558 w 712"/>
              <a:gd name="T17" fmla="*/ 171 h 604"/>
              <a:gd name="T18" fmla="*/ 585 w 712"/>
              <a:gd name="T19" fmla="*/ 198 h 604"/>
              <a:gd name="T20" fmla="*/ 612 w 712"/>
              <a:gd name="T21" fmla="*/ 216 h 604"/>
              <a:gd name="T22" fmla="*/ 684 w 712"/>
              <a:gd name="T23" fmla="*/ 333 h 604"/>
              <a:gd name="T24" fmla="*/ 711 w 712"/>
              <a:gd name="T25" fmla="*/ 468 h 604"/>
              <a:gd name="T26" fmla="*/ 675 w 712"/>
              <a:gd name="T27" fmla="*/ 603 h 604"/>
              <a:gd name="T28" fmla="*/ 666 w 712"/>
              <a:gd name="T29" fmla="*/ 603 h 604"/>
              <a:gd name="T30" fmla="*/ 621 w 712"/>
              <a:gd name="T31" fmla="*/ 486 h 604"/>
              <a:gd name="T32" fmla="*/ 567 w 712"/>
              <a:gd name="T33" fmla="*/ 387 h 604"/>
              <a:gd name="T34" fmla="*/ 522 w 712"/>
              <a:gd name="T35" fmla="*/ 288 h 604"/>
              <a:gd name="T36" fmla="*/ 504 w 712"/>
              <a:gd name="T37" fmla="*/ 261 h 604"/>
              <a:gd name="T38" fmla="*/ 486 w 712"/>
              <a:gd name="T39" fmla="*/ 243 h 604"/>
              <a:gd name="T40" fmla="*/ 459 w 712"/>
              <a:gd name="T41" fmla="*/ 189 h 604"/>
              <a:gd name="T42" fmla="*/ 414 w 712"/>
              <a:gd name="T43" fmla="*/ 144 h 604"/>
              <a:gd name="T44" fmla="*/ 360 w 712"/>
              <a:gd name="T45" fmla="*/ 117 h 604"/>
              <a:gd name="T46" fmla="*/ 243 w 712"/>
              <a:gd name="T47" fmla="*/ 117 h 604"/>
              <a:gd name="T48" fmla="*/ 180 w 712"/>
              <a:gd name="T49" fmla="*/ 108 h 604"/>
              <a:gd name="T50" fmla="*/ 126 w 712"/>
              <a:gd name="T51" fmla="*/ 99 h 604"/>
              <a:gd name="T52" fmla="*/ 0 w 712"/>
              <a:gd name="T53" fmla="*/ 54 h 604"/>
              <a:gd name="T54" fmla="*/ 0 w 712"/>
              <a:gd name="T55" fmla="*/ 4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2" h="604">
                <a:moveTo>
                  <a:pt x="0" y="45"/>
                </a:moveTo>
                <a:lnTo>
                  <a:pt x="0" y="45"/>
                </a:lnTo>
                <a:cubicBezTo>
                  <a:pt x="45" y="18"/>
                  <a:pt x="81" y="9"/>
                  <a:pt x="126" y="9"/>
                </a:cubicBezTo>
                <a:cubicBezTo>
                  <a:pt x="153" y="0"/>
                  <a:pt x="171" y="0"/>
                  <a:pt x="189" y="0"/>
                </a:cubicBezTo>
                <a:cubicBezTo>
                  <a:pt x="216" y="9"/>
                  <a:pt x="234" y="9"/>
                  <a:pt x="261" y="18"/>
                </a:cubicBezTo>
                <a:cubicBezTo>
                  <a:pt x="297" y="36"/>
                  <a:pt x="342" y="63"/>
                  <a:pt x="378" y="81"/>
                </a:cubicBezTo>
                <a:cubicBezTo>
                  <a:pt x="414" y="108"/>
                  <a:pt x="450" y="117"/>
                  <a:pt x="495" y="135"/>
                </a:cubicBezTo>
                <a:cubicBezTo>
                  <a:pt x="504" y="144"/>
                  <a:pt x="522" y="144"/>
                  <a:pt x="531" y="153"/>
                </a:cubicBezTo>
                <a:cubicBezTo>
                  <a:pt x="540" y="162"/>
                  <a:pt x="549" y="162"/>
                  <a:pt x="558" y="171"/>
                </a:cubicBezTo>
                <a:cubicBezTo>
                  <a:pt x="567" y="180"/>
                  <a:pt x="576" y="189"/>
                  <a:pt x="585" y="198"/>
                </a:cubicBezTo>
                <a:cubicBezTo>
                  <a:pt x="594" y="198"/>
                  <a:pt x="603" y="207"/>
                  <a:pt x="612" y="216"/>
                </a:cubicBezTo>
                <a:cubicBezTo>
                  <a:pt x="639" y="252"/>
                  <a:pt x="666" y="288"/>
                  <a:pt x="684" y="333"/>
                </a:cubicBezTo>
                <a:cubicBezTo>
                  <a:pt x="702" y="378"/>
                  <a:pt x="711" y="423"/>
                  <a:pt x="711" y="468"/>
                </a:cubicBezTo>
                <a:cubicBezTo>
                  <a:pt x="711" y="522"/>
                  <a:pt x="702" y="567"/>
                  <a:pt x="675" y="603"/>
                </a:cubicBezTo>
                <a:cubicBezTo>
                  <a:pt x="666" y="603"/>
                  <a:pt x="666" y="603"/>
                  <a:pt x="666" y="603"/>
                </a:cubicBezTo>
                <a:cubicBezTo>
                  <a:pt x="648" y="558"/>
                  <a:pt x="630" y="522"/>
                  <a:pt x="621" y="486"/>
                </a:cubicBezTo>
                <a:cubicBezTo>
                  <a:pt x="603" y="450"/>
                  <a:pt x="585" y="423"/>
                  <a:pt x="567" y="387"/>
                </a:cubicBezTo>
                <a:cubicBezTo>
                  <a:pt x="549" y="351"/>
                  <a:pt x="540" y="324"/>
                  <a:pt x="522" y="288"/>
                </a:cubicBezTo>
                <a:cubicBezTo>
                  <a:pt x="513" y="279"/>
                  <a:pt x="504" y="270"/>
                  <a:pt x="504" y="261"/>
                </a:cubicBezTo>
                <a:cubicBezTo>
                  <a:pt x="495" y="261"/>
                  <a:pt x="495" y="252"/>
                  <a:pt x="486" y="243"/>
                </a:cubicBezTo>
                <a:cubicBezTo>
                  <a:pt x="477" y="225"/>
                  <a:pt x="468" y="207"/>
                  <a:pt x="459" y="189"/>
                </a:cubicBezTo>
                <a:cubicBezTo>
                  <a:pt x="441" y="171"/>
                  <a:pt x="432" y="162"/>
                  <a:pt x="414" y="144"/>
                </a:cubicBezTo>
                <a:cubicBezTo>
                  <a:pt x="396" y="135"/>
                  <a:pt x="378" y="126"/>
                  <a:pt x="360" y="117"/>
                </a:cubicBezTo>
                <a:cubicBezTo>
                  <a:pt x="324" y="108"/>
                  <a:pt x="279" y="117"/>
                  <a:pt x="243" y="117"/>
                </a:cubicBezTo>
                <a:cubicBezTo>
                  <a:pt x="216" y="117"/>
                  <a:pt x="198" y="117"/>
                  <a:pt x="180" y="108"/>
                </a:cubicBezTo>
                <a:cubicBezTo>
                  <a:pt x="162" y="108"/>
                  <a:pt x="144" y="108"/>
                  <a:pt x="126" y="99"/>
                </a:cubicBezTo>
                <a:cubicBezTo>
                  <a:pt x="81" y="90"/>
                  <a:pt x="45" y="81"/>
                  <a:pt x="0" y="54"/>
                </a:cubicBezTo>
                <a:lnTo>
                  <a:pt x="0" y="4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67">
            <a:extLst>
              <a:ext uri="{FF2B5EF4-FFF2-40B4-BE49-F238E27FC236}">
                <a16:creationId xmlns:a16="http://schemas.microsoft.com/office/drawing/2014/main" id="{DB9226F5-F849-F943-A789-30EF89999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554" y="10365056"/>
            <a:ext cx="895510" cy="378870"/>
          </a:xfrm>
          <a:custGeom>
            <a:avLst/>
            <a:gdLst>
              <a:gd name="T0" fmla="*/ 9 w 919"/>
              <a:gd name="T1" fmla="*/ 0 h 388"/>
              <a:gd name="T2" fmla="*/ 9 w 919"/>
              <a:gd name="T3" fmla="*/ 0 h 388"/>
              <a:gd name="T4" fmla="*/ 72 w 919"/>
              <a:gd name="T5" fmla="*/ 27 h 388"/>
              <a:gd name="T6" fmla="*/ 126 w 919"/>
              <a:gd name="T7" fmla="*/ 54 h 388"/>
              <a:gd name="T8" fmla="*/ 180 w 919"/>
              <a:gd name="T9" fmla="*/ 81 h 388"/>
              <a:gd name="T10" fmla="*/ 225 w 919"/>
              <a:gd name="T11" fmla="*/ 117 h 388"/>
              <a:gd name="T12" fmla="*/ 270 w 919"/>
              <a:gd name="T13" fmla="*/ 162 h 388"/>
              <a:gd name="T14" fmla="*/ 316 w 919"/>
              <a:gd name="T15" fmla="*/ 207 h 388"/>
              <a:gd name="T16" fmla="*/ 369 w 919"/>
              <a:gd name="T17" fmla="*/ 234 h 388"/>
              <a:gd name="T18" fmla="*/ 432 w 919"/>
              <a:gd name="T19" fmla="*/ 243 h 388"/>
              <a:gd name="T20" fmla="*/ 496 w 919"/>
              <a:gd name="T21" fmla="*/ 243 h 388"/>
              <a:gd name="T22" fmla="*/ 549 w 919"/>
              <a:gd name="T23" fmla="*/ 252 h 388"/>
              <a:gd name="T24" fmla="*/ 613 w 919"/>
              <a:gd name="T25" fmla="*/ 252 h 388"/>
              <a:gd name="T26" fmla="*/ 666 w 919"/>
              <a:gd name="T27" fmla="*/ 261 h 388"/>
              <a:gd name="T28" fmla="*/ 729 w 919"/>
              <a:gd name="T29" fmla="*/ 270 h 388"/>
              <a:gd name="T30" fmla="*/ 784 w 919"/>
              <a:gd name="T31" fmla="*/ 279 h 388"/>
              <a:gd name="T32" fmla="*/ 846 w 919"/>
              <a:gd name="T33" fmla="*/ 297 h 388"/>
              <a:gd name="T34" fmla="*/ 910 w 919"/>
              <a:gd name="T35" fmla="*/ 315 h 388"/>
              <a:gd name="T36" fmla="*/ 918 w 919"/>
              <a:gd name="T37" fmla="*/ 324 h 388"/>
              <a:gd name="T38" fmla="*/ 856 w 919"/>
              <a:gd name="T39" fmla="*/ 360 h 388"/>
              <a:gd name="T40" fmla="*/ 793 w 919"/>
              <a:gd name="T41" fmla="*/ 378 h 388"/>
              <a:gd name="T42" fmla="*/ 729 w 919"/>
              <a:gd name="T43" fmla="*/ 387 h 388"/>
              <a:gd name="T44" fmla="*/ 657 w 919"/>
              <a:gd name="T45" fmla="*/ 387 h 388"/>
              <a:gd name="T46" fmla="*/ 594 w 919"/>
              <a:gd name="T47" fmla="*/ 378 h 388"/>
              <a:gd name="T48" fmla="*/ 532 w 919"/>
              <a:gd name="T49" fmla="*/ 360 h 388"/>
              <a:gd name="T50" fmla="*/ 468 w 919"/>
              <a:gd name="T51" fmla="*/ 342 h 388"/>
              <a:gd name="T52" fmla="*/ 414 w 919"/>
              <a:gd name="T53" fmla="*/ 306 h 388"/>
              <a:gd name="T54" fmla="*/ 352 w 919"/>
              <a:gd name="T55" fmla="*/ 270 h 388"/>
              <a:gd name="T56" fmla="*/ 297 w 919"/>
              <a:gd name="T57" fmla="*/ 243 h 388"/>
              <a:gd name="T58" fmla="*/ 234 w 919"/>
              <a:gd name="T59" fmla="*/ 225 h 388"/>
              <a:gd name="T60" fmla="*/ 171 w 919"/>
              <a:gd name="T61" fmla="*/ 207 h 388"/>
              <a:gd name="T62" fmla="*/ 117 w 919"/>
              <a:gd name="T63" fmla="*/ 171 h 388"/>
              <a:gd name="T64" fmla="*/ 63 w 919"/>
              <a:gd name="T65" fmla="*/ 126 h 388"/>
              <a:gd name="T66" fmla="*/ 27 w 919"/>
              <a:gd name="T67" fmla="*/ 72 h 388"/>
              <a:gd name="T68" fmla="*/ 0 w 919"/>
              <a:gd name="T69" fmla="*/ 9 h 388"/>
              <a:gd name="T70" fmla="*/ 9 w 919"/>
              <a:gd name="T71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9" h="388">
                <a:moveTo>
                  <a:pt x="9" y="0"/>
                </a:moveTo>
                <a:lnTo>
                  <a:pt x="9" y="0"/>
                </a:lnTo>
                <a:cubicBezTo>
                  <a:pt x="36" y="0"/>
                  <a:pt x="54" y="9"/>
                  <a:pt x="72" y="27"/>
                </a:cubicBezTo>
                <a:cubicBezTo>
                  <a:pt x="90" y="36"/>
                  <a:pt x="108" y="45"/>
                  <a:pt x="126" y="54"/>
                </a:cubicBezTo>
                <a:cubicBezTo>
                  <a:pt x="144" y="63"/>
                  <a:pt x="162" y="72"/>
                  <a:pt x="180" y="81"/>
                </a:cubicBezTo>
                <a:cubicBezTo>
                  <a:pt x="198" y="90"/>
                  <a:pt x="207" y="108"/>
                  <a:pt x="225" y="117"/>
                </a:cubicBezTo>
                <a:cubicBezTo>
                  <a:pt x="243" y="135"/>
                  <a:pt x="252" y="153"/>
                  <a:pt x="270" y="162"/>
                </a:cubicBezTo>
                <a:cubicBezTo>
                  <a:pt x="279" y="180"/>
                  <a:pt x="297" y="198"/>
                  <a:pt x="316" y="207"/>
                </a:cubicBezTo>
                <a:cubicBezTo>
                  <a:pt x="333" y="216"/>
                  <a:pt x="352" y="225"/>
                  <a:pt x="369" y="234"/>
                </a:cubicBezTo>
                <a:cubicBezTo>
                  <a:pt x="388" y="234"/>
                  <a:pt x="414" y="243"/>
                  <a:pt x="432" y="243"/>
                </a:cubicBezTo>
                <a:cubicBezTo>
                  <a:pt x="450" y="243"/>
                  <a:pt x="477" y="243"/>
                  <a:pt x="496" y="243"/>
                </a:cubicBezTo>
                <a:cubicBezTo>
                  <a:pt x="513" y="243"/>
                  <a:pt x="532" y="243"/>
                  <a:pt x="549" y="252"/>
                </a:cubicBezTo>
                <a:cubicBezTo>
                  <a:pt x="577" y="252"/>
                  <a:pt x="594" y="252"/>
                  <a:pt x="613" y="252"/>
                </a:cubicBezTo>
                <a:cubicBezTo>
                  <a:pt x="630" y="252"/>
                  <a:pt x="649" y="261"/>
                  <a:pt x="666" y="261"/>
                </a:cubicBezTo>
                <a:cubicBezTo>
                  <a:pt x="693" y="261"/>
                  <a:pt x="712" y="270"/>
                  <a:pt x="729" y="270"/>
                </a:cubicBezTo>
                <a:cubicBezTo>
                  <a:pt x="748" y="270"/>
                  <a:pt x="765" y="279"/>
                  <a:pt x="784" y="279"/>
                </a:cubicBezTo>
                <a:cubicBezTo>
                  <a:pt x="810" y="288"/>
                  <a:pt x="829" y="288"/>
                  <a:pt x="846" y="297"/>
                </a:cubicBezTo>
                <a:cubicBezTo>
                  <a:pt x="874" y="297"/>
                  <a:pt x="892" y="306"/>
                  <a:pt x="910" y="315"/>
                </a:cubicBezTo>
                <a:cubicBezTo>
                  <a:pt x="918" y="324"/>
                  <a:pt x="918" y="324"/>
                  <a:pt x="918" y="324"/>
                </a:cubicBezTo>
                <a:cubicBezTo>
                  <a:pt x="892" y="333"/>
                  <a:pt x="874" y="351"/>
                  <a:pt x="856" y="360"/>
                </a:cubicBezTo>
                <a:cubicBezTo>
                  <a:pt x="838" y="369"/>
                  <a:pt x="810" y="369"/>
                  <a:pt x="793" y="378"/>
                </a:cubicBezTo>
                <a:cubicBezTo>
                  <a:pt x="765" y="378"/>
                  <a:pt x="748" y="387"/>
                  <a:pt x="729" y="387"/>
                </a:cubicBezTo>
                <a:cubicBezTo>
                  <a:pt x="702" y="387"/>
                  <a:pt x="685" y="387"/>
                  <a:pt x="657" y="387"/>
                </a:cubicBezTo>
                <a:cubicBezTo>
                  <a:pt x="640" y="387"/>
                  <a:pt x="613" y="387"/>
                  <a:pt x="594" y="378"/>
                </a:cubicBezTo>
                <a:cubicBezTo>
                  <a:pt x="568" y="378"/>
                  <a:pt x="549" y="369"/>
                  <a:pt x="532" y="360"/>
                </a:cubicBezTo>
                <a:cubicBezTo>
                  <a:pt x="504" y="351"/>
                  <a:pt x="486" y="351"/>
                  <a:pt x="468" y="342"/>
                </a:cubicBezTo>
                <a:cubicBezTo>
                  <a:pt x="450" y="324"/>
                  <a:pt x="432" y="315"/>
                  <a:pt x="414" y="306"/>
                </a:cubicBezTo>
                <a:cubicBezTo>
                  <a:pt x="388" y="288"/>
                  <a:pt x="378" y="279"/>
                  <a:pt x="352" y="270"/>
                </a:cubicBezTo>
                <a:cubicBezTo>
                  <a:pt x="333" y="261"/>
                  <a:pt x="316" y="252"/>
                  <a:pt x="297" y="243"/>
                </a:cubicBezTo>
                <a:cubicBezTo>
                  <a:pt x="279" y="234"/>
                  <a:pt x="252" y="225"/>
                  <a:pt x="234" y="225"/>
                </a:cubicBezTo>
                <a:cubicBezTo>
                  <a:pt x="216" y="216"/>
                  <a:pt x="189" y="216"/>
                  <a:pt x="171" y="207"/>
                </a:cubicBezTo>
                <a:cubicBezTo>
                  <a:pt x="153" y="198"/>
                  <a:pt x="126" y="189"/>
                  <a:pt x="117" y="171"/>
                </a:cubicBezTo>
                <a:cubicBezTo>
                  <a:pt x="99" y="153"/>
                  <a:pt x="81" y="144"/>
                  <a:pt x="63" y="126"/>
                </a:cubicBezTo>
                <a:cubicBezTo>
                  <a:pt x="54" y="108"/>
                  <a:pt x="36" y="90"/>
                  <a:pt x="27" y="72"/>
                </a:cubicBezTo>
                <a:cubicBezTo>
                  <a:pt x="18" y="54"/>
                  <a:pt x="9" y="27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268">
            <a:extLst>
              <a:ext uri="{FF2B5EF4-FFF2-40B4-BE49-F238E27FC236}">
                <a16:creationId xmlns:a16="http://schemas.microsoft.com/office/drawing/2014/main" id="{F0B190D1-B75C-B342-81F6-DB03BCE87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387" y="7209246"/>
            <a:ext cx="1171052" cy="955785"/>
          </a:xfrm>
          <a:custGeom>
            <a:avLst/>
            <a:gdLst>
              <a:gd name="T0" fmla="*/ 0 w 1198"/>
              <a:gd name="T1" fmla="*/ 972 h 981"/>
              <a:gd name="T2" fmla="*/ 0 w 1198"/>
              <a:gd name="T3" fmla="*/ 972 h 981"/>
              <a:gd name="T4" fmla="*/ 99 w 1198"/>
              <a:gd name="T5" fmla="*/ 791 h 981"/>
              <a:gd name="T6" fmla="*/ 153 w 1198"/>
              <a:gd name="T7" fmla="*/ 711 h 981"/>
              <a:gd name="T8" fmla="*/ 225 w 1198"/>
              <a:gd name="T9" fmla="*/ 639 h 981"/>
              <a:gd name="T10" fmla="*/ 378 w 1198"/>
              <a:gd name="T11" fmla="*/ 512 h 981"/>
              <a:gd name="T12" fmla="*/ 513 w 1198"/>
              <a:gd name="T13" fmla="*/ 359 h 981"/>
              <a:gd name="T14" fmla="*/ 594 w 1198"/>
              <a:gd name="T15" fmla="*/ 287 h 981"/>
              <a:gd name="T16" fmla="*/ 693 w 1198"/>
              <a:gd name="T17" fmla="*/ 233 h 981"/>
              <a:gd name="T18" fmla="*/ 801 w 1198"/>
              <a:gd name="T19" fmla="*/ 206 h 981"/>
              <a:gd name="T20" fmla="*/ 891 w 1198"/>
              <a:gd name="T21" fmla="*/ 197 h 981"/>
              <a:gd name="T22" fmla="*/ 963 w 1198"/>
              <a:gd name="T23" fmla="*/ 170 h 981"/>
              <a:gd name="T24" fmla="*/ 1026 w 1198"/>
              <a:gd name="T25" fmla="*/ 125 h 981"/>
              <a:gd name="T26" fmla="*/ 1098 w 1198"/>
              <a:gd name="T27" fmla="*/ 54 h 981"/>
              <a:gd name="T28" fmla="*/ 1188 w 1198"/>
              <a:gd name="T29" fmla="*/ 0 h 981"/>
              <a:gd name="T30" fmla="*/ 1197 w 1198"/>
              <a:gd name="T31" fmla="*/ 9 h 981"/>
              <a:gd name="T32" fmla="*/ 1152 w 1198"/>
              <a:gd name="T33" fmla="*/ 99 h 981"/>
              <a:gd name="T34" fmla="*/ 1107 w 1198"/>
              <a:gd name="T35" fmla="*/ 179 h 981"/>
              <a:gd name="T36" fmla="*/ 1026 w 1198"/>
              <a:gd name="T37" fmla="*/ 270 h 981"/>
              <a:gd name="T38" fmla="*/ 972 w 1198"/>
              <a:gd name="T39" fmla="*/ 306 h 981"/>
              <a:gd name="T40" fmla="*/ 918 w 1198"/>
              <a:gd name="T41" fmla="*/ 323 h 981"/>
              <a:gd name="T42" fmla="*/ 810 w 1198"/>
              <a:gd name="T43" fmla="*/ 332 h 981"/>
              <a:gd name="T44" fmla="*/ 729 w 1198"/>
              <a:gd name="T45" fmla="*/ 342 h 981"/>
              <a:gd name="T46" fmla="*/ 639 w 1198"/>
              <a:gd name="T47" fmla="*/ 368 h 981"/>
              <a:gd name="T48" fmla="*/ 558 w 1198"/>
              <a:gd name="T49" fmla="*/ 413 h 981"/>
              <a:gd name="T50" fmla="*/ 414 w 1198"/>
              <a:gd name="T51" fmla="*/ 539 h 981"/>
              <a:gd name="T52" fmla="*/ 297 w 1198"/>
              <a:gd name="T53" fmla="*/ 702 h 981"/>
              <a:gd name="T54" fmla="*/ 243 w 1198"/>
              <a:gd name="T55" fmla="*/ 783 h 981"/>
              <a:gd name="T56" fmla="*/ 171 w 1198"/>
              <a:gd name="T57" fmla="*/ 855 h 981"/>
              <a:gd name="T58" fmla="*/ 9 w 1198"/>
              <a:gd name="T59" fmla="*/ 980 h 981"/>
              <a:gd name="T60" fmla="*/ 0 w 1198"/>
              <a:gd name="T61" fmla="*/ 972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98" h="981">
                <a:moveTo>
                  <a:pt x="0" y="972"/>
                </a:moveTo>
                <a:lnTo>
                  <a:pt x="0" y="972"/>
                </a:lnTo>
                <a:cubicBezTo>
                  <a:pt x="27" y="900"/>
                  <a:pt x="63" y="846"/>
                  <a:pt x="99" y="791"/>
                </a:cubicBezTo>
                <a:cubicBezTo>
                  <a:pt x="117" y="764"/>
                  <a:pt x="135" y="738"/>
                  <a:pt x="153" y="711"/>
                </a:cubicBezTo>
                <a:cubicBezTo>
                  <a:pt x="180" y="683"/>
                  <a:pt x="198" y="656"/>
                  <a:pt x="225" y="639"/>
                </a:cubicBezTo>
                <a:cubicBezTo>
                  <a:pt x="279" y="594"/>
                  <a:pt x="333" y="558"/>
                  <a:pt x="378" y="512"/>
                </a:cubicBezTo>
                <a:cubicBezTo>
                  <a:pt x="432" y="467"/>
                  <a:pt x="468" y="413"/>
                  <a:pt x="513" y="359"/>
                </a:cubicBezTo>
                <a:cubicBezTo>
                  <a:pt x="540" y="332"/>
                  <a:pt x="567" y="306"/>
                  <a:pt x="594" y="287"/>
                </a:cubicBezTo>
                <a:cubicBezTo>
                  <a:pt x="621" y="270"/>
                  <a:pt x="657" y="251"/>
                  <a:pt x="693" y="233"/>
                </a:cubicBezTo>
                <a:cubicBezTo>
                  <a:pt x="729" y="224"/>
                  <a:pt x="765" y="215"/>
                  <a:pt x="801" y="206"/>
                </a:cubicBezTo>
                <a:cubicBezTo>
                  <a:pt x="828" y="197"/>
                  <a:pt x="864" y="197"/>
                  <a:pt x="891" y="197"/>
                </a:cubicBezTo>
                <a:cubicBezTo>
                  <a:pt x="918" y="188"/>
                  <a:pt x="945" y="179"/>
                  <a:pt x="963" y="170"/>
                </a:cubicBezTo>
                <a:cubicBezTo>
                  <a:pt x="981" y="161"/>
                  <a:pt x="1008" y="143"/>
                  <a:pt x="1026" y="125"/>
                </a:cubicBezTo>
                <a:cubicBezTo>
                  <a:pt x="1053" y="99"/>
                  <a:pt x="1071" y="81"/>
                  <a:pt x="1098" y="54"/>
                </a:cubicBezTo>
                <a:cubicBezTo>
                  <a:pt x="1125" y="36"/>
                  <a:pt x="1161" y="9"/>
                  <a:pt x="1188" y="0"/>
                </a:cubicBezTo>
                <a:cubicBezTo>
                  <a:pt x="1197" y="9"/>
                  <a:pt x="1197" y="9"/>
                  <a:pt x="1197" y="9"/>
                </a:cubicBezTo>
                <a:cubicBezTo>
                  <a:pt x="1179" y="36"/>
                  <a:pt x="1161" y="63"/>
                  <a:pt x="1152" y="99"/>
                </a:cubicBezTo>
                <a:cubicBezTo>
                  <a:pt x="1134" y="125"/>
                  <a:pt x="1125" y="152"/>
                  <a:pt x="1107" y="179"/>
                </a:cubicBezTo>
                <a:cubicBezTo>
                  <a:pt x="1089" y="215"/>
                  <a:pt x="1062" y="242"/>
                  <a:pt x="1026" y="270"/>
                </a:cubicBezTo>
                <a:cubicBezTo>
                  <a:pt x="1008" y="287"/>
                  <a:pt x="990" y="296"/>
                  <a:pt x="972" y="306"/>
                </a:cubicBezTo>
                <a:cubicBezTo>
                  <a:pt x="954" y="314"/>
                  <a:pt x="936" y="314"/>
                  <a:pt x="918" y="323"/>
                </a:cubicBezTo>
                <a:cubicBezTo>
                  <a:pt x="882" y="332"/>
                  <a:pt x="846" y="332"/>
                  <a:pt x="810" y="332"/>
                </a:cubicBezTo>
                <a:cubicBezTo>
                  <a:pt x="783" y="332"/>
                  <a:pt x="756" y="342"/>
                  <a:pt x="729" y="342"/>
                </a:cubicBezTo>
                <a:cubicBezTo>
                  <a:pt x="702" y="350"/>
                  <a:pt x="675" y="359"/>
                  <a:pt x="639" y="368"/>
                </a:cubicBezTo>
                <a:cubicBezTo>
                  <a:pt x="612" y="386"/>
                  <a:pt x="585" y="395"/>
                  <a:pt x="558" y="413"/>
                </a:cubicBezTo>
                <a:cubicBezTo>
                  <a:pt x="504" y="440"/>
                  <a:pt x="450" y="486"/>
                  <a:pt x="414" y="539"/>
                </a:cubicBezTo>
                <a:cubicBezTo>
                  <a:pt x="369" y="584"/>
                  <a:pt x="342" y="647"/>
                  <a:pt x="297" y="702"/>
                </a:cubicBezTo>
                <a:cubicBezTo>
                  <a:pt x="279" y="728"/>
                  <a:pt x="261" y="755"/>
                  <a:pt x="243" y="783"/>
                </a:cubicBezTo>
                <a:cubicBezTo>
                  <a:pt x="216" y="810"/>
                  <a:pt x="198" y="828"/>
                  <a:pt x="171" y="855"/>
                </a:cubicBezTo>
                <a:cubicBezTo>
                  <a:pt x="126" y="900"/>
                  <a:pt x="72" y="944"/>
                  <a:pt x="9" y="980"/>
                </a:cubicBezTo>
                <a:lnTo>
                  <a:pt x="0" y="97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69">
            <a:extLst>
              <a:ext uri="{FF2B5EF4-FFF2-40B4-BE49-F238E27FC236}">
                <a16:creationId xmlns:a16="http://schemas.microsoft.com/office/drawing/2014/main" id="{71C56794-DF99-A84B-9CC6-5078F967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883" y="9133730"/>
            <a:ext cx="766350" cy="193742"/>
          </a:xfrm>
          <a:custGeom>
            <a:avLst/>
            <a:gdLst>
              <a:gd name="T0" fmla="*/ 9 w 784"/>
              <a:gd name="T1" fmla="*/ 0 h 199"/>
              <a:gd name="T2" fmla="*/ 9 w 784"/>
              <a:gd name="T3" fmla="*/ 0 h 199"/>
              <a:gd name="T4" fmla="*/ 63 w 784"/>
              <a:gd name="T5" fmla="*/ 9 h 199"/>
              <a:gd name="T6" fmla="*/ 108 w 784"/>
              <a:gd name="T7" fmla="*/ 9 h 199"/>
              <a:gd name="T8" fmla="*/ 162 w 784"/>
              <a:gd name="T9" fmla="*/ 18 h 199"/>
              <a:gd name="T10" fmla="*/ 207 w 784"/>
              <a:gd name="T11" fmla="*/ 27 h 199"/>
              <a:gd name="T12" fmla="*/ 252 w 784"/>
              <a:gd name="T13" fmla="*/ 45 h 199"/>
              <a:gd name="T14" fmla="*/ 297 w 784"/>
              <a:gd name="T15" fmla="*/ 54 h 199"/>
              <a:gd name="T16" fmla="*/ 342 w 784"/>
              <a:gd name="T17" fmla="*/ 72 h 199"/>
              <a:gd name="T18" fmla="*/ 387 w 784"/>
              <a:gd name="T19" fmla="*/ 90 h 199"/>
              <a:gd name="T20" fmla="*/ 441 w 784"/>
              <a:gd name="T21" fmla="*/ 108 h 199"/>
              <a:gd name="T22" fmla="*/ 486 w 784"/>
              <a:gd name="T23" fmla="*/ 117 h 199"/>
              <a:gd name="T24" fmla="*/ 531 w 784"/>
              <a:gd name="T25" fmla="*/ 126 h 199"/>
              <a:gd name="T26" fmla="*/ 585 w 784"/>
              <a:gd name="T27" fmla="*/ 135 h 199"/>
              <a:gd name="T28" fmla="*/ 783 w 784"/>
              <a:gd name="T29" fmla="*/ 171 h 199"/>
              <a:gd name="T30" fmla="*/ 783 w 784"/>
              <a:gd name="T31" fmla="*/ 180 h 199"/>
              <a:gd name="T32" fmla="*/ 576 w 784"/>
              <a:gd name="T33" fmla="*/ 198 h 199"/>
              <a:gd name="T34" fmla="*/ 522 w 784"/>
              <a:gd name="T35" fmla="*/ 198 h 199"/>
              <a:gd name="T36" fmla="*/ 477 w 784"/>
              <a:gd name="T37" fmla="*/ 198 h 199"/>
              <a:gd name="T38" fmla="*/ 423 w 784"/>
              <a:gd name="T39" fmla="*/ 189 h 199"/>
              <a:gd name="T40" fmla="*/ 369 w 784"/>
              <a:gd name="T41" fmla="*/ 189 h 199"/>
              <a:gd name="T42" fmla="*/ 324 w 784"/>
              <a:gd name="T43" fmla="*/ 180 h 199"/>
              <a:gd name="T44" fmla="*/ 270 w 784"/>
              <a:gd name="T45" fmla="*/ 171 h 199"/>
              <a:gd name="T46" fmla="*/ 216 w 784"/>
              <a:gd name="T47" fmla="*/ 162 h 199"/>
              <a:gd name="T48" fmla="*/ 171 w 784"/>
              <a:gd name="T49" fmla="*/ 144 h 199"/>
              <a:gd name="T50" fmla="*/ 126 w 784"/>
              <a:gd name="T51" fmla="*/ 117 h 199"/>
              <a:gd name="T52" fmla="*/ 81 w 784"/>
              <a:gd name="T53" fmla="*/ 90 h 199"/>
              <a:gd name="T54" fmla="*/ 36 w 784"/>
              <a:gd name="T55" fmla="*/ 54 h 199"/>
              <a:gd name="T56" fmla="*/ 0 w 784"/>
              <a:gd name="T57" fmla="*/ 18 h 199"/>
              <a:gd name="T58" fmla="*/ 9 w 784"/>
              <a:gd name="T59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4" h="199">
                <a:moveTo>
                  <a:pt x="9" y="0"/>
                </a:moveTo>
                <a:lnTo>
                  <a:pt x="9" y="0"/>
                </a:lnTo>
                <a:cubicBezTo>
                  <a:pt x="27" y="0"/>
                  <a:pt x="45" y="0"/>
                  <a:pt x="63" y="9"/>
                </a:cubicBezTo>
                <a:cubicBezTo>
                  <a:pt x="81" y="9"/>
                  <a:pt x="99" y="9"/>
                  <a:pt x="108" y="9"/>
                </a:cubicBezTo>
                <a:cubicBezTo>
                  <a:pt x="126" y="9"/>
                  <a:pt x="144" y="18"/>
                  <a:pt x="162" y="18"/>
                </a:cubicBezTo>
                <a:cubicBezTo>
                  <a:pt x="180" y="18"/>
                  <a:pt x="189" y="27"/>
                  <a:pt x="207" y="27"/>
                </a:cubicBezTo>
                <a:cubicBezTo>
                  <a:pt x="225" y="36"/>
                  <a:pt x="243" y="36"/>
                  <a:pt x="252" y="45"/>
                </a:cubicBezTo>
                <a:cubicBezTo>
                  <a:pt x="270" y="45"/>
                  <a:pt x="288" y="54"/>
                  <a:pt x="297" y="54"/>
                </a:cubicBezTo>
                <a:cubicBezTo>
                  <a:pt x="342" y="72"/>
                  <a:pt x="342" y="72"/>
                  <a:pt x="342" y="72"/>
                </a:cubicBezTo>
                <a:cubicBezTo>
                  <a:pt x="360" y="81"/>
                  <a:pt x="378" y="90"/>
                  <a:pt x="387" y="90"/>
                </a:cubicBezTo>
                <a:cubicBezTo>
                  <a:pt x="441" y="108"/>
                  <a:pt x="441" y="108"/>
                  <a:pt x="441" y="108"/>
                </a:cubicBezTo>
                <a:cubicBezTo>
                  <a:pt x="486" y="117"/>
                  <a:pt x="486" y="117"/>
                  <a:pt x="486" y="117"/>
                </a:cubicBezTo>
                <a:cubicBezTo>
                  <a:pt x="531" y="126"/>
                  <a:pt x="531" y="126"/>
                  <a:pt x="531" y="126"/>
                </a:cubicBezTo>
                <a:cubicBezTo>
                  <a:pt x="585" y="135"/>
                  <a:pt x="585" y="135"/>
                  <a:pt x="585" y="135"/>
                </a:cubicBezTo>
                <a:cubicBezTo>
                  <a:pt x="648" y="153"/>
                  <a:pt x="711" y="162"/>
                  <a:pt x="783" y="171"/>
                </a:cubicBezTo>
                <a:cubicBezTo>
                  <a:pt x="783" y="180"/>
                  <a:pt x="783" y="180"/>
                  <a:pt x="783" y="180"/>
                </a:cubicBezTo>
                <a:cubicBezTo>
                  <a:pt x="711" y="189"/>
                  <a:pt x="648" y="198"/>
                  <a:pt x="576" y="198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477" y="198"/>
                  <a:pt x="477" y="198"/>
                  <a:pt x="477" y="198"/>
                </a:cubicBezTo>
                <a:cubicBezTo>
                  <a:pt x="423" y="189"/>
                  <a:pt x="423" y="189"/>
                  <a:pt x="423" y="189"/>
                </a:cubicBezTo>
                <a:cubicBezTo>
                  <a:pt x="369" y="189"/>
                  <a:pt x="369" y="189"/>
                  <a:pt x="369" y="189"/>
                </a:cubicBezTo>
                <a:cubicBezTo>
                  <a:pt x="351" y="189"/>
                  <a:pt x="333" y="180"/>
                  <a:pt x="324" y="180"/>
                </a:cubicBezTo>
                <a:cubicBezTo>
                  <a:pt x="270" y="171"/>
                  <a:pt x="270" y="171"/>
                  <a:pt x="270" y="171"/>
                </a:cubicBezTo>
                <a:cubicBezTo>
                  <a:pt x="252" y="171"/>
                  <a:pt x="234" y="171"/>
                  <a:pt x="216" y="162"/>
                </a:cubicBezTo>
                <a:cubicBezTo>
                  <a:pt x="198" y="153"/>
                  <a:pt x="180" y="153"/>
                  <a:pt x="171" y="144"/>
                </a:cubicBezTo>
                <a:cubicBezTo>
                  <a:pt x="153" y="135"/>
                  <a:pt x="135" y="126"/>
                  <a:pt x="126" y="117"/>
                </a:cubicBezTo>
                <a:cubicBezTo>
                  <a:pt x="108" y="108"/>
                  <a:pt x="90" y="99"/>
                  <a:pt x="81" y="90"/>
                </a:cubicBezTo>
                <a:cubicBezTo>
                  <a:pt x="63" y="81"/>
                  <a:pt x="54" y="72"/>
                  <a:pt x="36" y="54"/>
                </a:cubicBezTo>
                <a:cubicBezTo>
                  <a:pt x="27" y="45"/>
                  <a:pt x="9" y="27"/>
                  <a:pt x="0" y="18"/>
                </a:cubicBezTo>
                <a:lnTo>
                  <a:pt x="9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270">
            <a:extLst>
              <a:ext uri="{FF2B5EF4-FFF2-40B4-BE49-F238E27FC236}">
                <a16:creationId xmlns:a16="http://schemas.microsoft.com/office/drawing/2014/main" id="{DC6CFB26-DFF0-0246-A307-6C147AF9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844" y="9301639"/>
            <a:ext cx="503726" cy="667326"/>
          </a:xfrm>
          <a:custGeom>
            <a:avLst/>
            <a:gdLst>
              <a:gd name="T0" fmla="*/ 18 w 514"/>
              <a:gd name="T1" fmla="*/ 0 h 685"/>
              <a:gd name="T2" fmla="*/ 18 w 514"/>
              <a:gd name="T3" fmla="*/ 0 h 685"/>
              <a:gd name="T4" fmla="*/ 99 w 514"/>
              <a:gd name="T5" fmla="*/ 81 h 685"/>
              <a:gd name="T6" fmla="*/ 171 w 514"/>
              <a:gd name="T7" fmla="*/ 153 h 685"/>
              <a:gd name="T8" fmla="*/ 234 w 514"/>
              <a:gd name="T9" fmla="*/ 234 h 685"/>
              <a:gd name="T10" fmla="*/ 297 w 514"/>
              <a:gd name="T11" fmla="*/ 315 h 685"/>
              <a:gd name="T12" fmla="*/ 378 w 514"/>
              <a:gd name="T13" fmla="*/ 378 h 685"/>
              <a:gd name="T14" fmla="*/ 423 w 514"/>
              <a:gd name="T15" fmla="*/ 414 h 685"/>
              <a:gd name="T16" fmla="*/ 468 w 514"/>
              <a:gd name="T17" fmla="*/ 459 h 685"/>
              <a:gd name="T18" fmla="*/ 495 w 514"/>
              <a:gd name="T19" fmla="*/ 522 h 685"/>
              <a:gd name="T20" fmla="*/ 504 w 514"/>
              <a:gd name="T21" fmla="*/ 576 h 685"/>
              <a:gd name="T22" fmla="*/ 513 w 514"/>
              <a:gd name="T23" fmla="*/ 684 h 685"/>
              <a:gd name="T24" fmla="*/ 504 w 514"/>
              <a:gd name="T25" fmla="*/ 684 h 685"/>
              <a:gd name="T26" fmla="*/ 468 w 514"/>
              <a:gd name="T27" fmla="*/ 585 h 685"/>
              <a:gd name="T28" fmla="*/ 423 w 514"/>
              <a:gd name="T29" fmla="*/ 495 h 685"/>
              <a:gd name="T30" fmla="*/ 333 w 514"/>
              <a:gd name="T31" fmla="*/ 450 h 685"/>
              <a:gd name="T32" fmla="*/ 234 w 514"/>
              <a:gd name="T33" fmla="*/ 387 h 685"/>
              <a:gd name="T34" fmla="*/ 144 w 514"/>
              <a:gd name="T35" fmla="*/ 315 h 685"/>
              <a:gd name="T36" fmla="*/ 72 w 514"/>
              <a:gd name="T37" fmla="*/ 225 h 685"/>
              <a:gd name="T38" fmla="*/ 9 w 514"/>
              <a:gd name="T39" fmla="*/ 0 h 685"/>
              <a:gd name="T40" fmla="*/ 18 w 514"/>
              <a:gd name="T41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685">
                <a:moveTo>
                  <a:pt x="18" y="0"/>
                </a:moveTo>
                <a:lnTo>
                  <a:pt x="18" y="0"/>
                </a:lnTo>
                <a:cubicBezTo>
                  <a:pt x="45" y="27"/>
                  <a:pt x="72" y="54"/>
                  <a:pt x="99" y="81"/>
                </a:cubicBezTo>
                <a:cubicBezTo>
                  <a:pt x="171" y="153"/>
                  <a:pt x="171" y="153"/>
                  <a:pt x="171" y="153"/>
                </a:cubicBezTo>
                <a:cubicBezTo>
                  <a:pt x="189" y="180"/>
                  <a:pt x="216" y="207"/>
                  <a:pt x="234" y="234"/>
                </a:cubicBezTo>
                <a:cubicBezTo>
                  <a:pt x="252" y="261"/>
                  <a:pt x="279" y="288"/>
                  <a:pt x="297" y="315"/>
                </a:cubicBezTo>
                <a:cubicBezTo>
                  <a:pt x="324" y="333"/>
                  <a:pt x="351" y="360"/>
                  <a:pt x="378" y="378"/>
                </a:cubicBezTo>
                <a:cubicBezTo>
                  <a:pt x="396" y="387"/>
                  <a:pt x="405" y="396"/>
                  <a:pt x="423" y="414"/>
                </a:cubicBezTo>
                <a:cubicBezTo>
                  <a:pt x="441" y="423"/>
                  <a:pt x="459" y="441"/>
                  <a:pt x="468" y="459"/>
                </a:cubicBezTo>
                <a:cubicBezTo>
                  <a:pt x="477" y="477"/>
                  <a:pt x="486" y="495"/>
                  <a:pt x="495" y="522"/>
                </a:cubicBezTo>
                <a:cubicBezTo>
                  <a:pt x="495" y="540"/>
                  <a:pt x="504" y="558"/>
                  <a:pt x="504" y="576"/>
                </a:cubicBezTo>
                <a:cubicBezTo>
                  <a:pt x="504" y="612"/>
                  <a:pt x="504" y="648"/>
                  <a:pt x="513" y="684"/>
                </a:cubicBezTo>
                <a:cubicBezTo>
                  <a:pt x="504" y="684"/>
                  <a:pt x="504" y="684"/>
                  <a:pt x="504" y="684"/>
                </a:cubicBezTo>
                <a:cubicBezTo>
                  <a:pt x="486" y="657"/>
                  <a:pt x="477" y="621"/>
                  <a:pt x="468" y="585"/>
                </a:cubicBezTo>
                <a:cubicBezTo>
                  <a:pt x="450" y="549"/>
                  <a:pt x="441" y="513"/>
                  <a:pt x="423" y="495"/>
                </a:cubicBezTo>
                <a:cubicBezTo>
                  <a:pt x="405" y="477"/>
                  <a:pt x="369" y="468"/>
                  <a:pt x="333" y="450"/>
                </a:cubicBezTo>
                <a:cubicBezTo>
                  <a:pt x="306" y="432"/>
                  <a:pt x="270" y="405"/>
                  <a:pt x="234" y="387"/>
                </a:cubicBezTo>
                <a:cubicBezTo>
                  <a:pt x="207" y="360"/>
                  <a:pt x="171" y="342"/>
                  <a:pt x="144" y="315"/>
                </a:cubicBezTo>
                <a:cubicBezTo>
                  <a:pt x="117" y="288"/>
                  <a:pt x="90" y="261"/>
                  <a:pt x="72" y="225"/>
                </a:cubicBezTo>
                <a:cubicBezTo>
                  <a:pt x="27" y="162"/>
                  <a:pt x="0" y="81"/>
                  <a:pt x="9" y="0"/>
                </a:cubicBezTo>
                <a:lnTo>
                  <a:pt x="1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271">
            <a:extLst>
              <a:ext uri="{FF2B5EF4-FFF2-40B4-BE49-F238E27FC236}">
                <a16:creationId xmlns:a16="http://schemas.microsoft.com/office/drawing/2014/main" id="{BED650E3-2FAF-EF44-89A9-2AB802D3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124" y="6752880"/>
            <a:ext cx="344427" cy="947174"/>
          </a:xfrm>
          <a:custGeom>
            <a:avLst/>
            <a:gdLst>
              <a:gd name="T0" fmla="*/ 261 w 353"/>
              <a:gd name="T1" fmla="*/ 0 h 972"/>
              <a:gd name="T2" fmla="*/ 261 w 353"/>
              <a:gd name="T3" fmla="*/ 0 h 972"/>
              <a:gd name="T4" fmla="*/ 333 w 353"/>
              <a:gd name="T5" fmla="*/ 126 h 972"/>
              <a:gd name="T6" fmla="*/ 343 w 353"/>
              <a:gd name="T7" fmla="*/ 153 h 972"/>
              <a:gd name="T8" fmla="*/ 343 w 353"/>
              <a:gd name="T9" fmla="*/ 189 h 972"/>
              <a:gd name="T10" fmla="*/ 343 w 353"/>
              <a:gd name="T11" fmla="*/ 261 h 972"/>
              <a:gd name="T12" fmla="*/ 297 w 353"/>
              <a:gd name="T13" fmla="*/ 387 h 972"/>
              <a:gd name="T14" fmla="*/ 261 w 353"/>
              <a:gd name="T15" fmla="*/ 522 h 972"/>
              <a:gd name="T16" fmla="*/ 243 w 353"/>
              <a:gd name="T17" fmla="*/ 585 h 972"/>
              <a:gd name="T18" fmla="*/ 225 w 353"/>
              <a:gd name="T19" fmla="*/ 647 h 972"/>
              <a:gd name="T20" fmla="*/ 163 w 353"/>
              <a:gd name="T21" fmla="*/ 764 h 972"/>
              <a:gd name="T22" fmla="*/ 99 w 353"/>
              <a:gd name="T23" fmla="*/ 863 h 972"/>
              <a:gd name="T24" fmla="*/ 36 w 353"/>
              <a:gd name="T25" fmla="*/ 971 h 972"/>
              <a:gd name="T26" fmla="*/ 27 w 353"/>
              <a:gd name="T27" fmla="*/ 971 h 972"/>
              <a:gd name="T28" fmla="*/ 9 w 353"/>
              <a:gd name="T29" fmla="*/ 827 h 972"/>
              <a:gd name="T30" fmla="*/ 45 w 353"/>
              <a:gd name="T31" fmla="*/ 701 h 972"/>
              <a:gd name="T32" fmla="*/ 127 w 353"/>
              <a:gd name="T33" fmla="*/ 593 h 972"/>
              <a:gd name="T34" fmla="*/ 163 w 353"/>
              <a:gd name="T35" fmla="*/ 540 h 972"/>
              <a:gd name="T36" fmla="*/ 199 w 353"/>
              <a:gd name="T37" fmla="*/ 495 h 972"/>
              <a:gd name="T38" fmla="*/ 252 w 353"/>
              <a:gd name="T39" fmla="*/ 378 h 972"/>
              <a:gd name="T40" fmla="*/ 243 w 353"/>
              <a:gd name="T41" fmla="*/ 252 h 972"/>
              <a:gd name="T42" fmla="*/ 235 w 353"/>
              <a:gd name="T43" fmla="*/ 198 h 972"/>
              <a:gd name="T44" fmla="*/ 235 w 353"/>
              <a:gd name="T45" fmla="*/ 135 h 972"/>
              <a:gd name="T46" fmla="*/ 252 w 353"/>
              <a:gd name="T47" fmla="*/ 9 h 972"/>
              <a:gd name="T48" fmla="*/ 261 w 353"/>
              <a:gd name="T49" fmla="*/ 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53" h="972">
                <a:moveTo>
                  <a:pt x="261" y="0"/>
                </a:moveTo>
                <a:lnTo>
                  <a:pt x="261" y="0"/>
                </a:lnTo>
                <a:cubicBezTo>
                  <a:pt x="297" y="36"/>
                  <a:pt x="315" y="81"/>
                  <a:pt x="333" y="126"/>
                </a:cubicBezTo>
                <a:cubicBezTo>
                  <a:pt x="333" y="135"/>
                  <a:pt x="343" y="144"/>
                  <a:pt x="343" y="153"/>
                </a:cubicBezTo>
                <a:cubicBezTo>
                  <a:pt x="343" y="171"/>
                  <a:pt x="343" y="180"/>
                  <a:pt x="343" y="189"/>
                </a:cubicBezTo>
                <a:cubicBezTo>
                  <a:pt x="352" y="216"/>
                  <a:pt x="352" y="234"/>
                  <a:pt x="343" y="261"/>
                </a:cubicBezTo>
                <a:cubicBezTo>
                  <a:pt x="333" y="306"/>
                  <a:pt x="307" y="351"/>
                  <a:pt x="297" y="387"/>
                </a:cubicBezTo>
                <a:cubicBezTo>
                  <a:pt x="279" y="432"/>
                  <a:pt x="271" y="477"/>
                  <a:pt x="261" y="522"/>
                </a:cubicBezTo>
                <a:cubicBezTo>
                  <a:pt x="261" y="540"/>
                  <a:pt x="252" y="567"/>
                  <a:pt x="243" y="585"/>
                </a:cubicBezTo>
                <a:cubicBezTo>
                  <a:pt x="243" y="611"/>
                  <a:pt x="235" y="629"/>
                  <a:pt x="225" y="647"/>
                </a:cubicBezTo>
                <a:cubicBezTo>
                  <a:pt x="207" y="692"/>
                  <a:pt x="189" y="728"/>
                  <a:pt x="163" y="764"/>
                </a:cubicBezTo>
                <a:cubicBezTo>
                  <a:pt x="144" y="800"/>
                  <a:pt x="117" y="827"/>
                  <a:pt x="99" y="863"/>
                </a:cubicBezTo>
                <a:cubicBezTo>
                  <a:pt x="72" y="899"/>
                  <a:pt x="54" y="935"/>
                  <a:pt x="36" y="971"/>
                </a:cubicBezTo>
                <a:cubicBezTo>
                  <a:pt x="27" y="971"/>
                  <a:pt x="27" y="971"/>
                  <a:pt x="27" y="971"/>
                </a:cubicBezTo>
                <a:cubicBezTo>
                  <a:pt x="0" y="926"/>
                  <a:pt x="0" y="881"/>
                  <a:pt x="9" y="827"/>
                </a:cubicBezTo>
                <a:cubicBezTo>
                  <a:pt x="18" y="782"/>
                  <a:pt x="27" y="738"/>
                  <a:pt x="45" y="701"/>
                </a:cubicBezTo>
                <a:cubicBezTo>
                  <a:pt x="72" y="656"/>
                  <a:pt x="99" y="620"/>
                  <a:pt x="127" y="593"/>
                </a:cubicBezTo>
                <a:cubicBezTo>
                  <a:pt x="135" y="576"/>
                  <a:pt x="144" y="558"/>
                  <a:pt x="163" y="540"/>
                </a:cubicBezTo>
                <a:cubicBezTo>
                  <a:pt x="171" y="522"/>
                  <a:pt x="189" y="513"/>
                  <a:pt x="199" y="495"/>
                </a:cubicBezTo>
                <a:cubicBezTo>
                  <a:pt x="225" y="459"/>
                  <a:pt x="252" y="423"/>
                  <a:pt x="252" y="378"/>
                </a:cubicBezTo>
                <a:cubicBezTo>
                  <a:pt x="261" y="342"/>
                  <a:pt x="243" y="297"/>
                  <a:pt x="243" y="252"/>
                </a:cubicBezTo>
                <a:cubicBezTo>
                  <a:pt x="235" y="234"/>
                  <a:pt x="235" y="216"/>
                  <a:pt x="235" y="198"/>
                </a:cubicBezTo>
                <a:cubicBezTo>
                  <a:pt x="235" y="180"/>
                  <a:pt x="235" y="153"/>
                  <a:pt x="235" y="135"/>
                </a:cubicBezTo>
                <a:cubicBezTo>
                  <a:pt x="243" y="99"/>
                  <a:pt x="243" y="54"/>
                  <a:pt x="252" y="9"/>
                </a:cubicBezTo>
                <a:lnTo>
                  <a:pt x="261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72">
            <a:extLst>
              <a:ext uri="{FF2B5EF4-FFF2-40B4-BE49-F238E27FC236}">
                <a16:creationId xmlns:a16="http://schemas.microsoft.com/office/drawing/2014/main" id="{2513448F-3703-3441-BDA3-09F4A317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615" y="7325488"/>
            <a:ext cx="520944" cy="353038"/>
          </a:xfrm>
          <a:custGeom>
            <a:avLst/>
            <a:gdLst>
              <a:gd name="T0" fmla="*/ 522 w 532"/>
              <a:gd name="T1" fmla="*/ 71 h 360"/>
              <a:gd name="T2" fmla="*/ 522 w 532"/>
              <a:gd name="T3" fmla="*/ 71 h 360"/>
              <a:gd name="T4" fmla="*/ 486 w 532"/>
              <a:gd name="T5" fmla="*/ 80 h 360"/>
              <a:gd name="T6" fmla="*/ 441 w 532"/>
              <a:gd name="T7" fmla="*/ 98 h 360"/>
              <a:gd name="T8" fmla="*/ 405 w 532"/>
              <a:gd name="T9" fmla="*/ 107 h 360"/>
              <a:gd name="T10" fmla="*/ 378 w 532"/>
              <a:gd name="T11" fmla="*/ 116 h 360"/>
              <a:gd name="T12" fmla="*/ 342 w 532"/>
              <a:gd name="T13" fmla="*/ 134 h 360"/>
              <a:gd name="T14" fmla="*/ 306 w 532"/>
              <a:gd name="T15" fmla="*/ 134 h 360"/>
              <a:gd name="T16" fmla="*/ 270 w 532"/>
              <a:gd name="T17" fmla="*/ 143 h 360"/>
              <a:gd name="T18" fmla="*/ 234 w 532"/>
              <a:gd name="T19" fmla="*/ 161 h 360"/>
              <a:gd name="T20" fmla="*/ 198 w 532"/>
              <a:gd name="T21" fmla="*/ 170 h 360"/>
              <a:gd name="T22" fmla="*/ 171 w 532"/>
              <a:gd name="T23" fmla="*/ 189 h 360"/>
              <a:gd name="T24" fmla="*/ 135 w 532"/>
              <a:gd name="T25" fmla="*/ 215 h 360"/>
              <a:gd name="T26" fmla="*/ 108 w 532"/>
              <a:gd name="T27" fmla="*/ 233 h 360"/>
              <a:gd name="T28" fmla="*/ 9 w 532"/>
              <a:gd name="T29" fmla="*/ 359 h 360"/>
              <a:gd name="T30" fmla="*/ 0 w 532"/>
              <a:gd name="T31" fmla="*/ 350 h 360"/>
              <a:gd name="T32" fmla="*/ 63 w 532"/>
              <a:gd name="T33" fmla="*/ 197 h 360"/>
              <a:gd name="T34" fmla="*/ 90 w 532"/>
              <a:gd name="T35" fmla="*/ 161 h 360"/>
              <a:gd name="T36" fmla="*/ 117 w 532"/>
              <a:gd name="T37" fmla="*/ 125 h 360"/>
              <a:gd name="T38" fmla="*/ 153 w 532"/>
              <a:gd name="T39" fmla="*/ 98 h 360"/>
              <a:gd name="T40" fmla="*/ 189 w 532"/>
              <a:gd name="T41" fmla="*/ 71 h 360"/>
              <a:gd name="T42" fmla="*/ 225 w 532"/>
              <a:gd name="T43" fmla="*/ 44 h 360"/>
              <a:gd name="T44" fmla="*/ 261 w 532"/>
              <a:gd name="T45" fmla="*/ 26 h 360"/>
              <a:gd name="T46" fmla="*/ 306 w 532"/>
              <a:gd name="T47" fmla="*/ 8 h 360"/>
              <a:gd name="T48" fmla="*/ 351 w 532"/>
              <a:gd name="T49" fmla="*/ 0 h 360"/>
              <a:gd name="T50" fmla="*/ 396 w 532"/>
              <a:gd name="T51" fmla="*/ 0 h 360"/>
              <a:gd name="T52" fmla="*/ 441 w 532"/>
              <a:gd name="T53" fmla="*/ 8 h 360"/>
              <a:gd name="T54" fmla="*/ 486 w 532"/>
              <a:gd name="T55" fmla="*/ 26 h 360"/>
              <a:gd name="T56" fmla="*/ 531 w 532"/>
              <a:gd name="T57" fmla="*/ 53 h 360"/>
              <a:gd name="T58" fmla="*/ 522 w 532"/>
              <a:gd name="T59" fmla="*/ 7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2" h="360">
                <a:moveTo>
                  <a:pt x="522" y="71"/>
                </a:moveTo>
                <a:lnTo>
                  <a:pt x="522" y="71"/>
                </a:lnTo>
                <a:cubicBezTo>
                  <a:pt x="513" y="71"/>
                  <a:pt x="495" y="80"/>
                  <a:pt x="486" y="80"/>
                </a:cubicBezTo>
                <a:cubicBezTo>
                  <a:pt x="469" y="89"/>
                  <a:pt x="459" y="89"/>
                  <a:pt x="441" y="98"/>
                </a:cubicBezTo>
                <a:cubicBezTo>
                  <a:pt x="433" y="98"/>
                  <a:pt x="423" y="107"/>
                  <a:pt x="405" y="107"/>
                </a:cubicBezTo>
                <a:cubicBezTo>
                  <a:pt x="396" y="116"/>
                  <a:pt x="387" y="116"/>
                  <a:pt x="378" y="116"/>
                </a:cubicBezTo>
                <a:cubicBezTo>
                  <a:pt x="360" y="125"/>
                  <a:pt x="351" y="125"/>
                  <a:pt x="342" y="134"/>
                </a:cubicBezTo>
                <a:cubicBezTo>
                  <a:pt x="333" y="134"/>
                  <a:pt x="315" y="134"/>
                  <a:pt x="306" y="134"/>
                </a:cubicBezTo>
                <a:cubicBezTo>
                  <a:pt x="270" y="143"/>
                  <a:pt x="270" y="143"/>
                  <a:pt x="270" y="143"/>
                </a:cubicBezTo>
                <a:cubicBezTo>
                  <a:pt x="261" y="153"/>
                  <a:pt x="243" y="153"/>
                  <a:pt x="234" y="161"/>
                </a:cubicBezTo>
                <a:cubicBezTo>
                  <a:pt x="198" y="170"/>
                  <a:pt x="198" y="170"/>
                  <a:pt x="198" y="170"/>
                </a:cubicBezTo>
                <a:cubicBezTo>
                  <a:pt x="171" y="189"/>
                  <a:pt x="171" y="189"/>
                  <a:pt x="171" y="189"/>
                </a:cubicBezTo>
                <a:cubicBezTo>
                  <a:pt x="135" y="215"/>
                  <a:pt x="135" y="215"/>
                  <a:pt x="135" y="215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72" y="269"/>
                  <a:pt x="36" y="305"/>
                  <a:pt x="9" y="359"/>
                </a:cubicBezTo>
                <a:cubicBezTo>
                  <a:pt x="0" y="350"/>
                  <a:pt x="0" y="350"/>
                  <a:pt x="0" y="350"/>
                </a:cubicBezTo>
                <a:cubicBezTo>
                  <a:pt x="9" y="296"/>
                  <a:pt x="27" y="242"/>
                  <a:pt x="63" y="197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117" y="125"/>
                  <a:pt x="117" y="125"/>
                  <a:pt x="117" y="125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98" y="62"/>
                  <a:pt x="216" y="53"/>
                  <a:pt x="225" y="44"/>
                </a:cubicBezTo>
                <a:cubicBezTo>
                  <a:pt x="243" y="35"/>
                  <a:pt x="252" y="35"/>
                  <a:pt x="261" y="26"/>
                </a:cubicBezTo>
                <a:cubicBezTo>
                  <a:pt x="279" y="17"/>
                  <a:pt x="297" y="8"/>
                  <a:pt x="306" y="8"/>
                </a:cubicBezTo>
                <a:cubicBezTo>
                  <a:pt x="324" y="0"/>
                  <a:pt x="342" y="0"/>
                  <a:pt x="351" y="0"/>
                </a:cubicBezTo>
                <a:cubicBezTo>
                  <a:pt x="369" y="0"/>
                  <a:pt x="387" y="0"/>
                  <a:pt x="396" y="0"/>
                </a:cubicBezTo>
                <a:cubicBezTo>
                  <a:pt x="414" y="0"/>
                  <a:pt x="433" y="8"/>
                  <a:pt x="441" y="8"/>
                </a:cubicBezTo>
                <a:cubicBezTo>
                  <a:pt x="459" y="17"/>
                  <a:pt x="477" y="17"/>
                  <a:pt x="486" y="26"/>
                </a:cubicBezTo>
                <a:cubicBezTo>
                  <a:pt x="505" y="35"/>
                  <a:pt x="513" y="44"/>
                  <a:pt x="531" y="53"/>
                </a:cubicBezTo>
                <a:lnTo>
                  <a:pt x="522" y="7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73">
            <a:extLst>
              <a:ext uri="{FF2B5EF4-FFF2-40B4-BE49-F238E27FC236}">
                <a16:creationId xmlns:a16="http://schemas.microsoft.com/office/drawing/2014/main" id="{7FD41850-7C27-614D-94DB-EBEE67987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344" y="8388908"/>
            <a:ext cx="124856" cy="301374"/>
          </a:xfrm>
          <a:custGeom>
            <a:avLst/>
            <a:gdLst>
              <a:gd name="T0" fmla="*/ 36 w 127"/>
              <a:gd name="T1" fmla="*/ 0 h 307"/>
              <a:gd name="T2" fmla="*/ 36 w 127"/>
              <a:gd name="T3" fmla="*/ 0 h 307"/>
              <a:gd name="T4" fmla="*/ 63 w 127"/>
              <a:gd name="T5" fmla="*/ 0 h 307"/>
              <a:gd name="T6" fmla="*/ 90 w 127"/>
              <a:gd name="T7" fmla="*/ 18 h 307"/>
              <a:gd name="T8" fmla="*/ 108 w 127"/>
              <a:gd name="T9" fmla="*/ 36 h 307"/>
              <a:gd name="T10" fmla="*/ 117 w 127"/>
              <a:gd name="T11" fmla="*/ 54 h 307"/>
              <a:gd name="T12" fmla="*/ 126 w 127"/>
              <a:gd name="T13" fmla="*/ 72 h 307"/>
              <a:gd name="T14" fmla="*/ 126 w 127"/>
              <a:gd name="T15" fmla="*/ 99 h 307"/>
              <a:gd name="T16" fmla="*/ 126 w 127"/>
              <a:gd name="T17" fmla="*/ 126 h 307"/>
              <a:gd name="T18" fmla="*/ 126 w 127"/>
              <a:gd name="T19" fmla="*/ 144 h 307"/>
              <a:gd name="T20" fmla="*/ 117 w 127"/>
              <a:gd name="T21" fmla="*/ 171 h 307"/>
              <a:gd name="T22" fmla="*/ 117 w 127"/>
              <a:gd name="T23" fmla="*/ 189 h 307"/>
              <a:gd name="T24" fmla="*/ 108 w 127"/>
              <a:gd name="T25" fmla="*/ 207 h 307"/>
              <a:gd name="T26" fmla="*/ 99 w 127"/>
              <a:gd name="T27" fmla="*/ 234 h 307"/>
              <a:gd name="T28" fmla="*/ 54 w 127"/>
              <a:gd name="T29" fmla="*/ 306 h 307"/>
              <a:gd name="T30" fmla="*/ 45 w 127"/>
              <a:gd name="T31" fmla="*/ 297 h 307"/>
              <a:gd name="T32" fmla="*/ 45 w 127"/>
              <a:gd name="T33" fmla="*/ 225 h 307"/>
              <a:gd name="T34" fmla="*/ 36 w 127"/>
              <a:gd name="T35" fmla="*/ 207 h 307"/>
              <a:gd name="T36" fmla="*/ 36 w 127"/>
              <a:gd name="T37" fmla="*/ 189 h 307"/>
              <a:gd name="T38" fmla="*/ 27 w 127"/>
              <a:gd name="T39" fmla="*/ 153 h 307"/>
              <a:gd name="T40" fmla="*/ 18 w 127"/>
              <a:gd name="T41" fmla="*/ 135 h 307"/>
              <a:gd name="T42" fmla="*/ 9 w 127"/>
              <a:gd name="T43" fmla="*/ 117 h 307"/>
              <a:gd name="T44" fmla="*/ 0 w 127"/>
              <a:gd name="T45" fmla="*/ 90 h 307"/>
              <a:gd name="T46" fmla="*/ 0 w 127"/>
              <a:gd name="T47" fmla="*/ 72 h 307"/>
              <a:gd name="T48" fmla="*/ 9 w 127"/>
              <a:gd name="T49" fmla="*/ 54 h 307"/>
              <a:gd name="T50" fmla="*/ 18 w 127"/>
              <a:gd name="T51" fmla="*/ 27 h 307"/>
              <a:gd name="T52" fmla="*/ 27 w 127"/>
              <a:gd name="T53" fmla="*/ 0 h 307"/>
              <a:gd name="T54" fmla="*/ 36 w 127"/>
              <a:gd name="T5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7" h="307">
                <a:moveTo>
                  <a:pt x="36" y="0"/>
                </a:moveTo>
                <a:lnTo>
                  <a:pt x="36" y="0"/>
                </a:lnTo>
                <a:cubicBezTo>
                  <a:pt x="45" y="0"/>
                  <a:pt x="54" y="0"/>
                  <a:pt x="63" y="0"/>
                </a:cubicBezTo>
                <a:cubicBezTo>
                  <a:pt x="72" y="9"/>
                  <a:pt x="81" y="9"/>
                  <a:pt x="90" y="18"/>
                </a:cubicBezTo>
                <a:cubicBezTo>
                  <a:pt x="90" y="18"/>
                  <a:pt x="99" y="27"/>
                  <a:pt x="108" y="36"/>
                </a:cubicBezTo>
                <a:cubicBezTo>
                  <a:pt x="108" y="36"/>
                  <a:pt x="117" y="45"/>
                  <a:pt x="117" y="54"/>
                </a:cubicBezTo>
                <a:cubicBezTo>
                  <a:pt x="126" y="63"/>
                  <a:pt x="126" y="63"/>
                  <a:pt x="126" y="72"/>
                </a:cubicBezTo>
                <a:cubicBezTo>
                  <a:pt x="126" y="81"/>
                  <a:pt x="126" y="90"/>
                  <a:pt x="126" y="99"/>
                </a:cubicBezTo>
                <a:cubicBezTo>
                  <a:pt x="126" y="108"/>
                  <a:pt x="126" y="117"/>
                  <a:pt x="126" y="126"/>
                </a:cubicBezTo>
                <a:cubicBezTo>
                  <a:pt x="126" y="126"/>
                  <a:pt x="126" y="135"/>
                  <a:pt x="126" y="144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89"/>
                  <a:pt x="117" y="189"/>
                  <a:pt x="117" y="18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90" y="261"/>
                  <a:pt x="72" y="288"/>
                  <a:pt x="54" y="306"/>
                </a:cubicBezTo>
                <a:cubicBezTo>
                  <a:pt x="45" y="297"/>
                  <a:pt x="45" y="297"/>
                  <a:pt x="45" y="297"/>
                </a:cubicBezTo>
                <a:cubicBezTo>
                  <a:pt x="45" y="270"/>
                  <a:pt x="45" y="243"/>
                  <a:pt x="45" y="225"/>
                </a:cubicBezTo>
                <a:cubicBezTo>
                  <a:pt x="36" y="207"/>
                  <a:pt x="36" y="207"/>
                  <a:pt x="36" y="207"/>
                </a:cubicBezTo>
                <a:cubicBezTo>
                  <a:pt x="36" y="189"/>
                  <a:pt x="36" y="189"/>
                  <a:pt x="36" y="189"/>
                </a:cubicBezTo>
                <a:cubicBezTo>
                  <a:pt x="36" y="171"/>
                  <a:pt x="27" y="162"/>
                  <a:pt x="27" y="153"/>
                </a:cubicBezTo>
                <a:cubicBezTo>
                  <a:pt x="27" y="144"/>
                  <a:pt x="18" y="144"/>
                  <a:pt x="18" y="135"/>
                </a:cubicBezTo>
                <a:cubicBezTo>
                  <a:pt x="9" y="117"/>
                  <a:pt x="9" y="117"/>
                  <a:pt x="9" y="117"/>
                </a:cubicBezTo>
                <a:cubicBezTo>
                  <a:pt x="9" y="108"/>
                  <a:pt x="0" y="99"/>
                  <a:pt x="0" y="90"/>
                </a:cubicBezTo>
                <a:cubicBezTo>
                  <a:pt x="0" y="81"/>
                  <a:pt x="0" y="81"/>
                  <a:pt x="0" y="72"/>
                </a:cubicBezTo>
                <a:cubicBezTo>
                  <a:pt x="9" y="63"/>
                  <a:pt x="9" y="54"/>
                  <a:pt x="9" y="54"/>
                </a:cubicBezTo>
                <a:cubicBezTo>
                  <a:pt x="9" y="45"/>
                  <a:pt x="9" y="36"/>
                  <a:pt x="18" y="27"/>
                </a:cubicBezTo>
                <a:cubicBezTo>
                  <a:pt x="18" y="18"/>
                  <a:pt x="18" y="9"/>
                  <a:pt x="27" y="0"/>
                </a:cubicBezTo>
                <a:lnTo>
                  <a:pt x="36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74">
            <a:extLst>
              <a:ext uri="{FF2B5EF4-FFF2-40B4-BE49-F238E27FC236}">
                <a16:creationId xmlns:a16="http://schemas.microsoft.com/office/drawing/2014/main" id="{AF5F1DC5-CC64-6842-B998-AA17D5A8F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255" y="6137215"/>
            <a:ext cx="361648" cy="236795"/>
          </a:xfrm>
          <a:custGeom>
            <a:avLst/>
            <a:gdLst>
              <a:gd name="T0" fmla="*/ 0 w 371"/>
              <a:gd name="T1" fmla="*/ 36 h 244"/>
              <a:gd name="T2" fmla="*/ 0 w 371"/>
              <a:gd name="T3" fmla="*/ 36 h 244"/>
              <a:gd name="T4" fmla="*/ 27 w 371"/>
              <a:gd name="T5" fmla="*/ 18 h 244"/>
              <a:gd name="T6" fmla="*/ 54 w 371"/>
              <a:gd name="T7" fmla="*/ 9 h 244"/>
              <a:gd name="T8" fmla="*/ 90 w 371"/>
              <a:gd name="T9" fmla="*/ 0 h 244"/>
              <a:gd name="T10" fmla="*/ 118 w 371"/>
              <a:gd name="T11" fmla="*/ 0 h 244"/>
              <a:gd name="T12" fmla="*/ 144 w 371"/>
              <a:gd name="T13" fmla="*/ 9 h 244"/>
              <a:gd name="T14" fmla="*/ 171 w 371"/>
              <a:gd name="T15" fmla="*/ 27 h 244"/>
              <a:gd name="T16" fmla="*/ 199 w 371"/>
              <a:gd name="T17" fmla="*/ 45 h 244"/>
              <a:gd name="T18" fmla="*/ 226 w 371"/>
              <a:gd name="T19" fmla="*/ 63 h 244"/>
              <a:gd name="T20" fmla="*/ 243 w 371"/>
              <a:gd name="T21" fmla="*/ 81 h 244"/>
              <a:gd name="T22" fmla="*/ 262 w 371"/>
              <a:gd name="T23" fmla="*/ 99 h 244"/>
              <a:gd name="T24" fmla="*/ 288 w 371"/>
              <a:gd name="T25" fmla="*/ 117 h 244"/>
              <a:gd name="T26" fmla="*/ 307 w 371"/>
              <a:gd name="T27" fmla="*/ 135 h 244"/>
              <a:gd name="T28" fmla="*/ 370 w 371"/>
              <a:gd name="T29" fmla="*/ 234 h 244"/>
              <a:gd name="T30" fmla="*/ 360 w 371"/>
              <a:gd name="T31" fmla="*/ 243 h 244"/>
              <a:gd name="T32" fmla="*/ 271 w 371"/>
              <a:gd name="T33" fmla="*/ 189 h 244"/>
              <a:gd name="T34" fmla="*/ 243 w 371"/>
              <a:gd name="T35" fmla="*/ 171 h 244"/>
              <a:gd name="T36" fmla="*/ 216 w 371"/>
              <a:gd name="T37" fmla="*/ 162 h 244"/>
              <a:gd name="T38" fmla="*/ 199 w 371"/>
              <a:gd name="T39" fmla="*/ 153 h 244"/>
              <a:gd name="T40" fmla="*/ 171 w 371"/>
              <a:gd name="T41" fmla="*/ 144 h 244"/>
              <a:gd name="T42" fmla="*/ 154 w 371"/>
              <a:gd name="T43" fmla="*/ 135 h 244"/>
              <a:gd name="T44" fmla="*/ 126 w 371"/>
              <a:gd name="T45" fmla="*/ 135 h 244"/>
              <a:gd name="T46" fmla="*/ 99 w 371"/>
              <a:gd name="T47" fmla="*/ 126 h 244"/>
              <a:gd name="T48" fmla="*/ 82 w 371"/>
              <a:gd name="T49" fmla="*/ 117 h 244"/>
              <a:gd name="T50" fmla="*/ 63 w 371"/>
              <a:gd name="T51" fmla="*/ 108 h 244"/>
              <a:gd name="T52" fmla="*/ 36 w 371"/>
              <a:gd name="T53" fmla="*/ 90 h 244"/>
              <a:gd name="T54" fmla="*/ 18 w 371"/>
              <a:gd name="T55" fmla="*/ 72 h 244"/>
              <a:gd name="T56" fmla="*/ 0 w 371"/>
              <a:gd name="T57" fmla="*/ 45 h 244"/>
              <a:gd name="T58" fmla="*/ 0 w 371"/>
              <a:gd name="T59" fmla="*/ 3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1" h="244">
                <a:moveTo>
                  <a:pt x="0" y="36"/>
                </a:moveTo>
                <a:lnTo>
                  <a:pt x="0" y="36"/>
                </a:lnTo>
                <a:cubicBezTo>
                  <a:pt x="10" y="27"/>
                  <a:pt x="18" y="18"/>
                  <a:pt x="27" y="18"/>
                </a:cubicBezTo>
                <a:cubicBezTo>
                  <a:pt x="36" y="9"/>
                  <a:pt x="46" y="9"/>
                  <a:pt x="54" y="9"/>
                </a:cubicBezTo>
                <a:cubicBezTo>
                  <a:pt x="72" y="0"/>
                  <a:pt x="82" y="0"/>
                  <a:pt x="90" y="0"/>
                </a:cubicBezTo>
                <a:cubicBezTo>
                  <a:pt x="99" y="0"/>
                  <a:pt x="108" y="0"/>
                  <a:pt x="118" y="0"/>
                </a:cubicBezTo>
                <a:cubicBezTo>
                  <a:pt x="126" y="9"/>
                  <a:pt x="135" y="9"/>
                  <a:pt x="144" y="9"/>
                </a:cubicBezTo>
                <a:cubicBezTo>
                  <a:pt x="154" y="18"/>
                  <a:pt x="163" y="18"/>
                  <a:pt x="171" y="27"/>
                </a:cubicBezTo>
                <a:cubicBezTo>
                  <a:pt x="199" y="45"/>
                  <a:pt x="199" y="45"/>
                  <a:pt x="199" y="45"/>
                </a:cubicBezTo>
                <a:cubicBezTo>
                  <a:pt x="207" y="45"/>
                  <a:pt x="216" y="54"/>
                  <a:pt x="226" y="63"/>
                </a:cubicBezTo>
                <a:cubicBezTo>
                  <a:pt x="243" y="81"/>
                  <a:pt x="243" y="81"/>
                  <a:pt x="243" y="81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34" y="171"/>
                  <a:pt x="351" y="198"/>
                  <a:pt x="370" y="234"/>
                </a:cubicBezTo>
                <a:cubicBezTo>
                  <a:pt x="360" y="243"/>
                  <a:pt x="360" y="243"/>
                  <a:pt x="360" y="243"/>
                </a:cubicBezTo>
                <a:cubicBezTo>
                  <a:pt x="324" y="216"/>
                  <a:pt x="298" y="198"/>
                  <a:pt x="271" y="189"/>
                </a:cubicBezTo>
                <a:cubicBezTo>
                  <a:pt x="243" y="171"/>
                  <a:pt x="243" y="171"/>
                  <a:pt x="243" y="171"/>
                </a:cubicBezTo>
                <a:cubicBezTo>
                  <a:pt x="216" y="162"/>
                  <a:pt x="216" y="162"/>
                  <a:pt x="216" y="162"/>
                </a:cubicBezTo>
                <a:cubicBezTo>
                  <a:pt x="199" y="153"/>
                  <a:pt x="199" y="153"/>
                  <a:pt x="199" y="153"/>
                </a:cubicBezTo>
                <a:cubicBezTo>
                  <a:pt x="171" y="144"/>
                  <a:pt x="171" y="144"/>
                  <a:pt x="171" y="144"/>
                </a:cubicBezTo>
                <a:cubicBezTo>
                  <a:pt x="163" y="144"/>
                  <a:pt x="163" y="144"/>
                  <a:pt x="154" y="13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18" y="135"/>
                  <a:pt x="108" y="135"/>
                  <a:pt x="99" y="126"/>
                </a:cubicBezTo>
                <a:cubicBezTo>
                  <a:pt x="99" y="126"/>
                  <a:pt x="90" y="126"/>
                  <a:pt x="82" y="117"/>
                </a:cubicBezTo>
                <a:cubicBezTo>
                  <a:pt x="72" y="117"/>
                  <a:pt x="63" y="108"/>
                  <a:pt x="63" y="108"/>
                </a:cubicBezTo>
                <a:cubicBezTo>
                  <a:pt x="54" y="99"/>
                  <a:pt x="46" y="99"/>
                  <a:pt x="36" y="90"/>
                </a:cubicBezTo>
                <a:cubicBezTo>
                  <a:pt x="36" y="81"/>
                  <a:pt x="27" y="81"/>
                  <a:pt x="18" y="72"/>
                </a:cubicBezTo>
                <a:cubicBezTo>
                  <a:pt x="10" y="63"/>
                  <a:pt x="0" y="54"/>
                  <a:pt x="0" y="45"/>
                </a:cubicBezTo>
                <a:lnTo>
                  <a:pt x="0" y="3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275">
            <a:extLst>
              <a:ext uri="{FF2B5EF4-FFF2-40B4-BE49-F238E27FC236}">
                <a16:creationId xmlns:a16="http://schemas.microsoft.com/office/drawing/2014/main" id="{DE973693-407A-7E46-B663-C666041D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656" y="6025277"/>
            <a:ext cx="124856" cy="361648"/>
          </a:xfrm>
          <a:custGeom>
            <a:avLst/>
            <a:gdLst>
              <a:gd name="T0" fmla="*/ 99 w 127"/>
              <a:gd name="T1" fmla="*/ 9 h 370"/>
              <a:gd name="T2" fmla="*/ 99 w 127"/>
              <a:gd name="T3" fmla="*/ 9 h 370"/>
              <a:gd name="T4" fmla="*/ 117 w 127"/>
              <a:gd name="T5" fmla="*/ 63 h 370"/>
              <a:gd name="T6" fmla="*/ 126 w 127"/>
              <a:gd name="T7" fmla="*/ 108 h 370"/>
              <a:gd name="T8" fmla="*/ 117 w 127"/>
              <a:gd name="T9" fmla="*/ 144 h 370"/>
              <a:gd name="T10" fmla="*/ 108 w 127"/>
              <a:gd name="T11" fmla="*/ 171 h 370"/>
              <a:gd name="T12" fmla="*/ 99 w 127"/>
              <a:gd name="T13" fmla="*/ 189 h 370"/>
              <a:gd name="T14" fmla="*/ 90 w 127"/>
              <a:gd name="T15" fmla="*/ 234 h 370"/>
              <a:gd name="T16" fmla="*/ 81 w 127"/>
              <a:gd name="T17" fmla="*/ 279 h 370"/>
              <a:gd name="T18" fmla="*/ 72 w 127"/>
              <a:gd name="T19" fmla="*/ 369 h 370"/>
              <a:gd name="T20" fmla="*/ 63 w 127"/>
              <a:gd name="T21" fmla="*/ 369 h 370"/>
              <a:gd name="T22" fmla="*/ 18 w 127"/>
              <a:gd name="T23" fmla="*/ 279 h 370"/>
              <a:gd name="T24" fmla="*/ 9 w 127"/>
              <a:gd name="T25" fmla="*/ 234 h 370"/>
              <a:gd name="T26" fmla="*/ 9 w 127"/>
              <a:gd name="T27" fmla="*/ 207 h 370"/>
              <a:gd name="T28" fmla="*/ 0 w 127"/>
              <a:gd name="T29" fmla="*/ 180 h 370"/>
              <a:gd name="T30" fmla="*/ 0 w 127"/>
              <a:gd name="T31" fmla="*/ 126 h 370"/>
              <a:gd name="T32" fmla="*/ 0 w 127"/>
              <a:gd name="T33" fmla="*/ 108 h 370"/>
              <a:gd name="T34" fmla="*/ 9 w 127"/>
              <a:gd name="T35" fmla="*/ 81 h 370"/>
              <a:gd name="T36" fmla="*/ 36 w 127"/>
              <a:gd name="T37" fmla="*/ 36 h 370"/>
              <a:gd name="T38" fmla="*/ 54 w 127"/>
              <a:gd name="T39" fmla="*/ 18 h 370"/>
              <a:gd name="T40" fmla="*/ 90 w 127"/>
              <a:gd name="T41" fmla="*/ 0 h 370"/>
              <a:gd name="T42" fmla="*/ 99 w 127"/>
              <a:gd name="T43" fmla="*/ 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" h="370">
                <a:moveTo>
                  <a:pt x="99" y="9"/>
                </a:moveTo>
                <a:lnTo>
                  <a:pt x="99" y="9"/>
                </a:lnTo>
                <a:cubicBezTo>
                  <a:pt x="108" y="27"/>
                  <a:pt x="117" y="45"/>
                  <a:pt x="117" y="63"/>
                </a:cubicBezTo>
                <a:cubicBezTo>
                  <a:pt x="126" y="81"/>
                  <a:pt x="126" y="90"/>
                  <a:pt x="126" y="108"/>
                </a:cubicBezTo>
                <a:cubicBezTo>
                  <a:pt x="126" y="117"/>
                  <a:pt x="126" y="135"/>
                  <a:pt x="117" y="144"/>
                </a:cubicBezTo>
                <a:cubicBezTo>
                  <a:pt x="108" y="171"/>
                  <a:pt x="108" y="171"/>
                  <a:pt x="108" y="171"/>
                </a:cubicBezTo>
                <a:cubicBezTo>
                  <a:pt x="108" y="171"/>
                  <a:pt x="99" y="180"/>
                  <a:pt x="99" y="189"/>
                </a:cubicBezTo>
                <a:cubicBezTo>
                  <a:pt x="99" y="198"/>
                  <a:pt x="90" y="216"/>
                  <a:pt x="90" y="234"/>
                </a:cubicBezTo>
                <a:cubicBezTo>
                  <a:pt x="90" y="243"/>
                  <a:pt x="81" y="261"/>
                  <a:pt x="81" y="279"/>
                </a:cubicBezTo>
                <a:cubicBezTo>
                  <a:pt x="81" y="306"/>
                  <a:pt x="72" y="333"/>
                  <a:pt x="72" y="369"/>
                </a:cubicBezTo>
                <a:cubicBezTo>
                  <a:pt x="63" y="369"/>
                  <a:pt x="63" y="369"/>
                  <a:pt x="63" y="369"/>
                </a:cubicBezTo>
                <a:cubicBezTo>
                  <a:pt x="45" y="342"/>
                  <a:pt x="36" y="315"/>
                  <a:pt x="18" y="279"/>
                </a:cubicBezTo>
                <a:cubicBezTo>
                  <a:pt x="18" y="261"/>
                  <a:pt x="9" y="243"/>
                  <a:pt x="9" y="234"/>
                </a:cubicBezTo>
                <a:cubicBezTo>
                  <a:pt x="9" y="207"/>
                  <a:pt x="9" y="207"/>
                  <a:pt x="9" y="207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62"/>
                  <a:pt x="0" y="144"/>
                  <a:pt x="0" y="126"/>
                </a:cubicBezTo>
                <a:cubicBezTo>
                  <a:pt x="0" y="117"/>
                  <a:pt x="0" y="108"/>
                  <a:pt x="0" y="108"/>
                </a:cubicBezTo>
                <a:cubicBezTo>
                  <a:pt x="0" y="99"/>
                  <a:pt x="0" y="90"/>
                  <a:pt x="9" y="81"/>
                </a:cubicBezTo>
                <a:cubicBezTo>
                  <a:pt x="9" y="63"/>
                  <a:pt x="27" y="45"/>
                  <a:pt x="36" y="36"/>
                </a:cubicBezTo>
                <a:cubicBezTo>
                  <a:pt x="45" y="27"/>
                  <a:pt x="54" y="18"/>
                  <a:pt x="54" y="18"/>
                </a:cubicBezTo>
                <a:cubicBezTo>
                  <a:pt x="63" y="9"/>
                  <a:pt x="72" y="9"/>
                  <a:pt x="90" y="0"/>
                </a:cubicBezTo>
                <a:lnTo>
                  <a:pt x="99" y="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276">
            <a:extLst>
              <a:ext uri="{FF2B5EF4-FFF2-40B4-BE49-F238E27FC236}">
                <a16:creationId xmlns:a16="http://schemas.microsoft.com/office/drawing/2014/main" id="{85A08077-BFC7-9A48-A88B-FD698C79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041" y="6447200"/>
            <a:ext cx="133467" cy="387480"/>
          </a:xfrm>
          <a:custGeom>
            <a:avLst/>
            <a:gdLst>
              <a:gd name="T0" fmla="*/ 90 w 136"/>
              <a:gd name="T1" fmla="*/ 0 h 397"/>
              <a:gd name="T2" fmla="*/ 90 w 136"/>
              <a:gd name="T3" fmla="*/ 0 h 397"/>
              <a:gd name="T4" fmla="*/ 126 w 136"/>
              <a:gd name="T5" fmla="*/ 54 h 397"/>
              <a:gd name="T6" fmla="*/ 135 w 136"/>
              <a:gd name="T7" fmla="*/ 108 h 397"/>
              <a:gd name="T8" fmla="*/ 126 w 136"/>
              <a:gd name="T9" fmla="*/ 153 h 397"/>
              <a:gd name="T10" fmla="*/ 99 w 136"/>
              <a:gd name="T11" fmla="*/ 207 h 397"/>
              <a:gd name="T12" fmla="*/ 81 w 136"/>
              <a:gd name="T13" fmla="*/ 252 h 397"/>
              <a:gd name="T14" fmla="*/ 63 w 136"/>
              <a:gd name="T15" fmla="*/ 297 h 397"/>
              <a:gd name="T16" fmla="*/ 27 w 136"/>
              <a:gd name="T17" fmla="*/ 396 h 397"/>
              <a:gd name="T18" fmla="*/ 18 w 136"/>
              <a:gd name="T19" fmla="*/ 387 h 397"/>
              <a:gd name="T20" fmla="*/ 9 w 136"/>
              <a:gd name="T21" fmla="*/ 288 h 397"/>
              <a:gd name="T22" fmla="*/ 9 w 136"/>
              <a:gd name="T23" fmla="*/ 234 h 397"/>
              <a:gd name="T24" fmla="*/ 9 w 136"/>
              <a:gd name="T25" fmla="*/ 189 h 397"/>
              <a:gd name="T26" fmla="*/ 0 w 136"/>
              <a:gd name="T27" fmla="*/ 135 h 397"/>
              <a:gd name="T28" fmla="*/ 9 w 136"/>
              <a:gd name="T29" fmla="*/ 90 h 397"/>
              <a:gd name="T30" fmla="*/ 36 w 136"/>
              <a:gd name="T31" fmla="*/ 36 h 397"/>
              <a:gd name="T32" fmla="*/ 81 w 136"/>
              <a:gd name="T33" fmla="*/ 0 h 397"/>
              <a:gd name="T34" fmla="*/ 90 w 136"/>
              <a:gd name="T35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397">
                <a:moveTo>
                  <a:pt x="90" y="0"/>
                </a:moveTo>
                <a:lnTo>
                  <a:pt x="90" y="0"/>
                </a:lnTo>
                <a:cubicBezTo>
                  <a:pt x="108" y="18"/>
                  <a:pt x="117" y="36"/>
                  <a:pt x="126" y="54"/>
                </a:cubicBezTo>
                <a:cubicBezTo>
                  <a:pt x="126" y="72"/>
                  <a:pt x="126" y="90"/>
                  <a:pt x="135" y="108"/>
                </a:cubicBezTo>
                <a:cubicBezTo>
                  <a:pt x="135" y="126"/>
                  <a:pt x="126" y="144"/>
                  <a:pt x="126" y="153"/>
                </a:cubicBezTo>
                <a:cubicBezTo>
                  <a:pt x="117" y="171"/>
                  <a:pt x="108" y="189"/>
                  <a:pt x="99" y="207"/>
                </a:cubicBezTo>
                <a:cubicBezTo>
                  <a:pt x="81" y="252"/>
                  <a:pt x="81" y="252"/>
                  <a:pt x="81" y="252"/>
                </a:cubicBezTo>
                <a:cubicBezTo>
                  <a:pt x="63" y="297"/>
                  <a:pt x="63" y="297"/>
                  <a:pt x="63" y="297"/>
                </a:cubicBezTo>
                <a:cubicBezTo>
                  <a:pt x="54" y="333"/>
                  <a:pt x="45" y="360"/>
                  <a:pt x="27" y="396"/>
                </a:cubicBezTo>
                <a:cubicBezTo>
                  <a:pt x="18" y="387"/>
                  <a:pt x="18" y="387"/>
                  <a:pt x="18" y="387"/>
                </a:cubicBezTo>
                <a:cubicBezTo>
                  <a:pt x="9" y="360"/>
                  <a:pt x="9" y="324"/>
                  <a:pt x="9" y="288"/>
                </a:cubicBezTo>
                <a:cubicBezTo>
                  <a:pt x="9" y="234"/>
                  <a:pt x="9" y="234"/>
                  <a:pt x="9" y="234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171"/>
                  <a:pt x="0" y="153"/>
                  <a:pt x="0" y="135"/>
                </a:cubicBezTo>
                <a:cubicBezTo>
                  <a:pt x="0" y="117"/>
                  <a:pt x="0" y="99"/>
                  <a:pt x="9" y="90"/>
                </a:cubicBezTo>
                <a:cubicBezTo>
                  <a:pt x="18" y="72"/>
                  <a:pt x="27" y="54"/>
                  <a:pt x="36" y="36"/>
                </a:cubicBezTo>
                <a:cubicBezTo>
                  <a:pt x="45" y="27"/>
                  <a:pt x="63" y="9"/>
                  <a:pt x="81" y="0"/>
                </a:cubicBezTo>
                <a:lnTo>
                  <a:pt x="90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277">
            <a:extLst>
              <a:ext uri="{FF2B5EF4-FFF2-40B4-BE49-F238E27FC236}">
                <a16:creationId xmlns:a16="http://schemas.microsoft.com/office/drawing/2014/main" id="{5ECD6D4D-9AC0-304D-9B29-BB0F1E8BD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4625" y="6175965"/>
            <a:ext cx="124853" cy="301374"/>
          </a:xfrm>
          <a:custGeom>
            <a:avLst/>
            <a:gdLst>
              <a:gd name="T0" fmla="*/ 72 w 127"/>
              <a:gd name="T1" fmla="*/ 0 h 307"/>
              <a:gd name="T2" fmla="*/ 72 w 127"/>
              <a:gd name="T3" fmla="*/ 0 h 307"/>
              <a:gd name="T4" fmla="*/ 108 w 127"/>
              <a:gd name="T5" fmla="*/ 45 h 307"/>
              <a:gd name="T6" fmla="*/ 126 w 127"/>
              <a:gd name="T7" fmla="*/ 81 h 307"/>
              <a:gd name="T8" fmla="*/ 126 w 127"/>
              <a:gd name="T9" fmla="*/ 126 h 307"/>
              <a:gd name="T10" fmla="*/ 108 w 127"/>
              <a:gd name="T11" fmla="*/ 162 h 307"/>
              <a:gd name="T12" fmla="*/ 99 w 127"/>
              <a:gd name="T13" fmla="*/ 198 h 307"/>
              <a:gd name="T14" fmla="*/ 81 w 127"/>
              <a:gd name="T15" fmla="*/ 234 h 307"/>
              <a:gd name="T16" fmla="*/ 36 w 127"/>
              <a:gd name="T17" fmla="*/ 306 h 307"/>
              <a:gd name="T18" fmla="*/ 27 w 127"/>
              <a:gd name="T19" fmla="*/ 306 h 307"/>
              <a:gd name="T20" fmla="*/ 18 w 127"/>
              <a:gd name="T21" fmla="*/ 225 h 307"/>
              <a:gd name="T22" fmla="*/ 18 w 127"/>
              <a:gd name="T23" fmla="*/ 189 h 307"/>
              <a:gd name="T24" fmla="*/ 9 w 127"/>
              <a:gd name="T25" fmla="*/ 153 h 307"/>
              <a:gd name="T26" fmla="*/ 0 w 127"/>
              <a:gd name="T27" fmla="*/ 117 h 307"/>
              <a:gd name="T28" fmla="*/ 0 w 127"/>
              <a:gd name="T29" fmla="*/ 81 h 307"/>
              <a:gd name="T30" fmla="*/ 27 w 127"/>
              <a:gd name="T31" fmla="*/ 45 h 307"/>
              <a:gd name="T32" fmla="*/ 54 w 127"/>
              <a:gd name="T33" fmla="*/ 0 h 307"/>
              <a:gd name="T34" fmla="*/ 72 w 127"/>
              <a:gd name="T3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" h="307">
                <a:moveTo>
                  <a:pt x="72" y="0"/>
                </a:moveTo>
                <a:lnTo>
                  <a:pt x="72" y="0"/>
                </a:lnTo>
                <a:cubicBezTo>
                  <a:pt x="90" y="18"/>
                  <a:pt x="99" y="27"/>
                  <a:pt x="108" y="45"/>
                </a:cubicBezTo>
                <a:cubicBezTo>
                  <a:pt x="117" y="54"/>
                  <a:pt x="126" y="72"/>
                  <a:pt x="126" y="81"/>
                </a:cubicBezTo>
                <a:cubicBezTo>
                  <a:pt x="126" y="99"/>
                  <a:pt x="126" y="108"/>
                  <a:pt x="126" y="126"/>
                </a:cubicBezTo>
                <a:cubicBezTo>
                  <a:pt x="117" y="135"/>
                  <a:pt x="117" y="153"/>
                  <a:pt x="108" y="162"/>
                </a:cubicBezTo>
                <a:cubicBezTo>
                  <a:pt x="108" y="171"/>
                  <a:pt x="99" y="189"/>
                  <a:pt x="99" y="198"/>
                </a:cubicBezTo>
                <a:cubicBezTo>
                  <a:pt x="90" y="216"/>
                  <a:pt x="81" y="225"/>
                  <a:pt x="81" y="234"/>
                </a:cubicBezTo>
                <a:cubicBezTo>
                  <a:pt x="63" y="261"/>
                  <a:pt x="54" y="288"/>
                  <a:pt x="36" y="306"/>
                </a:cubicBezTo>
                <a:cubicBezTo>
                  <a:pt x="27" y="306"/>
                  <a:pt x="27" y="306"/>
                  <a:pt x="27" y="306"/>
                </a:cubicBezTo>
                <a:cubicBezTo>
                  <a:pt x="18" y="279"/>
                  <a:pt x="18" y="252"/>
                  <a:pt x="18" y="225"/>
                </a:cubicBezTo>
                <a:cubicBezTo>
                  <a:pt x="18" y="216"/>
                  <a:pt x="18" y="198"/>
                  <a:pt x="18" y="189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135"/>
                  <a:pt x="9" y="126"/>
                  <a:pt x="0" y="117"/>
                </a:cubicBezTo>
                <a:cubicBezTo>
                  <a:pt x="0" y="99"/>
                  <a:pt x="0" y="90"/>
                  <a:pt x="0" y="81"/>
                </a:cubicBezTo>
                <a:cubicBezTo>
                  <a:pt x="9" y="63"/>
                  <a:pt x="18" y="54"/>
                  <a:pt x="27" y="45"/>
                </a:cubicBezTo>
                <a:cubicBezTo>
                  <a:pt x="27" y="27"/>
                  <a:pt x="45" y="18"/>
                  <a:pt x="54" y="0"/>
                </a:cubicBezTo>
                <a:lnTo>
                  <a:pt x="72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408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71">
            <a:extLst>
              <a:ext uri="{FF2B5EF4-FFF2-40B4-BE49-F238E27FC236}">
                <a16:creationId xmlns:a16="http://schemas.microsoft.com/office/drawing/2014/main" id="{1A4D0884-13F9-9748-B2A4-2F173553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72">
            <a:extLst>
              <a:ext uri="{FF2B5EF4-FFF2-40B4-BE49-F238E27FC236}">
                <a16:creationId xmlns:a16="http://schemas.microsoft.com/office/drawing/2014/main" id="{35231CFE-F630-9044-843A-754BBDE8E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65436EFE-F161-F249-AB0A-3225BF198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74">
            <a:extLst>
              <a:ext uri="{FF2B5EF4-FFF2-40B4-BE49-F238E27FC236}">
                <a16:creationId xmlns:a16="http://schemas.microsoft.com/office/drawing/2014/main" id="{E4213A3C-ACBE-944A-BC05-7AADB68C1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Freeform 231">
            <a:extLst>
              <a:ext uri="{FF2B5EF4-FFF2-40B4-BE49-F238E27FC236}">
                <a16:creationId xmlns:a16="http://schemas.microsoft.com/office/drawing/2014/main" id="{D873FF66-38BC-F841-B4DE-4EA7738AF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048" y="4642100"/>
            <a:ext cx="1423106" cy="1428711"/>
          </a:xfrm>
          <a:custGeom>
            <a:avLst/>
            <a:gdLst>
              <a:gd name="T0" fmla="*/ 1117 w 1118"/>
              <a:gd name="T1" fmla="*/ 558 h 1125"/>
              <a:gd name="T2" fmla="*/ 1117 w 1118"/>
              <a:gd name="T3" fmla="*/ 558 h 1125"/>
              <a:gd name="T4" fmla="*/ 559 w 1118"/>
              <a:gd name="T5" fmla="*/ 1124 h 1125"/>
              <a:gd name="T6" fmla="*/ 0 w 1118"/>
              <a:gd name="T7" fmla="*/ 558 h 1125"/>
              <a:gd name="T8" fmla="*/ 559 w 1118"/>
              <a:gd name="T9" fmla="*/ 0 h 1125"/>
              <a:gd name="T10" fmla="*/ 1117 w 1118"/>
              <a:gd name="T11" fmla="*/ 55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8" h="1125">
                <a:moveTo>
                  <a:pt x="1117" y="558"/>
                </a:moveTo>
                <a:lnTo>
                  <a:pt x="1117" y="558"/>
                </a:lnTo>
                <a:cubicBezTo>
                  <a:pt x="1117" y="872"/>
                  <a:pt x="865" y="1124"/>
                  <a:pt x="559" y="1124"/>
                </a:cubicBezTo>
                <a:cubicBezTo>
                  <a:pt x="245" y="1124"/>
                  <a:pt x="0" y="872"/>
                  <a:pt x="0" y="558"/>
                </a:cubicBezTo>
                <a:cubicBezTo>
                  <a:pt x="0" y="252"/>
                  <a:pt x="245" y="0"/>
                  <a:pt x="559" y="0"/>
                </a:cubicBezTo>
                <a:cubicBezTo>
                  <a:pt x="865" y="0"/>
                  <a:pt x="1117" y="252"/>
                  <a:pt x="1117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32">
            <a:extLst>
              <a:ext uri="{FF2B5EF4-FFF2-40B4-BE49-F238E27FC236}">
                <a16:creationId xmlns:a16="http://schemas.microsoft.com/office/drawing/2014/main" id="{FA5EDB16-72CF-2F48-98DB-759AB04E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048" y="10928419"/>
            <a:ext cx="1423106" cy="1423106"/>
          </a:xfrm>
          <a:custGeom>
            <a:avLst/>
            <a:gdLst>
              <a:gd name="T0" fmla="*/ 1117 w 1118"/>
              <a:gd name="T1" fmla="*/ 559 h 1118"/>
              <a:gd name="T2" fmla="*/ 1117 w 1118"/>
              <a:gd name="T3" fmla="*/ 559 h 1118"/>
              <a:gd name="T4" fmla="*/ 559 w 1118"/>
              <a:gd name="T5" fmla="*/ 1117 h 1118"/>
              <a:gd name="T6" fmla="*/ 0 w 1118"/>
              <a:gd name="T7" fmla="*/ 559 h 1118"/>
              <a:gd name="T8" fmla="*/ 559 w 1118"/>
              <a:gd name="T9" fmla="*/ 0 h 1118"/>
              <a:gd name="T10" fmla="*/ 1117 w 1118"/>
              <a:gd name="T11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8" h="1118">
                <a:moveTo>
                  <a:pt x="1117" y="559"/>
                </a:moveTo>
                <a:lnTo>
                  <a:pt x="1117" y="559"/>
                </a:lnTo>
                <a:cubicBezTo>
                  <a:pt x="1117" y="865"/>
                  <a:pt x="865" y="1117"/>
                  <a:pt x="559" y="1117"/>
                </a:cubicBezTo>
                <a:cubicBezTo>
                  <a:pt x="245" y="1117"/>
                  <a:pt x="0" y="865"/>
                  <a:pt x="0" y="559"/>
                </a:cubicBezTo>
                <a:cubicBezTo>
                  <a:pt x="0" y="253"/>
                  <a:pt x="245" y="0"/>
                  <a:pt x="559" y="0"/>
                </a:cubicBezTo>
                <a:cubicBezTo>
                  <a:pt x="865" y="0"/>
                  <a:pt x="1117" y="253"/>
                  <a:pt x="1117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3">
            <a:extLst>
              <a:ext uri="{FF2B5EF4-FFF2-40B4-BE49-F238E27FC236}">
                <a16:creationId xmlns:a16="http://schemas.microsoft.com/office/drawing/2014/main" id="{DA1BE16E-E3CC-AD44-AF20-6A9741EB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456" y="4642100"/>
            <a:ext cx="1423106" cy="1428711"/>
          </a:xfrm>
          <a:custGeom>
            <a:avLst/>
            <a:gdLst>
              <a:gd name="T0" fmla="*/ 1118 w 1119"/>
              <a:gd name="T1" fmla="*/ 558 h 1125"/>
              <a:gd name="T2" fmla="*/ 1118 w 1119"/>
              <a:gd name="T3" fmla="*/ 558 h 1125"/>
              <a:gd name="T4" fmla="*/ 559 w 1119"/>
              <a:gd name="T5" fmla="*/ 1124 h 1125"/>
              <a:gd name="T6" fmla="*/ 0 w 1119"/>
              <a:gd name="T7" fmla="*/ 558 h 1125"/>
              <a:gd name="T8" fmla="*/ 559 w 1119"/>
              <a:gd name="T9" fmla="*/ 0 h 1125"/>
              <a:gd name="T10" fmla="*/ 1118 w 1119"/>
              <a:gd name="T11" fmla="*/ 55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25">
                <a:moveTo>
                  <a:pt x="1118" y="558"/>
                </a:moveTo>
                <a:lnTo>
                  <a:pt x="1118" y="558"/>
                </a:lnTo>
                <a:cubicBezTo>
                  <a:pt x="1118" y="872"/>
                  <a:pt x="873" y="1124"/>
                  <a:pt x="559" y="1124"/>
                </a:cubicBezTo>
                <a:cubicBezTo>
                  <a:pt x="253" y="1124"/>
                  <a:pt x="0" y="872"/>
                  <a:pt x="0" y="558"/>
                </a:cubicBezTo>
                <a:cubicBezTo>
                  <a:pt x="0" y="252"/>
                  <a:pt x="253" y="0"/>
                  <a:pt x="559" y="0"/>
                </a:cubicBezTo>
                <a:cubicBezTo>
                  <a:pt x="873" y="0"/>
                  <a:pt x="1118" y="252"/>
                  <a:pt x="1118" y="5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34">
            <a:extLst>
              <a:ext uri="{FF2B5EF4-FFF2-40B4-BE49-F238E27FC236}">
                <a16:creationId xmlns:a16="http://schemas.microsoft.com/office/drawing/2014/main" id="{01C292A3-E44F-684B-862E-7F69D369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456" y="10928419"/>
            <a:ext cx="1423106" cy="1423106"/>
          </a:xfrm>
          <a:custGeom>
            <a:avLst/>
            <a:gdLst>
              <a:gd name="T0" fmla="*/ 1118 w 1119"/>
              <a:gd name="T1" fmla="*/ 559 h 1118"/>
              <a:gd name="T2" fmla="*/ 1118 w 1119"/>
              <a:gd name="T3" fmla="*/ 559 h 1118"/>
              <a:gd name="T4" fmla="*/ 559 w 1119"/>
              <a:gd name="T5" fmla="*/ 1117 h 1118"/>
              <a:gd name="T6" fmla="*/ 0 w 1119"/>
              <a:gd name="T7" fmla="*/ 559 h 1118"/>
              <a:gd name="T8" fmla="*/ 559 w 1119"/>
              <a:gd name="T9" fmla="*/ 0 h 1118"/>
              <a:gd name="T10" fmla="*/ 1118 w 1119"/>
              <a:gd name="T11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18">
                <a:moveTo>
                  <a:pt x="1118" y="559"/>
                </a:moveTo>
                <a:lnTo>
                  <a:pt x="1118" y="559"/>
                </a:lnTo>
                <a:cubicBezTo>
                  <a:pt x="1118" y="865"/>
                  <a:pt x="873" y="1117"/>
                  <a:pt x="559" y="1117"/>
                </a:cubicBezTo>
                <a:cubicBezTo>
                  <a:pt x="253" y="1117"/>
                  <a:pt x="0" y="865"/>
                  <a:pt x="0" y="559"/>
                </a:cubicBezTo>
                <a:cubicBezTo>
                  <a:pt x="0" y="253"/>
                  <a:pt x="253" y="0"/>
                  <a:pt x="559" y="0"/>
                </a:cubicBezTo>
                <a:cubicBezTo>
                  <a:pt x="873" y="0"/>
                  <a:pt x="1118" y="253"/>
                  <a:pt x="1118" y="5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4" name="Grupo 93">
            <a:extLst>
              <a:ext uri="{FF2B5EF4-FFF2-40B4-BE49-F238E27FC236}">
                <a16:creationId xmlns:a16="http://schemas.microsoft.com/office/drawing/2014/main" id="{5CDB3E7E-9359-C040-991B-00B246DD048F}"/>
              </a:ext>
            </a:extLst>
          </p:cNvPr>
          <p:cNvGrpSpPr/>
          <p:nvPr/>
        </p:nvGrpSpPr>
        <p:grpSpPr>
          <a:xfrm>
            <a:off x="8503828" y="5016145"/>
            <a:ext cx="879636" cy="639055"/>
            <a:chOff x="8608650" y="5112733"/>
            <a:chExt cx="655524" cy="476238"/>
          </a:xfrm>
        </p:grpSpPr>
        <p:sp>
          <p:nvSpPr>
            <p:cNvPr id="95" name="Freeform 241">
              <a:extLst>
                <a:ext uri="{FF2B5EF4-FFF2-40B4-BE49-F238E27FC236}">
                  <a16:creationId xmlns:a16="http://schemas.microsoft.com/office/drawing/2014/main" id="{CD959C4F-9927-F24A-85EC-435995E97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42">
              <a:extLst>
                <a:ext uri="{FF2B5EF4-FFF2-40B4-BE49-F238E27FC236}">
                  <a16:creationId xmlns:a16="http://schemas.microsoft.com/office/drawing/2014/main" id="{6591E282-9EDB-6745-BD1E-6E128A4F7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43">
              <a:extLst>
                <a:ext uri="{FF2B5EF4-FFF2-40B4-BE49-F238E27FC236}">
                  <a16:creationId xmlns:a16="http://schemas.microsoft.com/office/drawing/2014/main" id="{63624484-70D1-3D4B-B78A-61E9B706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44">
              <a:extLst>
                <a:ext uri="{FF2B5EF4-FFF2-40B4-BE49-F238E27FC236}">
                  <a16:creationId xmlns:a16="http://schemas.microsoft.com/office/drawing/2014/main" id="{DA435ED9-0B04-C947-B884-4DA05FB65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45">
              <a:extLst>
                <a:ext uri="{FF2B5EF4-FFF2-40B4-BE49-F238E27FC236}">
                  <a16:creationId xmlns:a16="http://schemas.microsoft.com/office/drawing/2014/main" id="{0E395B1A-4621-AA43-89D6-149F30B54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46">
              <a:extLst>
                <a:ext uri="{FF2B5EF4-FFF2-40B4-BE49-F238E27FC236}">
                  <a16:creationId xmlns:a16="http://schemas.microsoft.com/office/drawing/2014/main" id="{913788A7-7B2E-F345-A415-540DEC56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47">
              <a:extLst>
                <a:ext uri="{FF2B5EF4-FFF2-40B4-BE49-F238E27FC236}">
                  <a16:creationId xmlns:a16="http://schemas.microsoft.com/office/drawing/2014/main" id="{320DE4FB-EC9B-1B4F-AAE9-1AABEDCEF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48">
              <a:extLst>
                <a:ext uri="{FF2B5EF4-FFF2-40B4-BE49-F238E27FC236}">
                  <a16:creationId xmlns:a16="http://schemas.microsoft.com/office/drawing/2014/main" id="{DBEE4B9A-3ECA-9E4E-B2C6-86FE9F641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1CD0A4A7-73F2-404E-A4E2-8D8BDC8232DC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90347F1D-CCA3-564F-92D3-E1AB4395CB71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CD5FD68B-9917-644E-92E5-B7D6D76A405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0C0B9DC7-FCE5-0143-9488-73452837683D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10" name="Freeform 290">
              <a:extLst>
                <a:ext uri="{FF2B5EF4-FFF2-40B4-BE49-F238E27FC236}">
                  <a16:creationId xmlns:a16="http://schemas.microsoft.com/office/drawing/2014/main" id="{DFED95AB-2501-A04B-9DF7-F71BAD12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91">
              <a:extLst>
                <a:ext uri="{FF2B5EF4-FFF2-40B4-BE49-F238E27FC236}">
                  <a16:creationId xmlns:a16="http://schemas.microsoft.com/office/drawing/2014/main" id="{6CE51FF3-0F66-FC49-8124-A791D2601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2">
              <a:extLst>
                <a:ext uri="{FF2B5EF4-FFF2-40B4-BE49-F238E27FC236}">
                  <a16:creationId xmlns:a16="http://schemas.microsoft.com/office/drawing/2014/main" id="{658E3E1C-CF6F-674C-AAB3-C87AF7FA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93">
              <a:extLst>
                <a:ext uri="{FF2B5EF4-FFF2-40B4-BE49-F238E27FC236}">
                  <a16:creationId xmlns:a16="http://schemas.microsoft.com/office/drawing/2014/main" id="{E0C28DC4-33EE-3845-A666-53C3A92D6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94">
              <a:extLst>
                <a:ext uri="{FF2B5EF4-FFF2-40B4-BE49-F238E27FC236}">
                  <a16:creationId xmlns:a16="http://schemas.microsoft.com/office/drawing/2014/main" id="{45A72B43-1C16-0F43-AD7B-6E6BCA7A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95">
              <a:extLst>
                <a:ext uri="{FF2B5EF4-FFF2-40B4-BE49-F238E27FC236}">
                  <a16:creationId xmlns:a16="http://schemas.microsoft.com/office/drawing/2014/main" id="{CB5D4CDD-1679-1146-9938-B2E1CA0A1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3B1FCEB5-FF4F-7E40-8C52-B6E8C220DF89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17" name="Freeform 248">
              <a:extLst>
                <a:ext uri="{FF2B5EF4-FFF2-40B4-BE49-F238E27FC236}">
                  <a16:creationId xmlns:a16="http://schemas.microsoft.com/office/drawing/2014/main" id="{90812833-5FDF-CF48-A2E4-CD8C9385E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49">
              <a:extLst>
                <a:ext uri="{FF2B5EF4-FFF2-40B4-BE49-F238E27FC236}">
                  <a16:creationId xmlns:a16="http://schemas.microsoft.com/office/drawing/2014/main" id="{AB3F0A72-4839-8645-AD80-2188B75C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50">
              <a:extLst>
                <a:ext uri="{FF2B5EF4-FFF2-40B4-BE49-F238E27FC236}">
                  <a16:creationId xmlns:a16="http://schemas.microsoft.com/office/drawing/2014/main" id="{A3E27EC6-5F26-3C43-9DE0-EADD2D1DE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91CF138B-EE65-2141-A5B5-B65CC99C91F0}"/>
              </a:ext>
            </a:extLst>
          </p:cNvPr>
          <p:cNvGrpSpPr/>
          <p:nvPr/>
        </p:nvGrpSpPr>
        <p:grpSpPr>
          <a:xfrm>
            <a:off x="15016783" y="4918812"/>
            <a:ext cx="765221" cy="833412"/>
            <a:chOff x="10833756" y="5162085"/>
            <a:chExt cx="559761" cy="609643"/>
          </a:xfrm>
        </p:grpSpPr>
        <p:sp>
          <p:nvSpPr>
            <p:cNvPr id="121" name="Freeform 233">
              <a:extLst>
                <a:ext uri="{FF2B5EF4-FFF2-40B4-BE49-F238E27FC236}">
                  <a16:creationId xmlns:a16="http://schemas.microsoft.com/office/drawing/2014/main" id="{53F29B1C-2370-9144-AC35-77D96C91A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34">
              <a:extLst>
                <a:ext uri="{FF2B5EF4-FFF2-40B4-BE49-F238E27FC236}">
                  <a16:creationId xmlns:a16="http://schemas.microsoft.com/office/drawing/2014/main" id="{2DF88396-5EC0-7B4C-8188-3FB0DEF20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35">
              <a:extLst>
                <a:ext uri="{FF2B5EF4-FFF2-40B4-BE49-F238E27FC236}">
                  <a16:creationId xmlns:a16="http://schemas.microsoft.com/office/drawing/2014/main" id="{A09E04F8-3D1F-8E44-B4A4-7D11751C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36">
              <a:extLst>
                <a:ext uri="{FF2B5EF4-FFF2-40B4-BE49-F238E27FC236}">
                  <a16:creationId xmlns:a16="http://schemas.microsoft.com/office/drawing/2014/main" id="{7C062C2B-4B10-2E46-95EF-F5D0BC77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37">
              <a:extLst>
                <a:ext uri="{FF2B5EF4-FFF2-40B4-BE49-F238E27FC236}">
                  <a16:creationId xmlns:a16="http://schemas.microsoft.com/office/drawing/2014/main" id="{3282A0F8-28C9-DB40-AC7F-CCAEE9DE6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38">
              <a:extLst>
                <a:ext uri="{FF2B5EF4-FFF2-40B4-BE49-F238E27FC236}">
                  <a16:creationId xmlns:a16="http://schemas.microsoft.com/office/drawing/2014/main" id="{FB4D454A-492D-E347-A90A-DA06A335F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39">
              <a:extLst>
                <a:ext uri="{FF2B5EF4-FFF2-40B4-BE49-F238E27FC236}">
                  <a16:creationId xmlns:a16="http://schemas.microsoft.com/office/drawing/2014/main" id="{052080D7-1180-5D47-935F-E7E5CB06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40">
              <a:extLst>
                <a:ext uri="{FF2B5EF4-FFF2-40B4-BE49-F238E27FC236}">
                  <a16:creationId xmlns:a16="http://schemas.microsoft.com/office/drawing/2014/main" id="{1E55AF71-41E6-0240-90B6-E8890C8B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AC88B09D-BEE4-BD4E-95F6-B498543DE5D3}"/>
              </a:ext>
            </a:extLst>
          </p:cNvPr>
          <p:cNvGrpSpPr/>
          <p:nvPr/>
        </p:nvGrpSpPr>
        <p:grpSpPr>
          <a:xfrm>
            <a:off x="16677697" y="4615329"/>
            <a:ext cx="3838612" cy="2038177"/>
            <a:chOff x="4247967" y="10711881"/>
            <a:chExt cx="4236804" cy="2038177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748E6A6D-0A0D-6942-AF5F-02107BCDC27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78" name="Rectangle 40">
              <a:extLst>
                <a:ext uri="{FF2B5EF4-FFF2-40B4-BE49-F238E27FC236}">
                  <a16:creationId xmlns:a16="http://schemas.microsoft.com/office/drawing/2014/main" id="{0F8A042E-8249-AF48-A4B1-198C2FE9FDF8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266415AF-72C3-EF44-ACFF-4D2F3895DC77}"/>
              </a:ext>
            </a:extLst>
          </p:cNvPr>
          <p:cNvGrpSpPr/>
          <p:nvPr/>
        </p:nvGrpSpPr>
        <p:grpSpPr>
          <a:xfrm>
            <a:off x="16677697" y="10960864"/>
            <a:ext cx="3838612" cy="2038177"/>
            <a:chOff x="4247967" y="10711881"/>
            <a:chExt cx="4236804" cy="2038177"/>
          </a:xfrm>
        </p:grpSpPr>
        <p:sp>
          <p:nvSpPr>
            <p:cNvPr id="180" name="CuadroTexto 395">
              <a:extLst>
                <a:ext uri="{FF2B5EF4-FFF2-40B4-BE49-F238E27FC236}">
                  <a16:creationId xmlns:a16="http://schemas.microsoft.com/office/drawing/2014/main" id="{B8B33702-3385-CE47-8DD7-042683DC5599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1" name="Rectangle 40">
              <a:extLst>
                <a:ext uri="{FF2B5EF4-FFF2-40B4-BE49-F238E27FC236}">
                  <a16:creationId xmlns:a16="http://schemas.microsoft.com/office/drawing/2014/main" id="{3EB319CA-4E34-9F46-BD01-ED4673003F8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D599DC11-E475-324A-9145-D751E5B1E2D4}"/>
              </a:ext>
            </a:extLst>
          </p:cNvPr>
          <p:cNvGrpSpPr/>
          <p:nvPr/>
        </p:nvGrpSpPr>
        <p:grpSpPr>
          <a:xfrm>
            <a:off x="3598431" y="4640844"/>
            <a:ext cx="3877979" cy="2012662"/>
            <a:chOff x="4263265" y="1952891"/>
            <a:chExt cx="4236804" cy="2012662"/>
          </a:xfrm>
        </p:grpSpPr>
        <p:sp>
          <p:nvSpPr>
            <p:cNvPr id="183" name="CuadroTexto 395">
              <a:extLst>
                <a:ext uri="{FF2B5EF4-FFF2-40B4-BE49-F238E27FC236}">
                  <a16:creationId xmlns:a16="http://schemas.microsoft.com/office/drawing/2014/main" id="{26329BA5-41D9-8C4D-BF7C-835B3DFEA9B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4CDF56ED-5BE4-5B41-88C6-94876FEF7EC3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902DB2A1-465F-D54C-9E24-2D3B0A0CC41F}"/>
              </a:ext>
            </a:extLst>
          </p:cNvPr>
          <p:cNvGrpSpPr/>
          <p:nvPr/>
        </p:nvGrpSpPr>
        <p:grpSpPr>
          <a:xfrm>
            <a:off x="3608427" y="10983525"/>
            <a:ext cx="3877979" cy="2012662"/>
            <a:chOff x="4263265" y="1952891"/>
            <a:chExt cx="4236804" cy="2012662"/>
          </a:xfrm>
        </p:grpSpPr>
        <p:sp>
          <p:nvSpPr>
            <p:cNvPr id="186" name="CuadroTexto 395">
              <a:extLst>
                <a:ext uri="{FF2B5EF4-FFF2-40B4-BE49-F238E27FC236}">
                  <a16:creationId xmlns:a16="http://schemas.microsoft.com/office/drawing/2014/main" id="{B741FA1E-0284-064F-8900-6B473EE29A9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7" name="Rectangle 40">
              <a:extLst>
                <a:ext uri="{FF2B5EF4-FFF2-40B4-BE49-F238E27FC236}">
                  <a16:creationId xmlns:a16="http://schemas.microsoft.com/office/drawing/2014/main" id="{F426B1EF-2A29-0A47-9E4A-4C01D80E54CC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88" name="Freeform 3">
            <a:extLst>
              <a:ext uri="{FF2B5EF4-FFF2-40B4-BE49-F238E27FC236}">
                <a16:creationId xmlns:a16="http://schemas.microsoft.com/office/drawing/2014/main" id="{FE4F7AA2-B4B2-2747-9C2D-D76887C5B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307" y="5098070"/>
            <a:ext cx="5094766" cy="6411446"/>
          </a:xfrm>
          <a:custGeom>
            <a:avLst/>
            <a:gdLst>
              <a:gd name="T0" fmla="*/ 2287 w 4573"/>
              <a:gd name="T1" fmla="*/ 5752 h 5753"/>
              <a:gd name="T2" fmla="*/ 2287 w 4573"/>
              <a:gd name="T3" fmla="*/ 5752 h 5753"/>
              <a:gd name="T4" fmla="*/ 2287 w 4573"/>
              <a:gd name="T5" fmla="*/ 5752 h 5753"/>
              <a:gd name="T6" fmla="*/ 2287 w 4573"/>
              <a:gd name="T7" fmla="*/ 5752 h 5753"/>
              <a:gd name="T8" fmla="*/ 0 w 4573"/>
              <a:gd name="T9" fmla="*/ 1998 h 5753"/>
              <a:gd name="T10" fmla="*/ 0 w 4573"/>
              <a:gd name="T11" fmla="*/ 351 h 5753"/>
              <a:gd name="T12" fmla="*/ 2287 w 4573"/>
              <a:gd name="T13" fmla="*/ 0 h 5753"/>
              <a:gd name="T14" fmla="*/ 4572 w 4573"/>
              <a:gd name="T15" fmla="*/ 351 h 5753"/>
              <a:gd name="T16" fmla="*/ 4572 w 4573"/>
              <a:gd name="T17" fmla="*/ 1998 h 5753"/>
              <a:gd name="T18" fmla="*/ 2287 w 4573"/>
              <a:gd name="T19" fmla="*/ 5752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73" h="5753">
                <a:moveTo>
                  <a:pt x="2287" y="5752"/>
                </a:moveTo>
                <a:lnTo>
                  <a:pt x="2287" y="5752"/>
                </a:lnTo>
                <a:lnTo>
                  <a:pt x="2287" y="5752"/>
                </a:lnTo>
                <a:lnTo>
                  <a:pt x="2287" y="5752"/>
                </a:lnTo>
                <a:cubicBezTo>
                  <a:pt x="882" y="5022"/>
                  <a:pt x="0" y="3582"/>
                  <a:pt x="0" y="1998"/>
                </a:cubicBezTo>
                <a:cubicBezTo>
                  <a:pt x="0" y="351"/>
                  <a:pt x="0" y="351"/>
                  <a:pt x="0" y="351"/>
                </a:cubicBezTo>
                <a:cubicBezTo>
                  <a:pt x="2287" y="0"/>
                  <a:pt x="2287" y="0"/>
                  <a:pt x="2287" y="0"/>
                </a:cubicBezTo>
                <a:cubicBezTo>
                  <a:pt x="4572" y="351"/>
                  <a:pt x="4572" y="351"/>
                  <a:pt x="4572" y="351"/>
                </a:cubicBezTo>
                <a:cubicBezTo>
                  <a:pt x="4572" y="1998"/>
                  <a:pt x="4572" y="1998"/>
                  <a:pt x="4572" y="1998"/>
                </a:cubicBezTo>
                <a:cubicBezTo>
                  <a:pt x="4572" y="3582"/>
                  <a:pt x="3690" y="5022"/>
                  <a:pt x="2287" y="5752"/>
                </a:cubicBezTo>
              </a:path>
            </a:pathLst>
          </a:custGeom>
          <a:solidFill>
            <a:schemeClr val="accent4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5">
            <a:extLst>
              <a:ext uri="{FF2B5EF4-FFF2-40B4-BE49-F238E27FC236}">
                <a16:creationId xmlns:a16="http://schemas.microsoft.com/office/drawing/2014/main" id="{C3E5B5B7-A7E8-9546-B8F2-9A528F9C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5548" y="9074804"/>
            <a:ext cx="916084" cy="797331"/>
          </a:xfrm>
          <a:custGeom>
            <a:avLst/>
            <a:gdLst>
              <a:gd name="T0" fmla="*/ 395 w 1665"/>
              <a:gd name="T1" fmla="*/ 405 h 1451"/>
              <a:gd name="T2" fmla="*/ 395 w 1665"/>
              <a:gd name="T3" fmla="*/ 405 h 1451"/>
              <a:gd name="T4" fmla="*/ 935 w 1665"/>
              <a:gd name="T5" fmla="*/ 1198 h 1451"/>
              <a:gd name="T6" fmla="*/ 1223 w 1665"/>
              <a:gd name="T7" fmla="*/ 1441 h 1451"/>
              <a:gd name="T8" fmla="*/ 1538 w 1665"/>
              <a:gd name="T9" fmla="*/ 1279 h 1451"/>
              <a:gd name="T10" fmla="*/ 1646 w 1665"/>
              <a:gd name="T11" fmla="*/ 1071 h 1451"/>
              <a:gd name="T12" fmla="*/ 1547 w 1665"/>
              <a:gd name="T13" fmla="*/ 954 h 1451"/>
              <a:gd name="T14" fmla="*/ 1358 w 1665"/>
              <a:gd name="T15" fmla="*/ 432 h 1451"/>
              <a:gd name="T16" fmla="*/ 1322 w 1665"/>
              <a:gd name="T17" fmla="*/ 324 h 1451"/>
              <a:gd name="T18" fmla="*/ 1223 w 1665"/>
              <a:gd name="T19" fmla="*/ 270 h 1451"/>
              <a:gd name="T20" fmla="*/ 548 w 1665"/>
              <a:gd name="T21" fmla="*/ 81 h 1451"/>
              <a:gd name="T22" fmla="*/ 314 w 1665"/>
              <a:gd name="T23" fmla="*/ 63 h 1451"/>
              <a:gd name="T24" fmla="*/ 134 w 1665"/>
              <a:gd name="T25" fmla="*/ 90 h 1451"/>
              <a:gd name="T26" fmla="*/ 0 w 1665"/>
              <a:gd name="T27" fmla="*/ 0 h 1451"/>
              <a:gd name="T28" fmla="*/ 395 w 1665"/>
              <a:gd name="T29" fmla="*/ 405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65" h="1451">
                <a:moveTo>
                  <a:pt x="395" y="405"/>
                </a:moveTo>
                <a:lnTo>
                  <a:pt x="395" y="405"/>
                </a:lnTo>
                <a:cubicBezTo>
                  <a:pt x="575" y="676"/>
                  <a:pt x="755" y="937"/>
                  <a:pt x="935" y="1198"/>
                </a:cubicBezTo>
                <a:cubicBezTo>
                  <a:pt x="1007" y="1306"/>
                  <a:pt x="1088" y="1423"/>
                  <a:pt x="1223" y="1441"/>
                </a:cubicBezTo>
                <a:cubicBezTo>
                  <a:pt x="1340" y="1450"/>
                  <a:pt x="1448" y="1360"/>
                  <a:pt x="1538" y="1279"/>
                </a:cubicBezTo>
                <a:cubicBezTo>
                  <a:pt x="1601" y="1225"/>
                  <a:pt x="1664" y="1153"/>
                  <a:pt x="1646" y="1071"/>
                </a:cubicBezTo>
                <a:cubicBezTo>
                  <a:pt x="1628" y="1026"/>
                  <a:pt x="1583" y="990"/>
                  <a:pt x="1547" y="954"/>
                </a:cubicBezTo>
                <a:cubicBezTo>
                  <a:pt x="1412" y="829"/>
                  <a:pt x="1385" y="621"/>
                  <a:pt x="1358" y="432"/>
                </a:cubicBezTo>
                <a:cubicBezTo>
                  <a:pt x="1358" y="396"/>
                  <a:pt x="1349" y="352"/>
                  <a:pt x="1322" y="324"/>
                </a:cubicBezTo>
                <a:cubicBezTo>
                  <a:pt x="1295" y="297"/>
                  <a:pt x="1259" y="279"/>
                  <a:pt x="1223" y="270"/>
                </a:cubicBezTo>
                <a:cubicBezTo>
                  <a:pt x="1007" y="189"/>
                  <a:pt x="782" y="135"/>
                  <a:pt x="548" y="81"/>
                </a:cubicBezTo>
                <a:cubicBezTo>
                  <a:pt x="476" y="63"/>
                  <a:pt x="395" y="54"/>
                  <a:pt x="314" y="63"/>
                </a:cubicBezTo>
                <a:cubicBezTo>
                  <a:pt x="251" y="72"/>
                  <a:pt x="197" y="90"/>
                  <a:pt x="134" y="90"/>
                </a:cubicBezTo>
                <a:cubicBezTo>
                  <a:pt x="81" y="90"/>
                  <a:pt x="18" y="54"/>
                  <a:pt x="0" y="0"/>
                </a:cubicBezTo>
                <a:lnTo>
                  <a:pt x="395" y="40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6">
            <a:extLst>
              <a:ext uri="{FF2B5EF4-FFF2-40B4-BE49-F238E27FC236}">
                <a16:creationId xmlns:a16="http://schemas.microsoft.com/office/drawing/2014/main" id="{992A9DC0-0E00-C449-A3AB-5F49BE48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384" y="8682196"/>
            <a:ext cx="1601936" cy="744014"/>
          </a:xfrm>
          <a:custGeom>
            <a:avLst/>
            <a:gdLst>
              <a:gd name="T0" fmla="*/ 9 w 2917"/>
              <a:gd name="T1" fmla="*/ 729 h 1352"/>
              <a:gd name="T2" fmla="*/ 9 w 2917"/>
              <a:gd name="T3" fmla="*/ 729 h 1352"/>
              <a:gd name="T4" fmla="*/ 260 w 2917"/>
              <a:gd name="T5" fmla="*/ 1107 h 1352"/>
              <a:gd name="T6" fmla="*/ 710 w 2917"/>
              <a:gd name="T7" fmla="*/ 1179 h 1352"/>
              <a:gd name="T8" fmla="*/ 800 w 2917"/>
              <a:gd name="T9" fmla="*/ 1171 h 1352"/>
              <a:gd name="T10" fmla="*/ 908 w 2917"/>
              <a:gd name="T11" fmla="*/ 1233 h 1352"/>
              <a:gd name="T12" fmla="*/ 1385 w 2917"/>
              <a:gd name="T13" fmla="*/ 1341 h 1352"/>
              <a:gd name="T14" fmla="*/ 1781 w 2917"/>
              <a:gd name="T15" fmla="*/ 1323 h 1352"/>
              <a:gd name="T16" fmla="*/ 2375 w 2917"/>
              <a:gd name="T17" fmla="*/ 1224 h 1352"/>
              <a:gd name="T18" fmla="*/ 2817 w 2917"/>
              <a:gd name="T19" fmla="*/ 846 h 1352"/>
              <a:gd name="T20" fmla="*/ 2916 w 2917"/>
              <a:gd name="T21" fmla="*/ 261 h 1352"/>
              <a:gd name="T22" fmla="*/ 2385 w 2917"/>
              <a:gd name="T23" fmla="*/ 63 h 1352"/>
              <a:gd name="T24" fmla="*/ 2133 w 2917"/>
              <a:gd name="T25" fmla="*/ 9 h 1352"/>
              <a:gd name="T26" fmla="*/ 1862 w 2917"/>
              <a:gd name="T27" fmla="*/ 27 h 1352"/>
              <a:gd name="T28" fmla="*/ 368 w 2917"/>
              <a:gd name="T29" fmla="*/ 432 h 1352"/>
              <a:gd name="T30" fmla="*/ 0 w 2917"/>
              <a:gd name="T31" fmla="*/ 765 h 1352"/>
              <a:gd name="T32" fmla="*/ 9 w 2917"/>
              <a:gd name="T33" fmla="*/ 729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7" h="1352">
                <a:moveTo>
                  <a:pt x="9" y="729"/>
                </a:moveTo>
                <a:lnTo>
                  <a:pt x="9" y="729"/>
                </a:lnTo>
                <a:cubicBezTo>
                  <a:pt x="36" y="882"/>
                  <a:pt x="135" y="1017"/>
                  <a:pt x="260" y="1107"/>
                </a:cubicBezTo>
                <a:cubicBezTo>
                  <a:pt x="395" y="1188"/>
                  <a:pt x="557" y="1215"/>
                  <a:pt x="710" y="1179"/>
                </a:cubicBezTo>
                <a:cubicBezTo>
                  <a:pt x="737" y="1171"/>
                  <a:pt x="773" y="1161"/>
                  <a:pt x="800" y="1171"/>
                </a:cubicBezTo>
                <a:cubicBezTo>
                  <a:pt x="845" y="1171"/>
                  <a:pt x="872" y="1207"/>
                  <a:pt x="908" y="1233"/>
                </a:cubicBezTo>
                <a:cubicBezTo>
                  <a:pt x="1034" y="1341"/>
                  <a:pt x="1214" y="1351"/>
                  <a:pt x="1385" y="1341"/>
                </a:cubicBezTo>
                <a:cubicBezTo>
                  <a:pt x="1520" y="1341"/>
                  <a:pt x="1646" y="1332"/>
                  <a:pt x="1781" y="1323"/>
                </a:cubicBezTo>
                <a:cubicBezTo>
                  <a:pt x="1979" y="1315"/>
                  <a:pt x="2186" y="1296"/>
                  <a:pt x="2375" y="1224"/>
                </a:cubicBezTo>
                <a:cubicBezTo>
                  <a:pt x="2565" y="1152"/>
                  <a:pt x="2736" y="1026"/>
                  <a:pt x="2817" y="846"/>
                </a:cubicBezTo>
                <a:cubicBezTo>
                  <a:pt x="2907" y="666"/>
                  <a:pt x="2889" y="459"/>
                  <a:pt x="2916" y="261"/>
                </a:cubicBezTo>
                <a:cubicBezTo>
                  <a:pt x="2745" y="180"/>
                  <a:pt x="2565" y="117"/>
                  <a:pt x="2385" y="63"/>
                </a:cubicBezTo>
                <a:cubicBezTo>
                  <a:pt x="2303" y="36"/>
                  <a:pt x="2214" y="18"/>
                  <a:pt x="2133" y="9"/>
                </a:cubicBezTo>
                <a:cubicBezTo>
                  <a:pt x="2042" y="0"/>
                  <a:pt x="1953" y="9"/>
                  <a:pt x="1862" y="27"/>
                </a:cubicBezTo>
                <a:cubicBezTo>
                  <a:pt x="1349" y="90"/>
                  <a:pt x="836" y="198"/>
                  <a:pt x="368" y="432"/>
                </a:cubicBezTo>
                <a:cubicBezTo>
                  <a:pt x="224" y="513"/>
                  <a:pt x="63" y="612"/>
                  <a:pt x="0" y="765"/>
                </a:cubicBezTo>
                <a:lnTo>
                  <a:pt x="9" y="7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7">
            <a:extLst>
              <a:ext uri="{FF2B5EF4-FFF2-40B4-BE49-F238E27FC236}">
                <a16:creationId xmlns:a16="http://schemas.microsoft.com/office/drawing/2014/main" id="{CAC44CA2-73BB-694A-8947-53B539F98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039" y="8880924"/>
            <a:ext cx="351407" cy="460465"/>
          </a:xfrm>
          <a:custGeom>
            <a:avLst/>
            <a:gdLst>
              <a:gd name="T0" fmla="*/ 0 w 640"/>
              <a:gd name="T1" fmla="*/ 819 h 838"/>
              <a:gd name="T2" fmla="*/ 0 w 640"/>
              <a:gd name="T3" fmla="*/ 819 h 838"/>
              <a:gd name="T4" fmla="*/ 45 w 640"/>
              <a:gd name="T5" fmla="*/ 765 h 838"/>
              <a:gd name="T6" fmla="*/ 90 w 640"/>
              <a:gd name="T7" fmla="*/ 720 h 838"/>
              <a:gd name="T8" fmla="*/ 135 w 640"/>
              <a:gd name="T9" fmla="*/ 675 h 838"/>
              <a:gd name="T10" fmla="*/ 189 w 640"/>
              <a:gd name="T11" fmla="*/ 639 h 838"/>
              <a:gd name="T12" fmla="*/ 252 w 640"/>
              <a:gd name="T13" fmla="*/ 603 h 838"/>
              <a:gd name="T14" fmla="*/ 306 w 640"/>
              <a:gd name="T15" fmla="*/ 567 h 838"/>
              <a:gd name="T16" fmla="*/ 351 w 640"/>
              <a:gd name="T17" fmla="*/ 522 h 838"/>
              <a:gd name="T18" fmla="*/ 378 w 640"/>
              <a:gd name="T19" fmla="*/ 459 h 838"/>
              <a:gd name="T20" fmla="*/ 405 w 640"/>
              <a:gd name="T21" fmla="*/ 396 h 838"/>
              <a:gd name="T22" fmla="*/ 432 w 640"/>
              <a:gd name="T23" fmla="*/ 342 h 838"/>
              <a:gd name="T24" fmla="*/ 450 w 640"/>
              <a:gd name="T25" fmla="*/ 279 h 838"/>
              <a:gd name="T26" fmla="*/ 477 w 640"/>
              <a:gd name="T27" fmla="*/ 225 h 838"/>
              <a:gd name="T28" fmla="*/ 513 w 640"/>
              <a:gd name="T29" fmla="*/ 171 h 838"/>
              <a:gd name="T30" fmla="*/ 540 w 640"/>
              <a:gd name="T31" fmla="*/ 108 h 838"/>
              <a:gd name="T32" fmla="*/ 576 w 640"/>
              <a:gd name="T33" fmla="*/ 54 h 838"/>
              <a:gd name="T34" fmla="*/ 621 w 640"/>
              <a:gd name="T35" fmla="*/ 0 h 838"/>
              <a:gd name="T36" fmla="*/ 630 w 640"/>
              <a:gd name="T37" fmla="*/ 0 h 838"/>
              <a:gd name="T38" fmla="*/ 639 w 640"/>
              <a:gd name="T39" fmla="*/ 72 h 838"/>
              <a:gd name="T40" fmla="*/ 639 w 640"/>
              <a:gd name="T41" fmla="*/ 144 h 838"/>
              <a:gd name="T42" fmla="*/ 621 w 640"/>
              <a:gd name="T43" fmla="*/ 216 h 838"/>
              <a:gd name="T44" fmla="*/ 603 w 640"/>
              <a:gd name="T45" fmla="*/ 279 h 838"/>
              <a:gd name="T46" fmla="*/ 567 w 640"/>
              <a:gd name="T47" fmla="*/ 342 h 838"/>
              <a:gd name="T48" fmla="*/ 531 w 640"/>
              <a:gd name="T49" fmla="*/ 396 h 838"/>
              <a:gd name="T50" fmla="*/ 486 w 640"/>
              <a:gd name="T51" fmla="*/ 450 h 838"/>
              <a:gd name="T52" fmla="*/ 432 w 640"/>
              <a:gd name="T53" fmla="*/ 504 h 838"/>
              <a:gd name="T54" fmla="*/ 378 w 640"/>
              <a:gd name="T55" fmla="*/ 549 h 838"/>
              <a:gd name="T56" fmla="*/ 333 w 640"/>
              <a:gd name="T57" fmla="*/ 594 h 838"/>
              <a:gd name="T58" fmla="*/ 297 w 640"/>
              <a:gd name="T59" fmla="*/ 657 h 838"/>
              <a:gd name="T60" fmla="*/ 261 w 640"/>
              <a:gd name="T61" fmla="*/ 711 h 838"/>
              <a:gd name="T62" fmla="*/ 207 w 640"/>
              <a:gd name="T63" fmla="*/ 765 h 838"/>
              <a:gd name="T64" fmla="*/ 144 w 640"/>
              <a:gd name="T65" fmla="*/ 801 h 838"/>
              <a:gd name="T66" fmla="*/ 81 w 640"/>
              <a:gd name="T67" fmla="*/ 819 h 838"/>
              <a:gd name="T68" fmla="*/ 9 w 640"/>
              <a:gd name="T69" fmla="*/ 837 h 838"/>
              <a:gd name="T70" fmla="*/ 0 w 640"/>
              <a:gd name="T71" fmla="*/ 8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0" h="838">
                <a:moveTo>
                  <a:pt x="0" y="819"/>
                </a:moveTo>
                <a:lnTo>
                  <a:pt x="0" y="819"/>
                </a:lnTo>
                <a:cubicBezTo>
                  <a:pt x="18" y="801"/>
                  <a:pt x="27" y="783"/>
                  <a:pt x="45" y="765"/>
                </a:cubicBezTo>
                <a:cubicBezTo>
                  <a:pt x="63" y="747"/>
                  <a:pt x="72" y="739"/>
                  <a:pt x="90" y="720"/>
                </a:cubicBezTo>
                <a:cubicBezTo>
                  <a:pt x="108" y="703"/>
                  <a:pt x="126" y="693"/>
                  <a:pt x="135" y="675"/>
                </a:cubicBezTo>
                <a:cubicBezTo>
                  <a:pt x="153" y="657"/>
                  <a:pt x="171" y="648"/>
                  <a:pt x="189" y="639"/>
                </a:cubicBezTo>
                <a:cubicBezTo>
                  <a:pt x="207" y="630"/>
                  <a:pt x="225" y="621"/>
                  <a:pt x="252" y="603"/>
                </a:cubicBezTo>
                <a:cubicBezTo>
                  <a:pt x="270" y="594"/>
                  <a:pt x="288" y="585"/>
                  <a:pt x="306" y="567"/>
                </a:cubicBezTo>
                <a:cubicBezTo>
                  <a:pt x="324" y="558"/>
                  <a:pt x="333" y="540"/>
                  <a:pt x="351" y="522"/>
                </a:cubicBezTo>
                <a:cubicBezTo>
                  <a:pt x="360" y="504"/>
                  <a:pt x="369" y="477"/>
                  <a:pt x="378" y="459"/>
                </a:cubicBezTo>
                <a:cubicBezTo>
                  <a:pt x="387" y="441"/>
                  <a:pt x="396" y="414"/>
                  <a:pt x="405" y="396"/>
                </a:cubicBezTo>
                <a:cubicBezTo>
                  <a:pt x="405" y="378"/>
                  <a:pt x="423" y="360"/>
                  <a:pt x="432" y="342"/>
                </a:cubicBezTo>
                <a:cubicBezTo>
                  <a:pt x="441" y="324"/>
                  <a:pt x="441" y="297"/>
                  <a:pt x="450" y="279"/>
                </a:cubicBezTo>
                <a:cubicBezTo>
                  <a:pt x="459" y="261"/>
                  <a:pt x="468" y="243"/>
                  <a:pt x="477" y="225"/>
                </a:cubicBezTo>
                <a:cubicBezTo>
                  <a:pt x="486" y="207"/>
                  <a:pt x="504" y="189"/>
                  <a:pt x="513" y="171"/>
                </a:cubicBezTo>
                <a:cubicBezTo>
                  <a:pt x="522" y="153"/>
                  <a:pt x="531" y="135"/>
                  <a:pt x="540" y="108"/>
                </a:cubicBezTo>
                <a:cubicBezTo>
                  <a:pt x="558" y="90"/>
                  <a:pt x="567" y="72"/>
                  <a:pt x="576" y="54"/>
                </a:cubicBezTo>
                <a:cubicBezTo>
                  <a:pt x="594" y="36"/>
                  <a:pt x="603" y="18"/>
                  <a:pt x="621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39" y="27"/>
                  <a:pt x="639" y="45"/>
                  <a:pt x="639" y="72"/>
                </a:cubicBezTo>
                <a:cubicBezTo>
                  <a:pt x="639" y="99"/>
                  <a:pt x="639" y="117"/>
                  <a:pt x="639" y="144"/>
                </a:cubicBezTo>
                <a:cubicBezTo>
                  <a:pt x="630" y="162"/>
                  <a:pt x="630" y="189"/>
                  <a:pt x="621" y="216"/>
                </a:cubicBezTo>
                <a:cubicBezTo>
                  <a:pt x="612" y="234"/>
                  <a:pt x="612" y="261"/>
                  <a:pt x="603" y="279"/>
                </a:cubicBezTo>
                <a:cubicBezTo>
                  <a:pt x="594" y="297"/>
                  <a:pt x="576" y="324"/>
                  <a:pt x="567" y="342"/>
                </a:cubicBezTo>
                <a:cubicBezTo>
                  <a:pt x="558" y="360"/>
                  <a:pt x="540" y="378"/>
                  <a:pt x="531" y="396"/>
                </a:cubicBezTo>
                <a:cubicBezTo>
                  <a:pt x="513" y="414"/>
                  <a:pt x="495" y="432"/>
                  <a:pt x="486" y="450"/>
                </a:cubicBezTo>
                <a:cubicBezTo>
                  <a:pt x="468" y="468"/>
                  <a:pt x="450" y="486"/>
                  <a:pt x="432" y="504"/>
                </a:cubicBezTo>
                <a:cubicBezTo>
                  <a:pt x="414" y="513"/>
                  <a:pt x="396" y="531"/>
                  <a:pt x="378" y="549"/>
                </a:cubicBezTo>
                <a:cubicBezTo>
                  <a:pt x="360" y="558"/>
                  <a:pt x="342" y="576"/>
                  <a:pt x="333" y="594"/>
                </a:cubicBezTo>
                <a:cubicBezTo>
                  <a:pt x="315" y="612"/>
                  <a:pt x="306" y="630"/>
                  <a:pt x="297" y="657"/>
                </a:cubicBezTo>
                <a:cubicBezTo>
                  <a:pt x="279" y="675"/>
                  <a:pt x="270" y="693"/>
                  <a:pt x="261" y="711"/>
                </a:cubicBezTo>
                <a:cubicBezTo>
                  <a:pt x="243" y="729"/>
                  <a:pt x="225" y="747"/>
                  <a:pt x="207" y="765"/>
                </a:cubicBezTo>
                <a:cubicBezTo>
                  <a:pt x="189" y="775"/>
                  <a:pt x="162" y="783"/>
                  <a:pt x="144" y="801"/>
                </a:cubicBezTo>
                <a:cubicBezTo>
                  <a:pt x="126" y="811"/>
                  <a:pt x="99" y="819"/>
                  <a:pt x="81" y="819"/>
                </a:cubicBezTo>
                <a:cubicBezTo>
                  <a:pt x="54" y="828"/>
                  <a:pt x="36" y="837"/>
                  <a:pt x="9" y="837"/>
                </a:cubicBezTo>
                <a:lnTo>
                  <a:pt x="0" y="81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8">
            <a:extLst>
              <a:ext uri="{FF2B5EF4-FFF2-40B4-BE49-F238E27FC236}">
                <a16:creationId xmlns:a16="http://schemas.microsoft.com/office/drawing/2014/main" id="{F10884DC-103B-A142-9281-7ED387D4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4582" y="8951204"/>
            <a:ext cx="298092" cy="411995"/>
          </a:xfrm>
          <a:custGeom>
            <a:avLst/>
            <a:gdLst>
              <a:gd name="T0" fmla="*/ 0 w 541"/>
              <a:gd name="T1" fmla="*/ 729 h 748"/>
              <a:gd name="T2" fmla="*/ 0 w 541"/>
              <a:gd name="T3" fmla="*/ 729 h 748"/>
              <a:gd name="T4" fmla="*/ 72 w 541"/>
              <a:gd name="T5" fmla="*/ 639 h 748"/>
              <a:gd name="T6" fmla="*/ 108 w 541"/>
              <a:gd name="T7" fmla="*/ 603 h 748"/>
              <a:gd name="T8" fmla="*/ 144 w 541"/>
              <a:gd name="T9" fmla="*/ 567 h 748"/>
              <a:gd name="T10" fmla="*/ 243 w 541"/>
              <a:gd name="T11" fmla="*/ 495 h 748"/>
              <a:gd name="T12" fmla="*/ 288 w 541"/>
              <a:gd name="T13" fmla="*/ 396 h 748"/>
              <a:gd name="T14" fmla="*/ 306 w 541"/>
              <a:gd name="T15" fmla="*/ 333 h 748"/>
              <a:gd name="T16" fmla="*/ 324 w 541"/>
              <a:gd name="T17" fmla="*/ 288 h 748"/>
              <a:gd name="T18" fmla="*/ 378 w 541"/>
              <a:gd name="T19" fmla="*/ 180 h 748"/>
              <a:gd name="T20" fmla="*/ 441 w 541"/>
              <a:gd name="T21" fmla="*/ 90 h 748"/>
              <a:gd name="T22" fmla="*/ 522 w 541"/>
              <a:gd name="T23" fmla="*/ 0 h 748"/>
              <a:gd name="T24" fmla="*/ 531 w 541"/>
              <a:gd name="T25" fmla="*/ 9 h 748"/>
              <a:gd name="T26" fmla="*/ 522 w 541"/>
              <a:gd name="T27" fmla="*/ 135 h 748"/>
              <a:gd name="T28" fmla="*/ 486 w 541"/>
              <a:gd name="T29" fmla="*/ 243 h 748"/>
              <a:gd name="T30" fmla="*/ 423 w 541"/>
              <a:gd name="T31" fmla="*/ 342 h 748"/>
              <a:gd name="T32" fmla="*/ 387 w 541"/>
              <a:gd name="T33" fmla="*/ 387 h 748"/>
              <a:gd name="T34" fmla="*/ 342 w 541"/>
              <a:gd name="T35" fmla="*/ 432 h 748"/>
              <a:gd name="T36" fmla="*/ 270 w 541"/>
              <a:gd name="T37" fmla="*/ 513 h 748"/>
              <a:gd name="T38" fmla="*/ 225 w 541"/>
              <a:gd name="T39" fmla="*/ 630 h 748"/>
              <a:gd name="T40" fmla="*/ 189 w 541"/>
              <a:gd name="T41" fmla="*/ 675 h 748"/>
              <a:gd name="T42" fmla="*/ 135 w 541"/>
              <a:gd name="T43" fmla="*/ 711 h 748"/>
              <a:gd name="T44" fmla="*/ 9 w 541"/>
              <a:gd name="T45" fmla="*/ 738 h 748"/>
              <a:gd name="T46" fmla="*/ 0 w 541"/>
              <a:gd name="T47" fmla="*/ 72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1" h="748">
                <a:moveTo>
                  <a:pt x="0" y="729"/>
                </a:moveTo>
                <a:lnTo>
                  <a:pt x="0" y="729"/>
                </a:lnTo>
                <a:cubicBezTo>
                  <a:pt x="27" y="693"/>
                  <a:pt x="54" y="666"/>
                  <a:pt x="72" y="639"/>
                </a:cubicBezTo>
                <a:cubicBezTo>
                  <a:pt x="90" y="630"/>
                  <a:pt x="99" y="613"/>
                  <a:pt x="108" y="603"/>
                </a:cubicBezTo>
                <a:cubicBezTo>
                  <a:pt x="117" y="585"/>
                  <a:pt x="135" y="577"/>
                  <a:pt x="144" y="567"/>
                </a:cubicBezTo>
                <a:cubicBezTo>
                  <a:pt x="180" y="540"/>
                  <a:pt x="216" y="522"/>
                  <a:pt x="243" y="495"/>
                </a:cubicBezTo>
                <a:cubicBezTo>
                  <a:pt x="261" y="468"/>
                  <a:pt x="279" y="432"/>
                  <a:pt x="288" y="396"/>
                </a:cubicBezTo>
                <a:cubicBezTo>
                  <a:pt x="297" y="378"/>
                  <a:pt x="297" y="351"/>
                  <a:pt x="306" y="333"/>
                </a:cubicBezTo>
                <a:cubicBezTo>
                  <a:pt x="315" y="315"/>
                  <a:pt x="315" y="297"/>
                  <a:pt x="324" y="288"/>
                </a:cubicBezTo>
                <a:cubicBezTo>
                  <a:pt x="342" y="252"/>
                  <a:pt x="351" y="216"/>
                  <a:pt x="378" y="180"/>
                </a:cubicBezTo>
                <a:cubicBezTo>
                  <a:pt x="396" y="153"/>
                  <a:pt x="414" y="117"/>
                  <a:pt x="441" y="90"/>
                </a:cubicBezTo>
                <a:cubicBezTo>
                  <a:pt x="459" y="63"/>
                  <a:pt x="486" y="27"/>
                  <a:pt x="522" y="0"/>
                </a:cubicBezTo>
                <a:cubicBezTo>
                  <a:pt x="531" y="9"/>
                  <a:pt x="531" y="9"/>
                  <a:pt x="531" y="9"/>
                </a:cubicBezTo>
                <a:cubicBezTo>
                  <a:pt x="540" y="54"/>
                  <a:pt x="531" y="90"/>
                  <a:pt x="522" y="135"/>
                </a:cubicBezTo>
                <a:cubicBezTo>
                  <a:pt x="522" y="171"/>
                  <a:pt x="504" y="207"/>
                  <a:pt x="486" y="243"/>
                </a:cubicBezTo>
                <a:cubicBezTo>
                  <a:pt x="477" y="279"/>
                  <a:pt x="450" y="306"/>
                  <a:pt x="423" y="342"/>
                </a:cubicBezTo>
                <a:cubicBezTo>
                  <a:pt x="414" y="360"/>
                  <a:pt x="405" y="369"/>
                  <a:pt x="387" y="387"/>
                </a:cubicBezTo>
                <a:cubicBezTo>
                  <a:pt x="378" y="405"/>
                  <a:pt x="360" y="414"/>
                  <a:pt x="342" y="432"/>
                </a:cubicBezTo>
                <a:cubicBezTo>
                  <a:pt x="315" y="459"/>
                  <a:pt x="288" y="486"/>
                  <a:pt x="270" y="513"/>
                </a:cubicBezTo>
                <a:cubicBezTo>
                  <a:pt x="252" y="549"/>
                  <a:pt x="243" y="594"/>
                  <a:pt x="225" y="630"/>
                </a:cubicBezTo>
                <a:cubicBezTo>
                  <a:pt x="216" y="649"/>
                  <a:pt x="198" y="666"/>
                  <a:pt x="189" y="675"/>
                </a:cubicBezTo>
                <a:cubicBezTo>
                  <a:pt x="171" y="693"/>
                  <a:pt x="153" y="702"/>
                  <a:pt x="135" y="711"/>
                </a:cubicBezTo>
                <a:cubicBezTo>
                  <a:pt x="99" y="738"/>
                  <a:pt x="54" y="747"/>
                  <a:pt x="9" y="738"/>
                </a:cubicBezTo>
                <a:lnTo>
                  <a:pt x="0" y="72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9">
            <a:extLst>
              <a:ext uri="{FF2B5EF4-FFF2-40B4-BE49-F238E27FC236}">
                <a16:creationId xmlns:a16="http://schemas.microsoft.com/office/drawing/2014/main" id="{03333A0A-5168-3B4E-B8CD-A7029F959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984" y="8951204"/>
            <a:ext cx="266585" cy="346562"/>
          </a:xfrm>
          <a:custGeom>
            <a:avLst/>
            <a:gdLst>
              <a:gd name="T0" fmla="*/ 0 w 487"/>
              <a:gd name="T1" fmla="*/ 621 h 631"/>
              <a:gd name="T2" fmla="*/ 0 w 487"/>
              <a:gd name="T3" fmla="*/ 621 h 631"/>
              <a:gd name="T4" fmla="*/ 27 w 487"/>
              <a:gd name="T5" fmla="*/ 567 h 631"/>
              <a:gd name="T6" fmla="*/ 63 w 487"/>
              <a:gd name="T7" fmla="*/ 531 h 631"/>
              <a:gd name="T8" fmla="*/ 90 w 487"/>
              <a:gd name="T9" fmla="*/ 495 h 631"/>
              <a:gd name="T10" fmla="*/ 126 w 487"/>
              <a:gd name="T11" fmla="*/ 468 h 631"/>
              <a:gd name="T12" fmla="*/ 180 w 487"/>
              <a:gd name="T13" fmla="*/ 450 h 631"/>
              <a:gd name="T14" fmla="*/ 216 w 487"/>
              <a:gd name="T15" fmla="*/ 423 h 631"/>
              <a:gd name="T16" fmla="*/ 252 w 487"/>
              <a:gd name="T17" fmla="*/ 387 h 631"/>
              <a:gd name="T18" fmla="*/ 270 w 487"/>
              <a:gd name="T19" fmla="*/ 342 h 631"/>
              <a:gd name="T20" fmla="*/ 306 w 487"/>
              <a:gd name="T21" fmla="*/ 252 h 631"/>
              <a:gd name="T22" fmla="*/ 324 w 487"/>
              <a:gd name="T23" fmla="*/ 207 h 631"/>
              <a:gd name="T24" fmla="*/ 342 w 487"/>
              <a:gd name="T25" fmla="*/ 162 h 631"/>
              <a:gd name="T26" fmla="*/ 369 w 487"/>
              <a:gd name="T27" fmla="*/ 126 h 631"/>
              <a:gd name="T28" fmla="*/ 396 w 487"/>
              <a:gd name="T29" fmla="*/ 81 h 631"/>
              <a:gd name="T30" fmla="*/ 432 w 487"/>
              <a:gd name="T31" fmla="*/ 45 h 631"/>
              <a:gd name="T32" fmla="*/ 468 w 487"/>
              <a:gd name="T33" fmla="*/ 0 h 631"/>
              <a:gd name="T34" fmla="*/ 477 w 487"/>
              <a:gd name="T35" fmla="*/ 9 h 631"/>
              <a:gd name="T36" fmla="*/ 486 w 487"/>
              <a:gd name="T37" fmla="*/ 63 h 631"/>
              <a:gd name="T38" fmla="*/ 486 w 487"/>
              <a:gd name="T39" fmla="*/ 117 h 631"/>
              <a:gd name="T40" fmla="*/ 477 w 487"/>
              <a:gd name="T41" fmla="*/ 171 h 631"/>
              <a:gd name="T42" fmla="*/ 459 w 487"/>
              <a:gd name="T43" fmla="*/ 216 h 631"/>
              <a:gd name="T44" fmla="*/ 432 w 487"/>
              <a:gd name="T45" fmla="*/ 270 h 631"/>
              <a:gd name="T46" fmla="*/ 405 w 487"/>
              <a:gd name="T47" fmla="*/ 306 h 631"/>
              <a:gd name="T48" fmla="*/ 369 w 487"/>
              <a:gd name="T49" fmla="*/ 351 h 631"/>
              <a:gd name="T50" fmla="*/ 324 w 487"/>
              <a:gd name="T51" fmla="*/ 378 h 631"/>
              <a:gd name="T52" fmla="*/ 279 w 487"/>
              <a:gd name="T53" fmla="*/ 414 h 631"/>
              <a:gd name="T54" fmla="*/ 252 w 487"/>
              <a:gd name="T55" fmla="*/ 450 h 631"/>
              <a:gd name="T56" fmla="*/ 225 w 487"/>
              <a:gd name="T57" fmla="*/ 495 h 631"/>
              <a:gd name="T58" fmla="*/ 198 w 487"/>
              <a:gd name="T59" fmla="*/ 540 h 631"/>
              <a:gd name="T60" fmla="*/ 117 w 487"/>
              <a:gd name="T61" fmla="*/ 603 h 631"/>
              <a:gd name="T62" fmla="*/ 63 w 487"/>
              <a:gd name="T63" fmla="*/ 621 h 631"/>
              <a:gd name="T64" fmla="*/ 9 w 487"/>
              <a:gd name="T65" fmla="*/ 630 h 631"/>
              <a:gd name="T66" fmla="*/ 0 w 487"/>
              <a:gd name="T67" fmla="*/ 621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7" h="631">
                <a:moveTo>
                  <a:pt x="0" y="621"/>
                </a:moveTo>
                <a:lnTo>
                  <a:pt x="0" y="621"/>
                </a:lnTo>
                <a:cubicBezTo>
                  <a:pt x="9" y="603"/>
                  <a:pt x="18" y="585"/>
                  <a:pt x="27" y="567"/>
                </a:cubicBezTo>
                <a:cubicBezTo>
                  <a:pt x="36" y="558"/>
                  <a:pt x="45" y="540"/>
                  <a:pt x="63" y="531"/>
                </a:cubicBezTo>
                <a:cubicBezTo>
                  <a:pt x="72" y="522"/>
                  <a:pt x="81" y="504"/>
                  <a:pt x="90" y="495"/>
                </a:cubicBezTo>
                <a:cubicBezTo>
                  <a:pt x="99" y="486"/>
                  <a:pt x="117" y="477"/>
                  <a:pt x="126" y="468"/>
                </a:cubicBezTo>
                <a:cubicBezTo>
                  <a:pt x="144" y="459"/>
                  <a:pt x="162" y="459"/>
                  <a:pt x="180" y="450"/>
                </a:cubicBezTo>
                <a:cubicBezTo>
                  <a:pt x="189" y="441"/>
                  <a:pt x="207" y="432"/>
                  <a:pt x="216" y="423"/>
                </a:cubicBezTo>
                <a:cubicBezTo>
                  <a:pt x="234" y="414"/>
                  <a:pt x="243" y="396"/>
                  <a:pt x="252" y="387"/>
                </a:cubicBezTo>
                <a:cubicBezTo>
                  <a:pt x="261" y="369"/>
                  <a:pt x="270" y="360"/>
                  <a:pt x="270" y="342"/>
                </a:cubicBezTo>
                <a:cubicBezTo>
                  <a:pt x="279" y="306"/>
                  <a:pt x="288" y="279"/>
                  <a:pt x="306" y="252"/>
                </a:cubicBezTo>
                <a:cubicBezTo>
                  <a:pt x="315" y="234"/>
                  <a:pt x="315" y="216"/>
                  <a:pt x="324" y="207"/>
                </a:cubicBezTo>
                <a:cubicBezTo>
                  <a:pt x="333" y="189"/>
                  <a:pt x="333" y="180"/>
                  <a:pt x="342" y="162"/>
                </a:cubicBezTo>
                <a:cubicBezTo>
                  <a:pt x="351" y="153"/>
                  <a:pt x="360" y="135"/>
                  <a:pt x="369" y="126"/>
                </a:cubicBezTo>
                <a:cubicBezTo>
                  <a:pt x="378" y="108"/>
                  <a:pt x="387" y="99"/>
                  <a:pt x="396" y="81"/>
                </a:cubicBezTo>
                <a:cubicBezTo>
                  <a:pt x="405" y="72"/>
                  <a:pt x="414" y="54"/>
                  <a:pt x="432" y="45"/>
                </a:cubicBezTo>
                <a:cubicBezTo>
                  <a:pt x="441" y="27"/>
                  <a:pt x="450" y="18"/>
                  <a:pt x="468" y="0"/>
                </a:cubicBezTo>
                <a:cubicBezTo>
                  <a:pt x="477" y="9"/>
                  <a:pt x="477" y="9"/>
                  <a:pt x="477" y="9"/>
                </a:cubicBezTo>
                <a:cubicBezTo>
                  <a:pt x="486" y="27"/>
                  <a:pt x="486" y="45"/>
                  <a:pt x="486" y="63"/>
                </a:cubicBezTo>
                <a:cubicBezTo>
                  <a:pt x="486" y="81"/>
                  <a:pt x="486" y="99"/>
                  <a:pt x="486" y="117"/>
                </a:cubicBezTo>
                <a:cubicBezTo>
                  <a:pt x="486" y="135"/>
                  <a:pt x="486" y="153"/>
                  <a:pt x="477" y="171"/>
                </a:cubicBezTo>
                <a:cubicBezTo>
                  <a:pt x="477" y="189"/>
                  <a:pt x="468" y="207"/>
                  <a:pt x="459" y="216"/>
                </a:cubicBezTo>
                <a:cubicBezTo>
                  <a:pt x="450" y="234"/>
                  <a:pt x="450" y="252"/>
                  <a:pt x="432" y="270"/>
                </a:cubicBezTo>
                <a:cubicBezTo>
                  <a:pt x="423" y="279"/>
                  <a:pt x="414" y="297"/>
                  <a:pt x="405" y="306"/>
                </a:cubicBezTo>
                <a:cubicBezTo>
                  <a:pt x="396" y="324"/>
                  <a:pt x="378" y="333"/>
                  <a:pt x="369" y="351"/>
                </a:cubicBezTo>
                <a:cubicBezTo>
                  <a:pt x="351" y="360"/>
                  <a:pt x="342" y="369"/>
                  <a:pt x="324" y="378"/>
                </a:cubicBezTo>
                <a:cubicBezTo>
                  <a:pt x="306" y="387"/>
                  <a:pt x="297" y="396"/>
                  <a:pt x="279" y="414"/>
                </a:cubicBezTo>
                <a:cubicBezTo>
                  <a:pt x="270" y="423"/>
                  <a:pt x="261" y="432"/>
                  <a:pt x="252" y="450"/>
                </a:cubicBezTo>
                <a:cubicBezTo>
                  <a:pt x="243" y="459"/>
                  <a:pt x="234" y="477"/>
                  <a:pt x="225" y="495"/>
                </a:cubicBezTo>
                <a:cubicBezTo>
                  <a:pt x="216" y="513"/>
                  <a:pt x="207" y="531"/>
                  <a:pt x="198" y="540"/>
                </a:cubicBezTo>
                <a:cubicBezTo>
                  <a:pt x="180" y="577"/>
                  <a:pt x="144" y="594"/>
                  <a:pt x="117" y="603"/>
                </a:cubicBezTo>
                <a:cubicBezTo>
                  <a:pt x="99" y="613"/>
                  <a:pt x="81" y="621"/>
                  <a:pt x="63" y="621"/>
                </a:cubicBezTo>
                <a:cubicBezTo>
                  <a:pt x="45" y="630"/>
                  <a:pt x="27" y="630"/>
                  <a:pt x="9" y="630"/>
                </a:cubicBezTo>
                <a:lnTo>
                  <a:pt x="0" y="62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40">
            <a:extLst>
              <a:ext uri="{FF2B5EF4-FFF2-40B4-BE49-F238E27FC236}">
                <a16:creationId xmlns:a16="http://schemas.microsoft.com/office/drawing/2014/main" id="{DFA84561-01F6-5446-92D3-95D6E4989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007" y="8941510"/>
            <a:ext cx="213268" cy="293244"/>
          </a:xfrm>
          <a:custGeom>
            <a:avLst/>
            <a:gdLst>
              <a:gd name="T0" fmla="*/ 0 w 387"/>
              <a:gd name="T1" fmla="*/ 504 h 532"/>
              <a:gd name="T2" fmla="*/ 0 w 387"/>
              <a:gd name="T3" fmla="*/ 504 h 532"/>
              <a:gd name="T4" fmla="*/ 27 w 387"/>
              <a:gd name="T5" fmla="*/ 468 h 532"/>
              <a:gd name="T6" fmla="*/ 45 w 387"/>
              <a:gd name="T7" fmla="*/ 432 h 532"/>
              <a:gd name="T8" fmla="*/ 63 w 387"/>
              <a:gd name="T9" fmla="*/ 405 h 532"/>
              <a:gd name="T10" fmla="*/ 90 w 387"/>
              <a:gd name="T11" fmla="*/ 387 h 532"/>
              <a:gd name="T12" fmla="*/ 161 w 387"/>
              <a:gd name="T13" fmla="*/ 342 h 532"/>
              <a:gd name="T14" fmla="*/ 188 w 387"/>
              <a:gd name="T15" fmla="*/ 261 h 532"/>
              <a:gd name="T16" fmla="*/ 197 w 387"/>
              <a:gd name="T17" fmla="*/ 225 h 532"/>
              <a:gd name="T18" fmla="*/ 206 w 387"/>
              <a:gd name="T19" fmla="*/ 180 h 532"/>
              <a:gd name="T20" fmla="*/ 242 w 387"/>
              <a:gd name="T21" fmla="*/ 108 h 532"/>
              <a:gd name="T22" fmla="*/ 287 w 387"/>
              <a:gd name="T23" fmla="*/ 45 h 532"/>
              <a:gd name="T24" fmla="*/ 368 w 387"/>
              <a:gd name="T25" fmla="*/ 0 h 532"/>
              <a:gd name="T26" fmla="*/ 377 w 387"/>
              <a:gd name="T27" fmla="*/ 0 h 532"/>
              <a:gd name="T28" fmla="*/ 377 w 387"/>
              <a:gd name="T29" fmla="*/ 90 h 532"/>
              <a:gd name="T30" fmla="*/ 350 w 387"/>
              <a:gd name="T31" fmla="*/ 171 h 532"/>
              <a:gd name="T32" fmla="*/ 305 w 387"/>
              <a:gd name="T33" fmla="*/ 243 h 532"/>
              <a:gd name="T34" fmla="*/ 278 w 387"/>
              <a:gd name="T35" fmla="*/ 270 h 532"/>
              <a:gd name="T36" fmla="*/ 242 w 387"/>
              <a:gd name="T37" fmla="*/ 297 h 532"/>
              <a:gd name="T38" fmla="*/ 188 w 387"/>
              <a:gd name="T39" fmla="*/ 360 h 532"/>
              <a:gd name="T40" fmla="*/ 170 w 387"/>
              <a:gd name="T41" fmla="*/ 450 h 532"/>
              <a:gd name="T42" fmla="*/ 143 w 387"/>
              <a:gd name="T43" fmla="*/ 486 h 532"/>
              <a:gd name="T44" fmla="*/ 108 w 387"/>
              <a:gd name="T45" fmla="*/ 513 h 532"/>
              <a:gd name="T46" fmla="*/ 0 w 387"/>
              <a:gd name="T47" fmla="*/ 513 h 532"/>
              <a:gd name="T48" fmla="*/ 0 w 387"/>
              <a:gd name="T49" fmla="*/ 50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7" h="532">
                <a:moveTo>
                  <a:pt x="0" y="504"/>
                </a:moveTo>
                <a:lnTo>
                  <a:pt x="0" y="504"/>
                </a:lnTo>
                <a:cubicBezTo>
                  <a:pt x="9" y="486"/>
                  <a:pt x="18" y="477"/>
                  <a:pt x="27" y="468"/>
                </a:cubicBezTo>
                <a:cubicBezTo>
                  <a:pt x="45" y="432"/>
                  <a:pt x="45" y="432"/>
                  <a:pt x="45" y="432"/>
                </a:cubicBezTo>
                <a:cubicBezTo>
                  <a:pt x="54" y="423"/>
                  <a:pt x="63" y="414"/>
                  <a:pt x="63" y="405"/>
                </a:cubicBezTo>
                <a:cubicBezTo>
                  <a:pt x="72" y="396"/>
                  <a:pt x="81" y="396"/>
                  <a:pt x="90" y="387"/>
                </a:cubicBezTo>
                <a:cubicBezTo>
                  <a:pt x="108" y="369"/>
                  <a:pt x="143" y="360"/>
                  <a:pt x="161" y="342"/>
                </a:cubicBezTo>
                <a:cubicBezTo>
                  <a:pt x="179" y="315"/>
                  <a:pt x="188" y="288"/>
                  <a:pt x="188" y="261"/>
                </a:cubicBezTo>
                <a:cubicBezTo>
                  <a:pt x="188" y="252"/>
                  <a:pt x="188" y="234"/>
                  <a:pt x="197" y="225"/>
                </a:cubicBezTo>
                <a:cubicBezTo>
                  <a:pt x="197" y="207"/>
                  <a:pt x="206" y="198"/>
                  <a:pt x="206" y="180"/>
                </a:cubicBezTo>
                <a:cubicBezTo>
                  <a:pt x="215" y="153"/>
                  <a:pt x="224" y="135"/>
                  <a:pt x="242" y="108"/>
                </a:cubicBezTo>
                <a:cubicBezTo>
                  <a:pt x="251" y="90"/>
                  <a:pt x="269" y="63"/>
                  <a:pt x="287" y="45"/>
                </a:cubicBezTo>
                <a:cubicBezTo>
                  <a:pt x="314" y="27"/>
                  <a:pt x="332" y="9"/>
                  <a:pt x="36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86" y="36"/>
                  <a:pt x="377" y="63"/>
                  <a:pt x="377" y="90"/>
                </a:cubicBezTo>
                <a:cubicBezTo>
                  <a:pt x="368" y="117"/>
                  <a:pt x="368" y="144"/>
                  <a:pt x="350" y="171"/>
                </a:cubicBezTo>
                <a:cubicBezTo>
                  <a:pt x="341" y="198"/>
                  <a:pt x="323" y="216"/>
                  <a:pt x="305" y="243"/>
                </a:cubicBezTo>
                <a:cubicBezTo>
                  <a:pt x="296" y="252"/>
                  <a:pt x="287" y="261"/>
                  <a:pt x="278" y="270"/>
                </a:cubicBezTo>
                <a:cubicBezTo>
                  <a:pt x="269" y="279"/>
                  <a:pt x="260" y="288"/>
                  <a:pt x="242" y="297"/>
                </a:cubicBezTo>
                <a:cubicBezTo>
                  <a:pt x="224" y="315"/>
                  <a:pt x="206" y="333"/>
                  <a:pt x="188" y="360"/>
                </a:cubicBezTo>
                <a:cubicBezTo>
                  <a:pt x="179" y="387"/>
                  <a:pt x="179" y="414"/>
                  <a:pt x="170" y="450"/>
                </a:cubicBezTo>
                <a:cubicBezTo>
                  <a:pt x="161" y="459"/>
                  <a:pt x="152" y="477"/>
                  <a:pt x="143" y="486"/>
                </a:cubicBezTo>
                <a:cubicBezTo>
                  <a:pt x="134" y="495"/>
                  <a:pt x="117" y="504"/>
                  <a:pt x="108" y="513"/>
                </a:cubicBezTo>
                <a:cubicBezTo>
                  <a:pt x="72" y="522"/>
                  <a:pt x="36" y="531"/>
                  <a:pt x="0" y="513"/>
                </a:cubicBezTo>
                <a:lnTo>
                  <a:pt x="0" y="50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1">
            <a:extLst>
              <a:ext uri="{FF2B5EF4-FFF2-40B4-BE49-F238E27FC236}">
                <a16:creationId xmlns:a16="http://schemas.microsoft.com/office/drawing/2014/main" id="{7FB545E4-6783-3140-BCF5-920987C5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484" y="9256565"/>
            <a:ext cx="744016" cy="150257"/>
          </a:xfrm>
          <a:custGeom>
            <a:avLst/>
            <a:gdLst>
              <a:gd name="T0" fmla="*/ 9 w 1352"/>
              <a:gd name="T1" fmla="*/ 0 h 272"/>
              <a:gd name="T2" fmla="*/ 9 w 1352"/>
              <a:gd name="T3" fmla="*/ 0 h 272"/>
              <a:gd name="T4" fmla="*/ 171 w 1352"/>
              <a:gd name="T5" fmla="*/ 55 h 272"/>
              <a:gd name="T6" fmla="*/ 207 w 1352"/>
              <a:gd name="T7" fmla="*/ 63 h 272"/>
              <a:gd name="T8" fmla="*/ 243 w 1352"/>
              <a:gd name="T9" fmla="*/ 81 h 272"/>
              <a:gd name="T10" fmla="*/ 288 w 1352"/>
              <a:gd name="T11" fmla="*/ 91 h 272"/>
              <a:gd name="T12" fmla="*/ 324 w 1352"/>
              <a:gd name="T13" fmla="*/ 99 h 272"/>
              <a:gd name="T14" fmla="*/ 486 w 1352"/>
              <a:gd name="T15" fmla="*/ 163 h 272"/>
              <a:gd name="T16" fmla="*/ 657 w 1352"/>
              <a:gd name="T17" fmla="*/ 163 h 272"/>
              <a:gd name="T18" fmla="*/ 738 w 1352"/>
              <a:gd name="T19" fmla="*/ 144 h 272"/>
              <a:gd name="T20" fmla="*/ 828 w 1352"/>
              <a:gd name="T21" fmla="*/ 144 h 272"/>
              <a:gd name="T22" fmla="*/ 999 w 1352"/>
              <a:gd name="T23" fmla="*/ 135 h 272"/>
              <a:gd name="T24" fmla="*/ 1171 w 1352"/>
              <a:gd name="T25" fmla="*/ 144 h 272"/>
              <a:gd name="T26" fmla="*/ 1341 w 1352"/>
              <a:gd name="T27" fmla="*/ 180 h 272"/>
              <a:gd name="T28" fmla="*/ 1351 w 1352"/>
              <a:gd name="T29" fmla="*/ 199 h 272"/>
              <a:gd name="T30" fmla="*/ 1171 w 1352"/>
              <a:gd name="T31" fmla="*/ 243 h 272"/>
              <a:gd name="T32" fmla="*/ 999 w 1352"/>
              <a:gd name="T33" fmla="*/ 261 h 272"/>
              <a:gd name="T34" fmla="*/ 828 w 1352"/>
              <a:gd name="T35" fmla="*/ 261 h 272"/>
              <a:gd name="T36" fmla="*/ 738 w 1352"/>
              <a:gd name="T37" fmla="*/ 243 h 272"/>
              <a:gd name="T38" fmla="*/ 657 w 1352"/>
              <a:gd name="T39" fmla="*/ 225 h 272"/>
              <a:gd name="T40" fmla="*/ 477 w 1352"/>
              <a:gd name="T41" fmla="*/ 199 h 272"/>
              <a:gd name="T42" fmla="*/ 297 w 1352"/>
              <a:gd name="T43" fmla="*/ 199 h 272"/>
              <a:gd name="T44" fmla="*/ 252 w 1352"/>
              <a:gd name="T45" fmla="*/ 199 h 272"/>
              <a:gd name="T46" fmla="*/ 207 w 1352"/>
              <a:gd name="T47" fmla="*/ 180 h 272"/>
              <a:gd name="T48" fmla="*/ 171 w 1352"/>
              <a:gd name="T49" fmla="*/ 163 h 272"/>
              <a:gd name="T50" fmla="*/ 126 w 1352"/>
              <a:gd name="T51" fmla="*/ 144 h 272"/>
              <a:gd name="T52" fmla="*/ 0 w 1352"/>
              <a:gd name="T53" fmla="*/ 9 h 272"/>
              <a:gd name="T54" fmla="*/ 9 w 1352"/>
              <a:gd name="T5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52" h="272">
                <a:moveTo>
                  <a:pt x="9" y="0"/>
                </a:moveTo>
                <a:lnTo>
                  <a:pt x="9" y="0"/>
                </a:lnTo>
                <a:cubicBezTo>
                  <a:pt x="63" y="19"/>
                  <a:pt x="117" y="36"/>
                  <a:pt x="171" y="55"/>
                </a:cubicBezTo>
                <a:cubicBezTo>
                  <a:pt x="180" y="55"/>
                  <a:pt x="198" y="63"/>
                  <a:pt x="207" y="63"/>
                </a:cubicBezTo>
                <a:cubicBezTo>
                  <a:pt x="216" y="72"/>
                  <a:pt x="234" y="72"/>
                  <a:pt x="243" y="81"/>
                </a:cubicBezTo>
                <a:cubicBezTo>
                  <a:pt x="261" y="81"/>
                  <a:pt x="270" y="81"/>
                  <a:pt x="288" y="91"/>
                </a:cubicBezTo>
                <a:cubicBezTo>
                  <a:pt x="297" y="91"/>
                  <a:pt x="315" y="99"/>
                  <a:pt x="324" y="99"/>
                </a:cubicBezTo>
                <a:cubicBezTo>
                  <a:pt x="378" y="127"/>
                  <a:pt x="432" y="153"/>
                  <a:pt x="486" y="163"/>
                </a:cubicBezTo>
                <a:cubicBezTo>
                  <a:pt x="540" y="171"/>
                  <a:pt x="594" y="171"/>
                  <a:pt x="657" y="163"/>
                </a:cubicBezTo>
                <a:cubicBezTo>
                  <a:pt x="684" y="153"/>
                  <a:pt x="711" y="153"/>
                  <a:pt x="738" y="144"/>
                </a:cubicBezTo>
                <a:cubicBezTo>
                  <a:pt x="774" y="144"/>
                  <a:pt x="801" y="144"/>
                  <a:pt x="828" y="144"/>
                </a:cubicBezTo>
                <a:cubicBezTo>
                  <a:pt x="882" y="135"/>
                  <a:pt x="945" y="135"/>
                  <a:pt x="999" y="135"/>
                </a:cubicBezTo>
                <a:cubicBezTo>
                  <a:pt x="1053" y="135"/>
                  <a:pt x="1116" y="144"/>
                  <a:pt x="1171" y="144"/>
                </a:cubicBezTo>
                <a:cubicBezTo>
                  <a:pt x="1224" y="153"/>
                  <a:pt x="1288" y="163"/>
                  <a:pt x="1341" y="180"/>
                </a:cubicBezTo>
                <a:cubicBezTo>
                  <a:pt x="1351" y="199"/>
                  <a:pt x="1351" y="199"/>
                  <a:pt x="1351" y="199"/>
                </a:cubicBezTo>
                <a:cubicBezTo>
                  <a:pt x="1288" y="216"/>
                  <a:pt x="1233" y="235"/>
                  <a:pt x="1171" y="243"/>
                </a:cubicBezTo>
                <a:cubicBezTo>
                  <a:pt x="1116" y="252"/>
                  <a:pt x="1063" y="261"/>
                  <a:pt x="999" y="261"/>
                </a:cubicBezTo>
                <a:cubicBezTo>
                  <a:pt x="945" y="271"/>
                  <a:pt x="882" y="261"/>
                  <a:pt x="828" y="261"/>
                </a:cubicBezTo>
                <a:cubicBezTo>
                  <a:pt x="801" y="252"/>
                  <a:pt x="765" y="252"/>
                  <a:pt x="738" y="243"/>
                </a:cubicBezTo>
                <a:cubicBezTo>
                  <a:pt x="711" y="243"/>
                  <a:pt x="684" y="235"/>
                  <a:pt x="657" y="225"/>
                </a:cubicBezTo>
                <a:cubicBezTo>
                  <a:pt x="594" y="216"/>
                  <a:pt x="540" y="207"/>
                  <a:pt x="477" y="199"/>
                </a:cubicBezTo>
                <a:cubicBezTo>
                  <a:pt x="423" y="199"/>
                  <a:pt x="360" y="207"/>
                  <a:pt x="297" y="199"/>
                </a:cubicBezTo>
                <a:cubicBezTo>
                  <a:pt x="288" y="199"/>
                  <a:pt x="270" y="199"/>
                  <a:pt x="252" y="199"/>
                </a:cubicBezTo>
                <a:cubicBezTo>
                  <a:pt x="243" y="189"/>
                  <a:pt x="225" y="189"/>
                  <a:pt x="207" y="180"/>
                </a:cubicBezTo>
                <a:cubicBezTo>
                  <a:pt x="198" y="171"/>
                  <a:pt x="180" y="171"/>
                  <a:pt x="171" y="163"/>
                </a:cubicBezTo>
                <a:cubicBezTo>
                  <a:pt x="153" y="153"/>
                  <a:pt x="144" y="144"/>
                  <a:pt x="126" y="144"/>
                </a:cubicBezTo>
                <a:cubicBezTo>
                  <a:pt x="72" y="108"/>
                  <a:pt x="27" y="63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2">
            <a:extLst>
              <a:ext uri="{FF2B5EF4-FFF2-40B4-BE49-F238E27FC236}">
                <a16:creationId xmlns:a16="http://schemas.microsoft.com/office/drawing/2014/main" id="{CFAFFDB6-CECC-4845-A21C-6937A401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695" y="9079650"/>
            <a:ext cx="969401" cy="123598"/>
          </a:xfrm>
          <a:custGeom>
            <a:avLst/>
            <a:gdLst>
              <a:gd name="T0" fmla="*/ 0 w 1766"/>
              <a:gd name="T1" fmla="*/ 72 h 226"/>
              <a:gd name="T2" fmla="*/ 0 w 1766"/>
              <a:gd name="T3" fmla="*/ 72 h 226"/>
              <a:gd name="T4" fmla="*/ 225 w 1766"/>
              <a:gd name="T5" fmla="*/ 90 h 226"/>
              <a:gd name="T6" fmla="*/ 279 w 1766"/>
              <a:gd name="T7" fmla="*/ 99 h 226"/>
              <a:gd name="T8" fmla="*/ 333 w 1766"/>
              <a:gd name="T9" fmla="*/ 108 h 226"/>
              <a:gd name="T10" fmla="*/ 387 w 1766"/>
              <a:gd name="T11" fmla="*/ 108 h 226"/>
              <a:gd name="T12" fmla="*/ 441 w 1766"/>
              <a:gd name="T13" fmla="*/ 117 h 226"/>
              <a:gd name="T14" fmla="*/ 657 w 1766"/>
              <a:gd name="T15" fmla="*/ 162 h 226"/>
              <a:gd name="T16" fmla="*/ 882 w 1766"/>
              <a:gd name="T17" fmla="*/ 135 h 226"/>
              <a:gd name="T18" fmla="*/ 936 w 1766"/>
              <a:gd name="T19" fmla="*/ 126 h 226"/>
              <a:gd name="T20" fmla="*/ 991 w 1766"/>
              <a:gd name="T21" fmla="*/ 108 h 226"/>
              <a:gd name="T22" fmla="*/ 1099 w 1766"/>
              <a:gd name="T23" fmla="*/ 81 h 226"/>
              <a:gd name="T24" fmla="*/ 1315 w 1766"/>
              <a:gd name="T25" fmla="*/ 36 h 226"/>
              <a:gd name="T26" fmla="*/ 1531 w 1766"/>
              <a:gd name="T27" fmla="*/ 9 h 226"/>
              <a:gd name="T28" fmla="*/ 1648 w 1766"/>
              <a:gd name="T29" fmla="*/ 0 h 226"/>
              <a:gd name="T30" fmla="*/ 1756 w 1766"/>
              <a:gd name="T31" fmla="*/ 0 h 226"/>
              <a:gd name="T32" fmla="*/ 1765 w 1766"/>
              <a:gd name="T33" fmla="*/ 9 h 226"/>
              <a:gd name="T34" fmla="*/ 1657 w 1766"/>
              <a:gd name="T35" fmla="*/ 63 h 226"/>
              <a:gd name="T36" fmla="*/ 1558 w 1766"/>
              <a:gd name="T37" fmla="*/ 99 h 226"/>
              <a:gd name="T38" fmla="*/ 1332 w 1766"/>
              <a:gd name="T39" fmla="*/ 171 h 226"/>
              <a:gd name="T40" fmla="*/ 1116 w 1766"/>
              <a:gd name="T41" fmla="*/ 198 h 226"/>
              <a:gd name="T42" fmla="*/ 999 w 1766"/>
              <a:gd name="T43" fmla="*/ 207 h 226"/>
              <a:gd name="T44" fmla="*/ 882 w 1766"/>
              <a:gd name="T45" fmla="*/ 207 h 226"/>
              <a:gd name="T46" fmla="*/ 657 w 1766"/>
              <a:gd name="T47" fmla="*/ 198 h 226"/>
              <a:gd name="T48" fmla="*/ 432 w 1766"/>
              <a:gd name="T49" fmla="*/ 225 h 226"/>
              <a:gd name="T50" fmla="*/ 369 w 1766"/>
              <a:gd name="T51" fmla="*/ 216 h 226"/>
              <a:gd name="T52" fmla="*/ 315 w 1766"/>
              <a:gd name="T53" fmla="*/ 216 h 226"/>
              <a:gd name="T54" fmla="*/ 261 w 1766"/>
              <a:gd name="T55" fmla="*/ 198 h 226"/>
              <a:gd name="T56" fmla="*/ 207 w 1766"/>
              <a:gd name="T57" fmla="*/ 189 h 226"/>
              <a:gd name="T58" fmla="*/ 0 w 1766"/>
              <a:gd name="T59" fmla="*/ 81 h 226"/>
              <a:gd name="T60" fmla="*/ 0 w 1766"/>
              <a:gd name="T61" fmla="*/ 72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6" h="226">
                <a:moveTo>
                  <a:pt x="0" y="72"/>
                </a:moveTo>
                <a:lnTo>
                  <a:pt x="0" y="72"/>
                </a:lnTo>
                <a:cubicBezTo>
                  <a:pt x="81" y="72"/>
                  <a:pt x="153" y="81"/>
                  <a:pt x="225" y="90"/>
                </a:cubicBezTo>
                <a:cubicBezTo>
                  <a:pt x="243" y="90"/>
                  <a:pt x="261" y="99"/>
                  <a:pt x="279" y="99"/>
                </a:cubicBezTo>
                <a:cubicBezTo>
                  <a:pt x="297" y="99"/>
                  <a:pt x="315" y="99"/>
                  <a:pt x="333" y="108"/>
                </a:cubicBezTo>
                <a:cubicBezTo>
                  <a:pt x="351" y="108"/>
                  <a:pt x="369" y="108"/>
                  <a:pt x="387" y="108"/>
                </a:cubicBezTo>
                <a:cubicBezTo>
                  <a:pt x="405" y="117"/>
                  <a:pt x="423" y="117"/>
                  <a:pt x="441" y="117"/>
                </a:cubicBezTo>
                <a:cubicBezTo>
                  <a:pt x="513" y="135"/>
                  <a:pt x="585" y="153"/>
                  <a:pt x="657" y="162"/>
                </a:cubicBezTo>
                <a:cubicBezTo>
                  <a:pt x="730" y="162"/>
                  <a:pt x="810" y="153"/>
                  <a:pt x="882" y="135"/>
                </a:cubicBezTo>
                <a:cubicBezTo>
                  <a:pt x="936" y="126"/>
                  <a:pt x="936" y="126"/>
                  <a:pt x="936" y="126"/>
                </a:cubicBezTo>
                <a:cubicBezTo>
                  <a:pt x="955" y="117"/>
                  <a:pt x="972" y="117"/>
                  <a:pt x="991" y="108"/>
                </a:cubicBezTo>
                <a:cubicBezTo>
                  <a:pt x="1027" y="99"/>
                  <a:pt x="1063" y="90"/>
                  <a:pt x="1099" y="81"/>
                </a:cubicBezTo>
                <a:cubicBezTo>
                  <a:pt x="1171" y="72"/>
                  <a:pt x="1243" y="54"/>
                  <a:pt x="1315" y="36"/>
                </a:cubicBezTo>
                <a:cubicBezTo>
                  <a:pt x="1387" y="27"/>
                  <a:pt x="1459" y="18"/>
                  <a:pt x="1531" y="9"/>
                </a:cubicBezTo>
                <a:cubicBezTo>
                  <a:pt x="1567" y="9"/>
                  <a:pt x="1603" y="0"/>
                  <a:pt x="1648" y="0"/>
                </a:cubicBezTo>
                <a:cubicBezTo>
                  <a:pt x="1684" y="0"/>
                  <a:pt x="1720" y="0"/>
                  <a:pt x="1756" y="0"/>
                </a:cubicBezTo>
                <a:cubicBezTo>
                  <a:pt x="1765" y="9"/>
                  <a:pt x="1765" y="9"/>
                  <a:pt x="1765" y="9"/>
                </a:cubicBezTo>
                <a:cubicBezTo>
                  <a:pt x="1729" y="27"/>
                  <a:pt x="1693" y="45"/>
                  <a:pt x="1657" y="63"/>
                </a:cubicBezTo>
                <a:cubicBezTo>
                  <a:pt x="1621" y="72"/>
                  <a:pt x="1585" y="90"/>
                  <a:pt x="1558" y="99"/>
                </a:cubicBezTo>
                <a:cubicBezTo>
                  <a:pt x="1486" y="126"/>
                  <a:pt x="1414" y="153"/>
                  <a:pt x="1332" y="171"/>
                </a:cubicBezTo>
                <a:cubicBezTo>
                  <a:pt x="1260" y="180"/>
                  <a:pt x="1188" y="189"/>
                  <a:pt x="1116" y="198"/>
                </a:cubicBezTo>
                <a:cubicBezTo>
                  <a:pt x="1071" y="198"/>
                  <a:pt x="1035" y="207"/>
                  <a:pt x="999" y="207"/>
                </a:cubicBezTo>
                <a:cubicBezTo>
                  <a:pt x="963" y="207"/>
                  <a:pt x="918" y="207"/>
                  <a:pt x="882" y="207"/>
                </a:cubicBezTo>
                <a:cubicBezTo>
                  <a:pt x="810" y="198"/>
                  <a:pt x="730" y="198"/>
                  <a:pt x="657" y="198"/>
                </a:cubicBezTo>
                <a:cubicBezTo>
                  <a:pt x="585" y="207"/>
                  <a:pt x="504" y="225"/>
                  <a:pt x="432" y="225"/>
                </a:cubicBezTo>
                <a:cubicBezTo>
                  <a:pt x="414" y="225"/>
                  <a:pt x="396" y="225"/>
                  <a:pt x="369" y="216"/>
                </a:cubicBezTo>
                <a:cubicBezTo>
                  <a:pt x="351" y="216"/>
                  <a:pt x="333" y="216"/>
                  <a:pt x="315" y="216"/>
                </a:cubicBezTo>
                <a:cubicBezTo>
                  <a:pt x="297" y="207"/>
                  <a:pt x="279" y="207"/>
                  <a:pt x="261" y="198"/>
                </a:cubicBezTo>
                <a:cubicBezTo>
                  <a:pt x="243" y="198"/>
                  <a:pt x="225" y="189"/>
                  <a:pt x="207" y="189"/>
                </a:cubicBezTo>
                <a:cubicBezTo>
                  <a:pt x="135" y="162"/>
                  <a:pt x="63" y="135"/>
                  <a:pt x="0" y="81"/>
                </a:cubicBezTo>
                <a:lnTo>
                  <a:pt x="0" y="72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3">
            <a:extLst>
              <a:ext uri="{FF2B5EF4-FFF2-40B4-BE49-F238E27FC236}">
                <a16:creationId xmlns:a16="http://schemas.microsoft.com/office/drawing/2014/main" id="{1AF7F1FB-30D1-4E43-BDA7-57021C7A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3517" y="8846994"/>
            <a:ext cx="826415" cy="203574"/>
          </a:xfrm>
          <a:custGeom>
            <a:avLst/>
            <a:gdLst>
              <a:gd name="T0" fmla="*/ 9 w 1505"/>
              <a:gd name="T1" fmla="*/ 288 h 370"/>
              <a:gd name="T2" fmla="*/ 9 w 1505"/>
              <a:gd name="T3" fmla="*/ 288 h 370"/>
              <a:gd name="T4" fmla="*/ 108 w 1505"/>
              <a:gd name="T5" fmla="*/ 279 h 370"/>
              <a:gd name="T6" fmla="*/ 198 w 1505"/>
              <a:gd name="T7" fmla="*/ 270 h 370"/>
              <a:gd name="T8" fmla="*/ 297 w 1505"/>
              <a:gd name="T9" fmla="*/ 261 h 370"/>
              <a:gd name="T10" fmla="*/ 387 w 1505"/>
              <a:gd name="T11" fmla="*/ 261 h 370"/>
              <a:gd name="T12" fmla="*/ 486 w 1505"/>
              <a:gd name="T13" fmla="*/ 270 h 370"/>
              <a:gd name="T14" fmla="*/ 577 w 1505"/>
              <a:gd name="T15" fmla="*/ 270 h 370"/>
              <a:gd name="T16" fmla="*/ 675 w 1505"/>
              <a:gd name="T17" fmla="*/ 252 h 370"/>
              <a:gd name="T18" fmla="*/ 765 w 1505"/>
              <a:gd name="T19" fmla="*/ 216 h 370"/>
              <a:gd name="T20" fmla="*/ 946 w 1505"/>
              <a:gd name="T21" fmla="*/ 144 h 370"/>
              <a:gd name="T22" fmla="*/ 1026 w 1505"/>
              <a:gd name="T23" fmla="*/ 108 h 370"/>
              <a:gd name="T24" fmla="*/ 1117 w 1505"/>
              <a:gd name="T25" fmla="*/ 81 h 370"/>
              <a:gd name="T26" fmla="*/ 1215 w 1505"/>
              <a:gd name="T27" fmla="*/ 54 h 370"/>
              <a:gd name="T28" fmla="*/ 1306 w 1505"/>
              <a:gd name="T29" fmla="*/ 27 h 370"/>
              <a:gd name="T30" fmla="*/ 1405 w 1505"/>
              <a:gd name="T31" fmla="*/ 9 h 370"/>
              <a:gd name="T32" fmla="*/ 1504 w 1505"/>
              <a:gd name="T33" fmla="*/ 0 h 370"/>
              <a:gd name="T34" fmla="*/ 1504 w 1505"/>
              <a:gd name="T35" fmla="*/ 9 h 370"/>
              <a:gd name="T36" fmla="*/ 1342 w 1505"/>
              <a:gd name="T37" fmla="*/ 117 h 370"/>
              <a:gd name="T38" fmla="*/ 1162 w 1505"/>
              <a:gd name="T39" fmla="*/ 198 h 370"/>
              <a:gd name="T40" fmla="*/ 1071 w 1505"/>
              <a:gd name="T41" fmla="*/ 234 h 370"/>
              <a:gd name="T42" fmla="*/ 973 w 1505"/>
              <a:gd name="T43" fmla="*/ 252 h 370"/>
              <a:gd name="T44" fmla="*/ 882 w 1505"/>
              <a:gd name="T45" fmla="*/ 270 h 370"/>
              <a:gd name="T46" fmla="*/ 783 w 1505"/>
              <a:gd name="T47" fmla="*/ 279 h 370"/>
              <a:gd name="T48" fmla="*/ 685 w 1505"/>
              <a:gd name="T49" fmla="*/ 288 h 370"/>
              <a:gd name="T50" fmla="*/ 585 w 1505"/>
              <a:gd name="T51" fmla="*/ 306 h 370"/>
              <a:gd name="T52" fmla="*/ 495 w 1505"/>
              <a:gd name="T53" fmla="*/ 333 h 370"/>
              <a:gd name="T54" fmla="*/ 396 w 1505"/>
              <a:gd name="T55" fmla="*/ 360 h 370"/>
              <a:gd name="T56" fmla="*/ 297 w 1505"/>
              <a:gd name="T57" fmla="*/ 369 h 370"/>
              <a:gd name="T58" fmla="*/ 198 w 1505"/>
              <a:gd name="T59" fmla="*/ 360 h 370"/>
              <a:gd name="T60" fmla="*/ 99 w 1505"/>
              <a:gd name="T61" fmla="*/ 342 h 370"/>
              <a:gd name="T62" fmla="*/ 0 w 1505"/>
              <a:gd name="T63" fmla="*/ 306 h 370"/>
              <a:gd name="T64" fmla="*/ 9 w 1505"/>
              <a:gd name="T65" fmla="*/ 288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05" h="370">
                <a:moveTo>
                  <a:pt x="9" y="288"/>
                </a:moveTo>
                <a:lnTo>
                  <a:pt x="9" y="288"/>
                </a:lnTo>
                <a:cubicBezTo>
                  <a:pt x="36" y="288"/>
                  <a:pt x="72" y="279"/>
                  <a:pt x="108" y="279"/>
                </a:cubicBezTo>
                <a:cubicBezTo>
                  <a:pt x="135" y="270"/>
                  <a:pt x="171" y="270"/>
                  <a:pt x="198" y="270"/>
                </a:cubicBezTo>
                <a:cubicBezTo>
                  <a:pt x="234" y="261"/>
                  <a:pt x="261" y="261"/>
                  <a:pt x="297" y="261"/>
                </a:cubicBezTo>
                <a:cubicBezTo>
                  <a:pt x="324" y="261"/>
                  <a:pt x="351" y="261"/>
                  <a:pt x="387" y="261"/>
                </a:cubicBezTo>
                <a:cubicBezTo>
                  <a:pt x="414" y="261"/>
                  <a:pt x="450" y="270"/>
                  <a:pt x="486" y="270"/>
                </a:cubicBezTo>
                <a:cubicBezTo>
                  <a:pt x="513" y="270"/>
                  <a:pt x="549" y="270"/>
                  <a:pt x="577" y="270"/>
                </a:cubicBezTo>
                <a:cubicBezTo>
                  <a:pt x="613" y="261"/>
                  <a:pt x="639" y="261"/>
                  <a:pt x="675" y="252"/>
                </a:cubicBezTo>
                <a:cubicBezTo>
                  <a:pt x="702" y="243"/>
                  <a:pt x="738" y="234"/>
                  <a:pt x="765" y="216"/>
                </a:cubicBezTo>
                <a:cubicBezTo>
                  <a:pt x="819" y="189"/>
                  <a:pt x="882" y="162"/>
                  <a:pt x="946" y="144"/>
                </a:cubicBezTo>
                <a:cubicBezTo>
                  <a:pt x="973" y="135"/>
                  <a:pt x="999" y="117"/>
                  <a:pt x="1026" y="108"/>
                </a:cubicBezTo>
                <a:cubicBezTo>
                  <a:pt x="1063" y="99"/>
                  <a:pt x="1090" y="90"/>
                  <a:pt x="1117" y="81"/>
                </a:cubicBezTo>
                <a:cubicBezTo>
                  <a:pt x="1153" y="63"/>
                  <a:pt x="1179" y="54"/>
                  <a:pt x="1215" y="54"/>
                </a:cubicBezTo>
                <a:cubicBezTo>
                  <a:pt x="1243" y="45"/>
                  <a:pt x="1279" y="36"/>
                  <a:pt x="1306" y="27"/>
                </a:cubicBezTo>
                <a:cubicBezTo>
                  <a:pt x="1342" y="18"/>
                  <a:pt x="1369" y="9"/>
                  <a:pt x="1405" y="9"/>
                </a:cubicBezTo>
                <a:cubicBezTo>
                  <a:pt x="1432" y="0"/>
                  <a:pt x="1468" y="0"/>
                  <a:pt x="1504" y="0"/>
                </a:cubicBezTo>
                <a:cubicBezTo>
                  <a:pt x="1504" y="9"/>
                  <a:pt x="1504" y="9"/>
                  <a:pt x="1504" y="9"/>
                </a:cubicBezTo>
                <a:cubicBezTo>
                  <a:pt x="1450" y="54"/>
                  <a:pt x="1396" y="81"/>
                  <a:pt x="1342" y="117"/>
                </a:cubicBezTo>
                <a:cubicBezTo>
                  <a:pt x="1288" y="153"/>
                  <a:pt x="1225" y="180"/>
                  <a:pt x="1162" y="198"/>
                </a:cubicBezTo>
                <a:cubicBezTo>
                  <a:pt x="1135" y="207"/>
                  <a:pt x="1099" y="225"/>
                  <a:pt x="1071" y="234"/>
                </a:cubicBezTo>
                <a:cubicBezTo>
                  <a:pt x="1035" y="243"/>
                  <a:pt x="1009" y="243"/>
                  <a:pt x="973" y="252"/>
                </a:cubicBezTo>
                <a:cubicBezTo>
                  <a:pt x="946" y="261"/>
                  <a:pt x="910" y="270"/>
                  <a:pt x="882" y="270"/>
                </a:cubicBezTo>
                <a:cubicBezTo>
                  <a:pt x="846" y="279"/>
                  <a:pt x="810" y="279"/>
                  <a:pt x="783" y="279"/>
                </a:cubicBezTo>
                <a:cubicBezTo>
                  <a:pt x="747" y="288"/>
                  <a:pt x="711" y="288"/>
                  <a:pt x="685" y="288"/>
                </a:cubicBezTo>
                <a:cubicBezTo>
                  <a:pt x="649" y="297"/>
                  <a:pt x="621" y="297"/>
                  <a:pt x="585" y="306"/>
                </a:cubicBezTo>
                <a:cubicBezTo>
                  <a:pt x="558" y="315"/>
                  <a:pt x="522" y="324"/>
                  <a:pt x="495" y="333"/>
                </a:cubicBezTo>
                <a:cubicBezTo>
                  <a:pt x="459" y="342"/>
                  <a:pt x="423" y="360"/>
                  <a:pt x="396" y="360"/>
                </a:cubicBezTo>
                <a:cubicBezTo>
                  <a:pt x="360" y="369"/>
                  <a:pt x="324" y="369"/>
                  <a:pt x="297" y="369"/>
                </a:cubicBezTo>
                <a:cubicBezTo>
                  <a:pt x="261" y="369"/>
                  <a:pt x="225" y="369"/>
                  <a:pt x="198" y="360"/>
                </a:cubicBezTo>
                <a:cubicBezTo>
                  <a:pt x="162" y="360"/>
                  <a:pt x="126" y="351"/>
                  <a:pt x="99" y="342"/>
                </a:cubicBezTo>
                <a:cubicBezTo>
                  <a:pt x="63" y="333"/>
                  <a:pt x="36" y="324"/>
                  <a:pt x="0" y="306"/>
                </a:cubicBezTo>
                <a:lnTo>
                  <a:pt x="9" y="28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4">
            <a:extLst>
              <a:ext uri="{FF2B5EF4-FFF2-40B4-BE49-F238E27FC236}">
                <a16:creationId xmlns:a16="http://schemas.microsoft.com/office/drawing/2014/main" id="{58A05936-D337-2D4D-B686-7DE217C6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7728" y="8786406"/>
            <a:ext cx="460465" cy="133293"/>
          </a:xfrm>
          <a:custGeom>
            <a:avLst/>
            <a:gdLst>
              <a:gd name="T0" fmla="*/ 0 w 838"/>
              <a:gd name="T1" fmla="*/ 180 h 244"/>
              <a:gd name="T2" fmla="*/ 0 w 838"/>
              <a:gd name="T3" fmla="*/ 180 h 244"/>
              <a:gd name="T4" fmla="*/ 54 w 838"/>
              <a:gd name="T5" fmla="*/ 153 h 244"/>
              <a:gd name="T6" fmla="*/ 108 w 838"/>
              <a:gd name="T7" fmla="*/ 144 h 244"/>
              <a:gd name="T8" fmla="*/ 162 w 838"/>
              <a:gd name="T9" fmla="*/ 135 h 244"/>
              <a:gd name="T10" fmla="*/ 216 w 838"/>
              <a:gd name="T11" fmla="*/ 135 h 244"/>
              <a:gd name="T12" fmla="*/ 270 w 838"/>
              <a:gd name="T13" fmla="*/ 144 h 244"/>
              <a:gd name="T14" fmla="*/ 324 w 838"/>
              <a:gd name="T15" fmla="*/ 153 h 244"/>
              <a:gd name="T16" fmla="*/ 369 w 838"/>
              <a:gd name="T17" fmla="*/ 144 h 244"/>
              <a:gd name="T18" fmla="*/ 424 w 838"/>
              <a:gd name="T19" fmla="*/ 117 h 244"/>
              <a:gd name="T20" fmla="*/ 522 w 838"/>
              <a:gd name="T21" fmla="*/ 72 h 244"/>
              <a:gd name="T22" fmla="*/ 568 w 838"/>
              <a:gd name="T23" fmla="*/ 45 h 244"/>
              <a:gd name="T24" fmla="*/ 613 w 838"/>
              <a:gd name="T25" fmla="*/ 27 h 244"/>
              <a:gd name="T26" fmla="*/ 666 w 838"/>
              <a:gd name="T27" fmla="*/ 18 h 244"/>
              <a:gd name="T28" fmla="*/ 721 w 838"/>
              <a:gd name="T29" fmla="*/ 9 h 244"/>
              <a:gd name="T30" fmla="*/ 774 w 838"/>
              <a:gd name="T31" fmla="*/ 0 h 244"/>
              <a:gd name="T32" fmla="*/ 837 w 838"/>
              <a:gd name="T33" fmla="*/ 0 h 244"/>
              <a:gd name="T34" fmla="*/ 837 w 838"/>
              <a:gd name="T35" fmla="*/ 9 h 244"/>
              <a:gd name="T36" fmla="*/ 801 w 838"/>
              <a:gd name="T37" fmla="*/ 63 h 244"/>
              <a:gd name="T38" fmla="*/ 757 w 838"/>
              <a:gd name="T39" fmla="*/ 99 h 244"/>
              <a:gd name="T40" fmla="*/ 712 w 838"/>
              <a:gd name="T41" fmla="*/ 126 h 244"/>
              <a:gd name="T42" fmla="*/ 657 w 838"/>
              <a:gd name="T43" fmla="*/ 153 h 244"/>
              <a:gd name="T44" fmla="*/ 604 w 838"/>
              <a:gd name="T45" fmla="*/ 171 h 244"/>
              <a:gd name="T46" fmla="*/ 549 w 838"/>
              <a:gd name="T47" fmla="*/ 180 h 244"/>
              <a:gd name="T48" fmla="*/ 496 w 838"/>
              <a:gd name="T49" fmla="*/ 189 h 244"/>
              <a:gd name="T50" fmla="*/ 441 w 838"/>
              <a:gd name="T51" fmla="*/ 180 h 244"/>
              <a:gd name="T52" fmla="*/ 378 w 838"/>
              <a:gd name="T53" fmla="*/ 180 h 244"/>
              <a:gd name="T54" fmla="*/ 324 w 838"/>
              <a:gd name="T55" fmla="*/ 189 h 244"/>
              <a:gd name="T56" fmla="*/ 270 w 838"/>
              <a:gd name="T57" fmla="*/ 207 h 244"/>
              <a:gd name="T58" fmla="*/ 225 w 838"/>
              <a:gd name="T59" fmla="*/ 234 h 244"/>
              <a:gd name="T60" fmla="*/ 108 w 838"/>
              <a:gd name="T61" fmla="*/ 234 h 244"/>
              <a:gd name="T62" fmla="*/ 0 w 838"/>
              <a:gd name="T63" fmla="*/ 198 h 244"/>
              <a:gd name="T64" fmla="*/ 0 w 838"/>
              <a:gd name="T65" fmla="*/ 18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8" h="244">
                <a:moveTo>
                  <a:pt x="0" y="180"/>
                </a:moveTo>
                <a:lnTo>
                  <a:pt x="0" y="180"/>
                </a:lnTo>
                <a:cubicBezTo>
                  <a:pt x="18" y="171"/>
                  <a:pt x="36" y="162"/>
                  <a:pt x="54" y="153"/>
                </a:cubicBezTo>
                <a:cubicBezTo>
                  <a:pt x="72" y="153"/>
                  <a:pt x="90" y="144"/>
                  <a:pt x="108" y="144"/>
                </a:cubicBezTo>
                <a:cubicBezTo>
                  <a:pt x="126" y="135"/>
                  <a:pt x="144" y="135"/>
                  <a:pt x="162" y="135"/>
                </a:cubicBezTo>
                <a:cubicBezTo>
                  <a:pt x="180" y="126"/>
                  <a:pt x="198" y="126"/>
                  <a:pt x="216" y="135"/>
                </a:cubicBezTo>
                <a:cubicBezTo>
                  <a:pt x="225" y="135"/>
                  <a:pt x="243" y="135"/>
                  <a:pt x="270" y="144"/>
                </a:cubicBezTo>
                <a:cubicBezTo>
                  <a:pt x="288" y="144"/>
                  <a:pt x="306" y="153"/>
                  <a:pt x="324" y="153"/>
                </a:cubicBezTo>
                <a:cubicBezTo>
                  <a:pt x="342" y="153"/>
                  <a:pt x="360" y="144"/>
                  <a:pt x="369" y="144"/>
                </a:cubicBezTo>
                <a:cubicBezTo>
                  <a:pt x="388" y="135"/>
                  <a:pt x="405" y="126"/>
                  <a:pt x="424" y="117"/>
                </a:cubicBezTo>
                <a:cubicBezTo>
                  <a:pt x="450" y="99"/>
                  <a:pt x="486" y="81"/>
                  <a:pt x="522" y="72"/>
                </a:cubicBezTo>
                <a:cubicBezTo>
                  <a:pt x="532" y="63"/>
                  <a:pt x="549" y="54"/>
                  <a:pt x="568" y="45"/>
                </a:cubicBezTo>
                <a:cubicBezTo>
                  <a:pt x="585" y="36"/>
                  <a:pt x="604" y="36"/>
                  <a:pt x="613" y="27"/>
                </a:cubicBezTo>
                <a:cubicBezTo>
                  <a:pt x="630" y="27"/>
                  <a:pt x="649" y="18"/>
                  <a:pt x="666" y="18"/>
                </a:cubicBezTo>
                <a:cubicBezTo>
                  <a:pt x="685" y="9"/>
                  <a:pt x="702" y="9"/>
                  <a:pt x="721" y="9"/>
                </a:cubicBezTo>
                <a:cubicBezTo>
                  <a:pt x="738" y="0"/>
                  <a:pt x="757" y="0"/>
                  <a:pt x="774" y="0"/>
                </a:cubicBezTo>
                <a:cubicBezTo>
                  <a:pt x="793" y="0"/>
                  <a:pt x="810" y="0"/>
                  <a:pt x="837" y="0"/>
                </a:cubicBezTo>
                <a:cubicBezTo>
                  <a:pt x="837" y="9"/>
                  <a:pt x="837" y="9"/>
                  <a:pt x="837" y="9"/>
                </a:cubicBezTo>
                <a:cubicBezTo>
                  <a:pt x="829" y="27"/>
                  <a:pt x="810" y="45"/>
                  <a:pt x="801" y="63"/>
                </a:cubicBezTo>
                <a:cubicBezTo>
                  <a:pt x="784" y="72"/>
                  <a:pt x="774" y="81"/>
                  <a:pt x="757" y="99"/>
                </a:cubicBezTo>
                <a:cubicBezTo>
                  <a:pt x="738" y="108"/>
                  <a:pt x="729" y="117"/>
                  <a:pt x="712" y="126"/>
                </a:cubicBezTo>
                <a:cubicBezTo>
                  <a:pt x="693" y="135"/>
                  <a:pt x="676" y="144"/>
                  <a:pt x="657" y="153"/>
                </a:cubicBezTo>
                <a:cubicBezTo>
                  <a:pt x="640" y="162"/>
                  <a:pt x="621" y="162"/>
                  <a:pt x="604" y="171"/>
                </a:cubicBezTo>
                <a:cubicBezTo>
                  <a:pt x="585" y="171"/>
                  <a:pt x="568" y="180"/>
                  <a:pt x="549" y="180"/>
                </a:cubicBezTo>
                <a:cubicBezTo>
                  <a:pt x="532" y="180"/>
                  <a:pt x="513" y="180"/>
                  <a:pt x="496" y="189"/>
                </a:cubicBezTo>
                <a:cubicBezTo>
                  <a:pt x="477" y="189"/>
                  <a:pt x="460" y="180"/>
                  <a:pt x="441" y="180"/>
                </a:cubicBezTo>
                <a:cubicBezTo>
                  <a:pt x="414" y="180"/>
                  <a:pt x="396" y="180"/>
                  <a:pt x="378" y="180"/>
                </a:cubicBezTo>
                <a:cubicBezTo>
                  <a:pt x="360" y="180"/>
                  <a:pt x="342" y="180"/>
                  <a:pt x="324" y="189"/>
                </a:cubicBezTo>
                <a:cubicBezTo>
                  <a:pt x="306" y="189"/>
                  <a:pt x="288" y="198"/>
                  <a:pt x="270" y="207"/>
                </a:cubicBezTo>
                <a:cubicBezTo>
                  <a:pt x="261" y="216"/>
                  <a:pt x="243" y="225"/>
                  <a:pt x="225" y="234"/>
                </a:cubicBezTo>
                <a:cubicBezTo>
                  <a:pt x="189" y="243"/>
                  <a:pt x="144" y="243"/>
                  <a:pt x="108" y="234"/>
                </a:cubicBezTo>
                <a:cubicBezTo>
                  <a:pt x="72" y="234"/>
                  <a:pt x="36" y="216"/>
                  <a:pt x="0" y="198"/>
                </a:cubicBezTo>
                <a:lnTo>
                  <a:pt x="0" y="18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5">
            <a:extLst>
              <a:ext uri="{FF2B5EF4-FFF2-40B4-BE49-F238E27FC236}">
                <a16:creationId xmlns:a16="http://schemas.microsoft.com/office/drawing/2014/main" id="{C7431F8B-11D5-A540-B95C-974EA8E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537" y="6295046"/>
            <a:ext cx="4156305" cy="2978485"/>
          </a:xfrm>
          <a:custGeom>
            <a:avLst/>
            <a:gdLst>
              <a:gd name="T0" fmla="*/ 1647 w 7562"/>
              <a:gd name="T1" fmla="*/ 4068 h 5419"/>
              <a:gd name="T2" fmla="*/ 1647 w 7562"/>
              <a:gd name="T3" fmla="*/ 4068 h 5419"/>
              <a:gd name="T4" fmla="*/ 1656 w 7562"/>
              <a:gd name="T5" fmla="*/ 4230 h 5419"/>
              <a:gd name="T6" fmla="*/ 1998 w 7562"/>
              <a:gd name="T7" fmla="*/ 4923 h 5419"/>
              <a:gd name="T8" fmla="*/ 2107 w 7562"/>
              <a:gd name="T9" fmla="*/ 5040 h 5419"/>
              <a:gd name="T10" fmla="*/ 3628 w 7562"/>
              <a:gd name="T11" fmla="*/ 5148 h 5419"/>
              <a:gd name="T12" fmla="*/ 3763 w 7562"/>
              <a:gd name="T13" fmla="*/ 5094 h 5419"/>
              <a:gd name="T14" fmla="*/ 4158 w 7562"/>
              <a:gd name="T15" fmla="*/ 4932 h 5419"/>
              <a:gd name="T16" fmla="*/ 4284 w 7562"/>
              <a:gd name="T17" fmla="*/ 4887 h 5419"/>
              <a:gd name="T18" fmla="*/ 4419 w 7562"/>
              <a:gd name="T19" fmla="*/ 4842 h 5419"/>
              <a:gd name="T20" fmla="*/ 5202 w 7562"/>
              <a:gd name="T21" fmla="*/ 4734 h 5419"/>
              <a:gd name="T22" fmla="*/ 5724 w 7562"/>
              <a:gd name="T23" fmla="*/ 4590 h 5419"/>
              <a:gd name="T24" fmla="*/ 6454 w 7562"/>
              <a:gd name="T25" fmla="*/ 4779 h 5419"/>
              <a:gd name="T26" fmla="*/ 7444 w 7562"/>
              <a:gd name="T27" fmla="*/ 4239 h 5419"/>
              <a:gd name="T28" fmla="*/ 7507 w 7562"/>
              <a:gd name="T29" fmla="*/ 3366 h 5419"/>
              <a:gd name="T30" fmla="*/ 7120 w 7562"/>
              <a:gd name="T31" fmla="*/ 1871 h 5419"/>
              <a:gd name="T32" fmla="*/ 5571 w 7562"/>
              <a:gd name="T33" fmla="*/ 513 h 5419"/>
              <a:gd name="T34" fmla="*/ 5184 w 7562"/>
              <a:gd name="T35" fmla="*/ 297 h 5419"/>
              <a:gd name="T36" fmla="*/ 4383 w 7562"/>
              <a:gd name="T37" fmla="*/ 72 h 5419"/>
              <a:gd name="T38" fmla="*/ 2728 w 7562"/>
              <a:gd name="T39" fmla="*/ 108 h 5419"/>
              <a:gd name="T40" fmla="*/ 1098 w 7562"/>
              <a:gd name="T41" fmla="*/ 729 h 5419"/>
              <a:gd name="T42" fmla="*/ 828 w 7562"/>
              <a:gd name="T43" fmla="*/ 1035 h 5419"/>
              <a:gd name="T44" fmla="*/ 531 w 7562"/>
              <a:gd name="T45" fmla="*/ 1269 h 5419"/>
              <a:gd name="T46" fmla="*/ 225 w 7562"/>
              <a:gd name="T47" fmla="*/ 1737 h 5419"/>
              <a:gd name="T48" fmla="*/ 45 w 7562"/>
              <a:gd name="T49" fmla="*/ 2880 h 5419"/>
              <a:gd name="T50" fmla="*/ 612 w 7562"/>
              <a:gd name="T51" fmla="*/ 3870 h 5419"/>
              <a:gd name="T52" fmla="*/ 1647 w 7562"/>
              <a:gd name="T53" fmla="*/ 4068 h 5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562" h="5419">
                <a:moveTo>
                  <a:pt x="1647" y="4068"/>
                </a:moveTo>
                <a:lnTo>
                  <a:pt x="1647" y="4068"/>
                </a:lnTo>
                <a:cubicBezTo>
                  <a:pt x="1647" y="4122"/>
                  <a:pt x="1647" y="4176"/>
                  <a:pt x="1656" y="4230"/>
                </a:cubicBezTo>
                <a:cubicBezTo>
                  <a:pt x="1710" y="4464"/>
                  <a:pt x="1827" y="4716"/>
                  <a:pt x="1998" y="4923"/>
                </a:cubicBezTo>
                <a:cubicBezTo>
                  <a:pt x="2034" y="4968"/>
                  <a:pt x="2070" y="5004"/>
                  <a:pt x="2107" y="5040"/>
                </a:cubicBezTo>
                <a:cubicBezTo>
                  <a:pt x="2512" y="5418"/>
                  <a:pt x="3133" y="5283"/>
                  <a:pt x="3628" y="5148"/>
                </a:cubicBezTo>
                <a:cubicBezTo>
                  <a:pt x="3673" y="5130"/>
                  <a:pt x="3718" y="5112"/>
                  <a:pt x="3763" y="5094"/>
                </a:cubicBezTo>
                <a:cubicBezTo>
                  <a:pt x="3897" y="5040"/>
                  <a:pt x="4032" y="4986"/>
                  <a:pt x="4158" y="4932"/>
                </a:cubicBezTo>
                <a:cubicBezTo>
                  <a:pt x="4203" y="4914"/>
                  <a:pt x="4239" y="4896"/>
                  <a:pt x="4284" y="4887"/>
                </a:cubicBezTo>
                <a:cubicBezTo>
                  <a:pt x="4329" y="4869"/>
                  <a:pt x="4374" y="4860"/>
                  <a:pt x="4419" y="4842"/>
                </a:cubicBezTo>
                <a:cubicBezTo>
                  <a:pt x="4671" y="4788"/>
                  <a:pt x="4950" y="4797"/>
                  <a:pt x="5202" y="4734"/>
                </a:cubicBezTo>
                <a:cubicBezTo>
                  <a:pt x="5373" y="4689"/>
                  <a:pt x="5544" y="4599"/>
                  <a:pt x="5724" y="4590"/>
                </a:cubicBezTo>
                <a:cubicBezTo>
                  <a:pt x="5976" y="4590"/>
                  <a:pt x="6201" y="4734"/>
                  <a:pt x="6454" y="4779"/>
                </a:cubicBezTo>
                <a:cubicBezTo>
                  <a:pt x="6850" y="4842"/>
                  <a:pt x="7282" y="4608"/>
                  <a:pt x="7444" y="4239"/>
                </a:cubicBezTo>
                <a:cubicBezTo>
                  <a:pt x="7561" y="3969"/>
                  <a:pt x="7534" y="3663"/>
                  <a:pt x="7507" y="3366"/>
                </a:cubicBezTo>
                <a:cubicBezTo>
                  <a:pt x="7453" y="2853"/>
                  <a:pt x="7372" y="2322"/>
                  <a:pt x="7120" y="1871"/>
                </a:cubicBezTo>
                <a:cubicBezTo>
                  <a:pt x="6778" y="1269"/>
                  <a:pt x="6165" y="882"/>
                  <a:pt x="5571" y="513"/>
                </a:cubicBezTo>
                <a:cubicBezTo>
                  <a:pt x="5445" y="441"/>
                  <a:pt x="5319" y="360"/>
                  <a:pt x="5184" y="297"/>
                </a:cubicBezTo>
                <a:cubicBezTo>
                  <a:pt x="4932" y="180"/>
                  <a:pt x="4662" y="108"/>
                  <a:pt x="4383" y="72"/>
                </a:cubicBezTo>
                <a:cubicBezTo>
                  <a:pt x="3834" y="0"/>
                  <a:pt x="3277" y="36"/>
                  <a:pt x="2728" y="108"/>
                </a:cubicBezTo>
                <a:cubicBezTo>
                  <a:pt x="2133" y="171"/>
                  <a:pt x="1503" y="297"/>
                  <a:pt x="1098" y="729"/>
                </a:cubicBezTo>
                <a:cubicBezTo>
                  <a:pt x="1008" y="828"/>
                  <a:pt x="927" y="945"/>
                  <a:pt x="828" y="1035"/>
                </a:cubicBezTo>
                <a:cubicBezTo>
                  <a:pt x="729" y="1116"/>
                  <a:pt x="621" y="1179"/>
                  <a:pt x="531" y="1269"/>
                </a:cubicBezTo>
                <a:cubicBezTo>
                  <a:pt x="387" y="1394"/>
                  <a:pt x="297" y="1565"/>
                  <a:pt x="225" y="1737"/>
                </a:cubicBezTo>
                <a:cubicBezTo>
                  <a:pt x="81" y="2097"/>
                  <a:pt x="0" y="2493"/>
                  <a:pt x="45" y="2880"/>
                </a:cubicBezTo>
                <a:cubicBezTo>
                  <a:pt x="99" y="3267"/>
                  <a:pt x="297" y="3645"/>
                  <a:pt x="612" y="3870"/>
                </a:cubicBezTo>
                <a:cubicBezTo>
                  <a:pt x="927" y="4104"/>
                  <a:pt x="1296" y="4257"/>
                  <a:pt x="1647" y="40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6">
            <a:extLst>
              <a:ext uri="{FF2B5EF4-FFF2-40B4-BE49-F238E27FC236}">
                <a16:creationId xmlns:a16="http://schemas.microsoft.com/office/drawing/2014/main" id="{5DF2490C-D54B-3147-973C-56A8A4DA0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621" y="7264447"/>
            <a:ext cx="2166611" cy="1282033"/>
          </a:xfrm>
          <a:custGeom>
            <a:avLst/>
            <a:gdLst>
              <a:gd name="T0" fmla="*/ 0 w 3943"/>
              <a:gd name="T1" fmla="*/ 2323 h 2333"/>
              <a:gd name="T2" fmla="*/ 0 w 3943"/>
              <a:gd name="T3" fmla="*/ 2323 h 2333"/>
              <a:gd name="T4" fmla="*/ 360 w 3943"/>
              <a:gd name="T5" fmla="*/ 1855 h 2333"/>
              <a:gd name="T6" fmla="*/ 576 w 3943"/>
              <a:gd name="T7" fmla="*/ 1648 h 2333"/>
              <a:gd name="T8" fmla="*/ 811 w 3943"/>
              <a:gd name="T9" fmla="*/ 1468 h 2333"/>
              <a:gd name="T10" fmla="*/ 847 w 3943"/>
              <a:gd name="T11" fmla="*/ 1450 h 2333"/>
              <a:gd name="T12" fmla="*/ 883 w 3943"/>
              <a:gd name="T13" fmla="*/ 1432 h 2333"/>
              <a:gd name="T14" fmla="*/ 946 w 3943"/>
              <a:gd name="T15" fmla="*/ 1396 h 2333"/>
              <a:gd name="T16" fmla="*/ 1018 w 3943"/>
              <a:gd name="T17" fmla="*/ 1369 h 2333"/>
              <a:gd name="T18" fmla="*/ 1054 w 3943"/>
              <a:gd name="T19" fmla="*/ 1351 h 2333"/>
              <a:gd name="T20" fmla="*/ 1080 w 3943"/>
              <a:gd name="T21" fmla="*/ 1342 h 2333"/>
              <a:gd name="T22" fmla="*/ 1152 w 3943"/>
              <a:gd name="T23" fmla="*/ 1315 h 2333"/>
              <a:gd name="T24" fmla="*/ 1225 w 3943"/>
              <a:gd name="T25" fmla="*/ 1288 h 2333"/>
              <a:gd name="T26" fmla="*/ 1297 w 3943"/>
              <a:gd name="T27" fmla="*/ 1270 h 2333"/>
              <a:gd name="T28" fmla="*/ 1369 w 3943"/>
              <a:gd name="T29" fmla="*/ 1252 h 2333"/>
              <a:gd name="T30" fmla="*/ 1954 w 3943"/>
              <a:gd name="T31" fmla="*/ 1135 h 2333"/>
              <a:gd name="T32" fmla="*/ 2232 w 3943"/>
              <a:gd name="T33" fmla="*/ 1081 h 2333"/>
              <a:gd name="T34" fmla="*/ 2502 w 3943"/>
              <a:gd name="T35" fmla="*/ 991 h 2333"/>
              <a:gd name="T36" fmla="*/ 2709 w 3943"/>
              <a:gd name="T37" fmla="*/ 811 h 2333"/>
              <a:gd name="T38" fmla="*/ 2925 w 3943"/>
              <a:gd name="T39" fmla="*/ 613 h 2333"/>
              <a:gd name="T40" fmla="*/ 3159 w 3943"/>
              <a:gd name="T41" fmla="*/ 424 h 2333"/>
              <a:gd name="T42" fmla="*/ 3285 w 3943"/>
              <a:gd name="T43" fmla="*/ 343 h 2333"/>
              <a:gd name="T44" fmla="*/ 3411 w 3943"/>
              <a:gd name="T45" fmla="*/ 262 h 2333"/>
              <a:gd name="T46" fmla="*/ 3942 w 3943"/>
              <a:gd name="T47" fmla="*/ 0 h 2333"/>
              <a:gd name="T48" fmla="*/ 3942 w 3943"/>
              <a:gd name="T49" fmla="*/ 10 h 2333"/>
              <a:gd name="T50" fmla="*/ 3465 w 3943"/>
              <a:gd name="T51" fmla="*/ 343 h 2333"/>
              <a:gd name="T52" fmla="*/ 3348 w 3943"/>
              <a:gd name="T53" fmla="*/ 432 h 2333"/>
              <a:gd name="T54" fmla="*/ 3231 w 3943"/>
              <a:gd name="T55" fmla="*/ 523 h 2333"/>
              <a:gd name="T56" fmla="*/ 3015 w 3943"/>
              <a:gd name="T57" fmla="*/ 712 h 2333"/>
              <a:gd name="T58" fmla="*/ 2799 w 3943"/>
              <a:gd name="T59" fmla="*/ 901 h 2333"/>
              <a:gd name="T60" fmla="*/ 2682 w 3943"/>
              <a:gd name="T61" fmla="*/ 1009 h 2333"/>
              <a:gd name="T62" fmla="*/ 2547 w 3943"/>
              <a:gd name="T63" fmla="*/ 1090 h 2333"/>
              <a:gd name="T64" fmla="*/ 2403 w 3943"/>
              <a:gd name="T65" fmla="*/ 1144 h 2333"/>
              <a:gd name="T66" fmla="*/ 2250 w 3943"/>
              <a:gd name="T67" fmla="*/ 1171 h 2333"/>
              <a:gd name="T68" fmla="*/ 1963 w 3943"/>
              <a:gd name="T69" fmla="*/ 1207 h 2333"/>
              <a:gd name="T70" fmla="*/ 1378 w 3943"/>
              <a:gd name="T71" fmla="*/ 1288 h 2333"/>
              <a:gd name="T72" fmla="*/ 1315 w 3943"/>
              <a:gd name="T73" fmla="*/ 1306 h 2333"/>
              <a:gd name="T74" fmla="*/ 1243 w 3943"/>
              <a:gd name="T75" fmla="*/ 1333 h 2333"/>
              <a:gd name="T76" fmla="*/ 1180 w 3943"/>
              <a:gd name="T77" fmla="*/ 1369 h 2333"/>
              <a:gd name="T78" fmla="*/ 1144 w 3943"/>
              <a:gd name="T79" fmla="*/ 1378 h 2333"/>
              <a:gd name="T80" fmla="*/ 1116 w 3943"/>
              <a:gd name="T81" fmla="*/ 1396 h 2333"/>
              <a:gd name="T82" fmla="*/ 874 w 3943"/>
              <a:gd name="T83" fmla="*/ 1558 h 2333"/>
              <a:gd name="T84" fmla="*/ 648 w 3943"/>
              <a:gd name="T85" fmla="*/ 1729 h 2333"/>
              <a:gd name="T86" fmla="*/ 432 w 3943"/>
              <a:gd name="T87" fmla="*/ 1927 h 2333"/>
              <a:gd name="T88" fmla="*/ 378 w 3943"/>
              <a:gd name="T89" fmla="*/ 1972 h 2333"/>
              <a:gd name="T90" fmla="*/ 324 w 3943"/>
              <a:gd name="T91" fmla="*/ 2026 h 2333"/>
              <a:gd name="T92" fmla="*/ 216 w 3943"/>
              <a:gd name="T93" fmla="*/ 2125 h 2333"/>
              <a:gd name="T94" fmla="*/ 9 w 3943"/>
              <a:gd name="T95" fmla="*/ 2332 h 2333"/>
              <a:gd name="T96" fmla="*/ 0 w 3943"/>
              <a:gd name="T97" fmla="*/ 2323 h 2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43" h="2333">
                <a:moveTo>
                  <a:pt x="0" y="2323"/>
                </a:moveTo>
                <a:lnTo>
                  <a:pt x="0" y="2323"/>
                </a:lnTo>
                <a:cubicBezTo>
                  <a:pt x="108" y="2161"/>
                  <a:pt x="225" y="2008"/>
                  <a:pt x="360" y="1855"/>
                </a:cubicBezTo>
                <a:cubicBezTo>
                  <a:pt x="432" y="1783"/>
                  <a:pt x="495" y="1711"/>
                  <a:pt x="576" y="1648"/>
                </a:cubicBezTo>
                <a:cubicBezTo>
                  <a:pt x="648" y="1585"/>
                  <a:pt x="730" y="1522"/>
                  <a:pt x="811" y="1468"/>
                </a:cubicBezTo>
                <a:cubicBezTo>
                  <a:pt x="828" y="1468"/>
                  <a:pt x="838" y="1459"/>
                  <a:pt x="847" y="1450"/>
                </a:cubicBezTo>
                <a:cubicBezTo>
                  <a:pt x="883" y="1432"/>
                  <a:pt x="883" y="1432"/>
                  <a:pt x="883" y="1432"/>
                </a:cubicBezTo>
                <a:cubicBezTo>
                  <a:pt x="900" y="1423"/>
                  <a:pt x="927" y="1405"/>
                  <a:pt x="946" y="1396"/>
                </a:cubicBezTo>
                <a:cubicBezTo>
                  <a:pt x="1018" y="1369"/>
                  <a:pt x="1018" y="1369"/>
                  <a:pt x="1018" y="1369"/>
                </a:cubicBezTo>
                <a:cubicBezTo>
                  <a:pt x="1027" y="1360"/>
                  <a:pt x="1036" y="1360"/>
                  <a:pt x="1054" y="1351"/>
                </a:cubicBezTo>
                <a:cubicBezTo>
                  <a:pt x="1080" y="1342"/>
                  <a:pt x="1080" y="1342"/>
                  <a:pt x="1080" y="1342"/>
                </a:cubicBezTo>
                <a:cubicBezTo>
                  <a:pt x="1108" y="1333"/>
                  <a:pt x="1135" y="1324"/>
                  <a:pt x="1152" y="1315"/>
                </a:cubicBezTo>
                <a:cubicBezTo>
                  <a:pt x="1225" y="1288"/>
                  <a:pt x="1225" y="1288"/>
                  <a:pt x="1225" y="1288"/>
                </a:cubicBezTo>
                <a:cubicBezTo>
                  <a:pt x="1252" y="1279"/>
                  <a:pt x="1270" y="1279"/>
                  <a:pt x="1297" y="1270"/>
                </a:cubicBezTo>
                <a:cubicBezTo>
                  <a:pt x="1324" y="1261"/>
                  <a:pt x="1342" y="1252"/>
                  <a:pt x="1369" y="1252"/>
                </a:cubicBezTo>
                <a:cubicBezTo>
                  <a:pt x="1558" y="1207"/>
                  <a:pt x="1756" y="1171"/>
                  <a:pt x="1954" y="1135"/>
                </a:cubicBezTo>
                <a:cubicBezTo>
                  <a:pt x="2044" y="1117"/>
                  <a:pt x="2143" y="1099"/>
                  <a:pt x="2232" y="1081"/>
                </a:cubicBezTo>
                <a:cubicBezTo>
                  <a:pt x="2331" y="1054"/>
                  <a:pt x="2421" y="1027"/>
                  <a:pt x="2502" y="991"/>
                </a:cubicBezTo>
                <a:cubicBezTo>
                  <a:pt x="2574" y="946"/>
                  <a:pt x="2637" y="883"/>
                  <a:pt x="2709" y="811"/>
                </a:cubicBezTo>
                <a:cubicBezTo>
                  <a:pt x="2781" y="739"/>
                  <a:pt x="2853" y="676"/>
                  <a:pt x="2925" y="613"/>
                </a:cubicBezTo>
                <a:cubicBezTo>
                  <a:pt x="3006" y="550"/>
                  <a:pt x="3078" y="487"/>
                  <a:pt x="3159" y="424"/>
                </a:cubicBezTo>
                <a:cubicBezTo>
                  <a:pt x="3204" y="396"/>
                  <a:pt x="3240" y="370"/>
                  <a:pt x="3285" y="343"/>
                </a:cubicBezTo>
                <a:cubicBezTo>
                  <a:pt x="3330" y="316"/>
                  <a:pt x="3366" y="288"/>
                  <a:pt x="3411" y="262"/>
                </a:cubicBezTo>
                <a:cubicBezTo>
                  <a:pt x="3582" y="163"/>
                  <a:pt x="3753" y="72"/>
                  <a:pt x="3942" y="0"/>
                </a:cubicBezTo>
                <a:cubicBezTo>
                  <a:pt x="3942" y="10"/>
                  <a:pt x="3942" y="10"/>
                  <a:pt x="3942" y="10"/>
                </a:cubicBezTo>
                <a:cubicBezTo>
                  <a:pt x="3780" y="118"/>
                  <a:pt x="3618" y="226"/>
                  <a:pt x="3465" y="343"/>
                </a:cubicBezTo>
                <a:cubicBezTo>
                  <a:pt x="3420" y="370"/>
                  <a:pt x="3384" y="406"/>
                  <a:pt x="3348" y="432"/>
                </a:cubicBezTo>
                <a:cubicBezTo>
                  <a:pt x="3312" y="460"/>
                  <a:pt x="3267" y="487"/>
                  <a:pt x="3231" y="523"/>
                </a:cubicBezTo>
                <a:cubicBezTo>
                  <a:pt x="3159" y="585"/>
                  <a:pt x="3087" y="649"/>
                  <a:pt x="3015" y="712"/>
                </a:cubicBezTo>
                <a:cubicBezTo>
                  <a:pt x="2943" y="775"/>
                  <a:pt x="2871" y="838"/>
                  <a:pt x="2799" y="901"/>
                </a:cubicBezTo>
                <a:cubicBezTo>
                  <a:pt x="2763" y="937"/>
                  <a:pt x="2727" y="973"/>
                  <a:pt x="2682" y="1009"/>
                </a:cubicBezTo>
                <a:cubicBezTo>
                  <a:pt x="2646" y="1036"/>
                  <a:pt x="2601" y="1072"/>
                  <a:pt x="2547" y="1090"/>
                </a:cubicBezTo>
                <a:cubicBezTo>
                  <a:pt x="2502" y="1117"/>
                  <a:pt x="2448" y="1135"/>
                  <a:pt x="2403" y="1144"/>
                </a:cubicBezTo>
                <a:cubicBezTo>
                  <a:pt x="2349" y="1153"/>
                  <a:pt x="2304" y="1162"/>
                  <a:pt x="2250" y="1171"/>
                </a:cubicBezTo>
                <a:cubicBezTo>
                  <a:pt x="2152" y="1189"/>
                  <a:pt x="2053" y="1198"/>
                  <a:pt x="1963" y="1207"/>
                </a:cubicBezTo>
                <a:cubicBezTo>
                  <a:pt x="1765" y="1216"/>
                  <a:pt x="1567" y="1234"/>
                  <a:pt x="1378" y="1288"/>
                </a:cubicBezTo>
                <a:cubicBezTo>
                  <a:pt x="1360" y="1297"/>
                  <a:pt x="1333" y="1306"/>
                  <a:pt x="1315" y="1306"/>
                </a:cubicBezTo>
                <a:cubicBezTo>
                  <a:pt x="1288" y="1315"/>
                  <a:pt x="1270" y="1324"/>
                  <a:pt x="1243" y="1333"/>
                </a:cubicBezTo>
                <a:cubicBezTo>
                  <a:pt x="1180" y="1369"/>
                  <a:pt x="1180" y="1369"/>
                  <a:pt x="1180" y="1369"/>
                </a:cubicBezTo>
                <a:cubicBezTo>
                  <a:pt x="1171" y="1369"/>
                  <a:pt x="1152" y="1378"/>
                  <a:pt x="1144" y="1378"/>
                </a:cubicBezTo>
                <a:cubicBezTo>
                  <a:pt x="1116" y="1396"/>
                  <a:pt x="1116" y="1396"/>
                  <a:pt x="1116" y="1396"/>
                </a:cubicBezTo>
                <a:cubicBezTo>
                  <a:pt x="1027" y="1441"/>
                  <a:pt x="946" y="1495"/>
                  <a:pt x="874" y="1558"/>
                </a:cubicBezTo>
                <a:cubicBezTo>
                  <a:pt x="792" y="1612"/>
                  <a:pt x="720" y="1675"/>
                  <a:pt x="648" y="1729"/>
                </a:cubicBezTo>
                <a:cubicBezTo>
                  <a:pt x="567" y="1792"/>
                  <a:pt x="504" y="1855"/>
                  <a:pt x="432" y="1927"/>
                </a:cubicBezTo>
                <a:cubicBezTo>
                  <a:pt x="414" y="1945"/>
                  <a:pt x="396" y="1963"/>
                  <a:pt x="378" y="1972"/>
                </a:cubicBezTo>
                <a:cubicBezTo>
                  <a:pt x="324" y="2026"/>
                  <a:pt x="324" y="2026"/>
                  <a:pt x="324" y="2026"/>
                </a:cubicBezTo>
                <a:cubicBezTo>
                  <a:pt x="216" y="2125"/>
                  <a:pt x="216" y="2125"/>
                  <a:pt x="216" y="2125"/>
                </a:cubicBezTo>
                <a:cubicBezTo>
                  <a:pt x="153" y="2197"/>
                  <a:pt x="81" y="2269"/>
                  <a:pt x="9" y="2332"/>
                </a:cubicBezTo>
                <a:lnTo>
                  <a:pt x="0" y="2323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47">
            <a:extLst>
              <a:ext uri="{FF2B5EF4-FFF2-40B4-BE49-F238E27FC236}">
                <a16:creationId xmlns:a16="http://schemas.microsoft.com/office/drawing/2014/main" id="{69561DD4-70E6-AE4E-B059-28EED6AE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6970" y="6932428"/>
            <a:ext cx="237503" cy="361101"/>
          </a:xfrm>
          <a:custGeom>
            <a:avLst/>
            <a:gdLst>
              <a:gd name="T0" fmla="*/ 405 w 433"/>
              <a:gd name="T1" fmla="*/ 0 h 658"/>
              <a:gd name="T2" fmla="*/ 405 w 433"/>
              <a:gd name="T3" fmla="*/ 0 h 658"/>
              <a:gd name="T4" fmla="*/ 432 w 433"/>
              <a:gd name="T5" fmla="*/ 54 h 658"/>
              <a:gd name="T6" fmla="*/ 423 w 433"/>
              <a:gd name="T7" fmla="*/ 117 h 658"/>
              <a:gd name="T8" fmla="*/ 405 w 433"/>
              <a:gd name="T9" fmla="*/ 171 h 658"/>
              <a:gd name="T10" fmla="*/ 360 w 433"/>
              <a:gd name="T11" fmla="*/ 215 h 658"/>
              <a:gd name="T12" fmla="*/ 270 w 433"/>
              <a:gd name="T13" fmla="*/ 251 h 658"/>
              <a:gd name="T14" fmla="*/ 207 w 433"/>
              <a:gd name="T15" fmla="*/ 323 h 658"/>
              <a:gd name="T16" fmla="*/ 189 w 433"/>
              <a:gd name="T17" fmla="*/ 368 h 658"/>
              <a:gd name="T18" fmla="*/ 171 w 433"/>
              <a:gd name="T19" fmla="*/ 404 h 658"/>
              <a:gd name="T20" fmla="*/ 135 w 433"/>
              <a:gd name="T21" fmla="*/ 485 h 658"/>
              <a:gd name="T22" fmla="*/ 99 w 433"/>
              <a:gd name="T23" fmla="*/ 566 h 658"/>
              <a:gd name="T24" fmla="*/ 54 w 433"/>
              <a:gd name="T25" fmla="*/ 657 h 658"/>
              <a:gd name="T26" fmla="*/ 44 w 433"/>
              <a:gd name="T27" fmla="*/ 657 h 658"/>
              <a:gd name="T28" fmla="*/ 8 w 433"/>
              <a:gd name="T29" fmla="*/ 548 h 658"/>
              <a:gd name="T30" fmla="*/ 18 w 433"/>
              <a:gd name="T31" fmla="*/ 440 h 658"/>
              <a:gd name="T32" fmla="*/ 72 w 433"/>
              <a:gd name="T33" fmla="*/ 350 h 658"/>
              <a:gd name="T34" fmla="*/ 108 w 433"/>
              <a:gd name="T35" fmla="*/ 305 h 658"/>
              <a:gd name="T36" fmla="*/ 152 w 433"/>
              <a:gd name="T37" fmla="*/ 278 h 658"/>
              <a:gd name="T38" fmla="*/ 243 w 433"/>
              <a:gd name="T39" fmla="*/ 224 h 658"/>
              <a:gd name="T40" fmla="*/ 288 w 433"/>
              <a:gd name="T41" fmla="*/ 144 h 658"/>
              <a:gd name="T42" fmla="*/ 315 w 433"/>
              <a:gd name="T43" fmla="*/ 108 h 658"/>
              <a:gd name="T44" fmla="*/ 342 w 433"/>
              <a:gd name="T45" fmla="*/ 81 h 658"/>
              <a:gd name="T46" fmla="*/ 387 w 433"/>
              <a:gd name="T47" fmla="*/ 9 h 658"/>
              <a:gd name="T48" fmla="*/ 405 w 433"/>
              <a:gd name="T49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3" h="658">
                <a:moveTo>
                  <a:pt x="405" y="0"/>
                </a:moveTo>
                <a:lnTo>
                  <a:pt x="405" y="0"/>
                </a:lnTo>
                <a:cubicBezTo>
                  <a:pt x="414" y="18"/>
                  <a:pt x="423" y="36"/>
                  <a:pt x="432" y="54"/>
                </a:cubicBezTo>
                <a:cubicBezTo>
                  <a:pt x="432" y="81"/>
                  <a:pt x="432" y="99"/>
                  <a:pt x="423" y="117"/>
                </a:cubicBezTo>
                <a:cubicBezTo>
                  <a:pt x="423" y="135"/>
                  <a:pt x="414" y="153"/>
                  <a:pt x="405" y="171"/>
                </a:cubicBezTo>
                <a:cubicBezTo>
                  <a:pt x="396" y="189"/>
                  <a:pt x="378" y="198"/>
                  <a:pt x="360" y="215"/>
                </a:cubicBezTo>
                <a:cubicBezTo>
                  <a:pt x="333" y="233"/>
                  <a:pt x="297" y="242"/>
                  <a:pt x="270" y="251"/>
                </a:cubicBezTo>
                <a:cubicBezTo>
                  <a:pt x="234" y="269"/>
                  <a:pt x="216" y="296"/>
                  <a:pt x="207" y="323"/>
                </a:cubicBezTo>
                <a:cubicBezTo>
                  <a:pt x="198" y="341"/>
                  <a:pt x="189" y="360"/>
                  <a:pt x="189" y="368"/>
                </a:cubicBezTo>
                <a:cubicBezTo>
                  <a:pt x="180" y="386"/>
                  <a:pt x="171" y="396"/>
                  <a:pt x="171" y="404"/>
                </a:cubicBezTo>
                <a:cubicBezTo>
                  <a:pt x="152" y="432"/>
                  <a:pt x="144" y="458"/>
                  <a:pt x="135" y="485"/>
                </a:cubicBezTo>
                <a:cubicBezTo>
                  <a:pt x="126" y="512"/>
                  <a:pt x="116" y="540"/>
                  <a:pt x="99" y="566"/>
                </a:cubicBezTo>
                <a:cubicBezTo>
                  <a:pt x="90" y="593"/>
                  <a:pt x="72" y="620"/>
                  <a:pt x="54" y="657"/>
                </a:cubicBezTo>
                <a:cubicBezTo>
                  <a:pt x="44" y="657"/>
                  <a:pt x="44" y="657"/>
                  <a:pt x="44" y="657"/>
                </a:cubicBezTo>
                <a:cubicBezTo>
                  <a:pt x="18" y="629"/>
                  <a:pt x="8" y="593"/>
                  <a:pt x="8" y="548"/>
                </a:cubicBezTo>
                <a:cubicBezTo>
                  <a:pt x="0" y="512"/>
                  <a:pt x="0" y="476"/>
                  <a:pt x="18" y="440"/>
                </a:cubicBezTo>
                <a:cubicBezTo>
                  <a:pt x="27" y="404"/>
                  <a:pt x="44" y="377"/>
                  <a:pt x="72" y="350"/>
                </a:cubicBezTo>
                <a:cubicBezTo>
                  <a:pt x="80" y="332"/>
                  <a:pt x="90" y="314"/>
                  <a:pt x="108" y="305"/>
                </a:cubicBezTo>
                <a:cubicBezTo>
                  <a:pt x="126" y="296"/>
                  <a:pt x="144" y="287"/>
                  <a:pt x="152" y="278"/>
                </a:cubicBezTo>
                <a:cubicBezTo>
                  <a:pt x="189" y="260"/>
                  <a:pt x="216" y="251"/>
                  <a:pt x="243" y="224"/>
                </a:cubicBezTo>
                <a:cubicBezTo>
                  <a:pt x="261" y="207"/>
                  <a:pt x="279" y="171"/>
                  <a:pt x="288" y="144"/>
                </a:cubicBezTo>
                <a:cubicBezTo>
                  <a:pt x="297" y="126"/>
                  <a:pt x="306" y="117"/>
                  <a:pt x="315" y="108"/>
                </a:cubicBezTo>
                <a:cubicBezTo>
                  <a:pt x="342" y="81"/>
                  <a:pt x="342" y="81"/>
                  <a:pt x="342" y="81"/>
                </a:cubicBezTo>
                <a:cubicBezTo>
                  <a:pt x="360" y="54"/>
                  <a:pt x="369" y="36"/>
                  <a:pt x="387" y="9"/>
                </a:cubicBezTo>
                <a:lnTo>
                  <a:pt x="405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48">
            <a:extLst>
              <a:ext uri="{FF2B5EF4-FFF2-40B4-BE49-F238E27FC236}">
                <a16:creationId xmlns:a16="http://schemas.microsoft.com/office/drawing/2014/main" id="{2B870C93-0704-E941-8758-47B18F5A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9111" y="7179625"/>
            <a:ext cx="261738" cy="1148740"/>
          </a:xfrm>
          <a:custGeom>
            <a:avLst/>
            <a:gdLst>
              <a:gd name="T0" fmla="*/ 17 w 478"/>
              <a:gd name="T1" fmla="*/ 19 h 2090"/>
              <a:gd name="T2" fmla="*/ 17 w 478"/>
              <a:gd name="T3" fmla="*/ 19 h 2090"/>
              <a:gd name="T4" fmla="*/ 98 w 478"/>
              <a:gd name="T5" fmla="*/ 9 h 2090"/>
              <a:gd name="T6" fmla="*/ 180 w 478"/>
              <a:gd name="T7" fmla="*/ 36 h 2090"/>
              <a:gd name="T8" fmla="*/ 242 w 478"/>
              <a:gd name="T9" fmla="*/ 91 h 2090"/>
              <a:gd name="T10" fmla="*/ 297 w 478"/>
              <a:gd name="T11" fmla="*/ 144 h 2090"/>
              <a:gd name="T12" fmla="*/ 369 w 478"/>
              <a:gd name="T13" fmla="*/ 288 h 2090"/>
              <a:gd name="T14" fmla="*/ 405 w 478"/>
              <a:gd name="T15" fmla="*/ 441 h 2090"/>
              <a:gd name="T16" fmla="*/ 414 w 478"/>
              <a:gd name="T17" fmla="*/ 585 h 2090"/>
              <a:gd name="T18" fmla="*/ 423 w 478"/>
              <a:gd name="T19" fmla="*/ 738 h 2090"/>
              <a:gd name="T20" fmla="*/ 441 w 478"/>
              <a:gd name="T21" fmla="*/ 883 h 2090"/>
              <a:gd name="T22" fmla="*/ 459 w 478"/>
              <a:gd name="T23" fmla="*/ 1027 h 2090"/>
              <a:gd name="T24" fmla="*/ 477 w 478"/>
              <a:gd name="T25" fmla="*/ 1180 h 2090"/>
              <a:gd name="T26" fmla="*/ 477 w 478"/>
              <a:gd name="T27" fmla="*/ 1333 h 2090"/>
              <a:gd name="T28" fmla="*/ 450 w 478"/>
              <a:gd name="T29" fmla="*/ 1486 h 2090"/>
              <a:gd name="T30" fmla="*/ 432 w 478"/>
              <a:gd name="T31" fmla="*/ 1558 h 2090"/>
              <a:gd name="T32" fmla="*/ 414 w 478"/>
              <a:gd name="T33" fmla="*/ 1594 h 2090"/>
              <a:gd name="T34" fmla="*/ 405 w 478"/>
              <a:gd name="T35" fmla="*/ 1630 h 2090"/>
              <a:gd name="T36" fmla="*/ 387 w 478"/>
              <a:gd name="T37" fmla="*/ 1666 h 2090"/>
              <a:gd name="T38" fmla="*/ 369 w 478"/>
              <a:gd name="T39" fmla="*/ 1702 h 2090"/>
              <a:gd name="T40" fmla="*/ 333 w 478"/>
              <a:gd name="T41" fmla="*/ 1774 h 2090"/>
              <a:gd name="T42" fmla="*/ 242 w 478"/>
              <a:gd name="T43" fmla="*/ 1900 h 2090"/>
              <a:gd name="T44" fmla="*/ 134 w 478"/>
              <a:gd name="T45" fmla="*/ 2008 h 2090"/>
              <a:gd name="T46" fmla="*/ 9 w 478"/>
              <a:gd name="T47" fmla="*/ 2089 h 2090"/>
              <a:gd name="T48" fmla="*/ 0 w 478"/>
              <a:gd name="T49" fmla="*/ 2080 h 2090"/>
              <a:gd name="T50" fmla="*/ 162 w 478"/>
              <a:gd name="T51" fmla="*/ 1837 h 2090"/>
              <a:gd name="T52" fmla="*/ 180 w 478"/>
              <a:gd name="T53" fmla="*/ 1810 h 2090"/>
              <a:gd name="T54" fmla="*/ 198 w 478"/>
              <a:gd name="T55" fmla="*/ 1774 h 2090"/>
              <a:gd name="T56" fmla="*/ 225 w 478"/>
              <a:gd name="T57" fmla="*/ 1711 h 2090"/>
              <a:gd name="T58" fmla="*/ 278 w 478"/>
              <a:gd name="T59" fmla="*/ 1585 h 2090"/>
              <a:gd name="T60" fmla="*/ 360 w 478"/>
              <a:gd name="T61" fmla="*/ 1315 h 2090"/>
              <a:gd name="T62" fmla="*/ 378 w 478"/>
              <a:gd name="T63" fmla="*/ 1180 h 2090"/>
              <a:gd name="T64" fmla="*/ 396 w 478"/>
              <a:gd name="T65" fmla="*/ 1036 h 2090"/>
              <a:gd name="T66" fmla="*/ 396 w 478"/>
              <a:gd name="T67" fmla="*/ 892 h 2090"/>
              <a:gd name="T68" fmla="*/ 378 w 478"/>
              <a:gd name="T69" fmla="*/ 738 h 2090"/>
              <a:gd name="T70" fmla="*/ 306 w 478"/>
              <a:gd name="T71" fmla="*/ 460 h 2090"/>
              <a:gd name="T72" fmla="*/ 270 w 478"/>
              <a:gd name="T73" fmla="*/ 324 h 2090"/>
              <a:gd name="T74" fmla="*/ 216 w 478"/>
              <a:gd name="T75" fmla="*/ 199 h 2090"/>
              <a:gd name="T76" fmla="*/ 180 w 478"/>
              <a:gd name="T77" fmla="*/ 135 h 2090"/>
              <a:gd name="T78" fmla="*/ 144 w 478"/>
              <a:gd name="T79" fmla="*/ 91 h 2090"/>
              <a:gd name="T80" fmla="*/ 26 w 478"/>
              <a:gd name="T81" fmla="*/ 27 h 2090"/>
              <a:gd name="T82" fmla="*/ 17 w 478"/>
              <a:gd name="T83" fmla="*/ 19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8" h="2090">
                <a:moveTo>
                  <a:pt x="17" y="19"/>
                </a:moveTo>
                <a:lnTo>
                  <a:pt x="17" y="19"/>
                </a:lnTo>
                <a:cubicBezTo>
                  <a:pt x="45" y="9"/>
                  <a:pt x="72" y="0"/>
                  <a:pt x="98" y="9"/>
                </a:cubicBezTo>
                <a:cubicBezTo>
                  <a:pt x="126" y="9"/>
                  <a:pt x="153" y="19"/>
                  <a:pt x="180" y="36"/>
                </a:cubicBezTo>
                <a:cubicBezTo>
                  <a:pt x="206" y="54"/>
                  <a:pt x="225" y="63"/>
                  <a:pt x="242" y="91"/>
                </a:cubicBezTo>
                <a:cubicBezTo>
                  <a:pt x="261" y="108"/>
                  <a:pt x="278" y="127"/>
                  <a:pt x="297" y="144"/>
                </a:cubicBezTo>
                <a:cubicBezTo>
                  <a:pt x="324" y="189"/>
                  <a:pt x="351" y="244"/>
                  <a:pt x="369" y="288"/>
                </a:cubicBezTo>
                <a:cubicBezTo>
                  <a:pt x="387" y="333"/>
                  <a:pt x="396" y="388"/>
                  <a:pt x="405" y="441"/>
                </a:cubicBezTo>
                <a:cubicBezTo>
                  <a:pt x="414" y="487"/>
                  <a:pt x="414" y="541"/>
                  <a:pt x="414" y="585"/>
                </a:cubicBezTo>
                <a:cubicBezTo>
                  <a:pt x="414" y="640"/>
                  <a:pt x="414" y="685"/>
                  <a:pt x="423" y="738"/>
                </a:cubicBezTo>
                <a:cubicBezTo>
                  <a:pt x="423" y="784"/>
                  <a:pt x="432" y="838"/>
                  <a:pt x="441" y="883"/>
                </a:cubicBezTo>
                <a:cubicBezTo>
                  <a:pt x="441" y="937"/>
                  <a:pt x="450" y="982"/>
                  <a:pt x="459" y="1027"/>
                </a:cubicBezTo>
                <a:cubicBezTo>
                  <a:pt x="468" y="1081"/>
                  <a:pt x="477" y="1135"/>
                  <a:pt x="477" y="1180"/>
                </a:cubicBezTo>
                <a:cubicBezTo>
                  <a:pt x="477" y="1234"/>
                  <a:pt x="477" y="1279"/>
                  <a:pt x="477" y="1333"/>
                </a:cubicBezTo>
                <a:cubicBezTo>
                  <a:pt x="468" y="1387"/>
                  <a:pt x="459" y="1441"/>
                  <a:pt x="450" y="1486"/>
                </a:cubicBezTo>
                <a:cubicBezTo>
                  <a:pt x="441" y="1513"/>
                  <a:pt x="432" y="1540"/>
                  <a:pt x="432" y="1558"/>
                </a:cubicBezTo>
                <a:cubicBezTo>
                  <a:pt x="423" y="1576"/>
                  <a:pt x="423" y="1585"/>
                  <a:pt x="414" y="1594"/>
                </a:cubicBezTo>
                <a:cubicBezTo>
                  <a:pt x="414" y="1612"/>
                  <a:pt x="405" y="1621"/>
                  <a:pt x="405" y="1630"/>
                </a:cubicBezTo>
                <a:cubicBezTo>
                  <a:pt x="387" y="1666"/>
                  <a:pt x="387" y="1666"/>
                  <a:pt x="387" y="1666"/>
                </a:cubicBezTo>
                <a:cubicBezTo>
                  <a:pt x="378" y="1684"/>
                  <a:pt x="378" y="1693"/>
                  <a:pt x="369" y="1702"/>
                </a:cubicBezTo>
                <a:cubicBezTo>
                  <a:pt x="360" y="1729"/>
                  <a:pt x="342" y="1747"/>
                  <a:pt x="333" y="1774"/>
                </a:cubicBezTo>
                <a:cubicBezTo>
                  <a:pt x="306" y="1819"/>
                  <a:pt x="270" y="1855"/>
                  <a:pt x="242" y="1900"/>
                </a:cubicBezTo>
                <a:cubicBezTo>
                  <a:pt x="206" y="1936"/>
                  <a:pt x="170" y="1972"/>
                  <a:pt x="134" y="2008"/>
                </a:cubicBezTo>
                <a:cubicBezTo>
                  <a:pt x="90" y="2035"/>
                  <a:pt x="53" y="2071"/>
                  <a:pt x="9" y="2089"/>
                </a:cubicBezTo>
                <a:cubicBezTo>
                  <a:pt x="0" y="2080"/>
                  <a:pt x="0" y="2080"/>
                  <a:pt x="0" y="2080"/>
                </a:cubicBezTo>
                <a:cubicBezTo>
                  <a:pt x="62" y="1999"/>
                  <a:pt x="117" y="1927"/>
                  <a:pt x="162" y="1837"/>
                </a:cubicBezTo>
                <a:cubicBezTo>
                  <a:pt x="180" y="1810"/>
                  <a:pt x="180" y="1810"/>
                  <a:pt x="180" y="1810"/>
                </a:cubicBezTo>
                <a:cubicBezTo>
                  <a:pt x="198" y="1774"/>
                  <a:pt x="198" y="1774"/>
                  <a:pt x="198" y="1774"/>
                </a:cubicBezTo>
                <a:cubicBezTo>
                  <a:pt x="206" y="1756"/>
                  <a:pt x="216" y="1738"/>
                  <a:pt x="225" y="1711"/>
                </a:cubicBezTo>
                <a:cubicBezTo>
                  <a:pt x="242" y="1675"/>
                  <a:pt x="261" y="1630"/>
                  <a:pt x="278" y="1585"/>
                </a:cubicBezTo>
                <a:cubicBezTo>
                  <a:pt x="315" y="1495"/>
                  <a:pt x="342" y="1414"/>
                  <a:pt x="360" y="1315"/>
                </a:cubicBezTo>
                <a:cubicBezTo>
                  <a:pt x="369" y="1270"/>
                  <a:pt x="369" y="1225"/>
                  <a:pt x="378" y="1180"/>
                </a:cubicBezTo>
                <a:cubicBezTo>
                  <a:pt x="387" y="1126"/>
                  <a:pt x="387" y="1081"/>
                  <a:pt x="396" y="1036"/>
                </a:cubicBezTo>
                <a:cubicBezTo>
                  <a:pt x="396" y="982"/>
                  <a:pt x="396" y="937"/>
                  <a:pt x="396" y="892"/>
                </a:cubicBezTo>
                <a:cubicBezTo>
                  <a:pt x="396" y="838"/>
                  <a:pt x="387" y="793"/>
                  <a:pt x="378" y="738"/>
                </a:cubicBezTo>
                <a:cubicBezTo>
                  <a:pt x="360" y="649"/>
                  <a:pt x="333" y="549"/>
                  <a:pt x="306" y="460"/>
                </a:cubicBezTo>
                <a:cubicBezTo>
                  <a:pt x="297" y="415"/>
                  <a:pt x="278" y="369"/>
                  <a:pt x="270" y="324"/>
                </a:cubicBezTo>
                <a:cubicBezTo>
                  <a:pt x="252" y="280"/>
                  <a:pt x="234" y="235"/>
                  <a:pt x="216" y="199"/>
                </a:cubicBezTo>
                <a:cubicBezTo>
                  <a:pt x="206" y="180"/>
                  <a:pt x="198" y="153"/>
                  <a:pt x="180" y="135"/>
                </a:cubicBezTo>
                <a:cubicBezTo>
                  <a:pt x="170" y="117"/>
                  <a:pt x="153" y="108"/>
                  <a:pt x="144" y="91"/>
                </a:cubicBezTo>
                <a:cubicBezTo>
                  <a:pt x="108" y="54"/>
                  <a:pt x="72" y="36"/>
                  <a:pt x="26" y="27"/>
                </a:cubicBezTo>
                <a:lnTo>
                  <a:pt x="17" y="1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9">
            <a:extLst>
              <a:ext uri="{FF2B5EF4-FFF2-40B4-BE49-F238E27FC236}">
                <a16:creationId xmlns:a16="http://schemas.microsoft.com/office/drawing/2014/main" id="{D7E31CCB-286D-5E4D-A75F-A6457D05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414" y="8086015"/>
            <a:ext cx="128446" cy="232656"/>
          </a:xfrm>
          <a:custGeom>
            <a:avLst/>
            <a:gdLst>
              <a:gd name="T0" fmla="*/ 18 w 235"/>
              <a:gd name="T1" fmla="*/ 0 h 424"/>
              <a:gd name="T2" fmla="*/ 18 w 235"/>
              <a:gd name="T3" fmla="*/ 0 h 424"/>
              <a:gd name="T4" fmla="*/ 72 w 235"/>
              <a:gd name="T5" fmla="*/ 36 h 424"/>
              <a:gd name="T6" fmla="*/ 117 w 235"/>
              <a:gd name="T7" fmla="*/ 81 h 424"/>
              <a:gd name="T8" fmla="*/ 144 w 235"/>
              <a:gd name="T9" fmla="*/ 135 h 424"/>
              <a:gd name="T10" fmla="*/ 162 w 235"/>
              <a:gd name="T11" fmla="*/ 189 h 424"/>
              <a:gd name="T12" fmla="*/ 180 w 235"/>
              <a:gd name="T13" fmla="*/ 243 h 424"/>
              <a:gd name="T14" fmla="*/ 198 w 235"/>
              <a:gd name="T15" fmla="*/ 306 h 424"/>
              <a:gd name="T16" fmla="*/ 234 w 235"/>
              <a:gd name="T17" fmla="*/ 423 h 424"/>
              <a:gd name="T18" fmla="*/ 225 w 235"/>
              <a:gd name="T19" fmla="*/ 423 h 424"/>
              <a:gd name="T20" fmla="*/ 144 w 235"/>
              <a:gd name="T21" fmla="*/ 333 h 424"/>
              <a:gd name="T22" fmla="*/ 108 w 235"/>
              <a:gd name="T23" fmla="*/ 288 h 424"/>
              <a:gd name="T24" fmla="*/ 72 w 235"/>
              <a:gd name="T25" fmla="*/ 234 h 424"/>
              <a:gd name="T26" fmla="*/ 36 w 235"/>
              <a:gd name="T27" fmla="*/ 189 h 424"/>
              <a:gd name="T28" fmla="*/ 9 w 235"/>
              <a:gd name="T29" fmla="*/ 135 h 424"/>
              <a:gd name="T30" fmla="*/ 0 w 235"/>
              <a:gd name="T31" fmla="*/ 72 h 424"/>
              <a:gd name="T32" fmla="*/ 0 w 235"/>
              <a:gd name="T33" fmla="*/ 9 h 424"/>
              <a:gd name="T34" fmla="*/ 18 w 235"/>
              <a:gd name="T35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424">
                <a:moveTo>
                  <a:pt x="18" y="0"/>
                </a:moveTo>
                <a:lnTo>
                  <a:pt x="18" y="0"/>
                </a:lnTo>
                <a:cubicBezTo>
                  <a:pt x="36" y="9"/>
                  <a:pt x="63" y="18"/>
                  <a:pt x="72" y="36"/>
                </a:cubicBezTo>
                <a:cubicBezTo>
                  <a:pt x="90" y="45"/>
                  <a:pt x="108" y="63"/>
                  <a:pt x="117" y="81"/>
                </a:cubicBezTo>
                <a:cubicBezTo>
                  <a:pt x="135" y="99"/>
                  <a:pt x="144" y="117"/>
                  <a:pt x="144" y="135"/>
                </a:cubicBezTo>
                <a:cubicBezTo>
                  <a:pt x="153" y="153"/>
                  <a:pt x="153" y="171"/>
                  <a:pt x="162" y="189"/>
                </a:cubicBezTo>
                <a:cubicBezTo>
                  <a:pt x="180" y="243"/>
                  <a:pt x="180" y="243"/>
                  <a:pt x="180" y="243"/>
                </a:cubicBezTo>
                <a:cubicBezTo>
                  <a:pt x="198" y="306"/>
                  <a:pt x="198" y="306"/>
                  <a:pt x="198" y="306"/>
                </a:cubicBezTo>
                <a:cubicBezTo>
                  <a:pt x="216" y="342"/>
                  <a:pt x="225" y="378"/>
                  <a:pt x="234" y="423"/>
                </a:cubicBezTo>
                <a:cubicBezTo>
                  <a:pt x="225" y="423"/>
                  <a:pt x="225" y="423"/>
                  <a:pt x="225" y="423"/>
                </a:cubicBezTo>
                <a:cubicBezTo>
                  <a:pt x="198" y="396"/>
                  <a:pt x="171" y="360"/>
                  <a:pt x="144" y="333"/>
                </a:cubicBezTo>
                <a:cubicBezTo>
                  <a:pt x="108" y="288"/>
                  <a:pt x="108" y="288"/>
                  <a:pt x="108" y="288"/>
                </a:cubicBezTo>
                <a:cubicBezTo>
                  <a:pt x="72" y="234"/>
                  <a:pt x="72" y="234"/>
                  <a:pt x="72" y="234"/>
                </a:cubicBezTo>
                <a:cubicBezTo>
                  <a:pt x="63" y="216"/>
                  <a:pt x="54" y="207"/>
                  <a:pt x="36" y="189"/>
                </a:cubicBezTo>
                <a:cubicBezTo>
                  <a:pt x="27" y="171"/>
                  <a:pt x="18" y="153"/>
                  <a:pt x="9" y="135"/>
                </a:cubicBezTo>
                <a:cubicBezTo>
                  <a:pt x="0" y="117"/>
                  <a:pt x="0" y="99"/>
                  <a:pt x="0" y="72"/>
                </a:cubicBezTo>
                <a:cubicBezTo>
                  <a:pt x="0" y="54"/>
                  <a:pt x="0" y="27"/>
                  <a:pt x="0" y="9"/>
                </a:cubicBezTo>
                <a:lnTo>
                  <a:pt x="1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50">
            <a:extLst>
              <a:ext uri="{FF2B5EF4-FFF2-40B4-BE49-F238E27FC236}">
                <a16:creationId xmlns:a16="http://schemas.microsoft.com/office/drawing/2014/main" id="{DE753359-4989-004F-97E3-A14620178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003" y="7560114"/>
            <a:ext cx="455618" cy="387760"/>
          </a:xfrm>
          <a:custGeom>
            <a:avLst/>
            <a:gdLst>
              <a:gd name="T0" fmla="*/ 0 w 829"/>
              <a:gd name="T1" fmla="*/ 622 h 704"/>
              <a:gd name="T2" fmla="*/ 0 w 829"/>
              <a:gd name="T3" fmla="*/ 622 h 704"/>
              <a:gd name="T4" fmla="*/ 54 w 829"/>
              <a:gd name="T5" fmla="*/ 613 h 704"/>
              <a:gd name="T6" fmla="*/ 108 w 829"/>
              <a:gd name="T7" fmla="*/ 604 h 704"/>
              <a:gd name="T8" fmla="*/ 162 w 829"/>
              <a:gd name="T9" fmla="*/ 604 h 704"/>
              <a:gd name="T10" fmla="*/ 216 w 829"/>
              <a:gd name="T11" fmla="*/ 595 h 704"/>
              <a:gd name="T12" fmla="*/ 261 w 829"/>
              <a:gd name="T13" fmla="*/ 586 h 704"/>
              <a:gd name="T14" fmla="*/ 315 w 829"/>
              <a:gd name="T15" fmla="*/ 586 h 704"/>
              <a:gd name="T16" fmla="*/ 369 w 829"/>
              <a:gd name="T17" fmla="*/ 577 h 704"/>
              <a:gd name="T18" fmla="*/ 423 w 829"/>
              <a:gd name="T19" fmla="*/ 568 h 704"/>
              <a:gd name="T20" fmla="*/ 477 w 829"/>
              <a:gd name="T21" fmla="*/ 550 h 704"/>
              <a:gd name="T22" fmla="*/ 522 w 829"/>
              <a:gd name="T23" fmla="*/ 523 h 704"/>
              <a:gd name="T24" fmla="*/ 558 w 829"/>
              <a:gd name="T25" fmla="*/ 478 h 704"/>
              <a:gd name="T26" fmla="*/ 594 w 829"/>
              <a:gd name="T27" fmla="*/ 442 h 704"/>
              <a:gd name="T28" fmla="*/ 621 w 829"/>
              <a:gd name="T29" fmla="*/ 397 h 704"/>
              <a:gd name="T30" fmla="*/ 648 w 829"/>
              <a:gd name="T31" fmla="*/ 352 h 704"/>
              <a:gd name="T32" fmla="*/ 675 w 829"/>
              <a:gd name="T33" fmla="*/ 307 h 704"/>
              <a:gd name="T34" fmla="*/ 693 w 829"/>
              <a:gd name="T35" fmla="*/ 262 h 704"/>
              <a:gd name="T36" fmla="*/ 828 w 829"/>
              <a:gd name="T37" fmla="*/ 0 h 704"/>
              <a:gd name="T38" fmla="*/ 819 w 829"/>
              <a:gd name="T39" fmla="*/ 298 h 704"/>
              <a:gd name="T40" fmla="*/ 810 w 829"/>
              <a:gd name="T41" fmla="*/ 469 h 704"/>
              <a:gd name="T42" fmla="*/ 810 w 829"/>
              <a:gd name="T43" fmla="*/ 559 h 704"/>
              <a:gd name="T44" fmla="*/ 801 w 829"/>
              <a:gd name="T45" fmla="*/ 649 h 704"/>
              <a:gd name="T46" fmla="*/ 792 w 829"/>
              <a:gd name="T47" fmla="*/ 658 h 704"/>
              <a:gd name="T48" fmla="*/ 738 w 829"/>
              <a:gd name="T49" fmla="*/ 577 h 704"/>
              <a:gd name="T50" fmla="*/ 702 w 829"/>
              <a:gd name="T51" fmla="*/ 478 h 704"/>
              <a:gd name="T52" fmla="*/ 684 w 829"/>
              <a:gd name="T53" fmla="*/ 289 h 704"/>
              <a:gd name="T54" fmla="*/ 810 w 829"/>
              <a:gd name="T55" fmla="*/ 325 h 704"/>
              <a:gd name="T56" fmla="*/ 774 w 829"/>
              <a:gd name="T57" fmla="*/ 370 h 704"/>
              <a:gd name="T58" fmla="*/ 738 w 829"/>
              <a:gd name="T59" fmla="*/ 424 h 704"/>
              <a:gd name="T60" fmla="*/ 693 w 829"/>
              <a:gd name="T61" fmla="*/ 460 h 704"/>
              <a:gd name="T62" fmla="*/ 648 w 829"/>
              <a:gd name="T63" fmla="*/ 496 h 704"/>
              <a:gd name="T64" fmla="*/ 594 w 829"/>
              <a:gd name="T65" fmla="*/ 532 h 704"/>
              <a:gd name="T66" fmla="*/ 540 w 829"/>
              <a:gd name="T67" fmla="*/ 559 h 704"/>
              <a:gd name="T68" fmla="*/ 495 w 829"/>
              <a:gd name="T69" fmla="*/ 586 h 704"/>
              <a:gd name="T70" fmla="*/ 441 w 829"/>
              <a:gd name="T71" fmla="*/ 613 h 704"/>
              <a:gd name="T72" fmla="*/ 396 w 829"/>
              <a:gd name="T73" fmla="*/ 640 h 704"/>
              <a:gd name="T74" fmla="*/ 342 w 829"/>
              <a:gd name="T75" fmla="*/ 676 h 704"/>
              <a:gd name="T76" fmla="*/ 288 w 829"/>
              <a:gd name="T77" fmla="*/ 694 h 704"/>
              <a:gd name="T78" fmla="*/ 225 w 829"/>
              <a:gd name="T79" fmla="*/ 703 h 704"/>
              <a:gd name="T80" fmla="*/ 162 w 829"/>
              <a:gd name="T81" fmla="*/ 703 h 704"/>
              <a:gd name="T82" fmla="*/ 108 w 829"/>
              <a:gd name="T83" fmla="*/ 685 h 704"/>
              <a:gd name="T84" fmla="*/ 45 w 829"/>
              <a:gd name="T85" fmla="*/ 667 h 704"/>
              <a:gd name="T86" fmla="*/ 0 w 829"/>
              <a:gd name="T87" fmla="*/ 631 h 704"/>
              <a:gd name="T88" fmla="*/ 0 w 829"/>
              <a:gd name="T89" fmla="*/ 62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29" h="704">
                <a:moveTo>
                  <a:pt x="0" y="622"/>
                </a:moveTo>
                <a:lnTo>
                  <a:pt x="0" y="622"/>
                </a:lnTo>
                <a:cubicBezTo>
                  <a:pt x="18" y="622"/>
                  <a:pt x="36" y="613"/>
                  <a:pt x="54" y="613"/>
                </a:cubicBezTo>
                <a:cubicBezTo>
                  <a:pt x="72" y="613"/>
                  <a:pt x="90" y="613"/>
                  <a:pt x="108" y="604"/>
                </a:cubicBezTo>
                <a:cubicBezTo>
                  <a:pt x="126" y="604"/>
                  <a:pt x="144" y="604"/>
                  <a:pt x="162" y="604"/>
                </a:cubicBezTo>
                <a:cubicBezTo>
                  <a:pt x="180" y="595"/>
                  <a:pt x="198" y="595"/>
                  <a:pt x="216" y="595"/>
                </a:cubicBezTo>
                <a:cubicBezTo>
                  <a:pt x="234" y="586"/>
                  <a:pt x="243" y="586"/>
                  <a:pt x="261" y="586"/>
                </a:cubicBezTo>
                <a:cubicBezTo>
                  <a:pt x="279" y="586"/>
                  <a:pt x="297" y="586"/>
                  <a:pt x="315" y="586"/>
                </a:cubicBezTo>
                <a:cubicBezTo>
                  <a:pt x="333" y="577"/>
                  <a:pt x="351" y="577"/>
                  <a:pt x="369" y="577"/>
                </a:cubicBezTo>
                <a:cubicBezTo>
                  <a:pt x="387" y="577"/>
                  <a:pt x="405" y="577"/>
                  <a:pt x="423" y="568"/>
                </a:cubicBezTo>
                <a:cubicBezTo>
                  <a:pt x="441" y="568"/>
                  <a:pt x="459" y="559"/>
                  <a:pt x="477" y="550"/>
                </a:cubicBezTo>
                <a:cubicBezTo>
                  <a:pt x="486" y="541"/>
                  <a:pt x="504" y="532"/>
                  <a:pt x="522" y="523"/>
                </a:cubicBezTo>
                <a:cubicBezTo>
                  <a:pt x="531" y="505"/>
                  <a:pt x="549" y="496"/>
                  <a:pt x="558" y="478"/>
                </a:cubicBezTo>
                <a:cubicBezTo>
                  <a:pt x="567" y="469"/>
                  <a:pt x="576" y="451"/>
                  <a:pt x="594" y="442"/>
                </a:cubicBezTo>
                <a:cubicBezTo>
                  <a:pt x="603" y="424"/>
                  <a:pt x="612" y="406"/>
                  <a:pt x="621" y="397"/>
                </a:cubicBezTo>
                <a:cubicBezTo>
                  <a:pt x="630" y="379"/>
                  <a:pt x="639" y="370"/>
                  <a:pt x="648" y="352"/>
                </a:cubicBezTo>
                <a:cubicBezTo>
                  <a:pt x="657" y="334"/>
                  <a:pt x="666" y="325"/>
                  <a:pt x="675" y="307"/>
                </a:cubicBezTo>
                <a:cubicBezTo>
                  <a:pt x="675" y="289"/>
                  <a:pt x="684" y="280"/>
                  <a:pt x="693" y="262"/>
                </a:cubicBezTo>
                <a:cubicBezTo>
                  <a:pt x="828" y="0"/>
                  <a:pt x="828" y="0"/>
                  <a:pt x="828" y="0"/>
                </a:cubicBezTo>
                <a:cubicBezTo>
                  <a:pt x="819" y="298"/>
                  <a:pt x="819" y="298"/>
                  <a:pt x="819" y="298"/>
                </a:cubicBezTo>
                <a:cubicBezTo>
                  <a:pt x="819" y="352"/>
                  <a:pt x="810" y="406"/>
                  <a:pt x="810" y="469"/>
                </a:cubicBezTo>
                <a:cubicBezTo>
                  <a:pt x="810" y="559"/>
                  <a:pt x="810" y="559"/>
                  <a:pt x="810" y="559"/>
                </a:cubicBezTo>
                <a:cubicBezTo>
                  <a:pt x="801" y="586"/>
                  <a:pt x="801" y="622"/>
                  <a:pt x="801" y="649"/>
                </a:cubicBezTo>
                <a:cubicBezTo>
                  <a:pt x="792" y="658"/>
                  <a:pt x="792" y="658"/>
                  <a:pt x="792" y="658"/>
                </a:cubicBezTo>
                <a:cubicBezTo>
                  <a:pt x="774" y="631"/>
                  <a:pt x="756" y="604"/>
                  <a:pt x="738" y="577"/>
                </a:cubicBezTo>
                <a:cubicBezTo>
                  <a:pt x="720" y="541"/>
                  <a:pt x="711" y="514"/>
                  <a:pt x="702" y="478"/>
                </a:cubicBezTo>
                <a:cubicBezTo>
                  <a:pt x="684" y="415"/>
                  <a:pt x="684" y="352"/>
                  <a:pt x="684" y="289"/>
                </a:cubicBezTo>
                <a:cubicBezTo>
                  <a:pt x="810" y="325"/>
                  <a:pt x="810" y="325"/>
                  <a:pt x="810" y="325"/>
                </a:cubicBezTo>
                <a:cubicBezTo>
                  <a:pt x="801" y="343"/>
                  <a:pt x="792" y="352"/>
                  <a:pt x="774" y="370"/>
                </a:cubicBezTo>
                <a:cubicBezTo>
                  <a:pt x="765" y="388"/>
                  <a:pt x="756" y="406"/>
                  <a:pt x="738" y="424"/>
                </a:cubicBezTo>
                <a:cubicBezTo>
                  <a:pt x="729" y="433"/>
                  <a:pt x="711" y="451"/>
                  <a:pt x="693" y="460"/>
                </a:cubicBezTo>
                <a:cubicBezTo>
                  <a:pt x="684" y="478"/>
                  <a:pt x="666" y="487"/>
                  <a:pt x="648" y="496"/>
                </a:cubicBezTo>
                <a:cubicBezTo>
                  <a:pt x="594" y="532"/>
                  <a:pt x="594" y="532"/>
                  <a:pt x="594" y="532"/>
                </a:cubicBezTo>
                <a:cubicBezTo>
                  <a:pt x="576" y="541"/>
                  <a:pt x="558" y="541"/>
                  <a:pt x="540" y="559"/>
                </a:cubicBezTo>
                <a:cubicBezTo>
                  <a:pt x="522" y="559"/>
                  <a:pt x="504" y="568"/>
                  <a:pt x="495" y="586"/>
                </a:cubicBezTo>
                <a:cubicBezTo>
                  <a:pt x="477" y="586"/>
                  <a:pt x="459" y="604"/>
                  <a:pt x="441" y="613"/>
                </a:cubicBezTo>
                <a:cubicBezTo>
                  <a:pt x="423" y="622"/>
                  <a:pt x="414" y="631"/>
                  <a:pt x="396" y="640"/>
                </a:cubicBezTo>
                <a:cubicBezTo>
                  <a:pt x="378" y="658"/>
                  <a:pt x="360" y="667"/>
                  <a:pt x="342" y="676"/>
                </a:cubicBezTo>
                <a:cubicBezTo>
                  <a:pt x="324" y="685"/>
                  <a:pt x="306" y="685"/>
                  <a:pt x="288" y="694"/>
                </a:cubicBezTo>
                <a:cubicBezTo>
                  <a:pt x="261" y="694"/>
                  <a:pt x="243" y="703"/>
                  <a:pt x="225" y="703"/>
                </a:cubicBezTo>
                <a:cubicBezTo>
                  <a:pt x="207" y="703"/>
                  <a:pt x="180" y="703"/>
                  <a:pt x="162" y="703"/>
                </a:cubicBezTo>
                <a:cubicBezTo>
                  <a:pt x="144" y="694"/>
                  <a:pt x="126" y="694"/>
                  <a:pt x="108" y="685"/>
                </a:cubicBezTo>
                <a:cubicBezTo>
                  <a:pt x="81" y="685"/>
                  <a:pt x="63" y="676"/>
                  <a:pt x="45" y="667"/>
                </a:cubicBezTo>
                <a:cubicBezTo>
                  <a:pt x="27" y="658"/>
                  <a:pt x="9" y="649"/>
                  <a:pt x="0" y="631"/>
                </a:cubicBezTo>
                <a:lnTo>
                  <a:pt x="0" y="62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51">
            <a:extLst>
              <a:ext uri="{FF2B5EF4-FFF2-40B4-BE49-F238E27FC236}">
                <a16:creationId xmlns:a16="http://schemas.microsoft.com/office/drawing/2014/main" id="{8CF707F8-3B5E-0144-9687-C75E78ED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583" y="6709466"/>
            <a:ext cx="1924260" cy="1592240"/>
          </a:xfrm>
          <a:custGeom>
            <a:avLst/>
            <a:gdLst>
              <a:gd name="T0" fmla="*/ 99 w 3503"/>
              <a:gd name="T1" fmla="*/ 2115 h 2899"/>
              <a:gd name="T2" fmla="*/ 396 w 3503"/>
              <a:gd name="T3" fmla="*/ 1539 h 2899"/>
              <a:gd name="T4" fmla="*/ 648 w 3503"/>
              <a:gd name="T5" fmla="*/ 1413 h 2899"/>
              <a:gd name="T6" fmla="*/ 990 w 3503"/>
              <a:gd name="T7" fmla="*/ 1250 h 2899"/>
              <a:gd name="T8" fmla="*/ 1062 w 3503"/>
              <a:gd name="T9" fmla="*/ 989 h 2899"/>
              <a:gd name="T10" fmla="*/ 1305 w 3503"/>
              <a:gd name="T11" fmla="*/ 765 h 2899"/>
              <a:gd name="T12" fmla="*/ 1773 w 3503"/>
              <a:gd name="T13" fmla="*/ 153 h 2899"/>
              <a:gd name="T14" fmla="*/ 2278 w 3503"/>
              <a:gd name="T15" fmla="*/ 18 h 2899"/>
              <a:gd name="T16" fmla="*/ 2611 w 3503"/>
              <a:gd name="T17" fmla="*/ 9 h 2899"/>
              <a:gd name="T18" fmla="*/ 2809 w 3503"/>
              <a:gd name="T19" fmla="*/ 270 h 2899"/>
              <a:gd name="T20" fmla="*/ 2926 w 3503"/>
              <a:gd name="T21" fmla="*/ 647 h 2899"/>
              <a:gd name="T22" fmla="*/ 2971 w 3503"/>
              <a:gd name="T23" fmla="*/ 683 h 2899"/>
              <a:gd name="T24" fmla="*/ 3205 w 3503"/>
              <a:gd name="T25" fmla="*/ 845 h 2899"/>
              <a:gd name="T26" fmla="*/ 3430 w 3503"/>
              <a:gd name="T27" fmla="*/ 1053 h 2899"/>
              <a:gd name="T28" fmla="*/ 3457 w 3503"/>
              <a:gd name="T29" fmla="*/ 1106 h 2899"/>
              <a:gd name="T30" fmla="*/ 3475 w 3503"/>
              <a:gd name="T31" fmla="*/ 1161 h 2899"/>
              <a:gd name="T32" fmla="*/ 3286 w 3503"/>
              <a:gd name="T33" fmla="*/ 1683 h 2899"/>
              <a:gd name="T34" fmla="*/ 2250 w 3503"/>
              <a:gd name="T35" fmla="*/ 1863 h 2899"/>
              <a:gd name="T36" fmla="*/ 1926 w 3503"/>
              <a:gd name="T37" fmla="*/ 1971 h 2899"/>
              <a:gd name="T38" fmla="*/ 1548 w 3503"/>
              <a:gd name="T39" fmla="*/ 2304 h 2899"/>
              <a:gd name="T40" fmla="*/ 1476 w 3503"/>
              <a:gd name="T41" fmla="*/ 2889 h 2899"/>
              <a:gd name="T42" fmla="*/ 1377 w 3503"/>
              <a:gd name="T43" fmla="*/ 2646 h 2899"/>
              <a:gd name="T44" fmla="*/ 1764 w 3503"/>
              <a:gd name="T45" fmla="*/ 1971 h 2899"/>
              <a:gd name="T46" fmla="*/ 2043 w 3503"/>
              <a:gd name="T47" fmla="*/ 1773 h 2899"/>
              <a:gd name="T48" fmla="*/ 2764 w 3503"/>
              <a:gd name="T49" fmla="*/ 1737 h 2899"/>
              <a:gd name="T50" fmla="*/ 3286 w 3503"/>
              <a:gd name="T51" fmla="*/ 1503 h 2899"/>
              <a:gd name="T52" fmla="*/ 3358 w 3503"/>
              <a:gd name="T53" fmla="*/ 1170 h 2899"/>
              <a:gd name="T54" fmla="*/ 3349 w 3503"/>
              <a:gd name="T55" fmla="*/ 1134 h 2899"/>
              <a:gd name="T56" fmla="*/ 3322 w 3503"/>
              <a:gd name="T57" fmla="*/ 1089 h 2899"/>
              <a:gd name="T58" fmla="*/ 2935 w 3503"/>
              <a:gd name="T59" fmla="*/ 773 h 2899"/>
              <a:gd name="T60" fmla="*/ 2881 w 3503"/>
              <a:gd name="T61" fmla="*/ 728 h 2899"/>
              <a:gd name="T62" fmla="*/ 2818 w 3503"/>
              <a:gd name="T63" fmla="*/ 638 h 2899"/>
              <a:gd name="T64" fmla="*/ 2764 w 3503"/>
              <a:gd name="T65" fmla="*/ 405 h 2899"/>
              <a:gd name="T66" fmla="*/ 2647 w 3503"/>
              <a:gd name="T67" fmla="*/ 72 h 2899"/>
              <a:gd name="T68" fmla="*/ 2412 w 3503"/>
              <a:gd name="T69" fmla="*/ 45 h 2899"/>
              <a:gd name="T70" fmla="*/ 2026 w 3503"/>
              <a:gd name="T71" fmla="*/ 81 h 2899"/>
              <a:gd name="T72" fmla="*/ 1377 w 3503"/>
              <a:gd name="T73" fmla="*/ 837 h 2899"/>
              <a:gd name="T74" fmla="*/ 1152 w 3503"/>
              <a:gd name="T75" fmla="*/ 1043 h 2899"/>
              <a:gd name="T76" fmla="*/ 1098 w 3503"/>
              <a:gd name="T77" fmla="*/ 1286 h 2899"/>
              <a:gd name="T78" fmla="*/ 801 w 3503"/>
              <a:gd name="T79" fmla="*/ 1485 h 2899"/>
              <a:gd name="T80" fmla="*/ 378 w 3503"/>
              <a:gd name="T81" fmla="*/ 1683 h 2899"/>
              <a:gd name="T82" fmla="*/ 117 w 3503"/>
              <a:gd name="T83" fmla="*/ 2133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03" h="2899">
                <a:moveTo>
                  <a:pt x="0" y="2187"/>
                </a:moveTo>
                <a:lnTo>
                  <a:pt x="0" y="2187"/>
                </a:lnTo>
                <a:cubicBezTo>
                  <a:pt x="36" y="2169"/>
                  <a:pt x="72" y="2142"/>
                  <a:pt x="99" y="2115"/>
                </a:cubicBezTo>
                <a:cubicBezTo>
                  <a:pt x="126" y="2079"/>
                  <a:pt x="144" y="2043"/>
                  <a:pt x="162" y="2007"/>
                </a:cubicBezTo>
                <a:cubicBezTo>
                  <a:pt x="198" y="1935"/>
                  <a:pt x="225" y="1845"/>
                  <a:pt x="261" y="1764"/>
                </a:cubicBezTo>
                <a:cubicBezTo>
                  <a:pt x="288" y="1692"/>
                  <a:pt x="333" y="1602"/>
                  <a:pt x="396" y="1539"/>
                </a:cubicBezTo>
                <a:cubicBezTo>
                  <a:pt x="414" y="1521"/>
                  <a:pt x="432" y="1503"/>
                  <a:pt x="459" y="1494"/>
                </a:cubicBezTo>
                <a:cubicBezTo>
                  <a:pt x="477" y="1475"/>
                  <a:pt x="495" y="1467"/>
                  <a:pt x="522" y="1458"/>
                </a:cubicBezTo>
                <a:cubicBezTo>
                  <a:pt x="558" y="1439"/>
                  <a:pt x="603" y="1422"/>
                  <a:pt x="648" y="1413"/>
                </a:cubicBezTo>
                <a:cubicBezTo>
                  <a:pt x="738" y="1395"/>
                  <a:pt x="819" y="1386"/>
                  <a:pt x="891" y="1350"/>
                </a:cubicBezTo>
                <a:cubicBezTo>
                  <a:pt x="927" y="1341"/>
                  <a:pt x="954" y="1314"/>
                  <a:pt x="972" y="1286"/>
                </a:cubicBezTo>
                <a:cubicBezTo>
                  <a:pt x="981" y="1278"/>
                  <a:pt x="990" y="1259"/>
                  <a:pt x="990" y="1250"/>
                </a:cubicBezTo>
                <a:cubicBezTo>
                  <a:pt x="999" y="1233"/>
                  <a:pt x="1008" y="1214"/>
                  <a:pt x="1008" y="1197"/>
                </a:cubicBezTo>
                <a:cubicBezTo>
                  <a:pt x="1017" y="1151"/>
                  <a:pt x="1017" y="1115"/>
                  <a:pt x="1035" y="1062"/>
                </a:cubicBezTo>
                <a:cubicBezTo>
                  <a:pt x="1035" y="1043"/>
                  <a:pt x="1044" y="1017"/>
                  <a:pt x="1062" y="989"/>
                </a:cubicBezTo>
                <a:cubicBezTo>
                  <a:pt x="1071" y="971"/>
                  <a:pt x="1089" y="945"/>
                  <a:pt x="1107" y="926"/>
                </a:cubicBezTo>
                <a:cubicBezTo>
                  <a:pt x="1143" y="890"/>
                  <a:pt x="1179" y="863"/>
                  <a:pt x="1215" y="845"/>
                </a:cubicBezTo>
                <a:cubicBezTo>
                  <a:pt x="1251" y="818"/>
                  <a:pt x="1278" y="791"/>
                  <a:pt x="1305" y="765"/>
                </a:cubicBezTo>
                <a:cubicBezTo>
                  <a:pt x="1359" y="701"/>
                  <a:pt x="1404" y="638"/>
                  <a:pt x="1458" y="567"/>
                </a:cubicBezTo>
                <a:cubicBezTo>
                  <a:pt x="1503" y="495"/>
                  <a:pt x="1548" y="423"/>
                  <a:pt x="1593" y="351"/>
                </a:cubicBezTo>
                <a:cubicBezTo>
                  <a:pt x="1647" y="279"/>
                  <a:pt x="1701" y="207"/>
                  <a:pt x="1773" y="153"/>
                </a:cubicBezTo>
                <a:cubicBezTo>
                  <a:pt x="1809" y="126"/>
                  <a:pt x="1845" y="99"/>
                  <a:pt x="1890" y="81"/>
                </a:cubicBezTo>
                <a:cubicBezTo>
                  <a:pt x="1935" y="63"/>
                  <a:pt x="1971" y="54"/>
                  <a:pt x="2016" y="45"/>
                </a:cubicBezTo>
                <a:cubicBezTo>
                  <a:pt x="2106" y="27"/>
                  <a:pt x="2196" y="27"/>
                  <a:pt x="2278" y="18"/>
                </a:cubicBezTo>
                <a:cubicBezTo>
                  <a:pt x="2403" y="9"/>
                  <a:pt x="2403" y="9"/>
                  <a:pt x="2403" y="9"/>
                </a:cubicBezTo>
                <a:cubicBezTo>
                  <a:pt x="2448" y="0"/>
                  <a:pt x="2494" y="0"/>
                  <a:pt x="2539" y="0"/>
                </a:cubicBezTo>
                <a:cubicBezTo>
                  <a:pt x="2556" y="0"/>
                  <a:pt x="2584" y="0"/>
                  <a:pt x="2611" y="9"/>
                </a:cubicBezTo>
                <a:cubicBezTo>
                  <a:pt x="2628" y="9"/>
                  <a:pt x="2656" y="27"/>
                  <a:pt x="2674" y="36"/>
                </a:cubicBezTo>
                <a:cubicBezTo>
                  <a:pt x="2710" y="63"/>
                  <a:pt x="2746" y="99"/>
                  <a:pt x="2764" y="144"/>
                </a:cubicBezTo>
                <a:cubicBezTo>
                  <a:pt x="2791" y="180"/>
                  <a:pt x="2800" y="225"/>
                  <a:pt x="2809" y="270"/>
                </a:cubicBezTo>
                <a:cubicBezTo>
                  <a:pt x="2818" y="315"/>
                  <a:pt x="2827" y="360"/>
                  <a:pt x="2836" y="396"/>
                </a:cubicBezTo>
                <a:cubicBezTo>
                  <a:pt x="2845" y="486"/>
                  <a:pt x="2863" y="567"/>
                  <a:pt x="2908" y="620"/>
                </a:cubicBezTo>
                <a:cubicBezTo>
                  <a:pt x="2926" y="647"/>
                  <a:pt x="2926" y="647"/>
                  <a:pt x="2926" y="647"/>
                </a:cubicBezTo>
                <a:cubicBezTo>
                  <a:pt x="2935" y="656"/>
                  <a:pt x="2944" y="656"/>
                  <a:pt x="2944" y="665"/>
                </a:cubicBezTo>
                <a:cubicBezTo>
                  <a:pt x="2953" y="674"/>
                  <a:pt x="2953" y="674"/>
                  <a:pt x="2953" y="674"/>
                </a:cubicBezTo>
                <a:cubicBezTo>
                  <a:pt x="2971" y="683"/>
                  <a:pt x="2971" y="683"/>
                  <a:pt x="2971" y="683"/>
                </a:cubicBezTo>
                <a:cubicBezTo>
                  <a:pt x="2989" y="710"/>
                  <a:pt x="2989" y="710"/>
                  <a:pt x="2989" y="710"/>
                </a:cubicBezTo>
                <a:cubicBezTo>
                  <a:pt x="3025" y="728"/>
                  <a:pt x="3061" y="755"/>
                  <a:pt x="3097" y="773"/>
                </a:cubicBezTo>
                <a:cubicBezTo>
                  <a:pt x="3133" y="801"/>
                  <a:pt x="3169" y="818"/>
                  <a:pt x="3205" y="845"/>
                </a:cubicBezTo>
                <a:cubicBezTo>
                  <a:pt x="3241" y="863"/>
                  <a:pt x="3277" y="890"/>
                  <a:pt x="3313" y="917"/>
                </a:cubicBezTo>
                <a:cubicBezTo>
                  <a:pt x="3349" y="953"/>
                  <a:pt x="3385" y="981"/>
                  <a:pt x="3412" y="1025"/>
                </a:cubicBezTo>
                <a:cubicBezTo>
                  <a:pt x="3430" y="1053"/>
                  <a:pt x="3430" y="1053"/>
                  <a:pt x="3430" y="1053"/>
                </a:cubicBezTo>
                <a:cubicBezTo>
                  <a:pt x="3439" y="1062"/>
                  <a:pt x="3439" y="1062"/>
                  <a:pt x="3439" y="1070"/>
                </a:cubicBezTo>
                <a:cubicBezTo>
                  <a:pt x="3448" y="1089"/>
                  <a:pt x="3448" y="1089"/>
                  <a:pt x="3448" y="1089"/>
                </a:cubicBezTo>
                <a:cubicBezTo>
                  <a:pt x="3457" y="1106"/>
                  <a:pt x="3457" y="1106"/>
                  <a:pt x="3457" y="1106"/>
                </a:cubicBezTo>
                <a:cubicBezTo>
                  <a:pt x="3466" y="1125"/>
                  <a:pt x="3466" y="1125"/>
                  <a:pt x="3466" y="1125"/>
                </a:cubicBezTo>
                <a:cubicBezTo>
                  <a:pt x="3475" y="1142"/>
                  <a:pt x="3475" y="1142"/>
                  <a:pt x="3475" y="1142"/>
                </a:cubicBezTo>
                <a:cubicBezTo>
                  <a:pt x="3475" y="1142"/>
                  <a:pt x="3475" y="1151"/>
                  <a:pt x="3475" y="1161"/>
                </a:cubicBezTo>
                <a:cubicBezTo>
                  <a:pt x="3502" y="1259"/>
                  <a:pt x="3493" y="1359"/>
                  <a:pt x="3457" y="1449"/>
                </a:cubicBezTo>
                <a:cubicBezTo>
                  <a:pt x="3439" y="1494"/>
                  <a:pt x="3412" y="1539"/>
                  <a:pt x="3385" y="1575"/>
                </a:cubicBezTo>
                <a:cubicBezTo>
                  <a:pt x="3358" y="1611"/>
                  <a:pt x="3322" y="1647"/>
                  <a:pt x="3286" y="1683"/>
                </a:cubicBezTo>
                <a:cubicBezTo>
                  <a:pt x="3214" y="1746"/>
                  <a:pt x="3133" y="1782"/>
                  <a:pt x="3043" y="1818"/>
                </a:cubicBezTo>
                <a:cubicBezTo>
                  <a:pt x="2953" y="1845"/>
                  <a:pt x="2863" y="1863"/>
                  <a:pt x="2773" y="1863"/>
                </a:cubicBezTo>
                <a:cubicBezTo>
                  <a:pt x="2592" y="1881"/>
                  <a:pt x="2422" y="1863"/>
                  <a:pt x="2250" y="1863"/>
                </a:cubicBezTo>
                <a:cubicBezTo>
                  <a:pt x="2214" y="1863"/>
                  <a:pt x="2170" y="1863"/>
                  <a:pt x="2134" y="1872"/>
                </a:cubicBezTo>
                <a:cubicBezTo>
                  <a:pt x="2088" y="1872"/>
                  <a:pt x="2062" y="1890"/>
                  <a:pt x="2026" y="1908"/>
                </a:cubicBezTo>
                <a:cubicBezTo>
                  <a:pt x="1989" y="1926"/>
                  <a:pt x="1962" y="1944"/>
                  <a:pt x="1926" y="1971"/>
                </a:cubicBezTo>
                <a:cubicBezTo>
                  <a:pt x="1890" y="1998"/>
                  <a:pt x="1854" y="2025"/>
                  <a:pt x="1827" y="2052"/>
                </a:cubicBezTo>
                <a:cubicBezTo>
                  <a:pt x="1755" y="2097"/>
                  <a:pt x="1692" y="2151"/>
                  <a:pt x="1629" y="2214"/>
                </a:cubicBezTo>
                <a:cubicBezTo>
                  <a:pt x="1602" y="2241"/>
                  <a:pt x="1575" y="2277"/>
                  <a:pt x="1548" y="2304"/>
                </a:cubicBezTo>
                <a:cubicBezTo>
                  <a:pt x="1530" y="2340"/>
                  <a:pt x="1503" y="2376"/>
                  <a:pt x="1485" y="2412"/>
                </a:cubicBezTo>
                <a:cubicBezTo>
                  <a:pt x="1449" y="2484"/>
                  <a:pt x="1422" y="2565"/>
                  <a:pt x="1422" y="2646"/>
                </a:cubicBezTo>
                <a:cubicBezTo>
                  <a:pt x="1422" y="2727"/>
                  <a:pt x="1431" y="2817"/>
                  <a:pt x="1476" y="2889"/>
                </a:cubicBezTo>
                <a:cubicBezTo>
                  <a:pt x="1467" y="2898"/>
                  <a:pt x="1467" y="2898"/>
                  <a:pt x="1467" y="2898"/>
                </a:cubicBezTo>
                <a:cubicBezTo>
                  <a:pt x="1440" y="2862"/>
                  <a:pt x="1422" y="2817"/>
                  <a:pt x="1404" y="2781"/>
                </a:cubicBezTo>
                <a:cubicBezTo>
                  <a:pt x="1395" y="2736"/>
                  <a:pt x="1386" y="2691"/>
                  <a:pt x="1377" y="2646"/>
                </a:cubicBezTo>
                <a:cubicBezTo>
                  <a:pt x="1377" y="2556"/>
                  <a:pt x="1395" y="2466"/>
                  <a:pt x="1431" y="2385"/>
                </a:cubicBezTo>
                <a:cubicBezTo>
                  <a:pt x="1467" y="2304"/>
                  <a:pt x="1512" y="2223"/>
                  <a:pt x="1575" y="2160"/>
                </a:cubicBezTo>
                <a:cubicBezTo>
                  <a:pt x="1629" y="2088"/>
                  <a:pt x="1692" y="2034"/>
                  <a:pt x="1764" y="1971"/>
                </a:cubicBezTo>
                <a:cubicBezTo>
                  <a:pt x="1800" y="1944"/>
                  <a:pt x="1827" y="1917"/>
                  <a:pt x="1863" y="1890"/>
                </a:cubicBezTo>
                <a:cubicBezTo>
                  <a:pt x="1899" y="1863"/>
                  <a:pt x="1935" y="1836"/>
                  <a:pt x="1971" y="1809"/>
                </a:cubicBezTo>
                <a:cubicBezTo>
                  <a:pt x="1998" y="1800"/>
                  <a:pt x="2016" y="1782"/>
                  <a:pt x="2043" y="1773"/>
                </a:cubicBezTo>
                <a:cubicBezTo>
                  <a:pt x="2062" y="1773"/>
                  <a:pt x="2088" y="1764"/>
                  <a:pt x="2115" y="1755"/>
                </a:cubicBezTo>
                <a:cubicBezTo>
                  <a:pt x="2160" y="1755"/>
                  <a:pt x="2206" y="1746"/>
                  <a:pt x="2250" y="1746"/>
                </a:cubicBezTo>
                <a:cubicBezTo>
                  <a:pt x="2422" y="1737"/>
                  <a:pt x="2602" y="1755"/>
                  <a:pt x="2764" y="1737"/>
                </a:cubicBezTo>
                <a:cubicBezTo>
                  <a:pt x="2845" y="1728"/>
                  <a:pt x="2926" y="1719"/>
                  <a:pt x="2998" y="1692"/>
                </a:cubicBezTo>
                <a:cubicBezTo>
                  <a:pt x="3079" y="1665"/>
                  <a:pt x="3151" y="1629"/>
                  <a:pt x="3205" y="1583"/>
                </a:cubicBezTo>
                <a:cubicBezTo>
                  <a:pt x="3241" y="1557"/>
                  <a:pt x="3259" y="1530"/>
                  <a:pt x="3286" y="1503"/>
                </a:cubicBezTo>
                <a:cubicBezTo>
                  <a:pt x="3313" y="1475"/>
                  <a:pt x="3331" y="1439"/>
                  <a:pt x="3340" y="1403"/>
                </a:cubicBezTo>
                <a:cubicBezTo>
                  <a:pt x="3367" y="1331"/>
                  <a:pt x="3385" y="1259"/>
                  <a:pt x="3367" y="1187"/>
                </a:cubicBezTo>
                <a:cubicBezTo>
                  <a:pt x="3367" y="1178"/>
                  <a:pt x="3367" y="1178"/>
                  <a:pt x="3358" y="1170"/>
                </a:cubicBezTo>
                <a:cubicBezTo>
                  <a:pt x="3358" y="1161"/>
                  <a:pt x="3358" y="1161"/>
                  <a:pt x="3358" y="1161"/>
                </a:cubicBezTo>
                <a:cubicBezTo>
                  <a:pt x="3358" y="1151"/>
                  <a:pt x="3358" y="1151"/>
                  <a:pt x="3358" y="1151"/>
                </a:cubicBezTo>
                <a:cubicBezTo>
                  <a:pt x="3349" y="1134"/>
                  <a:pt x="3349" y="1134"/>
                  <a:pt x="3349" y="1134"/>
                </a:cubicBezTo>
                <a:cubicBezTo>
                  <a:pt x="3340" y="1125"/>
                  <a:pt x="3340" y="1125"/>
                  <a:pt x="3340" y="1125"/>
                </a:cubicBezTo>
                <a:cubicBezTo>
                  <a:pt x="3340" y="1115"/>
                  <a:pt x="3340" y="1115"/>
                  <a:pt x="3340" y="1115"/>
                </a:cubicBezTo>
                <a:cubicBezTo>
                  <a:pt x="3322" y="1089"/>
                  <a:pt x="3322" y="1089"/>
                  <a:pt x="3322" y="1089"/>
                </a:cubicBezTo>
                <a:cubicBezTo>
                  <a:pt x="3304" y="1062"/>
                  <a:pt x="3277" y="1025"/>
                  <a:pt x="3241" y="1007"/>
                </a:cubicBezTo>
                <a:cubicBezTo>
                  <a:pt x="3187" y="953"/>
                  <a:pt x="3115" y="908"/>
                  <a:pt x="3043" y="854"/>
                </a:cubicBezTo>
                <a:cubicBezTo>
                  <a:pt x="3007" y="837"/>
                  <a:pt x="2971" y="809"/>
                  <a:pt x="2935" y="773"/>
                </a:cubicBezTo>
                <a:cubicBezTo>
                  <a:pt x="2926" y="765"/>
                  <a:pt x="2917" y="755"/>
                  <a:pt x="2908" y="755"/>
                </a:cubicBezTo>
                <a:cubicBezTo>
                  <a:pt x="2899" y="737"/>
                  <a:pt x="2899" y="737"/>
                  <a:pt x="2899" y="737"/>
                </a:cubicBezTo>
                <a:cubicBezTo>
                  <a:pt x="2881" y="728"/>
                  <a:pt x="2881" y="728"/>
                  <a:pt x="2881" y="728"/>
                </a:cubicBezTo>
                <a:cubicBezTo>
                  <a:pt x="2872" y="719"/>
                  <a:pt x="2863" y="710"/>
                  <a:pt x="2863" y="701"/>
                </a:cubicBezTo>
                <a:cubicBezTo>
                  <a:pt x="2836" y="674"/>
                  <a:pt x="2836" y="674"/>
                  <a:pt x="2836" y="674"/>
                </a:cubicBezTo>
                <a:cubicBezTo>
                  <a:pt x="2836" y="656"/>
                  <a:pt x="2827" y="647"/>
                  <a:pt x="2818" y="638"/>
                </a:cubicBezTo>
                <a:cubicBezTo>
                  <a:pt x="2818" y="629"/>
                  <a:pt x="2809" y="620"/>
                  <a:pt x="2809" y="603"/>
                </a:cubicBezTo>
                <a:cubicBezTo>
                  <a:pt x="2800" y="585"/>
                  <a:pt x="2791" y="558"/>
                  <a:pt x="2782" y="540"/>
                </a:cubicBezTo>
                <a:cubicBezTo>
                  <a:pt x="2773" y="495"/>
                  <a:pt x="2773" y="450"/>
                  <a:pt x="2764" y="405"/>
                </a:cubicBezTo>
                <a:cubicBezTo>
                  <a:pt x="2764" y="360"/>
                  <a:pt x="2764" y="324"/>
                  <a:pt x="2755" y="279"/>
                </a:cubicBezTo>
                <a:cubicBezTo>
                  <a:pt x="2746" y="243"/>
                  <a:pt x="2736" y="198"/>
                  <a:pt x="2719" y="162"/>
                </a:cubicBezTo>
                <a:cubicBezTo>
                  <a:pt x="2700" y="126"/>
                  <a:pt x="2674" y="99"/>
                  <a:pt x="2647" y="72"/>
                </a:cubicBezTo>
                <a:cubicBezTo>
                  <a:pt x="2628" y="63"/>
                  <a:pt x="2611" y="54"/>
                  <a:pt x="2592" y="45"/>
                </a:cubicBezTo>
                <a:cubicBezTo>
                  <a:pt x="2575" y="45"/>
                  <a:pt x="2556" y="45"/>
                  <a:pt x="2539" y="45"/>
                </a:cubicBezTo>
                <a:cubicBezTo>
                  <a:pt x="2494" y="36"/>
                  <a:pt x="2448" y="45"/>
                  <a:pt x="2412" y="45"/>
                </a:cubicBezTo>
                <a:cubicBezTo>
                  <a:pt x="2278" y="54"/>
                  <a:pt x="2278" y="54"/>
                  <a:pt x="2278" y="54"/>
                </a:cubicBezTo>
                <a:cubicBezTo>
                  <a:pt x="2242" y="54"/>
                  <a:pt x="2196" y="63"/>
                  <a:pt x="2151" y="63"/>
                </a:cubicBezTo>
                <a:cubicBezTo>
                  <a:pt x="2106" y="72"/>
                  <a:pt x="2070" y="72"/>
                  <a:pt x="2026" y="81"/>
                </a:cubicBezTo>
                <a:cubicBezTo>
                  <a:pt x="1944" y="99"/>
                  <a:pt x="1872" y="135"/>
                  <a:pt x="1809" y="189"/>
                </a:cubicBezTo>
                <a:cubicBezTo>
                  <a:pt x="1746" y="243"/>
                  <a:pt x="1701" y="315"/>
                  <a:pt x="1656" y="387"/>
                </a:cubicBezTo>
                <a:cubicBezTo>
                  <a:pt x="1566" y="531"/>
                  <a:pt x="1503" y="692"/>
                  <a:pt x="1377" y="837"/>
                </a:cubicBezTo>
                <a:cubicBezTo>
                  <a:pt x="1350" y="863"/>
                  <a:pt x="1314" y="899"/>
                  <a:pt x="1278" y="926"/>
                </a:cubicBezTo>
                <a:cubicBezTo>
                  <a:pt x="1242" y="953"/>
                  <a:pt x="1206" y="981"/>
                  <a:pt x="1188" y="1007"/>
                </a:cubicBezTo>
                <a:cubicBezTo>
                  <a:pt x="1170" y="1017"/>
                  <a:pt x="1161" y="1025"/>
                  <a:pt x="1152" y="1043"/>
                </a:cubicBezTo>
                <a:cubicBezTo>
                  <a:pt x="1152" y="1053"/>
                  <a:pt x="1143" y="1070"/>
                  <a:pt x="1143" y="1089"/>
                </a:cubicBezTo>
                <a:cubicBezTo>
                  <a:pt x="1134" y="1125"/>
                  <a:pt x="1125" y="1170"/>
                  <a:pt x="1116" y="1214"/>
                </a:cubicBezTo>
                <a:cubicBezTo>
                  <a:pt x="1107" y="1242"/>
                  <a:pt x="1107" y="1259"/>
                  <a:pt x="1098" y="1286"/>
                </a:cubicBezTo>
                <a:cubicBezTo>
                  <a:pt x="1080" y="1314"/>
                  <a:pt x="1071" y="1331"/>
                  <a:pt x="1053" y="1359"/>
                </a:cubicBezTo>
                <a:cubicBezTo>
                  <a:pt x="1017" y="1395"/>
                  <a:pt x="972" y="1431"/>
                  <a:pt x="927" y="1449"/>
                </a:cubicBezTo>
                <a:cubicBezTo>
                  <a:pt x="882" y="1467"/>
                  <a:pt x="837" y="1475"/>
                  <a:pt x="801" y="1485"/>
                </a:cubicBezTo>
                <a:cubicBezTo>
                  <a:pt x="666" y="1511"/>
                  <a:pt x="666" y="1511"/>
                  <a:pt x="666" y="1511"/>
                </a:cubicBezTo>
                <a:cubicBezTo>
                  <a:pt x="585" y="1521"/>
                  <a:pt x="513" y="1547"/>
                  <a:pt x="459" y="1592"/>
                </a:cubicBezTo>
                <a:cubicBezTo>
                  <a:pt x="423" y="1620"/>
                  <a:pt x="405" y="1656"/>
                  <a:pt x="378" y="1683"/>
                </a:cubicBezTo>
                <a:cubicBezTo>
                  <a:pt x="360" y="1719"/>
                  <a:pt x="333" y="1755"/>
                  <a:pt x="315" y="1791"/>
                </a:cubicBezTo>
                <a:cubicBezTo>
                  <a:pt x="279" y="1872"/>
                  <a:pt x="243" y="1953"/>
                  <a:pt x="198" y="2025"/>
                </a:cubicBezTo>
                <a:cubicBezTo>
                  <a:pt x="180" y="2061"/>
                  <a:pt x="153" y="2097"/>
                  <a:pt x="117" y="2133"/>
                </a:cubicBezTo>
                <a:cubicBezTo>
                  <a:pt x="90" y="2160"/>
                  <a:pt x="45" y="2187"/>
                  <a:pt x="9" y="2205"/>
                </a:cubicBezTo>
                <a:lnTo>
                  <a:pt x="0" y="218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2">
            <a:extLst>
              <a:ext uri="{FF2B5EF4-FFF2-40B4-BE49-F238E27FC236}">
                <a16:creationId xmlns:a16="http://schemas.microsoft.com/office/drawing/2014/main" id="{404EE2F8-F244-0247-AE42-8091E2F12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376" y="7962416"/>
            <a:ext cx="237503" cy="70282"/>
          </a:xfrm>
          <a:custGeom>
            <a:avLst/>
            <a:gdLst>
              <a:gd name="T0" fmla="*/ 432 w 433"/>
              <a:gd name="T1" fmla="*/ 45 h 127"/>
              <a:gd name="T2" fmla="*/ 432 w 433"/>
              <a:gd name="T3" fmla="*/ 45 h 127"/>
              <a:gd name="T4" fmla="*/ 387 w 433"/>
              <a:gd name="T5" fmla="*/ 90 h 127"/>
              <a:gd name="T6" fmla="*/ 333 w 433"/>
              <a:gd name="T7" fmla="*/ 117 h 127"/>
              <a:gd name="T8" fmla="*/ 279 w 433"/>
              <a:gd name="T9" fmla="*/ 126 h 127"/>
              <a:gd name="T10" fmla="*/ 225 w 433"/>
              <a:gd name="T11" fmla="*/ 117 h 127"/>
              <a:gd name="T12" fmla="*/ 171 w 433"/>
              <a:gd name="T13" fmla="*/ 117 h 127"/>
              <a:gd name="T14" fmla="*/ 108 w 433"/>
              <a:gd name="T15" fmla="*/ 108 h 127"/>
              <a:gd name="T16" fmla="*/ 0 w 433"/>
              <a:gd name="T17" fmla="*/ 81 h 127"/>
              <a:gd name="T18" fmla="*/ 9 w 433"/>
              <a:gd name="T19" fmla="*/ 72 h 127"/>
              <a:gd name="T20" fmla="*/ 216 w 433"/>
              <a:gd name="T21" fmla="*/ 18 h 127"/>
              <a:gd name="T22" fmla="*/ 261 w 433"/>
              <a:gd name="T23" fmla="*/ 0 h 127"/>
              <a:gd name="T24" fmla="*/ 315 w 433"/>
              <a:gd name="T25" fmla="*/ 0 h 127"/>
              <a:gd name="T26" fmla="*/ 369 w 433"/>
              <a:gd name="T27" fmla="*/ 9 h 127"/>
              <a:gd name="T28" fmla="*/ 432 w 433"/>
              <a:gd name="T29" fmla="*/ 36 h 127"/>
              <a:gd name="T30" fmla="*/ 432 w 433"/>
              <a:gd name="T31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3" h="127">
                <a:moveTo>
                  <a:pt x="432" y="45"/>
                </a:moveTo>
                <a:lnTo>
                  <a:pt x="432" y="45"/>
                </a:lnTo>
                <a:cubicBezTo>
                  <a:pt x="414" y="63"/>
                  <a:pt x="396" y="81"/>
                  <a:pt x="387" y="90"/>
                </a:cubicBezTo>
                <a:cubicBezTo>
                  <a:pt x="369" y="108"/>
                  <a:pt x="351" y="108"/>
                  <a:pt x="333" y="117"/>
                </a:cubicBezTo>
                <a:cubicBezTo>
                  <a:pt x="315" y="126"/>
                  <a:pt x="297" y="126"/>
                  <a:pt x="279" y="126"/>
                </a:cubicBezTo>
                <a:cubicBezTo>
                  <a:pt x="261" y="126"/>
                  <a:pt x="243" y="117"/>
                  <a:pt x="225" y="117"/>
                </a:cubicBezTo>
                <a:cubicBezTo>
                  <a:pt x="207" y="117"/>
                  <a:pt x="189" y="117"/>
                  <a:pt x="171" y="117"/>
                </a:cubicBezTo>
                <a:cubicBezTo>
                  <a:pt x="144" y="108"/>
                  <a:pt x="126" y="108"/>
                  <a:pt x="108" y="108"/>
                </a:cubicBezTo>
                <a:cubicBezTo>
                  <a:pt x="72" y="99"/>
                  <a:pt x="36" y="90"/>
                  <a:pt x="0" y="81"/>
                </a:cubicBezTo>
                <a:cubicBezTo>
                  <a:pt x="9" y="72"/>
                  <a:pt x="9" y="72"/>
                  <a:pt x="9" y="72"/>
                </a:cubicBezTo>
                <a:cubicBezTo>
                  <a:pt x="216" y="18"/>
                  <a:pt x="216" y="18"/>
                  <a:pt x="216" y="18"/>
                </a:cubicBezTo>
                <a:cubicBezTo>
                  <a:pt x="234" y="18"/>
                  <a:pt x="243" y="9"/>
                  <a:pt x="261" y="0"/>
                </a:cubicBezTo>
                <a:cubicBezTo>
                  <a:pt x="279" y="0"/>
                  <a:pt x="297" y="0"/>
                  <a:pt x="315" y="0"/>
                </a:cubicBezTo>
                <a:cubicBezTo>
                  <a:pt x="333" y="0"/>
                  <a:pt x="351" y="0"/>
                  <a:pt x="369" y="9"/>
                </a:cubicBezTo>
                <a:cubicBezTo>
                  <a:pt x="387" y="9"/>
                  <a:pt x="405" y="18"/>
                  <a:pt x="432" y="36"/>
                </a:cubicBezTo>
                <a:lnTo>
                  <a:pt x="432" y="4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3">
            <a:extLst>
              <a:ext uri="{FF2B5EF4-FFF2-40B4-BE49-F238E27FC236}">
                <a16:creationId xmlns:a16="http://schemas.microsoft.com/office/drawing/2014/main" id="{D037D845-8AEE-0648-87E2-76BDB717C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551" y="6738548"/>
            <a:ext cx="198727" cy="479854"/>
          </a:xfrm>
          <a:custGeom>
            <a:avLst/>
            <a:gdLst>
              <a:gd name="T0" fmla="*/ 54 w 361"/>
              <a:gd name="T1" fmla="*/ 872 h 873"/>
              <a:gd name="T2" fmla="*/ 54 w 361"/>
              <a:gd name="T3" fmla="*/ 872 h 873"/>
              <a:gd name="T4" fmla="*/ 9 w 361"/>
              <a:gd name="T5" fmla="*/ 755 h 873"/>
              <a:gd name="T6" fmla="*/ 9 w 361"/>
              <a:gd name="T7" fmla="*/ 692 h 873"/>
              <a:gd name="T8" fmla="*/ 9 w 361"/>
              <a:gd name="T9" fmla="*/ 629 h 873"/>
              <a:gd name="T10" fmla="*/ 54 w 361"/>
              <a:gd name="T11" fmla="*/ 513 h 873"/>
              <a:gd name="T12" fmla="*/ 63 w 361"/>
              <a:gd name="T13" fmla="*/ 387 h 873"/>
              <a:gd name="T14" fmla="*/ 63 w 361"/>
              <a:gd name="T15" fmla="*/ 324 h 873"/>
              <a:gd name="T16" fmla="*/ 72 w 361"/>
              <a:gd name="T17" fmla="*/ 288 h 873"/>
              <a:gd name="T18" fmla="*/ 81 w 361"/>
              <a:gd name="T19" fmla="*/ 261 h 873"/>
              <a:gd name="T20" fmla="*/ 135 w 361"/>
              <a:gd name="T21" fmla="*/ 144 h 873"/>
              <a:gd name="T22" fmla="*/ 225 w 361"/>
              <a:gd name="T23" fmla="*/ 54 h 873"/>
              <a:gd name="T24" fmla="*/ 351 w 361"/>
              <a:gd name="T25" fmla="*/ 0 h 873"/>
              <a:gd name="T26" fmla="*/ 360 w 361"/>
              <a:gd name="T27" fmla="*/ 9 h 873"/>
              <a:gd name="T28" fmla="*/ 297 w 361"/>
              <a:gd name="T29" fmla="*/ 117 h 873"/>
              <a:gd name="T30" fmla="*/ 243 w 361"/>
              <a:gd name="T31" fmla="*/ 216 h 873"/>
              <a:gd name="T32" fmla="*/ 189 w 361"/>
              <a:gd name="T33" fmla="*/ 306 h 873"/>
              <a:gd name="T34" fmla="*/ 171 w 361"/>
              <a:gd name="T35" fmla="*/ 333 h 873"/>
              <a:gd name="T36" fmla="*/ 162 w 361"/>
              <a:gd name="T37" fmla="*/ 351 h 873"/>
              <a:gd name="T38" fmla="*/ 144 w 361"/>
              <a:gd name="T39" fmla="*/ 378 h 873"/>
              <a:gd name="T40" fmla="*/ 126 w 361"/>
              <a:gd name="T41" fmla="*/ 405 h 873"/>
              <a:gd name="T42" fmla="*/ 90 w 361"/>
              <a:gd name="T43" fmla="*/ 513 h 873"/>
              <a:gd name="T44" fmla="*/ 108 w 361"/>
              <a:gd name="T45" fmla="*/ 638 h 873"/>
              <a:gd name="T46" fmla="*/ 117 w 361"/>
              <a:gd name="T47" fmla="*/ 692 h 873"/>
              <a:gd name="T48" fmla="*/ 108 w 361"/>
              <a:gd name="T49" fmla="*/ 747 h 873"/>
              <a:gd name="T50" fmla="*/ 72 w 361"/>
              <a:gd name="T51" fmla="*/ 872 h 873"/>
              <a:gd name="T52" fmla="*/ 54 w 361"/>
              <a:gd name="T53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1" h="873">
                <a:moveTo>
                  <a:pt x="54" y="872"/>
                </a:moveTo>
                <a:lnTo>
                  <a:pt x="54" y="872"/>
                </a:lnTo>
                <a:cubicBezTo>
                  <a:pt x="36" y="836"/>
                  <a:pt x="18" y="791"/>
                  <a:pt x="9" y="755"/>
                </a:cubicBezTo>
                <a:cubicBezTo>
                  <a:pt x="9" y="728"/>
                  <a:pt x="9" y="711"/>
                  <a:pt x="9" y="692"/>
                </a:cubicBezTo>
                <a:cubicBezTo>
                  <a:pt x="0" y="674"/>
                  <a:pt x="9" y="647"/>
                  <a:pt x="9" y="629"/>
                </a:cubicBezTo>
                <a:cubicBezTo>
                  <a:pt x="18" y="584"/>
                  <a:pt x="45" y="549"/>
                  <a:pt x="54" y="513"/>
                </a:cubicBezTo>
                <a:cubicBezTo>
                  <a:pt x="63" y="468"/>
                  <a:pt x="63" y="432"/>
                  <a:pt x="63" y="387"/>
                </a:cubicBezTo>
                <a:cubicBezTo>
                  <a:pt x="63" y="369"/>
                  <a:pt x="63" y="342"/>
                  <a:pt x="63" y="324"/>
                </a:cubicBezTo>
                <a:cubicBezTo>
                  <a:pt x="72" y="315"/>
                  <a:pt x="72" y="306"/>
                  <a:pt x="72" y="288"/>
                </a:cubicBezTo>
                <a:cubicBezTo>
                  <a:pt x="81" y="261"/>
                  <a:pt x="81" y="261"/>
                  <a:pt x="81" y="261"/>
                </a:cubicBezTo>
                <a:cubicBezTo>
                  <a:pt x="90" y="216"/>
                  <a:pt x="108" y="180"/>
                  <a:pt x="135" y="144"/>
                </a:cubicBezTo>
                <a:cubicBezTo>
                  <a:pt x="162" y="108"/>
                  <a:pt x="189" y="72"/>
                  <a:pt x="225" y="54"/>
                </a:cubicBezTo>
                <a:cubicBezTo>
                  <a:pt x="261" y="27"/>
                  <a:pt x="306" y="9"/>
                  <a:pt x="351" y="0"/>
                </a:cubicBezTo>
                <a:cubicBezTo>
                  <a:pt x="360" y="9"/>
                  <a:pt x="360" y="9"/>
                  <a:pt x="360" y="9"/>
                </a:cubicBezTo>
                <a:cubicBezTo>
                  <a:pt x="333" y="54"/>
                  <a:pt x="315" y="81"/>
                  <a:pt x="297" y="117"/>
                </a:cubicBezTo>
                <a:cubicBezTo>
                  <a:pt x="243" y="216"/>
                  <a:pt x="243" y="216"/>
                  <a:pt x="243" y="216"/>
                </a:cubicBezTo>
                <a:cubicBezTo>
                  <a:pt x="225" y="243"/>
                  <a:pt x="207" y="270"/>
                  <a:pt x="189" y="306"/>
                </a:cubicBezTo>
                <a:cubicBezTo>
                  <a:pt x="171" y="333"/>
                  <a:pt x="171" y="333"/>
                  <a:pt x="171" y="333"/>
                </a:cubicBezTo>
                <a:cubicBezTo>
                  <a:pt x="171" y="342"/>
                  <a:pt x="162" y="351"/>
                  <a:pt x="162" y="351"/>
                </a:cubicBezTo>
                <a:cubicBezTo>
                  <a:pt x="153" y="360"/>
                  <a:pt x="153" y="369"/>
                  <a:pt x="144" y="378"/>
                </a:cubicBezTo>
                <a:cubicBezTo>
                  <a:pt x="126" y="405"/>
                  <a:pt x="126" y="405"/>
                  <a:pt x="126" y="405"/>
                </a:cubicBezTo>
                <a:cubicBezTo>
                  <a:pt x="108" y="441"/>
                  <a:pt x="90" y="477"/>
                  <a:pt x="90" y="513"/>
                </a:cubicBezTo>
                <a:cubicBezTo>
                  <a:pt x="90" y="558"/>
                  <a:pt x="108" y="593"/>
                  <a:pt x="108" y="638"/>
                </a:cubicBezTo>
                <a:cubicBezTo>
                  <a:pt x="117" y="656"/>
                  <a:pt x="117" y="674"/>
                  <a:pt x="117" y="692"/>
                </a:cubicBezTo>
                <a:cubicBezTo>
                  <a:pt x="108" y="711"/>
                  <a:pt x="108" y="728"/>
                  <a:pt x="108" y="747"/>
                </a:cubicBezTo>
                <a:cubicBezTo>
                  <a:pt x="99" y="791"/>
                  <a:pt x="90" y="827"/>
                  <a:pt x="72" y="872"/>
                </a:cubicBezTo>
                <a:lnTo>
                  <a:pt x="54" y="87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54">
            <a:extLst>
              <a:ext uri="{FF2B5EF4-FFF2-40B4-BE49-F238E27FC236}">
                <a16:creationId xmlns:a16="http://schemas.microsoft.com/office/drawing/2014/main" id="{49A2312E-A6BC-B848-8A69-0133D54C1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422" y="6551937"/>
            <a:ext cx="142987" cy="278703"/>
          </a:xfrm>
          <a:custGeom>
            <a:avLst/>
            <a:gdLst>
              <a:gd name="T0" fmla="*/ 261 w 262"/>
              <a:gd name="T1" fmla="*/ 504 h 505"/>
              <a:gd name="T2" fmla="*/ 261 w 262"/>
              <a:gd name="T3" fmla="*/ 504 h 505"/>
              <a:gd name="T4" fmla="*/ 171 w 262"/>
              <a:gd name="T5" fmla="*/ 486 h 505"/>
              <a:gd name="T6" fmla="*/ 108 w 262"/>
              <a:gd name="T7" fmla="*/ 432 h 505"/>
              <a:gd name="T8" fmla="*/ 72 w 262"/>
              <a:gd name="T9" fmla="*/ 360 h 505"/>
              <a:gd name="T10" fmla="*/ 63 w 262"/>
              <a:gd name="T11" fmla="*/ 279 h 505"/>
              <a:gd name="T12" fmla="*/ 45 w 262"/>
              <a:gd name="T13" fmla="*/ 207 h 505"/>
              <a:gd name="T14" fmla="*/ 36 w 262"/>
              <a:gd name="T15" fmla="*/ 135 h 505"/>
              <a:gd name="T16" fmla="*/ 0 w 262"/>
              <a:gd name="T17" fmla="*/ 9 h 505"/>
              <a:gd name="T18" fmla="*/ 9 w 262"/>
              <a:gd name="T19" fmla="*/ 0 h 505"/>
              <a:gd name="T20" fmla="*/ 99 w 262"/>
              <a:gd name="T21" fmla="*/ 117 h 505"/>
              <a:gd name="T22" fmla="*/ 126 w 262"/>
              <a:gd name="T23" fmla="*/ 189 h 505"/>
              <a:gd name="T24" fmla="*/ 153 w 262"/>
              <a:gd name="T25" fmla="*/ 252 h 505"/>
              <a:gd name="T26" fmla="*/ 189 w 262"/>
              <a:gd name="T27" fmla="*/ 315 h 505"/>
              <a:gd name="T28" fmla="*/ 216 w 262"/>
              <a:gd name="T29" fmla="*/ 369 h 505"/>
              <a:gd name="T30" fmla="*/ 234 w 262"/>
              <a:gd name="T31" fmla="*/ 423 h 505"/>
              <a:gd name="T32" fmla="*/ 261 w 262"/>
              <a:gd name="T33" fmla="*/ 495 h 505"/>
              <a:gd name="T34" fmla="*/ 261 w 262"/>
              <a:gd name="T35" fmla="*/ 50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2" h="505">
                <a:moveTo>
                  <a:pt x="261" y="504"/>
                </a:moveTo>
                <a:lnTo>
                  <a:pt x="261" y="504"/>
                </a:lnTo>
                <a:cubicBezTo>
                  <a:pt x="225" y="504"/>
                  <a:pt x="198" y="495"/>
                  <a:pt x="171" y="486"/>
                </a:cubicBezTo>
                <a:cubicBezTo>
                  <a:pt x="144" y="468"/>
                  <a:pt x="126" y="450"/>
                  <a:pt x="108" y="432"/>
                </a:cubicBezTo>
                <a:cubicBezTo>
                  <a:pt x="90" y="405"/>
                  <a:pt x="81" y="378"/>
                  <a:pt x="72" y="360"/>
                </a:cubicBezTo>
                <a:cubicBezTo>
                  <a:pt x="63" y="333"/>
                  <a:pt x="63" y="306"/>
                  <a:pt x="63" y="279"/>
                </a:cubicBezTo>
                <a:cubicBezTo>
                  <a:pt x="54" y="252"/>
                  <a:pt x="54" y="234"/>
                  <a:pt x="45" y="207"/>
                </a:cubicBezTo>
                <a:cubicBezTo>
                  <a:pt x="45" y="189"/>
                  <a:pt x="45" y="162"/>
                  <a:pt x="36" y="135"/>
                </a:cubicBezTo>
                <a:cubicBezTo>
                  <a:pt x="36" y="90"/>
                  <a:pt x="18" y="54"/>
                  <a:pt x="0" y="9"/>
                </a:cubicBezTo>
                <a:cubicBezTo>
                  <a:pt x="9" y="0"/>
                  <a:pt x="9" y="0"/>
                  <a:pt x="9" y="0"/>
                </a:cubicBezTo>
                <a:cubicBezTo>
                  <a:pt x="45" y="36"/>
                  <a:pt x="72" y="72"/>
                  <a:pt x="99" y="117"/>
                </a:cubicBezTo>
                <a:cubicBezTo>
                  <a:pt x="108" y="144"/>
                  <a:pt x="117" y="162"/>
                  <a:pt x="126" y="189"/>
                </a:cubicBezTo>
                <a:cubicBezTo>
                  <a:pt x="135" y="207"/>
                  <a:pt x="144" y="234"/>
                  <a:pt x="153" y="252"/>
                </a:cubicBezTo>
                <a:cubicBezTo>
                  <a:pt x="162" y="279"/>
                  <a:pt x="171" y="297"/>
                  <a:pt x="189" y="315"/>
                </a:cubicBezTo>
                <a:cubicBezTo>
                  <a:pt x="198" y="333"/>
                  <a:pt x="207" y="351"/>
                  <a:pt x="216" y="369"/>
                </a:cubicBezTo>
                <a:cubicBezTo>
                  <a:pt x="234" y="423"/>
                  <a:pt x="234" y="423"/>
                  <a:pt x="234" y="423"/>
                </a:cubicBezTo>
                <a:cubicBezTo>
                  <a:pt x="243" y="441"/>
                  <a:pt x="252" y="468"/>
                  <a:pt x="261" y="495"/>
                </a:cubicBezTo>
                <a:lnTo>
                  <a:pt x="261" y="50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5">
            <a:extLst>
              <a:ext uri="{FF2B5EF4-FFF2-40B4-BE49-F238E27FC236}">
                <a16:creationId xmlns:a16="http://schemas.microsoft.com/office/drawing/2014/main" id="{0EEECA28-9F5F-0D4D-B76D-47A124E4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410" y="6956663"/>
            <a:ext cx="252044" cy="75128"/>
          </a:xfrm>
          <a:custGeom>
            <a:avLst/>
            <a:gdLst>
              <a:gd name="T0" fmla="*/ 0 w 459"/>
              <a:gd name="T1" fmla="*/ 36 h 136"/>
              <a:gd name="T2" fmla="*/ 0 w 459"/>
              <a:gd name="T3" fmla="*/ 36 h 136"/>
              <a:gd name="T4" fmla="*/ 36 w 459"/>
              <a:gd name="T5" fmla="*/ 18 h 136"/>
              <a:gd name="T6" fmla="*/ 63 w 459"/>
              <a:gd name="T7" fmla="*/ 9 h 136"/>
              <a:gd name="T8" fmla="*/ 90 w 459"/>
              <a:gd name="T9" fmla="*/ 9 h 136"/>
              <a:gd name="T10" fmla="*/ 117 w 459"/>
              <a:gd name="T11" fmla="*/ 0 h 136"/>
              <a:gd name="T12" fmla="*/ 171 w 459"/>
              <a:gd name="T13" fmla="*/ 9 h 136"/>
              <a:gd name="T14" fmla="*/ 198 w 459"/>
              <a:gd name="T15" fmla="*/ 18 h 136"/>
              <a:gd name="T16" fmla="*/ 225 w 459"/>
              <a:gd name="T17" fmla="*/ 18 h 136"/>
              <a:gd name="T18" fmla="*/ 252 w 459"/>
              <a:gd name="T19" fmla="*/ 27 h 136"/>
              <a:gd name="T20" fmla="*/ 279 w 459"/>
              <a:gd name="T21" fmla="*/ 27 h 136"/>
              <a:gd name="T22" fmla="*/ 306 w 459"/>
              <a:gd name="T23" fmla="*/ 27 h 136"/>
              <a:gd name="T24" fmla="*/ 333 w 459"/>
              <a:gd name="T25" fmla="*/ 27 h 136"/>
              <a:gd name="T26" fmla="*/ 449 w 459"/>
              <a:gd name="T27" fmla="*/ 18 h 136"/>
              <a:gd name="T28" fmla="*/ 458 w 459"/>
              <a:gd name="T29" fmla="*/ 36 h 136"/>
              <a:gd name="T30" fmla="*/ 351 w 459"/>
              <a:gd name="T31" fmla="*/ 90 h 136"/>
              <a:gd name="T32" fmla="*/ 315 w 459"/>
              <a:gd name="T33" fmla="*/ 99 h 136"/>
              <a:gd name="T34" fmla="*/ 288 w 459"/>
              <a:gd name="T35" fmla="*/ 108 h 136"/>
              <a:gd name="T36" fmla="*/ 261 w 459"/>
              <a:gd name="T37" fmla="*/ 117 h 136"/>
              <a:gd name="T38" fmla="*/ 225 w 459"/>
              <a:gd name="T39" fmla="*/ 117 h 136"/>
              <a:gd name="T40" fmla="*/ 171 w 459"/>
              <a:gd name="T41" fmla="*/ 126 h 136"/>
              <a:gd name="T42" fmla="*/ 135 w 459"/>
              <a:gd name="T43" fmla="*/ 135 h 136"/>
              <a:gd name="T44" fmla="*/ 108 w 459"/>
              <a:gd name="T45" fmla="*/ 126 h 136"/>
              <a:gd name="T46" fmla="*/ 72 w 459"/>
              <a:gd name="T47" fmla="*/ 117 h 136"/>
              <a:gd name="T48" fmla="*/ 45 w 459"/>
              <a:gd name="T49" fmla="*/ 99 h 136"/>
              <a:gd name="T50" fmla="*/ 18 w 459"/>
              <a:gd name="T51" fmla="*/ 72 h 136"/>
              <a:gd name="T52" fmla="*/ 0 w 459"/>
              <a:gd name="T53" fmla="*/ 45 h 136"/>
              <a:gd name="T54" fmla="*/ 0 w 459"/>
              <a:gd name="T55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9" h="136">
                <a:moveTo>
                  <a:pt x="0" y="36"/>
                </a:moveTo>
                <a:lnTo>
                  <a:pt x="0" y="36"/>
                </a:lnTo>
                <a:cubicBezTo>
                  <a:pt x="9" y="27"/>
                  <a:pt x="18" y="27"/>
                  <a:pt x="36" y="18"/>
                </a:cubicBezTo>
                <a:cubicBezTo>
                  <a:pt x="45" y="18"/>
                  <a:pt x="54" y="18"/>
                  <a:pt x="63" y="9"/>
                </a:cubicBezTo>
                <a:cubicBezTo>
                  <a:pt x="72" y="9"/>
                  <a:pt x="81" y="9"/>
                  <a:pt x="90" y="9"/>
                </a:cubicBezTo>
                <a:cubicBezTo>
                  <a:pt x="99" y="9"/>
                  <a:pt x="108" y="0"/>
                  <a:pt x="117" y="0"/>
                </a:cubicBezTo>
                <a:cubicBezTo>
                  <a:pt x="135" y="0"/>
                  <a:pt x="153" y="0"/>
                  <a:pt x="171" y="9"/>
                </a:cubicBezTo>
                <a:cubicBezTo>
                  <a:pt x="198" y="18"/>
                  <a:pt x="198" y="18"/>
                  <a:pt x="198" y="18"/>
                </a:cubicBezTo>
                <a:cubicBezTo>
                  <a:pt x="207" y="18"/>
                  <a:pt x="216" y="18"/>
                  <a:pt x="225" y="18"/>
                </a:cubicBezTo>
                <a:cubicBezTo>
                  <a:pt x="252" y="27"/>
                  <a:pt x="252" y="27"/>
                  <a:pt x="252" y="27"/>
                </a:cubicBezTo>
                <a:cubicBezTo>
                  <a:pt x="279" y="27"/>
                  <a:pt x="279" y="27"/>
                  <a:pt x="279" y="27"/>
                </a:cubicBezTo>
                <a:cubicBezTo>
                  <a:pt x="306" y="27"/>
                  <a:pt x="306" y="27"/>
                  <a:pt x="306" y="27"/>
                </a:cubicBezTo>
                <a:cubicBezTo>
                  <a:pt x="333" y="27"/>
                  <a:pt x="333" y="27"/>
                  <a:pt x="333" y="27"/>
                </a:cubicBezTo>
                <a:cubicBezTo>
                  <a:pt x="377" y="27"/>
                  <a:pt x="413" y="27"/>
                  <a:pt x="449" y="18"/>
                </a:cubicBezTo>
                <a:cubicBezTo>
                  <a:pt x="458" y="36"/>
                  <a:pt x="458" y="36"/>
                  <a:pt x="458" y="36"/>
                </a:cubicBezTo>
                <a:cubicBezTo>
                  <a:pt x="422" y="54"/>
                  <a:pt x="386" y="72"/>
                  <a:pt x="351" y="90"/>
                </a:cubicBezTo>
                <a:cubicBezTo>
                  <a:pt x="315" y="99"/>
                  <a:pt x="315" y="99"/>
                  <a:pt x="315" y="99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25" y="117"/>
                  <a:pt x="225" y="117"/>
                  <a:pt x="225" y="117"/>
                </a:cubicBezTo>
                <a:cubicBezTo>
                  <a:pt x="207" y="117"/>
                  <a:pt x="189" y="126"/>
                  <a:pt x="171" y="126"/>
                </a:cubicBezTo>
                <a:cubicBezTo>
                  <a:pt x="153" y="135"/>
                  <a:pt x="144" y="135"/>
                  <a:pt x="135" y="135"/>
                </a:cubicBezTo>
                <a:cubicBezTo>
                  <a:pt x="126" y="126"/>
                  <a:pt x="117" y="126"/>
                  <a:pt x="108" y="126"/>
                </a:cubicBezTo>
                <a:cubicBezTo>
                  <a:pt x="90" y="126"/>
                  <a:pt x="81" y="117"/>
                  <a:pt x="72" y="117"/>
                </a:cubicBezTo>
                <a:cubicBezTo>
                  <a:pt x="63" y="108"/>
                  <a:pt x="54" y="108"/>
                  <a:pt x="45" y="99"/>
                </a:cubicBezTo>
                <a:cubicBezTo>
                  <a:pt x="36" y="90"/>
                  <a:pt x="27" y="81"/>
                  <a:pt x="18" y="72"/>
                </a:cubicBezTo>
                <a:cubicBezTo>
                  <a:pt x="9" y="63"/>
                  <a:pt x="0" y="63"/>
                  <a:pt x="0" y="45"/>
                </a:cubicBezTo>
                <a:lnTo>
                  <a:pt x="0" y="3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56">
            <a:extLst>
              <a:ext uri="{FF2B5EF4-FFF2-40B4-BE49-F238E27FC236}">
                <a16:creationId xmlns:a16="http://schemas.microsoft.com/office/drawing/2014/main" id="{5BDEEBE3-2E24-4B47-A56E-CC3C34D7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428" y="6542243"/>
            <a:ext cx="283551" cy="147834"/>
          </a:xfrm>
          <a:custGeom>
            <a:avLst/>
            <a:gdLst>
              <a:gd name="T0" fmla="*/ 0 w 514"/>
              <a:gd name="T1" fmla="*/ 117 h 271"/>
              <a:gd name="T2" fmla="*/ 0 w 514"/>
              <a:gd name="T3" fmla="*/ 117 h 271"/>
              <a:gd name="T4" fmla="*/ 90 w 514"/>
              <a:gd name="T5" fmla="*/ 81 h 271"/>
              <a:gd name="T6" fmla="*/ 180 w 514"/>
              <a:gd name="T7" fmla="*/ 81 h 271"/>
              <a:gd name="T8" fmla="*/ 270 w 514"/>
              <a:gd name="T9" fmla="*/ 108 h 271"/>
              <a:gd name="T10" fmla="*/ 342 w 514"/>
              <a:gd name="T11" fmla="*/ 171 h 271"/>
              <a:gd name="T12" fmla="*/ 342 w 514"/>
              <a:gd name="T13" fmla="*/ 171 h 271"/>
              <a:gd name="T14" fmla="*/ 342 w 514"/>
              <a:gd name="T15" fmla="*/ 180 h 271"/>
              <a:gd name="T16" fmla="*/ 351 w 514"/>
              <a:gd name="T17" fmla="*/ 180 h 271"/>
              <a:gd name="T18" fmla="*/ 351 w 514"/>
              <a:gd name="T19" fmla="*/ 180 h 271"/>
              <a:gd name="T20" fmla="*/ 342 w 514"/>
              <a:gd name="T21" fmla="*/ 189 h 271"/>
              <a:gd name="T22" fmla="*/ 333 w 514"/>
              <a:gd name="T23" fmla="*/ 198 h 271"/>
              <a:gd name="T24" fmla="*/ 342 w 514"/>
              <a:gd name="T25" fmla="*/ 189 h 271"/>
              <a:gd name="T26" fmla="*/ 342 w 514"/>
              <a:gd name="T27" fmla="*/ 180 h 271"/>
              <a:gd name="T28" fmla="*/ 351 w 514"/>
              <a:gd name="T29" fmla="*/ 153 h 271"/>
              <a:gd name="T30" fmla="*/ 378 w 514"/>
              <a:gd name="T31" fmla="*/ 117 h 271"/>
              <a:gd name="T32" fmla="*/ 504 w 514"/>
              <a:gd name="T33" fmla="*/ 0 h 271"/>
              <a:gd name="T34" fmla="*/ 513 w 514"/>
              <a:gd name="T35" fmla="*/ 9 h 271"/>
              <a:gd name="T36" fmla="*/ 432 w 514"/>
              <a:gd name="T37" fmla="*/ 144 h 271"/>
              <a:gd name="T38" fmla="*/ 423 w 514"/>
              <a:gd name="T39" fmla="*/ 180 h 271"/>
              <a:gd name="T40" fmla="*/ 414 w 514"/>
              <a:gd name="T41" fmla="*/ 198 h 271"/>
              <a:gd name="T42" fmla="*/ 414 w 514"/>
              <a:gd name="T43" fmla="*/ 207 h 271"/>
              <a:gd name="T44" fmla="*/ 414 w 514"/>
              <a:gd name="T45" fmla="*/ 216 h 271"/>
              <a:gd name="T46" fmla="*/ 387 w 514"/>
              <a:gd name="T47" fmla="*/ 261 h 271"/>
              <a:gd name="T48" fmla="*/ 369 w 514"/>
              <a:gd name="T49" fmla="*/ 270 h 271"/>
              <a:gd name="T50" fmla="*/ 333 w 514"/>
              <a:gd name="T51" fmla="*/ 270 h 271"/>
              <a:gd name="T52" fmla="*/ 306 w 514"/>
              <a:gd name="T53" fmla="*/ 261 h 271"/>
              <a:gd name="T54" fmla="*/ 288 w 514"/>
              <a:gd name="T55" fmla="*/ 252 h 271"/>
              <a:gd name="T56" fmla="*/ 288 w 514"/>
              <a:gd name="T57" fmla="*/ 252 h 271"/>
              <a:gd name="T58" fmla="*/ 279 w 514"/>
              <a:gd name="T59" fmla="*/ 252 h 271"/>
              <a:gd name="T60" fmla="*/ 216 w 514"/>
              <a:gd name="T61" fmla="*/ 216 h 271"/>
              <a:gd name="T62" fmla="*/ 144 w 514"/>
              <a:gd name="T63" fmla="*/ 198 h 271"/>
              <a:gd name="T64" fmla="*/ 81 w 514"/>
              <a:gd name="T65" fmla="*/ 162 h 271"/>
              <a:gd name="T66" fmla="*/ 0 w 514"/>
              <a:gd name="T67" fmla="*/ 126 h 271"/>
              <a:gd name="T68" fmla="*/ 0 w 514"/>
              <a:gd name="T69" fmla="*/ 11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4" h="271">
                <a:moveTo>
                  <a:pt x="0" y="117"/>
                </a:moveTo>
                <a:lnTo>
                  <a:pt x="0" y="117"/>
                </a:lnTo>
                <a:cubicBezTo>
                  <a:pt x="27" y="99"/>
                  <a:pt x="54" y="81"/>
                  <a:pt x="90" y="81"/>
                </a:cubicBezTo>
                <a:cubicBezTo>
                  <a:pt x="117" y="72"/>
                  <a:pt x="153" y="72"/>
                  <a:pt x="180" y="81"/>
                </a:cubicBezTo>
                <a:cubicBezTo>
                  <a:pt x="207" y="81"/>
                  <a:pt x="243" y="90"/>
                  <a:pt x="270" y="108"/>
                </a:cubicBezTo>
                <a:cubicBezTo>
                  <a:pt x="297" y="126"/>
                  <a:pt x="315" y="153"/>
                  <a:pt x="342" y="171"/>
                </a:cubicBezTo>
                <a:lnTo>
                  <a:pt x="342" y="171"/>
                </a:lnTo>
                <a:cubicBezTo>
                  <a:pt x="342" y="180"/>
                  <a:pt x="342" y="180"/>
                  <a:pt x="342" y="180"/>
                </a:cubicBezTo>
                <a:cubicBezTo>
                  <a:pt x="351" y="180"/>
                  <a:pt x="351" y="180"/>
                  <a:pt x="351" y="180"/>
                </a:cubicBezTo>
                <a:cubicBezTo>
                  <a:pt x="351" y="180"/>
                  <a:pt x="360" y="180"/>
                  <a:pt x="351" y="180"/>
                </a:cubicBezTo>
                <a:lnTo>
                  <a:pt x="342" y="189"/>
                </a:lnTo>
                <a:cubicBezTo>
                  <a:pt x="333" y="198"/>
                  <a:pt x="333" y="198"/>
                  <a:pt x="333" y="198"/>
                </a:cubicBezTo>
                <a:cubicBezTo>
                  <a:pt x="342" y="189"/>
                  <a:pt x="342" y="189"/>
                  <a:pt x="342" y="189"/>
                </a:cubicBezTo>
                <a:cubicBezTo>
                  <a:pt x="342" y="180"/>
                  <a:pt x="342" y="180"/>
                  <a:pt x="342" y="180"/>
                </a:cubicBezTo>
                <a:cubicBezTo>
                  <a:pt x="351" y="171"/>
                  <a:pt x="351" y="162"/>
                  <a:pt x="351" y="153"/>
                </a:cubicBezTo>
                <a:cubicBezTo>
                  <a:pt x="360" y="144"/>
                  <a:pt x="369" y="126"/>
                  <a:pt x="378" y="117"/>
                </a:cubicBezTo>
                <a:cubicBezTo>
                  <a:pt x="414" y="63"/>
                  <a:pt x="459" y="27"/>
                  <a:pt x="504" y="0"/>
                </a:cubicBezTo>
                <a:cubicBezTo>
                  <a:pt x="513" y="9"/>
                  <a:pt x="513" y="9"/>
                  <a:pt x="513" y="9"/>
                </a:cubicBezTo>
                <a:cubicBezTo>
                  <a:pt x="477" y="54"/>
                  <a:pt x="450" y="99"/>
                  <a:pt x="432" y="144"/>
                </a:cubicBezTo>
                <a:cubicBezTo>
                  <a:pt x="423" y="153"/>
                  <a:pt x="423" y="171"/>
                  <a:pt x="423" y="180"/>
                </a:cubicBezTo>
                <a:cubicBezTo>
                  <a:pt x="423" y="189"/>
                  <a:pt x="414" y="189"/>
                  <a:pt x="414" y="198"/>
                </a:cubicBezTo>
                <a:cubicBezTo>
                  <a:pt x="414" y="207"/>
                  <a:pt x="414" y="207"/>
                  <a:pt x="414" y="207"/>
                </a:cubicBezTo>
                <a:lnTo>
                  <a:pt x="414" y="216"/>
                </a:lnTo>
                <a:cubicBezTo>
                  <a:pt x="414" y="225"/>
                  <a:pt x="405" y="243"/>
                  <a:pt x="387" y="261"/>
                </a:cubicBezTo>
                <a:cubicBezTo>
                  <a:pt x="387" y="261"/>
                  <a:pt x="378" y="270"/>
                  <a:pt x="369" y="270"/>
                </a:cubicBezTo>
                <a:cubicBezTo>
                  <a:pt x="351" y="270"/>
                  <a:pt x="342" y="270"/>
                  <a:pt x="333" y="270"/>
                </a:cubicBezTo>
                <a:cubicBezTo>
                  <a:pt x="324" y="270"/>
                  <a:pt x="315" y="261"/>
                  <a:pt x="306" y="261"/>
                </a:cubicBezTo>
                <a:cubicBezTo>
                  <a:pt x="297" y="261"/>
                  <a:pt x="297" y="252"/>
                  <a:pt x="288" y="252"/>
                </a:cubicBezTo>
                <a:lnTo>
                  <a:pt x="288" y="252"/>
                </a:lnTo>
                <a:cubicBezTo>
                  <a:pt x="279" y="252"/>
                  <a:pt x="279" y="252"/>
                  <a:pt x="279" y="252"/>
                </a:cubicBezTo>
                <a:cubicBezTo>
                  <a:pt x="261" y="234"/>
                  <a:pt x="234" y="225"/>
                  <a:pt x="216" y="216"/>
                </a:cubicBezTo>
                <a:cubicBezTo>
                  <a:pt x="189" y="216"/>
                  <a:pt x="171" y="207"/>
                  <a:pt x="144" y="198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54" y="153"/>
                  <a:pt x="27" y="144"/>
                  <a:pt x="0" y="126"/>
                </a:cubicBezTo>
                <a:lnTo>
                  <a:pt x="0" y="11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7">
            <a:extLst>
              <a:ext uri="{FF2B5EF4-FFF2-40B4-BE49-F238E27FC236}">
                <a16:creationId xmlns:a16="http://schemas.microsoft.com/office/drawing/2014/main" id="{0DDE341E-372B-7142-BDD3-CC0C4CFA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674" y="6467115"/>
            <a:ext cx="113905" cy="179339"/>
          </a:xfrm>
          <a:custGeom>
            <a:avLst/>
            <a:gdLst>
              <a:gd name="T0" fmla="*/ 180 w 208"/>
              <a:gd name="T1" fmla="*/ 324 h 325"/>
              <a:gd name="T2" fmla="*/ 180 w 208"/>
              <a:gd name="T3" fmla="*/ 324 h 325"/>
              <a:gd name="T4" fmla="*/ 126 w 208"/>
              <a:gd name="T5" fmla="*/ 297 h 325"/>
              <a:gd name="T6" fmla="*/ 90 w 208"/>
              <a:gd name="T7" fmla="*/ 261 h 325"/>
              <a:gd name="T8" fmla="*/ 72 w 208"/>
              <a:gd name="T9" fmla="*/ 225 h 325"/>
              <a:gd name="T10" fmla="*/ 54 w 208"/>
              <a:gd name="T11" fmla="*/ 180 h 325"/>
              <a:gd name="T12" fmla="*/ 45 w 208"/>
              <a:gd name="T13" fmla="*/ 135 h 325"/>
              <a:gd name="T14" fmla="*/ 27 w 208"/>
              <a:gd name="T15" fmla="*/ 90 h 325"/>
              <a:gd name="T16" fmla="*/ 0 w 208"/>
              <a:gd name="T17" fmla="*/ 9 h 325"/>
              <a:gd name="T18" fmla="*/ 9 w 208"/>
              <a:gd name="T19" fmla="*/ 0 h 325"/>
              <a:gd name="T20" fmla="*/ 81 w 208"/>
              <a:gd name="T21" fmla="*/ 63 h 325"/>
              <a:gd name="T22" fmla="*/ 108 w 208"/>
              <a:gd name="T23" fmla="*/ 99 h 325"/>
              <a:gd name="T24" fmla="*/ 144 w 208"/>
              <a:gd name="T25" fmla="*/ 135 h 325"/>
              <a:gd name="T26" fmla="*/ 180 w 208"/>
              <a:gd name="T27" fmla="*/ 171 h 325"/>
              <a:gd name="T28" fmla="*/ 198 w 208"/>
              <a:gd name="T29" fmla="*/ 207 h 325"/>
              <a:gd name="T30" fmla="*/ 207 w 208"/>
              <a:gd name="T31" fmla="*/ 261 h 325"/>
              <a:gd name="T32" fmla="*/ 189 w 208"/>
              <a:gd name="T33" fmla="*/ 315 h 325"/>
              <a:gd name="T34" fmla="*/ 180 w 208"/>
              <a:gd name="T35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" h="325">
                <a:moveTo>
                  <a:pt x="180" y="324"/>
                </a:moveTo>
                <a:lnTo>
                  <a:pt x="180" y="324"/>
                </a:lnTo>
                <a:cubicBezTo>
                  <a:pt x="153" y="315"/>
                  <a:pt x="135" y="306"/>
                  <a:pt x="126" y="297"/>
                </a:cubicBezTo>
                <a:cubicBezTo>
                  <a:pt x="108" y="288"/>
                  <a:pt x="99" y="279"/>
                  <a:pt x="90" y="261"/>
                </a:cubicBezTo>
                <a:cubicBezTo>
                  <a:pt x="81" y="252"/>
                  <a:pt x="72" y="243"/>
                  <a:pt x="72" y="225"/>
                </a:cubicBezTo>
                <a:cubicBezTo>
                  <a:pt x="63" y="207"/>
                  <a:pt x="63" y="198"/>
                  <a:pt x="54" y="180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36" y="126"/>
                  <a:pt x="36" y="108"/>
                  <a:pt x="27" y="90"/>
                </a:cubicBezTo>
                <a:cubicBezTo>
                  <a:pt x="18" y="63"/>
                  <a:pt x="9" y="36"/>
                  <a:pt x="0" y="9"/>
                </a:cubicBezTo>
                <a:cubicBezTo>
                  <a:pt x="9" y="0"/>
                  <a:pt x="9" y="0"/>
                  <a:pt x="9" y="0"/>
                </a:cubicBezTo>
                <a:cubicBezTo>
                  <a:pt x="36" y="18"/>
                  <a:pt x="54" y="36"/>
                  <a:pt x="81" y="63"/>
                </a:cubicBezTo>
                <a:cubicBezTo>
                  <a:pt x="90" y="72"/>
                  <a:pt x="99" y="81"/>
                  <a:pt x="108" y="99"/>
                </a:cubicBezTo>
                <a:cubicBezTo>
                  <a:pt x="126" y="108"/>
                  <a:pt x="135" y="117"/>
                  <a:pt x="144" y="135"/>
                </a:cubicBezTo>
                <a:cubicBezTo>
                  <a:pt x="153" y="144"/>
                  <a:pt x="162" y="153"/>
                  <a:pt x="180" y="171"/>
                </a:cubicBezTo>
                <a:cubicBezTo>
                  <a:pt x="189" y="180"/>
                  <a:pt x="198" y="198"/>
                  <a:pt x="198" y="207"/>
                </a:cubicBezTo>
                <a:cubicBezTo>
                  <a:pt x="198" y="225"/>
                  <a:pt x="207" y="243"/>
                  <a:pt x="207" y="261"/>
                </a:cubicBezTo>
                <a:cubicBezTo>
                  <a:pt x="198" y="279"/>
                  <a:pt x="198" y="297"/>
                  <a:pt x="189" y="315"/>
                </a:cubicBezTo>
                <a:lnTo>
                  <a:pt x="180" y="32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8">
            <a:extLst>
              <a:ext uri="{FF2B5EF4-FFF2-40B4-BE49-F238E27FC236}">
                <a16:creationId xmlns:a16="http://schemas.microsoft.com/office/drawing/2014/main" id="{A9D7B41D-9EB2-ED44-964F-1B4CEC19B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148" y="6585866"/>
            <a:ext cx="891849" cy="1029989"/>
          </a:xfrm>
          <a:custGeom>
            <a:avLst/>
            <a:gdLst>
              <a:gd name="T0" fmla="*/ 1593 w 1622"/>
              <a:gd name="T1" fmla="*/ 0 h 1873"/>
              <a:gd name="T2" fmla="*/ 1566 w 1622"/>
              <a:gd name="T3" fmla="*/ 180 h 1873"/>
              <a:gd name="T4" fmla="*/ 1386 w 1622"/>
              <a:gd name="T5" fmla="*/ 261 h 1873"/>
              <a:gd name="T6" fmla="*/ 1224 w 1622"/>
              <a:gd name="T7" fmla="*/ 315 h 1873"/>
              <a:gd name="T8" fmla="*/ 1206 w 1622"/>
              <a:gd name="T9" fmla="*/ 333 h 1873"/>
              <a:gd name="T10" fmla="*/ 1188 w 1622"/>
              <a:gd name="T11" fmla="*/ 351 h 1873"/>
              <a:gd name="T12" fmla="*/ 1098 w 1622"/>
              <a:gd name="T13" fmla="*/ 567 h 1873"/>
              <a:gd name="T14" fmla="*/ 1071 w 1622"/>
              <a:gd name="T15" fmla="*/ 783 h 1873"/>
              <a:gd name="T16" fmla="*/ 1008 w 1622"/>
              <a:gd name="T17" fmla="*/ 863 h 1873"/>
              <a:gd name="T18" fmla="*/ 792 w 1622"/>
              <a:gd name="T19" fmla="*/ 908 h 1873"/>
              <a:gd name="T20" fmla="*/ 648 w 1622"/>
              <a:gd name="T21" fmla="*/ 962 h 1873"/>
              <a:gd name="T22" fmla="*/ 648 w 1622"/>
              <a:gd name="T23" fmla="*/ 998 h 1873"/>
              <a:gd name="T24" fmla="*/ 657 w 1622"/>
              <a:gd name="T25" fmla="*/ 1088 h 1873"/>
              <a:gd name="T26" fmla="*/ 657 w 1622"/>
              <a:gd name="T27" fmla="*/ 1278 h 1873"/>
              <a:gd name="T28" fmla="*/ 576 w 1622"/>
              <a:gd name="T29" fmla="*/ 1458 h 1873"/>
              <a:gd name="T30" fmla="*/ 477 w 1622"/>
              <a:gd name="T31" fmla="*/ 1566 h 1873"/>
              <a:gd name="T32" fmla="*/ 270 w 1622"/>
              <a:gd name="T33" fmla="*/ 1674 h 1873"/>
              <a:gd name="T34" fmla="*/ 162 w 1622"/>
              <a:gd name="T35" fmla="*/ 1736 h 1873"/>
              <a:gd name="T36" fmla="*/ 18 w 1622"/>
              <a:gd name="T37" fmla="*/ 1872 h 1873"/>
              <a:gd name="T38" fmla="*/ 81 w 1622"/>
              <a:gd name="T39" fmla="*/ 1710 h 1873"/>
              <a:gd name="T40" fmla="*/ 225 w 1622"/>
              <a:gd name="T41" fmla="*/ 1592 h 1873"/>
              <a:gd name="T42" fmla="*/ 468 w 1622"/>
              <a:gd name="T43" fmla="*/ 1386 h 1873"/>
              <a:gd name="T44" fmla="*/ 531 w 1622"/>
              <a:gd name="T45" fmla="*/ 1250 h 1873"/>
              <a:gd name="T46" fmla="*/ 540 w 1622"/>
              <a:gd name="T47" fmla="*/ 1052 h 1873"/>
              <a:gd name="T48" fmla="*/ 549 w 1622"/>
              <a:gd name="T49" fmla="*/ 944 h 1873"/>
              <a:gd name="T50" fmla="*/ 594 w 1622"/>
              <a:gd name="T51" fmla="*/ 881 h 1873"/>
              <a:gd name="T52" fmla="*/ 693 w 1622"/>
              <a:gd name="T53" fmla="*/ 854 h 1873"/>
              <a:gd name="T54" fmla="*/ 873 w 1622"/>
              <a:gd name="T55" fmla="*/ 837 h 1873"/>
              <a:gd name="T56" fmla="*/ 1026 w 1622"/>
              <a:gd name="T57" fmla="*/ 810 h 1873"/>
              <a:gd name="T58" fmla="*/ 1026 w 1622"/>
              <a:gd name="T59" fmla="*/ 558 h 1873"/>
              <a:gd name="T60" fmla="*/ 1053 w 1622"/>
              <a:gd name="T61" fmla="*/ 369 h 1873"/>
              <a:gd name="T62" fmla="*/ 1071 w 1622"/>
              <a:gd name="T63" fmla="*/ 324 h 1873"/>
              <a:gd name="T64" fmla="*/ 1125 w 1622"/>
              <a:gd name="T65" fmla="*/ 261 h 1873"/>
              <a:gd name="T66" fmla="*/ 1143 w 1622"/>
              <a:gd name="T67" fmla="*/ 243 h 1873"/>
              <a:gd name="T68" fmla="*/ 1188 w 1622"/>
              <a:gd name="T69" fmla="*/ 216 h 1873"/>
              <a:gd name="T70" fmla="*/ 1449 w 1622"/>
              <a:gd name="T71" fmla="*/ 162 h 1873"/>
              <a:gd name="T72" fmla="*/ 1575 w 1622"/>
              <a:gd name="T73" fmla="*/ 72 h 1873"/>
              <a:gd name="T74" fmla="*/ 1593 w 1622"/>
              <a:gd name="T75" fmla="*/ 0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2" h="1873">
                <a:moveTo>
                  <a:pt x="1593" y="0"/>
                </a:moveTo>
                <a:lnTo>
                  <a:pt x="1593" y="0"/>
                </a:lnTo>
                <a:cubicBezTo>
                  <a:pt x="1611" y="18"/>
                  <a:pt x="1621" y="63"/>
                  <a:pt x="1611" y="90"/>
                </a:cubicBezTo>
                <a:cubicBezTo>
                  <a:pt x="1602" y="126"/>
                  <a:pt x="1584" y="153"/>
                  <a:pt x="1566" y="180"/>
                </a:cubicBezTo>
                <a:cubicBezTo>
                  <a:pt x="1539" y="207"/>
                  <a:pt x="1512" y="225"/>
                  <a:pt x="1485" y="234"/>
                </a:cubicBezTo>
                <a:cubicBezTo>
                  <a:pt x="1449" y="252"/>
                  <a:pt x="1422" y="261"/>
                  <a:pt x="1386" y="261"/>
                </a:cubicBezTo>
                <a:cubicBezTo>
                  <a:pt x="1332" y="279"/>
                  <a:pt x="1278" y="288"/>
                  <a:pt x="1242" y="315"/>
                </a:cubicBezTo>
                <a:cubicBezTo>
                  <a:pt x="1233" y="315"/>
                  <a:pt x="1224" y="315"/>
                  <a:pt x="1224" y="315"/>
                </a:cubicBezTo>
                <a:cubicBezTo>
                  <a:pt x="1215" y="324"/>
                  <a:pt x="1215" y="324"/>
                  <a:pt x="1206" y="333"/>
                </a:cubicBezTo>
                <a:lnTo>
                  <a:pt x="1206" y="333"/>
                </a:lnTo>
                <a:cubicBezTo>
                  <a:pt x="1197" y="333"/>
                  <a:pt x="1197" y="342"/>
                  <a:pt x="1197" y="342"/>
                </a:cubicBezTo>
                <a:lnTo>
                  <a:pt x="1188" y="351"/>
                </a:lnTo>
                <a:cubicBezTo>
                  <a:pt x="1170" y="369"/>
                  <a:pt x="1161" y="387"/>
                  <a:pt x="1143" y="405"/>
                </a:cubicBezTo>
                <a:cubicBezTo>
                  <a:pt x="1125" y="450"/>
                  <a:pt x="1107" y="504"/>
                  <a:pt x="1098" y="567"/>
                </a:cubicBezTo>
                <a:cubicBezTo>
                  <a:pt x="1089" y="621"/>
                  <a:pt x="1080" y="675"/>
                  <a:pt x="1071" y="738"/>
                </a:cubicBezTo>
                <a:cubicBezTo>
                  <a:pt x="1071" y="783"/>
                  <a:pt x="1071" y="783"/>
                  <a:pt x="1071" y="783"/>
                </a:cubicBezTo>
                <a:cubicBezTo>
                  <a:pt x="1071" y="792"/>
                  <a:pt x="1062" y="810"/>
                  <a:pt x="1053" y="828"/>
                </a:cubicBezTo>
                <a:cubicBezTo>
                  <a:pt x="1044" y="845"/>
                  <a:pt x="1026" y="854"/>
                  <a:pt x="1008" y="863"/>
                </a:cubicBezTo>
                <a:cubicBezTo>
                  <a:pt x="990" y="872"/>
                  <a:pt x="981" y="872"/>
                  <a:pt x="963" y="872"/>
                </a:cubicBezTo>
                <a:cubicBezTo>
                  <a:pt x="909" y="881"/>
                  <a:pt x="846" y="890"/>
                  <a:pt x="792" y="908"/>
                </a:cubicBezTo>
                <a:cubicBezTo>
                  <a:pt x="765" y="917"/>
                  <a:pt x="738" y="926"/>
                  <a:pt x="711" y="935"/>
                </a:cubicBezTo>
                <a:cubicBezTo>
                  <a:pt x="684" y="944"/>
                  <a:pt x="657" y="953"/>
                  <a:pt x="648" y="962"/>
                </a:cubicBezTo>
                <a:cubicBezTo>
                  <a:pt x="648" y="971"/>
                  <a:pt x="648" y="971"/>
                  <a:pt x="648" y="971"/>
                </a:cubicBezTo>
                <a:cubicBezTo>
                  <a:pt x="648" y="980"/>
                  <a:pt x="648" y="990"/>
                  <a:pt x="648" y="998"/>
                </a:cubicBezTo>
                <a:cubicBezTo>
                  <a:pt x="648" y="1007"/>
                  <a:pt x="648" y="1026"/>
                  <a:pt x="648" y="1043"/>
                </a:cubicBezTo>
                <a:cubicBezTo>
                  <a:pt x="657" y="1052"/>
                  <a:pt x="657" y="1070"/>
                  <a:pt x="657" y="1088"/>
                </a:cubicBezTo>
                <a:cubicBezTo>
                  <a:pt x="657" y="1115"/>
                  <a:pt x="666" y="1151"/>
                  <a:pt x="666" y="1178"/>
                </a:cubicBezTo>
                <a:cubicBezTo>
                  <a:pt x="657" y="1214"/>
                  <a:pt x="657" y="1242"/>
                  <a:pt x="657" y="1278"/>
                </a:cubicBezTo>
                <a:cubicBezTo>
                  <a:pt x="648" y="1304"/>
                  <a:pt x="639" y="1340"/>
                  <a:pt x="630" y="1367"/>
                </a:cubicBezTo>
                <a:cubicBezTo>
                  <a:pt x="612" y="1403"/>
                  <a:pt x="603" y="1431"/>
                  <a:pt x="576" y="1458"/>
                </a:cubicBezTo>
                <a:cubicBezTo>
                  <a:pt x="558" y="1494"/>
                  <a:pt x="540" y="1511"/>
                  <a:pt x="513" y="1539"/>
                </a:cubicBezTo>
                <a:cubicBezTo>
                  <a:pt x="504" y="1548"/>
                  <a:pt x="486" y="1556"/>
                  <a:pt x="477" y="1566"/>
                </a:cubicBezTo>
                <a:cubicBezTo>
                  <a:pt x="459" y="1575"/>
                  <a:pt x="450" y="1584"/>
                  <a:pt x="432" y="1592"/>
                </a:cubicBezTo>
                <a:cubicBezTo>
                  <a:pt x="378" y="1628"/>
                  <a:pt x="324" y="1656"/>
                  <a:pt x="270" y="1674"/>
                </a:cubicBezTo>
                <a:cubicBezTo>
                  <a:pt x="252" y="1692"/>
                  <a:pt x="225" y="1700"/>
                  <a:pt x="198" y="1710"/>
                </a:cubicBezTo>
                <a:cubicBezTo>
                  <a:pt x="189" y="1719"/>
                  <a:pt x="171" y="1728"/>
                  <a:pt x="162" y="1736"/>
                </a:cubicBezTo>
                <a:cubicBezTo>
                  <a:pt x="144" y="1736"/>
                  <a:pt x="135" y="1746"/>
                  <a:pt x="126" y="1755"/>
                </a:cubicBezTo>
                <a:cubicBezTo>
                  <a:pt x="81" y="1782"/>
                  <a:pt x="36" y="1827"/>
                  <a:pt x="18" y="1872"/>
                </a:cubicBezTo>
                <a:cubicBezTo>
                  <a:pt x="0" y="1872"/>
                  <a:pt x="0" y="1872"/>
                  <a:pt x="0" y="1872"/>
                </a:cubicBezTo>
                <a:cubicBezTo>
                  <a:pt x="9" y="1808"/>
                  <a:pt x="45" y="1755"/>
                  <a:pt x="81" y="1710"/>
                </a:cubicBezTo>
                <a:cubicBezTo>
                  <a:pt x="108" y="1683"/>
                  <a:pt x="126" y="1664"/>
                  <a:pt x="153" y="1647"/>
                </a:cubicBezTo>
                <a:cubicBezTo>
                  <a:pt x="180" y="1628"/>
                  <a:pt x="198" y="1611"/>
                  <a:pt x="225" y="1592"/>
                </a:cubicBezTo>
                <a:cubicBezTo>
                  <a:pt x="279" y="1556"/>
                  <a:pt x="324" y="1530"/>
                  <a:pt x="369" y="1494"/>
                </a:cubicBezTo>
                <a:cubicBezTo>
                  <a:pt x="414" y="1467"/>
                  <a:pt x="450" y="1431"/>
                  <a:pt x="468" y="1386"/>
                </a:cubicBezTo>
                <a:cubicBezTo>
                  <a:pt x="486" y="1367"/>
                  <a:pt x="495" y="1350"/>
                  <a:pt x="504" y="1323"/>
                </a:cubicBezTo>
                <a:cubicBezTo>
                  <a:pt x="513" y="1295"/>
                  <a:pt x="522" y="1278"/>
                  <a:pt x="531" y="1250"/>
                </a:cubicBezTo>
                <a:cubicBezTo>
                  <a:pt x="540" y="1196"/>
                  <a:pt x="540" y="1142"/>
                  <a:pt x="540" y="1088"/>
                </a:cubicBezTo>
                <a:cubicBezTo>
                  <a:pt x="540" y="1079"/>
                  <a:pt x="540" y="1062"/>
                  <a:pt x="540" y="1052"/>
                </a:cubicBezTo>
                <a:cubicBezTo>
                  <a:pt x="540" y="1043"/>
                  <a:pt x="540" y="1026"/>
                  <a:pt x="540" y="1007"/>
                </a:cubicBezTo>
                <a:cubicBezTo>
                  <a:pt x="540" y="990"/>
                  <a:pt x="540" y="962"/>
                  <a:pt x="549" y="944"/>
                </a:cubicBezTo>
                <a:cubicBezTo>
                  <a:pt x="549" y="935"/>
                  <a:pt x="558" y="917"/>
                  <a:pt x="567" y="908"/>
                </a:cubicBezTo>
                <a:cubicBezTo>
                  <a:pt x="576" y="899"/>
                  <a:pt x="585" y="890"/>
                  <a:pt x="594" y="881"/>
                </a:cubicBezTo>
                <a:cubicBezTo>
                  <a:pt x="612" y="872"/>
                  <a:pt x="630" y="863"/>
                  <a:pt x="648" y="863"/>
                </a:cubicBezTo>
                <a:cubicBezTo>
                  <a:pt x="666" y="854"/>
                  <a:pt x="675" y="854"/>
                  <a:pt x="693" y="854"/>
                </a:cubicBezTo>
                <a:cubicBezTo>
                  <a:pt x="720" y="845"/>
                  <a:pt x="756" y="845"/>
                  <a:pt x="783" y="845"/>
                </a:cubicBezTo>
                <a:cubicBezTo>
                  <a:pt x="810" y="837"/>
                  <a:pt x="837" y="837"/>
                  <a:pt x="873" y="837"/>
                </a:cubicBezTo>
                <a:cubicBezTo>
                  <a:pt x="900" y="837"/>
                  <a:pt x="927" y="837"/>
                  <a:pt x="963" y="837"/>
                </a:cubicBezTo>
                <a:cubicBezTo>
                  <a:pt x="990" y="828"/>
                  <a:pt x="1017" y="828"/>
                  <a:pt x="1026" y="810"/>
                </a:cubicBezTo>
                <a:cubicBezTo>
                  <a:pt x="1035" y="792"/>
                  <a:pt x="1035" y="765"/>
                  <a:pt x="1035" y="738"/>
                </a:cubicBezTo>
                <a:cubicBezTo>
                  <a:pt x="1035" y="675"/>
                  <a:pt x="1035" y="621"/>
                  <a:pt x="1026" y="558"/>
                </a:cubicBezTo>
                <a:cubicBezTo>
                  <a:pt x="1026" y="531"/>
                  <a:pt x="1026" y="495"/>
                  <a:pt x="1035" y="468"/>
                </a:cubicBezTo>
                <a:cubicBezTo>
                  <a:pt x="1035" y="432"/>
                  <a:pt x="1044" y="405"/>
                  <a:pt x="1053" y="369"/>
                </a:cubicBezTo>
                <a:cubicBezTo>
                  <a:pt x="1062" y="342"/>
                  <a:pt x="1062" y="342"/>
                  <a:pt x="1062" y="342"/>
                </a:cubicBezTo>
                <a:cubicBezTo>
                  <a:pt x="1062" y="342"/>
                  <a:pt x="1071" y="333"/>
                  <a:pt x="1071" y="324"/>
                </a:cubicBezTo>
                <a:cubicBezTo>
                  <a:pt x="1080" y="306"/>
                  <a:pt x="1089" y="297"/>
                  <a:pt x="1107" y="279"/>
                </a:cubicBezTo>
                <a:cubicBezTo>
                  <a:pt x="1107" y="270"/>
                  <a:pt x="1116" y="270"/>
                  <a:pt x="1125" y="261"/>
                </a:cubicBezTo>
                <a:cubicBezTo>
                  <a:pt x="1125" y="261"/>
                  <a:pt x="1125" y="252"/>
                  <a:pt x="1134" y="252"/>
                </a:cubicBezTo>
                <a:cubicBezTo>
                  <a:pt x="1143" y="243"/>
                  <a:pt x="1143" y="243"/>
                  <a:pt x="1143" y="243"/>
                </a:cubicBezTo>
                <a:cubicBezTo>
                  <a:pt x="1152" y="234"/>
                  <a:pt x="1161" y="234"/>
                  <a:pt x="1161" y="225"/>
                </a:cubicBezTo>
                <a:cubicBezTo>
                  <a:pt x="1170" y="225"/>
                  <a:pt x="1179" y="216"/>
                  <a:pt x="1188" y="216"/>
                </a:cubicBezTo>
                <a:cubicBezTo>
                  <a:pt x="1251" y="180"/>
                  <a:pt x="1314" y="180"/>
                  <a:pt x="1377" y="171"/>
                </a:cubicBezTo>
                <a:cubicBezTo>
                  <a:pt x="1404" y="171"/>
                  <a:pt x="1431" y="162"/>
                  <a:pt x="1449" y="162"/>
                </a:cubicBezTo>
                <a:cubicBezTo>
                  <a:pt x="1476" y="153"/>
                  <a:pt x="1503" y="144"/>
                  <a:pt x="1521" y="126"/>
                </a:cubicBezTo>
                <a:cubicBezTo>
                  <a:pt x="1539" y="117"/>
                  <a:pt x="1557" y="99"/>
                  <a:pt x="1575" y="72"/>
                </a:cubicBezTo>
                <a:cubicBezTo>
                  <a:pt x="1584" y="54"/>
                  <a:pt x="1593" y="27"/>
                  <a:pt x="1584" y="0"/>
                </a:cubicBezTo>
                <a:lnTo>
                  <a:pt x="1593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9">
            <a:extLst>
              <a:ext uri="{FF2B5EF4-FFF2-40B4-BE49-F238E27FC236}">
                <a16:creationId xmlns:a16="http://schemas.microsoft.com/office/drawing/2014/main" id="{297E657A-597B-EA4D-8747-9BD2F6D4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416" y="8580409"/>
            <a:ext cx="540441" cy="356254"/>
          </a:xfrm>
          <a:custGeom>
            <a:avLst/>
            <a:gdLst>
              <a:gd name="T0" fmla="*/ 0 w 983"/>
              <a:gd name="T1" fmla="*/ 27 h 649"/>
              <a:gd name="T2" fmla="*/ 0 w 983"/>
              <a:gd name="T3" fmla="*/ 27 h 649"/>
              <a:gd name="T4" fmla="*/ 163 w 983"/>
              <a:gd name="T5" fmla="*/ 0 h 649"/>
              <a:gd name="T6" fmla="*/ 244 w 983"/>
              <a:gd name="T7" fmla="*/ 0 h 649"/>
              <a:gd name="T8" fmla="*/ 316 w 983"/>
              <a:gd name="T9" fmla="*/ 18 h 649"/>
              <a:gd name="T10" fmla="*/ 477 w 983"/>
              <a:gd name="T11" fmla="*/ 72 h 649"/>
              <a:gd name="T12" fmla="*/ 640 w 983"/>
              <a:gd name="T13" fmla="*/ 108 h 649"/>
              <a:gd name="T14" fmla="*/ 721 w 983"/>
              <a:gd name="T15" fmla="*/ 135 h 649"/>
              <a:gd name="T16" fmla="*/ 793 w 983"/>
              <a:gd name="T17" fmla="*/ 198 h 649"/>
              <a:gd name="T18" fmla="*/ 883 w 983"/>
              <a:gd name="T19" fmla="*/ 342 h 649"/>
              <a:gd name="T20" fmla="*/ 928 w 983"/>
              <a:gd name="T21" fmla="*/ 495 h 649"/>
              <a:gd name="T22" fmla="*/ 982 w 983"/>
              <a:gd name="T23" fmla="*/ 639 h 649"/>
              <a:gd name="T24" fmla="*/ 973 w 983"/>
              <a:gd name="T25" fmla="*/ 648 h 649"/>
              <a:gd name="T26" fmla="*/ 838 w 983"/>
              <a:gd name="T27" fmla="*/ 540 h 649"/>
              <a:gd name="T28" fmla="*/ 757 w 983"/>
              <a:gd name="T29" fmla="*/ 396 h 649"/>
              <a:gd name="T30" fmla="*/ 703 w 983"/>
              <a:gd name="T31" fmla="*/ 270 h 649"/>
              <a:gd name="T32" fmla="*/ 658 w 983"/>
              <a:gd name="T33" fmla="*/ 216 h 649"/>
              <a:gd name="T34" fmla="*/ 649 w 983"/>
              <a:gd name="T35" fmla="*/ 198 h 649"/>
              <a:gd name="T36" fmla="*/ 631 w 983"/>
              <a:gd name="T37" fmla="*/ 189 h 649"/>
              <a:gd name="T38" fmla="*/ 604 w 983"/>
              <a:gd name="T39" fmla="*/ 162 h 649"/>
              <a:gd name="T40" fmla="*/ 541 w 983"/>
              <a:gd name="T41" fmla="*/ 126 h 649"/>
              <a:gd name="T42" fmla="*/ 469 w 983"/>
              <a:gd name="T43" fmla="*/ 108 h 649"/>
              <a:gd name="T44" fmla="*/ 307 w 983"/>
              <a:gd name="T45" fmla="*/ 117 h 649"/>
              <a:gd name="T46" fmla="*/ 225 w 983"/>
              <a:gd name="T47" fmla="*/ 108 h 649"/>
              <a:gd name="T48" fmla="*/ 153 w 983"/>
              <a:gd name="T49" fmla="*/ 99 h 649"/>
              <a:gd name="T50" fmla="*/ 0 w 983"/>
              <a:gd name="T51" fmla="*/ 45 h 649"/>
              <a:gd name="T52" fmla="*/ 0 w 983"/>
              <a:gd name="T53" fmla="*/ 27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83" h="649">
                <a:moveTo>
                  <a:pt x="0" y="27"/>
                </a:moveTo>
                <a:lnTo>
                  <a:pt x="0" y="27"/>
                </a:lnTo>
                <a:cubicBezTo>
                  <a:pt x="55" y="9"/>
                  <a:pt x="108" y="9"/>
                  <a:pt x="163" y="0"/>
                </a:cubicBezTo>
                <a:cubicBezTo>
                  <a:pt x="189" y="0"/>
                  <a:pt x="216" y="0"/>
                  <a:pt x="244" y="0"/>
                </a:cubicBezTo>
                <a:cubicBezTo>
                  <a:pt x="271" y="9"/>
                  <a:pt x="289" y="9"/>
                  <a:pt x="316" y="18"/>
                </a:cubicBezTo>
                <a:cubicBezTo>
                  <a:pt x="369" y="27"/>
                  <a:pt x="424" y="54"/>
                  <a:pt x="477" y="72"/>
                </a:cubicBezTo>
                <a:cubicBezTo>
                  <a:pt x="523" y="81"/>
                  <a:pt x="577" y="90"/>
                  <a:pt x="640" y="108"/>
                </a:cubicBezTo>
                <a:cubicBezTo>
                  <a:pt x="667" y="108"/>
                  <a:pt x="694" y="117"/>
                  <a:pt x="721" y="135"/>
                </a:cubicBezTo>
                <a:cubicBezTo>
                  <a:pt x="748" y="153"/>
                  <a:pt x="766" y="171"/>
                  <a:pt x="793" y="198"/>
                </a:cubicBezTo>
                <a:cubicBezTo>
                  <a:pt x="838" y="243"/>
                  <a:pt x="865" y="297"/>
                  <a:pt x="883" y="342"/>
                </a:cubicBezTo>
                <a:cubicBezTo>
                  <a:pt x="901" y="396"/>
                  <a:pt x="910" y="450"/>
                  <a:pt x="928" y="495"/>
                </a:cubicBezTo>
                <a:cubicBezTo>
                  <a:pt x="937" y="540"/>
                  <a:pt x="955" y="585"/>
                  <a:pt x="982" y="639"/>
                </a:cubicBezTo>
                <a:cubicBezTo>
                  <a:pt x="973" y="648"/>
                  <a:pt x="973" y="648"/>
                  <a:pt x="973" y="648"/>
                </a:cubicBezTo>
                <a:cubicBezTo>
                  <a:pt x="919" y="630"/>
                  <a:pt x="865" y="585"/>
                  <a:pt x="838" y="540"/>
                </a:cubicBezTo>
                <a:cubicBezTo>
                  <a:pt x="802" y="486"/>
                  <a:pt x="784" y="441"/>
                  <a:pt x="757" y="396"/>
                </a:cubicBezTo>
                <a:cubicBezTo>
                  <a:pt x="739" y="342"/>
                  <a:pt x="721" y="306"/>
                  <a:pt x="703" y="270"/>
                </a:cubicBezTo>
                <a:cubicBezTo>
                  <a:pt x="694" y="252"/>
                  <a:pt x="676" y="234"/>
                  <a:pt x="658" y="216"/>
                </a:cubicBezTo>
                <a:cubicBezTo>
                  <a:pt x="658" y="207"/>
                  <a:pt x="649" y="207"/>
                  <a:pt x="649" y="198"/>
                </a:cubicBezTo>
                <a:cubicBezTo>
                  <a:pt x="631" y="189"/>
                  <a:pt x="631" y="189"/>
                  <a:pt x="631" y="189"/>
                </a:cubicBezTo>
                <a:cubicBezTo>
                  <a:pt x="622" y="180"/>
                  <a:pt x="622" y="171"/>
                  <a:pt x="604" y="162"/>
                </a:cubicBezTo>
                <a:cubicBezTo>
                  <a:pt x="586" y="153"/>
                  <a:pt x="568" y="135"/>
                  <a:pt x="541" y="126"/>
                </a:cubicBezTo>
                <a:cubicBezTo>
                  <a:pt x="514" y="117"/>
                  <a:pt x="496" y="108"/>
                  <a:pt x="469" y="108"/>
                </a:cubicBezTo>
                <a:cubicBezTo>
                  <a:pt x="415" y="99"/>
                  <a:pt x="361" y="117"/>
                  <a:pt x="307" y="117"/>
                </a:cubicBezTo>
                <a:cubicBezTo>
                  <a:pt x="280" y="117"/>
                  <a:pt x="252" y="117"/>
                  <a:pt x="225" y="108"/>
                </a:cubicBezTo>
                <a:cubicBezTo>
                  <a:pt x="199" y="108"/>
                  <a:pt x="180" y="108"/>
                  <a:pt x="153" y="99"/>
                </a:cubicBezTo>
                <a:cubicBezTo>
                  <a:pt x="100" y="81"/>
                  <a:pt x="45" y="72"/>
                  <a:pt x="0" y="45"/>
                </a:cubicBezTo>
                <a:lnTo>
                  <a:pt x="0" y="2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60">
            <a:extLst>
              <a:ext uri="{FF2B5EF4-FFF2-40B4-BE49-F238E27FC236}">
                <a16:creationId xmlns:a16="http://schemas.microsoft.com/office/drawing/2014/main" id="{0D8750F9-037F-3044-8C66-9C7E6537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460" y="8267777"/>
            <a:ext cx="79976" cy="365949"/>
          </a:xfrm>
          <a:custGeom>
            <a:avLst/>
            <a:gdLst>
              <a:gd name="T0" fmla="*/ 135 w 145"/>
              <a:gd name="T1" fmla="*/ 666 h 667"/>
              <a:gd name="T2" fmla="*/ 135 w 145"/>
              <a:gd name="T3" fmla="*/ 666 h 667"/>
              <a:gd name="T4" fmla="*/ 90 w 145"/>
              <a:gd name="T5" fmla="*/ 639 h 667"/>
              <a:gd name="T6" fmla="*/ 63 w 145"/>
              <a:gd name="T7" fmla="*/ 603 h 667"/>
              <a:gd name="T8" fmla="*/ 36 w 145"/>
              <a:gd name="T9" fmla="*/ 567 h 667"/>
              <a:gd name="T10" fmla="*/ 17 w 145"/>
              <a:gd name="T11" fmla="*/ 522 h 667"/>
              <a:gd name="T12" fmla="*/ 0 w 145"/>
              <a:gd name="T13" fmla="*/ 477 h 667"/>
              <a:gd name="T14" fmla="*/ 0 w 145"/>
              <a:gd name="T15" fmla="*/ 432 h 667"/>
              <a:gd name="T16" fmla="*/ 0 w 145"/>
              <a:gd name="T17" fmla="*/ 387 h 667"/>
              <a:gd name="T18" fmla="*/ 0 w 145"/>
              <a:gd name="T19" fmla="*/ 342 h 667"/>
              <a:gd name="T20" fmla="*/ 0 w 145"/>
              <a:gd name="T21" fmla="*/ 297 h 667"/>
              <a:gd name="T22" fmla="*/ 9 w 145"/>
              <a:gd name="T23" fmla="*/ 252 h 667"/>
              <a:gd name="T24" fmla="*/ 17 w 145"/>
              <a:gd name="T25" fmla="*/ 207 h 667"/>
              <a:gd name="T26" fmla="*/ 27 w 145"/>
              <a:gd name="T27" fmla="*/ 171 h 667"/>
              <a:gd name="T28" fmla="*/ 90 w 145"/>
              <a:gd name="T29" fmla="*/ 0 h 667"/>
              <a:gd name="T30" fmla="*/ 99 w 145"/>
              <a:gd name="T31" fmla="*/ 9 h 667"/>
              <a:gd name="T32" fmla="*/ 90 w 145"/>
              <a:gd name="T33" fmla="*/ 171 h 667"/>
              <a:gd name="T34" fmla="*/ 90 w 145"/>
              <a:gd name="T35" fmla="*/ 216 h 667"/>
              <a:gd name="T36" fmla="*/ 90 w 145"/>
              <a:gd name="T37" fmla="*/ 261 h 667"/>
              <a:gd name="T38" fmla="*/ 90 w 145"/>
              <a:gd name="T39" fmla="*/ 297 h 667"/>
              <a:gd name="T40" fmla="*/ 99 w 145"/>
              <a:gd name="T41" fmla="*/ 342 h 667"/>
              <a:gd name="T42" fmla="*/ 108 w 145"/>
              <a:gd name="T43" fmla="*/ 378 h 667"/>
              <a:gd name="T44" fmla="*/ 117 w 145"/>
              <a:gd name="T45" fmla="*/ 414 h 667"/>
              <a:gd name="T46" fmla="*/ 126 w 145"/>
              <a:gd name="T47" fmla="*/ 450 h 667"/>
              <a:gd name="T48" fmla="*/ 135 w 145"/>
              <a:gd name="T49" fmla="*/ 495 h 667"/>
              <a:gd name="T50" fmla="*/ 144 w 145"/>
              <a:gd name="T51" fmla="*/ 531 h 667"/>
              <a:gd name="T52" fmla="*/ 144 w 145"/>
              <a:gd name="T53" fmla="*/ 576 h 667"/>
              <a:gd name="T54" fmla="*/ 144 w 145"/>
              <a:gd name="T55" fmla="*/ 621 h 667"/>
              <a:gd name="T56" fmla="*/ 144 w 145"/>
              <a:gd name="T57" fmla="*/ 666 h 667"/>
              <a:gd name="T58" fmla="*/ 135 w 145"/>
              <a:gd name="T59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667">
                <a:moveTo>
                  <a:pt x="135" y="666"/>
                </a:moveTo>
                <a:lnTo>
                  <a:pt x="135" y="666"/>
                </a:lnTo>
                <a:cubicBezTo>
                  <a:pt x="117" y="657"/>
                  <a:pt x="108" y="648"/>
                  <a:pt x="90" y="639"/>
                </a:cubicBezTo>
                <a:cubicBezTo>
                  <a:pt x="81" y="630"/>
                  <a:pt x="72" y="621"/>
                  <a:pt x="63" y="603"/>
                </a:cubicBezTo>
                <a:cubicBezTo>
                  <a:pt x="54" y="594"/>
                  <a:pt x="45" y="576"/>
                  <a:pt x="36" y="567"/>
                </a:cubicBezTo>
                <a:cubicBezTo>
                  <a:pt x="27" y="549"/>
                  <a:pt x="27" y="540"/>
                  <a:pt x="17" y="522"/>
                </a:cubicBezTo>
                <a:cubicBezTo>
                  <a:pt x="9" y="513"/>
                  <a:pt x="9" y="495"/>
                  <a:pt x="0" y="477"/>
                </a:cubicBezTo>
                <a:cubicBezTo>
                  <a:pt x="0" y="468"/>
                  <a:pt x="0" y="450"/>
                  <a:pt x="0" y="432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378"/>
                  <a:pt x="0" y="360"/>
                  <a:pt x="0" y="342"/>
                </a:cubicBezTo>
                <a:cubicBezTo>
                  <a:pt x="0" y="297"/>
                  <a:pt x="0" y="297"/>
                  <a:pt x="0" y="297"/>
                </a:cubicBezTo>
                <a:cubicBezTo>
                  <a:pt x="9" y="252"/>
                  <a:pt x="9" y="252"/>
                  <a:pt x="9" y="252"/>
                </a:cubicBezTo>
                <a:cubicBezTo>
                  <a:pt x="17" y="207"/>
                  <a:pt x="17" y="207"/>
                  <a:pt x="17" y="207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45" y="108"/>
                  <a:pt x="63" y="54"/>
                  <a:pt x="90" y="0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63"/>
                  <a:pt x="90" y="117"/>
                  <a:pt x="90" y="171"/>
                </a:cubicBezTo>
                <a:cubicBezTo>
                  <a:pt x="90" y="216"/>
                  <a:pt x="90" y="216"/>
                  <a:pt x="90" y="216"/>
                </a:cubicBezTo>
                <a:cubicBezTo>
                  <a:pt x="90" y="261"/>
                  <a:pt x="90" y="261"/>
                  <a:pt x="90" y="261"/>
                </a:cubicBezTo>
                <a:cubicBezTo>
                  <a:pt x="90" y="297"/>
                  <a:pt x="90" y="297"/>
                  <a:pt x="90" y="297"/>
                </a:cubicBezTo>
                <a:cubicBezTo>
                  <a:pt x="99" y="342"/>
                  <a:pt x="99" y="342"/>
                  <a:pt x="99" y="342"/>
                </a:cubicBezTo>
                <a:cubicBezTo>
                  <a:pt x="99" y="351"/>
                  <a:pt x="108" y="360"/>
                  <a:pt x="108" y="378"/>
                </a:cubicBezTo>
                <a:cubicBezTo>
                  <a:pt x="117" y="414"/>
                  <a:pt x="117" y="414"/>
                  <a:pt x="117" y="414"/>
                </a:cubicBezTo>
                <a:cubicBezTo>
                  <a:pt x="126" y="432"/>
                  <a:pt x="126" y="441"/>
                  <a:pt x="126" y="450"/>
                </a:cubicBezTo>
                <a:cubicBezTo>
                  <a:pt x="135" y="468"/>
                  <a:pt x="135" y="477"/>
                  <a:pt x="135" y="495"/>
                </a:cubicBezTo>
                <a:cubicBezTo>
                  <a:pt x="135" y="504"/>
                  <a:pt x="135" y="522"/>
                  <a:pt x="144" y="531"/>
                </a:cubicBezTo>
                <a:cubicBezTo>
                  <a:pt x="144" y="549"/>
                  <a:pt x="144" y="558"/>
                  <a:pt x="144" y="576"/>
                </a:cubicBezTo>
                <a:cubicBezTo>
                  <a:pt x="144" y="585"/>
                  <a:pt x="144" y="603"/>
                  <a:pt x="144" y="621"/>
                </a:cubicBezTo>
                <a:cubicBezTo>
                  <a:pt x="144" y="630"/>
                  <a:pt x="144" y="648"/>
                  <a:pt x="144" y="666"/>
                </a:cubicBezTo>
                <a:lnTo>
                  <a:pt x="135" y="66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61">
            <a:extLst>
              <a:ext uri="{FF2B5EF4-FFF2-40B4-BE49-F238E27FC236}">
                <a16:creationId xmlns:a16="http://schemas.microsoft.com/office/drawing/2014/main" id="{A6893BCD-8E66-AE42-BBCD-87E824723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187" y="8723395"/>
            <a:ext cx="247197" cy="84823"/>
          </a:xfrm>
          <a:custGeom>
            <a:avLst/>
            <a:gdLst>
              <a:gd name="T0" fmla="*/ 9 w 451"/>
              <a:gd name="T1" fmla="*/ 9 h 154"/>
              <a:gd name="T2" fmla="*/ 9 w 451"/>
              <a:gd name="T3" fmla="*/ 9 h 154"/>
              <a:gd name="T4" fmla="*/ 45 w 451"/>
              <a:gd name="T5" fmla="*/ 0 h 154"/>
              <a:gd name="T6" fmla="*/ 72 w 451"/>
              <a:gd name="T7" fmla="*/ 0 h 154"/>
              <a:gd name="T8" fmla="*/ 108 w 451"/>
              <a:gd name="T9" fmla="*/ 0 h 154"/>
              <a:gd name="T10" fmla="*/ 135 w 451"/>
              <a:gd name="T11" fmla="*/ 9 h 154"/>
              <a:gd name="T12" fmla="*/ 180 w 451"/>
              <a:gd name="T13" fmla="*/ 27 h 154"/>
              <a:gd name="T14" fmla="*/ 207 w 451"/>
              <a:gd name="T15" fmla="*/ 36 h 154"/>
              <a:gd name="T16" fmla="*/ 234 w 451"/>
              <a:gd name="T17" fmla="*/ 54 h 154"/>
              <a:gd name="T18" fmla="*/ 261 w 451"/>
              <a:gd name="T19" fmla="*/ 63 h 154"/>
              <a:gd name="T20" fmla="*/ 288 w 451"/>
              <a:gd name="T21" fmla="*/ 72 h 154"/>
              <a:gd name="T22" fmla="*/ 315 w 451"/>
              <a:gd name="T23" fmla="*/ 81 h 154"/>
              <a:gd name="T24" fmla="*/ 342 w 451"/>
              <a:gd name="T25" fmla="*/ 81 h 154"/>
              <a:gd name="T26" fmla="*/ 450 w 451"/>
              <a:gd name="T27" fmla="*/ 108 h 154"/>
              <a:gd name="T28" fmla="*/ 450 w 451"/>
              <a:gd name="T29" fmla="*/ 126 h 154"/>
              <a:gd name="T30" fmla="*/ 333 w 451"/>
              <a:gd name="T31" fmla="*/ 144 h 154"/>
              <a:gd name="T32" fmla="*/ 306 w 451"/>
              <a:gd name="T33" fmla="*/ 144 h 154"/>
              <a:gd name="T34" fmla="*/ 270 w 451"/>
              <a:gd name="T35" fmla="*/ 153 h 154"/>
              <a:gd name="T36" fmla="*/ 243 w 451"/>
              <a:gd name="T37" fmla="*/ 144 h 154"/>
              <a:gd name="T38" fmla="*/ 207 w 451"/>
              <a:gd name="T39" fmla="*/ 144 h 154"/>
              <a:gd name="T40" fmla="*/ 144 w 451"/>
              <a:gd name="T41" fmla="*/ 144 h 154"/>
              <a:gd name="T42" fmla="*/ 117 w 451"/>
              <a:gd name="T43" fmla="*/ 135 h 154"/>
              <a:gd name="T44" fmla="*/ 90 w 451"/>
              <a:gd name="T45" fmla="*/ 117 h 154"/>
              <a:gd name="T46" fmla="*/ 63 w 451"/>
              <a:gd name="T47" fmla="*/ 99 h 154"/>
              <a:gd name="T48" fmla="*/ 36 w 451"/>
              <a:gd name="T49" fmla="*/ 81 h 154"/>
              <a:gd name="T50" fmla="*/ 0 w 451"/>
              <a:gd name="T51" fmla="*/ 18 h 154"/>
              <a:gd name="T52" fmla="*/ 9 w 451"/>
              <a:gd name="T53" fmla="*/ 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1" h="154">
                <a:moveTo>
                  <a:pt x="9" y="9"/>
                </a:moveTo>
                <a:lnTo>
                  <a:pt x="9" y="9"/>
                </a:lnTo>
                <a:cubicBezTo>
                  <a:pt x="18" y="9"/>
                  <a:pt x="27" y="9"/>
                  <a:pt x="45" y="0"/>
                </a:cubicBezTo>
                <a:cubicBezTo>
                  <a:pt x="54" y="0"/>
                  <a:pt x="63" y="0"/>
                  <a:pt x="72" y="0"/>
                </a:cubicBezTo>
                <a:cubicBezTo>
                  <a:pt x="81" y="0"/>
                  <a:pt x="90" y="0"/>
                  <a:pt x="108" y="0"/>
                </a:cubicBezTo>
                <a:cubicBezTo>
                  <a:pt x="117" y="0"/>
                  <a:pt x="126" y="9"/>
                  <a:pt x="135" y="9"/>
                </a:cubicBezTo>
                <a:cubicBezTo>
                  <a:pt x="153" y="9"/>
                  <a:pt x="162" y="18"/>
                  <a:pt x="180" y="27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16" y="45"/>
                  <a:pt x="225" y="45"/>
                  <a:pt x="234" y="54"/>
                </a:cubicBezTo>
                <a:cubicBezTo>
                  <a:pt x="261" y="63"/>
                  <a:pt x="261" y="63"/>
                  <a:pt x="261" y="63"/>
                </a:cubicBezTo>
                <a:cubicBezTo>
                  <a:pt x="288" y="72"/>
                  <a:pt x="288" y="72"/>
                  <a:pt x="288" y="72"/>
                </a:cubicBezTo>
                <a:cubicBezTo>
                  <a:pt x="315" y="81"/>
                  <a:pt x="315" y="81"/>
                  <a:pt x="315" y="81"/>
                </a:cubicBezTo>
                <a:cubicBezTo>
                  <a:pt x="342" y="81"/>
                  <a:pt x="342" y="81"/>
                  <a:pt x="342" y="81"/>
                </a:cubicBezTo>
                <a:cubicBezTo>
                  <a:pt x="378" y="99"/>
                  <a:pt x="414" y="99"/>
                  <a:pt x="450" y="108"/>
                </a:cubicBezTo>
                <a:cubicBezTo>
                  <a:pt x="450" y="126"/>
                  <a:pt x="450" y="126"/>
                  <a:pt x="450" y="126"/>
                </a:cubicBezTo>
                <a:cubicBezTo>
                  <a:pt x="414" y="135"/>
                  <a:pt x="378" y="144"/>
                  <a:pt x="333" y="144"/>
                </a:cubicBezTo>
                <a:cubicBezTo>
                  <a:pt x="306" y="144"/>
                  <a:pt x="306" y="144"/>
                  <a:pt x="306" y="144"/>
                </a:cubicBezTo>
                <a:cubicBezTo>
                  <a:pt x="270" y="153"/>
                  <a:pt x="270" y="153"/>
                  <a:pt x="270" y="153"/>
                </a:cubicBezTo>
                <a:cubicBezTo>
                  <a:pt x="243" y="144"/>
                  <a:pt x="243" y="144"/>
                  <a:pt x="243" y="144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189" y="144"/>
                  <a:pt x="171" y="144"/>
                  <a:pt x="144" y="144"/>
                </a:cubicBezTo>
                <a:cubicBezTo>
                  <a:pt x="135" y="144"/>
                  <a:pt x="126" y="135"/>
                  <a:pt x="117" y="135"/>
                </a:cubicBezTo>
                <a:cubicBezTo>
                  <a:pt x="108" y="135"/>
                  <a:pt x="99" y="126"/>
                  <a:pt x="90" y="117"/>
                </a:cubicBezTo>
                <a:cubicBezTo>
                  <a:pt x="81" y="117"/>
                  <a:pt x="72" y="108"/>
                  <a:pt x="63" y="99"/>
                </a:cubicBezTo>
                <a:cubicBezTo>
                  <a:pt x="54" y="99"/>
                  <a:pt x="45" y="90"/>
                  <a:pt x="36" y="81"/>
                </a:cubicBezTo>
                <a:cubicBezTo>
                  <a:pt x="27" y="63"/>
                  <a:pt x="9" y="45"/>
                  <a:pt x="0" y="18"/>
                </a:cubicBezTo>
                <a:lnTo>
                  <a:pt x="9" y="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62">
            <a:extLst>
              <a:ext uri="{FF2B5EF4-FFF2-40B4-BE49-F238E27FC236}">
                <a16:creationId xmlns:a16="http://schemas.microsoft.com/office/drawing/2014/main" id="{BCBE18EC-8931-8B4F-BA5D-5E28A0642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902" y="7853359"/>
            <a:ext cx="499241" cy="816719"/>
          </a:xfrm>
          <a:custGeom>
            <a:avLst/>
            <a:gdLst>
              <a:gd name="T0" fmla="*/ 143 w 909"/>
              <a:gd name="T1" fmla="*/ 0 h 1486"/>
              <a:gd name="T2" fmla="*/ 143 w 909"/>
              <a:gd name="T3" fmla="*/ 0 h 1486"/>
              <a:gd name="T4" fmla="*/ 116 w 909"/>
              <a:gd name="T5" fmla="*/ 234 h 1486"/>
              <a:gd name="T6" fmla="*/ 107 w 909"/>
              <a:gd name="T7" fmla="*/ 288 h 1486"/>
              <a:gd name="T8" fmla="*/ 107 w 909"/>
              <a:gd name="T9" fmla="*/ 342 h 1486"/>
              <a:gd name="T10" fmla="*/ 107 w 909"/>
              <a:gd name="T11" fmla="*/ 369 h 1486"/>
              <a:gd name="T12" fmla="*/ 107 w 909"/>
              <a:gd name="T13" fmla="*/ 396 h 1486"/>
              <a:gd name="T14" fmla="*/ 107 w 909"/>
              <a:gd name="T15" fmla="*/ 423 h 1486"/>
              <a:gd name="T16" fmla="*/ 107 w 909"/>
              <a:gd name="T17" fmla="*/ 450 h 1486"/>
              <a:gd name="T18" fmla="*/ 116 w 909"/>
              <a:gd name="T19" fmla="*/ 675 h 1486"/>
              <a:gd name="T20" fmla="*/ 134 w 909"/>
              <a:gd name="T21" fmla="*/ 729 h 1486"/>
              <a:gd name="T22" fmla="*/ 161 w 909"/>
              <a:gd name="T23" fmla="*/ 783 h 1486"/>
              <a:gd name="T24" fmla="*/ 188 w 909"/>
              <a:gd name="T25" fmla="*/ 828 h 1486"/>
              <a:gd name="T26" fmla="*/ 224 w 909"/>
              <a:gd name="T27" fmla="*/ 873 h 1486"/>
              <a:gd name="T28" fmla="*/ 260 w 909"/>
              <a:gd name="T29" fmla="*/ 909 h 1486"/>
              <a:gd name="T30" fmla="*/ 305 w 909"/>
              <a:gd name="T31" fmla="*/ 927 h 1486"/>
              <a:gd name="T32" fmla="*/ 359 w 909"/>
              <a:gd name="T33" fmla="*/ 945 h 1486"/>
              <a:gd name="T34" fmla="*/ 413 w 909"/>
              <a:gd name="T35" fmla="*/ 972 h 1486"/>
              <a:gd name="T36" fmla="*/ 629 w 909"/>
              <a:gd name="T37" fmla="*/ 1089 h 1486"/>
              <a:gd name="T38" fmla="*/ 908 w 909"/>
              <a:gd name="T39" fmla="*/ 1476 h 1486"/>
              <a:gd name="T40" fmla="*/ 899 w 909"/>
              <a:gd name="T41" fmla="*/ 1485 h 1486"/>
              <a:gd name="T42" fmla="*/ 809 w 909"/>
              <a:gd name="T43" fmla="*/ 1404 h 1486"/>
              <a:gd name="T44" fmla="*/ 728 w 909"/>
              <a:gd name="T45" fmla="*/ 1332 h 1486"/>
              <a:gd name="T46" fmla="*/ 548 w 909"/>
              <a:gd name="T47" fmla="*/ 1197 h 1486"/>
              <a:gd name="T48" fmla="*/ 359 w 909"/>
              <a:gd name="T49" fmla="*/ 1071 h 1486"/>
              <a:gd name="T50" fmla="*/ 314 w 909"/>
              <a:gd name="T51" fmla="*/ 1044 h 1486"/>
              <a:gd name="T52" fmla="*/ 260 w 909"/>
              <a:gd name="T53" fmla="*/ 1017 h 1486"/>
              <a:gd name="T54" fmla="*/ 206 w 909"/>
              <a:gd name="T55" fmla="*/ 972 h 1486"/>
              <a:gd name="T56" fmla="*/ 170 w 909"/>
              <a:gd name="T57" fmla="*/ 909 h 1486"/>
              <a:gd name="T58" fmla="*/ 116 w 909"/>
              <a:gd name="T59" fmla="*/ 801 h 1486"/>
              <a:gd name="T60" fmla="*/ 98 w 909"/>
              <a:gd name="T61" fmla="*/ 747 h 1486"/>
              <a:gd name="T62" fmla="*/ 80 w 909"/>
              <a:gd name="T63" fmla="*/ 693 h 1486"/>
              <a:gd name="T64" fmla="*/ 0 w 909"/>
              <a:gd name="T65" fmla="*/ 459 h 1486"/>
              <a:gd name="T66" fmla="*/ 0 w 909"/>
              <a:gd name="T67" fmla="*/ 396 h 1486"/>
              <a:gd name="T68" fmla="*/ 0 w 909"/>
              <a:gd name="T69" fmla="*/ 369 h 1486"/>
              <a:gd name="T70" fmla="*/ 0 w 909"/>
              <a:gd name="T71" fmla="*/ 333 h 1486"/>
              <a:gd name="T72" fmla="*/ 9 w 909"/>
              <a:gd name="T73" fmla="*/ 270 h 1486"/>
              <a:gd name="T74" fmla="*/ 18 w 909"/>
              <a:gd name="T75" fmla="*/ 216 h 1486"/>
              <a:gd name="T76" fmla="*/ 125 w 909"/>
              <a:gd name="T77" fmla="*/ 0 h 1486"/>
              <a:gd name="T78" fmla="*/ 143 w 909"/>
              <a:gd name="T79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9" h="1486">
                <a:moveTo>
                  <a:pt x="143" y="0"/>
                </a:moveTo>
                <a:lnTo>
                  <a:pt x="143" y="0"/>
                </a:lnTo>
                <a:cubicBezTo>
                  <a:pt x="125" y="81"/>
                  <a:pt x="116" y="153"/>
                  <a:pt x="116" y="234"/>
                </a:cubicBezTo>
                <a:cubicBezTo>
                  <a:pt x="107" y="252"/>
                  <a:pt x="107" y="270"/>
                  <a:pt x="107" y="288"/>
                </a:cubicBezTo>
                <a:cubicBezTo>
                  <a:pt x="107" y="306"/>
                  <a:pt x="107" y="324"/>
                  <a:pt x="107" y="342"/>
                </a:cubicBezTo>
                <a:cubicBezTo>
                  <a:pt x="107" y="351"/>
                  <a:pt x="107" y="360"/>
                  <a:pt x="107" y="369"/>
                </a:cubicBezTo>
                <a:cubicBezTo>
                  <a:pt x="107" y="378"/>
                  <a:pt x="107" y="387"/>
                  <a:pt x="107" y="396"/>
                </a:cubicBezTo>
                <a:cubicBezTo>
                  <a:pt x="107" y="405"/>
                  <a:pt x="107" y="414"/>
                  <a:pt x="107" y="423"/>
                </a:cubicBezTo>
                <a:cubicBezTo>
                  <a:pt x="107" y="432"/>
                  <a:pt x="107" y="441"/>
                  <a:pt x="107" y="450"/>
                </a:cubicBezTo>
                <a:cubicBezTo>
                  <a:pt x="98" y="522"/>
                  <a:pt x="98" y="603"/>
                  <a:pt x="116" y="675"/>
                </a:cubicBezTo>
                <a:cubicBezTo>
                  <a:pt x="116" y="693"/>
                  <a:pt x="125" y="711"/>
                  <a:pt x="134" y="729"/>
                </a:cubicBezTo>
                <a:cubicBezTo>
                  <a:pt x="143" y="747"/>
                  <a:pt x="152" y="765"/>
                  <a:pt x="161" y="783"/>
                </a:cubicBezTo>
                <a:cubicBezTo>
                  <a:pt x="170" y="801"/>
                  <a:pt x="179" y="819"/>
                  <a:pt x="188" y="828"/>
                </a:cubicBezTo>
                <a:cubicBezTo>
                  <a:pt x="197" y="846"/>
                  <a:pt x="206" y="864"/>
                  <a:pt x="224" y="873"/>
                </a:cubicBezTo>
                <a:cubicBezTo>
                  <a:pt x="233" y="882"/>
                  <a:pt x="251" y="900"/>
                  <a:pt x="260" y="909"/>
                </a:cubicBezTo>
                <a:cubicBezTo>
                  <a:pt x="278" y="918"/>
                  <a:pt x="287" y="918"/>
                  <a:pt x="305" y="927"/>
                </a:cubicBezTo>
                <a:cubicBezTo>
                  <a:pt x="359" y="945"/>
                  <a:pt x="359" y="945"/>
                  <a:pt x="359" y="945"/>
                </a:cubicBezTo>
                <a:cubicBezTo>
                  <a:pt x="377" y="954"/>
                  <a:pt x="395" y="963"/>
                  <a:pt x="413" y="972"/>
                </a:cubicBezTo>
                <a:cubicBezTo>
                  <a:pt x="485" y="999"/>
                  <a:pt x="557" y="1035"/>
                  <a:pt x="629" y="1089"/>
                </a:cubicBezTo>
                <a:cubicBezTo>
                  <a:pt x="755" y="1188"/>
                  <a:pt x="854" y="1323"/>
                  <a:pt x="908" y="1476"/>
                </a:cubicBezTo>
                <a:cubicBezTo>
                  <a:pt x="899" y="1485"/>
                  <a:pt x="899" y="1485"/>
                  <a:pt x="899" y="1485"/>
                </a:cubicBezTo>
                <a:cubicBezTo>
                  <a:pt x="872" y="1458"/>
                  <a:pt x="845" y="1431"/>
                  <a:pt x="809" y="1404"/>
                </a:cubicBezTo>
                <a:cubicBezTo>
                  <a:pt x="782" y="1377"/>
                  <a:pt x="755" y="1350"/>
                  <a:pt x="728" y="1332"/>
                </a:cubicBezTo>
                <a:cubicBezTo>
                  <a:pt x="665" y="1278"/>
                  <a:pt x="611" y="1233"/>
                  <a:pt x="548" y="1197"/>
                </a:cubicBezTo>
                <a:cubicBezTo>
                  <a:pt x="485" y="1152"/>
                  <a:pt x="431" y="1107"/>
                  <a:pt x="359" y="1071"/>
                </a:cubicBezTo>
                <a:cubicBezTo>
                  <a:pt x="350" y="1062"/>
                  <a:pt x="332" y="1053"/>
                  <a:pt x="314" y="1044"/>
                </a:cubicBezTo>
                <a:cubicBezTo>
                  <a:pt x="296" y="1035"/>
                  <a:pt x="278" y="1026"/>
                  <a:pt x="260" y="1017"/>
                </a:cubicBezTo>
                <a:cubicBezTo>
                  <a:pt x="242" y="999"/>
                  <a:pt x="224" y="990"/>
                  <a:pt x="206" y="972"/>
                </a:cubicBezTo>
                <a:cubicBezTo>
                  <a:pt x="188" y="954"/>
                  <a:pt x="179" y="936"/>
                  <a:pt x="170" y="909"/>
                </a:cubicBezTo>
                <a:cubicBezTo>
                  <a:pt x="143" y="873"/>
                  <a:pt x="134" y="837"/>
                  <a:pt x="116" y="801"/>
                </a:cubicBezTo>
                <a:cubicBezTo>
                  <a:pt x="116" y="783"/>
                  <a:pt x="107" y="765"/>
                  <a:pt x="98" y="747"/>
                </a:cubicBezTo>
                <a:cubicBezTo>
                  <a:pt x="89" y="729"/>
                  <a:pt x="80" y="711"/>
                  <a:pt x="80" y="693"/>
                </a:cubicBezTo>
                <a:cubicBezTo>
                  <a:pt x="53" y="612"/>
                  <a:pt x="18" y="540"/>
                  <a:pt x="0" y="459"/>
                </a:cubicBezTo>
                <a:cubicBezTo>
                  <a:pt x="0" y="441"/>
                  <a:pt x="0" y="414"/>
                  <a:pt x="0" y="396"/>
                </a:cubicBezTo>
                <a:cubicBezTo>
                  <a:pt x="0" y="387"/>
                  <a:pt x="0" y="378"/>
                  <a:pt x="0" y="369"/>
                </a:cubicBezTo>
                <a:cubicBezTo>
                  <a:pt x="0" y="351"/>
                  <a:pt x="0" y="342"/>
                  <a:pt x="0" y="333"/>
                </a:cubicBezTo>
                <a:cubicBezTo>
                  <a:pt x="0" y="315"/>
                  <a:pt x="0" y="297"/>
                  <a:pt x="9" y="270"/>
                </a:cubicBezTo>
                <a:cubicBezTo>
                  <a:pt x="9" y="252"/>
                  <a:pt x="18" y="234"/>
                  <a:pt x="18" y="216"/>
                </a:cubicBezTo>
                <a:cubicBezTo>
                  <a:pt x="44" y="135"/>
                  <a:pt x="71" y="54"/>
                  <a:pt x="125" y="0"/>
                </a:cubicBezTo>
                <a:lnTo>
                  <a:pt x="143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63">
            <a:extLst>
              <a:ext uri="{FF2B5EF4-FFF2-40B4-BE49-F238E27FC236}">
                <a16:creationId xmlns:a16="http://schemas.microsoft.com/office/drawing/2014/main" id="{E4CEC31E-DD50-0E43-823D-90600130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416" y="8415611"/>
            <a:ext cx="407149" cy="75128"/>
          </a:xfrm>
          <a:custGeom>
            <a:avLst/>
            <a:gdLst>
              <a:gd name="T0" fmla="*/ 0 w 739"/>
              <a:gd name="T1" fmla="*/ 81 h 136"/>
              <a:gd name="T2" fmla="*/ 0 w 739"/>
              <a:gd name="T3" fmla="*/ 81 h 136"/>
              <a:gd name="T4" fmla="*/ 90 w 739"/>
              <a:gd name="T5" fmla="*/ 36 h 136"/>
              <a:gd name="T6" fmla="*/ 180 w 739"/>
              <a:gd name="T7" fmla="*/ 9 h 136"/>
              <a:gd name="T8" fmla="*/ 270 w 739"/>
              <a:gd name="T9" fmla="*/ 9 h 136"/>
              <a:gd name="T10" fmla="*/ 369 w 739"/>
              <a:gd name="T11" fmla="*/ 9 h 136"/>
              <a:gd name="T12" fmla="*/ 459 w 739"/>
              <a:gd name="T13" fmla="*/ 18 h 136"/>
              <a:gd name="T14" fmla="*/ 549 w 739"/>
              <a:gd name="T15" fmla="*/ 18 h 136"/>
              <a:gd name="T16" fmla="*/ 738 w 739"/>
              <a:gd name="T17" fmla="*/ 27 h 136"/>
              <a:gd name="T18" fmla="*/ 738 w 739"/>
              <a:gd name="T19" fmla="*/ 45 h 136"/>
              <a:gd name="T20" fmla="*/ 558 w 739"/>
              <a:gd name="T21" fmla="*/ 81 h 136"/>
              <a:gd name="T22" fmla="*/ 468 w 739"/>
              <a:gd name="T23" fmla="*/ 99 h 136"/>
              <a:gd name="T24" fmla="*/ 369 w 739"/>
              <a:gd name="T25" fmla="*/ 108 h 136"/>
              <a:gd name="T26" fmla="*/ 279 w 739"/>
              <a:gd name="T27" fmla="*/ 126 h 136"/>
              <a:gd name="T28" fmla="*/ 189 w 739"/>
              <a:gd name="T29" fmla="*/ 135 h 136"/>
              <a:gd name="T30" fmla="*/ 90 w 739"/>
              <a:gd name="T31" fmla="*/ 117 h 136"/>
              <a:gd name="T32" fmla="*/ 0 w 739"/>
              <a:gd name="T33" fmla="*/ 90 h 136"/>
              <a:gd name="T34" fmla="*/ 0 w 739"/>
              <a:gd name="T35" fmla="*/ 8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9" h="136">
                <a:moveTo>
                  <a:pt x="0" y="81"/>
                </a:moveTo>
                <a:lnTo>
                  <a:pt x="0" y="81"/>
                </a:lnTo>
                <a:cubicBezTo>
                  <a:pt x="27" y="63"/>
                  <a:pt x="54" y="45"/>
                  <a:pt x="90" y="36"/>
                </a:cubicBezTo>
                <a:cubicBezTo>
                  <a:pt x="117" y="27"/>
                  <a:pt x="153" y="18"/>
                  <a:pt x="180" y="9"/>
                </a:cubicBezTo>
                <a:cubicBezTo>
                  <a:pt x="207" y="9"/>
                  <a:pt x="243" y="0"/>
                  <a:pt x="270" y="9"/>
                </a:cubicBezTo>
                <a:cubicBezTo>
                  <a:pt x="306" y="9"/>
                  <a:pt x="333" y="9"/>
                  <a:pt x="369" y="9"/>
                </a:cubicBezTo>
                <a:cubicBezTo>
                  <a:pt x="459" y="18"/>
                  <a:pt x="459" y="18"/>
                  <a:pt x="459" y="18"/>
                </a:cubicBezTo>
                <a:cubicBezTo>
                  <a:pt x="549" y="18"/>
                  <a:pt x="549" y="18"/>
                  <a:pt x="549" y="18"/>
                </a:cubicBezTo>
                <a:cubicBezTo>
                  <a:pt x="612" y="18"/>
                  <a:pt x="675" y="27"/>
                  <a:pt x="738" y="27"/>
                </a:cubicBezTo>
                <a:cubicBezTo>
                  <a:pt x="738" y="45"/>
                  <a:pt x="738" y="45"/>
                  <a:pt x="738" y="45"/>
                </a:cubicBezTo>
                <a:cubicBezTo>
                  <a:pt x="675" y="54"/>
                  <a:pt x="621" y="72"/>
                  <a:pt x="558" y="81"/>
                </a:cubicBezTo>
                <a:cubicBezTo>
                  <a:pt x="468" y="99"/>
                  <a:pt x="468" y="99"/>
                  <a:pt x="468" y="99"/>
                </a:cubicBezTo>
                <a:cubicBezTo>
                  <a:pt x="369" y="108"/>
                  <a:pt x="369" y="108"/>
                  <a:pt x="369" y="108"/>
                </a:cubicBezTo>
                <a:cubicBezTo>
                  <a:pt x="342" y="117"/>
                  <a:pt x="315" y="117"/>
                  <a:pt x="279" y="126"/>
                </a:cubicBezTo>
                <a:cubicBezTo>
                  <a:pt x="252" y="135"/>
                  <a:pt x="216" y="135"/>
                  <a:pt x="189" y="135"/>
                </a:cubicBezTo>
                <a:cubicBezTo>
                  <a:pt x="153" y="135"/>
                  <a:pt x="126" y="126"/>
                  <a:pt x="90" y="117"/>
                </a:cubicBezTo>
                <a:cubicBezTo>
                  <a:pt x="63" y="117"/>
                  <a:pt x="27" y="108"/>
                  <a:pt x="0" y="90"/>
                </a:cubicBezTo>
                <a:lnTo>
                  <a:pt x="0" y="8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64">
            <a:extLst>
              <a:ext uri="{FF2B5EF4-FFF2-40B4-BE49-F238E27FC236}">
                <a16:creationId xmlns:a16="http://schemas.microsoft.com/office/drawing/2014/main" id="{A21337AE-380A-D34C-AF5E-5B0A8F03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8058" y="7724912"/>
            <a:ext cx="489547" cy="1063918"/>
          </a:xfrm>
          <a:custGeom>
            <a:avLst/>
            <a:gdLst>
              <a:gd name="T0" fmla="*/ 883 w 892"/>
              <a:gd name="T1" fmla="*/ 1935 h 1936"/>
              <a:gd name="T2" fmla="*/ 883 w 892"/>
              <a:gd name="T3" fmla="*/ 1935 h 1936"/>
              <a:gd name="T4" fmla="*/ 756 w 892"/>
              <a:gd name="T5" fmla="*/ 1656 h 1936"/>
              <a:gd name="T6" fmla="*/ 720 w 892"/>
              <a:gd name="T7" fmla="*/ 1584 h 1936"/>
              <a:gd name="T8" fmla="*/ 694 w 892"/>
              <a:gd name="T9" fmla="*/ 1512 h 1936"/>
              <a:gd name="T10" fmla="*/ 658 w 892"/>
              <a:gd name="T11" fmla="*/ 1449 h 1936"/>
              <a:gd name="T12" fmla="*/ 639 w 892"/>
              <a:gd name="T13" fmla="*/ 1413 h 1936"/>
              <a:gd name="T14" fmla="*/ 622 w 892"/>
              <a:gd name="T15" fmla="*/ 1377 h 1936"/>
              <a:gd name="T16" fmla="*/ 612 w 892"/>
              <a:gd name="T17" fmla="*/ 1350 h 1936"/>
              <a:gd name="T18" fmla="*/ 594 w 892"/>
              <a:gd name="T19" fmla="*/ 1314 h 1936"/>
              <a:gd name="T20" fmla="*/ 567 w 892"/>
              <a:gd name="T21" fmla="*/ 1287 h 1936"/>
              <a:gd name="T22" fmla="*/ 550 w 892"/>
              <a:gd name="T23" fmla="*/ 1251 h 1936"/>
              <a:gd name="T24" fmla="*/ 531 w 892"/>
              <a:gd name="T25" fmla="*/ 1224 h 1936"/>
              <a:gd name="T26" fmla="*/ 504 w 892"/>
              <a:gd name="T27" fmla="*/ 1197 h 1936"/>
              <a:gd name="T28" fmla="*/ 477 w 892"/>
              <a:gd name="T29" fmla="*/ 1170 h 1936"/>
              <a:gd name="T30" fmla="*/ 450 w 892"/>
              <a:gd name="T31" fmla="*/ 1143 h 1936"/>
              <a:gd name="T32" fmla="*/ 423 w 892"/>
              <a:gd name="T33" fmla="*/ 1116 h 1936"/>
              <a:gd name="T34" fmla="*/ 387 w 892"/>
              <a:gd name="T35" fmla="*/ 1098 h 1936"/>
              <a:gd name="T36" fmla="*/ 315 w 892"/>
              <a:gd name="T37" fmla="*/ 1071 h 1936"/>
              <a:gd name="T38" fmla="*/ 171 w 892"/>
              <a:gd name="T39" fmla="*/ 999 h 1936"/>
              <a:gd name="T40" fmla="*/ 54 w 892"/>
              <a:gd name="T41" fmla="*/ 873 h 1936"/>
              <a:gd name="T42" fmla="*/ 9 w 892"/>
              <a:gd name="T43" fmla="*/ 702 h 1936"/>
              <a:gd name="T44" fmla="*/ 9 w 892"/>
              <a:gd name="T45" fmla="*/ 540 h 1936"/>
              <a:gd name="T46" fmla="*/ 45 w 892"/>
              <a:gd name="T47" fmla="*/ 378 h 1936"/>
              <a:gd name="T48" fmla="*/ 117 w 892"/>
              <a:gd name="T49" fmla="*/ 225 h 1936"/>
              <a:gd name="T50" fmla="*/ 234 w 892"/>
              <a:gd name="T51" fmla="*/ 99 h 1936"/>
              <a:gd name="T52" fmla="*/ 306 w 892"/>
              <a:gd name="T53" fmla="*/ 54 h 1936"/>
              <a:gd name="T54" fmla="*/ 378 w 892"/>
              <a:gd name="T55" fmla="*/ 18 h 1936"/>
              <a:gd name="T56" fmla="*/ 459 w 892"/>
              <a:gd name="T57" fmla="*/ 0 h 1936"/>
              <a:gd name="T58" fmla="*/ 540 w 892"/>
              <a:gd name="T59" fmla="*/ 0 h 1936"/>
              <a:gd name="T60" fmla="*/ 540 w 892"/>
              <a:gd name="T61" fmla="*/ 9 h 1936"/>
              <a:gd name="T62" fmla="*/ 297 w 892"/>
              <a:gd name="T63" fmla="*/ 171 h 1936"/>
              <a:gd name="T64" fmla="*/ 171 w 892"/>
              <a:gd name="T65" fmla="*/ 414 h 1936"/>
              <a:gd name="T66" fmla="*/ 135 w 892"/>
              <a:gd name="T67" fmla="*/ 558 h 1936"/>
              <a:gd name="T68" fmla="*/ 126 w 892"/>
              <a:gd name="T69" fmla="*/ 702 h 1936"/>
              <a:gd name="T70" fmla="*/ 144 w 892"/>
              <a:gd name="T71" fmla="*/ 837 h 1936"/>
              <a:gd name="T72" fmla="*/ 171 w 892"/>
              <a:gd name="T73" fmla="*/ 891 h 1936"/>
              <a:gd name="T74" fmla="*/ 207 w 892"/>
              <a:gd name="T75" fmla="*/ 945 h 1936"/>
              <a:gd name="T76" fmla="*/ 333 w 892"/>
              <a:gd name="T77" fmla="*/ 1026 h 1936"/>
              <a:gd name="T78" fmla="*/ 405 w 892"/>
              <a:gd name="T79" fmla="*/ 1071 h 1936"/>
              <a:gd name="T80" fmla="*/ 441 w 892"/>
              <a:gd name="T81" fmla="*/ 1089 h 1936"/>
              <a:gd name="T82" fmla="*/ 477 w 892"/>
              <a:gd name="T83" fmla="*/ 1107 h 1936"/>
              <a:gd name="T84" fmla="*/ 540 w 892"/>
              <a:gd name="T85" fmla="*/ 1152 h 1936"/>
              <a:gd name="T86" fmla="*/ 567 w 892"/>
              <a:gd name="T87" fmla="*/ 1179 h 1936"/>
              <a:gd name="T88" fmla="*/ 603 w 892"/>
              <a:gd name="T89" fmla="*/ 1206 h 1936"/>
              <a:gd name="T90" fmla="*/ 630 w 892"/>
              <a:gd name="T91" fmla="*/ 1233 h 1936"/>
              <a:gd name="T92" fmla="*/ 658 w 892"/>
              <a:gd name="T93" fmla="*/ 1260 h 1936"/>
              <a:gd name="T94" fmla="*/ 711 w 892"/>
              <a:gd name="T95" fmla="*/ 1332 h 1936"/>
              <a:gd name="T96" fmla="*/ 756 w 892"/>
              <a:gd name="T97" fmla="*/ 1395 h 1936"/>
              <a:gd name="T98" fmla="*/ 792 w 892"/>
              <a:gd name="T99" fmla="*/ 1467 h 1936"/>
              <a:gd name="T100" fmla="*/ 819 w 892"/>
              <a:gd name="T101" fmla="*/ 1548 h 1936"/>
              <a:gd name="T102" fmla="*/ 847 w 892"/>
              <a:gd name="T103" fmla="*/ 1620 h 1936"/>
              <a:gd name="T104" fmla="*/ 891 w 892"/>
              <a:gd name="T105" fmla="*/ 1935 h 1936"/>
              <a:gd name="T106" fmla="*/ 883 w 892"/>
              <a:gd name="T107" fmla="*/ 1935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1936">
                <a:moveTo>
                  <a:pt x="883" y="1935"/>
                </a:moveTo>
                <a:lnTo>
                  <a:pt x="883" y="1935"/>
                </a:lnTo>
                <a:cubicBezTo>
                  <a:pt x="828" y="1845"/>
                  <a:pt x="792" y="1746"/>
                  <a:pt x="756" y="1656"/>
                </a:cubicBezTo>
                <a:cubicBezTo>
                  <a:pt x="720" y="1584"/>
                  <a:pt x="720" y="1584"/>
                  <a:pt x="720" y="1584"/>
                </a:cubicBezTo>
                <a:cubicBezTo>
                  <a:pt x="711" y="1557"/>
                  <a:pt x="702" y="1539"/>
                  <a:pt x="694" y="1512"/>
                </a:cubicBezTo>
                <a:cubicBezTo>
                  <a:pt x="684" y="1494"/>
                  <a:pt x="666" y="1467"/>
                  <a:pt x="658" y="1449"/>
                </a:cubicBezTo>
                <a:cubicBezTo>
                  <a:pt x="658" y="1440"/>
                  <a:pt x="648" y="1422"/>
                  <a:pt x="639" y="1413"/>
                </a:cubicBezTo>
                <a:cubicBezTo>
                  <a:pt x="639" y="1404"/>
                  <a:pt x="630" y="1395"/>
                  <a:pt x="622" y="1377"/>
                </a:cubicBezTo>
                <a:cubicBezTo>
                  <a:pt x="622" y="1368"/>
                  <a:pt x="612" y="1359"/>
                  <a:pt x="612" y="1350"/>
                </a:cubicBezTo>
                <a:cubicBezTo>
                  <a:pt x="603" y="1341"/>
                  <a:pt x="594" y="1323"/>
                  <a:pt x="594" y="1314"/>
                </a:cubicBezTo>
                <a:cubicBezTo>
                  <a:pt x="567" y="1287"/>
                  <a:pt x="567" y="1287"/>
                  <a:pt x="567" y="1287"/>
                </a:cubicBezTo>
                <a:cubicBezTo>
                  <a:pt x="567" y="1269"/>
                  <a:pt x="558" y="1260"/>
                  <a:pt x="550" y="1251"/>
                </a:cubicBezTo>
                <a:cubicBezTo>
                  <a:pt x="540" y="1242"/>
                  <a:pt x="540" y="1233"/>
                  <a:pt x="531" y="1224"/>
                </a:cubicBezTo>
                <a:cubicBezTo>
                  <a:pt x="522" y="1215"/>
                  <a:pt x="513" y="1206"/>
                  <a:pt x="504" y="1197"/>
                </a:cubicBezTo>
                <a:cubicBezTo>
                  <a:pt x="495" y="1188"/>
                  <a:pt x="486" y="1170"/>
                  <a:pt x="477" y="1170"/>
                </a:cubicBezTo>
                <a:cubicBezTo>
                  <a:pt x="468" y="1161"/>
                  <a:pt x="459" y="1152"/>
                  <a:pt x="450" y="1143"/>
                </a:cubicBezTo>
                <a:cubicBezTo>
                  <a:pt x="441" y="1134"/>
                  <a:pt x="432" y="1125"/>
                  <a:pt x="423" y="1116"/>
                </a:cubicBezTo>
                <a:cubicBezTo>
                  <a:pt x="405" y="1116"/>
                  <a:pt x="396" y="1107"/>
                  <a:pt x="387" y="1098"/>
                </a:cubicBezTo>
                <a:cubicBezTo>
                  <a:pt x="369" y="1089"/>
                  <a:pt x="342" y="1080"/>
                  <a:pt x="315" y="1071"/>
                </a:cubicBezTo>
                <a:cubicBezTo>
                  <a:pt x="270" y="1044"/>
                  <a:pt x="216" y="1026"/>
                  <a:pt x="171" y="999"/>
                </a:cubicBezTo>
                <a:cubicBezTo>
                  <a:pt x="126" y="972"/>
                  <a:pt x="81" y="927"/>
                  <a:pt x="54" y="873"/>
                </a:cubicBezTo>
                <a:cubicBezTo>
                  <a:pt x="27" y="819"/>
                  <a:pt x="9" y="756"/>
                  <a:pt x="9" y="702"/>
                </a:cubicBezTo>
                <a:cubicBezTo>
                  <a:pt x="0" y="648"/>
                  <a:pt x="9" y="594"/>
                  <a:pt x="9" y="540"/>
                </a:cubicBezTo>
                <a:cubicBezTo>
                  <a:pt x="18" y="486"/>
                  <a:pt x="27" y="432"/>
                  <a:pt x="45" y="378"/>
                </a:cubicBezTo>
                <a:cubicBezTo>
                  <a:pt x="63" y="324"/>
                  <a:pt x="90" y="270"/>
                  <a:pt x="117" y="225"/>
                </a:cubicBezTo>
                <a:cubicBezTo>
                  <a:pt x="153" y="171"/>
                  <a:pt x="189" y="135"/>
                  <a:pt x="234" y="99"/>
                </a:cubicBezTo>
                <a:cubicBezTo>
                  <a:pt x="252" y="81"/>
                  <a:pt x="279" y="63"/>
                  <a:pt x="306" y="54"/>
                </a:cubicBezTo>
                <a:cubicBezTo>
                  <a:pt x="324" y="36"/>
                  <a:pt x="351" y="27"/>
                  <a:pt x="378" y="18"/>
                </a:cubicBezTo>
                <a:cubicBezTo>
                  <a:pt x="405" y="9"/>
                  <a:pt x="432" y="0"/>
                  <a:pt x="459" y="0"/>
                </a:cubicBezTo>
                <a:cubicBezTo>
                  <a:pt x="486" y="0"/>
                  <a:pt x="513" y="0"/>
                  <a:pt x="540" y="0"/>
                </a:cubicBezTo>
                <a:cubicBezTo>
                  <a:pt x="540" y="9"/>
                  <a:pt x="540" y="9"/>
                  <a:pt x="540" y="9"/>
                </a:cubicBezTo>
                <a:cubicBezTo>
                  <a:pt x="441" y="36"/>
                  <a:pt x="360" y="99"/>
                  <a:pt x="297" y="171"/>
                </a:cubicBezTo>
                <a:cubicBezTo>
                  <a:pt x="234" y="234"/>
                  <a:pt x="198" y="324"/>
                  <a:pt x="171" y="414"/>
                </a:cubicBezTo>
                <a:cubicBezTo>
                  <a:pt x="153" y="459"/>
                  <a:pt x="144" y="504"/>
                  <a:pt x="135" y="558"/>
                </a:cubicBezTo>
                <a:cubicBezTo>
                  <a:pt x="126" y="603"/>
                  <a:pt x="126" y="648"/>
                  <a:pt x="126" y="702"/>
                </a:cubicBezTo>
                <a:cubicBezTo>
                  <a:pt x="126" y="747"/>
                  <a:pt x="126" y="792"/>
                  <a:pt x="144" y="837"/>
                </a:cubicBezTo>
                <a:cubicBezTo>
                  <a:pt x="144" y="855"/>
                  <a:pt x="153" y="873"/>
                  <a:pt x="171" y="891"/>
                </a:cubicBezTo>
                <a:cubicBezTo>
                  <a:pt x="180" y="909"/>
                  <a:pt x="198" y="927"/>
                  <a:pt x="207" y="945"/>
                </a:cubicBezTo>
                <a:cubicBezTo>
                  <a:pt x="243" y="981"/>
                  <a:pt x="288" y="1008"/>
                  <a:pt x="333" y="1026"/>
                </a:cubicBezTo>
                <a:cubicBezTo>
                  <a:pt x="360" y="1044"/>
                  <a:pt x="378" y="1053"/>
                  <a:pt x="405" y="1071"/>
                </a:cubicBezTo>
                <a:cubicBezTo>
                  <a:pt x="441" y="1089"/>
                  <a:pt x="441" y="1089"/>
                  <a:pt x="441" y="1089"/>
                </a:cubicBezTo>
                <a:cubicBezTo>
                  <a:pt x="450" y="1098"/>
                  <a:pt x="459" y="1098"/>
                  <a:pt x="477" y="1107"/>
                </a:cubicBezTo>
                <a:cubicBezTo>
                  <a:pt x="495" y="1125"/>
                  <a:pt x="513" y="1143"/>
                  <a:pt x="540" y="1152"/>
                </a:cubicBezTo>
                <a:cubicBezTo>
                  <a:pt x="550" y="1161"/>
                  <a:pt x="558" y="1170"/>
                  <a:pt x="567" y="1179"/>
                </a:cubicBezTo>
                <a:cubicBezTo>
                  <a:pt x="576" y="1188"/>
                  <a:pt x="594" y="1197"/>
                  <a:pt x="603" y="1206"/>
                </a:cubicBezTo>
                <a:cubicBezTo>
                  <a:pt x="612" y="1215"/>
                  <a:pt x="622" y="1224"/>
                  <a:pt x="630" y="1233"/>
                </a:cubicBezTo>
                <a:cubicBezTo>
                  <a:pt x="658" y="1260"/>
                  <a:pt x="658" y="1260"/>
                  <a:pt x="658" y="1260"/>
                </a:cubicBezTo>
                <a:cubicBezTo>
                  <a:pt x="675" y="1287"/>
                  <a:pt x="694" y="1305"/>
                  <a:pt x="711" y="1332"/>
                </a:cubicBezTo>
                <a:cubicBezTo>
                  <a:pt x="730" y="1350"/>
                  <a:pt x="738" y="1368"/>
                  <a:pt x="756" y="1395"/>
                </a:cubicBezTo>
                <a:cubicBezTo>
                  <a:pt x="766" y="1422"/>
                  <a:pt x="783" y="1440"/>
                  <a:pt x="792" y="1467"/>
                </a:cubicBezTo>
                <a:cubicBezTo>
                  <a:pt x="802" y="1494"/>
                  <a:pt x="811" y="1521"/>
                  <a:pt x="819" y="1548"/>
                </a:cubicBezTo>
                <a:cubicBezTo>
                  <a:pt x="828" y="1566"/>
                  <a:pt x="838" y="1593"/>
                  <a:pt x="847" y="1620"/>
                </a:cubicBezTo>
                <a:cubicBezTo>
                  <a:pt x="874" y="1719"/>
                  <a:pt x="891" y="1827"/>
                  <a:pt x="891" y="1935"/>
                </a:cubicBezTo>
                <a:lnTo>
                  <a:pt x="883" y="193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65">
            <a:extLst>
              <a:ext uri="{FF2B5EF4-FFF2-40B4-BE49-F238E27FC236}">
                <a16:creationId xmlns:a16="http://schemas.microsoft.com/office/drawing/2014/main" id="{B2430575-FF0E-9A4F-AB9E-93DBAF45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611" y="8267777"/>
            <a:ext cx="317479" cy="375644"/>
          </a:xfrm>
          <a:custGeom>
            <a:avLst/>
            <a:gdLst>
              <a:gd name="T0" fmla="*/ 531 w 577"/>
              <a:gd name="T1" fmla="*/ 0 h 685"/>
              <a:gd name="T2" fmla="*/ 531 w 577"/>
              <a:gd name="T3" fmla="*/ 0 h 685"/>
              <a:gd name="T4" fmla="*/ 576 w 577"/>
              <a:gd name="T5" fmla="*/ 126 h 685"/>
              <a:gd name="T6" fmla="*/ 576 w 577"/>
              <a:gd name="T7" fmla="*/ 153 h 685"/>
              <a:gd name="T8" fmla="*/ 567 w 577"/>
              <a:gd name="T9" fmla="*/ 189 h 685"/>
              <a:gd name="T10" fmla="*/ 567 w 577"/>
              <a:gd name="T11" fmla="*/ 216 h 685"/>
              <a:gd name="T12" fmla="*/ 549 w 577"/>
              <a:gd name="T13" fmla="*/ 243 h 685"/>
              <a:gd name="T14" fmla="*/ 477 w 577"/>
              <a:gd name="T15" fmla="*/ 351 h 685"/>
              <a:gd name="T16" fmla="*/ 423 w 577"/>
              <a:gd name="T17" fmla="*/ 459 h 685"/>
              <a:gd name="T18" fmla="*/ 405 w 577"/>
              <a:gd name="T19" fmla="*/ 486 h 685"/>
              <a:gd name="T20" fmla="*/ 396 w 577"/>
              <a:gd name="T21" fmla="*/ 513 h 685"/>
              <a:gd name="T22" fmla="*/ 369 w 577"/>
              <a:gd name="T23" fmla="*/ 540 h 685"/>
              <a:gd name="T24" fmla="*/ 351 w 577"/>
              <a:gd name="T25" fmla="*/ 558 h 685"/>
              <a:gd name="T26" fmla="*/ 252 w 577"/>
              <a:gd name="T27" fmla="*/ 639 h 685"/>
              <a:gd name="T28" fmla="*/ 126 w 577"/>
              <a:gd name="T29" fmla="*/ 675 h 685"/>
              <a:gd name="T30" fmla="*/ 0 w 577"/>
              <a:gd name="T31" fmla="*/ 666 h 685"/>
              <a:gd name="T32" fmla="*/ 0 w 577"/>
              <a:gd name="T33" fmla="*/ 648 h 685"/>
              <a:gd name="T34" fmla="*/ 99 w 577"/>
              <a:gd name="T35" fmla="*/ 585 h 685"/>
              <a:gd name="T36" fmla="*/ 189 w 577"/>
              <a:gd name="T37" fmla="*/ 531 h 685"/>
              <a:gd name="T38" fmla="*/ 279 w 577"/>
              <a:gd name="T39" fmla="*/ 477 h 685"/>
              <a:gd name="T40" fmla="*/ 297 w 577"/>
              <a:gd name="T41" fmla="*/ 459 h 685"/>
              <a:gd name="T42" fmla="*/ 324 w 577"/>
              <a:gd name="T43" fmla="*/ 441 h 685"/>
              <a:gd name="T44" fmla="*/ 342 w 577"/>
              <a:gd name="T45" fmla="*/ 432 h 685"/>
              <a:gd name="T46" fmla="*/ 369 w 577"/>
              <a:gd name="T47" fmla="*/ 414 h 685"/>
              <a:gd name="T48" fmla="*/ 441 w 577"/>
              <a:gd name="T49" fmla="*/ 333 h 685"/>
              <a:gd name="T50" fmla="*/ 450 w 577"/>
              <a:gd name="T51" fmla="*/ 216 h 685"/>
              <a:gd name="T52" fmla="*/ 459 w 577"/>
              <a:gd name="T53" fmla="*/ 189 h 685"/>
              <a:gd name="T54" fmla="*/ 459 w 577"/>
              <a:gd name="T55" fmla="*/ 162 h 685"/>
              <a:gd name="T56" fmla="*/ 468 w 577"/>
              <a:gd name="T57" fmla="*/ 135 h 685"/>
              <a:gd name="T58" fmla="*/ 477 w 577"/>
              <a:gd name="T59" fmla="*/ 108 h 685"/>
              <a:gd name="T60" fmla="*/ 522 w 577"/>
              <a:gd name="T61" fmla="*/ 0 h 685"/>
              <a:gd name="T62" fmla="*/ 531 w 577"/>
              <a:gd name="T6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7" h="685">
                <a:moveTo>
                  <a:pt x="531" y="0"/>
                </a:moveTo>
                <a:lnTo>
                  <a:pt x="531" y="0"/>
                </a:lnTo>
                <a:cubicBezTo>
                  <a:pt x="558" y="36"/>
                  <a:pt x="567" y="81"/>
                  <a:pt x="576" y="126"/>
                </a:cubicBezTo>
                <a:cubicBezTo>
                  <a:pt x="576" y="135"/>
                  <a:pt x="576" y="144"/>
                  <a:pt x="576" y="153"/>
                </a:cubicBezTo>
                <a:cubicBezTo>
                  <a:pt x="576" y="162"/>
                  <a:pt x="567" y="171"/>
                  <a:pt x="567" y="189"/>
                </a:cubicBezTo>
                <a:cubicBezTo>
                  <a:pt x="567" y="198"/>
                  <a:pt x="567" y="207"/>
                  <a:pt x="567" y="216"/>
                </a:cubicBezTo>
                <a:cubicBezTo>
                  <a:pt x="558" y="225"/>
                  <a:pt x="558" y="234"/>
                  <a:pt x="549" y="243"/>
                </a:cubicBezTo>
                <a:cubicBezTo>
                  <a:pt x="531" y="288"/>
                  <a:pt x="495" y="315"/>
                  <a:pt x="477" y="351"/>
                </a:cubicBezTo>
                <a:cubicBezTo>
                  <a:pt x="450" y="378"/>
                  <a:pt x="441" y="414"/>
                  <a:pt x="423" y="459"/>
                </a:cubicBezTo>
                <a:cubicBezTo>
                  <a:pt x="414" y="468"/>
                  <a:pt x="414" y="477"/>
                  <a:pt x="405" y="486"/>
                </a:cubicBezTo>
                <a:cubicBezTo>
                  <a:pt x="405" y="495"/>
                  <a:pt x="396" y="504"/>
                  <a:pt x="396" y="513"/>
                </a:cubicBezTo>
                <a:cubicBezTo>
                  <a:pt x="387" y="522"/>
                  <a:pt x="378" y="531"/>
                  <a:pt x="369" y="540"/>
                </a:cubicBezTo>
                <a:cubicBezTo>
                  <a:pt x="351" y="558"/>
                  <a:pt x="351" y="558"/>
                  <a:pt x="351" y="558"/>
                </a:cubicBezTo>
                <a:cubicBezTo>
                  <a:pt x="324" y="594"/>
                  <a:pt x="288" y="621"/>
                  <a:pt x="252" y="639"/>
                </a:cubicBezTo>
                <a:cubicBezTo>
                  <a:pt x="216" y="657"/>
                  <a:pt x="171" y="675"/>
                  <a:pt x="126" y="675"/>
                </a:cubicBezTo>
                <a:cubicBezTo>
                  <a:pt x="90" y="684"/>
                  <a:pt x="45" y="675"/>
                  <a:pt x="0" y="666"/>
                </a:cubicBezTo>
                <a:cubicBezTo>
                  <a:pt x="0" y="648"/>
                  <a:pt x="0" y="648"/>
                  <a:pt x="0" y="648"/>
                </a:cubicBezTo>
                <a:cubicBezTo>
                  <a:pt x="36" y="630"/>
                  <a:pt x="63" y="603"/>
                  <a:pt x="99" y="585"/>
                </a:cubicBezTo>
                <a:cubicBezTo>
                  <a:pt x="189" y="531"/>
                  <a:pt x="189" y="531"/>
                  <a:pt x="189" y="531"/>
                </a:cubicBezTo>
                <a:cubicBezTo>
                  <a:pt x="216" y="513"/>
                  <a:pt x="243" y="495"/>
                  <a:pt x="279" y="477"/>
                </a:cubicBezTo>
                <a:cubicBezTo>
                  <a:pt x="297" y="459"/>
                  <a:pt x="297" y="459"/>
                  <a:pt x="297" y="459"/>
                </a:cubicBezTo>
                <a:cubicBezTo>
                  <a:pt x="306" y="450"/>
                  <a:pt x="315" y="450"/>
                  <a:pt x="324" y="441"/>
                </a:cubicBezTo>
                <a:cubicBezTo>
                  <a:pt x="333" y="441"/>
                  <a:pt x="333" y="432"/>
                  <a:pt x="342" y="432"/>
                </a:cubicBezTo>
                <a:cubicBezTo>
                  <a:pt x="369" y="414"/>
                  <a:pt x="369" y="414"/>
                  <a:pt x="369" y="414"/>
                </a:cubicBezTo>
                <a:cubicBezTo>
                  <a:pt x="405" y="396"/>
                  <a:pt x="423" y="360"/>
                  <a:pt x="441" y="333"/>
                </a:cubicBezTo>
                <a:cubicBezTo>
                  <a:pt x="459" y="297"/>
                  <a:pt x="450" y="252"/>
                  <a:pt x="450" y="216"/>
                </a:cubicBezTo>
                <a:cubicBezTo>
                  <a:pt x="450" y="207"/>
                  <a:pt x="459" y="198"/>
                  <a:pt x="459" y="189"/>
                </a:cubicBezTo>
                <a:cubicBezTo>
                  <a:pt x="459" y="180"/>
                  <a:pt x="459" y="171"/>
                  <a:pt x="459" y="162"/>
                </a:cubicBezTo>
                <a:cubicBezTo>
                  <a:pt x="468" y="153"/>
                  <a:pt x="468" y="144"/>
                  <a:pt x="468" y="135"/>
                </a:cubicBezTo>
                <a:cubicBezTo>
                  <a:pt x="468" y="126"/>
                  <a:pt x="477" y="117"/>
                  <a:pt x="477" y="108"/>
                </a:cubicBezTo>
                <a:cubicBezTo>
                  <a:pt x="486" y="81"/>
                  <a:pt x="504" y="45"/>
                  <a:pt x="522" y="0"/>
                </a:cubicBezTo>
                <a:lnTo>
                  <a:pt x="531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66">
            <a:extLst>
              <a:ext uri="{FF2B5EF4-FFF2-40B4-BE49-F238E27FC236}">
                <a16:creationId xmlns:a16="http://schemas.microsoft.com/office/drawing/2014/main" id="{62F3A6B2-A307-CB45-BC1F-C8C360B99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721" y="8519821"/>
            <a:ext cx="390185" cy="332020"/>
          </a:xfrm>
          <a:custGeom>
            <a:avLst/>
            <a:gdLst>
              <a:gd name="T0" fmla="*/ 0 w 712"/>
              <a:gd name="T1" fmla="*/ 45 h 604"/>
              <a:gd name="T2" fmla="*/ 0 w 712"/>
              <a:gd name="T3" fmla="*/ 45 h 604"/>
              <a:gd name="T4" fmla="*/ 126 w 712"/>
              <a:gd name="T5" fmla="*/ 9 h 604"/>
              <a:gd name="T6" fmla="*/ 189 w 712"/>
              <a:gd name="T7" fmla="*/ 0 h 604"/>
              <a:gd name="T8" fmla="*/ 261 w 712"/>
              <a:gd name="T9" fmla="*/ 18 h 604"/>
              <a:gd name="T10" fmla="*/ 378 w 712"/>
              <a:gd name="T11" fmla="*/ 81 h 604"/>
              <a:gd name="T12" fmla="*/ 495 w 712"/>
              <a:gd name="T13" fmla="*/ 135 h 604"/>
              <a:gd name="T14" fmla="*/ 531 w 712"/>
              <a:gd name="T15" fmla="*/ 153 h 604"/>
              <a:gd name="T16" fmla="*/ 558 w 712"/>
              <a:gd name="T17" fmla="*/ 171 h 604"/>
              <a:gd name="T18" fmla="*/ 585 w 712"/>
              <a:gd name="T19" fmla="*/ 198 h 604"/>
              <a:gd name="T20" fmla="*/ 612 w 712"/>
              <a:gd name="T21" fmla="*/ 216 h 604"/>
              <a:gd name="T22" fmla="*/ 684 w 712"/>
              <a:gd name="T23" fmla="*/ 333 h 604"/>
              <a:gd name="T24" fmla="*/ 711 w 712"/>
              <a:gd name="T25" fmla="*/ 468 h 604"/>
              <a:gd name="T26" fmla="*/ 675 w 712"/>
              <a:gd name="T27" fmla="*/ 603 h 604"/>
              <a:gd name="T28" fmla="*/ 666 w 712"/>
              <a:gd name="T29" fmla="*/ 603 h 604"/>
              <a:gd name="T30" fmla="*/ 621 w 712"/>
              <a:gd name="T31" fmla="*/ 486 h 604"/>
              <a:gd name="T32" fmla="*/ 567 w 712"/>
              <a:gd name="T33" fmla="*/ 387 h 604"/>
              <a:gd name="T34" fmla="*/ 522 w 712"/>
              <a:gd name="T35" fmla="*/ 288 h 604"/>
              <a:gd name="T36" fmla="*/ 504 w 712"/>
              <a:gd name="T37" fmla="*/ 261 h 604"/>
              <a:gd name="T38" fmla="*/ 486 w 712"/>
              <a:gd name="T39" fmla="*/ 243 h 604"/>
              <a:gd name="T40" fmla="*/ 459 w 712"/>
              <a:gd name="T41" fmla="*/ 189 h 604"/>
              <a:gd name="T42" fmla="*/ 414 w 712"/>
              <a:gd name="T43" fmla="*/ 144 h 604"/>
              <a:gd name="T44" fmla="*/ 360 w 712"/>
              <a:gd name="T45" fmla="*/ 117 h 604"/>
              <a:gd name="T46" fmla="*/ 243 w 712"/>
              <a:gd name="T47" fmla="*/ 117 h 604"/>
              <a:gd name="T48" fmla="*/ 180 w 712"/>
              <a:gd name="T49" fmla="*/ 108 h 604"/>
              <a:gd name="T50" fmla="*/ 126 w 712"/>
              <a:gd name="T51" fmla="*/ 99 h 604"/>
              <a:gd name="T52" fmla="*/ 0 w 712"/>
              <a:gd name="T53" fmla="*/ 54 h 604"/>
              <a:gd name="T54" fmla="*/ 0 w 712"/>
              <a:gd name="T55" fmla="*/ 4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2" h="604">
                <a:moveTo>
                  <a:pt x="0" y="45"/>
                </a:moveTo>
                <a:lnTo>
                  <a:pt x="0" y="45"/>
                </a:lnTo>
                <a:cubicBezTo>
                  <a:pt x="45" y="18"/>
                  <a:pt x="81" y="9"/>
                  <a:pt x="126" y="9"/>
                </a:cubicBezTo>
                <a:cubicBezTo>
                  <a:pt x="153" y="0"/>
                  <a:pt x="171" y="0"/>
                  <a:pt x="189" y="0"/>
                </a:cubicBezTo>
                <a:cubicBezTo>
                  <a:pt x="216" y="9"/>
                  <a:pt x="234" y="9"/>
                  <a:pt x="261" y="18"/>
                </a:cubicBezTo>
                <a:cubicBezTo>
                  <a:pt x="297" y="36"/>
                  <a:pt x="342" y="63"/>
                  <a:pt x="378" y="81"/>
                </a:cubicBezTo>
                <a:cubicBezTo>
                  <a:pt x="414" y="108"/>
                  <a:pt x="450" y="117"/>
                  <a:pt x="495" y="135"/>
                </a:cubicBezTo>
                <a:cubicBezTo>
                  <a:pt x="504" y="144"/>
                  <a:pt x="522" y="144"/>
                  <a:pt x="531" y="153"/>
                </a:cubicBezTo>
                <a:cubicBezTo>
                  <a:pt x="540" y="162"/>
                  <a:pt x="549" y="162"/>
                  <a:pt x="558" y="171"/>
                </a:cubicBezTo>
                <a:cubicBezTo>
                  <a:pt x="567" y="180"/>
                  <a:pt x="576" y="189"/>
                  <a:pt x="585" y="198"/>
                </a:cubicBezTo>
                <a:cubicBezTo>
                  <a:pt x="594" y="198"/>
                  <a:pt x="603" y="207"/>
                  <a:pt x="612" y="216"/>
                </a:cubicBezTo>
                <a:cubicBezTo>
                  <a:pt x="639" y="252"/>
                  <a:pt x="666" y="288"/>
                  <a:pt x="684" y="333"/>
                </a:cubicBezTo>
                <a:cubicBezTo>
                  <a:pt x="702" y="378"/>
                  <a:pt x="711" y="423"/>
                  <a:pt x="711" y="468"/>
                </a:cubicBezTo>
                <a:cubicBezTo>
                  <a:pt x="711" y="522"/>
                  <a:pt x="702" y="567"/>
                  <a:pt x="675" y="603"/>
                </a:cubicBezTo>
                <a:cubicBezTo>
                  <a:pt x="666" y="603"/>
                  <a:pt x="666" y="603"/>
                  <a:pt x="666" y="603"/>
                </a:cubicBezTo>
                <a:cubicBezTo>
                  <a:pt x="648" y="558"/>
                  <a:pt x="630" y="522"/>
                  <a:pt x="621" y="486"/>
                </a:cubicBezTo>
                <a:cubicBezTo>
                  <a:pt x="603" y="450"/>
                  <a:pt x="585" y="423"/>
                  <a:pt x="567" y="387"/>
                </a:cubicBezTo>
                <a:cubicBezTo>
                  <a:pt x="549" y="351"/>
                  <a:pt x="540" y="324"/>
                  <a:pt x="522" y="288"/>
                </a:cubicBezTo>
                <a:cubicBezTo>
                  <a:pt x="513" y="279"/>
                  <a:pt x="504" y="270"/>
                  <a:pt x="504" y="261"/>
                </a:cubicBezTo>
                <a:cubicBezTo>
                  <a:pt x="495" y="261"/>
                  <a:pt x="495" y="252"/>
                  <a:pt x="486" y="243"/>
                </a:cubicBezTo>
                <a:cubicBezTo>
                  <a:pt x="477" y="225"/>
                  <a:pt x="468" y="207"/>
                  <a:pt x="459" y="189"/>
                </a:cubicBezTo>
                <a:cubicBezTo>
                  <a:pt x="441" y="171"/>
                  <a:pt x="432" y="162"/>
                  <a:pt x="414" y="144"/>
                </a:cubicBezTo>
                <a:cubicBezTo>
                  <a:pt x="396" y="135"/>
                  <a:pt x="378" y="126"/>
                  <a:pt x="360" y="117"/>
                </a:cubicBezTo>
                <a:cubicBezTo>
                  <a:pt x="324" y="108"/>
                  <a:pt x="279" y="117"/>
                  <a:pt x="243" y="117"/>
                </a:cubicBezTo>
                <a:cubicBezTo>
                  <a:pt x="216" y="117"/>
                  <a:pt x="198" y="117"/>
                  <a:pt x="180" y="108"/>
                </a:cubicBezTo>
                <a:cubicBezTo>
                  <a:pt x="162" y="108"/>
                  <a:pt x="144" y="108"/>
                  <a:pt x="126" y="99"/>
                </a:cubicBezTo>
                <a:cubicBezTo>
                  <a:pt x="81" y="90"/>
                  <a:pt x="45" y="81"/>
                  <a:pt x="0" y="54"/>
                </a:cubicBezTo>
                <a:lnTo>
                  <a:pt x="0" y="4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67">
            <a:extLst>
              <a:ext uri="{FF2B5EF4-FFF2-40B4-BE49-F238E27FC236}">
                <a16:creationId xmlns:a16="http://schemas.microsoft.com/office/drawing/2014/main" id="{0EA44B70-5FE7-E448-B9A2-9704AA785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479" y="8757324"/>
            <a:ext cx="504088" cy="213268"/>
          </a:xfrm>
          <a:custGeom>
            <a:avLst/>
            <a:gdLst>
              <a:gd name="T0" fmla="*/ 9 w 919"/>
              <a:gd name="T1" fmla="*/ 0 h 388"/>
              <a:gd name="T2" fmla="*/ 9 w 919"/>
              <a:gd name="T3" fmla="*/ 0 h 388"/>
              <a:gd name="T4" fmla="*/ 72 w 919"/>
              <a:gd name="T5" fmla="*/ 27 h 388"/>
              <a:gd name="T6" fmla="*/ 126 w 919"/>
              <a:gd name="T7" fmla="*/ 54 h 388"/>
              <a:gd name="T8" fmla="*/ 180 w 919"/>
              <a:gd name="T9" fmla="*/ 81 h 388"/>
              <a:gd name="T10" fmla="*/ 225 w 919"/>
              <a:gd name="T11" fmla="*/ 117 h 388"/>
              <a:gd name="T12" fmla="*/ 270 w 919"/>
              <a:gd name="T13" fmla="*/ 162 h 388"/>
              <a:gd name="T14" fmla="*/ 316 w 919"/>
              <a:gd name="T15" fmla="*/ 207 h 388"/>
              <a:gd name="T16" fmla="*/ 369 w 919"/>
              <a:gd name="T17" fmla="*/ 234 h 388"/>
              <a:gd name="T18" fmla="*/ 432 w 919"/>
              <a:gd name="T19" fmla="*/ 243 h 388"/>
              <a:gd name="T20" fmla="*/ 496 w 919"/>
              <a:gd name="T21" fmla="*/ 243 h 388"/>
              <a:gd name="T22" fmla="*/ 549 w 919"/>
              <a:gd name="T23" fmla="*/ 252 h 388"/>
              <a:gd name="T24" fmla="*/ 613 w 919"/>
              <a:gd name="T25" fmla="*/ 252 h 388"/>
              <a:gd name="T26" fmla="*/ 666 w 919"/>
              <a:gd name="T27" fmla="*/ 261 h 388"/>
              <a:gd name="T28" fmla="*/ 729 w 919"/>
              <a:gd name="T29" fmla="*/ 270 h 388"/>
              <a:gd name="T30" fmla="*/ 784 w 919"/>
              <a:gd name="T31" fmla="*/ 279 h 388"/>
              <a:gd name="T32" fmla="*/ 846 w 919"/>
              <a:gd name="T33" fmla="*/ 297 h 388"/>
              <a:gd name="T34" fmla="*/ 910 w 919"/>
              <a:gd name="T35" fmla="*/ 315 h 388"/>
              <a:gd name="T36" fmla="*/ 918 w 919"/>
              <a:gd name="T37" fmla="*/ 324 h 388"/>
              <a:gd name="T38" fmla="*/ 856 w 919"/>
              <a:gd name="T39" fmla="*/ 360 h 388"/>
              <a:gd name="T40" fmla="*/ 793 w 919"/>
              <a:gd name="T41" fmla="*/ 378 h 388"/>
              <a:gd name="T42" fmla="*/ 729 w 919"/>
              <a:gd name="T43" fmla="*/ 387 h 388"/>
              <a:gd name="T44" fmla="*/ 657 w 919"/>
              <a:gd name="T45" fmla="*/ 387 h 388"/>
              <a:gd name="T46" fmla="*/ 594 w 919"/>
              <a:gd name="T47" fmla="*/ 378 h 388"/>
              <a:gd name="T48" fmla="*/ 532 w 919"/>
              <a:gd name="T49" fmla="*/ 360 h 388"/>
              <a:gd name="T50" fmla="*/ 468 w 919"/>
              <a:gd name="T51" fmla="*/ 342 h 388"/>
              <a:gd name="T52" fmla="*/ 414 w 919"/>
              <a:gd name="T53" fmla="*/ 306 h 388"/>
              <a:gd name="T54" fmla="*/ 352 w 919"/>
              <a:gd name="T55" fmla="*/ 270 h 388"/>
              <a:gd name="T56" fmla="*/ 297 w 919"/>
              <a:gd name="T57" fmla="*/ 243 h 388"/>
              <a:gd name="T58" fmla="*/ 234 w 919"/>
              <a:gd name="T59" fmla="*/ 225 h 388"/>
              <a:gd name="T60" fmla="*/ 171 w 919"/>
              <a:gd name="T61" fmla="*/ 207 h 388"/>
              <a:gd name="T62" fmla="*/ 117 w 919"/>
              <a:gd name="T63" fmla="*/ 171 h 388"/>
              <a:gd name="T64" fmla="*/ 63 w 919"/>
              <a:gd name="T65" fmla="*/ 126 h 388"/>
              <a:gd name="T66" fmla="*/ 27 w 919"/>
              <a:gd name="T67" fmla="*/ 72 h 388"/>
              <a:gd name="T68" fmla="*/ 0 w 919"/>
              <a:gd name="T69" fmla="*/ 9 h 388"/>
              <a:gd name="T70" fmla="*/ 9 w 919"/>
              <a:gd name="T71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9" h="388">
                <a:moveTo>
                  <a:pt x="9" y="0"/>
                </a:moveTo>
                <a:lnTo>
                  <a:pt x="9" y="0"/>
                </a:lnTo>
                <a:cubicBezTo>
                  <a:pt x="36" y="0"/>
                  <a:pt x="54" y="9"/>
                  <a:pt x="72" y="27"/>
                </a:cubicBezTo>
                <a:cubicBezTo>
                  <a:pt x="90" y="36"/>
                  <a:pt x="108" y="45"/>
                  <a:pt x="126" y="54"/>
                </a:cubicBezTo>
                <a:cubicBezTo>
                  <a:pt x="144" y="63"/>
                  <a:pt x="162" y="72"/>
                  <a:pt x="180" y="81"/>
                </a:cubicBezTo>
                <a:cubicBezTo>
                  <a:pt x="198" y="90"/>
                  <a:pt x="207" y="108"/>
                  <a:pt x="225" y="117"/>
                </a:cubicBezTo>
                <a:cubicBezTo>
                  <a:pt x="243" y="135"/>
                  <a:pt x="252" y="153"/>
                  <a:pt x="270" y="162"/>
                </a:cubicBezTo>
                <a:cubicBezTo>
                  <a:pt x="279" y="180"/>
                  <a:pt x="297" y="198"/>
                  <a:pt x="316" y="207"/>
                </a:cubicBezTo>
                <a:cubicBezTo>
                  <a:pt x="333" y="216"/>
                  <a:pt x="352" y="225"/>
                  <a:pt x="369" y="234"/>
                </a:cubicBezTo>
                <a:cubicBezTo>
                  <a:pt x="388" y="234"/>
                  <a:pt x="414" y="243"/>
                  <a:pt x="432" y="243"/>
                </a:cubicBezTo>
                <a:cubicBezTo>
                  <a:pt x="450" y="243"/>
                  <a:pt x="477" y="243"/>
                  <a:pt x="496" y="243"/>
                </a:cubicBezTo>
                <a:cubicBezTo>
                  <a:pt x="513" y="243"/>
                  <a:pt x="532" y="243"/>
                  <a:pt x="549" y="252"/>
                </a:cubicBezTo>
                <a:cubicBezTo>
                  <a:pt x="577" y="252"/>
                  <a:pt x="594" y="252"/>
                  <a:pt x="613" y="252"/>
                </a:cubicBezTo>
                <a:cubicBezTo>
                  <a:pt x="630" y="252"/>
                  <a:pt x="649" y="261"/>
                  <a:pt x="666" y="261"/>
                </a:cubicBezTo>
                <a:cubicBezTo>
                  <a:pt x="693" y="261"/>
                  <a:pt x="712" y="270"/>
                  <a:pt x="729" y="270"/>
                </a:cubicBezTo>
                <a:cubicBezTo>
                  <a:pt x="748" y="270"/>
                  <a:pt x="765" y="279"/>
                  <a:pt x="784" y="279"/>
                </a:cubicBezTo>
                <a:cubicBezTo>
                  <a:pt x="810" y="288"/>
                  <a:pt x="829" y="288"/>
                  <a:pt x="846" y="297"/>
                </a:cubicBezTo>
                <a:cubicBezTo>
                  <a:pt x="874" y="297"/>
                  <a:pt x="892" y="306"/>
                  <a:pt x="910" y="315"/>
                </a:cubicBezTo>
                <a:cubicBezTo>
                  <a:pt x="918" y="324"/>
                  <a:pt x="918" y="324"/>
                  <a:pt x="918" y="324"/>
                </a:cubicBezTo>
                <a:cubicBezTo>
                  <a:pt x="892" y="333"/>
                  <a:pt x="874" y="351"/>
                  <a:pt x="856" y="360"/>
                </a:cubicBezTo>
                <a:cubicBezTo>
                  <a:pt x="838" y="369"/>
                  <a:pt x="810" y="369"/>
                  <a:pt x="793" y="378"/>
                </a:cubicBezTo>
                <a:cubicBezTo>
                  <a:pt x="765" y="378"/>
                  <a:pt x="748" y="387"/>
                  <a:pt x="729" y="387"/>
                </a:cubicBezTo>
                <a:cubicBezTo>
                  <a:pt x="702" y="387"/>
                  <a:pt x="685" y="387"/>
                  <a:pt x="657" y="387"/>
                </a:cubicBezTo>
                <a:cubicBezTo>
                  <a:pt x="640" y="387"/>
                  <a:pt x="613" y="387"/>
                  <a:pt x="594" y="378"/>
                </a:cubicBezTo>
                <a:cubicBezTo>
                  <a:pt x="568" y="378"/>
                  <a:pt x="549" y="369"/>
                  <a:pt x="532" y="360"/>
                </a:cubicBezTo>
                <a:cubicBezTo>
                  <a:pt x="504" y="351"/>
                  <a:pt x="486" y="351"/>
                  <a:pt x="468" y="342"/>
                </a:cubicBezTo>
                <a:cubicBezTo>
                  <a:pt x="450" y="324"/>
                  <a:pt x="432" y="315"/>
                  <a:pt x="414" y="306"/>
                </a:cubicBezTo>
                <a:cubicBezTo>
                  <a:pt x="388" y="288"/>
                  <a:pt x="378" y="279"/>
                  <a:pt x="352" y="270"/>
                </a:cubicBezTo>
                <a:cubicBezTo>
                  <a:pt x="333" y="261"/>
                  <a:pt x="316" y="252"/>
                  <a:pt x="297" y="243"/>
                </a:cubicBezTo>
                <a:cubicBezTo>
                  <a:pt x="279" y="234"/>
                  <a:pt x="252" y="225"/>
                  <a:pt x="234" y="225"/>
                </a:cubicBezTo>
                <a:cubicBezTo>
                  <a:pt x="216" y="216"/>
                  <a:pt x="189" y="216"/>
                  <a:pt x="171" y="207"/>
                </a:cubicBezTo>
                <a:cubicBezTo>
                  <a:pt x="153" y="198"/>
                  <a:pt x="126" y="189"/>
                  <a:pt x="117" y="171"/>
                </a:cubicBezTo>
                <a:cubicBezTo>
                  <a:pt x="99" y="153"/>
                  <a:pt x="81" y="144"/>
                  <a:pt x="63" y="126"/>
                </a:cubicBezTo>
                <a:cubicBezTo>
                  <a:pt x="54" y="108"/>
                  <a:pt x="36" y="90"/>
                  <a:pt x="27" y="72"/>
                </a:cubicBezTo>
                <a:cubicBezTo>
                  <a:pt x="18" y="54"/>
                  <a:pt x="9" y="27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8">
            <a:extLst>
              <a:ext uri="{FF2B5EF4-FFF2-40B4-BE49-F238E27FC236}">
                <a16:creationId xmlns:a16="http://schemas.microsoft.com/office/drawing/2014/main" id="{0F1F33F0-23AD-5047-9011-FFD544ED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583" y="6980898"/>
            <a:ext cx="659193" cy="538018"/>
          </a:xfrm>
          <a:custGeom>
            <a:avLst/>
            <a:gdLst>
              <a:gd name="T0" fmla="*/ 0 w 1198"/>
              <a:gd name="T1" fmla="*/ 972 h 981"/>
              <a:gd name="T2" fmla="*/ 0 w 1198"/>
              <a:gd name="T3" fmla="*/ 972 h 981"/>
              <a:gd name="T4" fmla="*/ 99 w 1198"/>
              <a:gd name="T5" fmla="*/ 791 h 981"/>
              <a:gd name="T6" fmla="*/ 153 w 1198"/>
              <a:gd name="T7" fmla="*/ 711 h 981"/>
              <a:gd name="T8" fmla="*/ 225 w 1198"/>
              <a:gd name="T9" fmla="*/ 639 h 981"/>
              <a:gd name="T10" fmla="*/ 378 w 1198"/>
              <a:gd name="T11" fmla="*/ 512 h 981"/>
              <a:gd name="T12" fmla="*/ 513 w 1198"/>
              <a:gd name="T13" fmla="*/ 359 h 981"/>
              <a:gd name="T14" fmla="*/ 594 w 1198"/>
              <a:gd name="T15" fmla="*/ 287 h 981"/>
              <a:gd name="T16" fmla="*/ 693 w 1198"/>
              <a:gd name="T17" fmla="*/ 233 h 981"/>
              <a:gd name="T18" fmla="*/ 801 w 1198"/>
              <a:gd name="T19" fmla="*/ 206 h 981"/>
              <a:gd name="T20" fmla="*/ 891 w 1198"/>
              <a:gd name="T21" fmla="*/ 197 h 981"/>
              <a:gd name="T22" fmla="*/ 963 w 1198"/>
              <a:gd name="T23" fmla="*/ 170 h 981"/>
              <a:gd name="T24" fmla="*/ 1026 w 1198"/>
              <a:gd name="T25" fmla="*/ 125 h 981"/>
              <a:gd name="T26" fmla="*/ 1098 w 1198"/>
              <a:gd name="T27" fmla="*/ 54 h 981"/>
              <a:gd name="T28" fmla="*/ 1188 w 1198"/>
              <a:gd name="T29" fmla="*/ 0 h 981"/>
              <a:gd name="T30" fmla="*/ 1197 w 1198"/>
              <a:gd name="T31" fmla="*/ 9 h 981"/>
              <a:gd name="T32" fmla="*/ 1152 w 1198"/>
              <a:gd name="T33" fmla="*/ 99 h 981"/>
              <a:gd name="T34" fmla="*/ 1107 w 1198"/>
              <a:gd name="T35" fmla="*/ 179 h 981"/>
              <a:gd name="T36" fmla="*/ 1026 w 1198"/>
              <a:gd name="T37" fmla="*/ 270 h 981"/>
              <a:gd name="T38" fmla="*/ 972 w 1198"/>
              <a:gd name="T39" fmla="*/ 306 h 981"/>
              <a:gd name="T40" fmla="*/ 918 w 1198"/>
              <a:gd name="T41" fmla="*/ 323 h 981"/>
              <a:gd name="T42" fmla="*/ 810 w 1198"/>
              <a:gd name="T43" fmla="*/ 332 h 981"/>
              <a:gd name="T44" fmla="*/ 729 w 1198"/>
              <a:gd name="T45" fmla="*/ 342 h 981"/>
              <a:gd name="T46" fmla="*/ 639 w 1198"/>
              <a:gd name="T47" fmla="*/ 368 h 981"/>
              <a:gd name="T48" fmla="*/ 558 w 1198"/>
              <a:gd name="T49" fmla="*/ 413 h 981"/>
              <a:gd name="T50" fmla="*/ 414 w 1198"/>
              <a:gd name="T51" fmla="*/ 539 h 981"/>
              <a:gd name="T52" fmla="*/ 297 w 1198"/>
              <a:gd name="T53" fmla="*/ 702 h 981"/>
              <a:gd name="T54" fmla="*/ 243 w 1198"/>
              <a:gd name="T55" fmla="*/ 783 h 981"/>
              <a:gd name="T56" fmla="*/ 171 w 1198"/>
              <a:gd name="T57" fmla="*/ 855 h 981"/>
              <a:gd name="T58" fmla="*/ 9 w 1198"/>
              <a:gd name="T59" fmla="*/ 980 h 981"/>
              <a:gd name="T60" fmla="*/ 0 w 1198"/>
              <a:gd name="T61" fmla="*/ 972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98" h="981">
                <a:moveTo>
                  <a:pt x="0" y="972"/>
                </a:moveTo>
                <a:lnTo>
                  <a:pt x="0" y="972"/>
                </a:lnTo>
                <a:cubicBezTo>
                  <a:pt x="27" y="900"/>
                  <a:pt x="63" y="846"/>
                  <a:pt x="99" y="791"/>
                </a:cubicBezTo>
                <a:cubicBezTo>
                  <a:pt x="117" y="764"/>
                  <a:pt x="135" y="738"/>
                  <a:pt x="153" y="711"/>
                </a:cubicBezTo>
                <a:cubicBezTo>
                  <a:pt x="180" y="683"/>
                  <a:pt x="198" y="656"/>
                  <a:pt x="225" y="639"/>
                </a:cubicBezTo>
                <a:cubicBezTo>
                  <a:pt x="279" y="594"/>
                  <a:pt x="333" y="558"/>
                  <a:pt x="378" y="512"/>
                </a:cubicBezTo>
                <a:cubicBezTo>
                  <a:pt x="432" y="467"/>
                  <a:pt x="468" y="413"/>
                  <a:pt x="513" y="359"/>
                </a:cubicBezTo>
                <a:cubicBezTo>
                  <a:pt x="540" y="332"/>
                  <a:pt x="567" y="306"/>
                  <a:pt x="594" y="287"/>
                </a:cubicBezTo>
                <a:cubicBezTo>
                  <a:pt x="621" y="270"/>
                  <a:pt x="657" y="251"/>
                  <a:pt x="693" y="233"/>
                </a:cubicBezTo>
                <a:cubicBezTo>
                  <a:pt x="729" y="224"/>
                  <a:pt x="765" y="215"/>
                  <a:pt x="801" y="206"/>
                </a:cubicBezTo>
                <a:cubicBezTo>
                  <a:pt x="828" y="197"/>
                  <a:pt x="864" y="197"/>
                  <a:pt x="891" y="197"/>
                </a:cubicBezTo>
                <a:cubicBezTo>
                  <a:pt x="918" y="188"/>
                  <a:pt x="945" y="179"/>
                  <a:pt x="963" y="170"/>
                </a:cubicBezTo>
                <a:cubicBezTo>
                  <a:pt x="981" y="161"/>
                  <a:pt x="1008" y="143"/>
                  <a:pt x="1026" y="125"/>
                </a:cubicBezTo>
                <a:cubicBezTo>
                  <a:pt x="1053" y="99"/>
                  <a:pt x="1071" y="81"/>
                  <a:pt x="1098" y="54"/>
                </a:cubicBezTo>
                <a:cubicBezTo>
                  <a:pt x="1125" y="36"/>
                  <a:pt x="1161" y="9"/>
                  <a:pt x="1188" y="0"/>
                </a:cubicBezTo>
                <a:cubicBezTo>
                  <a:pt x="1197" y="9"/>
                  <a:pt x="1197" y="9"/>
                  <a:pt x="1197" y="9"/>
                </a:cubicBezTo>
                <a:cubicBezTo>
                  <a:pt x="1179" y="36"/>
                  <a:pt x="1161" y="63"/>
                  <a:pt x="1152" y="99"/>
                </a:cubicBezTo>
                <a:cubicBezTo>
                  <a:pt x="1134" y="125"/>
                  <a:pt x="1125" y="152"/>
                  <a:pt x="1107" y="179"/>
                </a:cubicBezTo>
                <a:cubicBezTo>
                  <a:pt x="1089" y="215"/>
                  <a:pt x="1062" y="242"/>
                  <a:pt x="1026" y="270"/>
                </a:cubicBezTo>
                <a:cubicBezTo>
                  <a:pt x="1008" y="287"/>
                  <a:pt x="990" y="296"/>
                  <a:pt x="972" y="306"/>
                </a:cubicBezTo>
                <a:cubicBezTo>
                  <a:pt x="954" y="314"/>
                  <a:pt x="936" y="314"/>
                  <a:pt x="918" y="323"/>
                </a:cubicBezTo>
                <a:cubicBezTo>
                  <a:pt x="882" y="332"/>
                  <a:pt x="846" y="332"/>
                  <a:pt x="810" y="332"/>
                </a:cubicBezTo>
                <a:cubicBezTo>
                  <a:pt x="783" y="332"/>
                  <a:pt x="756" y="342"/>
                  <a:pt x="729" y="342"/>
                </a:cubicBezTo>
                <a:cubicBezTo>
                  <a:pt x="702" y="350"/>
                  <a:pt x="675" y="359"/>
                  <a:pt x="639" y="368"/>
                </a:cubicBezTo>
                <a:cubicBezTo>
                  <a:pt x="612" y="386"/>
                  <a:pt x="585" y="395"/>
                  <a:pt x="558" y="413"/>
                </a:cubicBezTo>
                <a:cubicBezTo>
                  <a:pt x="504" y="440"/>
                  <a:pt x="450" y="486"/>
                  <a:pt x="414" y="539"/>
                </a:cubicBezTo>
                <a:cubicBezTo>
                  <a:pt x="369" y="584"/>
                  <a:pt x="342" y="647"/>
                  <a:pt x="297" y="702"/>
                </a:cubicBezTo>
                <a:cubicBezTo>
                  <a:pt x="279" y="728"/>
                  <a:pt x="261" y="755"/>
                  <a:pt x="243" y="783"/>
                </a:cubicBezTo>
                <a:cubicBezTo>
                  <a:pt x="216" y="810"/>
                  <a:pt x="198" y="828"/>
                  <a:pt x="171" y="855"/>
                </a:cubicBezTo>
                <a:cubicBezTo>
                  <a:pt x="126" y="900"/>
                  <a:pt x="72" y="944"/>
                  <a:pt x="9" y="980"/>
                </a:cubicBezTo>
                <a:lnTo>
                  <a:pt x="0" y="97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69">
            <a:extLst>
              <a:ext uri="{FF2B5EF4-FFF2-40B4-BE49-F238E27FC236}">
                <a16:creationId xmlns:a16="http://schemas.microsoft.com/office/drawing/2014/main" id="{99540B79-40BD-634C-9E06-7E6968731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206" y="8064203"/>
            <a:ext cx="431383" cy="109059"/>
          </a:xfrm>
          <a:custGeom>
            <a:avLst/>
            <a:gdLst>
              <a:gd name="T0" fmla="*/ 9 w 784"/>
              <a:gd name="T1" fmla="*/ 0 h 199"/>
              <a:gd name="T2" fmla="*/ 9 w 784"/>
              <a:gd name="T3" fmla="*/ 0 h 199"/>
              <a:gd name="T4" fmla="*/ 63 w 784"/>
              <a:gd name="T5" fmla="*/ 9 h 199"/>
              <a:gd name="T6" fmla="*/ 108 w 784"/>
              <a:gd name="T7" fmla="*/ 9 h 199"/>
              <a:gd name="T8" fmla="*/ 162 w 784"/>
              <a:gd name="T9" fmla="*/ 18 h 199"/>
              <a:gd name="T10" fmla="*/ 207 w 784"/>
              <a:gd name="T11" fmla="*/ 27 h 199"/>
              <a:gd name="T12" fmla="*/ 252 w 784"/>
              <a:gd name="T13" fmla="*/ 45 h 199"/>
              <a:gd name="T14" fmla="*/ 297 w 784"/>
              <a:gd name="T15" fmla="*/ 54 h 199"/>
              <a:gd name="T16" fmla="*/ 342 w 784"/>
              <a:gd name="T17" fmla="*/ 72 h 199"/>
              <a:gd name="T18" fmla="*/ 387 w 784"/>
              <a:gd name="T19" fmla="*/ 90 h 199"/>
              <a:gd name="T20" fmla="*/ 441 w 784"/>
              <a:gd name="T21" fmla="*/ 108 h 199"/>
              <a:gd name="T22" fmla="*/ 486 w 784"/>
              <a:gd name="T23" fmla="*/ 117 h 199"/>
              <a:gd name="T24" fmla="*/ 531 w 784"/>
              <a:gd name="T25" fmla="*/ 126 h 199"/>
              <a:gd name="T26" fmla="*/ 585 w 784"/>
              <a:gd name="T27" fmla="*/ 135 h 199"/>
              <a:gd name="T28" fmla="*/ 783 w 784"/>
              <a:gd name="T29" fmla="*/ 171 h 199"/>
              <a:gd name="T30" fmla="*/ 783 w 784"/>
              <a:gd name="T31" fmla="*/ 180 h 199"/>
              <a:gd name="T32" fmla="*/ 576 w 784"/>
              <a:gd name="T33" fmla="*/ 198 h 199"/>
              <a:gd name="T34" fmla="*/ 522 w 784"/>
              <a:gd name="T35" fmla="*/ 198 h 199"/>
              <a:gd name="T36" fmla="*/ 477 w 784"/>
              <a:gd name="T37" fmla="*/ 198 h 199"/>
              <a:gd name="T38" fmla="*/ 423 w 784"/>
              <a:gd name="T39" fmla="*/ 189 h 199"/>
              <a:gd name="T40" fmla="*/ 369 w 784"/>
              <a:gd name="T41" fmla="*/ 189 h 199"/>
              <a:gd name="T42" fmla="*/ 324 w 784"/>
              <a:gd name="T43" fmla="*/ 180 h 199"/>
              <a:gd name="T44" fmla="*/ 270 w 784"/>
              <a:gd name="T45" fmla="*/ 171 h 199"/>
              <a:gd name="T46" fmla="*/ 216 w 784"/>
              <a:gd name="T47" fmla="*/ 162 h 199"/>
              <a:gd name="T48" fmla="*/ 171 w 784"/>
              <a:gd name="T49" fmla="*/ 144 h 199"/>
              <a:gd name="T50" fmla="*/ 126 w 784"/>
              <a:gd name="T51" fmla="*/ 117 h 199"/>
              <a:gd name="T52" fmla="*/ 81 w 784"/>
              <a:gd name="T53" fmla="*/ 90 h 199"/>
              <a:gd name="T54" fmla="*/ 36 w 784"/>
              <a:gd name="T55" fmla="*/ 54 h 199"/>
              <a:gd name="T56" fmla="*/ 0 w 784"/>
              <a:gd name="T57" fmla="*/ 18 h 199"/>
              <a:gd name="T58" fmla="*/ 9 w 784"/>
              <a:gd name="T59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4" h="199">
                <a:moveTo>
                  <a:pt x="9" y="0"/>
                </a:moveTo>
                <a:lnTo>
                  <a:pt x="9" y="0"/>
                </a:lnTo>
                <a:cubicBezTo>
                  <a:pt x="27" y="0"/>
                  <a:pt x="45" y="0"/>
                  <a:pt x="63" y="9"/>
                </a:cubicBezTo>
                <a:cubicBezTo>
                  <a:pt x="81" y="9"/>
                  <a:pt x="99" y="9"/>
                  <a:pt x="108" y="9"/>
                </a:cubicBezTo>
                <a:cubicBezTo>
                  <a:pt x="126" y="9"/>
                  <a:pt x="144" y="18"/>
                  <a:pt x="162" y="18"/>
                </a:cubicBezTo>
                <a:cubicBezTo>
                  <a:pt x="180" y="18"/>
                  <a:pt x="189" y="27"/>
                  <a:pt x="207" y="27"/>
                </a:cubicBezTo>
                <a:cubicBezTo>
                  <a:pt x="225" y="36"/>
                  <a:pt x="243" y="36"/>
                  <a:pt x="252" y="45"/>
                </a:cubicBezTo>
                <a:cubicBezTo>
                  <a:pt x="270" y="45"/>
                  <a:pt x="288" y="54"/>
                  <a:pt x="297" y="54"/>
                </a:cubicBezTo>
                <a:cubicBezTo>
                  <a:pt x="342" y="72"/>
                  <a:pt x="342" y="72"/>
                  <a:pt x="342" y="72"/>
                </a:cubicBezTo>
                <a:cubicBezTo>
                  <a:pt x="360" y="81"/>
                  <a:pt x="378" y="90"/>
                  <a:pt x="387" y="90"/>
                </a:cubicBezTo>
                <a:cubicBezTo>
                  <a:pt x="441" y="108"/>
                  <a:pt x="441" y="108"/>
                  <a:pt x="441" y="108"/>
                </a:cubicBezTo>
                <a:cubicBezTo>
                  <a:pt x="486" y="117"/>
                  <a:pt x="486" y="117"/>
                  <a:pt x="486" y="117"/>
                </a:cubicBezTo>
                <a:cubicBezTo>
                  <a:pt x="531" y="126"/>
                  <a:pt x="531" y="126"/>
                  <a:pt x="531" y="126"/>
                </a:cubicBezTo>
                <a:cubicBezTo>
                  <a:pt x="585" y="135"/>
                  <a:pt x="585" y="135"/>
                  <a:pt x="585" y="135"/>
                </a:cubicBezTo>
                <a:cubicBezTo>
                  <a:pt x="648" y="153"/>
                  <a:pt x="711" y="162"/>
                  <a:pt x="783" y="171"/>
                </a:cubicBezTo>
                <a:cubicBezTo>
                  <a:pt x="783" y="180"/>
                  <a:pt x="783" y="180"/>
                  <a:pt x="783" y="180"/>
                </a:cubicBezTo>
                <a:cubicBezTo>
                  <a:pt x="711" y="189"/>
                  <a:pt x="648" y="198"/>
                  <a:pt x="576" y="198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477" y="198"/>
                  <a:pt x="477" y="198"/>
                  <a:pt x="477" y="198"/>
                </a:cubicBezTo>
                <a:cubicBezTo>
                  <a:pt x="423" y="189"/>
                  <a:pt x="423" y="189"/>
                  <a:pt x="423" y="189"/>
                </a:cubicBezTo>
                <a:cubicBezTo>
                  <a:pt x="369" y="189"/>
                  <a:pt x="369" y="189"/>
                  <a:pt x="369" y="189"/>
                </a:cubicBezTo>
                <a:cubicBezTo>
                  <a:pt x="351" y="189"/>
                  <a:pt x="333" y="180"/>
                  <a:pt x="324" y="180"/>
                </a:cubicBezTo>
                <a:cubicBezTo>
                  <a:pt x="270" y="171"/>
                  <a:pt x="270" y="171"/>
                  <a:pt x="270" y="171"/>
                </a:cubicBezTo>
                <a:cubicBezTo>
                  <a:pt x="252" y="171"/>
                  <a:pt x="234" y="171"/>
                  <a:pt x="216" y="162"/>
                </a:cubicBezTo>
                <a:cubicBezTo>
                  <a:pt x="198" y="153"/>
                  <a:pt x="180" y="153"/>
                  <a:pt x="171" y="144"/>
                </a:cubicBezTo>
                <a:cubicBezTo>
                  <a:pt x="153" y="135"/>
                  <a:pt x="135" y="126"/>
                  <a:pt x="126" y="117"/>
                </a:cubicBezTo>
                <a:cubicBezTo>
                  <a:pt x="108" y="108"/>
                  <a:pt x="90" y="99"/>
                  <a:pt x="81" y="90"/>
                </a:cubicBezTo>
                <a:cubicBezTo>
                  <a:pt x="63" y="81"/>
                  <a:pt x="54" y="72"/>
                  <a:pt x="36" y="54"/>
                </a:cubicBezTo>
                <a:cubicBezTo>
                  <a:pt x="27" y="45"/>
                  <a:pt x="9" y="27"/>
                  <a:pt x="0" y="18"/>
                </a:cubicBezTo>
                <a:lnTo>
                  <a:pt x="9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70">
            <a:extLst>
              <a:ext uri="{FF2B5EF4-FFF2-40B4-BE49-F238E27FC236}">
                <a16:creationId xmlns:a16="http://schemas.microsoft.com/office/drawing/2014/main" id="{44CEA64F-D8EE-AC46-B6E4-513FA43D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436" y="8158720"/>
            <a:ext cx="283551" cy="375642"/>
          </a:xfrm>
          <a:custGeom>
            <a:avLst/>
            <a:gdLst>
              <a:gd name="T0" fmla="*/ 18 w 514"/>
              <a:gd name="T1" fmla="*/ 0 h 685"/>
              <a:gd name="T2" fmla="*/ 18 w 514"/>
              <a:gd name="T3" fmla="*/ 0 h 685"/>
              <a:gd name="T4" fmla="*/ 99 w 514"/>
              <a:gd name="T5" fmla="*/ 81 h 685"/>
              <a:gd name="T6" fmla="*/ 171 w 514"/>
              <a:gd name="T7" fmla="*/ 153 h 685"/>
              <a:gd name="T8" fmla="*/ 234 w 514"/>
              <a:gd name="T9" fmla="*/ 234 h 685"/>
              <a:gd name="T10" fmla="*/ 297 w 514"/>
              <a:gd name="T11" fmla="*/ 315 h 685"/>
              <a:gd name="T12" fmla="*/ 378 w 514"/>
              <a:gd name="T13" fmla="*/ 378 h 685"/>
              <a:gd name="T14" fmla="*/ 423 w 514"/>
              <a:gd name="T15" fmla="*/ 414 h 685"/>
              <a:gd name="T16" fmla="*/ 468 w 514"/>
              <a:gd name="T17" fmla="*/ 459 h 685"/>
              <a:gd name="T18" fmla="*/ 495 w 514"/>
              <a:gd name="T19" fmla="*/ 522 h 685"/>
              <a:gd name="T20" fmla="*/ 504 w 514"/>
              <a:gd name="T21" fmla="*/ 576 h 685"/>
              <a:gd name="T22" fmla="*/ 513 w 514"/>
              <a:gd name="T23" fmla="*/ 684 h 685"/>
              <a:gd name="T24" fmla="*/ 504 w 514"/>
              <a:gd name="T25" fmla="*/ 684 h 685"/>
              <a:gd name="T26" fmla="*/ 468 w 514"/>
              <a:gd name="T27" fmla="*/ 585 h 685"/>
              <a:gd name="T28" fmla="*/ 423 w 514"/>
              <a:gd name="T29" fmla="*/ 495 h 685"/>
              <a:gd name="T30" fmla="*/ 333 w 514"/>
              <a:gd name="T31" fmla="*/ 450 h 685"/>
              <a:gd name="T32" fmla="*/ 234 w 514"/>
              <a:gd name="T33" fmla="*/ 387 h 685"/>
              <a:gd name="T34" fmla="*/ 144 w 514"/>
              <a:gd name="T35" fmla="*/ 315 h 685"/>
              <a:gd name="T36" fmla="*/ 72 w 514"/>
              <a:gd name="T37" fmla="*/ 225 h 685"/>
              <a:gd name="T38" fmla="*/ 9 w 514"/>
              <a:gd name="T39" fmla="*/ 0 h 685"/>
              <a:gd name="T40" fmla="*/ 18 w 514"/>
              <a:gd name="T41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685">
                <a:moveTo>
                  <a:pt x="18" y="0"/>
                </a:moveTo>
                <a:lnTo>
                  <a:pt x="18" y="0"/>
                </a:lnTo>
                <a:cubicBezTo>
                  <a:pt x="45" y="27"/>
                  <a:pt x="72" y="54"/>
                  <a:pt x="99" y="81"/>
                </a:cubicBezTo>
                <a:cubicBezTo>
                  <a:pt x="171" y="153"/>
                  <a:pt x="171" y="153"/>
                  <a:pt x="171" y="153"/>
                </a:cubicBezTo>
                <a:cubicBezTo>
                  <a:pt x="189" y="180"/>
                  <a:pt x="216" y="207"/>
                  <a:pt x="234" y="234"/>
                </a:cubicBezTo>
                <a:cubicBezTo>
                  <a:pt x="252" y="261"/>
                  <a:pt x="279" y="288"/>
                  <a:pt x="297" y="315"/>
                </a:cubicBezTo>
                <a:cubicBezTo>
                  <a:pt x="324" y="333"/>
                  <a:pt x="351" y="360"/>
                  <a:pt x="378" y="378"/>
                </a:cubicBezTo>
                <a:cubicBezTo>
                  <a:pt x="396" y="387"/>
                  <a:pt x="405" y="396"/>
                  <a:pt x="423" y="414"/>
                </a:cubicBezTo>
                <a:cubicBezTo>
                  <a:pt x="441" y="423"/>
                  <a:pt x="459" y="441"/>
                  <a:pt x="468" y="459"/>
                </a:cubicBezTo>
                <a:cubicBezTo>
                  <a:pt x="477" y="477"/>
                  <a:pt x="486" y="495"/>
                  <a:pt x="495" y="522"/>
                </a:cubicBezTo>
                <a:cubicBezTo>
                  <a:pt x="495" y="540"/>
                  <a:pt x="504" y="558"/>
                  <a:pt x="504" y="576"/>
                </a:cubicBezTo>
                <a:cubicBezTo>
                  <a:pt x="504" y="612"/>
                  <a:pt x="504" y="648"/>
                  <a:pt x="513" y="684"/>
                </a:cubicBezTo>
                <a:cubicBezTo>
                  <a:pt x="504" y="684"/>
                  <a:pt x="504" y="684"/>
                  <a:pt x="504" y="684"/>
                </a:cubicBezTo>
                <a:cubicBezTo>
                  <a:pt x="486" y="657"/>
                  <a:pt x="477" y="621"/>
                  <a:pt x="468" y="585"/>
                </a:cubicBezTo>
                <a:cubicBezTo>
                  <a:pt x="450" y="549"/>
                  <a:pt x="441" y="513"/>
                  <a:pt x="423" y="495"/>
                </a:cubicBezTo>
                <a:cubicBezTo>
                  <a:pt x="405" y="477"/>
                  <a:pt x="369" y="468"/>
                  <a:pt x="333" y="450"/>
                </a:cubicBezTo>
                <a:cubicBezTo>
                  <a:pt x="306" y="432"/>
                  <a:pt x="270" y="405"/>
                  <a:pt x="234" y="387"/>
                </a:cubicBezTo>
                <a:cubicBezTo>
                  <a:pt x="207" y="360"/>
                  <a:pt x="171" y="342"/>
                  <a:pt x="144" y="315"/>
                </a:cubicBezTo>
                <a:cubicBezTo>
                  <a:pt x="117" y="288"/>
                  <a:pt x="90" y="261"/>
                  <a:pt x="72" y="225"/>
                </a:cubicBezTo>
                <a:cubicBezTo>
                  <a:pt x="27" y="162"/>
                  <a:pt x="0" y="81"/>
                  <a:pt x="9" y="0"/>
                </a:cubicBezTo>
                <a:lnTo>
                  <a:pt x="1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71">
            <a:extLst>
              <a:ext uri="{FF2B5EF4-FFF2-40B4-BE49-F238E27FC236}">
                <a16:creationId xmlns:a16="http://schemas.microsoft.com/office/drawing/2014/main" id="{7529BE95-5BF2-6D4B-BEF0-584B347E1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0076" y="6724007"/>
            <a:ext cx="193880" cy="533170"/>
          </a:xfrm>
          <a:custGeom>
            <a:avLst/>
            <a:gdLst>
              <a:gd name="T0" fmla="*/ 261 w 353"/>
              <a:gd name="T1" fmla="*/ 0 h 972"/>
              <a:gd name="T2" fmla="*/ 261 w 353"/>
              <a:gd name="T3" fmla="*/ 0 h 972"/>
              <a:gd name="T4" fmla="*/ 333 w 353"/>
              <a:gd name="T5" fmla="*/ 126 h 972"/>
              <a:gd name="T6" fmla="*/ 343 w 353"/>
              <a:gd name="T7" fmla="*/ 153 h 972"/>
              <a:gd name="T8" fmla="*/ 343 w 353"/>
              <a:gd name="T9" fmla="*/ 189 h 972"/>
              <a:gd name="T10" fmla="*/ 343 w 353"/>
              <a:gd name="T11" fmla="*/ 261 h 972"/>
              <a:gd name="T12" fmla="*/ 297 w 353"/>
              <a:gd name="T13" fmla="*/ 387 h 972"/>
              <a:gd name="T14" fmla="*/ 261 w 353"/>
              <a:gd name="T15" fmla="*/ 522 h 972"/>
              <a:gd name="T16" fmla="*/ 243 w 353"/>
              <a:gd name="T17" fmla="*/ 585 h 972"/>
              <a:gd name="T18" fmla="*/ 225 w 353"/>
              <a:gd name="T19" fmla="*/ 647 h 972"/>
              <a:gd name="T20" fmla="*/ 163 w 353"/>
              <a:gd name="T21" fmla="*/ 764 h 972"/>
              <a:gd name="T22" fmla="*/ 99 w 353"/>
              <a:gd name="T23" fmla="*/ 863 h 972"/>
              <a:gd name="T24" fmla="*/ 36 w 353"/>
              <a:gd name="T25" fmla="*/ 971 h 972"/>
              <a:gd name="T26" fmla="*/ 27 w 353"/>
              <a:gd name="T27" fmla="*/ 971 h 972"/>
              <a:gd name="T28" fmla="*/ 9 w 353"/>
              <a:gd name="T29" fmla="*/ 827 h 972"/>
              <a:gd name="T30" fmla="*/ 45 w 353"/>
              <a:gd name="T31" fmla="*/ 701 h 972"/>
              <a:gd name="T32" fmla="*/ 127 w 353"/>
              <a:gd name="T33" fmla="*/ 593 h 972"/>
              <a:gd name="T34" fmla="*/ 163 w 353"/>
              <a:gd name="T35" fmla="*/ 540 h 972"/>
              <a:gd name="T36" fmla="*/ 199 w 353"/>
              <a:gd name="T37" fmla="*/ 495 h 972"/>
              <a:gd name="T38" fmla="*/ 252 w 353"/>
              <a:gd name="T39" fmla="*/ 378 h 972"/>
              <a:gd name="T40" fmla="*/ 243 w 353"/>
              <a:gd name="T41" fmla="*/ 252 h 972"/>
              <a:gd name="T42" fmla="*/ 235 w 353"/>
              <a:gd name="T43" fmla="*/ 198 h 972"/>
              <a:gd name="T44" fmla="*/ 235 w 353"/>
              <a:gd name="T45" fmla="*/ 135 h 972"/>
              <a:gd name="T46" fmla="*/ 252 w 353"/>
              <a:gd name="T47" fmla="*/ 9 h 972"/>
              <a:gd name="T48" fmla="*/ 261 w 353"/>
              <a:gd name="T49" fmla="*/ 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53" h="972">
                <a:moveTo>
                  <a:pt x="261" y="0"/>
                </a:moveTo>
                <a:lnTo>
                  <a:pt x="261" y="0"/>
                </a:lnTo>
                <a:cubicBezTo>
                  <a:pt x="297" y="36"/>
                  <a:pt x="315" y="81"/>
                  <a:pt x="333" y="126"/>
                </a:cubicBezTo>
                <a:cubicBezTo>
                  <a:pt x="333" y="135"/>
                  <a:pt x="343" y="144"/>
                  <a:pt x="343" y="153"/>
                </a:cubicBezTo>
                <a:cubicBezTo>
                  <a:pt x="343" y="171"/>
                  <a:pt x="343" y="180"/>
                  <a:pt x="343" y="189"/>
                </a:cubicBezTo>
                <a:cubicBezTo>
                  <a:pt x="352" y="216"/>
                  <a:pt x="352" y="234"/>
                  <a:pt x="343" y="261"/>
                </a:cubicBezTo>
                <a:cubicBezTo>
                  <a:pt x="333" y="306"/>
                  <a:pt x="307" y="351"/>
                  <a:pt x="297" y="387"/>
                </a:cubicBezTo>
                <a:cubicBezTo>
                  <a:pt x="279" y="432"/>
                  <a:pt x="271" y="477"/>
                  <a:pt x="261" y="522"/>
                </a:cubicBezTo>
                <a:cubicBezTo>
                  <a:pt x="261" y="540"/>
                  <a:pt x="252" y="567"/>
                  <a:pt x="243" y="585"/>
                </a:cubicBezTo>
                <a:cubicBezTo>
                  <a:pt x="243" y="611"/>
                  <a:pt x="235" y="629"/>
                  <a:pt x="225" y="647"/>
                </a:cubicBezTo>
                <a:cubicBezTo>
                  <a:pt x="207" y="692"/>
                  <a:pt x="189" y="728"/>
                  <a:pt x="163" y="764"/>
                </a:cubicBezTo>
                <a:cubicBezTo>
                  <a:pt x="144" y="800"/>
                  <a:pt x="117" y="827"/>
                  <a:pt x="99" y="863"/>
                </a:cubicBezTo>
                <a:cubicBezTo>
                  <a:pt x="72" y="899"/>
                  <a:pt x="54" y="935"/>
                  <a:pt x="36" y="971"/>
                </a:cubicBezTo>
                <a:cubicBezTo>
                  <a:pt x="27" y="971"/>
                  <a:pt x="27" y="971"/>
                  <a:pt x="27" y="971"/>
                </a:cubicBezTo>
                <a:cubicBezTo>
                  <a:pt x="0" y="926"/>
                  <a:pt x="0" y="881"/>
                  <a:pt x="9" y="827"/>
                </a:cubicBezTo>
                <a:cubicBezTo>
                  <a:pt x="18" y="782"/>
                  <a:pt x="27" y="738"/>
                  <a:pt x="45" y="701"/>
                </a:cubicBezTo>
                <a:cubicBezTo>
                  <a:pt x="72" y="656"/>
                  <a:pt x="99" y="620"/>
                  <a:pt x="127" y="593"/>
                </a:cubicBezTo>
                <a:cubicBezTo>
                  <a:pt x="135" y="576"/>
                  <a:pt x="144" y="558"/>
                  <a:pt x="163" y="540"/>
                </a:cubicBezTo>
                <a:cubicBezTo>
                  <a:pt x="171" y="522"/>
                  <a:pt x="189" y="513"/>
                  <a:pt x="199" y="495"/>
                </a:cubicBezTo>
                <a:cubicBezTo>
                  <a:pt x="225" y="459"/>
                  <a:pt x="252" y="423"/>
                  <a:pt x="252" y="378"/>
                </a:cubicBezTo>
                <a:cubicBezTo>
                  <a:pt x="261" y="342"/>
                  <a:pt x="243" y="297"/>
                  <a:pt x="243" y="252"/>
                </a:cubicBezTo>
                <a:cubicBezTo>
                  <a:pt x="235" y="234"/>
                  <a:pt x="235" y="216"/>
                  <a:pt x="235" y="198"/>
                </a:cubicBezTo>
                <a:cubicBezTo>
                  <a:pt x="235" y="180"/>
                  <a:pt x="235" y="153"/>
                  <a:pt x="235" y="135"/>
                </a:cubicBezTo>
                <a:cubicBezTo>
                  <a:pt x="243" y="99"/>
                  <a:pt x="243" y="54"/>
                  <a:pt x="252" y="9"/>
                </a:cubicBezTo>
                <a:lnTo>
                  <a:pt x="261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72">
            <a:extLst>
              <a:ext uri="{FF2B5EF4-FFF2-40B4-BE49-F238E27FC236}">
                <a16:creationId xmlns:a16="http://schemas.microsoft.com/office/drawing/2014/main" id="{5A47936F-6E0F-B448-B4D1-420E8F936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468" y="7046331"/>
            <a:ext cx="293243" cy="198727"/>
          </a:xfrm>
          <a:custGeom>
            <a:avLst/>
            <a:gdLst>
              <a:gd name="T0" fmla="*/ 522 w 532"/>
              <a:gd name="T1" fmla="*/ 71 h 360"/>
              <a:gd name="T2" fmla="*/ 522 w 532"/>
              <a:gd name="T3" fmla="*/ 71 h 360"/>
              <a:gd name="T4" fmla="*/ 486 w 532"/>
              <a:gd name="T5" fmla="*/ 80 h 360"/>
              <a:gd name="T6" fmla="*/ 441 w 532"/>
              <a:gd name="T7" fmla="*/ 98 h 360"/>
              <a:gd name="T8" fmla="*/ 405 w 532"/>
              <a:gd name="T9" fmla="*/ 107 h 360"/>
              <a:gd name="T10" fmla="*/ 378 w 532"/>
              <a:gd name="T11" fmla="*/ 116 h 360"/>
              <a:gd name="T12" fmla="*/ 342 w 532"/>
              <a:gd name="T13" fmla="*/ 134 h 360"/>
              <a:gd name="T14" fmla="*/ 306 w 532"/>
              <a:gd name="T15" fmla="*/ 134 h 360"/>
              <a:gd name="T16" fmla="*/ 270 w 532"/>
              <a:gd name="T17" fmla="*/ 143 h 360"/>
              <a:gd name="T18" fmla="*/ 234 w 532"/>
              <a:gd name="T19" fmla="*/ 161 h 360"/>
              <a:gd name="T20" fmla="*/ 198 w 532"/>
              <a:gd name="T21" fmla="*/ 170 h 360"/>
              <a:gd name="T22" fmla="*/ 171 w 532"/>
              <a:gd name="T23" fmla="*/ 189 h 360"/>
              <a:gd name="T24" fmla="*/ 135 w 532"/>
              <a:gd name="T25" fmla="*/ 215 h 360"/>
              <a:gd name="T26" fmla="*/ 108 w 532"/>
              <a:gd name="T27" fmla="*/ 233 h 360"/>
              <a:gd name="T28" fmla="*/ 9 w 532"/>
              <a:gd name="T29" fmla="*/ 359 h 360"/>
              <a:gd name="T30" fmla="*/ 0 w 532"/>
              <a:gd name="T31" fmla="*/ 350 h 360"/>
              <a:gd name="T32" fmla="*/ 63 w 532"/>
              <a:gd name="T33" fmla="*/ 197 h 360"/>
              <a:gd name="T34" fmla="*/ 90 w 532"/>
              <a:gd name="T35" fmla="*/ 161 h 360"/>
              <a:gd name="T36" fmla="*/ 117 w 532"/>
              <a:gd name="T37" fmla="*/ 125 h 360"/>
              <a:gd name="T38" fmla="*/ 153 w 532"/>
              <a:gd name="T39" fmla="*/ 98 h 360"/>
              <a:gd name="T40" fmla="*/ 189 w 532"/>
              <a:gd name="T41" fmla="*/ 71 h 360"/>
              <a:gd name="T42" fmla="*/ 225 w 532"/>
              <a:gd name="T43" fmla="*/ 44 h 360"/>
              <a:gd name="T44" fmla="*/ 261 w 532"/>
              <a:gd name="T45" fmla="*/ 26 h 360"/>
              <a:gd name="T46" fmla="*/ 306 w 532"/>
              <a:gd name="T47" fmla="*/ 8 h 360"/>
              <a:gd name="T48" fmla="*/ 351 w 532"/>
              <a:gd name="T49" fmla="*/ 0 h 360"/>
              <a:gd name="T50" fmla="*/ 396 w 532"/>
              <a:gd name="T51" fmla="*/ 0 h 360"/>
              <a:gd name="T52" fmla="*/ 441 w 532"/>
              <a:gd name="T53" fmla="*/ 8 h 360"/>
              <a:gd name="T54" fmla="*/ 486 w 532"/>
              <a:gd name="T55" fmla="*/ 26 h 360"/>
              <a:gd name="T56" fmla="*/ 531 w 532"/>
              <a:gd name="T57" fmla="*/ 53 h 360"/>
              <a:gd name="T58" fmla="*/ 522 w 532"/>
              <a:gd name="T59" fmla="*/ 7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2" h="360">
                <a:moveTo>
                  <a:pt x="522" y="71"/>
                </a:moveTo>
                <a:lnTo>
                  <a:pt x="522" y="71"/>
                </a:lnTo>
                <a:cubicBezTo>
                  <a:pt x="513" y="71"/>
                  <a:pt x="495" y="80"/>
                  <a:pt x="486" y="80"/>
                </a:cubicBezTo>
                <a:cubicBezTo>
                  <a:pt x="469" y="89"/>
                  <a:pt x="459" y="89"/>
                  <a:pt x="441" y="98"/>
                </a:cubicBezTo>
                <a:cubicBezTo>
                  <a:pt x="433" y="98"/>
                  <a:pt x="423" y="107"/>
                  <a:pt x="405" y="107"/>
                </a:cubicBezTo>
                <a:cubicBezTo>
                  <a:pt x="396" y="116"/>
                  <a:pt x="387" y="116"/>
                  <a:pt x="378" y="116"/>
                </a:cubicBezTo>
                <a:cubicBezTo>
                  <a:pt x="360" y="125"/>
                  <a:pt x="351" y="125"/>
                  <a:pt x="342" y="134"/>
                </a:cubicBezTo>
                <a:cubicBezTo>
                  <a:pt x="333" y="134"/>
                  <a:pt x="315" y="134"/>
                  <a:pt x="306" y="134"/>
                </a:cubicBezTo>
                <a:cubicBezTo>
                  <a:pt x="270" y="143"/>
                  <a:pt x="270" y="143"/>
                  <a:pt x="270" y="143"/>
                </a:cubicBezTo>
                <a:cubicBezTo>
                  <a:pt x="261" y="153"/>
                  <a:pt x="243" y="153"/>
                  <a:pt x="234" y="161"/>
                </a:cubicBezTo>
                <a:cubicBezTo>
                  <a:pt x="198" y="170"/>
                  <a:pt x="198" y="170"/>
                  <a:pt x="198" y="170"/>
                </a:cubicBezTo>
                <a:cubicBezTo>
                  <a:pt x="171" y="189"/>
                  <a:pt x="171" y="189"/>
                  <a:pt x="171" y="189"/>
                </a:cubicBezTo>
                <a:cubicBezTo>
                  <a:pt x="135" y="215"/>
                  <a:pt x="135" y="215"/>
                  <a:pt x="135" y="215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72" y="269"/>
                  <a:pt x="36" y="305"/>
                  <a:pt x="9" y="359"/>
                </a:cubicBezTo>
                <a:cubicBezTo>
                  <a:pt x="0" y="350"/>
                  <a:pt x="0" y="350"/>
                  <a:pt x="0" y="350"/>
                </a:cubicBezTo>
                <a:cubicBezTo>
                  <a:pt x="9" y="296"/>
                  <a:pt x="27" y="242"/>
                  <a:pt x="63" y="197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117" y="125"/>
                  <a:pt x="117" y="125"/>
                  <a:pt x="117" y="125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98" y="62"/>
                  <a:pt x="216" y="53"/>
                  <a:pt x="225" y="44"/>
                </a:cubicBezTo>
                <a:cubicBezTo>
                  <a:pt x="243" y="35"/>
                  <a:pt x="252" y="35"/>
                  <a:pt x="261" y="26"/>
                </a:cubicBezTo>
                <a:cubicBezTo>
                  <a:pt x="279" y="17"/>
                  <a:pt x="297" y="8"/>
                  <a:pt x="306" y="8"/>
                </a:cubicBezTo>
                <a:cubicBezTo>
                  <a:pt x="324" y="0"/>
                  <a:pt x="342" y="0"/>
                  <a:pt x="351" y="0"/>
                </a:cubicBezTo>
                <a:cubicBezTo>
                  <a:pt x="369" y="0"/>
                  <a:pt x="387" y="0"/>
                  <a:pt x="396" y="0"/>
                </a:cubicBezTo>
                <a:cubicBezTo>
                  <a:pt x="414" y="0"/>
                  <a:pt x="433" y="8"/>
                  <a:pt x="441" y="8"/>
                </a:cubicBezTo>
                <a:cubicBezTo>
                  <a:pt x="459" y="17"/>
                  <a:pt x="477" y="17"/>
                  <a:pt x="486" y="26"/>
                </a:cubicBezTo>
                <a:cubicBezTo>
                  <a:pt x="505" y="35"/>
                  <a:pt x="513" y="44"/>
                  <a:pt x="531" y="53"/>
                </a:cubicBezTo>
                <a:lnTo>
                  <a:pt x="522" y="7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73">
            <a:extLst>
              <a:ext uri="{FF2B5EF4-FFF2-40B4-BE49-F238E27FC236}">
                <a16:creationId xmlns:a16="http://schemas.microsoft.com/office/drawing/2014/main" id="{29D45545-9E66-744E-93BB-0FAFDF58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28" y="7644937"/>
            <a:ext cx="70282" cy="169645"/>
          </a:xfrm>
          <a:custGeom>
            <a:avLst/>
            <a:gdLst>
              <a:gd name="T0" fmla="*/ 36 w 127"/>
              <a:gd name="T1" fmla="*/ 0 h 307"/>
              <a:gd name="T2" fmla="*/ 36 w 127"/>
              <a:gd name="T3" fmla="*/ 0 h 307"/>
              <a:gd name="T4" fmla="*/ 63 w 127"/>
              <a:gd name="T5" fmla="*/ 0 h 307"/>
              <a:gd name="T6" fmla="*/ 90 w 127"/>
              <a:gd name="T7" fmla="*/ 18 h 307"/>
              <a:gd name="T8" fmla="*/ 108 w 127"/>
              <a:gd name="T9" fmla="*/ 36 h 307"/>
              <a:gd name="T10" fmla="*/ 117 w 127"/>
              <a:gd name="T11" fmla="*/ 54 h 307"/>
              <a:gd name="T12" fmla="*/ 126 w 127"/>
              <a:gd name="T13" fmla="*/ 72 h 307"/>
              <a:gd name="T14" fmla="*/ 126 w 127"/>
              <a:gd name="T15" fmla="*/ 99 h 307"/>
              <a:gd name="T16" fmla="*/ 126 w 127"/>
              <a:gd name="T17" fmla="*/ 126 h 307"/>
              <a:gd name="T18" fmla="*/ 126 w 127"/>
              <a:gd name="T19" fmla="*/ 144 h 307"/>
              <a:gd name="T20" fmla="*/ 117 w 127"/>
              <a:gd name="T21" fmla="*/ 171 h 307"/>
              <a:gd name="T22" fmla="*/ 117 w 127"/>
              <a:gd name="T23" fmla="*/ 189 h 307"/>
              <a:gd name="T24" fmla="*/ 108 w 127"/>
              <a:gd name="T25" fmla="*/ 207 h 307"/>
              <a:gd name="T26" fmla="*/ 99 w 127"/>
              <a:gd name="T27" fmla="*/ 234 h 307"/>
              <a:gd name="T28" fmla="*/ 54 w 127"/>
              <a:gd name="T29" fmla="*/ 306 h 307"/>
              <a:gd name="T30" fmla="*/ 45 w 127"/>
              <a:gd name="T31" fmla="*/ 297 h 307"/>
              <a:gd name="T32" fmla="*/ 45 w 127"/>
              <a:gd name="T33" fmla="*/ 225 h 307"/>
              <a:gd name="T34" fmla="*/ 36 w 127"/>
              <a:gd name="T35" fmla="*/ 207 h 307"/>
              <a:gd name="T36" fmla="*/ 36 w 127"/>
              <a:gd name="T37" fmla="*/ 189 h 307"/>
              <a:gd name="T38" fmla="*/ 27 w 127"/>
              <a:gd name="T39" fmla="*/ 153 h 307"/>
              <a:gd name="T40" fmla="*/ 18 w 127"/>
              <a:gd name="T41" fmla="*/ 135 h 307"/>
              <a:gd name="T42" fmla="*/ 9 w 127"/>
              <a:gd name="T43" fmla="*/ 117 h 307"/>
              <a:gd name="T44" fmla="*/ 0 w 127"/>
              <a:gd name="T45" fmla="*/ 90 h 307"/>
              <a:gd name="T46" fmla="*/ 0 w 127"/>
              <a:gd name="T47" fmla="*/ 72 h 307"/>
              <a:gd name="T48" fmla="*/ 9 w 127"/>
              <a:gd name="T49" fmla="*/ 54 h 307"/>
              <a:gd name="T50" fmla="*/ 18 w 127"/>
              <a:gd name="T51" fmla="*/ 27 h 307"/>
              <a:gd name="T52" fmla="*/ 27 w 127"/>
              <a:gd name="T53" fmla="*/ 0 h 307"/>
              <a:gd name="T54" fmla="*/ 36 w 127"/>
              <a:gd name="T5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7" h="307">
                <a:moveTo>
                  <a:pt x="36" y="0"/>
                </a:moveTo>
                <a:lnTo>
                  <a:pt x="36" y="0"/>
                </a:lnTo>
                <a:cubicBezTo>
                  <a:pt x="45" y="0"/>
                  <a:pt x="54" y="0"/>
                  <a:pt x="63" y="0"/>
                </a:cubicBezTo>
                <a:cubicBezTo>
                  <a:pt x="72" y="9"/>
                  <a:pt x="81" y="9"/>
                  <a:pt x="90" y="18"/>
                </a:cubicBezTo>
                <a:cubicBezTo>
                  <a:pt x="90" y="18"/>
                  <a:pt x="99" y="27"/>
                  <a:pt x="108" y="36"/>
                </a:cubicBezTo>
                <a:cubicBezTo>
                  <a:pt x="108" y="36"/>
                  <a:pt x="117" y="45"/>
                  <a:pt x="117" y="54"/>
                </a:cubicBezTo>
                <a:cubicBezTo>
                  <a:pt x="126" y="63"/>
                  <a:pt x="126" y="63"/>
                  <a:pt x="126" y="72"/>
                </a:cubicBezTo>
                <a:cubicBezTo>
                  <a:pt x="126" y="81"/>
                  <a:pt x="126" y="90"/>
                  <a:pt x="126" y="99"/>
                </a:cubicBezTo>
                <a:cubicBezTo>
                  <a:pt x="126" y="108"/>
                  <a:pt x="126" y="117"/>
                  <a:pt x="126" y="126"/>
                </a:cubicBezTo>
                <a:cubicBezTo>
                  <a:pt x="126" y="126"/>
                  <a:pt x="126" y="135"/>
                  <a:pt x="126" y="144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89"/>
                  <a:pt x="117" y="189"/>
                  <a:pt x="117" y="18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90" y="261"/>
                  <a:pt x="72" y="288"/>
                  <a:pt x="54" y="306"/>
                </a:cubicBezTo>
                <a:cubicBezTo>
                  <a:pt x="45" y="297"/>
                  <a:pt x="45" y="297"/>
                  <a:pt x="45" y="297"/>
                </a:cubicBezTo>
                <a:cubicBezTo>
                  <a:pt x="45" y="270"/>
                  <a:pt x="45" y="243"/>
                  <a:pt x="45" y="225"/>
                </a:cubicBezTo>
                <a:cubicBezTo>
                  <a:pt x="36" y="207"/>
                  <a:pt x="36" y="207"/>
                  <a:pt x="36" y="207"/>
                </a:cubicBezTo>
                <a:cubicBezTo>
                  <a:pt x="36" y="189"/>
                  <a:pt x="36" y="189"/>
                  <a:pt x="36" y="189"/>
                </a:cubicBezTo>
                <a:cubicBezTo>
                  <a:pt x="36" y="171"/>
                  <a:pt x="27" y="162"/>
                  <a:pt x="27" y="153"/>
                </a:cubicBezTo>
                <a:cubicBezTo>
                  <a:pt x="27" y="144"/>
                  <a:pt x="18" y="144"/>
                  <a:pt x="18" y="135"/>
                </a:cubicBezTo>
                <a:cubicBezTo>
                  <a:pt x="9" y="117"/>
                  <a:pt x="9" y="117"/>
                  <a:pt x="9" y="117"/>
                </a:cubicBezTo>
                <a:cubicBezTo>
                  <a:pt x="9" y="108"/>
                  <a:pt x="0" y="99"/>
                  <a:pt x="0" y="90"/>
                </a:cubicBezTo>
                <a:cubicBezTo>
                  <a:pt x="0" y="81"/>
                  <a:pt x="0" y="81"/>
                  <a:pt x="0" y="72"/>
                </a:cubicBezTo>
                <a:cubicBezTo>
                  <a:pt x="9" y="63"/>
                  <a:pt x="9" y="54"/>
                  <a:pt x="9" y="54"/>
                </a:cubicBezTo>
                <a:cubicBezTo>
                  <a:pt x="9" y="45"/>
                  <a:pt x="9" y="36"/>
                  <a:pt x="18" y="27"/>
                </a:cubicBezTo>
                <a:cubicBezTo>
                  <a:pt x="18" y="18"/>
                  <a:pt x="18" y="9"/>
                  <a:pt x="27" y="0"/>
                </a:cubicBezTo>
                <a:lnTo>
                  <a:pt x="36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74">
            <a:extLst>
              <a:ext uri="{FF2B5EF4-FFF2-40B4-BE49-F238E27FC236}">
                <a16:creationId xmlns:a16="http://schemas.microsoft.com/office/drawing/2014/main" id="{C5CF1E4C-7DB9-0A4F-AF75-12395C43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288" y="6377445"/>
            <a:ext cx="203574" cy="133293"/>
          </a:xfrm>
          <a:custGeom>
            <a:avLst/>
            <a:gdLst>
              <a:gd name="T0" fmla="*/ 0 w 371"/>
              <a:gd name="T1" fmla="*/ 36 h 244"/>
              <a:gd name="T2" fmla="*/ 0 w 371"/>
              <a:gd name="T3" fmla="*/ 36 h 244"/>
              <a:gd name="T4" fmla="*/ 27 w 371"/>
              <a:gd name="T5" fmla="*/ 18 h 244"/>
              <a:gd name="T6" fmla="*/ 54 w 371"/>
              <a:gd name="T7" fmla="*/ 9 h 244"/>
              <a:gd name="T8" fmla="*/ 90 w 371"/>
              <a:gd name="T9" fmla="*/ 0 h 244"/>
              <a:gd name="T10" fmla="*/ 118 w 371"/>
              <a:gd name="T11" fmla="*/ 0 h 244"/>
              <a:gd name="T12" fmla="*/ 144 w 371"/>
              <a:gd name="T13" fmla="*/ 9 h 244"/>
              <a:gd name="T14" fmla="*/ 171 w 371"/>
              <a:gd name="T15" fmla="*/ 27 h 244"/>
              <a:gd name="T16" fmla="*/ 199 w 371"/>
              <a:gd name="T17" fmla="*/ 45 h 244"/>
              <a:gd name="T18" fmla="*/ 226 w 371"/>
              <a:gd name="T19" fmla="*/ 63 h 244"/>
              <a:gd name="T20" fmla="*/ 243 w 371"/>
              <a:gd name="T21" fmla="*/ 81 h 244"/>
              <a:gd name="T22" fmla="*/ 262 w 371"/>
              <a:gd name="T23" fmla="*/ 99 h 244"/>
              <a:gd name="T24" fmla="*/ 288 w 371"/>
              <a:gd name="T25" fmla="*/ 117 h 244"/>
              <a:gd name="T26" fmla="*/ 307 w 371"/>
              <a:gd name="T27" fmla="*/ 135 h 244"/>
              <a:gd name="T28" fmla="*/ 370 w 371"/>
              <a:gd name="T29" fmla="*/ 234 h 244"/>
              <a:gd name="T30" fmla="*/ 360 w 371"/>
              <a:gd name="T31" fmla="*/ 243 h 244"/>
              <a:gd name="T32" fmla="*/ 271 w 371"/>
              <a:gd name="T33" fmla="*/ 189 h 244"/>
              <a:gd name="T34" fmla="*/ 243 w 371"/>
              <a:gd name="T35" fmla="*/ 171 h 244"/>
              <a:gd name="T36" fmla="*/ 216 w 371"/>
              <a:gd name="T37" fmla="*/ 162 h 244"/>
              <a:gd name="T38" fmla="*/ 199 w 371"/>
              <a:gd name="T39" fmla="*/ 153 h 244"/>
              <a:gd name="T40" fmla="*/ 171 w 371"/>
              <a:gd name="T41" fmla="*/ 144 h 244"/>
              <a:gd name="T42" fmla="*/ 154 w 371"/>
              <a:gd name="T43" fmla="*/ 135 h 244"/>
              <a:gd name="T44" fmla="*/ 126 w 371"/>
              <a:gd name="T45" fmla="*/ 135 h 244"/>
              <a:gd name="T46" fmla="*/ 99 w 371"/>
              <a:gd name="T47" fmla="*/ 126 h 244"/>
              <a:gd name="T48" fmla="*/ 82 w 371"/>
              <a:gd name="T49" fmla="*/ 117 h 244"/>
              <a:gd name="T50" fmla="*/ 63 w 371"/>
              <a:gd name="T51" fmla="*/ 108 h 244"/>
              <a:gd name="T52" fmla="*/ 36 w 371"/>
              <a:gd name="T53" fmla="*/ 90 h 244"/>
              <a:gd name="T54" fmla="*/ 18 w 371"/>
              <a:gd name="T55" fmla="*/ 72 h 244"/>
              <a:gd name="T56" fmla="*/ 0 w 371"/>
              <a:gd name="T57" fmla="*/ 45 h 244"/>
              <a:gd name="T58" fmla="*/ 0 w 371"/>
              <a:gd name="T59" fmla="*/ 3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1" h="244">
                <a:moveTo>
                  <a:pt x="0" y="36"/>
                </a:moveTo>
                <a:lnTo>
                  <a:pt x="0" y="36"/>
                </a:lnTo>
                <a:cubicBezTo>
                  <a:pt x="10" y="27"/>
                  <a:pt x="18" y="18"/>
                  <a:pt x="27" y="18"/>
                </a:cubicBezTo>
                <a:cubicBezTo>
                  <a:pt x="36" y="9"/>
                  <a:pt x="46" y="9"/>
                  <a:pt x="54" y="9"/>
                </a:cubicBezTo>
                <a:cubicBezTo>
                  <a:pt x="72" y="0"/>
                  <a:pt x="82" y="0"/>
                  <a:pt x="90" y="0"/>
                </a:cubicBezTo>
                <a:cubicBezTo>
                  <a:pt x="99" y="0"/>
                  <a:pt x="108" y="0"/>
                  <a:pt x="118" y="0"/>
                </a:cubicBezTo>
                <a:cubicBezTo>
                  <a:pt x="126" y="9"/>
                  <a:pt x="135" y="9"/>
                  <a:pt x="144" y="9"/>
                </a:cubicBezTo>
                <a:cubicBezTo>
                  <a:pt x="154" y="18"/>
                  <a:pt x="163" y="18"/>
                  <a:pt x="171" y="27"/>
                </a:cubicBezTo>
                <a:cubicBezTo>
                  <a:pt x="199" y="45"/>
                  <a:pt x="199" y="45"/>
                  <a:pt x="199" y="45"/>
                </a:cubicBezTo>
                <a:cubicBezTo>
                  <a:pt x="207" y="45"/>
                  <a:pt x="216" y="54"/>
                  <a:pt x="226" y="63"/>
                </a:cubicBezTo>
                <a:cubicBezTo>
                  <a:pt x="243" y="81"/>
                  <a:pt x="243" y="81"/>
                  <a:pt x="243" y="81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34" y="171"/>
                  <a:pt x="351" y="198"/>
                  <a:pt x="370" y="234"/>
                </a:cubicBezTo>
                <a:cubicBezTo>
                  <a:pt x="360" y="243"/>
                  <a:pt x="360" y="243"/>
                  <a:pt x="360" y="243"/>
                </a:cubicBezTo>
                <a:cubicBezTo>
                  <a:pt x="324" y="216"/>
                  <a:pt x="298" y="198"/>
                  <a:pt x="271" y="189"/>
                </a:cubicBezTo>
                <a:cubicBezTo>
                  <a:pt x="243" y="171"/>
                  <a:pt x="243" y="171"/>
                  <a:pt x="243" y="171"/>
                </a:cubicBezTo>
                <a:cubicBezTo>
                  <a:pt x="216" y="162"/>
                  <a:pt x="216" y="162"/>
                  <a:pt x="216" y="162"/>
                </a:cubicBezTo>
                <a:cubicBezTo>
                  <a:pt x="199" y="153"/>
                  <a:pt x="199" y="153"/>
                  <a:pt x="199" y="153"/>
                </a:cubicBezTo>
                <a:cubicBezTo>
                  <a:pt x="171" y="144"/>
                  <a:pt x="171" y="144"/>
                  <a:pt x="171" y="144"/>
                </a:cubicBezTo>
                <a:cubicBezTo>
                  <a:pt x="163" y="144"/>
                  <a:pt x="163" y="144"/>
                  <a:pt x="154" y="13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18" y="135"/>
                  <a:pt x="108" y="135"/>
                  <a:pt x="99" y="126"/>
                </a:cubicBezTo>
                <a:cubicBezTo>
                  <a:pt x="99" y="126"/>
                  <a:pt x="90" y="126"/>
                  <a:pt x="82" y="117"/>
                </a:cubicBezTo>
                <a:cubicBezTo>
                  <a:pt x="72" y="117"/>
                  <a:pt x="63" y="108"/>
                  <a:pt x="63" y="108"/>
                </a:cubicBezTo>
                <a:cubicBezTo>
                  <a:pt x="54" y="99"/>
                  <a:pt x="46" y="99"/>
                  <a:pt x="36" y="90"/>
                </a:cubicBezTo>
                <a:cubicBezTo>
                  <a:pt x="36" y="81"/>
                  <a:pt x="27" y="81"/>
                  <a:pt x="18" y="72"/>
                </a:cubicBezTo>
                <a:cubicBezTo>
                  <a:pt x="10" y="63"/>
                  <a:pt x="0" y="54"/>
                  <a:pt x="0" y="45"/>
                </a:cubicBezTo>
                <a:lnTo>
                  <a:pt x="0" y="3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75">
            <a:extLst>
              <a:ext uri="{FF2B5EF4-FFF2-40B4-BE49-F238E27FC236}">
                <a16:creationId xmlns:a16="http://schemas.microsoft.com/office/drawing/2014/main" id="{D9F8B6E6-A8BD-2940-AF31-CCF75FC1B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384" y="6314434"/>
            <a:ext cx="70282" cy="203574"/>
          </a:xfrm>
          <a:custGeom>
            <a:avLst/>
            <a:gdLst>
              <a:gd name="T0" fmla="*/ 99 w 127"/>
              <a:gd name="T1" fmla="*/ 9 h 370"/>
              <a:gd name="T2" fmla="*/ 99 w 127"/>
              <a:gd name="T3" fmla="*/ 9 h 370"/>
              <a:gd name="T4" fmla="*/ 117 w 127"/>
              <a:gd name="T5" fmla="*/ 63 h 370"/>
              <a:gd name="T6" fmla="*/ 126 w 127"/>
              <a:gd name="T7" fmla="*/ 108 h 370"/>
              <a:gd name="T8" fmla="*/ 117 w 127"/>
              <a:gd name="T9" fmla="*/ 144 h 370"/>
              <a:gd name="T10" fmla="*/ 108 w 127"/>
              <a:gd name="T11" fmla="*/ 171 h 370"/>
              <a:gd name="T12" fmla="*/ 99 w 127"/>
              <a:gd name="T13" fmla="*/ 189 h 370"/>
              <a:gd name="T14" fmla="*/ 90 w 127"/>
              <a:gd name="T15" fmla="*/ 234 h 370"/>
              <a:gd name="T16" fmla="*/ 81 w 127"/>
              <a:gd name="T17" fmla="*/ 279 h 370"/>
              <a:gd name="T18" fmla="*/ 72 w 127"/>
              <a:gd name="T19" fmla="*/ 369 h 370"/>
              <a:gd name="T20" fmla="*/ 63 w 127"/>
              <a:gd name="T21" fmla="*/ 369 h 370"/>
              <a:gd name="T22" fmla="*/ 18 w 127"/>
              <a:gd name="T23" fmla="*/ 279 h 370"/>
              <a:gd name="T24" fmla="*/ 9 w 127"/>
              <a:gd name="T25" fmla="*/ 234 h 370"/>
              <a:gd name="T26" fmla="*/ 9 w 127"/>
              <a:gd name="T27" fmla="*/ 207 h 370"/>
              <a:gd name="T28" fmla="*/ 0 w 127"/>
              <a:gd name="T29" fmla="*/ 180 h 370"/>
              <a:gd name="T30" fmla="*/ 0 w 127"/>
              <a:gd name="T31" fmla="*/ 126 h 370"/>
              <a:gd name="T32" fmla="*/ 0 w 127"/>
              <a:gd name="T33" fmla="*/ 108 h 370"/>
              <a:gd name="T34" fmla="*/ 9 w 127"/>
              <a:gd name="T35" fmla="*/ 81 h 370"/>
              <a:gd name="T36" fmla="*/ 36 w 127"/>
              <a:gd name="T37" fmla="*/ 36 h 370"/>
              <a:gd name="T38" fmla="*/ 54 w 127"/>
              <a:gd name="T39" fmla="*/ 18 h 370"/>
              <a:gd name="T40" fmla="*/ 90 w 127"/>
              <a:gd name="T41" fmla="*/ 0 h 370"/>
              <a:gd name="T42" fmla="*/ 99 w 127"/>
              <a:gd name="T43" fmla="*/ 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" h="370">
                <a:moveTo>
                  <a:pt x="99" y="9"/>
                </a:moveTo>
                <a:lnTo>
                  <a:pt x="99" y="9"/>
                </a:lnTo>
                <a:cubicBezTo>
                  <a:pt x="108" y="27"/>
                  <a:pt x="117" y="45"/>
                  <a:pt x="117" y="63"/>
                </a:cubicBezTo>
                <a:cubicBezTo>
                  <a:pt x="126" y="81"/>
                  <a:pt x="126" y="90"/>
                  <a:pt x="126" y="108"/>
                </a:cubicBezTo>
                <a:cubicBezTo>
                  <a:pt x="126" y="117"/>
                  <a:pt x="126" y="135"/>
                  <a:pt x="117" y="144"/>
                </a:cubicBezTo>
                <a:cubicBezTo>
                  <a:pt x="108" y="171"/>
                  <a:pt x="108" y="171"/>
                  <a:pt x="108" y="171"/>
                </a:cubicBezTo>
                <a:cubicBezTo>
                  <a:pt x="108" y="171"/>
                  <a:pt x="99" y="180"/>
                  <a:pt x="99" y="189"/>
                </a:cubicBezTo>
                <a:cubicBezTo>
                  <a:pt x="99" y="198"/>
                  <a:pt x="90" y="216"/>
                  <a:pt x="90" y="234"/>
                </a:cubicBezTo>
                <a:cubicBezTo>
                  <a:pt x="90" y="243"/>
                  <a:pt x="81" y="261"/>
                  <a:pt x="81" y="279"/>
                </a:cubicBezTo>
                <a:cubicBezTo>
                  <a:pt x="81" y="306"/>
                  <a:pt x="72" y="333"/>
                  <a:pt x="72" y="369"/>
                </a:cubicBezTo>
                <a:cubicBezTo>
                  <a:pt x="63" y="369"/>
                  <a:pt x="63" y="369"/>
                  <a:pt x="63" y="369"/>
                </a:cubicBezTo>
                <a:cubicBezTo>
                  <a:pt x="45" y="342"/>
                  <a:pt x="36" y="315"/>
                  <a:pt x="18" y="279"/>
                </a:cubicBezTo>
                <a:cubicBezTo>
                  <a:pt x="18" y="261"/>
                  <a:pt x="9" y="243"/>
                  <a:pt x="9" y="234"/>
                </a:cubicBezTo>
                <a:cubicBezTo>
                  <a:pt x="9" y="207"/>
                  <a:pt x="9" y="207"/>
                  <a:pt x="9" y="207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62"/>
                  <a:pt x="0" y="144"/>
                  <a:pt x="0" y="126"/>
                </a:cubicBezTo>
                <a:cubicBezTo>
                  <a:pt x="0" y="117"/>
                  <a:pt x="0" y="108"/>
                  <a:pt x="0" y="108"/>
                </a:cubicBezTo>
                <a:cubicBezTo>
                  <a:pt x="0" y="99"/>
                  <a:pt x="0" y="90"/>
                  <a:pt x="9" y="81"/>
                </a:cubicBezTo>
                <a:cubicBezTo>
                  <a:pt x="9" y="63"/>
                  <a:pt x="27" y="45"/>
                  <a:pt x="36" y="36"/>
                </a:cubicBezTo>
                <a:cubicBezTo>
                  <a:pt x="45" y="27"/>
                  <a:pt x="54" y="18"/>
                  <a:pt x="54" y="18"/>
                </a:cubicBezTo>
                <a:cubicBezTo>
                  <a:pt x="63" y="9"/>
                  <a:pt x="72" y="9"/>
                  <a:pt x="90" y="0"/>
                </a:cubicBezTo>
                <a:lnTo>
                  <a:pt x="99" y="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76">
            <a:extLst>
              <a:ext uri="{FF2B5EF4-FFF2-40B4-BE49-F238E27FC236}">
                <a16:creationId xmlns:a16="http://schemas.microsoft.com/office/drawing/2014/main" id="{E1D20320-2BEC-FC4E-8F3E-18B28B2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868" y="6551937"/>
            <a:ext cx="75129" cy="218115"/>
          </a:xfrm>
          <a:custGeom>
            <a:avLst/>
            <a:gdLst>
              <a:gd name="T0" fmla="*/ 90 w 136"/>
              <a:gd name="T1" fmla="*/ 0 h 397"/>
              <a:gd name="T2" fmla="*/ 90 w 136"/>
              <a:gd name="T3" fmla="*/ 0 h 397"/>
              <a:gd name="T4" fmla="*/ 126 w 136"/>
              <a:gd name="T5" fmla="*/ 54 h 397"/>
              <a:gd name="T6" fmla="*/ 135 w 136"/>
              <a:gd name="T7" fmla="*/ 108 h 397"/>
              <a:gd name="T8" fmla="*/ 126 w 136"/>
              <a:gd name="T9" fmla="*/ 153 h 397"/>
              <a:gd name="T10" fmla="*/ 99 w 136"/>
              <a:gd name="T11" fmla="*/ 207 h 397"/>
              <a:gd name="T12" fmla="*/ 81 w 136"/>
              <a:gd name="T13" fmla="*/ 252 h 397"/>
              <a:gd name="T14" fmla="*/ 63 w 136"/>
              <a:gd name="T15" fmla="*/ 297 h 397"/>
              <a:gd name="T16" fmla="*/ 27 w 136"/>
              <a:gd name="T17" fmla="*/ 396 h 397"/>
              <a:gd name="T18" fmla="*/ 18 w 136"/>
              <a:gd name="T19" fmla="*/ 387 h 397"/>
              <a:gd name="T20" fmla="*/ 9 w 136"/>
              <a:gd name="T21" fmla="*/ 288 h 397"/>
              <a:gd name="T22" fmla="*/ 9 w 136"/>
              <a:gd name="T23" fmla="*/ 234 h 397"/>
              <a:gd name="T24" fmla="*/ 9 w 136"/>
              <a:gd name="T25" fmla="*/ 189 h 397"/>
              <a:gd name="T26" fmla="*/ 0 w 136"/>
              <a:gd name="T27" fmla="*/ 135 h 397"/>
              <a:gd name="T28" fmla="*/ 9 w 136"/>
              <a:gd name="T29" fmla="*/ 90 h 397"/>
              <a:gd name="T30" fmla="*/ 36 w 136"/>
              <a:gd name="T31" fmla="*/ 36 h 397"/>
              <a:gd name="T32" fmla="*/ 81 w 136"/>
              <a:gd name="T33" fmla="*/ 0 h 397"/>
              <a:gd name="T34" fmla="*/ 90 w 136"/>
              <a:gd name="T35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397">
                <a:moveTo>
                  <a:pt x="90" y="0"/>
                </a:moveTo>
                <a:lnTo>
                  <a:pt x="90" y="0"/>
                </a:lnTo>
                <a:cubicBezTo>
                  <a:pt x="108" y="18"/>
                  <a:pt x="117" y="36"/>
                  <a:pt x="126" y="54"/>
                </a:cubicBezTo>
                <a:cubicBezTo>
                  <a:pt x="126" y="72"/>
                  <a:pt x="126" y="90"/>
                  <a:pt x="135" y="108"/>
                </a:cubicBezTo>
                <a:cubicBezTo>
                  <a:pt x="135" y="126"/>
                  <a:pt x="126" y="144"/>
                  <a:pt x="126" y="153"/>
                </a:cubicBezTo>
                <a:cubicBezTo>
                  <a:pt x="117" y="171"/>
                  <a:pt x="108" y="189"/>
                  <a:pt x="99" y="207"/>
                </a:cubicBezTo>
                <a:cubicBezTo>
                  <a:pt x="81" y="252"/>
                  <a:pt x="81" y="252"/>
                  <a:pt x="81" y="252"/>
                </a:cubicBezTo>
                <a:cubicBezTo>
                  <a:pt x="63" y="297"/>
                  <a:pt x="63" y="297"/>
                  <a:pt x="63" y="297"/>
                </a:cubicBezTo>
                <a:cubicBezTo>
                  <a:pt x="54" y="333"/>
                  <a:pt x="45" y="360"/>
                  <a:pt x="27" y="396"/>
                </a:cubicBezTo>
                <a:cubicBezTo>
                  <a:pt x="18" y="387"/>
                  <a:pt x="18" y="387"/>
                  <a:pt x="18" y="387"/>
                </a:cubicBezTo>
                <a:cubicBezTo>
                  <a:pt x="9" y="360"/>
                  <a:pt x="9" y="324"/>
                  <a:pt x="9" y="288"/>
                </a:cubicBezTo>
                <a:cubicBezTo>
                  <a:pt x="9" y="234"/>
                  <a:pt x="9" y="234"/>
                  <a:pt x="9" y="234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171"/>
                  <a:pt x="0" y="153"/>
                  <a:pt x="0" y="135"/>
                </a:cubicBezTo>
                <a:cubicBezTo>
                  <a:pt x="0" y="117"/>
                  <a:pt x="0" y="99"/>
                  <a:pt x="9" y="90"/>
                </a:cubicBezTo>
                <a:cubicBezTo>
                  <a:pt x="18" y="72"/>
                  <a:pt x="27" y="54"/>
                  <a:pt x="36" y="36"/>
                </a:cubicBezTo>
                <a:cubicBezTo>
                  <a:pt x="45" y="27"/>
                  <a:pt x="63" y="9"/>
                  <a:pt x="81" y="0"/>
                </a:cubicBezTo>
                <a:lnTo>
                  <a:pt x="90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77">
            <a:extLst>
              <a:ext uri="{FF2B5EF4-FFF2-40B4-BE49-F238E27FC236}">
                <a16:creationId xmlns:a16="http://schemas.microsoft.com/office/drawing/2014/main" id="{63B27041-589B-D840-A974-D9AD4F1EF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3848" y="6399257"/>
            <a:ext cx="70281" cy="169645"/>
          </a:xfrm>
          <a:custGeom>
            <a:avLst/>
            <a:gdLst>
              <a:gd name="T0" fmla="*/ 72 w 127"/>
              <a:gd name="T1" fmla="*/ 0 h 307"/>
              <a:gd name="T2" fmla="*/ 72 w 127"/>
              <a:gd name="T3" fmla="*/ 0 h 307"/>
              <a:gd name="T4" fmla="*/ 108 w 127"/>
              <a:gd name="T5" fmla="*/ 45 h 307"/>
              <a:gd name="T6" fmla="*/ 126 w 127"/>
              <a:gd name="T7" fmla="*/ 81 h 307"/>
              <a:gd name="T8" fmla="*/ 126 w 127"/>
              <a:gd name="T9" fmla="*/ 126 h 307"/>
              <a:gd name="T10" fmla="*/ 108 w 127"/>
              <a:gd name="T11" fmla="*/ 162 h 307"/>
              <a:gd name="T12" fmla="*/ 99 w 127"/>
              <a:gd name="T13" fmla="*/ 198 h 307"/>
              <a:gd name="T14" fmla="*/ 81 w 127"/>
              <a:gd name="T15" fmla="*/ 234 h 307"/>
              <a:gd name="T16" fmla="*/ 36 w 127"/>
              <a:gd name="T17" fmla="*/ 306 h 307"/>
              <a:gd name="T18" fmla="*/ 27 w 127"/>
              <a:gd name="T19" fmla="*/ 306 h 307"/>
              <a:gd name="T20" fmla="*/ 18 w 127"/>
              <a:gd name="T21" fmla="*/ 225 h 307"/>
              <a:gd name="T22" fmla="*/ 18 w 127"/>
              <a:gd name="T23" fmla="*/ 189 h 307"/>
              <a:gd name="T24" fmla="*/ 9 w 127"/>
              <a:gd name="T25" fmla="*/ 153 h 307"/>
              <a:gd name="T26" fmla="*/ 0 w 127"/>
              <a:gd name="T27" fmla="*/ 117 h 307"/>
              <a:gd name="T28" fmla="*/ 0 w 127"/>
              <a:gd name="T29" fmla="*/ 81 h 307"/>
              <a:gd name="T30" fmla="*/ 27 w 127"/>
              <a:gd name="T31" fmla="*/ 45 h 307"/>
              <a:gd name="T32" fmla="*/ 54 w 127"/>
              <a:gd name="T33" fmla="*/ 0 h 307"/>
              <a:gd name="T34" fmla="*/ 72 w 127"/>
              <a:gd name="T3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" h="307">
                <a:moveTo>
                  <a:pt x="72" y="0"/>
                </a:moveTo>
                <a:lnTo>
                  <a:pt x="72" y="0"/>
                </a:lnTo>
                <a:cubicBezTo>
                  <a:pt x="90" y="18"/>
                  <a:pt x="99" y="27"/>
                  <a:pt x="108" y="45"/>
                </a:cubicBezTo>
                <a:cubicBezTo>
                  <a:pt x="117" y="54"/>
                  <a:pt x="126" y="72"/>
                  <a:pt x="126" y="81"/>
                </a:cubicBezTo>
                <a:cubicBezTo>
                  <a:pt x="126" y="99"/>
                  <a:pt x="126" y="108"/>
                  <a:pt x="126" y="126"/>
                </a:cubicBezTo>
                <a:cubicBezTo>
                  <a:pt x="117" y="135"/>
                  <a:pt x="117" y="153"/>
                  <a:pt x="108" y="162"/>
                </a:cubicBezTo>
                <a:cubicBezTo>
                  <a:pt x="108" y="171"/>
                  <a:pt x="99" y="189"/>
                  <a:pt x="99" y="198"/>
                </a:cubicBezTo>
                <a:cubicBezTo>
                  <a:pt x="90" y="216"/>
                  <a:pt x="81" y="225"/>
                  <a:pt x="81" y="234"/>
                </a:cubicBezTo>
                <a:cubicBezTo>
                  <a:pt x="63" y="261"/>
                  <a:pt x="54" y="288"/>
                  <a:pt x="36" y="306"/>
                </a:cubicBezTo>
                <a:cubicBezTo>
                  <a:pt x="27" y="306"/>
                  <a:pt x="27" y="306"/>
                  <a:pt x="27" y="306"/>
                </a:cubicBezTo>
                <a:cubicBezTo>
                  <a:pt x="18" y="279"/>
                  <a:pt x="18" y="252"/>
                  <a:pt x="18" y="225"/>
                </a:cubicBezTo>
                <a:cubicBezTo>
                  <a:pt x="18" y="216"/>
                  <a:pt x="18" y="198"/>
                  <a:pt x="18" y="189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135"/>
                  <a:pt x="9" y="126"/>
                  <a:pt x="0" y="117"/>
                </a:cubicBezTo>
                <a:cubicBezTo>
                  <a:pt x="0" y="99"/>
                  <a:pt x="0" y="90"/>
                  <a:pt x="0" y="81"/>
                </a:cubicBezTo>
                <a:cubicBezTo>
                  <a:pt x="9" y="63"/>
                  <a:pt x="18" y="54"/>
                  <a:pt x="27" y="45"/>
                </a:cubicBezTo>
                <a:cubicBezTo>
                  <a:pt x="27" y="27"/>
                  <a:pt x="45" y="18"/>
                  <a:pt x="54" y="0"/>
                </a:cubicBezTo>
                <a:lnTo>
                  <a:pt x="72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546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reeform 141">
            <a:extLst>
              <a:ext uri="{FF2B5EF4-FFF2-40B4-BE49-F238E27FC236}">
                <a16:creationId xmlns:a16="http://schemas.microsoft.com/office/drawing/2014/main" id="{9427581A-FCDA-0B48-A4C4-19FD9021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3805" y="7672090"/>
            <a:ext cx="1458890" cy="358498"/>
          </a:xfrm>
          <a:custGeom>
            <a:avLst/>
            <a:gdLst>
              <a:gd name="T0" fmla="*/ 1121 w 1294"/>
              <a:gd name="T1" fmla="*/ 144 h 317"/>
              <a:gd name="T2" fmla="*/ 1121 w 1294"/>
              <a:gd name="T3" fmla="*/ 144 h 317"/>
              <a:gd name="T4" fmla="*/ 1040 w 1294"/>
              <a:gd name="T5" fmla="*/ 63 h 317"/>
              <a:gd name="T6" fmla="*/ 949 w 1294"/>
              <a:gd name="T7" fmla="*/ 171 h 317"/>
              <a:gd name="T8" fmla="*/ 787 w 1294"/>
              <a:gd name="T9" fmla="*/ 271 h 317"/>
              <a:gd name="T10" fmla="*/ 597 w 1294"/>
              <a:gd name="T11" fmla="*/ 298 h 317"/>
              <a:gd name="T12" fmla="*/ 407 w 1294"/>
              <a:gd name="T13" fmla="*/ 253 h 317"/>
              <a:gd name="T14" fmla="*/ 91 w 1294"/>
              <a:gd name="T15" fmla="*/ 36 h 317"/>
              <a:gd name="T16" fmla="*/ 55 w 1294"/>
              <a:gd name="T17" fmla="*/ 18 h 317"/>
              <a:gd name="T18" fmla="*/ 37 w 1294"/>
              <a:gd name="T19" fmla="*/ 9 h 317"/>
              <a:gd name="T20" fmla="*/ 19 w 1294"/>
              <a:gd name="T21" fmla="*/ 0 h 317"/>
              <a:gd name="T22" fmla="*/ 10 w 1294"/>
              <a:gd name="T23" fmla="*/ 0 h 317"/>
              <a:gd name="T24" fmla="*/ 10 w 1294"/>
              <a:gd name="T25" fmla="*/ 0 h 317"/>
              <a:gd name="T26" fmla="*/ 10 w 1294"/>
              <a:gd name="T27" fmla="*/ 0 h 317"/>
              <a:gd name="T28" fmla="*/ 0 w 1294"/>
              <a:gd name="T29" fmla="*/ 9 h 317"/>
              <a:gd name="T30" fmla="*/ 0 w 1294"/>
              <a:gd name="T31" fmla="*/ 27 h 317"/>
              <a:gd name="T32" fmla="*/ 0 w 1294"/>
              <a:gd name="T33" fmla="*/ 54 h 317"/>
              <a:gd name="T34" fmla="*/ 0 w 1294"/>
              <a:gd name="T35" fmla="*/ 99 h 317"/>
              <a:gd name="T36" fmla="*/ 0 w 1294"/>
              <a:gd name="T37" fmla="*/ 180 h 317"/>
              <a:gd name="T38" fmla="*/ 46 w 1294"/>
              <a:gd name="T39" fmla="*/ 316 h 317"/>
              <a:gd name="T40" fmla="*/ 1293 w 1294"/>
              <a:gd name="T41" fmla="*/ 316 h 317"/>
              <a:gd name="T42" fmla="*/ 1121 w 1294"/>
              <a:gd name="T43" fmla="*/ 144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94" h="317">
                <a:moveTo>
                  <a:pt x="1121" y="144"/>
                </a:moveTo>
                <a:lnTo>
                  <a:pt x="1121" y="144"/>
                </a:lnTo>
                <a:cubicBezTo>
                  <a:pt x="1085" y="126"/>
                  <a:pt x="1067" y="90"/>
                  <a:pt x="1040" y="63"/>
                </a:cubicBezTo>
                <a:cubicBezTo>
                  <a:pt x="1022" y="99"/>
                  <a:pt x="986" y="135"/>
                  <a:pt x="949" y="171"/>
                </a:cubicBezTo>
                <a:cubicBezTo>
                  <a:pt x="904" y="216"/>
                  <a:pt x="850" y="244"/>
                  <a:pt x="787" y="271"/>
                </a:cubicBezTo>
                <a:cubicBezTo>
                  <a:pt x="723" y="289"/>
                  <a:pt x="660" y="307"/>
                  <a:pt x="597" y="298"/>
                </a:cubicBezTo>
                <a:cubicBezTo>
                  <a:pt x="525" y="298"/>
                  <a:pt x="461" y="280"/>
                  <a:pt x="407" y="253"/>
                </a:cubicBezTo>
                <a:cubicBezTo>
                  <a:pt x="290" y="190"/>
                  <a:pt x="190" y="99"/>
                  <a:pt x="91" y="36"/>
                </a:cubicBezTo>
                <a:cubicBezTo>
                  <a:pt x="82" y="36"/>
                  <a:pt x="64" y="27"/>
                  <a:pt x="55" y="18"/>
                </a:cubicBezTo>
                <a:cubicBezTo>
                  <a:pt x="46" y="18"/>
                  <a:pt x="37" y="9"/>
                  <a:pt x="37" y="9"/>
                </a:cubicBezTo>
                <a:cubicBezTo>
                  <a:pt x="28" y="9"/>
                  <a:pt x="28" y="0"/>
                  <a:pt x="19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0"/>
                </a:lnTo>
                <a:lnTo>
                  <a:pt x="10" y="0"/>
                </a:lnTo>
                <a:lnTo>
                  <a:pt x="0" y="9"/>
                </a:lnTo>
                <a:cubicBezTo>
                  <a:pt x="0" y="18"/>
                  <a:pt x="0" y="27"/>
                  <a:pt x="0" y="27"/>
                </a:cubicBezTo>
                <a:cubicBezTo>
                  <a:pt x="0" y="36"/>
                  <a:pt x="0" y="45"/>
                  <a:pt x="0" y="54"/>
                </a:cubicBezTo>
                <a:cubicBezTo>
                  <a:pt x="0" y="63"/>
                  <a:pt x="0" y="81"/>
                  <a:pt x="0" y="99"/>
                </a:cubicBezTo>
                <a:cubicBezTo>
                  <a:pt x="0" y="126"/>
                  <a:pt x="0" y="153"/>
                  <a:pt x="0" y="180"/>
                </a:cubicBezTo>
                <a:cubicBezTo>
                  <a:pt x="10" y="226"/>
                  <a:pt x="28" y="271"/>
                  <a:pt x="46" y="316"/>
                </a:cubicBezTo>
                <a:cubicBezTo>
                  <a:pt x="1293" y="316"/>
                  <a:pt x="1293" y="316"/>
                  <a:pt x="1293" y="316"/>
                </a:cubicBezTo>
                <a:cubicBezTo>
                  <a:pt x="1239" y="253"/>
                  <a:pt x="1184" y="199"/>
                  <a:pt x="1121" y="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42">
            <a:extLst>
              <a:ext uri="{FF2B5EF4-FFF2-40B4-BE49-F238E27FC236}">
                <a16:creationId xmlns:a16="http://schemas.microsoft.com/office/drawing/2014/main" id="{62CB0B56-70DE-E849-871E-421940C68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888" y="4052253"/>
            <a:ext cx="4844703" cy="4426458"/>
          </a:xfrm>
          <a:custGeom>
            <a:avLst/>
            <a:gdLst>
              <a:gd name="T0" fmla="*/ 3279 w 4292"/>
              <a:gd name="T1" fmla="*/ 3153 h 3921"/>
              <a:gd name="T2" fmla="*/ 3966 w 4292"/>
              <a:gd name="T3" fmla="*/ 3442 h 3921"/>
              <a:gd name="T4" fmla="*/ 3162 w 4292"/>
              <a:gd name="T5" fmla="*/ 1012 h 3921"/>
              <a:gd name="T6" fmla="*/ 1987 w 4292"/>
              <a:gd name="T7" fmla="*/ 398 h 3921"/>
              <a:gd name="T8" fmla="*/ 1878 w 4292"/>
              <a:gd name="T9" fmla="*/ 669 h 3921"/>
              <a:gd name="T10" fmla="*/ 1833 w 4292"/>
              <a:gd name="T11" fmla="*/ 976 h 3921"/>
              <a:gd name="T12" fmla="*/ 1978 w 4292"/>
              <a:gd name="T13" fmla="*/ 1410 h 3921"/>
              <a:gd name="T14" fmla="*/ 2032 w 4292"/>
              <a:gd name="T15" fmla="*/ 1563 h 3921"/>
              <a:gd name="T16" fmla="*/ 1761 w 4292"/>
              <a:gd name="T17" fmla="*/ 1066 h 3921"/>
              <a:gd name="T18" fmla="*/ 1806 w 4292"/>
              <a:gd name="T19" fmla="*/ 560 h 3921"/>
              <a:gd name="T20" fmla="*/ 1851 w 4292"/>
              <a:gd name="T21" fmla="*/ 325 h 3921"/>
              <a:gd name="T22" fmla="*/ 17 w 4292"/>
              <a:gd name="T23" fmla="*/ 1229 h 3921"/>
              <a:gd name="T24" fmla="*/ 180 w 4292"/>
              <a:gd name="T25" fmla="*/ 1093 h 3921"/>
              <a:gd name="T26" fmla="*/ 306 w 4292"/>
              <a:gd name="T27" fmla="*/ 813 h 3921"/>
              <a:gd name="T28" fmla="*/ 532 w 4292"/>
              <a:gd name="T29" fmla="*/ 633 h 3921"/>
              <a:gd name="T30" fmla="*/ 1065 w 4292"/>
              <a:gd name="T31" fmla="*/ 714 h 3921"/>
              <a:gd name="T32" fmla="*/ 1318 w 4292"/>
              <a:gd name="T33" fmla="*/ 1274 h 3921"/>
              <a:gd name="T34" fmla="*/ 740 w 4292"/>
              <a:gd name="T35" fmla="*/ 1653 h 3921"/>
              <a:gd name="T36" fmla="*/ 668 w 4292"/>
              <a:gd name="T37" fmla="*/ 2151 h 3921"/>
              <a:gd name="T38" fmla="*/ 541 w 4292"/>
              <a:gd name="T39" fmla="*/ 1762 h 3921"/>
              <a:gd name="T40" fmla="*/ 1237 w 4292"/>
              <a:gd name="T41" fmla="*/ 1346 h 3921"/>
              <a:gd name="T42" fmla="*/ 1291 w 4292"/>
              <a:gd name="T43" fmla="*/ 1265 h 3921"/>
              <a:gd name="T44" fmla="*/ 1083 w 4292"/>
              <a:gd name="T45" fmla="*/ 849 h 3921"/>
              <a:gd name="T46" fmla="*/ 577 w 4292"/>
              <a:gd name="T47" fmla="*/ 750 h 3921"/>
              <a:gd name="T48" fmla="*/ 324 w 4292"/>
              <a:gd name="T49" fmla="*/ 1003 h 3921"/>
              <a:gd name="T50" fmla="*/ 107 w 4292"/>
              <a:gd name="T51" fmla="*/ 1238 h 3921"/>
              <a:gd name="T52" fmla="*/ 396 w 4292"/>
              <a:gd name="T53" fmla="*/ 1925 h 3921"/>
              <a:gd name="T54" fmla="*/ 143 w 4292"/>
              <a:gd name="T55" fmla="*/ 2701 h 3921"/>
              <a:gd name="T56" fmla="*/ 640 w 4292"/>
              <a:gd name="T57" fmla="*/ 2583 h 3921"/>
              <a:gd name="T58" fmla="*/ 1183 w 4292"/>
              <a:gd name="T59" fmla="*/ 2449 h 3921"/>
              <a:gd name="T60" fmla="*/ 1318 w 4292"/>
              <a:gd name="T61" fmla="*/ 2286 h 3921"/>
              <a:gd name="T62" fmla="*/ 1417 w 4292"/>
              <a:gd name="T63" fmla="*/ 2178 h 3921"/>
              <a:gd name="T64" fmla="*/ 1318 w 4292"/>
              <a:gd name="T65" fmla="*/ 2502 h 3921"/>
              <a:gd name="T66" fmla="*/ 885 w 4292"/>
              <a:gd name="T67" fmla="*/ 2674 h 3921"/>
              <a:gd name="T68" fmla="*/ 297 w 4292"/>
              <a:gd name="T69" fmla="*/ 2719 h 3921"/>
              <a:gd name="T70" fmla="*/ 44 w 4292"/>
              <a:gd name="T71" fmla="*/ 3523 h 3921"/>
              <a:gd name="T72" fmla="*/ 2050 w 4292"/>
              <a:gd name="T73" fmla="*/ 3767 h 3921"/>
              <a:gd name="T74" fmla="*/ 2176 w 4292"/>
              <a:gd name="T75" fmla="*/ 3523 h 3921"/>
              <a:gd name="T76" fmla="*/ 2041 w 4292"/>
              <a:gd name="T77" fmla="*/ 3026 h 3921"/>
              <a:gd name="T78" fmla="*/ 2041 w 4292"/>
              <a:gd name="T79" fmla="*/ 2908 h 3921"/>
              <a:gd name="T80" fmla="*/ 2222 w 4292"/>
              <a:gd name="T81" fmla="*/ 2845 h 3921"/>
              <a:gd name="T82" fmla="*/ 2800 w 4292"/>
              <a:gd name="T83" fmla="*/ 2547 h 3921"/>
              <a:gd name="T84" fmla="*/ 2872 w 4292"/>
              <a:gd name="T85" fmla="*/ 2386 h 3921"/>
              <a:gd name="T86" fmla="*/ 2719 w 4292"/>
              <a:gd name="T87" fmla="*/ 2069 h 3921"/>
              <a:gd name="T88" fmla="*/ 2619 w 4292"/>
              <a:gd name="T89" fmla="*/ 1997 h 3921"/>
              <a:gd name="T90" fmla="*/ 2601 w 4292"/>
              <a:gd name="T91" fmla="*/ 1672 h 3921"/>
              <a:gd name="T92" fmla="*/ 2872 w 4292"/>
              <a:gd name="T93" fmla="*/ 1572 h 3921"/>
              <a:gd name="T94" fmla="*/ 3035 w 4292"/>
              <a:gd name="T95" fmla="*/ 1121 h 3921"/>
              <a:gd name="T96" fmla="*/ 3062 w 4292"/>
              <a:gd name="T97" fmla="*/ 1111 h 3921"/>
              <a:gd name="T98" fmla="*/ 2909 w 4292"/>
              <a:gd name="T99" fmla="*/ 1645 h 3921"/>
              <a:gd name="T100" fmla="*/ 2665 w 4292"/>
              <a:gd name="T101" fmla="*/ 1744 h 3921"/>
              <a:gd name="T102" fmla="*/ 2719 w 4292"/>
              <a:gd name="T103" fmla="*/ 1934 h 3921"/>
              <a:gd name="T104" fmla="*/ 2881 w 4292"/>
              <a:gd name="T105" fmla="*/ 2042 h 3921"/>
              <a:gd name="T106" fmla="*/ 2990 w 4292"/>
              <a:gd name="T107" fmla="*/ 2412 h 3921"/>
              <a:gd name="T108" fmla="*/ 2167 w 4292"/>
              <a:gd name="T109" fmla="*/ 2954 h 3921"/>
              <a:gd name="T110" fmla="*/ 2131 w 4292"/>
              <a:gd name="T111" fmla="*/ 2963 h 3921"/>
              <a:gd name="T112" fmla="*/ 2176 w 4292"/>
              <a:gd name="T113" fmla="*/ 3161 h 3921"/>
              <a:gd name="T114" fmla="*/ 2249 w 4292"/>
              <a:gd name="T115" fmla="*/ 3469 h 3921"/>
              <a:gd name="T116" fmla="*/ 2222 w 4292"/>
              <a:gd name="T117" fmla="*/ 3622 h 3921"/>
              <a:gd name="T118" fmla="*/ 2755 w 4292"/>
              <a:gd name="T119" fmla="*/ 3523 h 3921"/>
              <a:gd name="T120" fmla="*/ 3098 w 4292"/>
              <a:gd name="T121" fmla="*/ 3297 h 3921"/>
              <a:gd name="T122" fmla="*/ 3116 w 4292"/>
              <a:gd name="T123" fmla="*/ 3161 h 3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92" h="3921">
                <a:moveTo>
                  <a:pt x="3234" y="3125"/>
                </a:moveTo>
                <a:lnTo>
                  <a:pt x="3234" y="3125"/>
                </a:lnTo>
                <a:cubicBezTo>
                  <a:pt x="3243" y="3134"/>
                  <a:pt x="3252" y="3134"/>
                  <a:pt x="3261" y="3144"/>
                </a:cubicBezTo>
                <a:cubicBezTo>
                  <a:pt x="3270" y="3144"/>
                  <a:pt x="3270" y="3153"/>
                  <a:pt x="3279" y="3153"/>
                </a:cubicBezTo>
                <a:cubicBezTo>
                  <a:pt x="3297" y="3161"/>
                  <a:pt x="3306" y="3170"/>
                  <a:pt x="3324" y="3180"/>
                </a:cubicBezTo>
                <a:cubicBezTo>
                  <a:pt x="3432" y="3252"/>
                  <a:pt x="3514" y="3342"/>
                  <a:pt x="3622" y="3397"/>
                </a:cubicBezTo>
                <a:cubicBezTo>
                  <a:pt x="3677" y="3433"/>
                  <a:pt x="3731" y="3451"/>
                  <a:pt x="3785" y="3451"/>
                </a:cubicBezTo>
                <a:cubicBezTo>
                  <a:pt x="3848" y="3460"/>
                  <a:pt x="3902" y="3451"/>
                  <a:pt x="3966" y="3442"/>
                </a:cubicBezTo>
                <a:cubicBezTo>
                  <a:pt x="4065" y="3406"/>
                  <a:pt x="4164" y="3342"/>
                  <a:pt x="4228" y="3252"/>
                </a:cubicBezTo>
                <a:cubicBezTo>
                  <a:pt x="4191" y="3180"/>
                  <a:pt x="4183" y="3107"/>
                  <a:pt x="4210" y="3035"/>
                </a:cubicBezTo>
                <a:cubicBezTo>
                  <a:pt x="4264" y="2872"/>
                  <a:pt x="4291" y="2710"/>
                  <a:pt x="4291" y="2529"/>
                </a:cubicBezTo>
                <a:cubicBezTo>
                  <a:pt x="4291" y="1816"/>
                  <a:pt x="3812" y="1211"/>
                  <a:pt x="3162" y="1012"/>
                </a:cubicBezTo>
                <a:cubicBezTo>
                  <a:pt x="3080" y="985"/>
                  <a:pt x="3017" y="931"/>
                  <a:pt x="2981" y="858"/>
                </a:cubicBezTo>
                <a:cubicBezTo>
                  <a:pt x="2854" y="578"/>
                  <a:pt x="2574" y="389"/>
                  <a:pt x="2249" y="389"/>
                </a:cubicBezTo>
                <a:cubicBezTo>
                  <a:pt x="2204" y="389"/>
                  <a:pt x="2150" y="389"/>
                  <a:pt x="2104" y="398"/>
                </a:cubicBezTo>
                <a:cubicBezTo>
                  <a:pt x="2068" y="407"/>
                  <a:pt x="2023" y="407"/>
                  <a:pt x="1987" y="398"/>
                </a:cubicBezTo>
                <a:cubicBezTo>
                  <a:pt x="1978" y="425"/>
                  <a:pt x="1969" y="443"/>
                  <a:pt x="1960" y="461"/>
                </a:cubicBezTo>
                <a:cubicBezTo>
                  <a:pt x="1942" y="488"/>
                  <a:pt x="1933" y="506"/>
                  <a:pt x="1923" y="533"/>
                </a:cubicBezTo>
                <a:cubicBezTo>
                  <a:pt x="1914" y="551"/>
                  <a:pt x="1914" y="578"/>
                  <a:pt x="1905" y="596"/>
                </a:cubicBezTo>
                <a:cubicBezTo>
                  <a:pt x="1897" y="624"/>
                  <a:pt x="1887" y="651"/>
                  <a:pt x="1878" y="669"/>
                </a:cubicBezTo>
                <a:cubicBezTo>
                  <a:pt x="1869" y="696"/>
                  <a:pt x="1860" y="714"/>
                  <a:pt x="1851" y="741"/>
                </a:cubicBezTo>
                <a:cubicBezTo>
                  <a:pt x="1842" y="759"/>
                  <a:pt x="1842" y="768"/>
                  <a:pt x="1833" y="777"/>
                </a:cubicBezTo>
                <a:cubicBezTo>
                  <a:pt x="1833" y="795"/>
                  <a:pt x="1824" y="804"/>
                  <a:pt x="1824" y="822"/>
                </a:cubicBezTo>
                <a:cubicBezTo>
                  <a:pt x="1815" y="868"/>
                  <a:pt x="1824" y="922"/>
                  <a:pt x="1833" y="976"/>
                </a:cubicBezTo>
                <a:cubicBezTo>
                  <a:pt x="1842" y="1003"/>
                  <a:pt x="1851" y="1030"/>
                  <a:pt x="1860" y="1048"/>
                </a:cubicBezTo>
                <a:cubicBezTo>
                  <a:pt x="1878" y="1130"/>
                  <a:pt x="1878" y="1130"/>
                  <a:pt x="1878" y="1130"/>
                </a:cubicBezTo>
                <a:cubicBezTo>
                  <a:pt x="1887" y="1175"/>
                  <a:pt x="1905" y="1220"/>
                  <a:pt x="1923" y="1265"/>
                </a:cubicBezTo>
                <a:cubicBezTo>
                  <a:pt x="1942" y="1319"/>
                  <a:pt x="1960" y="1364"/>
                  <a:pt x="1978" y="1410"/>
                </a:cubicBezTo>
                <a:cubicBezTo>
                  <a:pt x="1996" y="1455"/>
                  <a:pt x="2014" y="1500"/>
                  <a:pt x="2041" y="1554"/>
                </a:cubicBezTo>
                <a:lnTo>
                  <a:pt x="2041" y="1554"/>
                </a:lnTo>
                <a:cubicBezTo>
                  <a:pt x="2041" y="1563"/>
                  <a:pt x="2041" y="1563"/>
                  <a:pt x="2041" y="1563"/>
                </a:cubicBezTo>
                <a:cubicBezTo>
                  <a:pt x="2032" y="1563"/>
                  <a:pt x="2032" y="1563"/>
                  <a:pt x="2032" y="1563"/>
                </a:cubicBezTo>
                <a:cubicBezTo>
                  <a:pt x="1978" y="1536"/>
                  <a:pt x="1933" y="1500"/>
                  <a:pt x="1897" y="1464"/>
                </a:cubicBezTo>
                <a:cubicBezTo>
                  <a:pt x="1860" y="1419"/>
                  <a:pt x="1833" y="1364"/>
                  <a:pt x="1806" y="1310"/>
                </a:cubicBezTo>
                <a:cubicBezTo>
                  <a:pt x="1788" y="1256"/>
                  <a:pt x="1770" y="1202"/>
                  <a:pt x="1770" y="1147"/>
                </a:cubicBezTo>
                <a:cubicBezTo>
                  <a:pt x="1761" y="1121"/>
                  <a:pt x="1761" y="1093"/>
                  <a:pt x="1761" y="1066"/>
                </a:cubicBezTo>
                <a:cubicBezTo>
                  <a:pt x="1761" y="1039"/>
                  <a:pt x="1770" y="1003"/>
                  <a:pt x="1770" y="976"/>
                </a:cubicBezTo>
                <a:cubicBezTo>
                  <a:pt x="1779" y="922"/>
                  <a:pt x="1788" y="868"/>
                  <a:pt x="1788" y="813"/>
                </a:cubicBezTo>
                <a:cubicBezTo>
                  <a:pt x="1788" y="759"/>
                  <a:pt x="1779" y="705"/>
                  <a:pt x="1779" y="651"/>
                </a:cubicBezTo>
                <a:cubicBezTo>
                  <a:pt x="1788" y="624"/>
                  <a:pt x="1797" y="587"/>
                  <a:pt x="1806" y="560"/>
                </a:cubicBezTo>
                <a:cubicBezTo>
                  <a:pt x="1815" y="533"/>
                  <a:pt x="1833" y="515"/>
                  <a:pt x="1851" y="488"/>
                </a:cubicBezTo>
                <a:cubicBezTo>
                  <a:pt x="1860" y="461"/>
                  <a:pt x="1887" y="443"/>
                  <a:pt x="1905" y="425"/>
                </a:cubicBezTo>
                <a:cubicBezTo>
                  <a:pt x="1923" y="407"/>
                  <a:pt x="1942" y="398"/>
                  <a:pt x="1960" y="389"/>
                </a:cubicBezTo>
                <a:cubicBezTo>
                  <a:pt x="1923" y="380"/>
                  <a:pt x="1878" y="352"/>
                  <a:pt x="1851" y="325"/>
                </a:cubicBezTo>
                <a:cubicBezTo>
                  <a:pt x="1661" y="145"/>
                  <a:pt x="1408" y="27"/>
                  <a:pt x="1128" y="18"/>
                </a:cubicBezTo>
                <a:cubicBezTo>
                  <a:pt x="532" y="0"/>
                  <a:pt x="44" y="452"/>
                  <a:pt x="0" y="1039"/>
                </a:cubicBezTo>
                <a:cubicBezTo>
                  <a:pt x="0" y="1066"/>
                  <a:pt x="0" y="1093"/>
                  <a:pt x="0" y="1121"/>
                </a:cubicBezTo>
                <a:cubicBezTo>
                  <a:pt x="8" y="1157"/>
                  <a:pt x="8" y="1193"/>
                  <a:pt x="17" y="1229"/>
                </a:cubicBezTo>
                <a:cubicBezTo>
                  <a:pt x="26" y="1229"/>
                  <a:pt x="35" y="1229"/>
                  <a:pt x="44" y="1220"/>
                </a:cubicBezTo>
                <a:cubicBezTo>
                  <a:pt x="62" y="1220"/>
                  <a:pt x="80" y="1211"/>
                  <a:pt x="89" y="1202"/>
                </a:cubicBezTo>
                <a:cubicBezTo>
                  <a:pt x="116" y="1184"/>
                  <a:pt x="134" y="1166"/>
                  <a:pt x="152" y="1139"/>
                </a:cubicBezTo>
                <a:cubicBezTo>
                  <a:pt x="162" y="1121"/>
                  <a:pt x="171" y="1111"/>
                  <a:pt x="180" y="1093"/>
                </a:cubicBezTo>
                <a:cubicBezTo>
                  <a:pt x="189" y="1084"/>
                  <a:pt x="198" y="1066"/>
                  <a:pt x="198" y="1057"/>
                </a:cubicBezTo>
                <a:cubicBezTo>
                  <a:pt x="216" y="1021"/>
                  <a:pt x="225" y="994"/>
                  <a:pt x="234" y="958"/>
                </a:cubicBezTo>
                <a:cubicBezTo>
                  <a:pt x="252" y="931"/>
                  <a:pt x="261" y="895"/>
                  <a:pt x="279" y="858"/>
                </a:cubicBezTo>
                <a:cubicBezTo>
                  <a:pt x="288" y="849"/>
                  <a:pt x="297" y="831"/>
                  <a:pt x="306" y="813"/>
                </a:cubicBezTo>
                <a:cubicBezTo>
                  <a:pt x="315" y="795"/>
                  <a:pt x="324" y="777"/>
                  <a:pt x="342" y="768"/>
                </a:cubicBezTo>
                <a:cubicBezTo>
                  <a:pt x="351" y="750"/>
                  <a:pt x="369" y="741"/>
                  <a:pt x="379" y="723"/>
                </a:cubicBezTo>
                <a:cubicBezTo>
                  <a:pt x="396" y="714"/>
                  <a:pt x="415" y="696"/>
                  <a:pt x="424" y="687"/>
                </a:cubicBezTo>
                <a:cubicBezTo>
                  <a:pt x="460" y="669"/>
                  <a:pt x="496" y="642"/>
                  <a:pt x="532" y="633"/>
                </a:cubicBezTo>
                <a:cubicBezTo>
                  <a:pt x="604" y="605"/>
                  <a:pt x="677" y="587"/>
                  <a:pt x="758" y="596"/>
                </a:cubicBezTo>
                <a:cubicBezTo>
                  <a:pt x="794" y="596"/>
                  <a:pt x="830" y="605"/>
                  <a:pt x="866" y="615"/>
                </a:cubicBezTo>
                <a:cubicBezTo>
                  <a:pt x="902" y="624"/>
                  <a:pt x="939" y="633"/>
                  <a:pt x="975" y="651"/>
                </a:cubicBezTo>
                <a:cubicBezTo>
                  <a:pt x="1002" y="669"/>
                  <a:pt x="1038" y="687"/>
                  <a:pt x="1065" y="714"/>
                </a:cubicBezTo>
                <a:cubicBezTo>
                  <a:pt x="1101" y="732"/>
                  <a:pt x="1128" y="759"/>
                  <a:pt x="1155" y="786"/>
                </a:cubicBezTo>
                <a:cubicBezTo>
                  <a:pt x="1201" y="831"/>
                  <a:pt x="1246" y="895"/>
                  <a:pt x="1273" y="958"/>
                </a:cubicBezTo>
                <a:cubicBezTo>
                  <a:pt x="1309" y="1021"/>
                  <a:pt x="1327" y="1093"/>
                  <a:pt x="1336" y="1166"/>
                </a:cubicBezTo>
                <a:cubicBezTo>
                  <a:pt x="1336" y="1202"/>
                  <a:pt x="1336" y="1238"/>
                  <a:pt x="1318" y="1274"/>
                </a:cubicBezTo>
                <a:cubicBezTo>
                  <a:pt x="1309" y="1310"/>
                  <a:pt x="1291" y="1337"/>
                  <a:pt x="1264" y="1374"/>
                </a:cubicBezTo>
                <a:cubicBezTo>
                  <a:pt x="1219" y="1428"/>
                  <a:pt x="1146" y="1455"/>
                  <a:pt x="1083" y="1482"/>
                </a:cubicBezTo>
                <a:cubicBezTo>
                  <a:pt x="1020" y="1509"/>
                  <a:pt x="957" y="1536"/>
                  <a:pt x="893" y="1554"/>
                </a:cubicBezTo>
                <a:cubicBezTo>
                  <a:pt x="839" y="1581"/>
                  <a:pt x="785" y="1608"/>
                  <a:pt x="740" y="1653"/>
                </a:cubicBezTo>
                <a:cubicBezTo>
                  <a:pt x="686" y="1690"/>
                  <a:pt x="649" y="1735"/>
                  <a:pt x="622" y="1789"/>
                </a:cubicBezTo>
                <a:cubicBezTo>
                  <a:pt x="604" y="1843"/>
                  <a:pt x="586" y="1906"/>
                  <a:pt x="595" y="1970"/>
                </a:cubicBezTo>
                <a:cubicBezTo>
                  <a:pt x="604" y="2033"/>
                  <a:pt x="622" y="2096"/>
                  <a:pt x="668" y="2142"/>
                </a:cubicBezTo>
                <a:cubicBezTo>
                  <a:pt x="668" y="2151"/>
                  <a:pt x="668" y="2151"/>
                  <a:pt x="668" y="2151"/>
                </a:cubicBezTo>
                <a:cubicBezTo>
                  <a:pt x="668" y="2159"/>
                  <a:pt x="668" y="2159"/>
                  <a:pt x="658" y="2151"/>
                </a:cubicBezTo>
                <a:cubicBezTo>
                  <a:pt x="632" y="2142"/>
                  <a:pt x="604" y="2114"/>
                  <a:pt x="586" y="2078"/>
                </a:cubicBezTo>
                <a:cubicBezTo>
                  <a:pt x="559" y="2051"/>
                  <a:pt x="541" y="2015"/>
                  <a:pt x="532" y="1979"/>
                </a:cubicBezTo>
                <a:cubicBezTo>
                  <a:pt x="514" y="1916"/>
                  <a:pt x="514" y="1834"/>
                  <a:pt x="541" y="1762"/>
                </a:cubicBezTo>
                <a:cubicBezTo>
                  <a:pt x="568" y="1690"/>
                  <a:pt x="613" y="1617"/>
                  <a:pt x="668" y="1572"/>
                </a:cubicBezTo>
                <a:cubicBezTo>
                  <a:pt x="722" y="1518"/>
                  <a:pt x="794" y="1482"/>
                  <a:pt x="866" y="1464"/>
                </a:cubicBezTo>
                <a:cubicBezTo>
                  <a:pt x="930" y="1446"/>
                  <a:pt x="1002" y="1437"/>
                  <a:pt x="1065" y="1419"/>
                </a:cubicBezTo>
                <a:cubicBezTo>
                  <a:pt x="1128" y="1410"/>
                  <a:pt x="1192" y="1392"/>
                  <a:pt x="1237" y="1346"/>
                </a:cubicBezTo>
                <a:cubicBezTo>
                  <a:pt x="1255" y="1328"/>
                  <a:pt x="1255" y="1328"/>
                  <a:pt x="1255" y="1328"/>
                </a:cubicBezTo>
                <a:cubicBezTo>
                  <a:pt x="1264" y="1319"/>
                  <a:pt x="1264" y="1310"/>
                  <a:pt x="1273" y="1310"/>
                </a:cubicBezTo>
                <a:cubicBezTo>
                  <a:pt x="1273" y="1301"/>
                  <a:pt x="1273" y="1292"/>
                  <a:pt x="1282" y="1283"/>
                </a:cubicBezTo>
                <a:cubicBezTo>
                  <a:pt x="1282" y="1274"/>
                  <a:pt x="1282" y="1274"/>
                  <a:pt x="1291" y="1265"/>
                </a:cubicBezTo>
                <a:cubicBezTo>
                  <a:pt x="1300" y="1229"/>
                  <a:pt x="1300" y="1202"/>
                  <a:pt x="1291" y="1166"/>
                </a:cubicBezTo>
                <a:cubicBezTo>
                  <a:pt x="1291" y="1139"/>
                  <a:pt x="1282" y="1102"/>
                  <a:pt x="1273" y="1075"/>
                </a:cubicBezTo>
                <a:cubicBezTo>
                  <a:pt x="1255" y="1048"/>
                  <a:pt x="1237" y="1021"/>
                  <a:pt x="1219" y="994"/>
                </a:cubicBezTo>
                <a:cubicBezTo>
                  <a:pt x="1183" y="940"/>
                  <a:pt x="1138" y="895"/>
                  <a:pt x="1083" y="849"/>
                </a:cubicBezTo>
                <a:cubicBezTo>
                  <a:pt x="1065" y="831"/>
                  <a:pt x="1038" y="813"/>
                  <a:pt x="1011" y="795"/>
                </a:cubicBezTo>
                <a:cubicBezTo>
                  <a:pt x="984" y="777"/>
                  <a:pt x="957" y="768"/>
                  <a:pt x="930" y="759"/>
                </a:cubicBezTo>
                <a:cubicBezTo>
                  <a:pt x="866" y="732"/>
                  <a:pt x="812" y="723"/>
                  <a:pt x="749" y="714"/>
                </a:cubicBezTo>
                <a:cubicBezTo>
                  <a:pt x="686" y="723"/>
                  <a:pt x="632" y="732"/>
                  <a:pt x="577" y="750"/>
                </a:cubicBezTo>
                <a:cubicBezTo>
                  <a:pt x="550" y="759"/>
                  <a:pt x="523" y="777"/>
                  <a:pt x="496" y="786"/>
                </a:cubicBezTo>
                <a:cubicBezTo>
                  <a:pt x="478" y="795"/>
                  <a:pt x="469" y="804"/>
                  <a:pt x="460" y="813"/>
                </a:cubicBezTo>
                <a:cubicBezTo>
                  <a:pt x="451" y="822"/>
                  <a:pt x="433" y="831"/>
                  <a:pt x="424" y="840"/>
                </a:cubicBezTo>
                <a:cubicBezTo>
                  <a:pt x="387" y="886"/>
                  <a:pt x="351" y="940"/>
                  <a:pt x="324" y="1003"/>
                </a:cubicBezTo>
                <a:cubicBezTo>
                  <a:pt x="306" y="1030"/>
                  <a:pt x="288" y="1057"/>
                  <a:pt x="270" y="1093"/>
                </a:cubicBezTo>
                <a:cubicBezTo>
                  <a:pt x="261" y="1102"/>
                  <a:pt x="252" y="1121"/>
                  <a:pt x="243" y="1139"/>
                </a:cubicBezTo>
                <a:cubicBezTo>
                  <a:pt x="225" y="1147"/>
                  <a:pt x="216" y="1166"/>
                  <a:pt x="198" y="1175"/>
                </a:cubicBezTo>
                <a:cubicBezTo>
                  <a:pt x="171" y="1202"/>
                  <a:pt x="143" y="1220"/>
                  <a:pt x="107" y="1238"/>
                </a:cubicBezTo>
                <a:cubicBezTo>
                  <a:pt x="89" y="1247"/>
                  <a:pt x="71" y="1247"/>
                  <a:pt x="53" y="1247"/>
                </a:cubicBezTo>
                <a:cubicBezTo>
                  <a:pt x="44" y="1247"/>
                  <a:pt x="26" y="1247"/>
                  <a:pt x="17" y="1247"/>
                </a:cubicBezTo>
                <a:cubicBezTo>
                  <a:pt x="26" y="1346"/>
                  <a:pt x="35" y="1437"/>
                  <a:pt x="44" y="1536"/>
                </a:cubicBezTo>
                <a:cubicBezTo>
                  <a:pt x="243" y="1554"/>
                  <a:pt x="396" y="1717"/>
                  <a:pt x="396" y="1925"/>
                </a:cubicBezTo>
                <a:cubicBezTo>
                  <a:pt x="396" y="2123"/>
                  <a:pt x="252" y="2286"/>
                  <a:pt x="71" y="2322"/>
                </a:cubicBezTo>
                <a:cubicBezTo>
                  <a:pt x="62" y="2484"/>
                  <a:pt x="53" y="2655"/>
                  <a:pt x="44" y="2818"/>
                </a:cubicBezTo>
                <a:cubicBezTo>
                  <a:pt x="44" y="2809"/>
                  <a:pt x="53" y="2809"/>
                  <a:pt x="53" y="2800"/>
                </a:cubicBezTo>
                <a:cubicBezTo>
                  <a:pt x="80" y="2764"/>
                  <a:pt x="107" y="2728"/>
                  <a:pt x="143" y="2701"/>
                </a:cubicBezTo>
                <a:cubicBezTo>
                  <a:pt x="180" y="2664"/>
                  <a:pt x="216" y="2647"/>
                  <a:pt x="261" y="2628"/>
                </a:cubicBezTo>
                <a:cubicBezTo>
                  <a:pt x="297" y="2610"/>
                  <a:pt x="342" y="2601"/>
                  <a:pt x="387" y="2601"/>
                </a:cubicBezTo>
                <a:cubicBezTo>
                  <a:pt x="433" y="2592"/>
                  <a:pt x="469" y="2592"/>
                  <a:pt x="514" y="2592"/>
                </a:cubicBezTo>
                <a:cubicBezTo>
                  <a:pt x="559" y="2592"/>
                  <a:pt x="595" y="2583"/>
                  <a:pt x="640" y="2583"/>
                </a:cubicBezTo>
                <a:cubicBezTo>
                  <a:pt x="686" y="2583"/>
                  <a:pt x="722" y="2583"/>
                  <a:pt x="767" y="2583"/>
                </a:cubicBezTo>
                <a:cubicBezTo>
                  <a:pt x="803" y="2583"/>
                  <a:pt x="848" y="2583"/>
                  <a:pt x="885" y="2574"/>
                </a:cubicBezTo>
                <a:cubicBezTo>
                  <a:pt x="921" y="2574"/>
                  <a:pt x="957" y="2565"/>
                  <a:pt x="993" y="2556"/>
                </a:cubicBezTo>
                <a:cubicBezTo>
                  <a:pt x="1065" y="2529"/>
                  <a:pt x="1128" y="2493"/>
                  <a:pt x="1183" y="2449"/>
                </a:cubicBezTo>
                <a:cubicBezTo>
                  <a:pt x="1192" y="2449"/>
                  <a:pt x="1201" y="2440"/>
                  <a:pt x="1210" y="2431"/>
                </a:cubicBezTo>
                <a:cubicBezTo>
                  <a:pt x="1228" y="2412"/>
                  <a:pt x="1228" y="2412"/>
                  <a:pt x="1228" y="2412"/>
                </a:cubicBezTo>
                <a:cubicBezTo>
                  <a:pt x="1237" y="2403"/>
                  <a:pt x="1255" y="2395"/>
                  <a:pt x="1264" y="2376"/>
                </a:cubicBezTo>
                <a:cubicBezTo>
                  <a:pt x="1282" y="2349"/>
                  <a:pt x="1309" y="2322"/>
                  <a:pt x="1318" y="2286"/>
                </a:cubicBezTo>
                <a:cubicBezTo>
                  <a:pt x="1354" y="2223"/>
                  <a:pt x="1372" y="2142"/>
                  <a:pt x="1345" y="2069"/>
                </a:cubicBezTo>
                <a:cubicBezTo>
                  <a:pt x="1345" y="2060"/>
                  <a:pt x="1354" y="2060"/>
                  <a:pt x="1354" y="2060"/>
                </a:cubicBezTo>
                <a:cubicBezTo>
                  <a:pt x="1354" y="2060"/>
                  <a:pt x="1354" y="2060"/>
                  <a:pt x="1363" y="2060"/>
                </a:cubicBezTo>
                <a:cubicBezTo>
                  <a:pt x="1391" y="2087"/>
                  <a:pt x="1408" y="2133"/>
                  <a:pt x="1417" y="2178"/>
                </a:cubicBezTo>
                <a:cubicBezTo>
                  <a:pt x="1427" y="2223"/>
                  <a:pt x="1417" y="2268"/>
                  <a:pt x="1408" y="2313"/>
                </a:cubicBezTo>
                <a:cubicBezTo>
                  <a:pt x="1399" y="2358"/>
                  <a:pt x="1381" y="2403"/>
                  <a:pt x="1354" y="2440"/>
                </a:cubicBezTo>
                <a:cubicBezTo>
                  <a:pt x="1354" y="2458"/>
                  <a:pt x="1345" y="2466"/>
                  <a:pt x="1336" y="2475"/>
                </a:cubicBezTo>
                <a:cubicBezTo>
                  <a:pt x="1327" y="2484"/>
                  <a:pt x="1318" y="2493"/>
                  <a:pt x="1318" y="2502"/>
                </a:cubicBezTo>
                <a:cubicBezTo>
                  <a:pt x="1309" y="2511"/>
                  <a:pt x="1300" y="2520"/>
                  <a:pt x="1291" y="2529"/>
                </a:cubicBezTo>
                <a:cubicBezTo>
                  <a:pt x="1282" y="2529"/>
                  <a:pt x="1273" y="2538"/>
                  <a:pt x="1264" y="2547"/>
                </a:cubicBezTo>
                <a:cubicBezTo>
                  <a:pt x="1192" y="2610"/>
                  <a:pt x="1110" y="2647"/>
                  <a:pt x="1020" y="2664"/>
                </a:cubicBezTo>
                <a:cubicBezTo>
                  <a:pt x="975" y="2674"/>
                  <a:pt x="930" y="2674"/>
                  <a:pt x="885" y="2674"/>
                </a:cubicBezTo>
                <a:cubicBezTo>
                  <a:pt x="839" y="2664"/>
                  <a:pt x="803" y="2655"/>
                  <a:pt x="758" y="2647"/>
                </a:cubicBezTo>
                <a:cubicBezTo>
                  <a:pt x="722" y="2638"/>
                  <a:pt x="677" y="2628"/>
                  <a:pt x="640" y="2628"/>
                </a:cubicBezTo>
                <a:cubicBezTo>
                  <a:pt x="595" y="2619"/>
                  <a:pt x="559" y="2619"/>
                  <a:pt x="514" y="2628"/>
                </a:cubicBezTo>
                <a:cubicBezTo>
                  <a:pt x="433" y="2638"/>
                  <a:pt x="360" y="2674"/>
                  <a:pt x="297" y="2719"/>
                </a:cubicBezTo>
                <a:cubicBezTo>
                  <a:pt x="270" y="2737"/>
                  <a:pt x="234" y="2755"/>
                  <a:pt x="207" y="2782"/>
                </a:cubicBezTo>
                <a:cubicBezTo>
                  <a:pt x="180" y="2800"/>
                  <a:pt x="152" y="2827"/>
                  <a:pt x="126" y="2854"/>
                </a:cubicBezTo>
                <a:cubicBezTo>
                  <a:pt x="89" y="2900"/>
                  <a:pt x="62" y="2945"/>
                  <a:pt x="35" y="2999"/>
                </a:cubicBezTo>
                <a:cubicBezTo>
                  <a:pt x="35" y="3180"/>
                  <a:pt x="35" y="3351"/>
                  <a:pt x="44" y="3523"/>
                </a:cubicBezTo>
                <a:cubicBezTo>
                  <a:pt x="1960" y="3523"/>
                  <a:pt x="1960" y="3523"/>
                  <a:pt x="1960" y="3523"/>
                </a:cubicBezTo>
                <a:lnTo>
                  <a:pt x="1960" y="3523"/>
                </a:lnTo>
                <a:cubicBezTo>
                  <a:pt x="1960" y="3613"/>
                  <a:pt x="1996" y="3695"/>
                  <a:pt x="2041" y="3767"/>
                </a:cubicBezTo>
                <a:lnTo>
                  <a:pt x="2050" y="3767"/>
                </a:lnTo>
                <a:cubicBezTo>
                  <a:pt x="2077" y="3749"/>
                  <a:pt x="2104" y="3722"/>
                  <a:pt x="2122" y="3695"/>
                </a:cubicBezTo>
                <a:cubicBezTo>
                  <a:pt x="2140" y="3667"/>
                  <a:pt x="2150" y="3631"/>
                  <a:pt x="2158" y="3604"/>
                </a:cubicBezTo>
                <a:cubicBezTo>
                  <a:pt x="2167" y="3577"/>
                  <a:pt x="2167" y="3550"/>
                  <a:pt x="2176" y="3523"/>
                </a:cubicBezTo>
                <a:lnTo>
                  <a:pt x="2176" y="3523"/>
                </a:lnTo>
                <a:cubicBezTo>
                  <a:pt x="2176" y="3423"/>
                  <a:pt x="2140" y="3324"/>
                  <a:pt x="2104" y="3225"/>
                </a:cubicBezTo>
                <a:cubicBezTo>
                  <a:pt x="2095" y="3216"/>
                  <a:pt x="2095" y="3198"/>
                  <a:pt x="2086" y="3189"/>
                </a:cubicBezTo>
                <a:cubicBezTo>
                  <a:pt x="2077" y="3153"/>
                  <a:pt x="2068" y="3116"/>
                  <a:pt x="2050" y="3080"/>
                </a:cubicBezTo>
                <a:cubicBezTo>
                  <a:pt x="2050" y="3062"/>
                  <a:pt x="2041" y="3044"/>
                  <a:pt x="2041" y="3026"/>
                </a:cubicBezTo>
                <a:cubicBezTo>
                  <a:pt x="2032" y="2990"/>
                  <a:pt x="2032" y="2990"/>
                  <a:pt x="2032" y="2990"/>
                </a:cubicBezTo>
                <a:cubicBezTo>
                  <a:pt x="2032" y="2981"/>
                  <a:pt x="2032" y="2972"/>
                  <a:pt x="2032" y="2954"/>
                </a:cubicBezTo>
                <a:cubicBezTo>
                  <a:pt x="2032" y="2945"/>
                  <a:pt x="2032" y="2945"/>
                  <a:pt x="2032" y="2936"/>
                </a:cubicBezTo>
                <a:cubicBezTo>
                  <a:pt x="2032" y="2927"/>
                  <a:pt x="2041" y="2917"/>
                  <a:pt x="2041" y="2908"/>
                </a:cubicBezTo>
                <a:cubicBezTo>
                  <a:pt x="2050" y="2891"/>
                  <a:pt x="2068" y="2872"/>
                  <a:pt x="2077" y="2863"/>
                </a:cubicBezTo>
                <a:cubicBezTo>
                  <a:pt x="2095" y="2854"/>
                  <a:pt x="2104" y="2854"/>
                  <a:pt x="2122" y="2845"/>
                </a:cubicBezTo>
                <a:cubicBezTo>
                  <a:pt x="2131" y="2845"/>
                  <a:pt x="2150" y="2845"/>
                  <a:pt x="2158" y="2845"/>
                </a:cubicBezTo>
                <a:cubicBezTo>
                  <a:pt x="2186" y="2836"/>
                  <a:pt x="2204" y="2845"/>
                  <a:pt x="2222" y="2845"/>
                </a:cubicBezTo>
                <a:cubicBezTo>
                  <a:pt x="2276" y="2845"/>
                  <a:pt x="2276" y="2845"/>
                  <a:pt x="2276" y="2845"/>
                </a:cubicBezTo>
                <a:cubicBezTo>
                  <a:pt x="2411" y="2845"/>
                  <a:pt x="2547" y="2800"/>
                  <a:pt x="2656" y="2710"/>
                </a:cubicBezTo>
                <a:cubicBezTo>
                  <a:pt x="2710" y="2674"/>
                  <a:pt x="2755" y="2619"/>
                  <a:pt x="2791" y="2565"/>
                </a:cubicBezTo>
                <a:cubicBezTo>
                  <a:pt x="2791" y="2556"/>
                  <a:pt x="2800" y="2556"/>
                  <a:pt x="2800" y="2547"/>
                </a:cubicBezTo>
                <a:cubicBezTo>
                  <a:pt x="2818" y="2520"/>
                  <a:pt x="2818" y="2520"/>
                  <a:pt x="2818" y="2520"/>
                </a:cubicBezTo>
                <a:cubicBezTo>
                  <a:pt x="2818" y="2511"/>
                  <a:pt x="2827" y="2511"/>
                  <a:pt x="2827" y="2502"/>
                </a:cubicBezTo>
                <a:cubicBezTo>
                  <a:pt x="2836" y="2475"/>
                  <a:pt x="2836" y="2475"/>
                  <a:pt x="2836" y="2475"/>
                </a:cubicBezTo>
                <a:cubicBezTo>
                  <a:pt x="2854" y="2449"/>
                  <a:pt x="2863" y="2412"/>
                  <a:pt x="2872" y="2386"/>
                </a:cubicBezTo>
                <a:cubicBezTo>
                  <a:pt x="2872" y="2349"/>
                  <a:pt x="2881" y="2322"/>
                  <a:pt x="2872" y="2295"/>
                </a:cubicBezTo>
                <a:cubicBezTo>
                  <a:pt x="2872" y="2259"/>
                  <a:pt x="2863" y="2232"/>
                  <a:pt x="2854" y="2205"/>
                </a:cubicBezTo>
                <a:cubicBezTo>
                  <a:pt x="2845" y="2178"/>
                  <a:pt x="2827" y="2159"/>
                  <a:pt x="2800" y="2133"/>
                </a:cubicBezTo>
                <a:cubicBezTo>
                  <a:pt x="2773" y="2114"/>
                  <a:pt x="2746" y="2096"/>
                  <a:pt x="2719" y="2069"/>
                </a:cubicBezTo>
                <a:cubicBezTo>
                  <a:pt x="2701" y="2060"/>
                  <a:pt x="2682" y="2051"/>
                  <a:pt x="2673" y="2042"/>
                </a:cubicBezTo>
                <a:cubicBezTo>
                  <a:pt x="2656" y="2024"/>
                  <a:pt x="2656" y="2024"/>
                  <a:pt x="2656" y="2024"/>
                </a:cubicBezTo>
                <a:cubicBezTo>
                  <a:pt x="2646" y="2015"/>
                  <a:pt x="2646" y="2015"/>
                  <a:pt x="2646" y="2015"/>
                </a:cubicBezTo>
                <a:cubicBezTo>
                  <a:pt x="2637" y="2015"/>
                  <a:pt x="2628" y="2006"/>
                  <a:pt x="2619" y="1997"/>
                </a:cubicBezTo>
                <a:cubicBezTo>
                  <a:pt x="2592" y="1961"/>
                  <a:pt x="2565" y="1925"/>
                  <a:pt x="2547" y="1880"/>
                </a:cubicBezTo>
                <a:cubicBezTo>
                  <a:pt x="2538" y="1861"/>
                  <a:pt x="2538" y="1834"/>
                  <a:pt x="2538" y="1807"/>
                </a:cubicBezTo>
                <a:cubicBezTo>
                  <a:pt x="2538" y="1780"/>
                  <a:pt x="2547" y="1762"/>
                  <a:pt x="2556" y="1735"/>
                </a:cubicBezTo>
                <a:cubicBezTo>
                  <a:pt x="2565" y="1708"/>
                  <a:pt x="2583" y="1690"/>
                  <a:pt x="2601" y="1672"/>
                </a:cubicBezTo>
                <a:cubicBezTo>
                  <a:pt x="2610" y="1663"/>
                  <a:pt x="2619" y="1663"/>
                  <a:pt x="2628" y="1653"/>
                </a:cubicBezTo>
                <a:cubicBezTo>
                  <a:pt x="2637" y="1645"/>
                  <a:pt x="2646" y="1645"/>
                  <a:pt x="2656" y="1636"/>
                </a:cubicBezTo>
                <a:cubicBezTo>
                  <a:pt x="2701" y="1617"/>
                  <a:pt x="2737" y="1608"/>
                  <a:pt x="2773" y="1599"/>
                </a:cubicBezTo>
                <a:cubicBezTo>
                  <a:pt x="2809" y="1590"/>
                  <a:pt x="2845" y="1581"/>
                  <a:pt x="2872" y="1572"/>
                </a:cubicBezTo>
                <a:cubicBezTo>
                  <a:pt x="2909" y="1554"/>
                  <a:pt x="2935" y="1545"/>
                  <a:pt x="2954" y="1518"/>
                </a:cubicBezTo>
                <a:cubicBezTo>
                  <a:pt x="2981" y="1500"/>
                  <a:pt x="2999" y="1473"/>
                  <a:pt x="3008" y="1437"/>
                </a:cubicBezTo>
                <a:cubicBezTo>
                  <a:pt x="3035" y="1374"/>
                  <a:pt x="3035" y="1301"/>
                  <a:pt x="3044" y="1229"/>
                </a:cubicBezTo>
                <a:cubicBezTo>
                  <a:pt x="3044" y="1193"/>
                  <a:pt x="3044" y="1157"/>
                  <a:pt x="3035" y="1121"/>
                </a:cubicBezTo>
                <a:cubicBezTo>
                  <a:pt x="3035" y="1084"/>
                  <a:pt x="3026" y="1048"/>
                  <a:pt x="2999" y="1021"/>
                </a:cubicBezTo>
                <a:lnTo>
                  <a:pt x="2999" y="1012"/>
                </a:lnTo>
                <a:lnTo>
                  <a:pt x="3008" y="1012"/>
                </a:lnTo>
                <a:cubicBezTo>
                  <a:pt x="3035" y="1039"/>
                  <a:pt x="3053" y="1075"/>
                  <a:pt x="3062" y="1111"/>
                </a:cubicBezTo>
                <a:cubicBezTo>
                  <a:pt x="3071" y="1147"/>
                  <a:pt x="3080" y="1193"/>
                  <a:pt x="3080" y="1229"/>
                </a:cubicBezTo>
                <a:cubicBezTo>
                  <a:pt x="3080" y="1301"/>
                  <a:pt x="3089" y="1383"/>
                  <a:pt x="3062" y="1455"/>
                </a:cubicBezTo>
                <a:cubicBezTo>
                  <a:pt x="3053" y="1500"/>
                  <a:pt x="3035" y="1536"/>
                  <a:pt x="3008" y="1572"/>
                </a:cubicBezTo>
                <a:cubicBezTo>
                  <a:pt x="2981" y="1599"/>
                  <a:pt x="2945" y="1627"/>
                  <a:pt x="2909" y="1645"/>
                </a:cubicBezTo>
                <a:cubicBezTo>
                  <a:pt x="2863" y="1663"/>
                  <a:pt x="2827" y="1672"/>
                  <a:pt x="2791" y="1681"/>
                </a:cubicBezTo>
                <a:cubicBezTo>
                  <a:pt x="2764" y="1690"/>
                  <a:pt x="2728" y="1708"/>
                  <a:pt x="2701" y="1717"/>
                </a:cubicBezTo>
                <a:cubicBezTo>
                  <a:pt x="2692" y="1726"/>
                  <a:pt x="2682" y="1726"/>
                  <a:pt x="2682" y="1735"/>
                </a:cubicBezTo>
                <a:cubicBezTo>
                  <a:pt x="2673" y="1735"/>
                  <a:pt x="2673" y="1744"/>
                  <a:pt x="2665" y="1744"/>
                </a:cubicBezTo>
                <a:cubicBezTo>
                  <a:pt x="2656" y="1753"/>
                  <a:pt x="2646" y="1762"/>
                  <a:pt x="2646" y="1771"/>
                </a:cubicBezTo>
                <a:cubicBezTo>
                  <a:pt x="2637" y="1798"/>
                  <a:pt x="2637" y="1825"/>
                  <a:pt x="2646" y="1843"/>
                </a:cubicBezTo>
                <a:cubicBezTo>
                  <a:pt x="2656" y="1870"/>
                  <a:pt x="2673" y="1898"/>
                  <a:pt x="2701" y="1916"/>
                </a:cubicBezTo>
                <a:cubicBezTo>
                  <a:pt x="2710" y="1925"/>
                  <a:pt x="2710" y="1925"/>
                  <a:pt x="2719" y="1934"/>
                </a:cubicBezTo>
                <a:cubicBezTo>
                  <a:pt x="2728" y="1943"/>
                  <a:pt x="2728" y="1943"/>
                  <a:pt x="2728" y="1943"/>
                </a:cubicBezTo>
                <a:cubicBezTo>
                  <a:pt x="2737" y="1952"/>
                  <a:pt x="2737" y="1952"/>
                  <a:pt x="2737" y="1952"/>
                </a:cubicBezTo>
                <a:cubicBezTo>
                  <a:pt x="2755" y="1961"/>
                  <a:pt x="2764" y="1970"/>
                  <a:pt x="2782" y="1979"/>
                </a:cubicBezTo>
                <a:cubicBezTo>
                  <a:pt x="2809" y="1997"/>
                  <a:pt x="2845" y="2015"/>
                  <a:pt x="2881" y="2042"/>
                </a:cubicBezTo>
                <a:cubicBezTo>
                  <a:pt x="2899" y="2060"/>
                  <a:pt x="2909" y="2078"/>
                  <a:pt x="2926" y="2096"/>
                </a:cubicBezTo>
                <a:cubicBezTo>
                  <a:pt x="2945" y="2114"/>
                  <a:pt x="2954" y="2133"/>
                  <a:pt x="2963" y="2151"/>
                </a:cubicBezTo>
                <a:cubicBezTo>
                  <a:pt x="2981" y="2196"/>
                  <a:pt x="2999" y="2241"/>
                  <a:pt x="2999" y="2277"/>
                </a:cubicBezTo>
                <a:cubicBezTo>
                  <a:pt x="2999" y="2322"/>
                  <a:pt x="2999" y="2367"/>
                  <a:pt x="2990" y="2412"/>
                </a:cubicBezTo>
                <a:cubicBezTo>
                  <a:pt x="2963" y="2574"/>
                  <a:pt x="2854" y="2719"/>
                  <a:pt x="2728" y="2809"/>
                </a:cubicBezTo>
                <a:cubicBezTo>
                  <a:pt x="2601" y="2908"/>
                  <a:pt x="2439" y="2963"/>
                  <a:pt x="2276" y="2954"/>
                </a:cubicBezTo>
                <a:cubicBezTo>
                  <a:pt x="2213" y="2954"/>
                  <a:pt x="2213" y="2954"/>
                  <a:pt x="2213" y="2954"/>
                </a:cubicBezTo>
                <a:cubicBezTo>
                  <a:pt x="2195" y="2954"/>
                  <a:pt x="2176" y="2954"/>
                  <a:pt x="2167" y="2954"/>
                </a:cubicBezTo>
                <a:cubicBezTo>
                  <a:pt x="2158" y="2954"/>
                  <a:pt x="2150" y="2954"/>
                  <a:pt x="2150" y="2954"/>
                </a:cubicBezTo>
                <a:cubicBezTo>
                  <a:pt x="2140" y="2954"/>
                  <a:pt x="2140" y="2954"/>
                  <a:pt x="2140" y="2954"/>
                </a:cubicBezTo>
                <a:cubicBezTo>
                  <a:pt x="2131" y="2954"/>
                  <a:pt x="2131" y="2954"/>
                  <a:pt x="2131" y="2954"/>
                </a:cubicBezTo>
                <a:cubicBezTo>
                  <a:pt x="2131" y="2954"/>
                  <a:pt x="2131" y="2954"/>
                  <a:pt x="2131" y="2963"/>
                </a:cubicBezTo>
                <a:cubicBezTo>
                  <a:pt x="2131" y="2963"/>
                  <a:pt x="2131" y="2972"/>
                  <a:pt x="2140" y="2981"/>
                </a:cubicBezTo>
                <a:cubicBezTo>
                  <a:pt x="2140" y="2999"/>
                  <a:pt x="2140" y="2999"/>
                  <a:pt x="2140" y="2999"/>
                </a:cubicBezTo>
                <a:cubicBezTo>
                  <a:pt x="2140" y="3017"/>
                  <a:pt x="2150" y="3035"/>
                  <a:pt x="2150" y="3053"/>
                </a:cubicBezTo>
                <a:cubicBezTo>
                  <a:pt x="2158" y="3089"/>
                  <a:pt x="2167" y="3125"/>
                  <a:pt x="2176" y="3161"/>
                </a:cubicBezTo>
                <a:cubicBezTo>
                  <a:pt x="2186" y="3161"/>
                  <a:pt x="2186" y="3170"/>
                  <a:pt x="2186" y="3170"/>
                </a:cubicBezTo>
                <a:cubicBezTo>
                  <a:pt x="2204" y="3234"/>
                  <a:pt x="2231" y="3306"/>
                  <a:pt x="2240" y="3378"/>
                </a:cubicBezTo>
                <a:cubicBezTo>
                  <a:pt x="2240" y="3397"/>
                  <a:pt x="2240" y="3423"/>
                  <a:pt x="2249" y="3442"/>
                </a:cubicBezTo>
                <a:cubicBezTo>
                  <a:pt x="2249" y="3451"/>
                  <a:pt x="2249" y="3460"/>
                  <a:pt x="2249" y="3469"/>
                </a:cubicBezTo>
                <a:cubicBezTo>
                  <a:pt x="2249" y="3505"/>
                  <a:pt x="2249" y="3505"/>
                  <a:pt x="2249" y="3505"/>
                </a:cubicBezTo>
                <a:cubicBezTo>
                  <a:pt x="2249" y="3514"/>
                  <a:pt x="2240" y="3514"/>
                  <a:pt x="2240" y="3523"/>
                </a:cubicBezTo>
                <a:lnTo>
                  <a:pt x="2240" y="3523"/>
                </a:lnTo>
                <a:cubicBezTo>
                  <a:pt x="2240" y="3559"/>
                  <a:pt x="2231" y="3586"/>
                  <a:pt x="2222" y="3622"/>
                </a:cubicBezTo>
                <a:cubicBezTo>
                  <a:pt x="2204" y="3658"/>
                  <a:pt x="2186" y="3695"/>
                  <a:pt x="2167" y="3731"/>
                </a:cubicBezTo>
                <a:cubicBezTo>
                  <a:pt x="2140" y="3758"/>
                  <a:pt x="2113" y="3785"/>
                  <a:pt x="2077" y="3803"/>
                </a:cubicBezTo>
                <a:cubicBezTo>
                  <a:pt x="2150" y="3875"/>
                  <a:pt x="2249" y="3920"/>
                  <a:pt x="2357" y="3920"/>
                </a:cubicBezTo>
                <a:cubicBezTo>
                  <a:pt x="2583" y="3920"/>
                  <a:pt x="2755" y="3749"/>
                  <a:pt x="2755" y="3523"/>
                </a:cubicBezTo>
                <a:lnTo>
                  <a:pt x="2755" y="3523"/>
                </a:lnTo>
                <a:cubicBezTo>
                  <a:pt x="3134" y="3523"/>
                  <a:pt x="3134" y="3523"/>
                  <a:pt x="3134" y="3523"/>
                </a:cubicBezTo>
                <a:cubicBezTo>
                  <a:pt x="3116" y="3487"/>
                  <a:pt x="3107" y="3442"/>
                  <a:pt x="3098" y="3406"/>
                </a:cubicBezTo>
                <a:cubicBezTo>
                  <a:pt x="3098" y="3369"/>
                  <a:pt x="3098" y="3333"/>
                  <a:pt x="3098" y="3297"/>
                </a:cubicBezTo>
                <a:cubicBezTo>
                  <a:pt x="3098" y="3288"/>
                  <a:pt x="3098" y="3270"/>
                  <a:pt x="3098" y="3252"/>
                </a:cubicBezTo>
                <a:cubicBezTo>
                  <a:pt x="3098" y="3243"/>
                  <a:pt x="3098" y="3234"/>
                  <a:pt x="3098" y="3225"/>
                </a:cubicBezTo>
                <a:cubicBezTo>
                  <a:pt x="3107" y="3216"/>
                  <a:pt x="3107" y="3207"/>
                  <a:pt x="3107" y="3198"/>
                </a:cubicBezTo>
                <a:cubicBezTo>
                  <a:pt x="3107" y="3189"/>
                  <a:pt x="3116" y="3180"/>
                  <a:pt x="3116" y="3161"/>
                </a:cubicBezTo>
                <a:cubicBezTo>
                  <a:pt x="3125" y="3153"/>
                  <a:pt x="3134" y="3144"/>
                  <a:pt x="3152" y="3134"/>
                </a:cubicBezTo>
                <a:cubicBezTo>
                  <a:pt x="3171" y="3125"/>
                  <a:pt x="3179" y="3125"/>
                  <a:pt x="3198" y="3125"/>
                </a:cubicBezTo>
                <a:cubicBezTo>
                  <a:pt x="3207" y="3125"/>
                  <a:pt x="3225" y="3125"/>
                  <a:pt x="3234" y="31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43">
            <a:extLst>
              <a:ext uri="{FF2B5EF4-FFF2-40B4-BE49-F238E27FC236}">
                <a16:creationId xmlns:a16="http://schemas.microsoft.com/office/drawing/2014/main" id="{72F18D50-4EA1-1745-8A40-170954A8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9245" y="7577485"/>
            <a:ext cx="1274660" cy="448123"/>
          </a:xfrm>
          <a:custGeom>
            <a:avLst/>
            <a:gdLst>
              <a:gd name="T0" fmla="*/ 1130 w 1131"/>
              <a:gd name="T1" fmla="*/ 127 h 399"/>
              <a:gd name="T2" fmla="*/ 1130 w 1131"/>
              <a:gd name="T3" fmla="*/ 127 h 399"/>
              <a:gd name="T4" fmla="*/ 868 w 1131"/>
              <a:gd name="T5" fmla="*/ 317 h 399"/>
              <a:gd name="T6" fmla="*/ 687 w 1131"/>
              <a:gd name="T7" fmla="*/ 326 h 399"/>
              <a:gd name="T8" fmla="*/ 524 w 1131"/>
              <a:gd name="T9" fmla="*/ 272 h 399"/>
              <a:gd name="T10" fmla="*/ 226 w 1131"/>
              <a:gd name="T11" fmla="*/ 55 h 399"/>
              <a:gd name="T12" fmla="*/ 181 w 1131"/>
              <a:gd name="T13" fmla="*/ 28 h 399"/>
              <a:gd name="T14" fmla="*/ 163 w 1131"/>
              <a:gd name="T15" fmla="*/ 19 h 399"/>
              <a:gd name="T16" fmla="*/ 136 w 1131"/>
              <a:gd name="T17" fmla="*/ 0 h 399"/>
              <a:gd name="T18" fmla="*/ 100 w 1131"/>
              <a:gd name="T19" fmla="*/ 0 h 399"/>
              <a:gd name="T20" fmla="*/ 54 w 1131"/>
              <a:gd name="T21" fmla="*/ 9 h 399"/>
              <a:gd name="T22" fmla="*/ 18 w 1131"/>
              <a:gd name="T23" fmla="*/ 36 h 399"/>
              <a:gd name="T24" fmla="*/ 9 w 1131"/>
              <a:gd name="T25" fmla="*/ 73 h 399"/>
              <a:gd name="T26" fmla="*/ 0 w 1131"/>
              <a:gd name="T27" fmla="*/ 100 h 399"/>
              <a:gd name="T28" fmla="*/ 0 w 1131"/>
              <a:gd name="T29" fmla="*/ 127 h 399"/>
              <a:gd name="T30" fmla="*/ 0 w 1131"/>
              <a:gd name="T31" fmla="*/ 172 h 399"/>
              <a:gd name="T32" fmla="*/ 0 w 1131"/>
              <a:gd name="T33" fmla="*/ 281 h 399"/>
              <a:gd name="T34" fmla="*/ 36 w 1131"/>
              <a:gd name="T35" fmla="*/ 398 h 399"/>
              <a:gd name="T36" fmla="*/ 136 w 1131"/>
              <a:gd name="T37" fmla="*/ 398 h 399"/>
              <a:gd name="T38" fmla="*/ 90 w 1131"/>
              <a:gd name="T39" fmla="*/ 262 h 399"/>
              <a:gd name="T40" fmla="*/ 90 w 1131"/>
              <a:gd name="T41" fmla="*/ 181 h 399"/>
              <a:gd name="T42" fmla="*/ 90 w 1131"/>
              <a:gd name="T43" fmla="*/ 136 h 399"/>
              <a:gd name="T44" fmla="*/ 90 w 1131"/>
              <a:gd name="T45" fmla="*/ 109 h 399"/>
              <a:gd name="T46" fmla="*/ 90 w 1131"/>
              <a:gd name="T47" fmla="*/ 91 h 399"/>
              <a:gd name="T48" fmla="*/ 100 w 1131"/>
              <a:gd name="T49" fmla="*/ 82 h 399"/>
              <a:gd name="T50" fmla="*/ 100 w 1131"/>
              <a:gd name="T51" fmla="*/ 82 h 399"/>
              <a:gd name="T52" fmla="*/ 100 w 1131"/>
              <a:gd name="T53" fmla="*/ 82 h 399"/>
              <a:gd name="T54" fmla="*/ 109 w 1131"/>
              <a:gd name="T55" fmla="*/ 82 h 399"/>
              <a:gd name="T56" fmla="*/ 127 w 1131"/>
              <a:gd name="T57" fmla="*/ 91 h 399"/>
              <a:gd name="T58" fmla="*/ 145 w 1131"/>
              <a:gd name="T59" fmla="*/ 100 h 399"/>
              <a:gd name="T60" fmla="*/ 181 w 1131"/>
              <a:gd name="T61" fmla="*/ 118 h 399"/>
              <a:gd name="T62" fmla="*/ 497 w 1131"/>
              <a:gd name="T63" fmla="*/ 335 h 399"/>
              <a:gd name="T64" fmla="*/ 687 w 1131"/>
              <a:gd name="T65" fmla="*/ 380 h 399"/>
              <a:gd name="T66" fmla="*/ 877 w 1131"/>
              <a:gd name="T67" fmla="*/ 353 h 399"/>
              <a:gd name="T68" fmla="*/ 1039 w 1131"/>
              <a:gd name="T69" fmla="*/ 253 h 399"/>
              <a:gd name="T70" fmla="*/ 1130 w 1131"/>
              <a:gd name="T71" fmla="*/ 145 h 399"/>
              <a:gd name="T72" fmla="*/ 1130 w 1131"/>
              <a:gd name="T73" fmla="*/ 127 h 399"/>
              <a:gd name="T74" fmla="*/ 100 w 1131"/>
              <a:gd name="T75" fmla="*/ 82 h 399"/>
              <a:gd name="T76" fmla="*/ 100 w 1131"/>
              <a:gd name="T77" fmla="*/ 8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1" h="399">
                <a:moveTo>
                  <a:pt x="1130" y="127"/>
                </a:moveTo>
                <a:lnTo>
                  <a:pt x="1130" y="127"/>
                </a:lnTo>
                <a:cubicBezTo>
                  <a:pt x="1066" y="217"/>
                  <a:pt x="967" y="281"/>
                  <a:pt x="868" y="317"/>
                </a:cubicBezTo>
                <a:cubicBezTo>
                  <a:pt x="804" y="326"/>
                  <a:pt x="750" y="335"/>
                  <a:pt x="687" y="326"/>
                </a:cubicBezTo>
                <a:cubicBezTo>
                  <a:pt x="633" y="326"/>
                  <a:pt x="579" y="308"/>
                  <a:pt x="524" y="272"/>
                </a:cubicBezTo>
                <a:cubicBezTo>
                  <a:pt x="416" y="217"/>
                  <a:pt x="334" y="127"/>
                  <a:pt x="226" y="55"/>
                </a:cubicBezTo>
                <a:cubicBezTo>
                  <a:pt x="208" y="45"/>
                  <a:pt x="199" y="36"/>
                  <a:pt x="181" y="28"/>
                </a:cubicBezTo>
                <a:cubicBezTo>
                  <a:pt x="172" y="28"/>
                  <a:pt x="172" y="19"/>
                  <a:pt x="163" y="19"/>
                </a:cubicBezTo>
                <a:cubicBezTo>
                  <a:pt x="154" y="9"/>
                  <a:pt x="145" y="9"/>
                  <a:pt x="136" y="0"/>
                </a:cubicBezTo>
                <a:cubicBezTo>
                  <a:pt x="127" y="0"/>
                  <a:pt x="109" y="0"/>
                  <a:pt x="100" y="0"/>
                </a:cubicBezTo>
                <a:cubicBezTo>
                  <a:pt x="81" y="0"/>
                  <a:pt x="73" y="0"/>
                  <a:pt x="54" y="9"/>
                </a:cubicBezTo>
                <a:cubicBezTo>
                  <a:pt x="36" y="19"/>
                  <a:pt x="27" y="28"/>
                  <a:pt x="18" y="36"/>
                </a:cubicBezTo>
                <a:cubicBezTo>
                  <a:pt x="18" y="55"/>
                  <a:pt x="9" y="64"/>
                  <a:pt x="9" y="73"/>
                </a:cubicBezTo>
                <a:cubicBezTo>
                  <a:pt x="9" y="82"/>
                  <a:pt x="9" y="91"/>
                  <a:pt x="0" y="100"/>
                </a:cubicBezTo>
                <a:cubicBezTo>
                  <a:pt x="0" y="109"/>
                  <a:pt x="0" y="118"/>
                  <a:pt x="0" y="127"/>
                </a:cubicBezTo>
                <a:cubicBezTo>
                  <a:pt x="0" y="145"/>
                  <a:pt x="0" y="163"/>
                  <a:pt x="0" y="172"/>
                </a:cubicBezTo>
                <a:cubicBezTo>
                  <a:pt x="0" y="208"/>
                  <a:pt x="0" y="244"/>
                  <a:pt x="0" y="281"/>
                </a:cubicBezTo>
                <a:cubicBezTo>
                  <a:pt x="9" y="317"/>
                  <a:pt x="18" y="362"/>
                  <a:pt x="36" y="398"/>
                </a:cubicBezTo>
                <a:cubicBezTo>
                  <a:pt x="136" y="398"/>
                  <a:pt x="136" y="398"/>
                  <a:pt x="136" y="398"/>
                </a:cubicBezTo>
                <a:cubicBezTo>
                  <a:pt x="118" y="353"/>
                  <a:pt x="100" y="308"/>
                  <a:pt x="90" y="262"/>
                </a:cubicBezTo>
                <a:cubicBezTo>
                  <a:pt x="90" y="235"/>
                  <a:pt x="90" y="208"/>
                  <a:pt x="90" y="181"/>
                </a:cubicBezTo>
                <a:cubicBezTo>
                  <a:pt x="90" y="163"/>
                  <a:pt x="90" y="145"/>
                  <a:pt x="90" y="136"/>
                </a:cubicBezTo>
                <a:cubicBezTo>
                  <a:pt x="90" y="127"/>
                  <a:pt x="90" y="118"/>
                  <a:pt x="90" y="109"/>
                </a:cubicBezTo>
                <a:cubicBezTo>
                  <a:pt x="90" y="109"/>
                  <a:pt x="90" y="100"/>
                  <a:pt x="90" y="91"/>
                </a:cubicBezTo>
                <a:lnTo>
                  <a:pt x="100" y="82"/>
                </a:lnTo>
                <a:lnTo>
                  <a:pt x="100" y="82"/>
                </a:lnTo>
                <a:lnTo>
                  <a:pt x="100" y="82"/>
                </a:lnTo>
                <a:cubicBezTo>
                  <a:pt x="100" y="82"/>
                  <a:pt x="100" y="82"/>
                  <a:pt x="109" y="82"/>
                </a:cubicBezTo>
                <a:cubicBezTo>
                  <a:pt x="118" y="82"/>
                  <a:pt x="118" y="91"/>
                  <a:pt x="127" y="91"/>
                </a:cubicBezTo>
                <a:cubicBezTo>
                  <a:pt x="127" y="91"/>
                  <a:pt x="136" y="100"/>
                  <a:pt x="145" y="100"/>
                </a:cubicBezTo>
                <a:cubicBezTo>
                  <a:pt x="154" y="109"/>
                  <a:pt x="172" y="118"/>
                  <a:pt x="181" y="118"/>
                </a:cubicBezTo>
                <a:cubicBezTo>
                  <a:pt x="280" y="181"/>
                  <a:pt x="380" y="272"/>
                  <a:pt x="497" y="335"/>
                </a:cubicBezTo>
                <a:cubicBezTo>
                  <a:pt x="551" y="362"/>
                  <a:pt x="615" y="380"/>
                  <a:pt x="687" y="380"/>
                </a:cubicBezTo>
                <a:cubicBezTo>
                  <a:pt x="750" y="389"/>
                  <a:pt x="813" y="371"/>
                  <a:pt x="877" y="353"/>
                </a:cubicBezTo>
                <a:cubicBezTo>
                  <a:pt x="940" y="326"/>
                  <a:pt x="994" y="298"/>
                  <a:pt x="1039" y="253"/>
                </a:cubicBezTo>
                <a:cubicBezTo>
                  <a:pt x="1076" y="217"/>
                  <a:pt x="1112" y="181"/>
                  <a:pt x="1130" y="145"/>
                </a:cubicBezTo>
                <a:cubicBezTo>
                  <a:pt x="1130" y="136"/>
                  <a:pt x="1130" y="127"/>
                  <a:pt x="1130" y="127"/>
                </a:cubicBezTo>
                <a:close/>
                <a:moveTo>
                  <a:pt x="100" y="82"/>
                </a:moveTo>
                <a:lnTo>
                  <a:pt x="100" y="8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44">
            <a:extLst>
              <a:ext uri="{FF2B5EF4-FFF2-40B4-BE49-F238E27FC236}">
                <a16:creationId xmlns:a16="http://schemas.microsoft.com/office/drawing/2014/main" id="{079DBEB3-A28B-0740-ADC9-9F7F6346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270" y="5192478"/>
            <a:ext cx="1194994" cy="2838110"/>
          </a:xfrm>
          <a:custGeom>
            <a:avLst/>
            <a:gdLst>
              <a:gd name="T0" fmla="*/ 1030 w 1058"/>
              <a:gd name="T1" fmla="*/ 99 h 2512"/>
              <a:gd name="T2" fmla="*/ 967 w 1058"/>
              <a:gd name="T3" fmla="*/ 0 h 2512"/>
              <a:gd name="T4" fmla="*/ 1003 w 1058"/>
              <a:gd name="T5" fmla="*/ 109 h 2512"/>
              <a:gd name="T6" fmla="*/ 976 w 1058"/>
              <a:gd name="T7" fmla="*/ 425 h 2512"/>
              <a:gd name="T8" fmla="*/ 840 w 1058"/>
              <a:gd name="T9" fmla="*/ 560 h 2512"/>
              <a:gd name="T10" fmla="*/ 624 w 1058"/>
              <a:gd name="T11" fmla="*/ 624 h 2512"/>
              <a:gd name="T12" fmla="*/ 569 w 1058"/>
              <a:gd name="T13" fmla="*/ 660 h 2512"/>
              <a:gd name="T14" fmla="*/ 506 w 1058"/>
              <a:gd name="T15" fmla="*/ 795 h 2512"/>
              <a:gd name="T16" fmla="*/ 587 w 1058"/>
              <a:gd name="T17" fmla="*/ 985 h 2512"/>
              <a:gd name="T18" fmla="*/ 624 w 1058"/>
              <a:gd name="T19" fmla="*/ 1012 h 2512"/>
              <a:gd name="T20" fmla="*/ 687 w 1058"/>
              <a:gd name="T21" fmla="*/ 1057 h 2512"/>
              <a:gd name="T22" fmla="*/ 822 w 1058"/>
              <a:gd name="T23" fmla="*/ 1193 h 2512"/>
              <a:gd name="T24" fmla="*/ 840 w 1058"/>
              <a:gd name="T25" fmla="*/ 1374 h 2512"/>
              <a:gd name="T26" fmla="*/ 795 w 1058"/>
              <a:gd name="T27" fmla="*/ 1490 h 2512"/>
              <a:gd name="T28" fmla="*/ 768 w 1058"/>
              <a:gd name="T29" fmla="*/ 1535 h 2512"/>
              <a:gd name="T30" fmla="*/ 624 w 1058"/>
              <a:gd name="T31" fmla="*/ 1698 h 2512"/>
              <a:gd name="T32" fmla="*/ 190 w 1058"/>
              <a:gd name="T33" fmla="*/ 1833 h 2512"/>
              <a:gd name="T34" fmla="*/ 90 w 1058"/>
              <a:gd name="T35" fmla="*/ 1833 h 2512"/>
              <a:gd name="T36" fmla="*/ 9 w 1058"/>
              <a:gd name="T37" fmla="*/ 1896 h 2512"/>
              <a:gd name="T38" fmla="*/ 0 w 1058"/>
              <a:gd name="T39" fmla="*/ 1942 h 2512"/>
              <a:gd name="T40" fmla="*/ 9 w 1058"/>
              <a:gd name="T41" fmla="*/ 2014 h 2512"/>
              <a:gd name="T42" fmla="*/ 54 w 1058"/>
              <a:gd name="T43" fmla="*/ 2177 h 2512"/>
              <a:gd name="T44" fmla="*/ 144 w 1058"/>
              <a:gd name="T45" fmla="*/ 2511 h 2512"/>
              <a:gd name="T46" fmla="*/ 217 w 1058"/>
              <a:gd name="T47" fmla="*/ 2493 h 2512"/>
              <a:gd name="T48" fmla="*/ 217 w 1058"/>
              <a:gd name="T49" fmla="*/ 2430 h 2512"/>
              <a:gd name="T50" fmla="*/ 154 w 1058"/>
              <a:gd name="T51" fmla="*/ 2158 h 2512"/>
              <a:gd name="T52" fmla="*/ 118 w 1058"/>
              <a:gd name="T53" fmla="*/ 2041 h 2512"/>
              <a:gd name="T54" fmla="*/ 108 w 1058"/>
              <a:gd name="T55" fmla="*/ 1969 h 2512"/>
              <a:gd name="T56" fmla="*/ 99 w 1058"/>
              <a:gd name="T57" fmla="*/ 1942 h 2512"/>
              <a:gd name="T58" fmla="*/ 118 w 1058"/>
              <a:gd name="T59" fmla="*/ 1942 h 2512"/>
              <a:gd name="T60" fmla="*/ 181 w 1058"/>
              <a:gd name="T61" fmla="*/ 1942 h 2512"/>
              <a:gd name="T62" fmla="*/ 696 w 1058"/>
              <a:gd name="T63" fmla="*/ 1797 h 2512"/>
              <a:gd name="T64" fmla="*/ 967 w 1058"/>
              <a:gd name="T65" fmla="*/ 1265 h 2512"/>
              <a:gd name="T66" fmla="*/ 894 w 1058"/>
              <a:gd name="T67" fmla="*/ 1084 h 2512"/>
              <a:gd name="T68" fmla="*/ 750 w 1058"/>
              <a:gd name="T69" fmla="*/ 967 h 2512"/>
              <a:gd name="T70" fmla="*/ 696 w 1058"/>
              <a:gd name="T71" fmla="*/ 931 h 2512"/>
              <a:gd name="T72" fmla="*/ 669 w 1058"/>
              <a:gd name="T73" fmla="*/ 904 h 2512"/>
              <a:gd name="T74" fmla="*/ 614 w 1058"/>
              <a:gd name="T75" fmla="*/ 759 h 2512"/>
              <a:gd name="T76" fmla="*/ 650 w 1058"/>
              <a:gd name="T77" fmla="*/ 723 h 2512"/>
              <a:gd name="T78" fmla="*/ 759 w 1058"/>
              <a:gd name="T79" fmla="*/ 669 h 2512"/>
              <a:gd name="T80" fmla="*/ 976 w 1058"/>
              <a:gd name="T81" fmla="*/ 560 h 2512"/>
              <a:gd name="T82" fmla="*/ 1048 w 1058"/>
              <a:gd name="T83" fmla="*/ 217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8" h="2512">
                <a:moveTo>
                  <a:pt x="1030" y="99"/>
                </a:moveTo>
                <a:lnTo>
                  <a:pt x="1030" y="99"/>
                </a:lnTo>
                <a:cubicBezTo>
                  <a:pt x="1021" y="63"/>
                  <a:pt x="1003" y="27"/>
                  <a:pt x="976" y="0"/>
                </a:cubicBezTo>
                <a:lnTo>
                  <a:pt x="967" y="0"/>
                </a:lnTo>
                <a:lnTo>
                  <a:pt x="967" y="9"/>
                </a:lnTo>
                <a:cubicBezTo>
                  <a:pt x="994" y="36"/>
                  <a:pt x="1003" y="72"/>
                  <a:pt x="1003" y="109"/>
                </a:cubicBezTo>
                <a:cubicBezTo>
                  <a:pt x="1012" y="145"/>
                  <a:pt x="1012" y="181"/>
                  <a:pt x="1012" y="217"/>
                </a:cubicBezTo>
                <a:cubicBezTo>
                  <a:pt x="1003" y="289"/>
                  <a:pt x="1003" y="362"/>
                  <a:pt x="976" y="425"/>
                </a:cubicBezTo>
                <a:cubicBezTo>
                  <a:pt x="967" y="461"/>
                  <a:pt x="949" y="488"/>
                  <a:pt x="922" y="506"/>
                </a:cubicBezTo>
                <a:cubicBezTo>
                  <a:pt x="903" y="533"/>
                  <a:pt x="877" y="542"/>
                  <a:pt x="840" y="560"/>
                </a:cubicBezTo>
                <a:cubicBezTo>
                  <a:pt x="813" y="569"/>
                  <a:pt x="777" y="578"/>
                  <a:pt x="741" y="587"/>
                </a:cubicBezTo>
                <a:cubicBezTo>
                  <a:pt x="705" y="596"/>
                  <a:pt x="669" y="605"/>
                  <a:pt x="624" y="624"/>
                </a:cubicBezTo>
                <a:cubicBezTo>
                  <a:pt x="614" y="633"/>
                  <a:pt x="605" y="633"/>
                  <a:pt x="596" y="641"/>
                </a:cubicBezTo>
                <a:cubicBezTo>
                  <a:pt x="587" y="651"/>
                  <a:pt x="578" y="651"/>
                  <a:pt x="569" y="660"/>
                </a:cubicBezTo>
                <a:cubicBezTo>
                  <a:pt x="551" y="678"/>
                  <a:pt x="533" y="696"/>
                  <a:pt x="524" y="723"/>
                </a:cubicBezTo>
                <a:cubicBezTo>
                  <a:pt x="515" y="750"/>
                  <a:pt x="506" y="768"/>
                  <a:pt x="506" y="795"/>
                </a:cubicBezTo>
                <a:cubicBezTo>
                  <a:pt x="506" y="822"/>
                  <a:pt x="506" y="849"/>
                  <a:pt x="515" y="868"/>
                </a:cubicBezTo>
                <a:cubicBezTo>
                  <a:pt x="533" y="913"/>
                  <a:pt x="560" y="949"/>
                  <a:pt x="587" y="985"/>
                </a:cubicBezTo>
                <a:cubicBezTo>
                  <a:pt x="596" y="994"/>
                  <a:pt x="605" y="1003"/>
                  <a:pt x="614" y="1003"/>
                </a:cubicBezTo>
                <a:cubicBezTo>
                  <a:pt x="624" y="1012"/>
                  <a:pt x="624" y="1012"/>
                  <a:pt x="624" y="1012"/>
                </a:cubicBezTo>
                <a:cubicBezTo>
                  <a:pt x="641" y="1030"/>
                  <a:pt x="641" y="1030"/>
                  <a:pt x="641" y="1030"/>
                </a:cubicBezTo>
                <a:cubicBezTo>
                  <a:pt x="650" y="1039"/>
                  <a:pt x="669" y="1048"/>
                  <a:pt x="687" y="1057"/>
                </a:cubicBezTo>
                <a:cubicBezTo>
                  <a:pt x="714" y="1084"/>
                  <a:pt x="741" y="1102"/>
                  <a:pt x="768" y="1121"/>
                </a:cubicBezTo>
                <a:cubicBezTo>
                  <a:pt x="795" y="1147"/>
                  <a:pt x="813" y="1166"/>
                  <a:pt x="822" y="1193"/>
                </a:cubicBezTo>
                <a:cubicBezTo>
                  <a:pt x="831" y="1220"/>
                  <a:pt x="840" y="1247"/>
                  <a:pt x="840" y="1283"/>
                </a:cubicBezTo>
                <a:cubicBezTo>
                  <a:pt x="849" y="1310"/>
                  <a:pt x="840" y="1337"/>
                  <a:pt x="840" y="1374"/>
                </a:cubicBezTo>
                <a:cubicBezTo>
                  <a:pt x="831" y="1400"/>
                  <a:pt x="822" y="1437"/>
                  <a:pt x="804" y="1463"/>
                </a:cubicBezTo>
                <a:cubicBezTo>
                  <a:pt x="795" y="1490"/>
                  <a:pt x="795" y="1490"/>
                  <a:pt x="795" y="1490"/>
                </a:cubicBezTo>
                <a:cubicBezTo>
                  <a:pt x="795" y="1499"/>
                  <a:pt x="786" y="1499"/>
                  <a:pt x="786" y="1508"/>
                </a:cubicBezTo>
                <a:cubicBezTo>
                  <a:pt x="768" y="1535"/>
                  <a:pt x="768" y="1535"/>
                  <a:pt x="768" y="1535"/>
                </a:cubicBezTo>
                <a:cubicBezTo>
                  <a:pt x="768" y="1544"/>
                  <a:pt x="759" y="1544"/>
                  <a:pt x="759" y="1553"/>
                </a:cubicBezTo>
                <a:cubicBezTo>
                  <a:pt x="723" y="1607"/>
                  <a:pt x="678" y="1662"/>
                  <a:pt x="624" y="1698"/>
                </a:cubicBezTo>
                <a:cubicBezTo>
                  <a:pt x="515" y="1788"/>
                  <a:pt x="379" y="1833"/>
                  <a:pt x="244" y="1833"/>
                </a:cubicBezTo>
                <a:cubicBezTo>
                  <a:pt x="190" y="1833"/>
                  <a:pt x="190" y="1833"/>
                  <a:pt x="190" y="1833"/>
                </a:cubicBezTo>
                <a:cubicBezTo>
                  <a:pt x="172" y="1833"/>
                  <a:pt x="154" y="1824"/>
                  <a:pt x="126" y="1833"/>
                </a:cubicBezTo>
                <a:cubicBezTo>
                  <a:pt x="118" y="1833"/>
                  <a:pt x="99" y="1833"/>
                  <a:pt x="90" y="1833"/>
                </a:cubicBezTo>
                <a:cubicBezTo>
                  <a:pt x="72" y="1842"/>
                  <a:pt x="63" y="1842"/>
                  <a:pt x="45" y="1851"/>
                </a:cubicBezTo>
                <a:cubicBezTo>
                  <a:pt x="36" y="1860"/>
                  <a:pt x="18" y="1879"/>
                  <a:pt x="9" y="1896"/>
                </a:cubicBezTo>
                <a:cubicBezTo>
                  <a:pt x="9" y="1905"/>
                  <a:pt x="0" y="1915"/>
                  <a:pt x="0" y="1924"/>
                </a:cubicBezTo>
                <a:cubicBezTo>
                  <a:pt x="0" y="1933"/>
                  <a:pt x="0" y="1933"/>
                  <a:pt x="0" y="1942"/>
                </a:cubicBezTo>
                <a:cubicBezTo>
                  <a:pt x="0" y="1960"/>
                  <a:pt x="0" y="1969"/>
                  <a:pt x="0" y="1978"/>
                </a:cubicBezTo>
                <a:cubicBezTo>
                  <a:pt x="9" y="2014"/>
                  <a:pt x="9" y="2014"/>
                  <a:pt x="9" y="2014"/>
                </a:cubicBezTo>
                <a:cubicBezTo>
                  <a:pt x="9" y="2032"/>
                  <a:pt x="18" y="2050"/>
                  <a:pt x="18" y="2068"/>
                </a:cubicBezTo>
                <a:cubicBezTo>
                  <a:pt x="36" y="2104"/>
                  <a:pt x="45" y="2141"/>
                  <a:pt x="54" y="2177"/>
                </a:cubicBezTo>
                <a:cubicBezTo>
                  <a:pt x="63" y="2186"/>
                  <a:pt x="63" y="2204"/>
                  <a:pt x="72" y="2213"/>
                </a:cubicBezTo>
                <a:cubicBezTo>
                  <a:pt x="108" y="2312"/>
                  <a:pt x="144" y="2411"/>
                  <a:pt x="144" y="2511"/>
                </a:cubicBezTo>
                <a:cubicBezTo>
                  <a:pt x="208" y="2511"/>
                  <a:pt x="208" y="2511"/>
                  <a:pt x="208" y="2511"/>
                </a:cubicBezTo>
                <a:cubicBezTo>
                  <a:pt x="208" y="2502"/>
                  <a:pt x="217" y="2502"/>
                  <a:pt x="217" y="2493"/>
                </a:cubicBezTo>
                <a:cubicBezTo>
                  <a:pt x="217" y="2457"/>
                  <a:pt x="217" y="2457"/>
                  <a:pt x="217" y="2457"/>
                </a:cubicBezTo>
                <a:cubicBezTo>
                  <a:pt x="217" y="2448"/>
                  <a:pt x="217" y="2439"/>
                  <a:pt x="217" y="2430"/>
                </a:cubicBezTo>
                <a:cubicBezTo>
                  <a:pt x="208" y="2411"/>
                  <a:pt x="208" y="2385"/>
                  <a:pt x="208" y="2366"/>
                </a:cubicBezTo>
                <a:cubicBezTo>
                  <a:pt x="199" y="2294"/>
                  <a:pt x="172" y="2222"/>
                  <a:pt x="154" y="2158"/>
                </a:cubicBezTo>
                <a:cubicBezTo>
                  <a:pt x="154" y="2158"/>
                  <a:pt x="154" y="2149"/>
                  <a:pt x="144" y="2149"/>
                </a:cubicBezTo>
                <a:cubicBezTo>
                  <a:pt x="135" y="2113"/>
                  <a:pt x="126" y="2077"/>
                  <a:pt x="118" y="2041"/>
                </a:cubicBezTo>
                <a:cubicBezTo>
                  <a:pt x="118" y="2023"/>
                  <a:pt x="108" y="2005"/>
                  <a:pt x="108" y="1987"/>
                </a:cubicBezTo>
                <a:cubicBezTo>
                  <a:pt x="108" y="1969"/>
                  <a:pt x="108" y="1969"/>
                  <a:pt x="108" y="1969"/>
                </a:cubicBezTo>
                <a:cubicBezTo>
                  <a:pt x="99" y="1960"/>
                  <a:pt x="99" y="1951"/>
                  <a:pt x="99" y="1951"/>
                </a:cubicBezTo>
                <a:cubicBezTo>
                  <a:pt x="99" y="1942"/>
                  <a:pt x="99" y="1942"/>
                  <a:pt x="99" y="1942"/>
                </a:cubicBezTo>
                <a:cubicBezTo>
                  <a:pt x="99" y="1942"/>
                  <a:pt x="99" y="1942"/>
                  <a:pt x="108" y="1942"/>
                </a:cubicBezTo>
                <a:cubicBezTo>
                  <a:pt x="108" y="1942"/>
                  <a:pt x="108" y="1942"/>
                  <a:pt x="118" y="1942"/>
                </a:cubicBezTo>
                <a:cubicBezTo>
                  <a:pt x="118" y="1942"/>
                  <a:pt x="126" y="1942"/>
                  <a:pt x="135" y="1942"/>
                </a:cubicBezTo>
                <a:cubicBezTo>
                  <a:pt x="144" y="1942"/>
                  <a:pt x="163" y="1942"/>
                  <a:pt x="181" y="1942"/>
                </a:cubicBezTo>
                <a:cubicBezTo>
                  <a:pt x="244" y="1942"/>
                  <a:pt x="244" y="1942"/>
                  <a:pt x="244" y="1942"/>
                </a:cubicBezTo>
                <a:cubicBezTo>
                  <a:pt x="407" y="1951"/>
                  <a:pt x="569" y="1896"/>
                  <a:pt x="696" y="1797"/>
                </a:cubicBezTo>
                <a:cubicBezTo>
                  <a:pt x="822" y="1707"/>
                  <a:pt x="931" y="1562"/>
                  <a:pt x="958" y="1400"/>
                </a:cubicBezTo>
                <a:cubicBezTo>
                  <a:pt x="967" y="1355"/>
                  <a:pt x="967" y="1310"/>
                  <a:pt x="967" y="1265"/>
                </a:cubicBezTo>
                <a:cubicBezTo>
                  <a:pt x="967" y="1229"/>
                  <a:pt x="949" y="1184"/>
                  <a:pt x="931" y="1139"/>
                </a:cubicBezTo>
                <a:cubicBezTo>
                  <a:pt x="922" y="1121"/>
                  <a:pt x="913" y="1102"/>
                  <a:pt x="894" y="1084"/>
                </a:cubicBezTo>
                <a:cubicBezTo>
                  <a:pt x="877" y="1066"/>
                  <a:pt x="867" y="1048"/>
                  <a:pt x="849" y="1030"/>
                </a:cubicBezTo>
                <a:cubicBezTo>
                  <a:pt x="813" y="1003"/>
                  <a:pt x="777" y="985"/>
                  <a:pt x="750" y="967"/>
                </a:cubicBezTo>
                <a:cubicBezTo>
                  <a:pt x="732" y="958"/>
                  <a:pt x="723" y="949"/>
                  <a:pt x="705" y="940"/>
                </a:cubicBezTo>
                <a:cubicBezTo>
                  <a:pt x="696" y="931"/>
                  <a:pt x="696" y="931"/>
                  <a:pt x="696" y="931"/>
                </a:cubicBezTo>
                <a:cubicBezTo>
                  <a:pt x="687" y="922"/>
                  <a:pt x="687" y="922"/>
                  <a:pt x="687" y="922"/>
                </a:cubicBezTo>
                <a:cubicBezTo>
                  <a:pt x="678" y="913"/>
                  <a:pt x="678" y="913"/>
                  <a:pt x="669" y="904"/>
                </a:cubicBezTo>
                <a:cubicBezTo>
                  <a:pt x="641" y="886"/>
                  <a:pt x="624" y="858"/>
                  <a:pt x="614" y="831"/>
                </a:cubicBezTo>
                <a:cubicBezTo>
                  <a:pt x="605" y="813"/>
                  <a:pt x="605" y="786"/>
                  <a:pt x="614" y="759"/>
                </a:cubicBezTo>
                <a:cubicBezTo>
                  <a:pt x="614" y="750"/>
                  <a:pt x="624" y="741"/>
                  <a:pt x="633" y="732"/>
                </a:cubicBezTo>
                <a:cubicBezTo>
                  <a:pt x="641" y="732"/>
                  <a:pt x="641" y="723"/>
                  <a:pt x="650" y="723"/>
                </a:cubicBezTo>
                <a:cubicBezTo>
                  <a:pt x="650" y="714"/>
                  <a:pt x="660" y="714"/>
                  <a:pt x="669" y="705"/>
                </a:cubicBezTo>
                <a:cubicBezTo>
                  <a:pt x="696" y="696"/>
                  <a:pt x="732" y="678"/>
                  <a:pt x="759" y="669"/>
                </a:cubicBezTo>
                <a:cubicBezTo>
                  <a:pt x="795" y="660"/>
                  <a:pt x="831" y="651"/>
                  <a:pt x="877" y="633"/>
                </a:cubicBezTo>
                <a:cubicBezTo>
                  <a:pt x="913" y="615"/>
                  <a:pt x="949" y="587"/>
                  <a:pt x="976" y="560"/>
                </a:cubicBezTo>
                <a:cubicBezTo>
                  <a:pt x="1003" y="524"/>
                  <a:pt x="1021" y="488"/>
                  <a:pt x="1030" y="443"/>
                </a:cubicBezTo>
                <a:cubicBezTo>
                  <a:pt x="1057" y="371"/>
                  <a:pt x="1048" y="289"/>
                  <a:pt x="1048" y="217"/>
                </a:cubicBezTo>
                <a:cubicBezTo>
                  <a:pt x="1048" y="181"/>
                  <a:pt x="1039" y="135"/>
                  <a:pt x="1030" y="9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45">
            <a:extLst>
              <a:ext uri="{FF2B5EF4-FFF2-40B4-BE49-F238E27FC236}">
                <a16:creationId xmlns:a16="http://schemas.microsoft.com/office/drawing/2014/main" id="{E78971BF-8A78-5A49-A89A-668FD0143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3721" y="6377514"/>
            <a:ext cx="1573409" cy="1060555"/>
          </a:xfrm>
          <a:custGeom>
            <a:avLst/>
            <a:gdLst>
              <a:gd name="T0" fmla="*/ 1328 w 1393"/>
              <a:gd name="T1" fmla="*/ 0 h 940"/>
              <a:gd name="T2" fmla="*/ 1328 w 1393"/>
              <a:gd name="T3" fmla="*/ 0 h 940"/>
              <a:gd name="T4" fmla="*/ 1319 w 1393"/>
              <a:gd name="T5" fmla="*/ 0 h 940"/>
              <a:gd name="T6" fmla="*/ 1310 w 1393"/>
              <a:gd name="T7" fmla="*/ 9 h 940"/>
              <a:gd name="T8" fmla="*/ 1283 w 1393"/>
              <a:gd name="T9" fmla="*/ 226 h 940"/>
              <a:gd name="T10" fmla="*/ 1229 w 1393"/>
              <a:gd name="T11" fmla="*/ 316 h 940"/>
              <a:gd name="T12" fmla="*/ 1193 w 1393"/>
              <a:gd name="T13" fmla="*/ 352 h 940"/>
              <a:gd name="T14" fmla="*/ 1175 w 1393"/>
              <a:gd name="T15" fmla="*/ 371 h 940"/>
              <a:gd name="T16" fmla="*/ 1148 w 1393"/>
              <a:gd name="T17" fmla="*/ 389 h 940"/>
              <a:gd name="T18" fmla="*/ 958 w 1393"/>
              <a:gd name="T19" fmla="*/ 496 h 940"/>
              <a:gd name="T20" fmla="*/ 850 w 1393"/>
              <a:gd name="T21" fmla="*/ 514 h 940"/>
              <a:gd name="T22" fmla="*/ 732 w 1393"/>
              <a:gd name="T23" fmla="*/ 523 h 940"/>
              <a:gd name="T24" fmla="*/ 605 w 1393"/>
              <a:gd name="T25" fmla="*/ 523 h 940"/>
              <a:gd name="T26" fmla="*/ 479 w 1393"/>
              <a:gd name="T27" fmla="*/ 532 h 940"/>
              <a:gd name="T28" fmla="*/ 352 w 1393"/>
              <a:gd name="T29" fmla="*/ 541 h 940"/>
              <a:gd name="T30" fmla="*/ 226 w 1393"/>
              <a:gd name="T31" fmla="*/ 568 h 940"/>
              <a:gd name="T32" fmla="*/ 108 w 1393"/>
              <a:gd name="T33" fmla="*/ 641 h 940"/>
              <a:gd name="T34" fmla="*/ 18 w 1393"/>
              <a:gd name="T35" fmla="*/ 740 h 940"/>
              <a:gd name="T36" fmla="*/ 9 w 1393"/>
              <a:gd name="T37" fmla="*/ 758 h 940"/>
              <a:gd name="T38" fmla="*/ 9 w 1393"/>
              <a:gd name="T39" fmla="*/ 857 h 940"/>
              <a:gd name="T40" fmla="*/ 0 w 1393"/>
              <a:gd name="T41" fmla="*/ 939 h 940"/>
              <a:gd name="T42" fmla="*/ 91 w 1393"/>
              <a:gd name="T43" fmla="*/ 794 h 940"/>
              <a:gd name="T44" fmla="*/ 172 w 1393"/>
              <a:gd name="T45" fmla="*/ 722 h 940"/>
              <a:gd name="T46" fmla="*/ 262 w 1393"/>
              <a:gd name="T47" fmla="*/ 659 h 940"/>
              <a:gd name="T48" fmla="*/ 479 w 1393"/>
              <a:gd name="T49" fmla="*/ 568 h 940"/>
              <a:gd name="T50" fmla="*/ 605 w 1393"/>
              <a:gd name="T51" fmla="*/ 568 h 940"/>
              <a:gd name="T52" fmla="*/ 723 w 1393"/>
              <a:gd name="T53" fmla="*/ 587 h 940"/>
              <a:gd name="T54" fmla="*/ 850 w 1393"/>
              <a:gd name="T55" fmla="*/ 614 h 940"/>
              <a:gd name="T56" fmla="*/ 985 w 1393"/>
              <a:gd name="T57" fmla="*/ 604 h 940"/>
              <a:gd name="T58" fmla="*/ 1229 w 1393"/>
              <a:gd name="T59" fmla="*/ 487 h 940"/>
              <a:gd name="T60" fmla="*/ 1256 w 1393"/>
              <a:gd name="T61" fmla="*/ 469 h 940"/>
              <a:gd name="T62" fmla="*/ 1283 w 1393"/>
              <a:gd name="T63" fmla="*/ 442 h 940"/>
              <a:gd name="T64" fmla="*/ 1301 w 1393"/>
              <a:gd name="T65" fmla="*/ 415 h 940"/>
              <a:gd name="T66" fmla="*/ 1319 w 1393"/>
              <a:gd name="T67" fmla="*/ 380 h 940"/>
              <a:gd name="T68" fmla="*/ 1373 w 1393"/>
              <a:gd name="T69" fmla="*/ 253 h 940"/>
              <a:gd name="T70" fmla="*/ 1382 w 1393"/>
              <a:gd name="T71" fmla="*/ 118 h 940"/>
              <a:gd name="T72" fmla="*/ 1328 w 1393"/>
              <a:gd name="T73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93" h="940">
                <a:moveTo>
                  <a:pt x="1328" y="0"/>
                </a:moveTo>
                <a:lnTo>
                  <a:pt x="1328" y="0"/>
                </a:lnTo>
                <a:cubicBezTo>
                  <a:pt x="1319" y="0"/>
                  <a:pt x="1319" y="0"/>
                  <a:pt x="1319" y="0"/>
                </a:cubicBezTo>
                <a:cubicBezTo>
                  <a:pt x="1319" y="0"/>
                  <a:pt x="1310" y="0"/>
                  <a:pt x="1310" y="9"/>
                </a:cubicBezTo>
                <a:cubicBezTo>
                  <a:pt x="1337" y="82"/>
                  <a:pt x="1319" y="163"/>
                  <a:pt x="1283" y="226"/>
                </a:cubicBezTo>
                <a:cubicBezTo>
                  <a:pt x="1274" y="262"/>
                  <a:pt x="1247" y="289"/>
                  <a:pt x="1229" y="316"/>
                </a:cubicBezTo>
                <a:cubicBezTo>
                  <a:pt x="1220" y="335"/>
                  <a:pt x="1202" y="343"/>
                  <a:pt x="1193" y="352"/>
                </a:cubicBezTo>
                <a:cubicBezTo>
                  <a:pt x="1175" y="371"/>
                  <a:pt x="1175" y="371"/>
                  <a:pt x="1175" y="371"/>
                </a:cubicBezTo>
                <a:cubicBezTo>
                  <a:pt x="1166" y="380"/>
                  <a:pt x="1157" y="389"/>
                  <a:pt x="1148" y="389"/>
                </a:cubicBezTo>
                <a:cubicBezTo>
                  <a:pt x="1093" y="433"/>
                  <a:pt x="1030" y="469"/>
                  <a:pt x="958" y="496"/>
                </a:cubicBezTo>
                <a:cubicBezTo>
                  <a:pt x="922" y="505"/>
                  <a:pt x="886" y="514"/>
                  <a:pt x="850" y="514"/>
                </a:cubicBezTo>
                <a:cubicBezTo>
                  <a:pt x="813" y="523"/>
                  <a:pt x="768" y="523"/>
                  <a:pt x="732" y="523"/>
                </a:cubicBezTo>
                <a:cubicBezTo>
                  <a:pt x="687" y="523"/>
                  <a:pt x="651" y="523"/>
                  <a:pt x="605" y="523"/>
                </a:cubicBezTo>
                <a:cubicBezTo>
                  <a:pt x="560" y="523"/>
                  <a:pt x="524" y="532"/>
                  <a:pt x="479" y="532"/>
                </a:cubicBezTo>
                <a:cubicBezTo>
                  <a:pt x="434" y="532"/>
                  <a:pt x="398" y="532"/>
                  <a:pt x="352" y="541"/>
                </a:cubicBezTo>
                <a:cubicBezTo>
                  <a:pt x="307" y="541"/>
                  <a:pt x="262" y="550"/>
                  <a:pt x="226" y="568"/>
                </a:cubicBezTo>
                <a:cubicBezTo>
                  <a:pt x="181" y="587"/>
                  <a:pt x="145" y="604"/>
                  <a:pt x="108" y="641"/>
                </a:cubicBezTo>
                <a:cubicBezTo>
                  <a:pt x="72" y="668"/>
                  <a:pt x="45" y="704"/>
                  <a:pt x="18" y="740"/>
                </a:cubicBezTo>
                <a:cubicBezTo>
                  <a:pt x="18" y="749"/>
                  <a:pt x="9" y="749"/>
                  <a:pt x="9" y="758"/>
                </a:cubicBezTo>
                <a:cubicBezTo>
                  <a:pt x="9" y="794"/>
                  <a:pt x="9" y="821"/>
                  <a:pt x="9" y="857"/>
                </a:cubicBezTo>
                <a:cubicBezTo>
                  <a:pt x="9" y="885"/>
                  <a:pt x="0" y="912"/>
                  <a:pt x="0" y="939"/>
                </a:cubicBezTo>
                <a:cubicBezTo>
                  <a:pt x="27" y="885"/>
                  <a:pt x="54" y="840"/>
                  <a:pt x="91" y="794"/>
                </a:cubicBezTo>
                <a:cubicBezTo>
                  <a:pt x="117" y="767"/>
                  <a:pt x="145" y="740"/>
                  <a:pt x="172" y="722"/>
                </a:cubicBezTo>
                <a:cubicBezTo>
                  <a:pt x="199" y="695"/>
                  <a:pt x="235" y="677"/>
                  <a:pt x="262" y="659"/>
                </a:cubicBezTo>
                <a:cubicBezTo>
                  <a:pt x="325" y="614"/>
                  <a:pt x="398" y="578"/>
                  <a:pt x="479" y="568"/>
                </a:cubicBezTo>
                <a:cubicBezTo>
                  <a:pt x="524" y="559"/>
                  <a:pt x="560" y="559"/>
                  <a:pt x="605" y="568"/>
                </a:cubicBezTo>
                <a:cubicBezTo>
                  <a:pt x="642" y="568"/>
                  <a:pt x="687" y="578"/>
                  <a:pt x="723" y="587"/>
                </a:cubicBezTo>
                <a:cubicBezTo>
                  <a:pt x="768" y="595"/>
                  <a:pt x="804" y="604"/>
                  <a:pt x="850" y="614"/>
                </a:cubicBezTo>
                <a:cubicBezTo>
                  <a:pt x="895" y="614"/>
                  <a:pt x="940" y="614"/>
                  <a:pt x="985" y="604"/>
                </a:cubicBezTo>
                <a:cubicBezTo>
                  <a:pt x="1075" y="587"/>
                  <a:pt x="1157" y="550"/>
                  <a:pt x="1229" y="487"/>
                </a:cubicBezTo>
                <a:cubicBezTo>
                  <a:pt x="1238" y="478"/>
                  <a:pt x="1247" y="469"/>
                  <a:pt x="1256" y="469"/>
                </a:cubicBezTo>
                <a:cubicBezTo>
                  <a:pt x="1265" y="460"/>
                  <a:pt x="1274" y="451"/>
                  <a:pt x="1283" y="442"/>
                </a:cubicBezTo>
                <a:cubicBezTo>
                  <a:pt x="1283" y="433"/>
                  <a:pt x="1292" y="424"/>
                  <a:pt x="1301" y="415"/>
                </a:cubicBezTo>
                <a:cubicBezTo>
                  <a:pt x="1310" y="406"/>
                  <a:pt x="1319" y="398"/>
                  <a:pt x="1319" y="380"/>
                </a:cubicBezTo>
                <a:cubicBezTo>
                  <a:pt x="1346" y="343"/>
                  <a:pt x="1364" y="298"/>
                  <a:pt x="1373" y="253"/>
                </a:cubicBezTo>
                <a:cubicBezTo>
                  <a:pt x="1382" y="208"/>
                  <a:pt x="1392" y="163"/>
                  <a:pt x="1382" y="118"/>
                </a:cubicBezTo>
                <a:cubicBezTo>
                  <a:pt x="1373" y="73"/>
                  <a:pt x="1356" y="27"/>
                  <a:pt x="1328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46">
            <a:extLst>
              <a:ext uri="{FF2B5EF4-FFF2-40B4-BE49-F238E27FC236}">
                <a16:creationId xmlns:a16="http://schemas.microsoft.com/office/drawing/2014/main" id="{23501144-C819-BC46-AF22-EC5077B1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63" y="4490418"/>
            <a:ext cx="318665" cy="1324451"/>
          </a:xfrm>
          <a:custGeom>
            <a:avLst/>
            <a:gdLst>
              <a:gd name="T0" fmla="*/ 280 w 281"/>
              <a:gd name="T1" fmla="*/ 1174 h 1175"/>
              <a:gd name="T2" fmla="*/ 280 w 281"/>
              <a:gd name="T3" fmla="*/ 1174 h 1175"/>
              <a:gd name="T4" fmla="*/ 280 w 281"/>
              <a:gd name="T5" fmla="*/ 1165 h 1175"/>
              <a:gd name="T6" fmla="*/ 280 w 281"/>
              <a:gd name="T7" fmla="*/ 1165 h 1175"/>
              <a:gd name="T8" fmla="*/ 217 w 281"/>
              <a:gd name="T9" fmla="*/ 1021 h 1175"/>
              <a:gd name="T10" fmla="*/ 162 w 281"/>
              <a:gd name="T11" fmla="*/ 876 h 1175"/>
              <a:gd name="T12" fmla="*/ 117 w 281"/>
              <a:gd name="T13" fmla="*/ 741 h 1175"/>
              <a:gd name="T14" fmla="*/ 99 w 281"/>
              <a:gd name="T15" fmla="*/ 659 h 1175"/>
              <a:gd name="T16" fmla="*/ 72 w 281"/>
              <a:gd name="T17" fmla="*/ 587 h 1175"/>
              <a:gd name="T18" fmla="*/ 63 w 281"/>
              <a:gd name="T19" fmla="*/ 433 h 1175"/>
              <a:gd name="T20" fmla="*/ 72 w 281"/>
              <a:gd name="T21" fmla="*/ 388 h 1175"/>
              <a:gd name="T22" fmla="*/ 90 w 281"/>
              <a:gd name="T23" fmla="*/ 352 h 1175"/>
              <a:gd name="T24" fmla="*/ 117 w 281"/>
              <a:gd name="T25" fmla="*/ 280 h 1175"/>
              <a:gd name="T26" fmla="*/ 144 w 281"/>
              <a:gd name="T27" fmla="*/ 207 h 1175"/>
              <a:gd name="T28" fmla="*/ 162 w 281"/>
              <a:gd name="T29" fmla="*/ 144 h 1175"/>
              <a:gd name="T30" fmla="*/ 199 w 281"/>
              <a:gd name="T31" fmla="*/ 72 h 1175"/>
              <a:gd name="T32" fmla="*/ 226 w 281"/>
              <a:gd name="T33" fmla="*/ 9 h 1175"/>
              <a:gd name="T34" fmla="*/ 199 w 281"/>
              <a:gd name="T35" fmla="*/ 0 h 1175"/>
              <a:gd name="T36" fmla="*/ 144 w 281"/>
              <a:gd name="T37" fmla="*/ 36 h 1175"/>
              <a:gd name="T38" fmla="*/ 90 w 281"/>
              <a:gd name="T39" fmla="*/ 99 h 1175"/>
              <a:gd name="T40" fmla="*/ 45 w 281"/>
              <a:gd name="T41" fmla="*/ 171 h 1175"/>
              <a:gd name="T42" fmla="*/ 18 w 281"/>
              <a:gd name="T43" fmla="*/ 262 h 1175"/>
              <a:gd name="T44" fmla="*/ 27 w 281"/>
              <a:gd name="T45" fmla="*/ 424 h 1175"/>
              <a:gd name="T46" fmla="*/ 9 w 281"/>
              <a:gd name="T47" fmla="*/ 587 h 1175"/>
              <a:gd name="T48" fmla="*/ 0 w 281"/>
              <a:gd name="T49" fmla="*/ 677 h 1175"/>
              <a:gd name="T50" fmla="*/ 9 w 281"/>
              <a:gd name="T51" fmla="*/ 758 h 1175"/>
              <a:gd name="T52" fmla="*/ 45 w 281"/>
              <a:gd name="T53" fmla="*/ 921 h 1175"/>
              <a:gd name="T54" fmla="*/ 136 w 281"/>
              <a:gd name="T55" fmla="*/ 1075 h 1175"/>
              <a:gd name="T56" fmla="*/ 271 w 281"/>
              <a:gd name="T57" fmla="*/ 1174 h 1175"/>
              <a:gd name="T58" fmla="*/ 280 w 281"/>
              <a:gd name="T59" fmla="*/ 1174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1" h="1175">
                <a:moveTo>
                  <a:pt x="280" y="1174"/>
                </a:moveTo>
                <a:lnTo>
                  <a:pt x="280" y="1174"/>
                </a:lnTo>
                <a:cubicBezTo>
                  <a:pt x="280" y="1174"/>
                  <a:pt x="280" y="1174"/>
                  <a:pt x="280" y="1165"/>
                </a:cubicBezTo>
                <a:lnTo>
                  <a:pt x="280" y="1165"/>
                </a:lnTo>
                <a:cubicBezTo>
                  <a:pt x="253" y="1111"/>
                  <a:pt x="235" y="1066"/>
                  <a:pt x="217" y="1021"/>
                </a:cubicBezTo>
                <a:cubicBezTo>
                  <a:pt x="199" y="975"/>
                  <a:pt x="181" y="930"/>
                  <a:pt x="162" y="876"/>
                </a:cubicBezTo>
                <a:cubicBezTo>
                  <a:pt x="144" y="831"/>
                  <a:pt x="126" y="786"/>
                  <a:pt x="117" y="741"/>
                </a:cubicBezTo>
                <a:cubicBezTo>
                  <a:pt x="99" y="659"/>
                  <a:pt x="99" y="659"/>
                  <a:pt x="99" y="659"/>
                </a:cubicBezTo>
                <a:cubicBezTo>
                  <a:pt x="90" y="641"/>
                  <a:pt x="81" y="614"/>
                  <a:pt x="72" y="587"/>
                </a:cubicBezTo>
                <a:cubicBezTo>
                  <a:pt x="63" y="533"/>
                  <a:pt x="54" y="479"/>
                  <a:pt x="63" y="433"/>
                </a:cubicBezTo>
                <a:cubicBezTo>
                  <a:pt x="63" y="415"/>
                  <a:pt x="72" y="406"/>
                  <a:pt x="72" y="388"/>
                </a:cubicBezTo>
                <a:cubicBezTo>
                  <a:pt x="81" y="379"/>
                  <a:pt x="81" y="370"/>
                  <a:pt x="90" y="352"/>
                </a:cubicBezTo>
                <a:cubicBezTo>
                  <a:pt x="99" y="325"/>
                  <a:pt x="108" y="307"/>
                  <a:pt x="117" y="280"/>
                </a:cubicBezTo>
                <a:cubicBezTo>
                  <a:pt x="126" y="262"/>
                  <a:pt x="136" y="235"/>
                  <a:pt x="144" y="207"/>
                </a:cubicBezTo>
                <a:cubicBezTo>
                  <a:pt x="153" y="189"/>
                  <a:pt x="153" y="162"/>
                  <a:pt x="162" y="144"/>
                </a:cubicBezTo>
                <a:cubicBezTo>
                  <a:pt x="172" y="117"/>
                  <a:pt x="181" y="99"/>
                  <a:pt x="199" y="72"/>
                </a:cubicBezTo>
                <a:cubicBezTo>
                  <a:pt x="208" y="54"/>
                  <a:pt x="217" y="36"/>
                  <a:pt x="226" y="9"/>
                </a:cubicBezTo>
                <a:cubicBezTo>
                  <a:pt x="217" y="9"/>
                  <a:pt x="208" y="9"/>
                  <a:pt x="199" y="0"/>
                </a:cubicBezTo>
                <a:cubicBezTo>
                  <a:pt x="181" y="9"/>
                  <a:pt x="162" y="18"/>
                  <a:pt x="144" y="36"/>
                </a:cubicBezTo>
                <a:cubicBezTo>
                  <a:pt x="126" y="54"/>
                  <a:pt x="99" y="72"/>
                  <a:pt x="90" y="99"/>
                </a:cubicBezTo>
                <a:cubicBezTo>
                  <a:pt x="72" y="126"/>
                  <a:pt x="54" y="144"/>
                  <a:pt x="45" y="171"/>
                </a:cubicBezTo>
                <a:cubicBezTo>
                  <a:pt x="36" y="198"/>
                  <a:pt x="27" y="235"/>
                  <a:pt x="18" y="262"/>
                </a:cubicBezTo>
                <a:cubicBezTo>
                  <a:pt x="18" y="316"/>
                  <a:pt x="27" y="370"/>
                  <a:pt x="27" y="424"/>
                </a:cubicBezTo>
                <a:cubicBezTo>
                  <a:pt x="27" y="479"/>
                  <a:pt x="18" y="533"/>
                  <a:pt x="9" y="587"/>
                </a:cubicBezTo>
                <a:cubicBezTo>
                  <a:pt x="9" y="614"/>
                  <a:pt x="0" y="650"/>
                  <a:pt x="0" y="677"/>
                </a:cubicBezTo>
                <a:cubicBezTo>
                  <a:pt x="0" y="704"/>
                  <a:pt x="0" y="732"/>
                  <a:pt x="9" y="758"/>
                </a:cubicBezTo>
                <a:cubicBezTo>
                  <a:pt x="9" y="813"/>
                  <a:pt x="27" y="867"/>
                  <a:pt x="45" y="921"/>
                </a:cubicBezTo>
                <a:cubicBezTo>
                  <a:pt x="72" y="975"/>
                  <a:pt x="99" y="1030"/>
                  <a:pt x="136" y="1075"/>
                </a:cubicBezTo>
                <a:cubicBezTo>
                  <a:pt x="172" y="1111"/>
                  <a:pt x="217" y="1147"/>
                  <a:pt x="271" y="1174"/>
                </a:cubicBezTo>
                <a:cubicBezTo>
                  <a:pt x="271" y="1174"/>
                  <a:pt x="271" y="1174"/>
                  <a:pt x="280" y="117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47">
            <a:extLst>
              <a:ext uri="{FF2B5EF4-FFF2-40B4-BE49-F238E27FC236}">
                <a16:creationId xmlns:a16="http://schemas.microsoft.com/office/drawing/2014/main" id="{3630B93E-C6BA-294B-9AAD-AA3DDA9F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3929" y="4714481"/>
            <a:ext cx="1518636" cy="1777552"/>
          </a:xfrm>
          <a:custGeom>
            <a:avLst/>
            <a:gdLst>
              <a:gd name="T0" fmla="*/ 26 w 1346"/>
              <a:gd name="T1" fmla="*/ 660 h 1573"/>
              <a:gd name="T2" fmla="*/ 116 w 1346"/>
              <a:gd name="T3" fmla="*/ 651 h 1573"/>
              <a:gd name="T4" fmla="*/ 252 w 1346"/>
              <a:gd name="T5" fmla="*/ 552 h 1573"/>
              <a:gd name="T6" fmla="*/ 333 w 1346"/>
              <a:gd name="T7" fmla="*/ 416 h 1573"/>
              <a:gd name="T8" fmla="*/ 469 w 1346"/>
              <a:gd name="T9" fmla="*/ 226 h 1573"/>
              <a:gd name="T10" fmla="*/ 586 w 1346"/>
              <a:gd name="T11" fmla="*/ 163 h 1573"/>
              <a:gd name="T12" fmla="*/ 939 w 1346"/>
              <a:gd name="T13" fmla="*/ 172 h 1573"/>
              <a:gd name="T14" fmla="*/ 1092 w 1346"/>
              <a:gd name="T15" fmla="*/ 262 h 1573"/>
              <a:gd name="T16" fmla="*/ 1282 w 1346"/>
              <a:gd name="T17" fmla="*/ 488 h 1573"/>
              <a:gd name="T18" fmla="*/ 1300 w 1346"/>
              <a:gd name="T19" fmla="*/ 678 h 1573"/>
              <a:gd name="T20" fmla="*/ 1282 w 1346"/>
              <a:gd name="T21" fmla="*/ 723 h 1573"/>
              <a:gd name="T22" fmla="*/ 1246 w 1346"/>
              <a:gd name="T23" fmla="*/ 759 h 1573"/>
              <a:gd name="T24" fmla="*/ 875 w 1346"/>
              <a:gd name="T25" fmla="*/ 877 h 1573"/>
              <a:gd name="T26" fmla="*/ 550 w 1346"/>
              <a:gd name="T27" fmla="*/ 1175 h 1573"/>
              <a:gd name="T28" fmla="*/ 595 w 1346"/>
              <a:gd name="T29" fmla="*/ 1491 h 1573"/>
              <a:gd name="T30" fmla="*/ 677 w 1346"/>
              <a:gd name="T31" fmla="*/ 1564 h 1573"/>
              <a:gd name="T32" fmla="*/ 604 w 1346"/>
              <a:gd name="T33" fmla="*/ 1383 h 1573"/>
              <a:gd name="T34" fmla="*/ 749 w 1346"/>
              <a:gd name="T35" fmla="*/ 1066 h 1573"/>
              <a:gd name="T36" fmla="*/ 1092 w 1346"/>
              <a:gd name="T37" fmla="*/ 895 h 1573"/>
              <a:gd name="T38" fmla="*/ 1327 w 1346"/>
              <a:gd name="T39" fmla="*/ 687 h 1573"/>
              <a:gd name="T40" fmla="*/ 1282 w 1346"/>
              <a:gd name="T41" fmla="*/ 371 h 1573"/>
              <a:gd name="T42" fmla="*/ 1074 w 1346"/>
              <a:gd name="T43" fmla="*/ 127 h 1573"/>
              <a:gd name="T44" fmla="*/ 875 w 1346"/>
              <a:gd name="T45" fmla="*/ 28 h 1573"/>
              <a:gd name="T46" fmla="*/ 541 w 1346"/>
              <a:gd name="T47" fmla="*/ 46 h 1573"/>
              <a:gd name="T48" fmla="*/ 388 w 1346"/>
              <a:gd name="T49" fmla="*/ 136 h 1573"/>
              <a:gd name="T50" fmla="*/ 315 w 1346"/>
              <a:gd name="T51" fmla="*/ 226 h 1573"/>
              <a:gd name="T52" fmla="*/ 243 w 1346"/>
              <a:gd name="T53" fmla="*/ 371 h 1573"/>
              <a:gd name="T54" fmla="*/ 189 w 1346"/>
              <a:gd name="T55" fmla="*/ 506 h 1573"/>
              <a:gd name="T56" fmla="*/ 98 w 1346"/>
              <a:gd name="T57" fmla="*/ 615 h 1573"/>
              <a:gd name="T58" fmla="*/ 26 w 1346"/>
              <a:gd name="T59" fmla="*/ 642 h 1573"/>
              <a:gd name="T60" fmla="*/ 9 w 1346"/>
              <a:gd name="T61" fmla="*/ 452 h 1573"/>
              <a:gd name="T62" fmla="*/ 0 w 1346"/>
              <a:gd name="T63" fmla="*/ 371 h 1573"/>
              <a:gd name="T64" fmla="*/ 0 w 1346"/>
              <a:gd name="T65" fmla="*/ 642 h 1573"/>
              <a:gd name="T66" fmla="*/ 0 w 1346"/>
              <a:gd name="T67" fmla="*/ 940 h 1573"/>
              <a:gd name="T68" fmla="*/ 9 w 1346"/>
              <a:gd name="T69" fmla="*/ 940 h 1573"/>
              <a:gd name="T70" fmla="*/ 9 w 1346"/>
              <a:gd name="T71" fmla="*/ 940 h 1573"/>
              <a:gd name="T72" fmla="*/ 26 w 1346"/>
              <a:gd name="T73" fmla="*/ 66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6" h="1573">
                <a:moveTo>
                  <a:pt x="26" y="660"/>
                </a:moveTo>
                <a:lnTo>
                  <a:pt x="26" y="660"/>
                </a:lnTo>
                <a:cubicBezTo>
                  <a:pt x="35" y="660"/>
                  <a:pt x="53" y="660"/>
                  <a:pt x="62" y="660"/>
                </a:cubicBezTo>
                <a:cubicBezTo>
                  <a:pt x="80" y="660"/>
                  <a:pt x="98" y="660"/>
                  <a:pt x="116" y="651"/>
                </a:cubicBezTo>
                <a:cubicBezTo>
                  <a:pt x="152" y="633"/>
                  <a:pt x="180" y="615"/>
                  <a:pt x="207" y="588"/>
                </a:cubicBezTo>
                <a:cubicBezTo>
                  <a:pt x="225" y="579"/>
                  <a:pt x="234" y="560"/>
                  <a:pt x="252" y="552"/>
                </a:cubicBezTo>
                <a:cubicBezTo>
                  <a:pt x="261" y="534"/>
                  <a:pt x="270" y="515"/>
                  <a:pt x="279" y="506"/>
                </a:cubicBezTo>
                <a:cubicBezTo>
                  <a:pt x="297" y="470"/>
                  <a:pt x="315" y="443"/>
                  <a:pt x="333" y="416"/>
                </a:cubicBezTo>
                <a:cubicBezTo>
                  <a:pt x="360" y="353"/>
                  <a:pt x="396" y="299"/>
                  <a:pt x="433" y="253"/>
                </a:cubicBezTo>
                <a:cubicBezTo>
                  <a:pt x="442" y="244"/>
                  <a:pt x="460" y="235"/>
                  <a:pt x="469" y="226"/>
                </a:cubicBezTo>
                <a:cubicBezTo>
                  <a:pt x="478" y="217"/>
                  <a:pt x="487" y="208"/>
                  <a:pt x="505" y="199"/>
                </a:cubicBezTo>
                <a:cubicBezTo>
                  <a:pt x="532" y="190"/>
                  <a:pt x="559" y="172"/>
                  <a:pt x="586" y="163"/>
                </a:cubicBezTo>
                <a:cubicBezTo>
                  <a:pt x="641" y="145"/>
                  <a:pt x="695" y="136"/>
                  <a:pt x="758" y="127"/>
                </a:cubicBezTo>
                <a:cubicBezTo>
                  <a:pt x="821" y="136"/>
                  <a:pt x="875" y="145"/>
                  <a:pt x="939" y="172"/>
                </a:cubicBezTo>
                <a:cubicBezTo>
                  <a:pt x="966" y="181"/>
                  <a:pt x="993" y="190"/>
                  <a:pt x="1020" y="208"/>
                </a:cubicBezTo>
                <a:cubicBezTo>
                  <a:pt x="1047" y="226"/>
                  <a:pt x="1074" y="244"/>
                  <a:pt x="1092" y="262"/>
                </a:cubicBezTo>
                <a:cubicBezTo>
                  <a:pt x="1147" y="308"/>
                  <a:pt x="1192" y="353"/>
                  <a:pt x="1228" y="407"/>
                </a:cubicBezTo>
                <a:cubicBezTo>
                  <a:pt x="1246" y="434"/>
                  <a:pt x="1264" y="461"/>
                  <a:pt x="1282" y="488"/>
                </a:cubicBezTo>
                <a:cubicBezTo>
                  <a:pt x="1291" y="515"/>
                  <a:pt x="1300" y="552"/>
                  <a:pt x="1300" y="579"/>
                </a:cubicBezTo>
                <a:cubicBezTo>
                  <a:pt x="1309" y="615"/>
                  <a:pt x="1309" y="642"/>
                  <a:pt x="1300" y="678"/>
                </a:cubicBezTo>
                <a:cubicBezTo>
                  <a:pt x="1291" y="687"/>
                  <a:pt x="1291" y="687"/>
                  <a:pt x="1291" y="696"/>
                </a:cubicBezTo>
                <a:cubicBezTo>
                  <a:pt x="1282" y="705"/>
                  <a:pt x="1282" y="714"/>
                  <a:pt x="1282" y="723"/>
                </a:cubicBezTo>
                <a:cubicBezTo>
                  <a:pt x="1273" y="723"/>
                  <a:pt x="1273" y="732"/>
                  <a:pt x="1264" y="741"/>
                </a:cubicBezTo>
                <a:cubicBezTo>
                  <a:pt x="1246" y="759"/>
                  <a:pt x="1246" y="759"/>
                  <a:pt x="1246" y="759"/>
                </a:cubicBezTo>
                <a:cubicBezTo>
                  <a:pt x="1201" y="805"/>
                  <a:pt x="1137" y="823"/>
                  <a:pt x="1074" y="832"/>
                </a:cubicBezTo>
                <a:cubicBezTo>
                  <a:pt x="1011" y="850"/>
                  <a:pt x="939" y="859"/>
                  <a:pt x="875" y="877"/>
                </a:cubicBezTo>
                <a:cubicBezTo>
                  <a:pt x="803" y="895"/>
                  <a:pt x="731" y="931"/>
                  <a:pt x="677" y="985"/>
                </a:cubicBezTo>
                <a:cubicBezTo>
                  <a:pt x="622" y="1030"/>
                  <a:pt x="577" y="1103"/>
                  <a:pt x="550" y="1175"/>
                </a:cubicBezTo>
                <a:cubicBezTo>
                  <a:pt x="523" y="1247"/>
                  <a:pt x="523" y="1329"/>
                  <a:pt x="541" y="1392"/>
                </a:cubicBezTo>
                <a:cubicBezTo>
                  <a:pt x="550" y="1428"/>
                  <a:pt x="568" y="1464"/>
                  <a:pt x="595" y="1491"/>
                </a:cubicBezTo>
                <a:cubicBezTo>
                  <a:pt x="613" y="1527"/>
                  <a:pt x="641" y="1555"/>
                  <a:pt x="667" y="1564"/>
                </a:cubicBezTo>
                <a:cubicBezTo>
                  <a:pt x="677" y="1572"/>
                  <a:pt x="677" y="1572"/>
                  <a:pt x="677" y="1564"/>
                </a:cubicBezTo>
                <a:cubicBezTo>
                  <a:pt x="677" y="1564"/>
                  <a:pt x="677" y="1564"/>
                  <a:pt x="677" y="1555"/>
                </a:cubicBezTo>
                <a:cubicBezTo>
                  <a:pt x="631" y="1509"/>
                  <a:pt x="613" y="1446"/>
                  <a:pt x="604" y="1383"/>
                </a:cubicBezTo>
                <a:cubicBezTo>
                  <a:pt x="595" y="1319"/>
                  <a:pt x="613" y="1256"/>
                  <a:pt x="631" y="1202"/>
                </a:cubicBezTo>
                <a:cubicBezTo>
                  <a:pt x="658" y="1148"/>
                  <a:pt x="695" y="1103"/>
                  <a:pt x="749" y="1066"/>
                </a:cubicBezTo>
                <a:cubicBezTo>
                  <a:pt x="794" y="1021"/>
                  <a:pt x="848" y="994"/>
                  <a:pt x="902" y="967"/>
                </a:cubicBezTo>
                <a:cubicBezTo>
                  <a:pt x="966" y="949"/>
                  <a:pt x="1029" y="922"/>
                  <a:pt x="1092" y="895"/>
                </a:cubicBezTo>
                <a:cubicBezTo>
                  <a:pt x="1155" y="868"/>
                  <a:pt x="1228" y="841"/>
                  <a:pt x="1273" y="787"/>
                </a:cubicBezTo>
                <a:cubicBezTo>
                  <a:pt x="1300" y="750"/>
                  <a:pt x="1318" y="723"/>
                  <a:pt x="1327" y="687"/>
                </a:cubicBezTo>
                <a:cubicBezTo>
                  <a:pt x="1345" y="651"/>
                  <a:pt x="1345" y="615"/>
                  <a:pt x="1345" y="579"/>
                </a:cubicBezTo>
                <a:cubicBezTo>
                  <a:pt x="1336" y="506"/>
                  <a:pt x="1318" y="434"/>
                  <a:pt x="1282" y="371"/>
                </a:cubicBezTo>
                <a:cubicBezTo>
                  <a:pt x="1255" y="308"/>
                  <a:pt x="1210" y="244"/>
                  <a:pt x="1164" y="199"/>
                </a:cubicBezTo>
                <a:cubicBezTo>
                  <a:pt x="1137" y="172"/>
                  <a:pt x="1110" y="145"/>
                  <a:pt x="1074" y="127"/>
                </a:cubicBezTo>
                <a:cubicBezTo>
                  <a:pt x="1047" y="100"/>
                  <a:pt x="1011" y="82"/>
                  <a:pt x="984" y="64"/>
                </a:cubicBezTo>
                <a:cubicBezTo>
                  <a:pt x="948" y="46"/>
                  <a:pt x="911" y="37"/>
                  <a:pt x="875" y="28"/>
                </a:cubicBezTo>
                <a:cubicBezTo>
                  <a:pt x="839" y="18"/>
                  <a:pt x="803" y="9"/>
                  <a:pt x="767" y="9"/>
                </a:cubicBezTo>
                <a:cubicBezTo>
                  <a:pt x="686" y="0"/>
                  <a:pt x="613" y="18"/>
                  <a:pt x="541" y="46"/>
                </a:cubicBezTo>
                <a:cubicBezTo>
                  <a:pt x="505" y="55"/>
                  <a:pt x="469" y="82"/>
                  <a:pt x="433" y="100"/>
                </a:cubicBezTo>
                <a:cubicBezTo>
                  <a:pt x="424" y="109"/>
                  <a:pt x="405" y="127"/>
                  <a:pt x="388" y="136"/>
                </a:cubicBezTo>
                <a:cubicBezTo>
                  <a:pt x="378" y="154"/>
                  <a:pt x="360" y="163"/>
                  <a:pt x="351" y="181"/>
                </a:cubicBezTo>
                <a:cubicBezTo>
                  <a:pt x="333" y="190"/>
                  <a:pt x="324" y="208"/>
                  <a:pt x="315" y="226"/>
                </a:cubicBezTo>
                <a:cubicBezTo>
                  <a:pt x="306" y="244"/>
                  <a:pt x="297" y="262"/>
                  <a:pt x="288" y="271"/>
                </a:cubicBezTo>
                <a:cubicBezTo>
                  <a:pt x="270" y="308"/>
                  <a:pt x="261" y="344"/>
                  <a:pt x="243" y="371"/>
                </a:cubicBezTo>
                <a:cubicBezTo>
                  <a:pt x="234" y="407"/>
                  <a:pt x="225" y="434"/>
                  <a:pt x="207" y="470"/>
                </a:cubicBezTo>
                <a:cubicBezTo>
                  <a:pt x="207" y="479"/>
                  <a:pt x="198" y="497"/>
                  <a:pt x="189" y="506"/>
                </a:cubicBezTo>
                <a:cubicBezTo>
                  <a:pt x="180" y="524"/>
                  <a:pt x="171" y="534"/>
                  <a:pt x="161" y="552"/>
                </a:cubicBezTo>
                <a:cubicBezTo>
                  <a:pt x="143" y="579"/>
                  <a:pt x="125" y="597"/>
                  <a:pt x="98" y="615"/>
                </a:cubicBezTo>
                <a:cubicBezTo>
                  <a:pt x="89" y="624"/>
                  <a:pt x="71" y="633"/>
                  <a:pt x="53" y="633"/>
                </a:cubicBezTo>
                <a:cubicBezTo>
                  <a:pt x="44" y="642"/>
                  <a:pt x="35" y="642"/>
                  <a:pt x="26" y="642"/>
                </a:cubicBezTo>
                <a:cubicBezTo>
                  <a:pt x="17" y="606"/>
                  <a:pt x="17" y="570"/>
                  <a:pt x="9" y="534"/>
                </a:cubicBezTo>
                <a:cubicBezTo>
                  <a:pt x="9" y="506"/>
                  <a:pt x="9" y="479"/>
                  <a:pt x="9" y="452"/>
                </a:cubicBezTo>
                <a:cubicBezTo>
                  <a:pt x="9" y="434"/>
                  <a:pt x="9" y="425"/>
                  <a:pt x="9" y="407"/>
                </a:cubicBezTo>
                <a:cubicBezTo>
                  <a:pt x="0" y="398"/>
                  <a:pt x="0" y="389"/>
                  <a:pt x="0" y="371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660"/>
                  <a:pt x="0" y="660"/>
                  <a:pt x="0" y="660"/>
                </a:cubicBezTo>
                <a:cubicBezTo>
                  <a:pt x="0" y="940"/>
                  <a:pt x="0" y="940"/>
                  <a:pt x="0" y="940"/>
                </a:cubicBezTo>
                <a:cubicBezTo>
                  <a:pt x="0" y="940"/>
                  <a:pt x="0" y="940"/>
                  <a:pt x="9" y="940"/>
                </a:cubicBezTo>
                <a:lnTo>
                  <a:pt x="9" y="940"/>
                </a:lnTo>
                <a:lnTo>
                  <a:pt x="9" y="940"/>
                </a:lnTo>
                <a:lnTo>
                  <a:pt x="9" y="940"/>
                </a:lnTo>
                <a:cubicBezTo>
                  <a:pt x="26" y="940"/>
                  <a:pt x="35" y="940"/>
                  <a:pt x="53" y="949"/>
                </a:cubicBezTo>
                <a:cubicBezTo>
                  <a:pt x="44" y="850"/>
                  <a:pt x="35" y="759"/>
                  <a:pt x="26" y="66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48">
            <a:extLst>
              <a:ext uri="{FF2B5EF4-FFF2-40B4-BE49-F238E27FC236}">
                <a16:creationId xmlns:a16="http://schemas.microsoft.com/office/drawing/2014/main" id="{A29DD996-3AAC-2B4E-BC3D-30B31A7DA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9228" y="8025608"/>
            <a:ext cx="224063" cy="318665"/>
          </a:xfrm>
          <a:custGeom>
            <a:avLst/>
            <a:gdLst>
              <a:gd name="T0" fmla="*/ 117 w 200"/>
              <a:gd name="T1" fmla="*/ 81 h 281"/>
              <a:gd name="T2" fmla="*/ 117 w 200"/>
              <a:gd name="T3" fmla="*/ 81 h 281"/>
              <a:gd name="T4" fmla="*/ 81 w 200"/>
              <a:gd name="T5" fmla="*/ 172 h 281"/>
              <a:gd name="T6" fmla="*/ 9 w 200"/>
              <a:gd name="T7" fmla="*/ 244 h 281"/>
              <a:gd name="T8" fmla="*/ 0 w 200"/>
              <a:gd name="T9" fmla="*/ 244 h 281"/>
              <a:gd name="T10" fmla="*/ 36 w 200"/>
              <a:gd name="T11" fmla="*/ 280 h 281"/>
              <a:gd name="T12" fmla="*/ 126 w 200"/>
              <a:gd name="T13" fmla="*/ 208 h 281"/>
              <a:gd name="T14" fmla="*/ 181 w 200"/>
              <a:gd name="T15" fmla="*/ 99 h 281"/>
              <a:gd name="T16" fmla="*/ 199 w 200"/>
              <a:gd name="T17" fmla="*/ 0 h 281"/>
              <a:gd name="T18" fmla="*/ 135 w 200"/>
              <a:gd name="T19" fmla="*/ 0 h 281"/>
              <a:gd name="T20" fmla="*/ 117 w 200"/>
              <a:gd name="T21" fmla="*/ 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" h="281">
                <a:moveTo>
                  <a:pt x="117" y="81"/>
                </a:moveTo>
                <a:lnTo>
                  <a:pt x="117" y="81"/>
                </a:lnTo>
                <a:cubicBezTo>
                  <a:pt x="109" y="108"/>
                  <a:pt x="99" y="144"/>
                  <a:pt x="81" y="172"/>
                </a:cubicBezTo>
                <a:cubicBezTo>
                  <a:pt x="63" y="199"/>
                  <a:pt x="36" y="226"/>
                  <a:pt x="9" y="244"/>
                </a:cubicBezTo>
                <a:lnTo>
                  <a:pt x="0" y="244"/>
                </a:lnTo>
                <a:cubicBezTo>
                  <a:pt x="9" y="253"/>
                  <a:pt x="27" y="271"/>
                  <a:pt x="36" y="280"/>
                </a:cubicBezTo>
                <a:cubicBezTo>
                  <a:pt x="72" y="262"/>
                  <a:pt x="99" y="235"/>
                  <a:pt x="126" y="208"/>
                </a:cubicBezTo>
                <a:cubicBezTo>
                  <a:pt x="145" y="172"/>
                  <a:pt x="163" y="135"/>
                  <a:pt x="181" y="99"/>
                </a:cubicBezTo>
                <a:cubicBezTo>
                  <a:pt x="190" y="63"/>
                  <a:pt x="199" y="36"/>
                  <a:pt x="19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26" y="27"/>
                  <a:pt x="126" y="54"/>
                  <a:pt x="117" y="81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49">
            <a:extLst>
              <a:ext uri="{FF2B5EF4-FFF2-40B4-BE49-F238E27FC236}">
                <a16:creationId xmlns:a16="http://schemas.microsoft.com/office/drawing/2014/main" id="{7F373574-6A2B-1E4D-88D4-4A9A776D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849" y="8025608"/>
            <a:ext cx="428206" cy="4981"/>
          </a:xfrm>
          <a:custGeom>
            <a:avLst/>
            <a:gdLst>
              <a:gd name="T0" fmla="*/ 0 w 380"/>
              <a:gd name="T1" fmla="*/ 0 h 1"/>
              <a:gd name="T2" fmla="*/ 0 w 380"/>
              <a:gd name="T3" fmla="*/ 0 h 1"/>
              <a:gd name="T4" fmla="*/ 0 w 380"/>
              <a:gd name="T5" fmla="*/ 0 h 1"/>
              <a:gd name="T6" fmla="*/ 379 w 380"/>
              <a:gd name="T7" fmla="*/ 0 h 1"/>
              <a:gd name="T8" fmla="*/ 379 w 380"/>
              <a:gd name="T9" fmla="*/ 0 h 1"/>
              <a:gd name="T10" fmla="*/ 0 w 380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379" y="0"/>
                  <a:pt x="379" y="0"/>
                  <a:pt x="379" y="0"/>
                </a:cubicBezTo>
                <a:lnTo>
                  <a:pt x="379" y="0"/>
                </a:lnTo>
                <a:lnTo>
                  <a:pt x="0" y="0"/>
                </a:ln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50">
            <a:extLst>
              <a:ext uri="{FF2B5EF4-FFF2-40B4-BE49-F238E27FC236}">
                <a16:creationId xmlns:a16="http://schemas.microsoft.com/office/drawing/2014/main" id="{25929424-3FC1-E041-A7C8-A6A34EEA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679" y="8025608"/>
            <a:ext cx="2165925" cy="4981"/>
          </a:xfrm>
          <a:custGeom>
            <a:avLst/>
            <a:gdLst>
              <a:gd name="T0" fmla="*/ 1916 w 1917"/>
              <a:gd name="T1" fmla="*/ 0 h 1"/>
              <a:gd name="T2" fmla="*/ 1916 w 1917"/>
              <a:gd name="T3" fmla="*/ 0 h 1"/>
              <a:gd name="T4" fmla="*/ 1916 w 1917"/>
              <a:gd name="T5" fmla="*/ 0 h 1"/>
              <a:gd name="T6" fmla="*/ 0 w 1917"/>
              <a:gd name="T7" fmla="*/ 0 h 1"/>
              <a:gd name="T8" fmla="*/ 0 w 1917"/>
              <a:gd name="T9" fmla="*/ 0 h 1"/>
              <a:gd name="T10" fmla="*/ 1916 w 1917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7" h="1">
                <a:moveTo>
                  <a:pt x="1916" y="0"/>
                </a:moveTo>
                <a:lnTo>
                  <a:pt x="1916" y="0"/>
                </a:lnTo>
                <a:lnTo>
                  <a:pt x="1916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1916" y="0"/>
                </a:ln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51">
            <a:extLst>
              <a:ext uri="{FF2B5EF4-FFF2-40B4-BE49-F238E27FC236}">
                <a16:creationId xmlns:a16="http://schemas.microsoft.com/office/drawing/2014/main" id="{1AEA93DE-3379-5E43-967D-CEF05EC7F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3596" y="8025608"/>
            <a:ext cx="1409098" cy="4981"/>
          </a:xfrm>
          <a:custGeom>
            <a:avLst/>
            <a:gdLst>
              <a:gd name="T0" fmla="*/ 0 w 1248"/>
              <a:gd name="T1" fmla="*/ 0 h 1"/>
              <a:gd name="T2" fmla="*/ 0 w 1248"/>
              <a:gd name="T3" fmla="*/ 0 h 1"/>
              <a:gd name="T4" fmla="*/ 0 w 1248"/>
              <a:gd name="T5" fmla="*/ 0 h 1"/>
              <a:gd name="T6" fmla="*/ 1247 w 1248"/>
              <a:gd name="T7" fmla="*/ 0 h 1"/>
              <a:gd name="T8" fmla="*/ 1247 w 1248"/>
              <a:gd name="T9" fmla="*/ 0 h 1"/>
              <a:gd name="T10" fmla="*/ 0 w 1248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8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1247" y="0"/>
                  <a:pt x="1247" y="0"/>
                  <a:pt x="1247" y="0"/>
                </a:cubicBezTo>
                <a:lnTo>
                  <a:pt x="1247" y="0"/>
                </a:lnTo>
                <a:lnTo>
                  <a:pt x="0" y="0"/>
                </a:ln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52">
            <a:extLst>
              <a:ext uri="{FF2B5EF4-FFF2-40B4-BE49-F238E27FC236}">
                <a16:creationId xmlns:a16="http://schemas.microsoft.com/office/drawing/2014/main" id="{E5545C47-BA57-544F-BBB4-E3198E8E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717" y="8025608"/>
            <a:ext cx="786704" cy="4981"/>
          </a:xfrm>
          <a:custGeom>
            <a:avLst/>
            <a:gdLst>
              <a:gd name="T0" fmla="*/ 0 w 697"/>
              <a:gd name="T1" fmla="*/ 0 h 1"/>
              <a:gd name="T2" fmla="*/ 0 w 697"/>
              <a:gd name="T3" fmla="*/ 0 h 1"/>
              <a:gd name="T4" fmla="*/ 0 w 697"/>
              <a:gd name="T5" fmla="*/ 0 h 1"/>
              <a:gd name="T6" fmla="*/ 696 w 697"/>
              <a:gd name="T7" fmla="*/ 0 h 1"/>
              <a:gd name="T8" fmla="*/ 696 w 697"/>
              <a:gd name="T9" fmla="*/ 0 h 1"/>
              <a:gd name="T10" fmla="*/ 0 w 697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696" y="0"/>
                  <a:pt x="696" y="0"/>
                  <a:pt x="696" y="0"/>
                </a:cubicBezTo>
                <a:lnTo>
                  <a:pt x="696" y="0"/>
                </a:lnTo>
                <a:lnTo>
                  <a:pt x="0" y="0"/>
                </a:ln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53">
            <a:extLst>
              <a:ext uri="{FF2B5EF4-FFF2-40B4-BE49-F238E27FC236}">
                <a16:creationId xmlns:a16="http://schemas.microsoft.com/office/drawing/2014/main" id="{0DD6642F-9BD8-454D-AB7D-C20142E7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080" y="8025608"/>
            <a:ext cx="1409095" cy="4981"/>
          </a:xfrm>
          <a:custGeom>
            <a:avLst/>
            <a:gdLst>
              <a:gd name="T0" fmla="*/ 1247 w 1248"/>
              <a:gd name="T1" fmla="*/ 0 h 1"/>
              <a:gd name="T2" fmla="*/ 1247 w 1248"/>
              <a:gd name="T3" fmla="*/ 0 h 1"/>
              <a:gd name="T4" fmla="*/ 0 w 1248"/>
              <a:gd name="T5" fmla="*/ 0 h 1"/>
              <a:gd name="T6" fmla="*/ 0 w 1248"/>
              <a:gd name="T7" fmla="*/ 0 h 1"/>
              <a:gd name="T8" fmla="*/ 1247 w 1248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1">
                <a:moveTo>
                  <a:pt x="1247" y="0"/>
                </a:moveTo>
                <a:lnTo>
                  <a:pt x="1247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247" y="0"/>
                  <a:pt x="1247" y="0"/>
                  <a:pt x="1247" y="0"/>
                </a:cubicBez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54">
            <a:extLst>
              <a:ext uri="{FF2B5EF4-FFF2-40B4-BE49-F238E27FC236}">
                <a16:creationId xmlns:a16="http://schemas.microsoft.com/office/drawing/2014/main" id="{A29279A4-2ABC-564B-8450-181E05A3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3929" y="10769116"/>
            <a:ext cx="9958" cy="144394"/>
          </a:xfrm>
          <a:custGeom>
            <a:avLst/>
            <a:gdLst>
              <a:gd name="T0" fmla="*/ 0 w 10"/>
              <a:gd name="T1" fmla="*/ 46 h 128"/>
              <a:gd name="T2" fmla="*/ 0 w 10"/>
              <a:gd name="T3" fmla="*/ 46 h 128"/>
              <a:gd name="T4" fmla="*/ 0 w 10"/>
              <a:gd name="T5" fmla="*/ 127 h 128"/>
              <a:gd name="T6" fmla="*/ 9 w 10"/>
              <a:gd name="T7" fmla="*/ 91 h 128"/>
              <a:gd name="T8" fmla="*/ 9 w 10"/>
              <a:gd name="T9" fmla="*/ 0 h 128"/>
              <a:gd name="T10" fmla="*/ 0 w 10"/>
              <a:gd name="T11" fmla="*/ 4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28">
                <a:moveTo>
                  <a:pt x="0" y="46"/>
                </a:moveTo>
                <a:lnTo>
                  <a:pt x="0" y="46"/>
                </a:lnTo>
                <a:cubicBezTo>
                  <a:pt x="0" y="127"/>
                  <a:pt x="0" y="127"/>
                  <a:pt x="0" y="127"/>
                </a:cubicBezTo>
                <a:cubicBezTo>
                  <a:pt x="0" y="118"/>
                  <a:pt x="0" y="100"/>
                  <a:pt x="9" y="91"/>
                </a:cubicBezTo>
                <a:cubicBezTo>
                  <a:pt x="9" y="0"/>
                  <a:pt x="9" y="0"/>
                  <a:pt x="9" y="0"/>
                </a:cubicBezTo>
                <a:cubicBezTo>
                  <a:pt x="0" y="19"/>
                  <a:pt x="0" y="28"/>
                  <a:pt x="0" y="46"/>
                </a:cubicBez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55">
            <a:extLst>
              <a:ext uri="{FF2B5EF4-FFF2-40B4-BE49-F238E27FC236}">
                <a16:creationId xmlns:a16="http://schemas.microsoft.com/office/drawing/2014/main" id="{12D6A2AA-1915-6843-9699-CC5A2C6B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666" y="8025608"/>
            <a:ext cx="1837305" cy="4981"/>
          </a:xfrm>
          <a:custGeom>
            <a:avLst/>
            <a:gdLst>
              <a:gd name="T0" fmla="*/ 1627 w 1628"/>
              <a:gd name="T1" fmla="*/ 0 h 1"/>
              <a:gd name="T2" fmla="*/ 1627 w 1628"/>
              <a:gd name="T3" fmla="*/ 0 h 1"/>
              <a:gd name="T4" fmla="*/ 1627 w 1628"/>
              <a:gd name="T5" fmla="*/ 0 h 1"/>
              <a:gd name="T6" fmla="*/ 0 w 1628"/>
              <a:gd name="T7" fmla="*/ 0 h 1"/>
              <a:gd name="T8" fmla="*/ 0 w 1628"/>
              <a:gd name="T9" fmla="*/ 0 h 1"/>
              <a:gd name="T10" fmla="*/ 1627 w 1628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8" h="1">
                <a:moveTo>
                  <a:pt x="1627" y="0"/>
                </a:moveTo>
                <a:lnTo>
                  <a:pt x="1627" y="0"/>
                </a:lnTo>
                <a:lnTo>
                  <a:pt x="1627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1627" y="0"/>
                </a:ln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56">
            <a:extLst>
              <a:ext uri="{FF2B5EF4-FFF2-40B4-BE49-F238E27FC236}">
                <a16:creationId xmlns:a16="http://schemas.microsoft.com/office/drawing/2014/main" id="{BF019D44-9CE2-5546-81C3-62816DC9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763" y="7672090"/>
            <a:ext cx="4981" cy="497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57">
            <a:extLst>
              <a:ext uri="{FF2B5EF4-FFF2-40B4-BE49-F238E27FC236}">
                <a16:creationId xmlns:a16="http://schemas.microsoft.com/office/drawing/2014/main" id="{43130F99-C2A7-8249-AE81-6091046E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888" y="10769116"/>
            <a:ext cx="4978" cy="104560"/>
          </a:xfrm>
          <a:custGeom>
            <a:avLst/>
            <a:gdLst>
              <a:gd name="T0" fmla="*/ 0 w 1"/>
              <a:gd name="T1" fmla="*/ 46 h 92"/>
              <a:gd name="T2" fmla="*/ 0 w 1"/>
              <a:gd name="T3" fmla="*/ 46 h 92"/>
              <a:gd name="T4" fmla="*/ 0 w 1"/>
              <a:gd name="T5" fmla="*/ 46 h 92"/>
              <a:gd name="T6" fmla="*/ 0 w 1"/>
              <a:gd name="T7" fmla="*/ 0 h 92"/>
              <a:gd name="T8" fmla="*/ 0 w 1"/>
              <a:gd name="T9" fmla="*/ 0 h 92"/>
              <a:gd name="T10" fmla="*/ 0 w 1"/>
              <a:gd name="T11" fmla="*/ 91 h 92"/>
              <a:gd name="T12" fmla="*/ 0 w 1"/>
              <a:gd name="T13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" h="92">
                <a:moveTo>
                  <a:pt x="0" y="46"/>
                </a:moveTo>
                <a:lnTo>
                  <a:pt x="0" y="46"/>
                </a:lnTo>
                <a:lnTo>
                  <a:pt x="0" y="46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91"/>
                  <a:pt x="0" y="91"/>
                  <a:pt x="0" y="91"/>
                </a:cubicBezTo>
                <a:cubicBezTo>
                  <a:pt x="0" y="73"/>
                  <a:pt x="0" y="64"/>
                  <a:pt x="0" y="46"/>
                </a:cubicBez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58">
            <a:extLst>
              <a:ext uri="{FF2B5EF4-FFF2-40B4-BE49-F238E27FC236}">
                <a16:creationId xmlns:a16="http://schemas.microsoft.com/office/drawing/2014/main" id="{CE7EBE07-1BCE-624C-ABA2-92D5CA737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888" y="10699408"/>
            <a:ext cx="4978" cy="124477"/>
          </a:xfrm>
          <a:custGeom>
            <a:avLst/>
            <a:gdLst>
              <a:gd name="T0" fmla="*/ 0 w 1"/>
              <a:gd name="T1" fmla="*/ 109 h 110"/>
              <a:gd name="T2" fmla="*/ 0 w 1"/>
              <a:gd name="T3" fmla="*/ 109 h 110"/>
              <a:gd name="T4" fmla="*/ 0 w 1"/>
              <a:gd name="T5" fmla="*/ 109 h 110"/>
              <a:gd name="T6" fmla="*/ 0 w 1"/>
              <a:gd name="T7" fmla="*/ 109 h 110"/>
              <a:gd name="T8" fmla="*/ 0 w 1"/>
              <a:gd name="T9" fmla="*/ 109 h 110"/>
              <a:gd name="T10" fmla="*/ 0 w 1"/>
              <a:gd name="T11" fmla="*/ 109 h 110"/>
              <a:gd name="T12" fmla="*/ 0 w 1"/>
              <a:gd name="T13" fmla="*/ 0 h 110"/>
              <a:gd name="T14" fmla="*/ 0 w 1"/>
              <a:gd name="T15" fmla="*/ 63 h 110"/>
              <a:gd name="T16" fmla="*/ 0 w 1"/>
              <a:gd name="T17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" h="110">
                <a:moveTo>
                  <a:pt x="0" y="109"/>
                </a:moveTo>
                <a:lnTo>
                  <a:pt x="0" y="109"/>
                </a:lnTo>
                <a:lnTo>
                  <a:pt x="0" y="109"/>
                </a:lnTo>
                <a:lnTo>
                  <a:pt x="0" y="109"/>
                </a:lnTo>
                <a:lnTo>
                  <a:pt x="0" y="109"/>
                </a:lnTo>
                <a:lnTo>
                  <a:pt x="0" y="109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45"/>
                  <a:pt x="0" y="63"/>
                </a:cubicBezTo>
                <a:lnTo>
                  <a:pt x="0" y="109"/>
                </a:ln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59">
            <a:extLst>
              <a:ext uri="{FF2B5EF4-FFF2-40B4-BE49-F238E27FC236}">
                <a16:creationId xmlns:a16="http://schemas.microsoft.com/office/drawing/2014/main" id="{0AE78655-70C8-284F-8BFB-92A131D7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009" y="7672090"/>
            <a:ext cx="4981" cy="497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462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60">
            <a:extLst>
              <a:ext uri="{FF2B5EF4-FFF2-40B4-BE49-F238E27FC236}">
                <a16:creationId xmlns:a16="http://schemas.microsoft.com/office/drawing/2014/main" id="{75BDFC59-AB87-5743-A2A2-12B69176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192" y="7577485"/>
            <a:ext cx="2439779" cy="2155970"/>
          </a:xfrm>
          <a:custGeom>
            <a:avLst/>
            <a:gdLst>
              <a:gd name="T0" fmla="*/ 0 w 2161"/>
              <a:gd name="T1" fmla="*/ 398 h 1908"/>
              <a:gd name="T2" fmla="*/ 54 w 2161"/>
              <a:gd name="T3" fmla="*/ 570 h 1908"/>
              <a:gd name="T4" fmla="*/ 226 w 2161"/>
              <a:gd name="T5" fmla="*/ 660 h 1908"/>
              <a:gd name="T6" fmla="*/ 506 w 2161"/>
              <a:gd name="T7" fmla="*/ 542 h 1908"/>
              <a:gd name="T8" fmla="*/ 633 w 2161"/>
              <a:gd name="T9" fmla="*/ 497 h 1908"/>
              <a:gd name="T10" fmla="*/ 859 w 2161"/>
              <a:gd name="T11" fmla="*/ 488 h 1908"/>
              <a:gd name="T12" fmla="*/ 949 w 2161"/>
              <a:gd name="T13" fmla="*/ 533 h 1908"/>
              <a:gd name="T14" fmla="*/ 958 w 2161"/>
              <a:gd name="T15" fmla="*/ 633 h 1908"/>
              <a:gd name="T16" fmla="*/ 922 w 2161"/>
              <a:gd name="T17" fmla="*/ 804 h 1908"/>
              <a:gd name="T18" fmla="*/ 877 w 2161"/>
              <a:gd name="T19" fmla="*/ 1121 h 1908"/>
              <a:gd name="T20" fmla="*/ 1003 w 2161"/>
              <a:gd name="T21" fmla="*/ 1365 h 1908"/>
              <a:gd name="T22" fmla="*/ 1410 w 2161"/>
              <a:gd name="T23" fmla="*/ 1347 h 1908"/>
              <a:gd name="T24" fmla="*/ 1600 w 2161"/>
              <a:gd name="T25" fmla="*/ 1365 h 1908"/>
              <a:gd name="T26" fmla="*/ 1690 w 2161"/>
              <a:gd name="T27" fmla="*/ 1482 h 1908"/>
              <a:gd name="T28" fmla="*/ 1708 w 2161"/>
              <a:gd name="T29" fmla="*/ 1663 h 1908"/>
              <a:gd name="T30" fmla="*/ 1744 w 2161"/>
              <a:gd name="T31" fmla="*/ 1861 h 1908"/>
              <a:gd name="T32" fmla="*/ 1780 w 2161"/>
              <a:gd name="T33" fmla="*/ 1880 h 1908"/>
              <a:gd name="T34" fmla="*/ 2142 w 2161"/>
              <a:gd name="T35" fmla="*/ 1057 h 1908"/>
              <a:gd name="T36" fmla="*/ 2133 w 2161"/>
              <a:gd name="T37" fmla="*/ 1039 h 1908"/>
              <a:gd name="T38" fmla="*/ 2133 w 2161"/>
              <a:gd name="T39" fmla="*/ 1031 h 1908"/>
              <a:gd name="T40" fmla="*/ 2088 w 2161"/>
              <a:gd name="T41" fmla="*/ 841 h 1908"/>
              <a:gd name="T42" fmla="*/ 2069 w 2161"/>
              <a:gd name="T43" fmla="*/ 778 h 1908"/>
              <a:gd name="T44" fmla="*/ 2033 w 2161"/>
              <a:gd name="T45" fmla="*/ 651 h 1908"/>
              <a:gd name="T46" fmla="*/ 1853 w 2161"/>
              <a:gd name="T47" fmla="*/ 570 h 1908"/>
              <a:gd name="T48" fmla="*/ 1654 w 2161"/>
              <a:gd name="T49" fmla="*/ 542 h 1908"/>
              <a:gd name="T50" fmla="*/ 1383 w 2161"/>
              <a:gd name="T51" fmla="*/ 470 h 1908"/>
              <a:gd name="T52" fmla="*/ 1383 w 2161"/>
              <a:gd name="T53" fmla="*/ 461 h 1908"/>
              <a:gd name="T54" fmla="*/ 1672 w 2161"/>
              <a:gd name="T55" fmla="*/ 416 h 1908"/>
              <a:gd name="T56" fmla="*/ 1889 w 2161"/>
              <a:gd name="T57" fmla="*/ 488 h 1908"/>
              <a:gd name="T58" fmla="*/ 2060 w 2161"/>
              <a:gd name="T59" fmla="*/ 624 h 1908"/>
              <a:gd name="T60" fmla="*/ 2124 w 2161"/>
              <a:gd name="T61" fmla="*/ 696 h 1908"/>
              <a:gd name="T62" fmla="*/ 2151 w 2161"/>
              <a:gd name="T63" fmla="*/ 714 h 1908"/>
              <a:gd name="T64" fmla="*/ 2160 w 2161"/>
              <a:gd name="T65" fmla="*/ 398 h 1908"/>
              <a:gd name="T66" fmla="*/ 533 w 2161"/>
              <a:gd name="T67" fmla="*/ 398 h 1908"/>
              <a:gd name="T68" fmla="*/ 109 w 2161"/>
              <a:gd name="T69" fmla="*/ 0 h 1908"/>
              <a:gd name="T70" fmla="*/ 0 w 2161"/>
              <a:gd name="T71" fmla="*/ 398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61" h="1908">
                <a:moveTo>
                  <a:pt x="0" y="398"/>
                </a:moveTo>
                <a:lnTo>
                  <a:pt x="0" y="398"/>
                </a:lnTo>
                <a:cubicBezTo>
                  <a:pt x="9" y="425"/>
                  <a:pt x="9" y="452"/>
                  <a:pt x="18" y="479"/>
                </a:cubicBezTo>
                <a:cubicBezTo>
                  <a:pt x="27" y="506"/>
                  <a:pt x="36" y="542"/>
                  <a:pt x="54" y="570"/>
                </a:cubicBezTo>
                <a:cubicBezTo>
                  <a:pt x="73" y="597"/>
                  <a:pt x="100" y="624"/>
                  <a:pt x="127" y="642"/>
                </a:cubicBezTo>
                <a:cubicBezTo>
                  <a:pt x="154" y="651"/>
                  <a:pt x="190" y="660"/>
                  <a:pt x="226" y="660"/>
                </a:cubicBezTo>
                <a:cubicBezTo>
                  <a:pt x="262" y="660"/>
                  <a:pt x="289" y="651"/>
                  <a:pt x="326" y="633"/>
                </a:cubicBezTo>
                <a:cubicBezTo>
                  <a:pt x="389" y="615"/>
                  <a:pt x="443" y="570"/>
                  <a:pt x="506" y="542"/>
                </a:cubicBezTo>
                <a:cubicBezTo>
                  <a:pt x="515" y="542"/>
                  <a:pt x="515" y="533"/>
                  <a:pt x="524" y="533"/>
                </a:cubicBezTo>
                <a:cubicBezTo>
                  <a:pt x="560" y="515"/>
                  <a:pt x="597" y="506"/>
                  <a:pt x="633" y="497"/>
                </a:cubicBezTo>
                <a:cubicBezTo>
                  <a:pt x="669" y="488"/>
                  <a:pt x="705" y="479"/>
                  <a:pt x="750" y="479"/>
                </a:cubicBezTo>
                <a:cubicBezTo>
                  <a:pt x="786" y="479"/>
                  <a:pt x="823" y="479"/>
                  <a:pt x="859" y="488"/>
                </a:cubicBezTo>
                <a:cubicBezTo>
                  <a:pt x="886" y="488"/>
                  <a:pt x="904" y="497"/>
                  <a:pt x="922" y="506"/>
                </a:cubicBezTo>
                <a:cubicBezTo>
                  <a:pt x="931" y="515"/>
                  <a:pt x="940" y="525"/>
                  <a:pt x="949" y="533"/>
                </a:cubicBezTo>
                <a:cubicBezTo>
                  <a:pt x="958" y="542"/>
                  <a:pt x="958" y="561"/>
                  <a:pt x="958" y="570"/>
                </a:cubicBezTo>
                <a:cubicBezTo>
                  <a:pt x="967" y="597"/>
                  <a:pt x="958" y="615"/>
                  <a:pt x="958" y="633"/>
                </a:cubicBezTo>
                <a:cubicBezTo>
                  <a:pt x="958" y="651"/>
                  <a:pt x="949" y="669"/>
                  <a:pt x="949" y="687"/>
                </a:cubicBezTo>
                <a:cubicBezTo>
                  <a:pt x="940" y="723"/>
                  <a:pt x="931" y="768"/>
                  <a:pt x="922" y="804"/>
                </a:cubicBezTo>
                <a:cubicBezTo>
                  <a:pt x="904" y="868"/>
                  <a:pt x="886" y="940"/>
                  <a:pt x="877" y="1012"/>
                </a:cubicBezTo>
                <a:cubicBezTo>
                  <a:pt x="877" y="1048"/>
                  <a:pt x="868" y="1085"/>
                  <a:pt x="877" y="1121"/>
                </a:cubicBezTo>
                <a:cubicBezTo>
                  <a:pt x="877" y="1148"/>
                  <a:pt x="886" y="1184"/>
                  <a:pt x="895" y="1211"/>
                </a:cubicBezTo>
                <a:cubicBezTo>
                  <a:pt x="922" y="1274"/>
                  <a:pt x="958" y="1329"/>
                  <a:pt x="1003" y="1365"/>
                </a:cubicBezTo>
                <a:cubicBezTo>
                  <a:pt x="1057" y="1392"/>
                  <a:pt x="1121" y="1392"/>
                  <a:pt x="1193" y="1392"/>
                </a:cubicBezTo>
                <a:cubicBezTo>
                  <a:pt x="1256" y="1383"/>
                  <a:pt x="1329" y="1356"/>
                  <a:pt x="1410" y="1347"/>
                </a:cubicBezTo>
                <a:cubicBezTo>
                  <a:pt x="1455" y="1347"/>
                  <a:pt x="1491" y="1347"/>
                  <a:pt x="1536" y="1347"/>
                </a:cubicBezTo>
                <a:cubicBezTo>
                  <a:pt x="1554" y="1356"/>
                  <a:pt x="1582" y="1356"/>
                  <a:pt x="1600" y="1365"/>
                </a:cubicBezTo>
                <a:cubicBezTo>
                  <a:pt x="1627" y="1374"/>
                  <a:pt x="1645" y="1392"/>
                  <a:pt x="1663" y="1419"/>
                </a:cubicBezTo>
                <a:cubicBezTo>
                  <a:pt x="1681" y="1437"/>
                  <a:pt x="1690" y="1464"/>
                  <a:pt x="1690" y="1482"/>
                </a:cubicBezTo>
                <a:cubicBezTo>
                  <a:pt x="1699" y="1500"/>
                  <a:pt x="1699" y="1527"/>
                  <a:pt x="1708" y="1545"/>
                </a:cubicBezTo>
                <a:cubicBezTo>
                  <a:pt x="1708" y="1582"/>
                  <a:pt x="1708" y="1618"/>
                  <a:pt x="1708" y="1663"/>
                </a:cubicBezTo>
                <a:cubicBezTo>
                  <a:pt x="1708" y="1699"/>
                  <a:pt x="1717" y="1735"/>
                  <a:pt x="1717" y="1762"/>
                </a:cubicBezTo>
                <a:cubicBezTo>
                  <a:pt x="1726" y="1798"/>
                  <a:pt x="1735" y="1835"/>
                  <a:pt x="1744" y="1861"/>
                </a:cubicBezTo>
                <a:cubicBezTo>
                  <a:pt x="1753" y="1880"/>
                  <a:pt x="1771" y="1889"/>
                  <a:pt x="1789" y="1907"/>
                </a:cubicBezTo>
                <a:cubicBezTo>
                  <a:pt x="1780" y="1898"/>
                  <a:pt x="1780" y="1889"/>
                  <a:pt x="1780" y="1880"/>
                </a:cubicBezTo>
                <a:cubicBezTo>
                  <a:pt x="1780" y="1681"/>
                  <a:pt x="1934" y="1509"/>
                  <a:pt x="2133" y="1482"/>
                </a:cubicBezTo>
                <a:cubicBezTo>
                  <a:pt x="2133" y="1347"/>
                  <a:pt x="2142" y="1202"/>
                  <a:pt x="2142" y="1057"/>
                </a:cubicBezTo>
                <a:cubicBezTo>
                  <a:pt x="2142" y="1048"/>
                  <a:pt x="2142" y="1048"/>
                  <a:pt x="2142" y="1039"/>
                </a:cubicBezTo>
                <a:cubicBezTo>
                  <a:pt x="2142" y="1039"/>
                  <a:pt x="2142" y="1039"/>
                  <a:pt x="2133" y="1039"/>
                </a:cubicBezTo>
                <a:lnTo>
                  <a:pt x="2133" y="1031"/>
                </a:lnTo>
                <a:lnTo>
                  <a:pt x="2133" y="1031"/>
                </a:lnTo>
                <a:cubicBezTo>
                  <a:pt x="2124" y="985"/>
                  <a:pt x="2115" y="940"/>
                  <a:pt x="2106" y="895"/>
                </a:cubicBezTo>
                <a:cubicBezTo>
                  <a:pt x="2097" y="877"/>
                  <a:pt x="2088" y="859"/>
                  <a:pt x="2088" y="841"/>
                </a:cubicBezTo>
                <a:cubicBezTo>
                  <a:pt x="2078" y="823"/>
                  <a:pt x="2078" y="814"/>
                  <a:pt x="2078" y="804"/>
                </a:cubicBezTo>
                <a:cubicBezTo>
                  <a:pt x="2078" y="795"/>
                  <a:pt x="2069" y="786"/>
                  <a:pt x="2069" y="778"/>
                </a:cubicBezTo>
                <a:cubicBezTo>
                  <a:pt x="2069" y="759"/>
                  <a:pt x="2060" y="732"/>
                  <a:pt x="2060" y="714"/>
                </a:cubicBezTo>
                <a:cubicBezTo>
                  <a:pt x="2051" y="687"/>
                  <a:pt x="2042" y="669"/>
                  <a:pt x="2033" y="651"/>
                </a:cubicBezTo>
                <a:cubicBezTo>
                  <a:pt x="2006" y="615"/>
                  <a:pt x="1961" y="597"/>
                  <a:pt x="1916" y="588"/>
                </a:cubicBezTo>
                <a:cubicBezTo>
                  <a:pt x="1898" y="579"/>
                  <a:pt x="1871" y="579"/>
                  <a:pt x="1853" y="570"/>
                </a:cubicBezTo>
                <a:cubicBezTo>
                  <a:pt x="1835" y="570"/>
                  <a:pt x="1807" y="570"/>
                  <a:pt x="1789" y="561"/>
                </a:cubicBezTo>
                <a:cubicBezTo>
                  <a:pt x="1744" y="551"/>
                  <a:pt x="1699" y="551"/>
                  <a:pt x="1654" y="542"/>
                </a:cubicBezTo>
                <a:cubicBezTo>
                  <a:pt x="1609" y="533"/>
                  <a:pt x="1572" y="525"/>
                  <a:pt x="1527" y="506"/>
                </a:cubicBezTo>
                <a:cubicBezTo>
                  <a:pt x="1482" y="497"/>
                  <a:pt x="1437" y="488"/>
                  <a:pt x="1383" y="470"/>
                </a:cubicBezTo>
                <a:lnTo>
                  <a:pt x="1383" y="461"/>
                </a:lnTo>
                <a:lnTo>
                  <a:pt x="1383" y="461"/>
                </a:lnTo>
                <a:cubicBezTo>
                  <a:pt x="1428" y="434"/>
                  <a:pt x="1482" y="425"/>
                  <a:pt x="1527" y="416"/>
                </a:cubicBezTo>
                <a:cubicBezTo>
                  <a:pt x="1582" y="407"/>
                  <a:pt x="1627" y="407"/>
                  <a:pt x="1672" y="416"/>
                </a:cubicBezTo>
                <a:cubicBezTo>
                  <a:pt x="1726" y="425"/>
                  <a:pt x="1771" y="434"/>
                  <a:pt x="1816" y="452"/>
                </a:cubicBezTo>
                <a:cubicBezTo>
                  <a:pt x="1844" y="461"/>
                  <a:pt x="1862" y="470"/>
                  <a:pt x="1889" y="488"/>
                </a:cubicBezTo>
                <a:cubicBezTo>
                  <a:pt x="1907" y="497"/>
                  <a:pt x="1925" y="515"/>
                  <a:pt x="1952" y="525"/>
                </a:cubicBezTo>
                <a:cubicBezTo>
                  <a:pt x="1988" y="561"/>
                  <a:pt x="2024" y="597"/>
                  <a:pt x="2060" y="624"/>
                </a:cubicBezTo>
                <a:cubicBezTo>
                  <a:pt x="2078" y="642"/>
                  <a:pt x="2097" y="660"/>
                  <a:pt x="2115" y="678"/>
                </a:cubicBezTo>
                <a:cubicBezTo>
                  <a:pt x="2115" y="687"/>
                  <a:pt x="2124" y="687"/>
                  <a:pt x="2124" y="696"/>
                </a:cubicBezTo>
                <a:cubicBezTo>
                  <a:pt x="2142" y="705"/>
                  <a:pt x="2142" y="705"/>
                  <a:pt x="2142" y="705"/>
                </a:cubicBezTo>
                <a:cubicBezTo>
                  <a:pt x="2142" y="714"/>
                  <a:pt x="2142" y="714"/>
                  <a:pt x="2151" y="714"/>
                </a:cubicBezTo>
                <a:cubicBezTo>
                  <a:pt x="2151" y="624"/>
                  <a:pt x="2160" y="525"/>
                  <a:pt x="2160" y="425"/>
                </a:cubicBezTo>
                <a:cubicBezTo>
                  <a:pt x="2160" y="416"/>
                  <a:pt x="2160" y="407"/>
                  <a:pt x="2160" y="398"/>
                </a:cubicBezTo>
                <a:cubicBezTo>
                  <a:pt x="533" y="398"/>
                  <a:pt x="533" y="398"/>
                  <a:pt x="533" y="398"/>
                </a:cubicBezTo>
                <a:lnTo>
                  <a:pt x="533" y="398"/>
                </a:lnTo>
                <a:cubicBezTo>
                  <a:pt x="533" y="181"/>
                  <a:pt x="353" y="0"/>
                  <a:pt x="136" y="0"/>
                </a:cubicBezTo>
                <a:cubicBezTo>
                  <a:pt x="127" y="0"/>
                  <a:pt x="118" y="0"/>
                  <a:pt x="109" y="0"/>
                </a:cubicBezTo>
                <a:cubicBezTo>
                  <a:pt x="100" y="28"/>
                  <a:pt x="91" y="45"/>
                  <a:pt x="91" y="64"/>
                </a:cubicBezTo>
                <a:cubicBezTo>
                  <a:pt x="45" y="181"/>
                  <a:pt x="0" y="289"/>
                  <a:pt x="0" y="3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61">
            <a:extLst>
              <a:ext uri="{FF2B5EF4-FFF2-40B4-BE49-F238E27FC236}">
                <a16:creationId xmlns:a16="http://schemas.microsoft.com/office/drawing/2014/main" id="{F88F1E73-5B98-F64F-A690-94CC7F1C2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248" y="7612341"/>
            <a:ext cx="5327681" cy="4929349"/>
          </a:xfrm>
          <a:custGeom>
            <a:avLst/>
            <a:gdLst>
              <a:gd name="T0" fmla="*/ 4672 w 4718"/>
              <a:gd name="T1" fmla="*/ 2249 h 4365"/>
              <a:gd name="T2" fmla="*/ 4157 w 4718"/>
              <a:gd name="T3" fmla="*/ 1481 h 4365"/>
              <a:gd name="T4" fmla="*/ 3624 w 4718"/>
              <a:gd name="T5" fmla="*/ 1463 h 4365"/>
              <a:gd name="T6" fmla="*/ 3407 w 4718"/>
              <a:gd name="T7" fmla="*/ 750 h 4365"/>
              <a:gd name="T8" fmla="*/ 3298 w 4718"/>
              <a:gd name="T9" fmla="*/ 487 h 4365"/>
              <a:gd name="T10" fmla="*/ 2557 w 4718"/>
              <a:gd name="T11" fmla="*/ 578 h 4365"/>
              <a:gd name="T12" fmla="*/ 2476 w 4718"/>
              <a:gd name="T13" fmla="*/ 289 h 4365"/>
              <a:gd name="T14" fmla="*/ 1590 w 4718"/>
              <a:gd name="T15" fmla="*/ 370 h 4365"/>
              <a:gd name="T16" fmla="*/ 1202 w 4718"/>
              <a:gd name="T17" fmla="*/ 1020 h 4365"/>
              <a:gd name="T18" fmla="*/ 1979 w 4718"/>
              <a:gd name="T19" fmla="*/ 740 h 4365"/>
              <a:gd name="T20" fmla="*/ 2196 w 4718"/>
              <a:gd name="T21" fmla="*/ 957 h 4365"/>
              <a:gd name="T22" fmla="*/ 1798 w 4718"/>
              <a:gd name="T23" fmla="*/ 1833 h 4365"/>
              <a:gd name="T24" fmla="*/ 2060 w 4718"/>
              <a:gd name="T25" fmla="*/ 1942 h 4365"/>
              <a:gd name="T26" fmla="*/ 2422 w 4718"/>
              <a:gd name="T27" fmla="*/ 1653 h 4365"/>
              <a:gd name="T28" fmla="*/ 2675 w 4718"/>
              <a:gd name="T29" fmla="*/ 1644 h 4365"/>
              <a:gd name="T30" fmla="*/ 2331 w 4718"/>
              <a:gd name="T31" fmla="*/ 2584 h 4365"/>
              <a:gd name="T32" fmla="*/ 2331 w 4718"/>
              <a:gd name="T33" fmla="*/ 2810 h 4365"/>
              <a:gd name="T34" fmla="*/ 2892 w 4718"/>
              <a:gd name="T35" fmla="*/ 2611 h 4365"/>
              <a:gd name="T36" fmla="*/ 3361 w 4718"/>
              <a:gd name="T37" fmla="*/ 2258 h 4365"/>
              <a:gd name="T38" fmla="*/ 3696 w 4718"/>
              <a:gd name="T39" fmla="*/ 2719 h 4365"/>
              <a:gd name="T40" fmla="*/ 3470 w 4718"/>
              <a:gd name="T41" fmla="*/ 3505 h 4365"/>
              <a:gd name="T42" fmla="*/ 4012 w 4718"/>
              <a:gd name="T43" fmla="*/ 3442 h 4365"/>
              <a:gd name="T44" fmla="*/ 4392 w 4718"/>
              <a:gd name="T45" fmla="*/ 2557 h 4365"/>
              <a:gd name="T46" fmla="*/ 4428 w 4718"/>
              <a:gd name="T47" fmla="*/ 2547 h 4365"/>
              <a:gd name="T48" fmla="*/ 3985 w 4718"/>
              <a:gd name="T49" fmla="*/ 3568 h 4365"/>
              <a:gd name="T50" fmla="*/ 3398 w 4718"/>
              <a:gd name="T51" fmla="*/ 3595 h 4365"/>
              <a:gd name="T52" fmla="*/ 3506 w 4718"/>
              <a:gd name="T53" fmla="*/ 2846 h 4365"/>
              <a:gd name="T54" fmla="*/ 3389 w 4718"/>
              <a:gd name="T55" fmla="*/ 2385 h 4365"/>
              <a:gd name="T56" fmla="*/ 2819 w 4718"/>
              <a:gd name="T57" fmla="*/ 2819 h 4365"/>
              <a:gd name="T58" fmla="*/ 2223 w 4718"/>
              <a:gd name="T59" fmla="*/ 2855 h 4365"/>
              <a:gd name="T60" fmla="*/ 2648 w 4718"/>
              <a:gd name="T61" fmla="*/ 1752 h 4365"/>
              <a:gd name="T62" fmla="*/ 2449 w 4718"/>
              <a:gd name="T63" fmla="*/ 1689 h 4365"/>
              <a:gd name="T64" fmla="*/ 1834 w 4718"/>
              <a:gd name="T65" fmla="*/ 1924 h 4365"/>
              <a:gd name="T66" fmla="*/ 2096 w 4718"/>
              <a:gd name="T67" fmla="*/ 1120 h 4365"/>
              <a:gd name="T68" fmla="*/ 2051 w 4718"/>
              <a:gd name="T69" fmla="*/ 822 h 4365"/>
              <a:gd name="T70" fmla="*/ 1473 w 4718"/>
              <a:gd name="T71" fmla="*/ 1192 h 4365"/>
              <a:gd name="T72" fmla="*/ 1084 w 4718"/>
              <a:gd name="T73" fmla="*/ 930 h 4365"/>
              <a:gd name="T74" fmla="*/ 1491 w 4718"/>
              <a:gd name="T75" fmla="*/ 370 h 4365"/>
              <a:gd name="T76" fmla="*/ 262 w 4718"/>
              <a:gd name="T77" fmla="*/ 1798 h 4365"/>
              <a:gd name="T78" fmla="*/ 389 w 4718"/>
              <a:gd name="T79" fmla="*/ 2005 h 4365"/>
              <a:gd name="T80" fmla="*/ 822 w 4718"/>
              <a:gd name="T81" fmla="*/ 2231 h 4365"/>
              <a:gd name="T82" fmla="*/ 786 w 4718"/>
              <a:gd name="T83" fmla="*/ 2358 h 4365"/>
              <a:gd name="T84" fmla="*/ 271 w 4718"/>
              <a:gd name="T85" fmla="*/ 2014 h 4365"/>
              <a:gd name="T86" fmla="*/ 714 w 4718"/>
              <a:gd name="T87" fmla="*/ 3162 h 4365"/>
              <a:gd name="T88" fmla="*/ 913 w 4718"/>
              <a:gd name="T89" fmla="*/ 3325 h 4365"/>
              <a:gd name="T90" fmla="*/ 1238 w 4718"/>
              <a:gd name="T91" fmla="*/ 3505 h 4365"/>
              <a:gd name="T92" fmla="*/ 1609 w 4718"/>
              <a:gd name="T93" fmla="*/ 3595 h 4365"/>
              <a:gd name="T94" fmla="*/ 1410 w 4718"/>
              <a:gd name="T95" fmla="*/ 3659 h 4365"/>
              <a:gd name="T96" fmla="*/ 1030 w 4718"/>
              <a:gd name="T97" fmla="*/ 3496 h 4365"/>
              <a:gd name="T98" fmla="*/ 3217 w 4718"/>
              <a:gd name="T99" fmla="*/ 3930 h 4365"/>
              <a:gd name="T100" fmla="*/ 3316 w 4718"/>
              <a:gd name="T101" fmla="*/ 3858 h 4365"/>
              <a:gd name="T102" fmla="*/ 2404 w 4718"/>
              <a:gd name="T103" fmla="*/ 3225 h 4365"/>
              <a:gd name="T104" fmla="*/ 1898 w 4718"/>
              <a:gd name="T105" fmla="*/ 2882 h 4365"/>
              <a:gd name="T106" fmla="*/ 1780 w 4718"/>
              <a:gd name="T107" fmla="*/ 2728 h 4365"/>
              <a:gd name="T108" fmla="*/ 1310 w 4718"/>
              <a:gd name="T109" fmla="*/ 2114 h 4365"/>
              <a:gd name="T110" fmla="*/ 1220 w 4718"/>
              <a:gd name="T111" fmla="*/ 1798 h 4365"/>
              <a:gd name="T112" fmla="*/ 1590 w 4718"/>
              <a:gd name="T113" fmla="*/ 2430 h 4365"/>
              <a:gd name="T114" fmla="*/ 1961 w 4718"/>
              <a:gd name="T115" fmla="*/ 2791 h 4365"/>
              <a:gd name="T116" fmla="*/ 2250 w 4718"/>
              <a:gd name="T117" fmla="*/ 3153 h 4365"/>
              <a:gd name="T118" fmla="*/ 2711 w 4718"/>
              <a:gd name="T119" fmla="*/ 3370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18" h="4365">
                <a:moveTo>
                  <a:pt x="4708" y="2936"/>
                </a:moveTo>
                <a:lnTo>
                  <a:pt x="4708" y="2936"/>
                </a:lnTo>
                <a:lnTo>
                  <a:pt x="4699" y="2936"/>
                </a:lnTo>
                <a:cubicBezTo>
                  <a:pt x="4699" y="2936"/>
                  <a:pt x="4699" y="2936"/>
                  <a:pt x="4690" y="2936"/>
                </a:cubicBezTo>
                <a:cubicBezTo>
                  <a:pt x="4681" y="2719"/>
                  <a:pt x="4681" y="2511"/>
                  <a:pt x="4681" y="2294"/>
                </a:cubicBezTo>
                <a:cubicBezTo>
                  <a:pt x="4672" y="2249"/>
                  <a:pt x="4672" y="2249"/>
                  <a:pt x="4672" y="2249"/>
                </a:cubicBezTo>
                <a:cubicBezTo>
                  <a:pt x="4509" y="2222"/>
                  <a:pt x="4383" y="2105"/>
                  <a:pt x="4346" y="1942"/>
                </a:cubicBezTo>
                <a:cubicBezTo>
                  <a:pt x="4301" y="1933"/>
                  <a:pt x="4265" y="1897"/>
                  <a:pt x="4238" y="1870"/>
                </a:cubicBezTo>
                <a:cubicBezTo>
                  <a:pt x="4220" y="1833"/>
                  <a:pt x="4202" y="1788"/>
                  <a:pt x="4193" y="1752"/>
                </a:cubicBezTo>
                <a:cubicBezTo>
                  <a:pt x="4184" y="1707"/>
                  <a:pt x="4184" y="1671"/>
                  <a:pt x="4184" y="1635"/>
                </a:cubicBezTo>
                <a:cubicBezTo>
                  <a:pt x="4175" y="1599"/>
                  <a:pt x="4175" y="1563"/>
                  <a:pt x="4166" y="1526"/>
                </a:cubicBezTo>
                <a:cubicBezTo>
                  <a:pt x="4166" y="1509"/>
                  <a:pt x="4157" y="1490"/>
                  <a:pt x="4157" y="1481"/>
                </a:cubicBezTo>
                <a:cubicBezTo>
                  <a:pt x="4148" y="1463"/>
                  <a:pt x="4148" y="1454"/>
                  <a:pt x="4139" y="1445"/>
                </a:cubicBezTo>
                <a:cubicBezTo>
                  <a:pt x="4130" y="1436"/>
                  <a:pt x="4120" y="1427"/>
                  <a:pt x="4111" y="1427"/>
                </a:cubicBezTo>
                <a:cubicBezTo>
                  <a:pt x="4102" y="1418"/>
                  <a:pt x="4084" y="1418"/>
                  <a:pt x="4075" y="1418"/>
                </a:cubicBezTo>
                <a:cubicBezTo>
                  <a:pt x="4039" y="1418"/>
                  <a:pt x="4003" y="1418"/>
                  <a:pt x="3976" y="1418"/>
                </a:cubicBezTo>
                <a:cubicBezTo>
                  <a:pt x="3904" y="1427"/>
                  <a:pt x="3831" y="1454"/>
                  <a:pt x="3750" y="1463"/>
                </a:cubicBezTo>
                <a:cubicBezTo>
                  <a:pt x="3714" y="1472"/>
                  <a:pt x="3669" y="1472"/>
                  <a:pt x="3624" y="1463"/>
                </a:cubicBezTo>
                <a:cubicBezTo>
                  <a:pt x="3587" y="1463"/>
                  <a:pt x="3542" y="1445"/>
                  <a:pt x="3497" y="1427"/>
                </a:cubicBezTo>
                <a:cubicBezTo>
                  <a:pt x="3461" y="1400"/>
                  <a:pt x="3434" y="1364"/>
                  <a:pt x="3407" y="1328"/>
                </a:cubicBezTo>
                <a:cubicBezTo>
                  <a:pt x="3380" y="1292"/>
                  <a:pt x="3361" y="1256"/>
                  <a:pt x="3352" y="1219"/>
                </a:cubicBezTo>
                <a:cubicBezTo>
                  <a:pt x="3343" y="1174"/>
                  <a:pt x="3334" y="1138"/>
                  <a:pt x="3334" y="1093"/>
                </a:cubicBezTo>
                <a:cubicBezTo>
                  <a:pt x="3334" y="1057"/>
                  <a:pt x="3334" y="1011"/>
                  <a:pt x="3343" y="975"/>
                </a:cubicBezTo>
                <a:cubicBezTo>
                  <a:pt x="3352" y="894"/>
                  <a:pt x="3380" y="822"/>
                  <a:pt x="3407" y="750"/>
                </a:cubicBezTo>
                <a:cubicBezTo>
                  <a:pt x="3416" y="722"/>
                  <a:pt x="3434" y="686"/>
                  <a:pt x="3443" y="650"/>
                </a:cubicBezTo>
                <a:cubicBezTo>
                  <a:pt x="3443" y="632"/>
                  <a:pt x="3452" y="614"/>
                  <a:pt x="3452" y="596"/>
                </a:cubicBezTo>
                <a:cubicBezTo>
                  <a:pt x="3461" y="578"/>
                  <a:pt x="3461" y="560"/>
                  <a:pt x="3461" y="551"/>
                </a:cubicBezTo>
                <a:cubicBezTo>
                  <a:pt x="3461" y="533"/>
                  <a:pt x="3452" y="523"/>
                  <a:pt x="3443" y="514"/>
                </a:cubicBezTo>
                <a:cubicBezTo>
                  <a:pt x="3434" y="505"/>
                  <a:pt x="3425" y="505"/>
                  <a:pt x="3407" y="497"/>
                </a:cubicBezTo>
                <a:cubicBezTo>
                  <a:pt x="3371" y="497"/>
                  <a:pt x="3334" y="487"/>
                  <a:pt x="3298" y="487"/>
                </a:cubicBezTo>
                <a:cubicBezTo>
                  <a:pt x="3226" y="497"/>
                  <a:pt x="3154" y="505"/>
                  <a:pt x="3090" y="542"/>
                </a:cubicBezTo>
                <a:cubicBezTo>
                  <a:pt x="3063" y="551"/>
                  <a:pt x="3045" y="560"/>
                  <a:pt x="3027" y="569"/>
                </a:cubicBezTo>
                <a:cubicBezTo>
                  <a:pt x="2982" y="596"/>
                  <a:pt x="2937" y="623"/>
                  <a:pt x="2892" y="641"/>
                </a:cubicBezTo>
                <a:cubicBezTo>
                  <a:pt x="2855" y="659"/>
                  <a:pt x="2819" y="677"/>
                  <a:pt x="2774" y="677"/>
                </a:cubicBezTo>
                <a:cubicBezTo>
                  <a:pt x="2738" y="677"/>
                  <a:pt x="2693" y="677"/>
                  <a:pt x="2657" y="650"/>
                </a:cubicBezTo>
                <a:cubicBezTo>
                  <a:pt x="2621" y="632"/>
                  <a:pt x="2584" y="605"/>
                  <a:pt x="2557" y="578"/>
                </a:cubicBezTo>
                <a:cubicBezTo>
                  <a:pt x="2539" y="542"/>
                  <a:pt x="2521" y="505"/>
                  <a:pt x="2503" y="469"/>
                </a:cubicBezTo>
                <a:cubicBezTo>
                  <a:pt x="2494" y="433"/>
                  <a:pt x="2485" y="406"/>
                  <a:pt x="2485" y="370"/>
                </a:cubicBezTo>
                <a:lnTo>
                  <a:pt x="2485" y="370"/>
                </a:lnTo>
                <a:cubicBezTo>
                  <a:pt x="2485" y="361"/>
                  <a:pt x="2476" y="361"/>
                  <a:pt x="2476" y="352"/>
                </a:cubicBezTo>
                <a:cubicBezTo>
                  <a:pt x="2476" y="316"/>
                  <a:pt x="2476" y="316"/>
                  <a:pt x="2476" y="316"/>
                </a:cubicBezTo>
                <a:cubicBezTo>
                  <a:pt x="2476" y="307"/>
                  <a:pt x="2476" y="298"/>
                  <a:pt x="2476" y="289"/>
                </a:cubicBezTo>
                <a:cubicBezTo>
                  <a:pt x="2485" y="270"/>
                  <a:pt x="2485" y="244"/>
                  <a:pt x="2485" y="225"/>
                </a:cubicBezTo>
                <a:cubicBezTo>
                  <a:pt x="2503" y="153"/>
                  <a:pt x="2521" y="81"/>
                  <a:pt x="2548" y="8"/>
                </a:cubicBezTo>
                <a:lnTo>
                  <a:pt x="2548" y="0"/>
                </a:lnTo>
                <a:cubicBezTo>
                  <a:pt x="2395" y="54"/>
                  <a:pt x="2286" y="198"/>
                  <a:pt x="2286" y="370"/>
                </a:cubicBezTo>
                <a:lnTo>
                  <a:pt x="2286" y="370"/>
                </a:lnTo>
                <a:cubicBezTo>
                  <a:pt x="1590" y="370"/>
                  <a:pt x="1590" y="370"/>
                  <a:pt x="1590" y="370"/>
                </a:cubicBezTo>
                <a:cubicBezTo>
                  <a:pt x="1581" y="397"/>
                  <a:pt x="1572" y="415"/>
                  <a:pt x="1563" y="442"/>
                </a:cubicBezTo>
                <a:cubicBezTo>
                  <a:pt x="1527" y="505"/>
                  <a:pt x="1482" y="551"/>
                  <a:pt x="1437" y="596"/>
                </a:cubicBezTo>
                <a:cubicBezTo>
                  <a:pt x="1392" y="641"/>
                  <a:pt x="1347" y="686"/>
                  <a:pt x="1301" y="731"/>
                </a:cubicBezTo>
                <a:cubicBezTo>
                  <a:pt x="1283" y="750"/>
                  <a:pt x="1265" y="767"/>
                  <a:pt x="1247" y="795"/>
                </a:cubicBezTo>
                <a:cubicBezTo>
                  <a:pt x="1238" y="813"/>
                  <a:pt x="1220" y="840"/>
                  <a:pt x="1211" y="867"/>
                </a:cubicBezTo>
                <a:cubicBezTo>
                  <a:pt x="1193" y="912"/>
                  <a:pt x="1184" y="975"/>
                  <a:pt x="1202" y="1020"/>
                </a:cubicBezTo>
                <a:cubicBezTo>
                  <a:pt x="1211" y="1066"/>
                  <a:pt x="1238" y="1093"/>
                  <a:pt x="1283" y="1111"/>
                </a:cubicBezTo>
                <a:cubicBezTo>
                  <a:pt x="1328" y="1129"/>
                  <a:pt x="1383" y="1120"/>
                  <a:pt x="1428" y="1102"/>
                </a:cubicBezTo>
                <a:cubicBezTo>
                  <a:pt x="1482" y="1084"/>
                  <a:pt x="1527" y="1048"/>
                  <a:pt x="1572" y="1003"/>
                </a:cubicBezTo>
                <a:cubicBezTo>
                  <a:pt x="1618" y="966"/>
                  <a:pt x="1672" y="921"/>
                  <a:pt x="1726" y="885"/>
                </a:cubicBezTo>
                <a:cubicBezTo>
                  <a:pt x="1771" y="849"/>
                  <a:pt x="1825" y="813"/>
                  <a:pt x="1879" y="786"/>
                </a:cubicBezTo>
                <a:cubicBezTo>
                  <a:pt x="1907" y="767"/>
                  <a:pt x="1943" y="750"/>
                  <a:pt x="1979" y="740"/>
                </a:cubicBezTo>
                <a:cubicBezTo>
                  <a:pt x="1997" y="731"/>
                  <a:pt x="2015" y="731"/>
                  <a:pt x="2042" y="740"/>
                </a:cubicBezTo>
                <a:cubicBezTo>
                  <a:pt x="2060" y="740"/>
                  <a:pt x="2078" y="750"/>
                  <a:pt x="2096" y="767"/>
                </a:cubicBezTo>
                <a:cubicBezTo>
                  <a:pt x="2115" y="776"/>
                  <a:pt x="2124" y="786"/>
                  <a:pt x="2142" y="804"/>
                </a:cubicBezTo>
                <a:cubicBezTo>
                  <a:pt x="2142" y="813"/>
                  <a:pt x="2151" y="822"/>
                  <a:pt x="2151" y="822"/>
                </a:cubicBezTo>
                <a:cubicBezTo>
                  <a:pt x="2160" y="831"/>
                  <a:pt x="2160" y="840"/>
                  <a:pt x="2169" y="849"/>
                </a:cubicBezTo>
                <a:cubicBezTo>
                  <a:pt x="2187" y="885"/>
                  <a:pt x="2187" y="921"/>
                  <a:pt x="2196" y="957"/>
                </a:cubicBezTo>
                <a:cubicBezTo>
                  <a:pt x="2196" y="1020"/>
                  <a:pt x="2178" y="1093"/>
                  <a:pt x="2142" y="1147"/>
                </a:cubicBezTo>
                <a:cubicBezTo>
                  <a:pt x="2115" y="1210"/>
                  <a:pt x="2069" y="1256"/>
                  <a:pt x="2024" y="1301"/>
                </a:cubicBezTo>
                <a:cubicBezTo>
                  <a:pt x="1979" y="1346"/>
                  <a:pt x="1934" y="1391"/>
                  <a:pt x="1898" y="1436"/>
                </a:cubicBezTo>
                <a:cubicBezTo>
                  <a:pt x="1853" y="1481"/>
                  <a:pt x="1816" y="1526"/>
                  <a:pt x="1789" y="1581"/>
                </a:cubicBezTo>
                <a:cubicBezTo>
                  <a:pt x="1771" y="1635"/>
                  <a:pt x="1753" y="1698"/>
                  <a:pt x="1771" y="1752"/>
                </a:cubicBezTo>
                <a:cubicBezTo>
                  <a:pt x="1771" y="1779"/>
                  <a:pt x="1780" y="1807"/>
                  <a:pt x="1798" y="1833"/>
                </a:cubicBezTo>
                <a:cubicBezTo>
                  <a:pt x="1816" y="1861"/>
                  <a:pt x="1834" y="1879"/>
                  <a:pt x="1862" y="1897"/>
                </a:cubicBezTo>
                <a:cubicBezTo>
                  <a:pt x="1879" y="1915"/>
                  <a:pt x="1907" y="1924"/>
                  <a:pt x="1934" y="1933"/>
                </a:cubicBezTo>
                <a:cubicBezTo>
                  <a:pt x="1961" y="1942"/>
                  <a:pt x="1997" y="1951"/>
                  <a:pt x="2024" y="1951"/>
                </a:cubicBezTo>
                <a:cubicBezTo>
                  <a:pt x="2033" y="1942"/>
                  <a:pt x="2033" y="1942"/>
                  <a:pt x="2033" y="1942"/>
                </a:cubicBezTo>
                <a:lnTo>
                  <a:pt x="2042" y="1942"/>
                </a:lnTo>
                <a:cubicBezTo>
                  <a:pt x="2051" y="1942"/>
                  <a:pt x="2060" y="1942"/>
                  <a:pt x="2060" y="1942"/>
                </a:cubicBezTo>
                <a:cubicBezTo>
                  <a:pt x="2087" y="1933"/>
                  <a:pt x="2087" y="1933"/>
                  <a:pt x="2087" y="1933"/>
                </a:cubicBezTo>
                <a:cubicBezTo>
                  <a:pt x="2096" y="1933"/>
                  <a:pt x="2096" y="1924"/>
                  <a:pt x="2106" y="1924"/>
                </a:cubicBezTo>
                <a:cubicBezTo>
                  <a:pt x="2132" y="1915"/>
                  <a:pt x="2160" y="1897"/>
                  <a:pt x="2178" y="1879"/>
                </a:cubicBezTo>
                <a:cubicBezTo>
                  <a:pt x="2223" y="1843"/>
                  <a:pt x="2268" y="1788"/>
                  <a:pt x="2313" y="1743"/>
                </a:cubicBezTo>
                <a:cubicBezTo>
                  <a:pt x="2331" y="1725"/>
                  <a:pt x="2359" y="1698"/>
                  <a:pt x="2385" y="1680"/>
                </a:cubicBezTo>
                <a:cubicBezTo>
                  <a:pt x="2395" y="1671"/>
                  <a:pt x="2404" y="1662"/>
                  <a:pt x="2422" y="1653"/>
                </a:cubicBezTo>
                <a:cubicBezTo>
                  <a:pt x="2431" y="1644"/>
                  <a:pt x="2431" y="1644"/>
                  <a:pt x="2440" y="1635"/>
                </a:cubicBezTo>
                <a:cubicBezTo>
                  <a:pt x="2449" y="1635"/>
                  <a:pt x="2449" y="1635"/>
                  <a:pt x="2449" y="1635"/>
                </a:cubicBezTo>
                <a:cubicBezTo>
                  <a:pt x="2467" y="1626"/>
                  <a:pt x="2467" y="1626"/>
                  <a:pt x="2467" y="1626"/>
                </a:cubicBezTo>
                <a:cubicBezTo>
                  <a:pt x="2494" y="1608"/>
                  <a:pt x="2530" y="1599"/>
                  <a:pt x="2566" y="1599"/>
                </a:cubicBezTo>
                <a:cubicBezTo>
                  <a:pt x="2584" y="1599"/>
                  <a:pt x="2602" y="1608"/>
                  <a:pt x="2621" y="1617"/>
                </a:cubicBezTo>
                <a:cubicBezTo>
                  <a:pt x="2639" y="1617"/>
                  <a:pt x="2657" y="1635"/>
                  <a:pt x="2675" y="1644"/>
                </a:cubicBezTo>
                <a:cubicBezTo>
                  <a:pt x="2684" y="1662"/>
                  <a:pt x="2693" y="1680"/>
                  <a:pt x="2702" y="1698"/>
                </a:cubicBezTo>
                <a:cubicBezTo>
                  <a:pt x="2702" y="1716"/>
                  <a:pt x="2711" y="1734"/>
                  <a:pt x="2711" y="1743"/>
                </a:cubicBezTo>
                <a:cubicBezTo>
                  <a:pt x="2720" y="1779"/>
                  <a:pt x="2720" y="1816"/>
                  <a:pt x="2720" y="1843"/>
                </a:cubicBezTo>
                <a:cubicBezTo>
                  <a:pt x="2729" y="1978"/>
                  <a:pt x="2693" y="2105"/>
                  <a:pt x="2621" y="2222"/>
                </a:cubicBezTo>
                <a:cubicBezTo>
                  <a:pt x="2548" y="2331"/>
                  <a:pt x="2449" y="2412"/>
                  <a:pt x="2377" y="2511"/>
                </a:cubicBezTo>
                <a:cubicBezTo>
                  <a:pt x="2359" y="2538"/>
                  <a:pt x="2349" y="2557"/>
                  <a:pt x="2331" y="2584"/>
                </a:cubicBezTo>
                <a:cubicBezTo>
                  <a:pt x="2322" y="2611"/>
                  <a:pt x="2313" y="2638"/>
                  <a:pt x="2304" y="2656"/>
                </a:cubicBezTo>
                <a:cubicBezTo>
                  <a:pt x="2304" y="2665"/>
                  <a:pt x="2295" y="2674"/>
                  <a:pt x="2295" y="2683"/>
                </a:cubicBezTo>
                <a:cubicBezTo>
                  <a:pt x="2295" y="2701"/>
                  <a:pt x="2295" y="2701"/>
                  <a:pt x="2295" y="2701"/>
                </a:cubicBezTo>
                <a:cubicBezTo>
                  <a:pt x="2295" y="2710"/>
                  <a:pt x="2295" y="2728"/>
                  <a:pt x="2295" y="2737"/>
                </a:cubicBezTo>
                <a:cubicBezTo>
                  <a:pt x="2295" y="2764"/>
                  <a:pt x="2304" y="2782"/>
                  <a:pt x="2313" y="2800"/>
                </a:cubicBezTo>
                <a:cubicBezTo>
                  <a:pt x="2313" y="2800"/>
                  <a:pt x="2322" y="2810"/>
                  <a:pt x="2331" y="2810"/>
                </a:cubicBezTo>
                <a:cubicBezTo>
                  <a:pt x="2331" y="2819"/>
                  <a:pt x="2340" y="2819"/>
                  <a:pt x="2359" y="2819"/>
                </a:cubicBezTo>
                <a:cubicBezTo>
                  <a:pt x="2368" y="2819"/>
                  <a:pt x="2385" y="2828"/>
                  <a:pt x="2395" y="2828"/>
                </a:cubicBezTo>
                <a:cubicBezTo>
                  <a:pt x="2413" y="2828"/>
                  <a:pt x="2422" y="2828"/>
                  <a:pt x="2440" y="2828"/>
                </a:cubicBezTo>
                <a:cubicBezTo>
                  <a:pt x="2494" y="2828"/>
                  <a:pt x="2557" y="2819"/>
                  <a:pt x="2612" y="2800"/>
                </a:cubicBezTo>
                <a:cubicBezTo>
                  <a:pt x="2666" y="2782"/>
                  <a:pt x="2711" y="2755"/>
                  <a:pt x="2756" y="2728"/>
                </a:cubicBezTo>
                <a:cubicBezTo>
                  <a:pt x="2801" y="2692"/>
                  <a:pt x="2846" y="2656"/>
                  <a:pt x="2892" y="2611"/>
                </a:cubicBezTo>
                <a:cubicBezTo>
                  <a:pt x="2937" y="2566"/>
                  <a:pt x="2973" y="2520"/>
                  <a:pt x="3018" y="2475"/>
                </a:cubicBezTo>
                <a:cubicBezTo>
                  <a:pt x="3063" y="2430"/>
                  <a:pt x="3108" y="2385"/>
                  <a:pt x="3172" y="2340"/>
                </a:cubicBezTo>
                <a:cubicBezTo>
                  <a:pt x="3181" y="2331"/>
                  <a:pt x="3199" y="2322"/>
                  <a:pt x="3217" y="2313"/>
                </a:cubicBezTo>
                <a:cubicBezTo>
                  <a:pt x="3226" y="2304"/>
                  <a:pt x="3244" y="2294"/>
                  <a:pt x="3262" y="2294"/>
                </a:cubicBezTo>
                <a:cubicBezTo>
                  <a:pt x="3280" y="2285"/>
                  <a:pt x="3289" y="2276"/>
                  <a:pt x="3307" y="2267"/>
                </a:cubicBezTo>
                <a:cubicBezTo>
                  <a:pt x="3325" y="2267"/>
                  <a:pt x="3343" y="2258"/>
                  <a:pt x="3361" y="2258"/>
                </a:cubicBezTo>
                <a:cubicBezTo>
                  <a:pt x="3398" y="2249"/>
                  <a:pt x="3443" y="2249"/>
                  <a:pt x="3479" y="2258"/>
                </a:cubicBezTo>
                <a:cubicBezTo>
                  <a:pt x="3524" y="2267"/>
                  <a:pt x="3560" y="2285"/>
                  <a:pt x="3587" y="2313"/>
                </a:cubicBezTo>
                <a:cubicBezTo>
                  <a:pt x="3624" y="2340"/>
                  <a:pt x="3642" y="2367"/>
                  <a:pt x="3669" y="2403"/>
                </a:cubicBezTo>
                <a:cubicBezTo>
                  <a:pt x="3687" y="2439"/>
                  <a:pt x="3696" y="2466"/>
                  <a:pt x="3705" y="2502"/>
                </a:cubicBezTo>
                <a:cubicBezTo>
                  <a:pt x="3714" y="2538"/>
                  <a:pt x="3714" y="2575"/>
                  <a:pt x="3714" y="2620"/>
                </a:cubicBezTo>
                <a:cubicBezTo>
                  <a:pt x="3714" y="2656"/>
                  <a:pt x="3705" y="2692"/>
                  <a:pt x="3696" y="2719"/>
                </a:cubicBezTo>
                <a:cubicBezTo>
                  <a:pt x="3678" y="2791"/>
                  <a:pt x="3651" y="2855"/>
                  <a:pt x="3614" y="2909"/>
                </a:cubicBezTo>
                <a:cubicBezTo>
                  <a:pt x="3587" y="2963"/>
                  <a:pt x="3551" y="3017"/>
                  <a:pt x="3515" y="3072"/>
                </a:cubicBezTo>
                <a:cubicBezTo>
                  <a:pt x="3488" y="3117"/>
                  <a:pt x="3461" y="3171"/>
                  <a:pt x="3443" y="3225"/>
                </a:cubicBezTo>
                <a:cubicBezTo>
                  <a:pt x="3416" y="3279"/>
                  <a:pt x="3407" y="3334"/>
                  <a:pt x="3407" y="3379"/>
                </a:cubicBezTo>
                <a:cubicBezTo>
                  <a:pt x="3416" y="3406"/>
                  <a:pt x="3416" y="3433"/>
                  <a:pt x="3425" y="3451"/>
                </a:cubicBezTo>
                <a:cubicBezTo>
                  <a:pt x="3434" y="3478"/>
                  <a:pt x="3452" y="3487"/>
                  <a:pt x="3470" y="3505"/>
                </a:cubicBezTo>
                <a:cubicBezTo>
                  <a:pt x="3488" y="3523"/>
                  <a:pt x="3506" y="3532"/>
                  <a:pt x="3533" y="3541"/>
                </a:cubicBezTo>
                <a:cubicBezTo>
                  <a:pt x="3551" y="3550"/>
                  <a:pt x="3551" y="3550"/>
                  <a:pt x="3551" y="3550"/>
                </a:cubicBezTo>
                <a:cubicBezTo>
                  <a:pt x="3560" y="3550"/>
                  <a:pt x="3569" y="3550"/>
                  <a:pt x="3569" y="3559"/>
                </a:cubicBezTo>
                <a:cubicBezTo>
                  <a:pt x="3587" y="3559"/>
                  <a:pt x="3596" y="3559"/>
                  <a:pt x="3614" y="3568"/>
                </a:cubicBezTo>
                <a:cubicBezTo>
                  <a:pt x="3723" y="3578"/>
                  <a:pt x="3840" y="3550"/>
                  <a:pt x="3940" y="3496"/>
                </a:cubicBezTo>
                <a:cubicBezTo>
                  <a:pt x="3967" y="3478"/>
                  <a:pt x="3985" y="3460"/>
                  <a:pt x="4012" y="3442"/>
                </a:cubicBezTo>
                <a:cubicBezTo>
                  <a:pt x="4030" y="3424"/>
                  <a:pt x="4057" y="3406"/>
                  <a:pt x="4075" y="3388"/>
                </a:cubicBezTo>
                <a:cubicBezTo>
                  <a:pt x="4111" y="3342"/>
                  <a:pt x="4148" y="3297"/>
                  <a:pt x="4184" y="3243"/>
                </a:cubicBezTo>
                <a:cubicBezTo>
                  <a:pt x="4211" y="3189"/>
                  <a:pt x="4238" y="3135"/>
                  <a:pt x="4265" y="3081"/>
                </a:cubicBezTo>
                <a:cubicBezTo>
                  <a:pt x="4292" y="3026"/>
                  <a:pt x="4310" y="2972"/>
                  <a:pt x="4328" y="2909"/>
                </a:cubicBezTo>
                <a:cubicBezTo>
                  <a:pt x="4346" y="2855"/>
                  <a:pt x="4364" y="2791"/>
                  <a:pt x="4383" y="2737"/>
                </a:cubicBezTo>
                <a:cubicBezTo>
                  <a:pt x="4392" y="2674"/>
                  <a:pt x="4401" y="2611"/>
                  <a:pt x="4392" y="2557"/>
                </a:cubicBezTo>
                <a:cubicBezTo>
                  <a:pt x="4383" y="2493"/>
                  <a:pt x="4364" y="2439"/>
                  <a:pt x="4337" y="2385"/>
                </a:cubicBezTo>
                <a:cubicBezTo>
                  <a:pt x="4310" y="2331"/>
                  <a:pt x="4265" y="2285"/>
                  <a:pt x="4211" y="2258"/>
                </a:cubicBezTo>
                <a:lnTo>
                  <a:pt x="4211" y="2249"/>
                </a:lnTo>
                <a:cubicBezTo>
                  <a:pt x="4211" y="2249"/>
                  <a:pt x="4211" y="2240"/>
                  <a:pt x="4220" y="2249"/>
                </a:cubicBezTo>
                <a:cubicBezTo>
                  <a:pt x="4274" y="2267"/>
                  <a:pt x="4328" y="2313"/>
                  <a:pt x="4364" y="2367"/>
                </a:cubicBezTo>
                <a:cubicBezTo>
                  <a:pt x="4392" y="2421"/>
                  <a:pt x="4419" y="2484"/>
                  <a:pt x="4428" y="2547"/>
                </a:cubicBezTo>
                <a:cubicBezTo>
                  <a:pt x="4437" y="2611"/>
                  <a:pt x="4437" y="2674"/>
                  <a:pt x="4428" y="2746"/>
                </a:cubicBezTo>
                <a:cubicBezTo>
                  <a:pt x="4419" y="2810"/>
                  <a:pt x="4401" y="2864"/>
                  <a:pt x="4392" y="2927"/>
                </a:cubicBezTo>
                <a:cubicBezTo>
                  <a:pt x="4355" y="3053"/>
                  <a:pt x="4310" y="3171"/>
                  <a:pt x="4247" y="3279"/>
                </a:cubicBezTo>
                <a:cubicBezTo>
                  <a:pt x="4220" y="3342"/>
                  <a:pt x="4184" y="3397"/>
                  <a:pt x="4139" y="3442"/>
                </a:cubicBezTo>
                <a:cubicBezTo>
                  <a:pt x="4111" y="3469"/>
                  <a:pt x="4093" y="3487"/>
                  <a:pt x="4066" y="3514"/>
                </a:cubicBezTo>
                <a:cubicBezTo>
                  <a:pt x="4039" y="3532"/>
                  <a:pt x="4012" y="3559"/>
                  <a:pt x="3985" y="3568"/>
                </a:cubicBezTo>
                <a:cubicBezTo>
                  <a:pt x="3931" y="3605"/>
                  <a:pt x="3867" y="3641"/>
                  <a:pt x="3804" y="3650"/>
                </a:cubicBezTo>
                <a:cubicBezTo>
                  <a:pt x="3741" y="3668"/>
                  <a:pt x="3669" y="3677"/>
                  <a:pt x="3596" y="3668"/>
                </a:cubicBezTo>
                <a:cubicBezTo>
                  <a:pt x="3578" y="3668"/>
                  <a:pt x="3560" y="3668"/>
                  <a:pt x="3542" y="3659"/>
                </a:cubicBezTo>
                <a:cubicBezTo>
                  <a:pt x="3533" y="3659"/>
                  <a:pt x="3533" y="3659"/>
                  <a:pt x="3524" y="3650"/>
                </a:cubicBezTo>
                <a:cubicBezTo>
                  <a:pt x="3497" y="3641"/>
                  <a:pt x="3497" y="3641"/>
                  <a:pt x="3497" y="3641"/>
                </a:cubicBezTo>
                <a:cubicBezTo>
                  <a:pt x="3461" y="3632"/>
                  <a:pt x="3434" y="3614"/>
                  <a:pt x="3398" y="3595"/>
                </a:cubicBezTo>
                <a:cubicBezTo>
                  <a:pt x="3380" y="3578"/>
                  <a:pt x="3371" y="3568"/>
                  <a:pt x="3352" y="3550"/>
                </a:cubicBezTo>
                <a:cubicBezTo>
                  <a:pt x="3343" y="3532"/>
                  <a:pt x="3334" y="3514"/>
                  <a:pt x="3325" y="3496"/>
                </a:cubicBezTo>
                <a:cubicBezTo>
                  <a:pt x="3307" y="3469"/>
                  <a:pt x="3298" y="3424"/>
                  <a:pt x="3298" y="3388"/>
                </a:cubicBezTo>
                <a:cubicBezTo>
                  <a:pt x="3289" y="3316"/>
                  <a:pt x="3307" y="3243"/>
                  <a:pt x="3325" y="3180"/>
                </a:cubicBezTo>
                <a:cubicBezTo>
                  <a:pt x="3352" y="3117"/>
                  <a:pt x="3380" y="3063"/>
                  <a:pt x="3416" y="3008"/>
                </a:cubicBezTo>
                <a:cubicBezTo>
                  <a:pt x="3452" y="2954"/>
                  <a:pt x="3479" y="2900"/>
                  <a:pt x="3506" y="2846"/>
                </a:cubicBezTo>
                <a:cubicBezTo>
                  <a:pt x="3542" y="2791"/>
                  <a:pt x="3560" y="2746"/>
                  <a:pt x="3578" y="2692"/>
                </a:cubicBezTo>
                <a:cubicBezTo>
                  <a:pt x="3578" y="2674"/>
                  <a:pt x="3587" y="2665"/>
                  <a:pt x="3587" y="2647"/>
                </a:cubicBezTo>
                <a:cubicBezTo>
                  <a:pt x="3587" y="2638"/>
                  <a:pt x="3587" y="2620"/>
                  <a:pt x="3587" y="2611"/>
                </a:cubicBezTo>
                <a:cubicBezTo>
                  <a:pt x="3587" y="2584"/>
                  <a:pt x="3587" y="2557"/>
                  <a:pt x="3578" y="2538"/>
                </a:cubicBezTo>
                <a:cubicBezTo>
                  <a:pt x="3569" y="2484"/>
                  <a:pt x="3542" y="2439"/>
                  <a:pt x="3506" y="2412"/>
                </a:cubicBezTo>
                <a:cubicBezTo>
                  <a:pt x="3479" y="2385"/>
                  <a:pt x="3434" y="2376"/>
                  <a:pt x="3389" y="2385"/>
                </a:cubicBezTo>
                <a:cubicBezTo>
                  <a:pt x="3371" y="2385"/>
                  <a:pt x="3361" y="2385"/>
                  <a:pt x="3343" y="2394"/>
                </a:cubicBezTo>
                <a:cubicBezTo>
                  <a:pt x="3334" y="2394"/>
                  <a:pt x="3325" y="2403"/>
                  <a:pt x="3307" y="2403"/>
                </a:cubicBezTo>
                <a:cubicBezTo>
                  <a:pt x="3298" y="2412"/>
                  <a:pt x="3289" y="2421"/>
                  <a:pt x="3271" y="2421"/>
                </a:cubicBezTo>
                <a:cubicBezTo>
                  <a:pt x="3235" y="2448"/>
                  <a:pt x="3235" y="2448"/>
                  <a:pt x="3235" y="2448"/>
                </a:cubicBezTo>
                <a:cubicBezTo>
                  <a:pt x="3145" y="2502"/>
                  <a:pt x="3063" y="2602"/>
                  <a:pt x="2973" y="2692"/>
                </a:cubicBezTo>
                <a:cubicBezTo>
                  <a:pt x="2928" y="2737"/>
                  <a:pt x="2883" y="2782"/>
                  <a:pt x="2819" y="2819"/>
                </a:cubicBezTo>
                <a:cubicBezTo>
                  <a:pt x="2765" y="2855"/>
                  <a:pt x="2702" y="2891"/>
                  <a:pt x="2639" y="2909"/>
                </a:cubicBezTo>
                <a:cubicBezTo>
                  <a:pt x="2575" y="2927"/>
                  <a:pt x="2503" y="2936"/>
                  <a:pt x="2440" y="2936"/>
                </a:cubicBezTo>
                <a:cubicBezTo>
                  <a:pt x="2422" y="2936"/>
                  <a:pt x="2404" y="2936"/>
                  <a:pt x="2385" y="2936"/>
                </a:cubicBezTo>
                <a:cubicBezTo>
                  <a:pt x="2368" y="2927"/>
                  <a:pt x="2359" y="2927"/>
                  <a:pt x="2340" y="2927"/>
                </a:cubicBezTo>
                <a:cubicBezTo>
                  <a:pt x="2322" y="2918"/>
                  <a:pt x="2295" y="2918"/>
                  <a:pt x="2277" y="2900"/>
                </a:cubicBezTo>
                <a:cubicBezTo>
                  <a:pt x="2259" y="2891"/>
                  <a:pt x="2241" y="2873"/>
                  <a:pt x="2223" y="2855"/>
                </a:cubicBezTo>
                <a:cubicBezTo>
                  <a:pt x="2178" y="2782"/>
                  <a:pt x="2187" y="2701"/>
                  <a:pt x="2205" y="2629"/>
                </a:cubicBezTo>
                <a:cubicBezTo>
                  <a:pt x="2214" y="2602"/>
                  <a:pt x="2232" y="2566"/>
                  <a:pt x="2250" y="2538"/>
                </a:cubicBezTo>
                <a:cubicBezTo>
                  <a:pt x="2268" y="2511"/>
                  <a:pt x="2286" y="2475"/>
                  <a:pt x="2304" y="2457"/>
                </a:cubicBezTo>
                <a:cubicBezTo>
                  <a:pt x="2385" y="2349"/>
                  <a:pt x="2485" y="2267"/>
                  <a:pt x="2548" y="2177"/>
                </a:cubicBezTo>
                <a:cubicBezTo>
                  <a:pt x="2621" y="2078"/>
                  <a:pt x="2657" y="1960"/>
                  <a:pt x="2657" y="1843"/>
                </a:cubicBezTo>
                <a:cubicBezTo>
                  <a:pt x="2657" y="1816"/>
                  <a:pt x="2657" y="1788"/>
                  <a:pt x="2648" y="1752"/>
                </a:cubicBezTo>
                <a:cubicBezTo>
                  <a:pt x="2648" y="1725"/>
                  <a:pt x="2639" y="1698"/>
                  <a:pt x="2630" y="1680"/>
                </a:cubicBezTo>
                <a:cubicBezTo>
                  <a:pt x="2612" y="1671"/>
                  <a:pt x="2593" y="1662"/>
                  <a:pt x="2566" y="1653"/>
                </a:cubicBezTo>
                <a:cubicBezTo>
                  <a:pt x="2539" y="1653"/>
                  <a:pt x="2512" y="1662"/>
                  <a:pt x="2485" y="1671"/>
                </a:cubicBezTo>
                <a:cubicBezTo>
                  <a:pt x="2476" y="1680"/>
                  <a:pt x="2476" y="1680"/>
                  <a:pt x="2476" y="1680"/>
                </a:cubicBezTo>
                <a:cubicBezTo>
                  <a:pt x="2467" y="1680"/>
                  <a:pt x="2467" y="1680"/>
                  <a:pt x="2467" y="1680"/>
                </a:cubicBezTo>
                <a:cubicBezTo>
                  <a:pt x="2458" y="1689"/>
                  <a:pt x="2458" y="1689"/>
                  <a:pt x="2449" y="1689"/>
                </a:cubicBezTo>
                <a:cubicBezTo>
                  <a:pt x="2431" y="1698"/>
                  <a:pt x="2422" y="1707"/>
                  <a:pt x="2413" y="1716"/>
                </a:cubicBezTo>
                <a:cubicBezTo>
                  <a:pt x="2385" y="1734"/>
                  <a:pt x="2368" y="1761"/>
                  <a:pt x="2340" y="1779"/>
                </a:cubicBezTo>
                <a:cubicBezTo>
                  <a:pt x="2295" y="1825"/>
                  <a:pt x="2259" y="1870"/>
                  <a:pt x="2205" y="1906"/>
                </a:cubicBezTo>
                <a:cubicBezTo>
                  <a:pt x="2151" y="1951"/>
                  <a:pt x="2096" y="1978"/>
                  <a:pt x="2024" y="1987"/>
                </a:cubicBezTo>
                <a:cubicBezTo>
                  <a:pt x="1988" y="1987"/>
                  <a:pt x="1961" y="1978"/>
                  <a:pt x="1925" y="1969"/>
                </a:cubicBezTo>
                <a:cubicBezTo>
                  <a:pt x="1898" y="1960"/>
                  <a:pt x="1862" y="1942"/>
                  <a:pt x="1834" y="1924"/>
                </a:cubicBezTo>
                <a:cubicBezTo>
                  <a:pt x="1816" y="1906"/>
                  <a:pt x="1789" y="1879"/>
                  <a:pt x="1771" y="1852"/>
                </a:cubicBezTo>
                <a:cubicBezTo>
                  <a:pt x="1753" y="1825"/>
                  <a:pt x="1735" y="1798"/>
                  <a:pt x="1735" y="1761"/>
                </a:cubicBezTo>
                <a:cubicBezTo>
                  <a:pt x="1717" y="1698"/>
                  <a:pt x="1735" y="1626"/>
                  <a:pt x="1762" y="1563"/>
                </a:cubicBezTo>
                <a:cubicBezTo>
                  <a:pt x="1789" y="1509"/>
                  <a:pt x="1825" y="1454"/>
                  <a:pt x="1862" y="1409"/>
                </a:cubicBezTo>
                <a:cubicBezTo>
                  <a:pt x="1907" y="1355"/>
                  <a:pt x="1952" y="1319"/>
                  <a:pt x="1988" y="1264"/>
                </a:cubicBezTo>
                <a:cubicBezTo>
                  <a:pt x="2033" y="1219"/>
                  <a:pt x="2069" y="1174"/>
                  <a:pt x="2096" y="1120"/>
                </a:cubicBezTo>
                <a:cubicBezTo>
                  <a:pt x="2124" y="1075"/>
                  <a:pt x="2132" y="1011"/>
                  <a:pt x="2124" y="957"/>
                </a:cubicBezTo>
                <a:cubicBezTo>
                  <a:pt x="2124" y="930"/>
                  <a:pt x="2115" y="903"/>
                  <a:pt x="2106" y="885"/>
                </a:cubicBezTo>
                <a:cubicBezTo>
                  <a:pt x="2106" y="876"/>
                  <a:pt x="2096" y="867"/>
                  <a:pt x="2096" y="867"/>
                </a:cubicBezTo>
                <a:cubicBezTo>
                  <a:pt x="2087" y="858"/>
                  <a:pt x="2087" y="858"/>
                  <a:pt x="2078" y="849"/>
                </a:cubicBezTo>
                <a:cubicBezTo>
                  <a:pt x="2078" y="849"/>
                  <a:pt x="2078" y="840"/>
                  <a:pt x="2069" y="840"/>
                </a:cubicBezTo>
                <a:cubicBezTo>
                  <a:pt x="2069" y="831"/>
                  <a:pt x="2060" y="831"/>
                  <a:pt x="2051" y="822"/>
                </a:cubicBezTo>
                <a:cubicBezTo>
                  <a:pt x="2033" y="813"/>
                  <a:pt x="2015" y="813"/>
                  <a:pt x="1997" y="813"/>
                </a:cubicBezTo>
                <a:cubicBezTo>
                  <a:pt x="1979" y="822"/>
                  <a:pt x="1952" y="840"/>
                  <a:pt x="1925" y="858"/>
                </a:cubicBezTo>
                <a:cubicBezTo>
                  <a:pt x="1871" y="885"/>
                  <a:pt x="1825" y="921"/>
                  <a:pt x="1780" y="957"/>
                </a:cubicBezTo>
                <a:cubicBezTo>
                  <a:pt x="1753" y="984"/>
                  <a:pt x="1735" y="1003"/>
                  <a:pt x="1708" y="1020"/>
                </a:cubicBezTo>
                <a:cubicBezTo>
                  <a:pt x="1681" y="1039"/>
                  <a:pt x="1663" y="1057"/>
                  <a:pt x="1636" y="1084"/>
                </a:cubicBezTo>
                <a:cubicBezTo>
                  <a:pt x="1590" y="1120"/>
                  <a:pt x="1536" y="1165"/>
                  <a:pt x="1473" y="1192"/>
                </a:cubicBezTo>
                <a:cubicBezTo>
                  <a:pt x="1437" y="1210"/>
                  <a:pt x="1401" y="1219"/>
                  <a:pt x="1365" y="1219"/>
                </a:cubicBezTo>
                <a:cubicBezTo>
                  <a:pt x="1328" y="1228"/>
                  <a:pt x="1292" y="1219"/>
                  <a:pt x="1256" y="1210"/>
                </a:cubicBezTo>
                <a:cubicBezTo>
                  <a:pt x="1238" y="1201"/>
                  <a:pt x="1211" y="1201"/>
                  <a:pt x="1202" y="1183"/>
                </a:cubicBezTo>
                <a:cubicBezTo>
                  <a:pt x="1184" y="1174"/>
                  <a:pt x="1166" y="1165"/>
                  <a:pt x="1148" y="1147"/>
                </a:cubicBezTo>
                <a:cubicBezTo>
                  <a:pt x="1120" y="1120"/>
                  <a:pt x="1103" y="1084"/>
                  <a:pt x="1094" y="1048"/>
                </a:cubicBezTo>
                <a:cubicBezTo>
                  <a:pt x="1084" y="1003"/>
                  <a:pt x="1084" y="966"/>
                  <a:pt x="1084" y="930"/>
                </a:cubicBezTo>
                <a:cubicBezTo>
                  <a:pt x="1094" y="894"/>
                  <a:pt x="1103" y="858"/>
                  <a:pt x="1112" y="831"/>
                </a:cubicBezTo>
                <a:cubicBezTo>
                  <a:pt x="1130" y="795"/>
                  <a:pt x="1148" y="767"/>
                  <a:pt x="1166" y="731"/>
                </a:cubicBezTo>
                <a:cubicBezTo>
                  <a:pt x="1184" y="704"/>
                  <a:pt x="1211" y="677"/>
                  <a:pt x="1229" y="659"/>
                </a:cubicBezTo>
                <a:cubicBezTo>
                  <a:pt x="1274" y="614"/>
                  <a:pt x="1319" y="569"/>
                  <a:pt x="1365" y="523"/>
                </a:cubicBezTo>
                <a:cubicBezTo>
                  <a:pt x="1410" y="487"/>
                  <a:pt x="1446" y="442"/>
                  <a:pt x="1473" y="397"/>
                </a:cubicBezTo>
                <a:cubicBezTo>
                  <a:pt x="1482" y="388"/>
                  <a:pt x="1482" y="379"/>
                  <a:pt x="1491" y="370"/>
                </a:cubicBezTo>
                <a:cubicBezTo>
                  <a:pt x="244" y="370"/>
                  <a:pt x="244" y="370"/>
                  <a:pt x="244" y="370"/>
                </a:cubicBezTo>
                <a:cubicBezTo>
                  <a:pt x="91" y="560"/>
                  <a:pt x="0" y="804"/>
                  <a:pt x="0" y="1066"/>
                </a:cubicBezTo>
                <a:cubicBezTo>
                  <a:pt x="0" y="1310"/>
                  <a:pt x="82" y="1535"/>
                  <a:pt x="217" y="1716"/>
                </a:cubicBezTo>
                <a:cubicBezTo>
                  <a:pt x="235" y="1743"/>
                  <a:pt x="244" y="1770"/>
                  <a:pt x="253" y="1798"/>
                </a:cubicBezTo>
                <a:cubicBezTo>
                  <a:pt x="262" y="1798"/>
                  <a:pt x="262" y="1798"/>
                  <a:pt x="262" y="1798"/>
                </a:cubicBezTo>
                <a:lnTo>
                  <a:pt x="262" y="1798"/>
                </a:lnTo>
                <a:lnTo>
                  <a:pt x="262" y="1798"/>
                </a:lnTo>
                <a:cubicBezTo>
                  <a:pt x="289" y="1843"/>
                  <a:pt x="307" y="1879"/>
                  <a:pt x="325" y="1906"/>
                </a:cubicBezTo>
                <a:cubicBezTo>
                  <a:pt x="325" y="1915"/>
                  <a:pt x="335" y="1915"/>
                  <a:pt x="335" y="1915"/>
                </a:cubicBezTo>
                <a:cubicBezTo>
                  <a:pt x="335" y="1924"/>
                  <a:pt x="335" y="1924"/>
                  <a:pt x="344" y="1933"/>
                </a:cubicBezTo>
                <a:cubicBezTo>
                  <a:pt x="344" y="1942"/>
                  <a:pt x="353" y="1942"/>
                  <a:pt x="361" y="1951"/>
                </a:cubicBezTo>
                <a:cubicBezTo>
                  <a:pt x="371" y="1969"/>
                  <a:pt x="380" y="1987"/>
                  <a:pt x="389" y="2005"/>
                </a:cubicBezTo>
                <a:cubicBezTo>
                  <a:pt x="407" y="2032"/>
                  <a:pt x="425" y="2078"/>
                  <a:pt x="461" y="2105"/>
                </a:cubicBezTo>
                <a:cubicBezTo>
                  <a:pt x="497" y="2141"/>
                  <a:pt x="533" y="2159"/>
                  <a:pt x="578" y="2168"/>
                </a:cubicBezTo>
                <a:cubicBezTo>
                  <a:pt x="606" y="2177"/>
                  <a:pt x="606" y="2177"/>
                  <a:pt x="606" y="2177"/>
                </a:cubicBezTo>
                <a:cubicBezTo>
                  <a:pt x="614" y="2177"/>
                  <a:pt x="633" y="2177"/>
                  <a:pt x="642" y="2177"/>
                </a:cubicBezTo>
                <a:cubicBezTo>
                  <a:pt x="660" y="2186"/>
                  <a:pt x="678" y="2195"/>
                  <a:pt x="696" y="2195"/>
                </a:cubicBezTo>
                <a:cubicBezTo>
                  <a:pt x="741" y="2213"/>
                  <a:pt x="777" y="2222"/>
                  <a:pt x="822" y="2231"/>
                </a:cubicBezTo>
                <a:cubicBezTo>
                  <a:pt x="859" y="2249"/>
                  <a:pt x="895" y="2267"/>
                  <a:pt x="940" y="2285"/>
                </a:cubicBezTo>
                <a:cubicBezTo>
                  <a:pt x="976" y="2294"/>
                  <a:pt x="1021" y="2313"/>
                  <a:pt x="1057" y="2340"/>
                </a:cubicBezTo>
                <a:cubicBezTo>
                  <a:pt x="1066" y="2340"/>
                  <a:pt x="1066" y="2349"/>
                  <a:pt x="1057" y="2349"/>
                </a:cubicBezTo>
                <a:lnTo>
                  <a:pt x="1057" y="2349"/>
                </a:lnTo>
                <a:cubicBezTo>
                  <a:pt x="1012" y="2367"/>
                  <a:pt x="967" y="2376"/>
                  <a:pt x="922" y="2376"/>
                </a:cubicBezTo>
                <a:cubicBezTo>
                  <a:pt x="877" y="2376"/>
                  <a:pt x="831" y="2367"/>
                  <a:pt x="786" y="2358"/>
                </a:cubicBezTo>
                <a:cubicBezTo>
                  <a:pt x="741" y="2340"/>
                  <a:pt x="696" y="2322"/>
                  <a:pt x="660" y="2304"/>
                </a:cubicBezTo>
                <a:cubicBezTo>
                  <a:pt x="633" y="2294"/>
                  <a:pt x="614" y="2276"/>
                  <a:pt x="597" y="2267"/>
                </a:cubicBezTo>
                <a:cubicBezTo>
                  <a:pt x="578" y="2249"/>
                  <a:pt x="560" y="2240"/>
                  <a:pt x="542" y="2222"/>
                </a:cubicBezTo>
                <a:cubicBezTo>
                  <a:pt x="515" y="2186"/>
                  <a:pt x="479" y="2159"/>
                  <a:pt x="443" y="2141"/>
                </a:cubicBezTo>
                <a:cubicBezTo>
                  <a:pt x="398" y="2114"/>
                  <a:pt x="353" y="2096"/>
                  <a:pt x="316" y="2069"/>
                </a:cubicBezTo>
                <a:cubicBezTo>
                  <a:pt x="298" y="2051"/>
                  <a:pt x="280" y="2032"/>
                  <a:pt x="271" y="2014"/>
                </a:cubicBezTo>
                <a:cubicBezTo>
                  <a:pt x="262" y="2005"/>
                  <a:pt x="262" y="1996"/>
                  <a:pt x="253" y="1978"/>
                </a:cubicBezTo>
                <a:cubicBezTo>
                  <a:pt x="253" y="1996"/>
                  <a:pt x="244" y="2005"/>
                  <a:pt x="244" y="2014"/>
                </a:cubicBezTo>
                <a:cubicBezTo>
                  <a:pt x="190" y="2123"/>
                  <a:pt x="163" y="2240"/>
                  <a:pt x="163" y="2367"/>
                </a:cubicBezTo>
                <a:cubicBezTo>
                  <a:pt x="163" y="2692"/>
                  <a:pt x="353" y="2972"/>
                  <a:pt x="624" y="3099"/>
                </a:cubicBezTo>
                <a:cubicBezTo>
                  <a:pt x="660" y="3117"/>
                  <a:pt x="687" y="3135"/>
                  <a:pt x="705" y="3162"/>
                </a:cubicBezTo>
                <a:cubicBezTo>
                  <a:pt x="714" y="3162"/>
                  <a:pt x="714" y="3162"/>
                  <a:pt x="714" y="3162"/>
                </a:cubicBezTo>
                <a:lnTo>
                  <a:pt x="714" y="3162"/>
                </a:lnTo>
                <a:cubicBezTo>
                  <a:pt x="723" y="3162"/>
                  <a:pt x="723" y="3162"/>
                  <a:pt x="723" y="3162"/>
                </a:cubicBezTo>
                <a:cubicBezTo>
                  <a:pt x="741" y="3171"/>
                  <a:pt x="759" y="3180"/>
                  <a:pt x="777" y="3198"/>
                </a:cubicBezTo>
                <a:cubicBezTo>
                  <a:pt x="795" y="3207"/>
                  <a:pt x="813" y="3225"/>
                  <a:pt x="822" y="3243"/>
                </a:cubicBezTo>
                <a:cubicBezTo>
                  <a:pt x="841" y="3252"/>
                  <a:pt x="859" y="3270"/>
                  <a:pt x="867" y="3279"/>
                </a:cubicBezTo>
                <a:cubicBezTo>
                  <a:pt x="886" y="3297"/>
                  <a:pt x="904" y="3306"/>
                  <a:pt x="913" y="3325"/>
                </a:cubicBezTo>
                <a:cubicBezTo>
                  <a:pt x="931" y="3342"/>
                  <a:pt x="940" y="3361"/>
                  <a:pt x="949" y="3379"/>
                </a:cubicBezTo>
                <a:cubicBezTo>
                  <a:pt x="967" y="3397"/>
                  <a:pt x="976" y="3415"/>
                  <a:pt x="994" y="3424"/>
                </a:cubicBezTo>
                <a:cubicBezTo>
                  <a:pt x="1012" y="3442"/>
                  <a:pt x="1030" y="3451"/>
                  <a:pt x="1048" y="3460"/>
                </a:cubicBezTo>
                <a:cubicBezTo>
                  <a:pt x="1075" y="3469"/>
                  <a:pt x="1094" y="3478"/>
                  <a:pt x="1112" y="3478"/>
                </a:cubicBezTo>
                <a:cubicBezTo>
                  <a:pt x="1139" y="3487"/>
                  <a:pt x="1157" y="3487"/>
                  <a:pt x="1175" y="3496"/>
                </a:cubicBezTo>
                <a:cubicBezTo>
                  <a:pt x="1202" y="3496"/>
                  <a:pt x="1220" y="3505"/>
                  <a:pt x="1238" y="3505"/>
                </a:cubicBezTo>
                <a:cubicBezTo>
                  <a:pt x="1256" y="3514"/>
                  <a:pt x="1283" y="3514"/>
                  <a:pt x="1301" y="3523"/>
                </a:cubicBezTo>
                <a:cubicBezTo>
                  <a:pt x="1319" y="3523"/>
                  <a:pt x="1337" y="3523"/>
                  <a:pt x="1356" y="3532"/>
                </a:cubicBezTo>
                <a:cubicBezTo>
                  <a:pt x="1383" y="3532"/>
                  <a:pt x="1401" y="3541"/>
                  <a:pt x="1419" y="3550"/>
                </a:cubicBezTo>
                <a:cubicBezTo>
                  <a:pt x="1437" y="3550"/>
                  <a:pt x="1464" y="3559"/>
                  <a:pt x="1482" y="3559"/>
                </a:cubicBezTo>
                <a:cubicBezTo>
                  <a:pt x="1500" y="3568"/>
                  <a:pt x="1518" y="3568"/>
                  <a:pt x="1545" y="3578"/>
                </a:cubicBezTo>
                <a:cubicBezTo>
                  <a:pt x="1563" y="3587"/>
                  <a:pt x="1590" y="3587"/>
                  <a:pt x="1609" y="3595"/>
                </a:cubicBezTo>
                <a:lnTo>
                  <a:pt x="1609" y="3595"/>
                </a:lnTo>
                <a:cubicBezTo>
                  <a:pt x="1609" y="3605"/>
                  <a:pt x="1618" y="3605"/>
                  <a:pt x="1618" y="3605"/>
                </a:cubicBezTo>
                <a:cubicBezTo>
                  <a:pt x="1609" y="3605"/>
                  <a:pt x="1609" y="3614"/>
                  <a:pt x="1609" y="3614"/>
                </a:cubicBezTo>
                <a:cubicBezTo>
                  <a:pt x="1590" y="3623"/>
                  <a:pt x="1563" y="3632"/>
                  <a:pt x="1545" y="3641"/>
                </a:cubicBezTo>
                <a:cubicBezTo>
                  <a:pt x="1518" y="3650"/>
                  <a:pt x="1500" y="3650"/>
                  <a:pt x="1473" y="3659"/>
                </a:cubicBezTo>
                <a:cubicBezTo>
                  <a:pt x="1455" y="3659"/>
                  <a:pt x="1428" y="3659"/>
                  <a:pt x="1410" y="3659"/>
                </a:cubicBezTo>
                <a:cubicBezTo>
                  <a:pt x="1383" y="3659"/>
                  <a:pt x="1356" y="3659"/>
                  <a:pt x="1337" y="3659"/>
                </a:cubicBezTo>
                <a:cubicBezTo>
                  <a:pt x="1310" y="3650"/>
                  <a:pt x="1292" y="3650"/>
                  <a:pt x="1265" y="3641"/>
                </a:cubicBezTo>
                <a:cubicBezTo>
                  <a:pt x="1247" y="3632"/>
                  <a:pt x="1220" y="3623"/>
                  <a:pt x="1202" y="3614"/>
                </a:cubicBezTo>
                <a:cubicBezTo>
                  <a:pt x="1184" y="3605"/>
                  <a:pt x="1157" y="3595"/>
                  <a:pt x="1139" y="3578"/>
                </a:cubicBezTo>
                <a:cubicBezTo>
                  <a:pt x="1120" y="3568"/>
                  <a:pt x="1103" y="3550"/>
                  <a:pt x="1084" y="3541"/>
                </a:cubicBezTo>
                <a:cubicBezTo>
                  <a:pt x="1066" y="3523"/>
                  <a:pt x="1048" y="3505"/>
                  <a:pt x="1030" y="3496"/>
                </a:cubicBezTo>
                <a:cubicBezTo>
                  <a:pt x="1012" y="3478"/>
                  <a:pt x="994" y="3469"/>
                  <a:pt x="976" y="3460"/>
                </a:cubicBezTo>
                <a:cubicBezTo>
                  <a:pt x="958" y="3451"/>
                  <a:pt x="931" y="3442"/>
                  <a:pt x="913" y="3433"/>
                </a:cubicBezTo>
                <a:cubicBezTo>
                  <a:pt x="895" y="3424"/>
                  <a:pt x="867" y="3415"/>
                  <a:pt x="850" y="3397"/>
                </a:cubicBezTo>
                <a:cubicBezTo>
                  <a:pt x="831" y="3388"/>
                  <a:pt x="822" y="3379"/>
                  <a:pt x="804" y="3361"/>
                </a:cubicBezTo>
                <a:cubicBezTo>
                  <a:pt x="994" y="3939"/>
                  <a:pt x="1545" y="4364"/>
                  <a:pt x="2187" y="4364"/>
                </a:cubicBezTo>
                <a:cubicBezTo>
                  <a:pt x="2584" y="4364"/>
                  <a:pt x="2955" y="4192"/>
                  <a:pt x="3217" y="3930"/>
                </a:cubicBezTo>
                <a:cubicBezTo>
                  <a:pt x="3280" y="3867"/>
                  <a:pt x="3380" y="3831"/>
                  <a:pt x="3470" y="3848"/>
                </a:cubicBezTo>
                <a:cubicBezTo>
                  <a:pt x="3524" y="3858"/>
                  <a:pt x="3578" y="3858"/>
                  <a:pt x="3633" y="3858"/>
                </a:cubicBezTo>
                <a:cubicBezTo>
                  <a:pt x="4184" y="3858"/>
                  <a:pt x="4645" y="3451"/>
                  <a:pt x="4717" y="2927"/>
                </a:cubicBezTo>
                <a:cubicBezTo>
                  <a:pt x="4717" y="2846"/>
                  <a:pt x="4717" y="2846"/>
                  <a:pt x="4717" y="2846"/>
                </a:cubicBezTo>
                <a:cubicBezTo>
                  <a:pt x="4717" y="2873"/>
                  <a:pt x="4708" y="2909"/>
                  <a:pt x="4708" y="2936"/>
                </a:cubicBezTo>
                <a:close/>
                <a:moveTo>
                  <a:pt x="3316" y="3858"/>
                </a:moveTo>
                <a:lnTo>
                  <a:pt x="3316" y="3858"/>
                </a:lnTo>
                <a:cubicBezTo>
                  <a:pt x="3208" y="3876"/>
                  <a:pt x="3081" y="3858"/>
                  <a:pt x="2973" y="3803"/>
                </a:cubicBezTo>
                <a:cubicBezTo>
                  <a:pt x="2865" y="3758"/>
                  <a:pt x="2765" y="3677"/>
                  <a:pt x="2702" y="3568"/>
                </a:cubicBezTo>
                <a:cubicBezTo>
                  <a:pt x="2666" y="3514"/>
                  <a:pt x="2648" y="3460"/>
                  <a:pt x="2630" y="3415"/>
                </a:cubicBezTo>
                <a:cubicBezTo>
                  <a:pt x="2602" y="3370"/>
                  <a:pt x="2575" y="3316"/>
                  <a:pt x="2548" y="3288"/>
                </a:cubicBezTo>
                <a:cubicBezTo>
                  <a:pt x="2512" y="3252"/>
                  <a:pt x="2458" y="3234"/>
                  <a:pt x="2404" y="3225"/>
                </a:cubicBezTo>
                <a:cubicBezTo>
                  <a:pt x="2377" y="3216"/>
                  <a:pt x="2349" y="3216"/>
                  <a:pt x="2322" y="3207"/>
                </a:cubicBezTo>
                <a:cubicBezTo>
                  <a:pt x="2304" y="3207"/>
                  <a:pt x="2295" y="3198"/>
                  <a:pt x="2277" y="3198"/>
                </a:cubicBezTo>
                <a:cubicBezTo>
                  <a:pt x="2268" y="3198"/>
                  <a:pt x="2250" y="3189"/>
                  <a:pt x="2232" y="3189"/>
                </a:cubicBezTo>
                <a:cubicBezTo>
                  <a:pt x="2124" y="3144"/>
                  <a:pt x="2024" y="3072"/>
                  <a:pt x="1952" y="2972"/>
                </a:cubicBezTo>
                <a:cubicBezTo>
                  <a:pt x="1934" y="2954"/>
                  <a:pt x="1916" y="2927"/>
                  <a:pt x="1907" y="2900"/>
                </a:cubicBezTo>
                <a:cubicBezTo>
                  <a:pt x="1907" y="2891"/>
                  <a:pt x="1898" y="2882"/>
                  <a:pt x="1898" y="2882"/>
                </a:cubicBezTo>
                <a:cubicBezTo>
                  <a:pt x="1889" y="2855"/>
                  <a:pt x="1889" y="2855"/>
                  <a:pt x="1889" y="2855"/>
                </a:cubicBezTo>
                <a:cubicBezTo>
                  <a:pt x="1879" y="2846"/>
                  <a:pt x="1879" y="2828"/>
                  <a:pt x="1871" y="2819"/>
                </a:cubicBezTo>
                <a:cubicBezTo>
                  <a:pt x="1871" y="2800"/>
                  <a:pt x="1862" y="2791"/>
                  <a:pt x="1862" y="2782"/>
                </a:cubicBezTo>
                <a:cubicBezTo>
                  <a:pt x="1853" y="2773"/>
                  <a:pt x="1853" y="2773"/>
                  <a:pt x="1843" y="2764"/>
                </a:cubicBezTo>
                <a:cubicBezTo>
                  <a:pt x="1834" y="2764"/>
                  <a:pt x="1825" y="2755"/>
                  <a:pt x="1816" y="2746"/>
                </a:cubicBezTo>
                <a:cubicBezTo>
                  <a:pt x="1780" y="2728"/>
                  <a:pt x="1780" y="2728"/>
                  <a:pt x="1780" y="2728"/>
                </a:cubicBezTo>
                <a:cubicBezTo>
                  <a:pt x="1726" y="2701"/>
                  <a:pt x="1681" y="2674"/>
                  <a:pt x="1626" y="2638"/>
                </a:cubicBezTo>
                <a:cubicBezTo>
                  <a:pt x="1581" y="2602"/>
                  <a:pt x="1536" y="2566"/>
                  <a:pt x="1491" y="2511"/>
                </a:cubicBezTo>
                <a:cubicBezTo>
                  <a:pt x="1473" y="2484"/>
                  <a:pt x="1455" y="2457"/>
                  <a:pt x="1437" y="2430"/>
                </a:cubicBezTo>
                <a:cubicBezTo>
                  <a:pt x="1428" y="2403"/>
                  <a:pt x="1410" y="2367"/>
                  <a:pt x="1410" y="2340"/>
                </a:cubicBezTo>
                <a:cubicBezTo>
                  <a:pt x="1392" y="2285"/>
                  <a:pt x="1392" y="2231"/>
                  <a:pt x="1410" y="2186"/>
                </a:cubicBezTo>
                <a:cubicBezTo>
                  <a:pt x="1373" y="2159"/>
                  <a:pt x="1337" y="2141"/>
                  <a:pt x="1310" y="2114"/>
                </a:cubicBezTo>
                <a:cubicBezTo>
                  <a:pt x="1274" y="2069"/>
                  <a:pt x="1238" y="2023"/>
                  <a:pt x="1211" y="1969"/>
                </a:cubicBezTo>
                <a:cubicBezTo>
                  <a:pt x="1193" y="1924"/>
                  <a:pt x="1175" y="1870"/>
                  <a:pt x="1166" y="1807"/>
                </a:cubicBezTo>
                <a:cubicBezTo>
                  <a:pt x="1166" y="1752"/>
                  <a:pt x="1166" y="1698"/>
                  <a:pt x="1184" y="1653"/>
                </a:cubicBezTo>
                <a:cubicBezTo>
                  <a:pt x="1184" y="1644"/>
                  <a:pt x="1184" y="1644"/>
                  <a:pt x="1184" y="1644"/>
                </a:cubicBezTo>
                <a:cubicBezTo>
                  <a:pt x="1193" y="1644"/>
                  <a:pt x="1193" y="1644"/>
                  <a:pt x="1193" y="1653"/>
                </a:cubicBezTo>
                <a:cubicBezTo>
                  <a:pt x="1193" y="1698"/>
                  <a:pt x="1202" y="1752"/>
                  <a:pt x="1220" y="1798"/>
                </a:cubicBezTo>
                <a:cubicBezTo>
                  <a:pt x="1229" y="1852"/>
                  <a:pt x="1256" y="1888"/>
                  <a:pt x="1283" y="1933"/>
                </a:cubicBezTo>
                <a:cubicBezTo>
                  <a:pt x="1310" y="1969"/>
                  <a:pt x="1347" y="2005"/>
                  <a:pt x="1383" y="2032"/>
                </a:cubicBezTo>
                <a:cubicBezTo>
                  <a:pt x="1419" y="2069"/>
                  <a:pt x="1455" y="2087"/>
                  <a:pt x="1500" y="2105"/>
                </a:cubicBezTo>
                <a:cubicBezTo>
                  <a:pt x="1554" y="2123"/>
                  <a:pt x="1554" y="2123"/>
                  <a:pt x="1554" y="2123"/>
                </a:cubicBezTo>
                <a:cubicBezTo>
                  <a:pt x="1536" y="2177"/>
                  <a:pt x="1536" y="2177"/>
                  <a:pt x="1536" y="2177"/>
                </a:cubicBezTo>
                <a:cubicBezTo>
                  <a:pt x="1500" y="2258"/>
                  <a:pt x="1536" y="2358"/>
                  <a:pt x="1590" y="2430"/>
                </a:cubicBezTo>
                <a:cubicBezTo>
                  <a:pt x="1618" y="2475"/>
                  <a:pt x="1654" y="2511"/>
                  <a:pt x="1699" y="2538"/>
                </a:cubicBezTo>
                <a:cubicBezTo>
                  <a:pt x="1744" y="2575"/>
                  <a:pt x="1789" y="2602"/>
                  <a:pt x="1834" y="2638"/>
                </a:cubicBezTo>
                <a:cubicBezTo>
                  <a:pt x="1871" y="2656"/>
                  <a:pt x="1871" y="2656"/>
                  <a:pt x="1871" y="2656"/>
                </a:cubicBezTo>
                <a:cubicBezTo>
                  <a:pt x="1889" y="2665"/>
                  <a:pt x="1898" y="2674"/>
                  <a:pt x="1916" y="2692"/>
                </a:cubicBezTo>
                <a:cubicBezTo>
                  <a:pt x="1925" y="2701"/>
                  <a:pt x="1943" y="2719"/>
                  <a:pt x="1943" y="2737"/>
                </a:cubicBezTo>
                <a:cubicBezTo>
                  <a:pt x="1952" y="2755"/>
                  <a:pt x="1961" y="2773"/>
                  <a:pt x="1961" y="2791"/>
                </a:cubicBezTo>
                <a:cubicBezTo>
                  <a:pt x="1970" y="2800"/>
                  <a:pt x="1970" y="2819"/>
                  <a:pt x="1970" y="2828"/>
                </a:cubicBezTo>
                <a:cubicBezTo>
                  <a:pt x="1979" y="2846"/>
                  <a:pt x="1979" y="2846"/>
                  <a:pt x="1979" y="2846"/>
                </a:cubicBezTo>
                <a:cubicBezTo>
                  <a:pt x="1979" y="2855"/>
                  <a:pt x="1979" y="2864"/>
                  <a:pt x="1979" y="2864"/>
                </a:cubicBezTo>
                <a:cubicBezTo>
                  <a:pt x="1988" y="2891"/>
                  <a:pt x="1997" y="2918"/>
                  <a:pt x="2015" y="2936"/>
                </a:cubicBezTo>
                <a:cubicBezTo>
                  <a:pt x="2033" y="2990"/>
                  <a:pt x="2069" y="3026"/>
                  <a:pt x="2106" y="3063"/>
                </a:cubicBezTo>
                <a:cubicBezTo>
                  <a:pt x="2151" y="3108"/>
                  <a:pt x="2196" y="3135"/>
                  <a:pt x="2250" y="3153"/>
                </a:cubicBezTo>
                <a:cubicBezTo>
                  <a:pt x="2259" y="3153"/>
                  <a:pt x="2277" y="3162"/>
                  <a:pt x="2286" y="3162"/>
                </a:cubicBezTo>
                <a:cubicBezTo>
                  <a:pt x="2304" y="3171"/>
                  <a:pt x="2313" y="3171"/>
                  <a:pt x="2331" y="3171"/>
                </a:cubicBezTo>
                <a:cubicBezTo>
                  <a:pt x="2359" y="3180"/>
                  <a:pt x="2385" y="3180"/>
                  <a:pt x="2413" y="3180"/>
                </a:cubicBezTo>
                <a:cubicBezTo>
                  <a:pt x="2440" y="3180"/>
                  <a:pt x="2467" y="3189"/>
                  <a:pt x="2503" y="3189"/>
                </a:cubicBezTo>
                <a:cubicBezTo>
                  <a:pt x="2530" y="3198"/>
                  <a:pt x="2557" y="3216"/>
                  <a:pt x="2584" y="3234"/>
                </a:cubicBezTo>
                <a:cubicBezTo>
                  <a:pt x="2639" y="3270"/>
                  <a:pt x="2684" y="3316"/>
                  <a:pt x="2711" y="3370"/>
                </a:cubicBezTo>
                <a:cubicBezTo>
                  <a:pt x="2738" y="3424"/>
                  <a:pt x="2765" y="3469"/>
                  <a:pt x="2792" y="3514"/>
                </a:cubicBezTo>
                <a:cubicBezTo>
                  <a:pt x="2846" y="3605"/>
                  <a:pt x="2928" y="3677"/>
                  <a:pt x="3009" y="3731"/>
                </a:cubicBezTo>
                <a:cubicBezTo>
                  <a:pt x="3099" y="3794"/>
                  <a:pt x="3208" y="3831"/>
                  <a:pt x="3316" y="3848"/>
                </a:cubicBezTo>
                <a:cubicBezTo>
                  <a:pt x="3325" y="3848"/>
                  <a:pt x="3325" y="3848"/>
                  <a:pt x="3325" y="3848"/>
                </a:cubicBezTo>
                <a:cubicBezTo>
                  <a:pt x="3325" y="3858"/>
                  <a:pt x="3325" y="3858"/>
                  <a:pt x="3316" y="38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62">
            <a:extLst>
              <a:ext uri="{FF2B5EF4-FFF2-40B4-BE49-F238E27FC236}">
                <a16:creationId xmlns:a16="http://schemas.microsoft.com/office/drawing/2014/main" id="{61FEED6F-7CCC-894A-A9B9-091B7C2AA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42" y="8025608"/>
            <a:ext cx="886287" cy="1224869"/>
          </a:xfrm>
          <a:custGeom>
            <a:avLst/>
            <a:gdLst>
              <a:gd name="T0" fmla="*/ 777 w 787"/>
              <a:gd name="T1" fmla="*/ 0 h 1085"/>
              <a:gd name="T2" fmla="*/ 777 w 787"/>
              <a:gd name="T3" fmla="*/ 0 h 1085"/>
              <a:gd name="T4" fmla="*/ 777 w 787"/>
              <a:gd name="T5" fmla="*/ 27 h 1085"/>
              <a:gd name="T6" fmla="*/ 768 w 787"/>
              <a:gd name="T7" fmla="*/ 316 h 1085"/>
              <a:gd name="T8" fmla="*/ 759 w 787"/>
              <a:gd name="T9" fmla="*/ 307 h 1085"/>
              <a:gd name="T10" fmla="*/ 741 w 787"/>
              <a:gd name="T11" fmla="*/ 298 h 1085"/>
              <a:gd name="T12" fmla="*/ 732 w 787"/>
              <a:gd name="T13" fmla="*/ 280 h 1085"/>
              <a:gd name="T14" fmla="*/ 677 w 787"/>
              <a:gd name="T15" fmla="*/ 226 h 1085"/>
              <a:gd name="T16" fmla="*/ 569 w 787"/>
              <a:gd name="T17" fmla="*/ 127 h 1085"/>
              <a:gd name="T18" fmla="*/ 506 w 787"/>
              <a:gd name="T19" fmla="*/ 90 h 1085"/>
              <a:gd name="T20" fmla="*/ 433 w 787"/>
              <a:gd name="T21" fmla="*/ 54 h 1085"/>
              <a:gd name="T22" fmla="*/ 289 w 787"/>
              <a:gd name="T23" fmla="*/ 18 h 1085"/>
              <a:gd name="T24" fmla="*/ 144 w 787"/>
              <a:gd name="T25" fmla="*/ 18 h 1085"/>
              <a:gd name="T26" fmla="*/ 0 w 787"/>
              <a:gd name="T27" fmla="*/ 63 h 1085"/>
              <a:gd name="T28" fmla="*/ 0 w 787"/>
              <a:gd name="T29" fmla="*/ 63 h 1085"/>
              <a:gd name="T30" fmla="*/ 0 w 787"/>
              <a:gd name="T31" fmla="*/ 72 h 1085"/>
              <a:gd name="T32" fmla="*/ 144 w 787"/>
              <a:gd name="T33" fmla="*/ 108 h 1085"/>
              <a:gd name="T34" fmla="*/ 271 w 787"/>
              <a:gd name="T35" fmla="*/ 144 h 1085"/>
              <a:gd name="T36" fmla="*/ 406 w 787"/>
              <a:gd name="T37" fmla="*/ 163 h 1085"/>
              <a:gd name="T38" fmla="*/ 470 w 787"/>
              <a:gd name="T39" fmla="*/ 172 h 1085"/>
              <a:gd name="T40" fmla="*/ 533 w 787"/>
              <a:gd name="T41" fmla="*/ 190 h 1085"/>
              <a:gd name="T42" fmla="*/ 650 w 787"/>
              <a:gd name="T43" fmla="*/ 253 h 1085"/>
              <a:gd name="T44" fmla="*/ 677 w 787"/>
              <a:gd name="T45" fmla="*/ 316 h 1085"/>
              <a:gd name="T46" fmla="*/ 686 w 787"/>
              <a:gd name="T47" fmla="*/ 380 h 1085"/>
              <a:gd name="T48" fmla="*/ 695 w 787"/>
              <a:gd name="T49" fmla="*/ 406 h 1085"/>
              <a:gd name="T50" fmla="*/ 705 w 787"/>
              <a:gd name="T51" fmla="*/ 443 h 1085"/>
              <a:gd name="T52" fmla="*/ 723 w 787"/>
              <a:gd name="T53" fmla="*/ 497 h 1085"/>
              <a:gd name="T54" fmla="*/ 750 w 787"/>
              <a:gd name="T55" fmla="*/ 633 h 1085"/>
              <a:gd name="T56" fmla="*/ 750 w 787"/>
              <a:gd name="T57" fmla="*/ 633 h 1085"/>
              <a:gd name="T58" fmla="*/ 750 w 787"/>
              <a:gd name="T59" fmla="*/ 641 h 1085"/>
              <a:gd name="T60" fmla="*/ 759 w 787"/>
              <a:gd name="T61" fmla="*/ 641 h 1085"/>
              <a:gd name="T62" fmla="*/ 759 w 787"/>
              <a:gd name="T63" fmla="*/ 659 h 1085"/>
              <a:gd name="T64" fmla="*/ 750 w 787"/>
              <a:gd name="T65" fmla="*/ 1084 h 1085"/>
              <a:gd name="T66" fmla="*/ 786 w 787"/>
              <a:gd name="T67" fmla="*/ 1084 h 1085"/>
              <a:gd name="T68" fmla="*/ 786 w 787"/>
              <a:gd name="T69" fmla="*/ 596 h 1085"/>
              <a:gd name="T70" fmla="*/ 786 w 787"/>
              <a:gd name="T71" fmla="*/ 542 h 1085"/>
              <a:gd name="T72" fmla="*/ 786 w 787"/>
              <a:gd name="T73" fmla="*/ 406 h 1085"/>
              <a:gd name="T74" fmla="*/ 786 w 787"/>
              <a:gd name="T75" fmla="*/ 352 h 1085"/>
              <a:gd name="T76" fmla="*/ 786 w 787"/>
              <a:gd name="T77" fmla="*/ 0 h 1085"/>
              <a:gd name="T78" fmla="*/ 777 w 787"/>
              <a:gd name="T79" fmla="*/ 0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7" h="1085">
                <a:moveTo>
                  <a:pt x="777" y="0"/>
                </a:moveTo>
                <a:lnTo>
                  <a:pt x="777" y="0"/>
                </a:lnTo>
                <a:cubicBezTo>
                  <a:pt x="777" y="9"/>
                  <a:pt x="777" y="18"/>
                  <a:pt x="777" y="27"/>
                </a:cubicBezTo>
                <a:cubicBezTo>
                  <a:pt x="777" y="127"/>
                  <a:pt x="768" y="226"/>
                  <a:pt x="768" y="316"/>
                </a:cubicBezTo>
                <a:cubicBezTo>
                  <a:pt x="759" y="316"/>
                  <a:pt x="759" y="316"/>
                  <a:pt x="759" y="307"/>
                </a:cubicBezTo>
                <a:cubicBezTo>
                  <a:pt x="741" y="298"/>
                  <a:pt x="741" y="298"/>
                  <a:pt x="741" y="298"/>
                </a:cubicBezTo>
                <a:cubicBezTo>
                  <a:pt x="741" y="289"/>
                  <a:pt x="732" y="289"/>
                  <a:pt x="732" y="280"/>
                </a:cubicBezTo>
                <a:cubicBezTo>
                  <a:pt x="714" y="262"/>
                  <a:pt x="695" y="244"/>
                  <a:pt x="677" y="226"/>
                </a:cubicBezTo>
                <a:cubicBezTo>
                  <a:pt x="641" y="199"/>
                  <a:pt x="605" y="163"/>
                  <a:pt x="569" y="127"/>
                </a:cubicBezTo>
                <a:cubicBezTo>
                  <a:pt x="542" y="117"/>
                  <a:pt x="524" y="99"/>
                  <a:pt x="506" y="90"/>
                </a:cubicBezTo>
                <a:cubicBezTo>
                  <a:pt x="479" y="72"/>
                  <a:pt x="461" y="63"/>
                  <a:pt x="433" y="54"/>
                </a:cubicBezTo>
                <a:cubicBezTo>
                  <a:pt x="388" y="36"/>
                  <a:pt x="343" y="27"/>
                  <a:pt x="289" y="18"/>
                </a:cubicBezTo>
                <a:cubicBezTo>
                  <a:pt x="244" y="9"/>
                  <a:pt x="199" y="9"/>
                  <a:pt x="144" y="18"/>
                </a:cubicBezTo>
                <a:cubicBezTo>
                  <a:pt x="99" y="27"/>
                  <a:pt x="45" y="36"/>
                  <a:pt x="0" y="63"/>
                </a:cubicBezTo>
                <a:lnTo>
                  <a:pt x="0" y="63"/>
                </a:lnTo>
                <a:lnTo>
                  <a:pt x="0" y="72"/>
                </a:lnTo>
                <a:cubicBezTo>
                  <a:pt x="54" y="90"/>
                  <a:pt x="99" y="99"/>
                  <a:pt x="144" y="108"/>
                </a:cubicBezTo>
                <a:cubicBezTo>
                  <a:pt x="189" y="127"/>
                  <a:pt x="226" y="135"/>
                  <a:pt x="271" y="144"/>
                </a:cubicBezTo>
                <a:cubicBezTo>
                  <a:pt x="316" y="153"/>
                  <a:pt x="361" y="153"/>
                  <a:pt x="406" y="163"/>
                </a:cubicBezTo>
                <a:cubicBezTo>
                  <a:pt x="424" y="172"/>
                  <a:pt x="452" y="172"/>
                  <a:pt x="470" y="172"/>
                </a:cubicBezTo>
                <a:cubicBezTo>
                  <a:pt x="488" y="181"/>
                  <a:pt x="515" y="181"/>
                  <a:pt x="533" y="190"/>
                </a:cubicBezTo>
                <a:cubicBezTo>
                  <a:pt x="578" y="199"/>
                  <a:pt x="623" y="217"/>
                  <a:pt x="650" y="253"/>
                </a:cubicBezTo>
                <a:cubicBezTo>
                  <a:pt x="659" y="271"/>
                  <a:pt x="668" y="289"/>
                  <a:pt x="677" y="316"/>
                </a:cubicBezTo>
                <a:cubicBezTo>
                  <a:pt x="677" y="334"/>
                  <a:pt x="686" y="361"/>
                  <a:pt x="686" y="380"/>
                </a:cubicBezTo>
                <a:cubicBezTo>
                  <a:pt x="686" y="388"/>
                  <a:pt x="695" y="397"/>
                  <a:pt x="695" y="406"/>
                </a:cubicBezTo>
                <a:cubicBezTo>
                  <a:pt x="695" y="416"/>
                  <a:pt x="695" y="425"/>
                  <a:pt x="705" y="443"/>
                </a:cubicBezTo>
                <a:cubicBezTo>
                  <a:pt x="705" y="461"/>
                  <a:pt x="714" y="479"/>
                  <a:pt x="723" y="497"/>
                </a:cubicBezTo>
                <a:cubicBezTo>
                  <a:pt x="732" y="542"/>
                  <a:pt x="741" y="587"/>
                  <a:pt x="750" y="633"/>
                </a:cubicBezTo>
                <a:lnTo>
                  <a:pt x="750" y="633"/>
                </a:lnTo>
                <a:lnTo>
                  <a:pt x="750" y="641"/>
                </a:lnTo>
                <a:cubicBezTo>
                  <a:pt x="759" y="641"/>
                  <a:pt x="759" y="641"/>
                  <a:pt x="759" y="641"/>
                </a:cubicBezTo>
                <a:cubicBezTo>
                  <a:pt x="759" y="650"/>
                  <a:pt x="759" y="650"/>
                  <a:pt x="759" y="659"/>
                </a:cubicBezTo>
                <a:cubicBezTo>
                  <a:pt x="759" y="804"/>
                  <a:pt x="750" y="949"/>
                  <a:pt x="750" y="1084"/>
                </a:cubicBezTo>
                <a:cubicBezTo>
                  <a:pt x="759" y="1084"/>
                  <a:pt x="777" y="1084"/>
                  <a:pt x="786" y="1084"/>
                </a:cubicBezTo>
                <a:cubicBezTo>
                  <a:pt x="786" y="596"/>
                  <a:pt x="786" y="596"/>
                  <a:pt x="786" y="596"/>
                </a:cubicBezTo>
                <a:cubicBezTo>
                  <a:pt x="786" y="542"/>
                  <a:pt x="786" y="542"/>
                  <a:pt x="786" y="542"/>
                </a:cubicBezTo>
                <a:cubicBezTo>
                  <a:pt x="786" y="406"/>
                  <a:pt x="786" y="406"/>
                  <a:pt x="786" y="406"/>
                </a:cubicBezTo>
                <a:cubicBezTo>
                  <a:pt x="786" y="352"/>
                  <a:pt x="786" y="352"/>
                  <a:pt x="786" y="352"/>
                </a:cubicBezTo>
                <a:cubicBezTo>
                  <a:pt x="786" y="0"/>
                  <a:pt x="786" y="0"/>
                  <a:pt x="786" y="0"/>
                </a:cubicBezTo>
                <a:lnTo>
                  <a:pt x="777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63">
            <a:extLst>
              <a:ext uri="{FF2B5EF4-FFF2-40B4-BE49-F238E27FC236}">
                <a16:creationId xmlns:a16="http://schemas.microsoft.com/office/drawing/2014/main" id="{7C1535ED-4AD8-3648-A5E4-54CEACF2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719" y="9464581"/>
            <a:ext cx="2439779" cy="2519445"/>
          </a:xfrm>
          <a:custGeom>
            <a:avLst/>
            <a:gdLst>
              <a:gd name="T0" fmla="*/ 2150 w 2160"/>
              <a:gd name="T1" fmla="*/ 2204 h 2233"/>
              <a:gd name="T2" fmla="*/ 2150 w 2160"/>
              <a:gd name="T3" fmla="*/ 2204 h 2233"/>
              <a:gd name="T4" fmla="*/ 1843 w 2160"/>
              <a:gd name="T5" fmla="*/ 2087 h 2233"/>
              <a:gd name="T6" fmla="*/ 1626 w 2160"/>
              <a:gd name="T7" fmla="*/ 1870 h 2233"/>
              <a:gd name="T8" fmla="*/ 1545 w 2160"/>
              <a:gd name="T9" fmla="*/ 1726 h 2233"/>
              <a:gd name="T10" fmla="*/ 1418 w 2160"/>
              <a:gd name="T11" fmla="*/ 1590 h 2233"/>
              <a:gd name="T12" fmla="*/ 1337 w 2160"/>
              <a:gd name="T13" fmla="*/ 1545 h 2233"/>
              <a:gd name="T14" fmla="*/ 1247 w 2160"/>
              <a:gd name="T15" fmla="*/ 1536 h 2233"/>
              <a:gd name="T16" fmla="*/ 1165 w 2160"/>
              <a:gd name="T17" fmla="*/ 1527 h 2233"/>
              <a:gd name="T18" fmla="*/ 1120 w 2160"/>
              <a:gd name="T19" fmla="*/ 1518 h 2233"/>
              <a:gd name="T20" fmla="*/ 1084 w 2160"/>
              <a:gd name="T21" fmla="*/ 1509 h 2233"/>
              <a:gd name="T22" fmla="*/ 940 w 2160"/>
              <a:gd name="T23" fmla="*/ 1419 h 2233"/>
              <a:gd name="T24" fmla="*/ 849 w 2160"/>
              <a:gd name="T25" fmla="*/ 1292 h 2233"/>
              <a:gd name="T26" fmla="*/ 813 w 2160"/>
              <a:gd name="T27" fmla="*/ 1220 h 2233"/>
              <a:gd name="T28" fmla="*/ 813 w 2160"/>
              <a:gd name="T29" fmla="*/ 1202 h 2233"/>
              <a:gd name="T30" fmla="*/ 804 w 2160"/>
              <a:gd name="T31" fmla="*/ 1184 h 2233"/>
              <a:gd name="T32" fmla="*/ 795 w 2160"/>
              <a:gd name="T33" fmla="*/ 1147 h 2233"/>
              <a:gd name="T34" fmla="*/ 777 w 2160"/>
              <a:gd name="T35" fmla="*/ 1093 h 2233"/>
              <a:gd name="T36" fmla="*/ 750 w 2160"/>
              <a:gd name="T37" fmla="*/ 1048 h 2233"/>
              <a:gd name="T38" fmla="*/ 705 w 2160"/>
              <a:gd name="T39" fmla="*/ 1012 h 2233"/>
              <a:gd name="T40" fmla="*/ 668 w 2160"/>
              <a:gd name="T41" fmla="*/ 994 h 2233"/>
              <a:gd name="T42" fmla="*/ 533 w 2160"/>
              <a:gd name="T43" fmla="*/ 894 h 2233"/>
              <a:gd name="T44" fmla="*/ 424 w 2160"/>
              <a:gd name="T45" fmla="*/ 786 h 2233"/>
              <a:gd name="T46" fmla="*/ 370 w 2160"/>
              <a:gd name="T47" fmla="*/ 533 h 2233"/>
              <a:gd name="T48" fmla="*/ 388 w 2160"/>
              <a:gd name="T49" fmla="*/ 479 h 2233"/>
              <a:gd name="T50" fmla="*/ 334 w 2160"/>
              <a:gd name="T51" fmla="*/ 461 h 2233"/>
              <a:gd name="T52" fmla="*/ 217 w 2160"/>
              <a:gd name="T53" fmla="*/ 388 h 2233"/>
              <a:gd name="T54" fmla="*/ 117 w 2160"/>
              <a:gd name="T55" fmla="*/ 289 h 2233"/>
              <a:gd name="T56" fmla="*/ 54 w 2160"/>
              <a:gd name="T57" fmla="*/ 154 h 2233"/>
              <a:gd name="T58" fmla="*/ 27 w 2160"/>
              <a:gd name="T59" fmla="*/ 9 h 2233"/>
              <a:gd name="T60" fmla="*/ 18 w 2160"/>
              <a:gd name="T61" fmla="*/ 0 h 2233"/>
              <a:gd name="T62" fmla="*/ 18 w 2160"/>
              <a:gd name="T63" fmla="*/ 9 h 2233"/>
              <a:gd name="T64" fmla="*/ 0 w 2160"/>
              <a:gd name="T65" fmla="*/ 163 h 2233"/>
              <a:gd name="T66" fmla="*/ 45 w 2160"/>
              <a:gd name="T67" fmla="*/ 325 h 2233"/>
              <a:gd name="T68" fmla="*/ 144 w 2160"/>
              <a:gd name="T69" fmla="*/ 470 h 2233"/>
              <a:gd name="T70" fmla="*/ 244 w 2160"/>
              <a:gd name="T71" fmla="*/ 542 h 2233"/>
              <a:gd name="T72" fmla="*/ 244 w 2160"/>
              <a:gd name="T73" fmla="*/ 696 h 2233"/>
              <a:gd name="T74" fmla="*/ 271 w 2160"/>
              <a:gd name="T75" fmla="*/ 786 h 2233"/>
              <a:gd name="T76" fmla="*/ 325 w 2160"/>
              <a:gd name="T77" fmla="*/ 867 h 2233"/>
              <a:gd name="T78" fmla="*/ 460 w 2160"/>
              <a:gd name="T79" fmla="*/ 994 h 2233"/>
              <a:gd name="T80" fmla="*/ 614 w 2160"/>
              <a:gd name="T81" fmla="*/ 1084 h 2233"/>
              <a:gd name="T82" fmla="*/ 650 w 2160"/>
              <a:gd name="T83" fmla="*/ 1102 h 2233"/>
              <a:gd name="T84" fmla="*/ 677 w 2160"/>
              <a:gd name="T85" fmla="*/ 1120 h 2233"/>
              <a:gd name="T86" fmla="*/ 696 w 2160"/>
              <a:gd name="T87" fmla="*/ 1138 h 2233"/>
              <a:gd name="T88" fmla="*/ 705 w 2160"/>
              <a:gd name="T89" fmla="*/ 1175 h 2233"/>
              <a:gd name="T90" fmla="*/ 723 w 2160"/>
              <a:gd name="T91" fmla="*/ 1211 h 2233"/>
              <a:gd name="T92" fmla="*/ 732 w 2160"/>
              <a:gd name="T93" fmla="*/ 1238 h 2233"/>
              <a:gd name="T94" fmla="*/ 741 w 2160"/>
              <a:gd name="T95" fmla="*/ 1256 h 2233"/>
              <a:gd name="T96" fmla="*/ 786 w 2160"/>
              <a:gd name="T97" fmla="*/ 1328 h 2233"/>
              <a:gd name="T98" fmla="*/ 1066 w 2160"/>
              <a:gd name="T99" fmla="*/ 1545 h 2233"/>
              <a:gd name="T100" fmla="*/ 1111 w 2160"/>
              <a:gd name="T101" fmla="*/ 1554 h 2233"/>
              <a:gd name="T102" fmla="*/ 1156 w 2160"/>
              <a:gd name="T103" fmla="*/ 1563 h 2233"/>
              <a:gd name="T104" fmla="*/ 1238 w 2160"/>
              <a:gd name="T105" fmla="*/ 1581 h 2233"/>
              <a:gd name="T106" fmla="*/ 1382 w 2160"/>
              <a:gd name="T107" fmla="*/ 1644 h 2233"/>
              <a:gd name="T108" fmla="*/ 1464 w 2160"/>
              <a:gd name="T109" fmla="*/ 1771 h 2233"/>
              <a:gd name="T110" fmla="*/ 1536 w 2160"/>
              <a:gd name="T111" fmla="*/ 1924 h 2233"/>
              <a:gd name="T112" fmla="*/ 1807 w 2160"/>
              <a:gd name="T113" fmla="*/ 2159 h 2233"/>
              <a:gd name="T114" fmla="*/ 2150 w 2160"/>
              <a:gd name="T115" fmla="*/ 2214 h 2233"/>
              <a:gd name="T116" fmla="*/ 2159 w 2160"/>
              <a:gd name="T117" fmla="*/ 2204 h 2233"/>
              <a:gd name="T118" fmla="*/ 2150 w 2160"/>
              <a:gd name="T119" fmla="*/ 2204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60" h="2233">
                <a:moveTo>
                  <a:pt x="2150" y="2204"/>
                </a:moveTo>
                <a:lnTo>
                  <a:pt x="2150" y="2204"/>
                </a:lnTo>
                <a:cubicBezTo>
                  <a:pt x="2042" y="2187"/>
                  <a:pt x="1933" y="2150"/>
                  <a:pt x="1843" y="2087"/>
                </a:cubicBezTo>
                <a:cubicBezTo>
                  <a:pt x="1762" y="2033"/>
                  <a:pt x="1680" y="1961"/>
                  <a:pt x="1626" y="1870"/>
                </a:cubicBezTo>
                <a:cubicBezTo>
                  <a:pt x="1599" y="1825"/>
                  <a:pt x="1572" y="1780"/>
                  <a:pt x="1545" y="1726"/>
                </a:cubicBezTo>
                <a:cubicBezTo>
                  <a:pt x="1518" y="1672"/>
                  <a:pt x="1473" y="1626"/>
                  <a:pt x="1418" y="1590"/>
                </a:cubicBezTo>
                <a:cubicBezTo>
                  <a:pt x="1391" y="1572"/>
                  <a:pt x="1364" y="1554"/>
                  <a:pt x="1337" y="1545"/>
                </a:cubicBezTo>
                <a:cubicBezTo>
                  <a:pt x="1301" y="1545"/>
                  <a:pt x="1274" y="1536"/>
                  <a:pt x="1247" y="1536"/>
                </a:cubicBezTo>
                <a:cubicBezTo>
                  <a:pt x="1219" y="1536"/>
                  <a:pt x="1193" y="1536"/>
                  <a:pt x="1165" y="1527"/>
                </a:cubicBezTo>
                <a:cubicBezTo>
                  <a:pt x="1147" y="1527"/>
                  <a:pt x="1138" y="1527"/>
                  <a:pt x="1120" y="1518"/>
                </a:cubicBezTo>
                <a:cubicBezTo>
                  <a:pt x="1111" y="1518"/>
                  <a:pt x="1093" y="1509"/>
                  <a:pt x="1084" y="1509"/>
                </a:cubicBezTo>
                <a:cubicBezTo>
                  <a:pt x="1030" y="1491"/>
                  <a:pt x="985" y="1464"/>
                  <a:pt x="940" y="1419"/>
                </a:cubicBezTo>
                <a:cubicBezTo>
                  <a:pt x="903" y="1382"/>
                  <a:pt x="867" y="1346"/>
                  <a:pt x="849" y="1292"/>
                </a:cubicBezTo>
                <a:cubicBezTo>
                  <a:pt x="831" y="1274"/>
                  <a:pt x="822" y="1247"/>
                  <a:pt x="813" y="1220"/>
                </a:cubicBezTo>
                <a:cubicBezTo>
                  <a:pt x="813" y="1220"/>
                  <a:pt x="813" y="1211"/>
                  <a:pt x="813" y="1202"/>
                </a:cubicBezTo>
                <a:cubicBezTo>
                  <a:pt x="804" y="1184"/>
                  <a:pt x="804" y="1184"/>
                  <a:pt x="804" y="1184"/>
                </a:cubicBezTo>
                <a:cubicBezTo>
                  <a:pt x="804" y="1175"/>
                  <a:pt x="804" y="1156"/>
                  <a:pt x="795" y="1147"/>
                </a:cubicBezTo>
                <a:cubicBezTo>
                  <a:pt x="795" y="1129"/>
                  <a:pt x="786" y="1111"/>
                  <a:pt x="777" y="1093"/>
                </a:cubicBezTo>
                <a:cubicBezTo>
                  <a:pt x="777" y="1075"/>
                  <a:pt x="759" y="1057"/>
                  <a:pt x="750" y="1048"/>
                </a:cubicBezTo>
                <a:cubicBezTo>
                  <a:pt x="732" y="1030"/>
                  <a:pt x="723" y="1021"/>
                  <a:pt x="705" y="1012"/>
                </a:cubicBezTo>
                <a:cubicBezTo>
                  <a:pt x="668" y="994"/>
                  <a:pt x="668" y="994"/>
                  <a:pt x="668" y="994"/>
                </a:cubicBezTo>
                <a:cubicBezTo>
                  <a:pt x="623" y="958"/>
                  <a:pt x="578" y="931"/>
                  <a:pt x="533" y="894"/>
                </a:cubicBezTo>
                <a:cubicBezTo>
                  <a:pt x="488" y="867"/>
                  <a:pt x="452" y="831"/>
                  <a:pt x="424" y="786"/>
                </a:cubicBezTo>
                <a:cubicBezTo>
                  <a:pt x="370" y="714"/>
                  <a:pt x="334" y="614"/>
                  <a:pt x="370" y="533"/>
                </a:cubicBezTo>
                <a:cubicBezTo>
                  <a:pt x="388" y="479"/>
                  <a:pt x="388" y="479"/>
                  <a:pt x="388" y="479"/>
                </a:cubicBezTo>
                <a:cubicBezTo>
                  <a:pt x="334" y="461"/>
                  <a:pt x="334" y="461"/>
                  <a:pt x="334" y="461"/>
                </a:cubicBezTo>
                <a:cubicBezTo>
                  <a:pt x="289" y="443"/>
                  <a:pt x="253" y="425"/>
                  <a:pt x="217" y="388"/>
                </a:cubicBezTo>
                <a:cubicBezTo>
                  <a:pt x="181" y="361"/>
                  <a:pt x="144" y="325"/>
                  <a:pt x="117" y="289"/>
                </a:cubicBezTo>
                <a:cubicBezTo>
                  <a:pt x="90" y="244"/>
                  <a:pt x="63" y="208"/>
                  <a:pt x="54" y="154"/>
                </a:cubicBezTo>
                <a:cubicBezTo>
                  <a:pt x="36" y="108"/>
                  <a:pt x="27" y="54"/>
                  <a:pt x="27" y="9"/>
                </a:cubicBezTo>
                <a:cubicBezTo>
                  <a:pt x="27" y="0"/>
                  <a:pt x="27" y="0"/>
                  <a:pt x="18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0" y="54"/>
                  <a:pt x="0" y="108"/>
                  <a:pt x="0" y="163"/>
                </a:cubicBezTo>
                <a:cubicBezTo>
                  <a:pt x="9" y="226"/>
                  <a:pt x="27" y="280"/>
                  <a:pt x="45" y="325"/>
                </a:cubicBezTo>
                <a:cubicBezTo>
                  <a:pt x="72" y="379"/>
                  <a:pt x="108" y="425"/>
                  <a:pt x="144" y="470"/>
                </a:cubicBezTo>
                <a:cubicBezTo>
                  <a:pt x="171" y="497"/>
                  <a:pt x="207" y="515"/>
                  <a:pt x="244" y="542"/>
                </a:cubicBezTo>
                <a:cubicBezTo>
                  <a:pt x="226" y="587"/>
                  <a:pt x="226" y="641"/>
                  <a:pt x="244" y="696"/>
                </a:cubicBezTo>
                <a:cubicBezTo>
                  <a:pt x="244" y="723"/>
                  <a:pt x="262" y="759"/>
                  <a:pt x="271" y="786"/>
                </a:cubicBezTo>
                <a:cubicBezTo>
                  <a:pt x="289" y="813"/>
                  <a:pt x="307" y="840"/>
                  <a:pt x="325" y="867"/>
                </a:cubicBezTo>
                <a:cubicBezTo>
                  <a:pt x="370" y="922"/>
                  <a:pt x="415" y="958"/>
                  <a:pt x="460" y="994"/>
                </a:cubicBezTo>
                <a:cubicBezTo>
                  <a:pt x="515" y="1030"/>
                  <a:pt x="560" y="1057"/>
                  <a:pt x="614" y="1084"/>
                </a:cubicBezTo>
                <a:cubicBezTo>
                  <a:pt x="650" y="1102"/>
                  <a:pt x="650" y="1102"/>
                  <a:pt x="650" y="1102"/>
                </a:cubicBezTo>
                <a:cubicBezTo>
                  <a:pt x="659" y="1111"/>
                  <a:pt x="668" y="1120"/>
                  <a:pt x="677" y="1120"/>
                </a:cubicBezTo>
                <a:cubicBezTo>
                  <a:pt x="687" y="1129"/>
                  <a:pt x="687" y="1129"/>
                  <a:pt x="696" y="1138"/>
                </a:cubicBezTo>
                <a:cubicBezTo>
                  <a:pt x="696" y="1147"/>
                  <a:pt x="705" y="1156"/>
                  <a:pt x="705" y="1175"/>
                </a:cubicBezTo>
                <a:cubicBezTo>
                  <a:pt x="713" y="1184"/>
                  <a:pt x="713" y="1202"/>
                  <a:pt x="723" y="1211"/>
                </a:cubicBezTo>
                <a:cubicBezTo>
                  <a:pt x="732" y="1238"/>
                  <a:pt x="732" y="1238"/>
                  <a:pt x="732" y="1238"/>
                </a:cubicBezTo>
                <a:cubicBezTo>
                  <a:pt x="732" y="1238"/>
                  <a:pt x="741" y="1247"/>
                  <a:pt x="741" y="1256"/>
                </a:cubicBezTo>
                <a:cubicBezTo>
                  <a:pt x="750" y="1283"/>
                  <a:pt x="768" y="1310"/>
                  <a:pt x="786" y="1328"/>
                </a:cubicBezTo>
                <a:cubicBezTo>
                  <a:pt x="858" y="1428"/>
                  <a:pt x="958" y="1500"/>
                  <a:pt x="1066" y="1545"/>
                </a:cubicBezTo>
                <a:cubicBezTo>
                  <a:pt x="1084" y="1545"/>
                  <a:pt x="1102" y="1554"/>
                  <a:pt x="1111" y="1554"/>
                </a:cubicBezTo>
                <a:cubicBezTo>
                  <a:pt x="1129" y="1554"/>
                  <a:pt x="1138" y="1563"/>
                  <a:pt x="1156" y="1563"/>
                </a:cubicBezTo>
                <a:cubicBezTo>
                  <a:pt x="1183" y="1572"/>
                  <a:pt x="1211" y="1572"/>
                  <a:pt x="1238" y="1581"/>
                </a:cubicBezTo>
                <a:cubicBezTo>
                  <a:pt x="1292" y="1590"/>
                  <a:pt x="1346" y="1608"/>
                  <a:pt x="1382" y="1644"/>
                </a:cubicBezTo>
                <a:cubicBezTo>
                  <a:pt x="1409" y="1672"/>
                  <a:pt x="1436" y="1726"/>
                  <a:pt x="1464" y="1771"/>
                </a:cubicBezTo>
                <a:cubicBezTo>
                  <a:pt x="1482" y="1816"/>
                  <a:pt x="1500" y="1870"/>
                  <a:pt x="1536" y="1924"/>
                </a:cubicBezTo>
                <a:cubicBezTo>
                  <a:pt x="1599" y="2033"/>
                  <a:pt x="1699" y="2114"/>
                  <a:pt x="1807" y="2159"/>
                </a:cubicBezTo>
                <a:cubicBezTo>
                  <a:pt x="1915" y="2214"/>
                  <a:pt x="2042" y="2232"/>
                  <a:pt x="2150" y="2214"/>
                </a:cubicBezTo>
                <a:cubicBezTo>
                  <a:pt x="2159" y="2214"/>
                  <a:pt x="2159" y="2214"/>
                  <a:pt x="2159" y="2204"/>
                </a:cubicBezTo>
                <a:cubicBezTo>
                  <a:pt x="2159" y="2204"/>
                  <a:pt x="2159" y="2204"/>
                  <a:pt x="2150" y="2204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64">
            <a:extLst>
              <a:ext uri="{FF2B5EF4-FFF2-40B4-BE49-F238E27FC236}">
                <a16:creationId xmlns:a16="http://schemas.microsoft.com/office/drawing/2014/main" id="{285D7D47-22C2-1846-8D17-E5248150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117" y="8025608"/>
            <a:ext cx="3789125" cy="3734356"/>
          </a:xfrm>
          <a:custGeom>
            <a:avLst/>
            <a:gdLst>
              <a:gd name="T0" fmla="*/ 3136 w 3354"/>
              <a:gd name="T1" fmla="*/ 1879 h 3308"/>
              <a:gd name="T2" fmla="*/ 3253 w 3354"/>
              <a:gd name="T3" fmla="*/ 2015 h 3308"/>
              <a:gd name="T4" fmla="*/ 3244 w 3354"/>
              <a:gd name="T5" fmla="*/ 2539 h 3308"/>
              <a:gd name="T6" fmla="*/ 2991 w 3354"/>
              <a:gd name="T7" fmla="*/ 3018 h 3308"/>
              <a:gd name="T8" fmla="*/ 2530 w 3354"/>
              <a:gd name="T9" fmla="*/ 3198 h 3308"/>
              <a:gd name="T10" fmla="*/ 2449 w 3354"/>
              <a:gd name="T11" fmla="*/ 3171 h 3308"/>
              <a:gd name="T12" fmla="*/ 2323 w 3354"/>
              <a:gd name="T13" fmla="*/ 3009 h 3308"/>
              <a:gd name="T14" fmla="*/ 2530 w 3354"/>
              <a:gd name="T15" fmla="*/ 2539 h 3308"/>
              <a:gd name="T16" fmla="*/ 2621 w 3354"/>
              <a:gd name="T17" fmla="*/ 2132 h 3308"/>
              <a:gd name="T18" fmla="*/ 2395 w 3354"/>
              <a:gd name="T19" fmla="*/ 1888 h 3308"/>
              <a:gd name="T20" fmla="*/ 2178 w 3354"/>
              <a:gd name="T21" fmla="*/ 1924 h 3308"/>
              <a:gd name="T22" fmla="*/ 1934 w 3354"/>
              <a:gd name="T23" fmla="*/ 2105 h 3308"/>
              <a:gd name="T24" fmla="*/ 1528 w 3354"/>
              <a:gd name="T25" fmla="*/ 2430 h 3308"/>
              <a:gd name="T26" fmla="*/ 1275 w 3354"/>
              <a:gd name="T27" fmla="*/ 2449 h 3308"/>
              <a:gd name="T28" fmla="*/ 1211 w 3354"/>
              <a:gd name="T29" fmla="*/ 2367 h 3308"/>
              <a:gd name="T30" fmla="*/ 1220 w 3354"/>
              <a:gd name="T31" fmla="*/ 2286 h 3308"/>
              <a:gd name="T32" fmla="*/ 1537 w 3354"/>
              <a:gd name="T33" fmla="*/ 1852 h 3308"/>
              <a:gd name="T34" fmla="*/ 1618 w 3354"/>
              <a:gd name="T35" fmla="*/ 1328 h 3308"/>
              <a:gd name="T36" fmla="*/ 1482 w 3354"/>
              <a:gd name="T37" fmla="*/ 1229 h 3308"/>
              <a:gd name="T38" fmla="*/ 1356 w 3354"/>
              <a:gd name="T39" fmla="*/ 1265 h 3308"/>
              <a:gd name="T40" fmla="*/ 1229 w 3354"/>
              <a:gd name="T41" fmla="*/ 1373 h 3308"/>
              <a:gd name="T42" fmla="*/ 1003 w 3354"/>
              <a:gd name="T43" fmla="*/ 1563 h 3308"/>
              <a:gd name="T44" fmla="*/ 949 w 3354"/>
              <a:gd name="T45" fmla="*/ 1572 h 3308"/>
              <a:gd name="T46" fmla="*/ 778 w 3354"/>
              <a:gd name="T47" fmla="*/ 1527 h 3308"/>
              <a:gd name="T48" fmla="*/ 705 w 3354"/>
              <a:gd name="T49" fmla="*/ 1211 h 3308"/>
              <a:gd name="T50" fmla="*/ 1058 w 3354"/>
              <a:gd name="T51" fmla="*/ 777 h 3308"/>
              <a:gd name="T52" fmla="*/ 1067 w 3354"/>
              <a:gd name="T53" fmla="*/ 452 h 3308"/>
              <a:gd name="T54" fmla="*/ 958 w 3354"/>
              <a:gd name="T55" fmla="*/ 370 h 3308"/>
              <a:gd name="T56" fmla="*/ 642 w 3354"/>
              <a:gd name="T57" fmla="*/ 515 h 3308"/>
              <a:gd name="T58" fmla="*/ 199 w 3354"/>
              <a:gd name="T59" fmla="*/ 741 h 3308"/>
              <a:gd name="T60" fmla="*/ 163 w 3354"/>
              <a:gd name="T61" fmla="*/ 425 h 3308"/>
              <a:gd name="T62" fmla="*/ 479 w 3354"/>
              <a:gd name="T63" fmla="*/ 72 h 3308"/>
              <a:gd name="T64" fmla="*/ 389 w 3354"/>
              <a:gd name="T65" fmla="*/ 27 h 3308"/>
              <a:gd name="T66" fmla="*/ 82 w 3354"/>
              <a:gd name="T67" fmla="*/ 361 h 3308"/>
              <a:gd name="T68" fmla="*/ 10 w 3354"/>
              <a:gd name="T69" fmla="*/ 678 h 3308"/>
              <a:gd name="T70" fmla="*/ 172 w 3354"/>
              <a:gd name="T71" fmla="*/ 840 h 3308"/>
              <a:gd name="T72" fmla="*/ 552 w 3354"/>
              <a:gd name="T73" fmla="*/ 714 h 3308"/>
              <a:gd name="T74" fmla="*/ 841 w 3354"/>
              <a:gd name="T75" fmla="*/ 488 h 3308"/>
              <a:gd name="T76" fmla="*/ 985 w 3354"/>
              <a:gd name="T77" fmla="*/ 470 h 3308"/>
              <a:gd name="T78" fmla="*/ 1022 w 3354"/>
              <a:gd name="T79" fmla="*/ 515 h 3308"/>
              <a:gd name="T80" fmla="*/ 904 w 3354"/>
              <a:gd name="T81" fmla="*/ 894 h 3308"/>
              <a:gd name="T82" fmla="*/ 651 w 3354"/>
              <a:gd name="T83" fmla="*/ 1391 h 3308"/>
              <a:gd name="T84" fmla="*/ 841 w 3354"/>
              <a:gd name="T85" fmla="*/ 1599 h 3308"/>
              <a:gd name="T86" fmla="*/ 1256 w 3354"/>
              <a:gd name="T87" fmla="*/ 1409 h 3308"/>
              <a:gd name="T88" fmla="*/ 1383 w 3354"/>
              <a:gd name="T89" fmla="*/ 1310 h 3308"/>
              <a:gd name="T90" fmla="*/ 1482 w 3354"/>
              <a:gd name="T91" fmla="*/ 1283 h 3308"/>
              <a:gd name="T92" fmla="*/ 1573 w 3354"/>
              <a:gd name="T93" fmla="*/ 1473 h 3308"/>
              <a:gd name="T94" fmla="*/ 1166 w 3354"/>
              <a:gd name="T95" fmla="*/ 2168 h 3308"/>
              <a:gd name="T96" fmla="*/ 1193 w 3354"/>
              <a:gd name="T97" fmla="*/ 2530 h 3308"/>
              <a:gd name="T98" fmla="*/ 1356 w 3354"/>
              <a:gd name="T99" fmla="*/ 2566 h 3308"/>
              <a:gd name="T100" fmla="*/ 1889 w 3354"/>
              <a:gd name="T101" fmla="*/ 2322 h 3308"/>
              <a:gd name="T102" fmla="*/ 2223 w 3354"/>
              <a:gd name="T103" fmla="*/ 2033 h 3308"/>
              <a:gd name="T104" fmla="*/ 2422 w 3354"/>
              <a:gd name="T105" fmla="*/ 2042 h 3308"/>
              <a:gd name="T106" fmla="*/ 2503 w 3354"/>
              <a:gd name="T107" fmla="*/ 2277 h 3308"/>
              <a:gd name="T108" fmla="*/ 2332 w 3354"/>
              <a:gd name="T109" fmla="*/ 2638 h 3308"/>
              <a:gd name="T110" fmla="*/ 2241 w 3354"/>
              <a:gd name="T111" fmla="*/ 3126 h 3308"/>
              <a:gd name="T112" fmla="*/ 2413 w 3354"/>
              <a:gd name="T113" fmla="*/ 3271 h 3308"/>
              <a:gd name="T114" fmla="*/ 2512 w 3354"/>
              <a:gd name="T115" fmla="*/ 3298 h 3308"/>
              <a:gd name="T116" fmla="*/ 2982 w 3354"/>
              <a:gd name="T117" fmla="*/ 3144 h 3308"/>
              <a:gd name="T118" fmla="*/ 3308 w 3354"/>
              <a:gd name="T119" fmla="*/ 2557 h 3308"/>
              <a:gd name="T120" fmla="*/ 3280 w 3354"/>
              <a:gd name="T121" fmla="*/ 1997 h 3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54" h="3308">
                <a:moveTo>
                  <a:pt x="3280" y="1997"/>
                </a:moveTo>
                <a:lnTo>
                  <a:pt x="3280" y="1997"/>
                </a:lnTo>
                <a:cubicBezTo>
                  <a:pt x="3244" y="1943"/>
                  <a:pt x="3190" y="1897"/>
                  <a:pt x="3136" y="1879"/>
                </a:cubicBezTo>
                <a:cubicBezTo>
                  <a:pt x="3127" y="1870"/>
                  <a:pt x="3127" y="1879"/>
                  <a:pt x="3127" y="1879"/>
                </a:cubicBezTo>
                <a:lnTo>
                  <a:pt x="3127" y="1888"/>
                </a:lnTo>
                <a:cubicBezTo>
                  <a:pt x="3181" y="1915"/>
                  <a:pt x="3226" y="1961"/>
                  <a:pt x="3253" y="2015"/>
                </a:cubicBezTo>
                <a:cubicBezTo>
                  <a:pt x="3280" y="2069"/>
                  <a:pt x="3299" y="2123"/>
                  <a:pt x="3308" y="2187"/>
                </a:cubicBezTo>
                <a:cubicBezTo>
                  <a:pt x="3317" y="2241"/>
                  <a:pt x="3308" y="2304"/>
                  <a:pt x="3299" y="2367"/>
                </a:cubicBezTo>
                <a:cubicBezTo>
                  <a:pt x="3280" y="2421"/>
                  <a:pt x="3262" y="2485"/>
                  <a:pt x="3244" y="2539"/>
                </a:cubicBezTo>
                <a:cubicBezTo>
                  <a:pt x="3226" y="2602"/>
                  <a:pt x="3208" y="2656"/>
                  <a:pt x="3181" y="2711"/>
                </a:cubicBezTo>
                <a:cubicBezTo>
                  <a:pt x="3154" y="2765"/>
                  <a:pt x="3127" y="2819"/>
                  <a:pt x="3100" y="2873"/>
                </a:cubicBezTo>
                <a:cubicBezTo>
                  <a:pt x="3064" y="2927"/>
                  <a:pt x="3027" y="2972"/>
                  <a:pt x="2991" y="3018"/>
                </a:cubicBezTo>
                <a:cubicBezTo>
                  <a:pt x="2973" y="3036"/>
                  <a:pt x="2946" y="3054"/>
                  <a:pt x="2928" y="3072"/>
                </a:cubicBezTo>
                <a:cubicBezTo>
                  <a:pt x="2901" y="3090"/>
                  <a:pt x="2883" y="3108"/>
                  <a:pt x="2856" y="3126"/>
                </a:cubicBezTo>
                <a:cubicBezTo>
                  <a:pt x="2756" y="3180"/>
                  <a:pt x="2639" y="3208"/>
                  <a:pt x="2530" y="3198"/>
                </a:cubicBezTo>
                <a:cubicBezTo>
                  <a:pt x="2512" y="3189"/>
                  <a:pt x="2503" y="3189"/>
                  <a:pt x="2485" y="3189"/>
                </a:cubicBezTo>
                <a:cubicBezTo>
                  <a:pt x="2485" y="3180"/>
                  <a:pt x="2476" y="3180"/>
                  <a:pt x="2467" y="3180"/>
                </a:cubicBezTo>
                <a:cubicBezTo>
                  <a:pt x="2449" y="3171"/>
                  <a:pt x="2449" y="3171"/>
                  <a:pt x="2449" y="3171"/>
                </a:cubicBezTo>
                <a:cubicBezTo>
                  <a:pt x="2422" y="3162"/>
                  <a:pt x="2404" y="3153"/>
                  <a:pt x="2386" y="3135"/>
                </a:cubicBezTo>
                <a:cubicBezTo>
                  <a:pt x="2368" y="3117"/>
                  <a:pt x="2350" y="3108"/>
                  <a:pt x="2341" y="3081"/>
                </a:cubicBezTo>
                <a:cubicBezTo>
                  <a:pt x="2332" y="3063"/>
                  <a:pt x="2332" y="3036"/>
                  <a:pt x="2323" y="3009"/>
                </a:cubicBezTo>
                <a:cubicBezTo>
                  <a:pt x="2323" y="2964"/>
                  <a:pt x="2332" y="2909"/>
                  <a:pt x="2359" y="2855"/>
                </a:cubicBezTo>
                <a:cubicBezTo>
                  <a:pt x="2377" y="2801"/>
                  <a:pt x="2404" y="2747"/>
                  <a:pt x="2431" y="2702"/>
                </a:cubicBezTo>
                <a:cubicBezTo>
                  <a:pt x="2467" y="2647"/>
                  <a:pt x="2503" y="2593"/>
                  <a:pt x="2530" y="2539"/>
                </a:cubicBezTo>
                <a:cubicBezTo>
                  <a:pt x="2567" y="2485"/>
                  <a:pt x="2594" y="2421"/>
                  <a:pt x="2612" y="2349"/>
                </a:cubicBezTo>
                <a:cubicBezTo>
                  <a:pt x="2621" y="2322"/>
                  <a:pt x="2630" y="2286"/>
                  <a:pt x="2630" y="2250"/>
                </a:cubicBezTo>
                <a:cubicBezTo>
                  <a:pt x="2630" y="2205"/>
                  <a:pt x="2630" y="2168"/>
                  <a:pt x="2621" y="2132"/>
                </a:cubicBezTo>
                <a:cubicBezTo>
                  <a:pt x="2612" y="2096"/>
                  <a:pt x="2603" y="2069"/>
                  <a:pt x="2585" y="2033"/>
                </a:cubicBezTo>
                <a:cubicBezTo>
                  <a:pt x="2558" y="1997"/>
                  <a:pt x="2540" y="1970"/>
                  <a:pt x="2503" y="1943"/>
                </a:cubicBezTo>
                <a:cubicBezTo>
                  <a:pt x="2476" y="1915"/>
                  <a:pt x="2440" y="1897"/>
                  <a:pt x="2395" y="1888"/>
                </a:cubicBezTo>
                <a:cubicBezTo>
                  <a:pt x="2359" y="1879"/>
                  <a:pt x="2314" y="1879"/>
                  <a:pt x="2277" y="1888"/>
                </a:cubicBezTo>
                <a:cubicBezTo>
                  <a:pt x="2259" y="1888"/>
                  <a:pt x="2241" y="1897"/>
                  <a:pt x="2223" y="1897"/>
                </a:cubicBezTo>
                <a:cubicBezTo>
                  <a:pt x="2205" y="1906"/>
                  <a:pt x="2196" y="1915"/>
                  <a:pt x="2178" y="1924"/>
                </a:cubicBezTo>
                <a:cubicBezTo>
                  <a:pt x="2160" y="1924"/>
                  <a:pt x="2142" y="1934"/>
                  <a:pt x="2133" y="1943"/>
                </a:cubicBezTo>
                <a:cubicBezTo>
                  <a:pt x="2115" y="1952"/>
                  <a:pt x="2097" y="1961"/>
                  <a:pt x="2088" y="1970"/>
                </a:cubicBezTo>
                <a:cubicBezTo>
                  <a:pt x="2024" y="2015"/>
                  <a:pt x="1979" y="2060"/>
                  <a:pt x="1934" y="2105"/>
                </a:cubicBezTo>
                <a:cubicBezTo>
                  <a:pt x="1889" y="2150"/>
                  <a:pt x="1853" y="2196"/>
                  <a:pt x="1808" y="2241"/>
                </a:cubicBezTo>
                <a:cubicBezTo>
                  <a:pt x="1762" y="2286"/>
                  <a:pt x="1717" y="2322"/>
                  <a:pt x="1672" y="2358"/>
                </a:cubicBezTo>
                <a:cubicBezTo>
                  <a:pt x="1627" y="2385"/>
                  <a:pt x="1582" y="2412"/>
                  <a:pt x="1528" y="2430"/>
                </a:cubicBezTo>
                <a:cubicBezTo>
                  <a:pt x="1473" y="2449"/>
                  <a:pt x="1410" y="2458"/>
                  <a:pt x="1356" y="2458"/>
                </a:cubicBezTo>
                <a:cubicBezTo>
                  <a:pt x="1338" y="2458"/>
                  <a:pt x="1329" y="2458"/>
                  <a:pt x="1311" y="2458"/>
                </a:cubicBezTo>
                <a:cubicBezTo>
                  <a:pt x="1301" y="2458"/>
                  <a:pt x="1284" y="2449"/>
                  <a:pt x="1275" y="2449"/>
                </a:cubicBezTo>
                <a:cubicBezTo>
                  <a:pt x="1256" y="2449"/>
                  <a:pt x="1247" y="2449"/>
                  <a:pt x="1247" y="2440"/>
                </a:cubicBezTo>
                <a:cubicBezTo>
                  <a:pt x="1238" y="2440"/>
                  <a:pt x="1229" y="2430"/>
                  <a:pt x="1229" y="2430"/>
                </a:cubicBezTo>
                <a:cubicBezTo>
                  <a:pt x="1220" y="2412"/>
                  <a:pt x="1211" y="2394"/>
                  <a:pt x="1211" y="2367"/>
                </a:cubicBezTo>
                <a:cubicBezTo>
                  <a:pt x="1211" y="2358"/>
                  <a:pt x="1211" y="2340"/>
                  <a:pt x="1211" y="2331"/>
                </a:cubicBezTo>
                <a:cubicBezTo>
                  <a:pt x="1211" y="2313"/>
                  <a:pt x="1211" y="2313"/>
                  <a:pt x="1211" y="2313"/>
                </a:cubicBezTo>
                <a:cubicBezTo>
                  <a:pt x="1211" y="2304"/>
                  <a:pt x="1220" y="2295"/>
                  <a:pt x="1220" y="2286"/>
                </a:cubicBezTo>
                <a:cubicBezTo>
                  <a:pt x="1229" y="2268"/>
                  <a:pt x="1238" y="2241"/>
                  <a:pt x="1247" y="2214"/>
                </a:cubicBezTo>
                <a:cubicBezTo>
                  <a:pt x="1265" y="2187"/>
                  <a:pt x="1275" y="2168"/>
                  <a:pt x="1293" y="2141"/>
                </a:cubicBezTo>
                <a:cubicBezTo>
                  <a:pt x="1365" y="2042"/>
                  <a:pt x="1464" y="1961"/>
                  <a:pt x="1537" y="1852"/>
                </a:cubicBezTo>
                <a:cubicBezTo>
                  <a:pt x="1609" y="1735"/>
                  <a:pt x="1645" y="1608"/>
                  <a:pt x="1636" y="1473"/>
                </a:cubicBezTo>
                <a:cubicBezTo>
                  <a:pt x="1636" y="1446"/>
                  <a:pt x="1636" y="1409"/>
                  <a:pt x="1627" y="1373"/>
                </a:cubicBezTo>
                <a:cubicBezTo>
                  <a:pt x="1627" y="1364"/>
                  <a:pt x="1618" y="1346"/>
                  <a:pt x="1618" y="1328"/>
                </a:cubicBezTo>
                <a:cubicBezTo>
                  <a:pt x="1609" y="1310"/>
                  <a:pt x="1600" y="1292"/>
                  <a:pt x="1591" y="1274"/>
                </a:cubicBezTo>
                <a:cubicBezTo>
                  <a:pt x="1573" y="1265"/>
                  <a:pt x="1555" y="1247"/>
                  <a:pt x="1537" y="1247"/>
                </a:cubicBezTo>
                <a:cubicBezTo>
                  <a:pt x="1518" y="1238"/>
                  <a:pt x="1500" y="1229"/>
                  <a:pt x="1482" y="1229"/>
                </a:cubicBezTo>
                <a:cubicBezTo>
                  <a:pt x="1446" y="1229"/>
                  <a:pt x="1410" y="1238"/>
                  <a:pt x="1383" y="1256"/>
                </a:cubicBezTo>
                <a:cubicBezTo>
                  <a:pt x="1365" y="1265"/>
                  <a:pt x="1365" y="1265"/>
                  <a:pt x="1365" y="1265"/>
                </a:cubicBezTo>
                <a:cubicBezTo>
                  <a:pt x="1356" y="1265"/>
                  <a:pt x="1356" y="1265"/>
                  <a:pt x="1356" y="1265"/>
                </a:cubicBezTo>
                <a:cubicBezTo>
                  <a:pt x="1347" y="1274"/>
                  <a:pt x="1347" y="1274"/>
                  <a:pt x="1338" y="1283"/>
                </a:cubicBezTo>
                <a:cubicBezTo>
                  <a:pt x="1320" y="1292"/>
                  <a:pt x="1311" y="1301"/>
                  <a:pt x="1301" y="1310"/>
                </a:cubicBezTo>
                <a:cubicBezTo>
                  <a:pt x="1275" y="1328"/>
                  <a:pt x="1247" y="1355"/>
                  <a:pt x="1229" y="1373"/>
                </a:cubicBezTo>
                <a:cubicBezTo>
                  <a:pt x="1184" y="1418"/>
                  <a:pt x="1139" y="1473"/>
                  <a:pt x="1094" y="1509"/>
                </a:cubicBezTo>
                <a:cubicBezTo>
                  <a:pt x="1076" y="1527"/>
                  <a:pt x="1048" y="1545"/>
                  <a:pt x="1022" y="1554"/>
                </a:cubicBezTo>
                <a:cubicBezTo>
                  <a:pt x="1012" y="1554"/>
                  <a:pt x="1012" y="1563"/>
                  <a:pt x="1003" y="1563"/>
                </a:cubicBezTo>
                <a:cubicBezTo>
                  <a:pt x="976" y="1572"/>
                  <a:pt x="976" y="1572"/>
                  <a:pt x="976" y="1572"/>
                </a:cubicBezTo>
                <a:cubicBezTo>
                  <a:pt x="976" y="1572"/>
                  <a:pt x="967" y="1572"/>
                  <a:pt x="958" y="1572"/>
                </a:cubicBezTo>
                <a:lnTo>
                  <a:pt x="949" y="1572"/>
                </a:lnTo>
                <a:cubicBezTo>
                  <a:pt x="940" y="1581"/>
                  <a:pt x="940" y="1581"/>
                  <a:pt x="940" y="1581"/>
                </a:cubicBezTo>
                <a:cubicBezTo>
                  <a:pt x="913" y="1581"/>
                  <a:pt x="877" y="1572"/>
                  <a:pt x="850" y="1563"/>
                </a:cubicBezTo>
                <a:cubicBezTo>
                  <a:pt x="823" y="1554"/>
                  <a:pt x="795" y="1545"/>
                  <a:pt x="778" y="1527"/>
                </a:cubicBezTo>
                <a:cubicBezTo>
                  <a:pt x="750" y="1509"/>
                  <a:pt x="732" y="1491"/>
                  <a:pt x="714" y="1463"/>
                </a:cubicBezTo>
                <a:cubicBezTo>
                  <a:pt x="696" y="1437"/>
                  <a:pt x="687" y="1409"/>
                  <a:pt x="687" y="1382"/>
                </a:cubicBezTo>
                <a:cubicBezTo>
                  <a:pt x="669" y="1328"/>
                  <a:pt x="687" y="1265"/>
                  <a:pt x="705" y="1211"/>
                </a:cubicBezTo>
                <a:cubicBezTo>
                  <a:pt x="732" y="1156"/>
                  <a:pt x="769" y="1111"/>
                  <a:pt x="814" y="1066"/>
                </a:cubicBezTo>
                <a:cubicBezTo>
                  <a:pt x="850" y="1021"/>
                  <a:pt x="895" y="976"/>
                  <a:pt x="940" y="931"/>
                </a:cubicBezTo>
                <a:cubicBezTo>
                  <a:pt x="985" y="886"/>
                  <a:pt x="1031" y="840"/>
                  <a:pt x="1058" y="777"/>
                </a:cubicBezTo>
                <a:cubicBezTo>
                  <a:pt x="1094" y="723"/>
                  <a:pt x="1112" y="650"/>
                  <a:pt x="1112" y="587"/>
                </a:cubicBezTo>
                <a:cubicBezTo>
                  <a:pt x="1103" y="551"/>
                  <a:pt x="1103" y="515"/>
                  <a:pt x="1085" y="479"/>
                </a:cubicBezTo>
                <a:cubicBezTo>
                  <a:pt x="1076" y="470"/>
                  <a:pt x="1076" y="461"/>
                  <a:pt x="1067" y="452"/>
                </a:cubicBezTo>
                <a:cubicBezTo>
                  <a:pt x="1067" y="452"/>
                  <a:pt x="1058" y="443"/>
                  <a:pt x="1058" y="434"/>
                </a:cubicBezTo>
                <a:cubicBezTo>
                  <a:pt x="1040" y="416"/>
                  <a:pt x="1031" y="406"/>
                  <a:pt x="1012" y="397"/>
                </a:cubicBezTo>
                <a:cubicBezTo>
                  <a:pt x="994" y="380"/>
                  <a:pt x="976" y="370"/>
                  <a:pt x="958" y="370"/>
                </a:cubicBezTo>
                <a:cubicBezTo>
                  <a:pt x="931" y="361"/>
                  <a:pt x="913" y="361"/>
                  <a:pt x="895" y="370"/>
                </a:cubicBezTo>
                <a:cubicBezTo>
                  <a:pt x="859" y="380"/>
                  <a:pt x="823" y="397"/>
                  <a:pt x="795" y="416"/>
                </a:cubicBezTo>
                <a:cubicBezTo>
                  <a:pt x="741" y="443"/>
                  <a:pt x="687" y="479"/>
                  <a:pt x="642" y="515"/>
                </a:cubicBezTo>
                <a:cubicBezTo>
                  <a:pt x="588" y="551"/>
                  <a:pt x="534" y="596"/>
                  <a:pt x="488" y="633"/>
                </a:cubicBezTo>
                <a:cubicBezTo>
                  <a:pt x="443" y="678"/>
                  <a:pt x="398" y="714"/>
                  <a:pt x="344" y="732"/>
                </a:cubicBezTo>
                <a:cubicBezTo>
                  <a:pt x="299" y="750"/>
                  <a:pt x="244" y="759"/>
                  <a:pt x="199" y="741"/>
                </a:cubicBezTo>
                <a:cubicBezTo>
                  <a:pt x="154" y="723"/>
                  <a:pt x="127" y="696"/>
                  <a:pt x="118" y="650"/>
                </a:cubicBezTo>
                <a:cubicBezTo>
                  <a:pt x="100" y="605"/>
                  <a:pt x="109" y="542"/>
                  <a:pt x="127" y="497"/>
                </a:cubicBezTo>
                <a:cubicBezTo>
                  <a:pt x="136" y="470"/>
                  <a:pt x="154" y="443"/>
                  <a:pt x="163" y="425"/>
                </a:cubicBezTo>
                <a:cubicBezTo>
                  <a:pt x="181" y="397"/>
                  <a:pt x="199" y="380"/>
                  <a:pt x="217" y="361"/>
                </a:cubicBezTo>
                <a:cubicBezTo>
                  <a:pt x="263" y="316"/>
                  <a:pt x="308" y="271"/>
                  <a:pt x="353" y="226"/>
                </a:cubicBezTo>
                <a:cubicBezTo>
                  <a:pt x="398" y="181"/>
                  <a:pt x="443" y="135"/>
                  <a:pt x="479" y="72"/>
                </a:cubicBezTo>
                <a:cubicBezTo>
                  <a:pt x="488" y="45"/>
                  <a:pt x="497" y="27"/>
                  <a:pt x="506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398" y="9"/>
                  <a:pt x="398" y="18"/>
                  <a:pt x="389" y="27"/>
                </a:cubicBezTo>
                <a:cubicBezTo>
                  <a:pt x="362" y="72"/>
                  <a:pt x="326" y="117"/>
                  <a:pt x="281" y="153"/>
                </a:cubicBezTo>
                <a:cubicBezTo>
                  <a:pt x="235" y="199"/>
                  <a:pt x="190" y="244"/>
                  <a:pt x="145" y="289"/>
                </a:cubicBezTo>
                <a:cubicBezTo>
                  <a:pt x="127" y="307"/>
                  <a:pt x="100" y="334"/>
                  <a:pt x="82" y="361"/>
                </a:cubicBezTo>
                <a:cubicBezTo>
                  <a:pt x="64" y="397"/>
                  <a:pt x="46" y="425"/>
                  <a:pt x="28" y="461"/>
                </a:cubicBezTo>
                <a:cubicBezTo>
                  <a:pt x="19" y="488"/>
                  <a:pt x="10" y="524"/>
                  <a:pt x="0" y="560"/>
                </a:cubicBezTo>
                <a:cubicBezTo>
                  <a:pt x="0" y="596"/>
                  <a:pt x="0" y="633"/>
                  <a:pt x="10" y="678"/>
                </a:cubicBezTo>
                <a:cubicBezTo>
                  <a:pt x="19" y="714"/>
                  <a:pt x="36" y="750"/>
                  <a:pt x="64" y="777"/>
                </a:cubicBezTo>
                <a:cubicBezTo>
                  <a:pt x="82" y="795"/>
                  <a:pt x="100" y="804"/>
                  <a:pt x="118" y="813"/>
                </a:cubicBezTo>
                <a:cubicBezTo>
                  <a:pt x="127" y="831"/>
                  <a:pt x="154" y="831"/>
                  <a:pt x="172" y="840"/>
                </a:cubicBezTo>
                <a:cubicBezTo>
                  <a:pt x="208" y="849"/>
                  <a:pt x="244" y="858"/>
                  <a:pt x="281" y="849"/>
                </a:cubicBezTo>
                <a:cubicBezTo>
                  <a:pt x="317" y="849"/>
                  <a:pt x="353" y="840"/>
                  <a:pt x="389" y="822"/>
                </a:cubicBezTo>
                <a:cubicBezTo>
                  <a:pt x="452" y="795"/>
                  <a:pt x="506" y="750"/>
                  <a:pt x="552" y="714"/>
                </a:cubicBezTo>
                <a:cubicBezTo>
                  <a:pt x="579" y="687"/>
                  <a:pt x="597" y="669"/>
                  <a:pt x="624" y="650"/>
                </a:cubicBezTo>
                <a:cubicBezTo>
                  <a:pt x="651" y="633"/>
                  <a:pt x="669" y="614"/>
                  <a:pt x="696" y="587"/>
                </a:cubicBezTo>
                <a:cubicBezTo>
                  <a:pt x="741" y="551"/>
                  <a:pt x="787" y="515"/>
                  <a:pt x="841" y="488"/>
                </a:cubicBezTo>
                <a:cubicBezTo>
                  <a:pt x="868" y="470"/>
                  <a:pt x="895" y="452"/>
                  <a:pt x="913" y="443"/>
                </a:cubicBezTo>
                <a:cubicBezTo>
                  <a:pt x="931" y="443"/>
                  <a:pt x="949" y="443"/>
                  <a:pt x="967" y="452"/>
                </a:cubicBezTo>
                <a:cubicBezTo>
                  <a:pt x="976" y="461"/>
                  <a:pt x="985" y="461"/>
                  <a:pt x="985" y="470"/>
                </a:cubicBezTo>
                <a:cubicBezTo>
                  <a:pt x="994" y="470"/>
                  <a:pt x="994" y="479"/>
                  <a:pt x="994" y="479"/>
                </a:cubicBezTo>
                <a:cubicBezTo>
                  <a:pt x="1003" y="488"/>
                  <a:pt x="1003" y="488"/>
                  <a:pt x="1012" y="497"/>
                </a:cubicBezTo>
                <a:cubicBezTo>
                  <a:pt x="1012" y="497"/>
                  <a:pt x="1022" y="506"/>
                  <a:pt x="1022" y="515"/>
                </a:cubicBezTo>
                <a:cubicBezTo>
                  <a:pt x="1031" y="533"/>
                  <a:pt x="1040" y="560"/>
                  <a:pt x="1040" y="587"/>
                </a:cubicBezTo>
                <a:cubicBezTo>
                  <a:pt x="1048" y="641"/>
                  <a:pt x="1040" y="705"/>
                  <a:pt x="1012" y="750"/>
                </a:cubicBezTo>
                <a:cubicBezTo>
                  <a:pt x="985" y="804"/>
                  <a:pt x="949" y="849"/>
                  <a:pt x="904" y="894"/>
                </a:cubicBezTo>
                <a:cubicBezTo>
                  <a:pt x="868" y="949"/>
                  <a:pt x="823" y="985"/>
                  <a:pt x="778" y="1039"/>
                </a:cubicBezTo>
                <a:cubicBezTo>
                  <a:pt x="741" y="1084"/>
                  <a:pt x="705" y="1139"/>
                  <a:pt x="678" y="1193"/>
                </a:cubicBezTo>
                <a:cubicBezTo>
                  <a:pt x="651" y="1256"/>
                  <a:pt x="633" y="1328"/>
                  <a:pt x="651" y="1391"/>
                </a:cubicBezTo>
                <a:cubicBezTo>
                  <a:pt x="651" y="1428"/>
                  <a:pt x="669" y="1455"/>
                  <a:pt x="687" y="1482"/>
                </a:cubicBezTo>
                <a:cubicBezTo>
                  <a:pt x="705" y="1509"/>
                  <a:pt x="732" y="1536"/>
                  <a:pt x="750" y="1554"/>
                </a:cubicBezTo>
                <a:cubicBezTo>
                  <a:pt x="778" y="1572"/>
                  <a:pt x="814" y="1590"/>
                  <a:pt x="841" y="1599"/>
                </a:cubicBezTo>
                <a:cubicBezTo>
                  <a:pt x="877" y="1608"/>
                  <a:pt x="904" y="1617"/>
                  <a:pt x="940" y="1617"/>
                </a:cubicBezTo>
                <a:cubicBezTo>
                  <a:pt x="1012" y="1608"/>
                  <a:pt x="1067" y="1581"/>
                  <a:pt x="1121" y="1536"/>
                </a:cubicBezTo>
                <a:cubicBezTo>
                  <a:pt x="1175" y="1500"/>
                  <a:pt x="1211" y="1455"/>
                  <a:pt x="1256" y="1409"/>
                </a:cubicBezTo>
                <a:cubicBezTo>
                  <a:pt x="1284" y="1391"/>
                  <a:pt x="1301" y="1364"/>
                  <a:pt x="1329" y="1346"/>
                </a:cubicBezTo>
                <a:cubicBezTo>
                  <a:pt x="1338" y="1337"/>
                  <a:pt x="1347" y="1328"/>
                  <a:pt x="1365" y="1319"/>
                </a:cubicBezTo>
                <a:cubicBezTo>
                  <a:pt x="1374" y="1319"/>
                  <a:pt x="1374" y="1319"/>
                  <a:pt x="1383" y="1310"/>
                </a:cubicBezTo>
                <a:cubicBezTo>
                  <a:pt x="1392" y="1310"/>
                  <a:pt x="1392" y="1310"/>
                  <a:pt x="1392" y="1310"/>
                </a:cubicBezTo>
                <a:cubicBezTo>
                  <a:pt x="1401" y="1301"/>
                  <a:pt x="1401" y="1301"/>
                  <a:pt x="1401" y="1301"/>
                </a:cubicBezTo>
                <a:cubicBezTo>
                  <a:pt x="1428" y="1292"/>
                  <a:pt x="1455" y="1283"/>
                  <a:pt x="1482" y="1283"/>
                </a:cubicBezTo>
                <a:cubicBezTo>
                  <a:pt x="1509" y="1292"/>
                  <a:pt x="1528" y="1301"/>
                  <a:pt x="1546" y="1310"/>
                </a:cubicBezTo>
                <a:cubicBezTo>
                  <a:pt x="1555" y="1328"/>
                  <a:pt x="1564" y="1355"/>
                  <a:pt x="1564" y="1382"/>
                </a:cubicBezTo>
                <a:cubicBezTo>
                  <a:pt x="1573" y="1418"/>
                  <a:pt x="1573" y="1446"/>
                  <a:pt x="1573" y="1473"/>
                </a:cubicBezTo>
                <a:cubicBezTo>
                  <a:pt x="1573" y="1590"/>
                  <a:pt x="1537" y="1708"/>
                  <a:pt x="1464" y="1807"/>
                </a:cubicBezTo>
                <a:cubicBezTo>
                  <a:pt x="1401" y="1897"/>
                  <a:pt x="1301" y="1979"/>
                  <a:pt x="1220" y="2087"/>
                </a:cubicBezTo>
                <a:cubicBezTo>
                  <a:pt x="1202" y="2105"/>
                  <a:pt x="1184" y="2141"/>
                  <a:pt x="1166" y="2168"/>
                </a:cubicBezTo>
                <a:cubicBezTo>
                  <a:pt x="1148" y="2196"/>
                  <a:pt x="1130" y="2232"/>
                  <a:pt x="1121" y="2259"/>
                </a:cubicBezTo>
                <a:cubicBezTo>
                  <a:pt x="1103" y="2331"/>
                  <a:pt x="1094" y="2412"/>
                  <a:pt x="1139" y="2485"/>
                </a:cubicBezTo>
                <a:cubicBezTo>
                  <a:pt x="1157" y="2503"/>
                  <a:pt x="1175" y="2521"/>
                  <a:pt x="1193" y="2530"/>
                </a:cubicBezTo>
                <a:cubicBezTo>
                  <a:pt x="1211" y="2548"/>
                  <a:pt x="1238" y="2548"/>
                  <a:pt x="1256" y="2557"/>
                </a:cubicBezTo>
                <a:cubicBezTo>
                  <a:pt x="1275" y="2557"/>
                  <a:pt x="1284" y="2557"/>
                  <a:pt x="1301" y="2566"/>
                </a:cubicBezTo>
                <a:cubicBezTo>
                  <a:pt x="1320" y="2566"/>
                  <a:pt x="1338" y="2566"/>
                  <a:pt x="1356" y="2566"/>
                </a:cubicBezTo>
                <a:cubicBezTo>
                  <a:pt x="1419" y="2566"/>
                  <a:pt x="1491" y="2557"/>
                  <a:pt x="1555" y="2539"/>
                </a:cubicBezTo>
                <a:cubicBezTo>
                  <a:pt x="1618" y="2521"/>
                  <a:pt x="1681" y="2485"/>
                  <a:pt x="1735" y="2449"/>
                </a:cubicBezTo>
                <a:cubicBezTo>
                  <a:pt x="1799" y="2412"/>
                  <a:pt x="1844" y="2367"/>
                  <a:pt x="1889" y="2322"/>
                </a:cubicBezTo>
                <a:cubicBezTo>
                  <a:pt x="1979" y="2232"/>
                  <a:pt x="2061" y="2132"/>
                  <a:pt x="2151" y="2078"/>
                </a:cubicBezTo>
                <a:cubicBezTo>
                  <a:pt x="2187" y="2051"/>
                  <a:pt x="2187" y="2051"/>
                  <a:pt x="2187" y="2051"/>
                </a:cubicBezTo>
                <a:cubicBezTo>
                  <a:pt x="2205" y="2051"/>
                  <a:pt x="2214" y="2042"/>
                  <a:pt x="2223" y="2033"/>
                </a:cubicBezTo>
                <a:cubicBezTo>
                  <a:pt x="2241" y="2033"/>
                  <a:pt x="2250" y="2024"/>
                  <a:pt x="2259" y="2024"/>
                </a:cubicBezTo>
                <a:cubicBezTo>
                  <a:pt x="2277" y="2015"/>
                  <a:pt x="2287" y="2015"/>
                  <a:pt x="2305" y="2015"/>
                </a:cubicBezTo>
                <a:cubicBezTo>
                  <a:pt x="2350" y="2006"/>
                  <a:pt x="2395" y="2015"/>
                  <a:pt x="2422" y="2042"/>
                </a:cubicBezTo>
                <a:cubicBezTo>
                  <a:pt x="2458" y="2069"/>
                  <a:pt x="2485" y="2114"/>
                  <a:pt x="2494" y="2168"/>
                </a:cubicBezTo>
                <a:cubicBezTo>
                  <a:pt x="2503" y="2187"/>
                  <a:pt x="2503" y="2214"/>
                  <a:pt x="2503" y="2241"/>
                </a:cubicBezTo>
                <a:cubicBezTo>
                  <a:pt x="2503" y="2250"/>
                  <a:pt x="2503" y="2268"/>
                  <a:pt x="2503" y="2277"/>
                </a:cubicBezTo>
                <a:cubicBezTo>
                  <a:pt x="2503" y="2295"/>
                  <a:pt x="2494" y="2304"/>
                  <a:pt x="2494" y="2322"/>
                </a:cubicBezTo>
                <a:cubicBezTo>
                  <a:pt x="2476" y="2376"/>
                  <a:pt x="2458" y="2421"/>
                  <a:pt x="2422" y="2476"/>
                </a:cubicBezTo>
                <a:cubicBezTo>
                  <a:pt x="2395" y="2530"/>
                  <a:pt x="2368" y="2584"/>
                  <a:pt x="2332" y="2638"/>
                </a:cubicBezTo>
                <a:cubicBezTo>
                  <a:pt x="2296" y="2693"/>
                  <a:pt x="2268" y="2747"/>
                  <a:pt x="2241" y="2810"/>
                </a:cubicBezTo>
                <a:cubicBezTo>
                  <a:pt x="2223" y="2873"/>
                  <a:pt x="2205" y="2946"/>
                  <a:pt x="2214" y="3018"/>
                </a:cubicBezTo>
                <a:cubicBezTo>
                  <a:pt x="2214" y="3054"/>
                  <a:pt x="2223" y="3099"/>
                  <a:pt x="2241" y="3126"/>
                </a:cubicBezTo>
                <a:cubicBezTo>
                  <a:pt x="2250" y="3144"/>
                  <a:pt x="2259" y="3162"/>
                  <a:pt x="2268" y="3180"/>
                </a:cubicBezTo>
                <a:cubicBezTo>
                  <a:pt x="2287" y="3198"/>
                  <a:pt x="2296" y="3208"/>
                  <a:pt x="2314" y="3225"/>
                </a:cubicBezTo>
                <a:cubicBezTo>
                  <a:pt x="2350" y="3244"/>
                  <a:pt x="2377" y="3262"/>
                  <a:pt x="2413" y="3271"/>
                </a:cubicBezTo>
                <a:cubicBezTo>
                  <a:pt x="2440" y="3280"/>
                  <a:pt x="2440" y="3280"/>
                  <a:pt x="2440" y="3280"/>
                </a:cubicBezTo>
                <a:cubicBezTo>
                  <a:pt x="2449" y="3289"/>
                  <a:pt x="2449" y="3289"/>
                  <a:pt x="2458" y="3289"/>
                </a:cubicBezTo>
                <a:cubicBezTo>
                  <a:pt x="2476" y="3298"/>
                  <a:pt x="2494" y="3298"/>
                  <a:pt x="2512" y="3298"/>
                </a:cubicBezTo>
                <a:cubicBezTo>
                  <a:pt x="2585" y="3307"/>
                  <a:pt x="2657" y="3298"/>
                  <a:pt x="2720" y="3280"/>
                </a:cubicBezTo>
                <a:cubicBezTo>
                  <a:pt x="2783" y="3271"/>
                  <a:pt x="2847" y="3235"/>
                  <a:pt x="2901" y="3198"/>
                </a:cubicBezTo>
                <a:cubicBezTo>
                  <a:pt x="2928" y="3189"/>
                  <a:pt x="2955" y="3162"/>
                  <a:pt x="2982" y="3144"/>
                </a:cubicBezTo>
                <a:cubicBezTo>
                  <a:pt x="3009" y="3117"/>
                  <a:pt x="3027" y="3099"/>
                  <a:pt x="3055" y="3072"/>
                </a:cubicBezTo>
                <a:cubicBezTo>
                  <a:pt x="3100" y="3027"/>
                  <a:pt x="3136" y="2972"/>
                  <a:pt x="3163" y="2909"/>
                </a:cubicBezTo>
                <a:cubicBezTo>
                  <a:pt x="3226" y="2801"/>
                  <a:pt x="3271" y="2683"/>
                  <a:pt x="3308" y="2557"/>
                </a:cubicBezTo>
                <a:cubicBezTo>
                  <a:pt x="3317" y="2494"/>
                  <a:pt x="3335" y="2440"/>
                  <a:pt x="3344" y="2376"/>
                </a:cubicBezTo>
                <a:cubicBezTo>
                  <a:pt x="3353" y="2304"/>
                  <a:pt x="3353" y="2241"/>
                  <a:pt x="3344" y="2177"/>
                </a:cubicBezTo>
                <a:cubicBezTo>
                  <a:pt x="3335" y="2114"/>
                  <a:pt x="3308" y="2051"/>
                  <a:pt x="3280" y="199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165">
            <a:extLst>
              <a:ext uri="{FF2B5EF4-FFF2-40B4-BE49-F238E27FC236}">
                <a16:creationId xmlns:a16="http://schemas.microsoft.com/office/drawing/2014/main" id="{79E8D747-66B0-3F48-B79D-6A1D4A07C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911" y="11182383"/>
            <a:ext cx="1030681" cy="562644"/>
          </a:xfrm>
          <a:custGeom>
            <a:avLst/>
            <a:gdLst>
              <a:gd name="T0" fmla="*/ 904 w 914"/>
              <a:gd name="T1" fmla="*/ 433 h 498"/>
              <a:gd name="T2" fmla="*/ 904 w 914"/>
              <a:gd name="T3" fmla="*/ 433 h 498"/>
              <a:gd name="T4" fmla="*/ 904 w 914"/>
              <a:gd name="T5" fmla="*/ 433 h 498"/>
              <a:gd name="T6" fmla="*/ 840 w 914"/>
              <a:gd name="T7" fmla="*/ 416 h 498"/>
              <a:gd name="T8" fmla="*/ 777 w 914"/>
              <a:gd name="T9" fmla="*/ 397 h 498"/>
              <a:gd name="T10" fmla="*/ 714 w 914"/>
              <a:gd name="T11" fmla="*/ 388 h 498"/>
              <a:gd name="T12" fmla="*/ 651 w 914"/>
              <a:gd name="T13" fmla="*/ 370 h 498"/>
              <a:gd name="T14" fmla="*/ 596 w 914"/>
              <a:gd name="T15" fmla="*/ 361 h 498"/>
              <a:gd name="T16" fmla="*/ 533 w 914"/>
              <a:gd name="T17" fmla="*/ 343 h 498"/>
              <a:gd name="T18" fmla="*/ 470 w 914"/>
              <a:gd name="T19" fmla="*/ 334 h 498"/>
              <a:gd name="T20" fmla="*/ 407 w 914"/>
              <a:gd name="T21" fmla="*/ 316 h 498"/>
              <a:gd name="T22" fmla="*/ 343 w 914"/>
              <a:gd name="T23" fmla="*/ 298 h 498"/>
              <a:gd name="T24" fmla="*/ 289 w 914"/>
              <a:gd name="T25" fmla="*/ 262 h 498"/>
              <a:gd name="T26" fmla="*/ 244 w 914"/>
              <a:gd name="T27" fmla="*/ 217 h 498"/>
              <a:gd name="T28" fmla="*/ 208 w 914"/>
              <a:gd name="T29" fmla="*/ 163 h 498"/>
              <a:gd name="T30" fmla="*/ 162 w 914"/>
              <a:gd name="T31" fmla="*/ 117 h 498"/>
              <a:gd name="T32" fmla="*/ 117 w 914"/>
              <a:gd name="T33" fmla="*/ 81 h 498"/>
              <a:gd name="T34" fmla="*/ 72 w 914"/>
              <a:gd name="T35" fmla="*/ 36 h 498"/>
              <a:gd name="T36" fmla="*/ 18 w 914"/>
              <a:gd name="T37" fmla="*/ 0 h 498"/>
              <a:gd name="T38" fmla="*/ 9 w 914"/>
              <a:gd name="T39" fmla="*/ 0 h 498"/>
              <a:gd name="T40" fmla="*/ 9 w 914"/>
              <a:gd name="T41" fmla="*/ 0 h 498"/>
              <a:gd name="T42" fmla="*/ 0 w 914"/>
              <a:gd name="T43" fmla="*/ 0 h 498"/>
              <a:gd name="T44" fmla="*/ 81 w 914"/>
              <a:gd name="T45" fmla="*/ 135 h 498"/>
              <a:gd name="T46" fmla="*/ 99 w 914"/>
              <a:gd name="T47" fmla="*/ 199 h 498"/>
              <a:gd name="T48" fmla="*/ 145 w 914"/>
              <a:gd name="T49" fmla="*/ 235 h 498"/>
              <a:gd name="T50" fmla="*/ 208 w 914"/>
              <a:gd name="T51" fmla="*/ 271 h 498"/>
              <a:gd name="T52" fmla="*/ 271 w 914"/>
              <a:gd name="T53" fmla="*/ 298 h 498"/>
              <a:gd name="T54" fmla="*/ 325 w 914"/>
              <a:gd name="T55" fmla="*/ 334 h 498"/>
              <a:gd name="T56" fmla="*/ 379 w 914"/>
              <a:gd name="T57" fmla="*/ 379 h 498"/>
              <a:gd name="T58" fmla="*/ 434 w 914"/>
              <a:gd name="T59" fmla="*/ 416 h 498"/>
              <a:gd name="T60" fmla="*/ 497 w 914"/>
              <a:gd name="T61" fmla="*/ 452 h 498"/>
              <a:gd name="T62" fmla="*/ 560 w 914"/>
              <a:gd name="T63" fmla="*/ 479 h 498"/>
              <a:gd name="T64" fmla="*/ 632 w 914"/>
              <a:gd name="T65" fmla="*/ 497 h 498"/>
              <a:gd name="T66" fmla="*/ 705 w 914"/>
              <a:gd name="T67" fmla="*/ 497 h 498"/>
              <a:gd name="T68" fmla="*/ 768 w 914"/>
              <a:gd name="T69" fmla="*/ 497 h 498"/>
              <a:gd name="T70" fmla="*/ 840 w 914"/>
              <a:gd name="T71" fmla="*/ 479 h 498"/>
              <a:gd name="T72" fmla="*/ 904 w 914"/>
              <a:gd name="T73" fmla="*/ 452 h 498"/>
              <a:gd name="T74" fmla="*/ 913 w 914"/>
              <a:gd name="T75" fmla="*/ 443 h 498"/>
              <a:gd name="T76" fmla="*/ 904 w 914"/>
              <a:gd name="T77" fmla="*/ 433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14" h="498">
                <a:moveTo>
                  <a:pt x="904" y="433"/>
                </a:moveTo>
                <a:lnTo>
                  <a:pt x="904" y="433"/>
                </a:lnTo>
                <a:lnTo>
                  <a:pt x="904" y="433"/>
                </a:lnTo>
                <a:cubicBezTo>
                  <a:pt x="885" y="425"/>
                  <a:pt x="858" y="425"/>
                  <a:pt x="840" y="416"/>
                </a:cubicBezTo>
                <a:cubicBezTo>
                  <a:pt x="813" y="406"/>
                  <a:pt x="795" y="406"/>
                  <a:pt x="777" y="397"/>
                </a:cubicBezTo>
                <a:cubicBezTo>
                  <a:pt x="759" y="397"/>
                  <a:pt x="732" y="388"/>
                  <a:pt x="714" y="388"/>
                </a:cubicBezTo>
                <a:cubicBezTo>
                  <a:pt x="696" y="379"/>
                  <a:pt x="678" y="370"/>
                  <a:pt x="651" y="370"/>
                </a:cubicBezTo>
                <a:cubicBezTo>
                  <a:pt x="632" y="361"/>
                  <a:pt x="614" y="361"/>
                  <a:pt x="596" y="361"/>
                </a:cubicBezTo>
                <a:cubicBezTo>
                  <a:pt x="578" y="352"/>
                  <a:pt x="551" y="352"/>
                  <a:pt x="533" y="343"/>
                </a:cubicBezTo>
                <a:cubicBezTo>
                  <a:pt x="515" y="343"/>
                  <a:pt x="497" y="334"/>
                  <a:pt x="470" y="334"/>
                </a:cubicBezTo>
                <a:cubicBezTo>
                  <a:pt x="452" y="325"/>
                  <a:pt x="434" y="325"/>
                  <a:pt x="407" y="316"/>
                </a:cubicBezTo>
                <a:cubicBezTo>
                  <a:pt x="389" y="316"/>
                  <a:pt x="370" y="307"/>
                  <a:pt x="343" y="298"/>
                </a:cubicBezTo>
                <a:cubicBezTo>
                  <a:pt x="325" y="289"/>
                  <a:pt x="307" y="280"/>
                  <a:pt x="289" y="262"/>
                </a:cubicBezTo>
                <a:cubicBezTo>
                  <a:pt x="271" y="253"/>
                  <a:pt x="262" y="235"/>
                  <a:pt x="244" y="217"/>
                </a:cubicBezTo>
                <a:cubicBezTo>
                  <a:pt x="235" y="199"/>
                  <a:pt x="226" y="180"/>
                  <a:pt x="208" y="163"/>
                </a:cubicBezTo>
                <a:cubicBezTo>
                  <a:pt x="199" y="144"/>
                  <a:pt x="181" y="135"/>
                  <a:pt x="162" y="117"/>
                </a:cubicBezTo>
                <a:cubicBezTo>
                  <a:pt x="154" y="108"/>
                  <a:pt x="136" y="90"/>
                  <a:pt x="117" y="81"/>
                </a:cubicBezTo>
                <a:cubicBezTo>
                  <a:pt x="108" y="63"/>
                  <a:pt x="90" y="45"/>
                  <a:pt x="72" y="36"/>
                </a:cubicBezTo>
                <a:cubicBezTo>
                  <a:pt x="54" y="18"/>
                  <a:pt x="36" y="9"/>
                  <a:pt x="18" y="0"/>
                </a:cubicBez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cubicBezTo>
                  <a:pt x="9" y="0"/>
                  <a:pt x="9" y="0"/>
                  <a:pt x="0" y="0"/>
                </a:cubicBezTo>
                <a:cubicBezTo>
                  <a:pt x="36" y="36"/>
                  <a:pt x="63" y="81"/>
                  <a:pt x="81" y="135"/>
                </a:cubicBezTo>
                <a:cubicBezTo>
                  <a:pt x="90" y="154"/>
                  <a:pt x="90" y="180"/>
                  <a:pt x="99" y="199"/>
                </a:cubicBezTo>
                <a:cubicBezTo>
                  <a:pt x="117" y="217"/>
                  <a:pt x="126" y="226"/>
                  <a:pt x="145" y="235"/>
                </a:cubicBezTo>
                <a:cubicBezTo>
                  <a:pt x="162" y="253"/>
                  <a:pt x="190" y="262"/>
                  <a:pt x="208" y="271"/>
                </a:cubicBezTo>
                <a:cubicBezTo>
                  <a:pt x="226" y="280"/>
                  <a:pt x="253" y="289"/>
                  <a:pt x="271" y="298"/>
                </a:cubicBezTo>
                <a:cubicBezTo>
                  <a:pt x="289" y="307"/>
                  <a:pt x="307" y="316"/>
                  <a:pt x="325" y="334"/>
                </a:cubicBezTo>
                <a:cubicBezTo>
                  <a:pt x="343" y="343"/>
                  <a:pt x="361" y="361"/>
                  <a:pt x="379" y="379"/>
                </a:cubicBezTo>
                <a:cubicBezTo>
                  <a:pt x="398" y="388"/>
                  <a:pt x="415" y="406"/>
                  <a:pt x="434" y="416"/>
                </a:cubicBezTo>
                <a:cubicBezTo>
                  <a:pt x="452" y="433"/>
                  <a:pt x="479" y="443"/>
                  <a:pt x="497" y="452"/>
                </a:cubicBezTo>
                <a:cubicBezTo>
                  <a:pt x="515" y="461"/>
                  <a:pt x="542" y="470"/>
                  <a:pt x="560" y="479"/>
                </a:cubicBezTo>
                <a:cubicBezTo>
                  <a:pt x="587" y="488"/>
                  <a:pt x="605" y="488"/>
                  <a:pt x="632" y="497"/>
                </a:cubicBezTo>
                <a:cubicBezTo>
                  <a:pt x="651" y="497"/>
                  <a:pt x="678" y="497"/>
                  <a:pt x="705" y="497"/>
                </a:cubicBezTo>
                <a:cubicBezTo>
                  <a:pt x="723" y="497"/>
                  <a:pt x="750" y="497"/>
                  <a:pt x="768" y="497"/>
                </a:cubicBezTo>
                <a:cubicBezTo>
                  <a:pt x="795" y="488"/>
                  <a:pt x="813" y="488"/>
                  <a:pt x="840" y="479"/>
                </a:cubicBezTo>
                <a:cubicBezTo>
                  <a:pt x="858" y="470"/>
                  <a:pt x="885" y="461"/>
                  <a:pt x="904" y="452"/>
                </a:cubicBezTo>
                <a:cubicBezTo>
                  <a:pt x="904" y="452"/>
                  <a:pt x="904" y="443"/>
                  <a:pt x="913" y="443"/>
                </a:cubicBezTo>
                <a:cubicBezTo>
                  <a:pt x="913" y="443"/>
                  <a:pt x="904" y="443"/>
                  <a:pt x="904" y="433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66">
            <a:extLst>
              <a:ext uri="{FF2B5EF4-FFF2-40B4-BE49-F238E27FC236}">
                <a16:creationId xmlns:a16="http://schemas.microsoft.com/office/drawing/2014/main" id="{76172602-B0D9-5845-BEFA-C6D6DCA2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039" y="9638849"/>
            <a:ext cx="921140" cy="652269"/>
          </a:xfrm>
          <a:custGeom>
            <a:avLst/>
            <a:gdLst>
              <a:gd name="T0" fmla="*/ 669 w 814"/>
              <a:gd name="T1" fmla="*/ 578 h 579"/>
              <a:gd name="T2" fmla="*/ 669 w 814"/>
              <a:gd name="T3" fmla="*/ 578 h 579"/>
              <a:gd name="T4" fmla="*/ 804 w 814"/>
              <a:gd name="T5" fmla="*/ 551 h 579"/>
              <a:gd name="T6" fmla="*/ 804 w 814"/>
              <a:gd name="T7" fmla="*/ 551 h 579"/>
              <a:gd name="T8" fmla="*/ 804 w 814"/>
              <a:gd name="T9" fmla="*/ 542 h 579"/>
              <a:gd name="T10" fmla="*/ 687 w 814"/>
              <a:gd name="T11" fmla="*/ 487 h 579"/>
              <a:gd name="T12" fmla="*/ 569 w 814"/>
              <a:gd name="T13" fmla="*/ 433 h 579"/>
              <a:gd name="T14" fmla="*/ 443 w 814"/>
              <a:gd name="T15" fmla="*/ 397 h 579"/>
              <a:gd name="T16" fmla="*/ 389 w 814"/>
              <a:gd name="T17" fmla="*/ 379 h 579"/>
              <a:gd name="T18" fmla="*/ 353 w 814"/>
              <a:gd name="T19" fmla="*/ 379 h 579"/>
              <a:gd name="T20" fmla="*/ 325 w 814"/>
              <a:gd name="T21" fmla="*/ 370 h 579"/>
              <a:gd name="T22" fmla="*/ 208 w 814"/>
              <a:gd name="T23" fmla="*/ 307 h 579"/>
              <a:gd name="T24" fmla="*/ 136 w 814"/>
              <a:gd name="T25" fmla="*/ 207 h 579"/>
              <a:gd name="T26" fmla="*/ 108 w 814"/>
              <a:gd name="T27" fmla="*/ 153 h 579"/>
              <a:gd name="T28" fmla="*/ 91 w 814"/>
              <a:gd name="T29" fmla="*/ 135 h 579"/>
              <a:gd name="T30" fmla="*/ 82 w 814"/>
              <a:gd name="T31" fmla="*/ 117 h 579"/>
              <a:gd name="T32" fmla="*/ 72 w 814"/>
              <a:gd name="T33" fmla="*/ 108 h 579"/>
              <a:gd name="T34" fmla="*/ 9 w 814"/>
              <a:gd name="T35" fmla="*/ 0 h 579"/>
              <a:gd name="T36" fmla="*/ 9 w 814"/>
              <a:gd name="T37" fmla="*/ 0 h 579"/>
              <a:gd name="T38" fmla="*/ 9 w 814"/>
              <a:gd name="T39" fmla="*/ 0 h 579"/>
              <a:gd name="T40" fmla="*/ 0 w 814"/>
              <a:gd name="T41" fmla="*/ 0 h 579"/>
              <a:gd name="T42" fmla="*/ 0 w 814"/>
              <a:gd name="T43" fmla="*/ 180 h 579"/>
              <a:gd name="T44" fmla="*/ 18 w 814"/>
              <a:gd name="T45" fmla="*/ 216 h 579"/>
              <a:gd name="T46" fmla="*/ 63 w 814"/>
              <a:gd name="T47" fmla="*/ 271 h 579"/>
              <a:gd name="T48" fmla="*/ 190 w 814"/>
              <a:gd name="T49" fmla="*/ 343 h 579"/>
              <a:gd name="T50" fmla="*/ 289 w 814"/>
              <a:gd name="T51" fmla="*/ 424 h 579"/>
              <a:gd name="T52" fmla="*/ 344 w 814"/>
              <a:gd name="T53" fmla="*/ 469 h 579"/>
              <a:gd name="T54" fmla="*/ 407 w 814"/>
              <a:gd name="T55" fmla="*/ 506 h 579"/>
              <a:gd name="T56" fmla="*/ 533 w 814"/>
              <a:gd name="T57" fmla="*/ 560 h 579"/>
              <a:gd name="T58" fmla="*/ 669 w 814"/>
              <a:gd name="T59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14" h="579">
                <a:moveTo>
                  <a:pt x="669" y="578"/>
                </a:moveTo>
                <a:lnTo>
                  <a:pt x="669" y="578"/>
                </a:lnTo>
                <a:cubicBezTo>
                  <a:pt x="714" y="578"/>
                  <a:pt x="759" y="569"/>
                  <a:pt x="804" y="551"/>
                </a:cubicBezTo>
                <a:lnTo>
                  <a:pt x="804" y="551"/>
                </a:lnTo>
                <a:cubicBezTo>
                  <a:pt x="813" y="551"/>
                  <a:pt x="813" y="542"/>
                  <a:pt x="804" y="542"/>
                </a:cubicBezTo>
                <a:cubicBezTo>
                  <a:pt x="768" y="515"/>
                  <a:pt x="723" y="496"/>
                  <a:pt x="687" y="487"/>
                </a:cubicBezTo>
                <a:cubicBezTo>
                  <a:pt x="642" y="469"/>
                  <a:pt x="606" y="451"/>
                  <a:pt x="569" y="433"/>
                </a:cubicBezTo>
                <a:cubicBezTo>
                  <a:pt x="524" y="424"/>
                  <a:pt x="488" y="415"/>
                  <a:pt x="443" y="397"/>
                </a:cubicBezTo>
                <a:cubicBezTo>
                  <a:pt x="425" y="397"/>
                  <a:pt x="407" y="388"/>
                  <a:pt x="389" y="379"/>
                </a:cubicBezTo>
                <a:cubicBezTo>
                  <a:pt x="380" y="379"/>
                  <a:pt x="361" y="379"/>
                  <a:pt x="353" y="379"/>
                </a:cubicBezTo>
                <a:cubicBezTo>
                  <a:pt x="325" y="370"/>
                  <a:pt x="325" y="370"/>
                  <a:pt x="325" y="370"/>
                </a:cubicBezTo>
                <a:cubicBezTo>
                  <a:pt x="280" y="361"/>
                  <a:pt x="244" y="343"/>
                  <a:pt x="208" y="307"/>
                </a:cubicBezTo>
                <a:cubicBezTo>
                  <a:pt x="172" y="280"/>
                  <a:pt x="154" y="234"/>
                  <a:pt x="136" y="207"/>
                </a:cubicBezTo>
                <a:cubicBezTo>
                  <a:pt x="127" y="189"/>
                  <a:pt x="118" y="171"/>
                  <a:pt x="108" y="153"/>
                </a:cubicBezTo>
                <a:cubicBezTo>
                  <a:pt x="100" y="144"/>
                  <a:pt x="91" y="144"/>
                  <a:pt x="91" y="135"/>
                </a:cubicBezTo>
                <a:cubicBezTo>
                  <a:pt x="82" y="126"/>
                  <a:pt x="82" y="126"/>
                  <a:pt x="82" y="117"/>
                </a:cubicBezTo>
                <a:cubicBezTo>
                  <a:pt x="82" y="117"/>
                  <a:pt x="72" y="117"/>
                  <a:pt x="72" y="108"/>
                </a:cubicBezTo>
                <a:cubicBezTo>
                  <a:pt x="54" y="81"/>
                  <a:pt x="36" y="45"/>
                  <a:pt x="9" y="0"/>
                </a:cubicBezTo>
                <a:lnTo>
                  <a:pt x="9" y="0"/>
                </a:lnTo>
                <a:lnTo>
                  <a:pt x="9" y="0"/>
                </a:lnTo>
                <a:cubicBezTo>
                  <a:pt x="9" y="0"/>
                  <a:pt x="9" y="0"/>
                  <a:pt x="0" y="0"/>
                </a:cubicBezTo>
                <a:cubicBezTo>
                  <a:pt x="27" y="54"/>
                  <a:pt x="27" y="126"/>
                  <a:pt x="0" y="180"/>
                </a:cubicBezTo>
                <a:cubicBezTo>
                  <a:pt x="9" y="198"/>
                  <a:pt x="9" y="207"/>
                  <a:pt x="18" y="216"/>
                </a:cubicBezTo>
                <a:cubicBezTo>
                  <a:pt x="27" y="234"/>
                  <a:pt x="45" y="253"/>
                  <a:pt x="63" y="271"/>
                </a:cubicBezTo>
                <a:cubicBezTo>
                  <a:pt x="100" y="298"/>
                  <a:pt x="145" y="316"/>
                  <a:pt x="190" y="343"/>
                </a:cubicBezTo>
                <a:cubicBezTo>
                  <a:pt x="226" y="361"/>
                  <a:pt x="262" y="388"/>
                  <a:pt x="289" y="424"/>
                </a:cubicBezTo>
                <a:cubicBezTo>
                  <a:pt x="307" y="442"/>
                  <a:pt x="325" y="451"/>
                  <a:pt x="344" y="469"/>
                </a:cubicBezTo>
                <a:cubicBezTo>
                  <a:pt x="361" y="478"/>
                  <a:pt x="380" y="496"/>
                  <a:pt x="407" y="506"/>
                </a:cubicBezTo>
                <a:cubicBezTo>
                  <a:pt x="443" y="524"/>
                  <a:pt x="488" y="542"/>
                  <a:pt x="533" y="560"/>
                </a:cubicBezTo>
                <a:cubicBezTo>
                  <a:pt x="578" y="569"/>
                  <a:pt x="624" y="578"/>
                  <a:pt x="669" y="578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67">
            <a:extLst>
              <a:ext uri="{FF2B5EF4-FFF2-40B4-BE49-F238E27FC236}">
                <a16:creationId xmlns:a16="http://schemas.microsoft.com/office/drawing/2014/main" id="{813D21B2-068E-3C4C-84B5-4B474D45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971" y="7906108"/>
            <a:ext cx="9958" cy="124480"/>
          </a:xfrm>
          <a:custGeom>
            <a:avLst/>
            <a:gdLst>
              <a:gd name="T0" fmla="*/ 9 w 10"/>
              <a:gd name="T1" fmla="*/ 0 h 110"/>
              <a:gd name="T2" fmla="*/ 9 w 10"/>
              <a:gd name="T3" fmla="*/ 0 h 110"/>
              <a:gd name="T4" fmla="*/ 0 w 10"/>
              <a:gd name="T5" fmla="*/ 109 h 110"/>
              <a:gd name="T6" fmla="*/ 9 w 10"/>
              <a:gd name="T7" fmla="*/ 109 h 110"/>
              <a:gd name="T8" fmla="*/ 9 w 10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10">
                <a:moveTo>
                  <a:pt x="9" y="0"/>
                </a:moveTo>
                <a:lnTo>
                  <a:pt x="9" y="0"/>
                </a:lnTo>
                <a:cubicBezTo>
                  <a:pt x="9" y="37"/>
                  <a:pt x="9" y="73"/>
                  <a:pt x="0" y="109"/>
                </a:cubicBezTo>
                <a:cubicBezTo>
                  <a:pt x="9" y="109"/>
                  <a:pt x="9" y="109"/>
                  <a:pt x="9" y="109"/>
                </a:cubicBezTo>
                <a:lnTo>
                  <a:pt x="9" y="0"/>
                </a:lnTo>
              </a:path>
            </a:pathLst>
          </a:custGeom>
          <a:solidFill>
            <a:srgbClr val="F3DF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68">
            <a:extLst>
              <a:ext uri="{FF2B5EF4-FFF2-40B4-BE49-F238E27FC236}">
                <a16:creationId xmlns:a16="http://schemas.microsoft.com/office/drawing/2014/main" id="{F6E90810-2788-A94C-8EE0-8333AA38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080" y="7672090"/>
            <a:ext cx="1458887" cy="358498"/>
          </a:xfrm>
          <a:custGeom>
            <a:avLst/>
            <a:gdLst>
              <a:gd name="T0" fmla="*/ 1292 w 1293"/>
              <a:gd name="T1" fmla="*/ 27 h 317"/>
              <a:gd name="T2" fmla="*/ 1292 w 1293"/>
              <a:gd name="T3" fmla="*/ 27 h 317"/>
              <a:gd name="T4" fmla="*/ 1292 w 1293"/>
              <a:gd name="T5" fmla="*/ 9 h 317"/>
              <a:gd name="T6" fmla="*/ 1283 w 1293"/>
              <a:gd name="T7" fmla="*/ 0 h 317"/>
              <a:gd name="T8" fmla="*/ 1283 w 1293"/>
              <a:gd name="T9" fmla="*/ 0 h 317"/>
              <a:gd name="T10" fmla="*/ 1283 w 1293"/>
              <a:gd name="T11" fmla="*/ 0 h 317"/>
              <a:gd name="T12" fmla="*/ 1274 w 1293"/>
              <a:gd name="T13" fmla="*/ 0 h 317"/>
              <a:gd name="T14" fmla="*/ 1256 w 1293"/>
              <a:gd name="T15" fmla="*/ 9 h 317"/>
              <a:gd name="T16" fmla="*/ 1238 w 1293"/>
              <a:gd name="T17" fmla="*/ 18 h 317"/>
              <a:gd name="T18" fmla="*/ 1202 w 1293"/>
              <a:gd name="T19" fmla="*/ 36 h 317"/>
              <a:gd name="T20" fmla="*/ 886 w 1293"/>
              <a:gd name="T21" fmla="*/ 253 h 317"/>
              <a:gd name="T22" fmla="*/ 696 w 1293"/>
              <a:gd name="T23" fmla="*/ 298 h 317"/>
              <a:gd name="T24" fmla="*/ 506 w 1293"/>
              <a:gd name="T25" fmla="*/ 271 h 317"/>
              <a:gd name="T26" fmla="*/ 344 w 1293"/>
              <a:gd name="T27" fmla="*/ 171 h 317"/>
              <a:gd name="T28" fmla="*/ 253 w 1293"/>
              <a:gd name="T29" fmla="*/ 63 h 317"/>
              <a:gd name="T30" fmla="*/ 172 w 1293"/>
              <a:gd name="T31" fmla="*/ 144 h 317"/>
              <a:gd name="T32" fmla="*/ 0 w 1293"/>
              <a:gd name="T33" fmla="*/ 316 h 317"/>
              <a:gd name="T34" fmla="*/ 1247 w 1293"/>
              <a:gd name="T35" fmla="*/ 316 h 317"/>
              <a:gd name="T36" fmla="*/ 1292 w 1293"/>
              <a:gd name="T37" fmla="*/ 180 h 317"/>
              <a:gd name="T38" fmla="*/ 1292 w 1293"/>
              <a:gd name="T39" fmla="*/ 99 h 317"/>
              <a:gd name="T40" fmla="*/ 1292 w 1293"/>
              <a:gd name="T41" fmla="*/ 54 h 317"/>
              <a:gd name="T42" fmla="*/ 1292 w 1293"/>
              <a:gd name="T43" fmla="*/ 2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93" h="317">
                <a:moveTo>
                  <a:pt x="1292" y="27"/>
                </a:moveTo>
                <a:lnTo>
                  <a:pt x="1292" y="27"/>
                </a:lnTo>
                <a:cubicBezTo>
                  <a:pt x="1292" y="27"/>
                  <a:pt x="1292" y="18"/>
                  <a:pt x="1292" y="9"/>
                </a:cubicBezTo>
                <a:lnTo>
                  <a:pt x="1283" y="0"/>
                </a:lnTo>
                <a:lnTo>
                  <a:pt x="1283" y="0"/>
                </a:lnTo>
                <a:lnTo>
                  <a:pt x="1283" y="0"/>
                </a:lnTo>
                <a:cubicBezTo>
                  <a:pt x="1283" y="0"/>
                  <a:pt x="1283" y="0"/>
                  <a:pt x="1274" y="0"/>
                </a:cubicBezTo>
                <a:cubicBezTo>
                  <a:pt x="1265" y="0"/>
                  <a:pt x="1265" y="9"/>
                  <a:pt x="1256" y="9"/>
                </a:cubicBezTo>
                <a:cubicBezTo>
                  <a:pt x="1256" y="9"/>
                  <a:pt x="1247" y="18"/>
                  <a:pt x="1238" y="18"/>
                </a:cubicBezTo>
                <a:cubicBezTo>
                  <a:pt x="1229" y="27"/>
                  <a:pt x="1211" y="36"/>
                  <a:pt x="1202" y="36"/>
                </a:cubicBezTo>
                <a:cubicBezTo>
                  <a:pt x="1103" y="99"/>
                  <a:pt x="1003" y="190"/>
                  <a:pt x="886" y="253"/>
                </a:cubicBezTo>
                <a:cubicBezTo>
                  <a:pt x="831" y="280"/>
                  <a:pt x="768" y="298"/>
                  <a:pt x="696" y="298"/>
                </a:cubicBezTo>
                <a:cubicBezTo>
                  <a:pt x="633" y="307"/>
                  <a:pt x="569" y="289"/>
                  <a:pt x="506" y="271"/>
                </a:cubicBezTo>
                <a:cubicBezTo>
                  <a:pt x="443" y="244"/>
                  <a:pt x="389" y="216"/>
                  <a:pt x="344" y="171"/>
                </a:cubicBezTo>
                <a:cubicBezTo>
                  <a:pt x="307" y="135"/>
                  <a:pt x="271" y="99"/>
                  <a:pt x="253" y="63"/>
                </a:cubicBezTo>
                <a:cubicBezTo>
                  <a:pt x="226" y="90"/>
                  <a:pt x="208" y="126"/>
                  <a:pt x="172" y="144"/>
                </a:cubicBezTo>
                <a:cubicBezTo>
                  <a:pt x="109" y="199"/>
                  <a:pt x="54" y="253"/>
                  <a:pt x="0" y="316"/>
                </a:cubicBezTo>
                <a:cubicBezTo>
                  <a:pt x="1247" y="316"/>
                  <a:pt x="1247" y="316"/>
                  <a:pt x="1247" y="316"/>
                </a:cubicBezTo>
                <a:cubicBezTo>
                  <a:pt x="1265" y="271"/>
                  <a:pt x="1283" y="226"/>
                  <a:pt x="1292" y="180"/>
                </a:cubicBezTo>
                <a:cubicBezTo>
                  <a:pt x="1292" y="153"/>
                  <a:pt x="1292" y="126"/>
                  <a:pt x="1292" y="99"/>
                </a:cubicBezTo>
                <a:cubicBezTo>
                  <a:pt x="1292" y="81"/>
                  <a:pt x="1292" y="63"/>
                  <a:pt x="1292" y="54"/>
                </a:cubicBezTo>
                <a:cubicBezTo>
                  <a:pt x="1292" y="45"/>
                  <a:pt x="1292" y="36"/>
                  <a:pt x="1292" y="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69">
            <a:extLst>
              <a:ext uri="{FF2B5EF4-FFF2-40B4-BE49-F238E27FC236}">
                <a16:creationId xmlns:a16="http://schemas.microsoft.com/office/drawing/2014/main" id="{73CFF31F-FDE6-EA41-873E-E4850FD4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182" y="4052253"/>
            <a:ext cx="4834747" cy="3978335"/>
          </a:xfrm>
          <a:custGeom>
            <a:avLst/>
            <a:gdLst>
              <a:gd name="T0" fmla="*/ 2331 w 4284"/>
              <a:gd name="T1" fmla="*/ 389 h 3524"/>
              <a:gd name="T2" fmla="*/ 2512 w 4284"/>
              <a:gd name="T3" fmla="*/ 651 h 3524"/>
              <a:gd name="T4" fmla="*/ 2521 w 4284"/>
              <a:gd name="T5" fmla="*/ 1147 h 3524"/>
              <a:gd name="T6" fmla="*/ 2250 w 4284"/>
              <a:gd name="T7" fmla="*/ 1563 h 3524"/>
              <a:gd name="T8" fmla="*/ 2367 w 4284"/>
              <a:gd name="T9" fmla="*/ 1265 h 3524"/>
              <a:gd name="T10" fmla="*/ 2467 w 4284"/>
              <a:gd name="T11" fmla="*/ 822 h 3524"/>
              <a:gd name="T12" fmla="*/ 2385 w 4284"/>
              <a:gd name="T13" fmla="*/ 596 h 3524"/>
              <a:gd name="T14" fmla="*/ 2187 w 4284"/>
              <a:gd name="T15" fmla="*/ 398 h 3524"/>
              <a:gd name="T16" fmla="*/ 0 w 4284"/>
              <a:gd name="T17" fmla="*/ 2529 h 3524"/>
              <a:gd name="T18" fmla="*/ 506 w 4284"/>
              <a:gd name="T19" fmla="*/ 3451 h 3524"/>
              <a:gd name="T20" fmla="*/ 1030 w 4284"/>
              <a:gd name="T21" fmla="*/ 3144 h 3524"/>
              <a:gd name="T22" fmla="*/ 1175 w 4284"/>
              <a:gd name="T23" fmla="*/ 3161 h 3524"/>
              <a:gd name="T24" fmla="*/ 1192 w 4284"/>
              <a:gd name="T25" fmla="*/ 3297 h 3524"/>
              <a:gd name="T26" fmla="*/ 2114 w 4284"/>
              <a:gd name="T27" fmla="*/ 3153 h 3524"/>
              <a:gd name="T28" fmla="*/ 2159 w 4284"/>
              <a:gd name="T29" fmla="*/ 2963 h 3524"/>
              <a:gd name="T30" fmla="*/ 2123 w 4284"/>
              <a:gd name="T31" fmla="*/ 2954 h 3524"/>
              <a:gd name="T32" fmla="*/ 1301 w 4284"/>
              <a:gd name="T33" fmla="*/ 2412 h 3524"/>
              <a:gd name="T34" fmla="*/ 1409 w 4284"/>
              <a:gd name="T35" fmla="*/ 2042 h 3524"/>
              <a:gd name="T36" fmla="*/ 1572 w 4284"/>
              <a:gd name="T37" fmla="*/ 1934 h 3524"/>
              <a:gd name="T38" fmla="*/ 1626 w 4284"/>
              <a:gd name="T39" fmla="*/ 1744 h 3524"/>
              <a:gd name="T40" fmla="*/ 1382 w 4284"/>
              <a:gd name="T41" fmla="*/ 1645 h 3524"/>
              <a:gd name="T42" fmla="*/ 1229 w 4284"/>
              <a:gd name="T43" fmla="*/ 1111 h 3524"/>
              <a:gd name="T44" fmla="*/ 1256 w 4284"/>
              <a:gd name="T45" fmla="*/ 1121 h 3524"/>
              <a:gd name="T46" fmla="*/ 1419 w 4284"/>
              <a:gd name="T47" fmla="*/ 1572 h 3524"/>
              <a:gd name="T48" fmla="*/ 1690 w 4284"/>
              <a:gd name="T49" fmla="*/ 1672 h 3524"/>
              <a:gd name="T50" fmla="*/ 1672 w 4284"/>
              <a:gd name="T51" fmla="*/ 1997 h 3524"/>
              <a:gd name="T52" fmla="*/ 1572 w 4284"/>
              <a:gd name="T53" fmla="*/ 2069 h 3524"/>
              <a:gd name="T54" fmla="*/ 1419 w 4284"/>
              <a:gd name="T55" fmla="*/ 2386 h 3524"/>
              <a:gd name="T56" fmla="*/ 1491 w 4284"/>
              <a:gd name="T57" fmla="*/ 2547 h 3524"/>
              <a:gd name="T58" fmla="*/ 2069 w 4284"/>
              <a:gd name="T59" fmla="*/ 2845 h 3524"/>
              <a:gd name="T60" fmla="*/ 2250 w 4284"/>
              <a:gd name="T61" fmla="*/ 2908 h 3524"/>
              <a:gd name="T62" fmla="*/ 2250 w 4284"/>
              <a:gd name="T63" fmla="*/ 3026 h 3524"/>
              <a:gd name="T64" fmla="*/ 2647 w 4284"/>
              <a:gd name="T65" fmla="*/ 3523 h 3524"/>
              <a:gd name="T66" fmla="*/ 4274 w 4284"/>
              <a:gd name="T67" fmla="*/ 3062 h 3524"/>
              <a:gd name="T68" fmla="*/ 4084 w 4284"/>
              <a:gd name="T69" fmla="*/ 2782 h 3524"/>
              <a:gd name="T70" fmla="*/ 3533 w 4284"/>
              <a:gd name="T71" fmla="*/ 2647 h 3524"/>
              <a:gd name="T72" fmla="*/ 3000 w 4284"/>
              <a:gd name="T73" fmla="*/ 2529 h 3524"/>
              <a:gd name="T74" fmla="*/ 2882 w 4284"/>
              <a:gd name="T75" fmla="*/ 2313 h 3524"/>
              <a:gd name="T76" fmla="*/ 2946 w 4284"/>
              <a:gd name="T77" fmla="*/ 2069 h 3524"/>
              <a:gd name="T78" fmla="*/ 3081 w 4284"/>
              <a:gd name="T79" fmla="*/ 2431 h 3524"/>
              <a:gd name="T80" fmla="*/ 3524 w 4284"/>
              <a:gd name="T81" fmla="*/ 2583 h 3524"/>
              <a:gd name="T82" fmla="*/ 4030 w 4284"/>
              <a:gd name="T83" fmla="*/ 2628 h 3524"/>
              <a:gd name="T84" fmla="*/ 4283 w 4284"/>
              <a:gd name="T85" fmla="*/ 2601 h 3524"/>
              <a:gd name="T86" fmla="*/ 4247 w 4284"/>
              <a:gd name="T87" fmla="*/ 1653 h 3524"/>
              <a:gd name="T88" fmla="*/ 4183 w 4284"/>
              <a:gd name="T89" fmla="*/ 1238 h 3524"/>
              <a:gd name="T90" fmla="*/ 3967 w 4284"/>
              <a:gd name="T91" fmla="*/ 1003 h 3524"/>
              <a:gd name="T92" fmla="*/ 3714 w 4284"/>
              <a:gd name="T93" fmla="*/ 750 h 3524"/>
              <a:gd name="T94" fmla="*/ 3208 w 4284"/>
              <a:gd name="T95" fmla="*/ 849 h 3524"/>
              <a:gd name="T96" fmla="*/ 3000 w 4284"/>
              <a:gd name="T97" fmla="*/ 1265 h 3524"/>
              <a:gd name="T98" fmla="*/ 3054 w 4284"/>
              <a:gd name="T99" fmla="*/ 1346 h 3524"/>
              <a:gd name="T100" fmla="*/ 3750 w 4284"/>
              <a:gd name="T101" fmla="*/ 1762 h 3524"/>
              <a:gd name="T102" fmla="*/ 3623 w 4284"/>
              <a:gd name="T103" fmla="*/ 2151 h 3524"/>
              <a:gd name="T104" fmla="*/ 3551 w 4284"/>
              <a:gd name="T105" fmla="*/ 1653 h 3524"/>
              <a:gd name="T106" fmla="*/ 2973 w 4284"/>
              <a:gd name="T107" fmla="*/ 1274 h 3524"/>
              <a:gd name="T108" fmla="*/ 3226 w 4284"/>
              <a:gd name="T109" fmla="*/ 714 h 3524"/>
              <a:gd name="T110" fmla="*/ 3759 w 4284"/>
              <a:gd name="T111" fmla="*/ 633 h 3524"/>
              <a:gd name="T112" fmla="*/ 3985 w 4284"/>
              <a:gd name="T113" fmla="*/ 813 h 3524"/>
              <a:gd name="T114" fmla="*/ 4111 w 4284"/>
              <a:gd name="T115" fmla="*/ 1093 h 3524"/>
              <a:gd name="T116" fmla="*/ 4256 w 4284"/>
              <a:gd name="T117" fmla="*/ 1229 h 3524"/>
              <a:gd name="T118" fmla="*/ 4283 w 4284"/>
              <a:gd name="T119" fmla="*/ 1021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284" h="3524">
                <a:moveTo>
                  <a:pt x="3162" y="18"/>
                </a:moveTo>
                <a:lnTo>
                  <a:pt x="3162" y="18"/>
                </a:lnTo>
                <a:cubicBezTo>
                  <a:pt x="2882" y="27"/>
                  <a:pt x="2629" y="145"/>
                  <a:pt x="2440" y="325"/>
                </a:cubicBezTo>
                <a:cubicBezTo>
                  <a:pt x="2412" y="352"/>
                  <a:pt x="2367" y="380"/>
                  <a:pt x="2331" y="389"/>
                </a:cubicBezTo>
                <a:cubicBezTo>
                  <a:pt x="2349" y="398"/>
                  <a:pt x="2367" y="407"/>
                  <a:pt x="2385" y="425"/>
                </a:cubicBezTo>
                <a:cubicBezTo>
                  <a:pt x="2403" y="443"/>
                  <a:pt x="2431" y="461"/>
                  <a:pt x="2440" y="488"/>
                </a:cubicBezTo>
                <a:cubicBezTo>
                  <a:pt x="2458" y="515"/>
                  <a:pt x="2476" y="533"/>
                  <a:pt x="2485" y="560"/>
                </a:cubicBezTo>
                <a:cubicBezTo>
                  <a:pt x="2494" y="587"/>
                  <a:pt x="2503" y="624"/>
                  <a:pt x="2512" y="651"/>
                </a:cubicBezTo>
                <a:cubicBezTo>
                  <a:pt x="2512" y="705"/>
                  <a:pt x="2503" y="759"/>
                  <a:pt x="2503" y="813"/>
                </a:cubicBezTo>
                <a:cubicBezTo>
                  <a:pt x="2503" y="868"/>
                  <a:pt x="2512" y="922"/>
                  <a:pt x="2521" y="976"/>
                </a:cubicBezTo>
                <a:cubicBezTo>
                  <a:pt x="2521" y="1003"/>
                  <a:pt x="2530" y="1039"/>
                  <a:pt x="2530" y="1066"/>
                </a:cubicBezTo>
                <a:cubicBezTo>
                  <a:pt x="2530" y="1093"/>
                  <a:pt x="2530" y="1121"/>
                  <a:pt x="2521" y="1147"/>
                </a:cubicBezTo>
                <a:cubicBezTo>
                  <a:pt x="2521" y="1202"/>
                  <a:pt x="2503" y="1256"/>
                  <a:pt x="2485" y="1310"/>
                </a:cubicBezTo>
                <a:cubicBezTo>
                  <a:pt x="2458" y="1364"/>
                  <a:pt x="2431" y="1419"/>
                  <a:pt x="2394" y="1464"/>
                </a:cubicBezTo>
                <a:cubicBezTo>
                  <a:pt x="2358" y="1500"/>
                  <a:pt x="2313" y="1536"/>
                  <a:pt x="2259" y="1563"/>
                </a:cubicBezTo>
                <a:lnTo>
                  <a:pt x="2250" y="1563"/>
                </a:lnTo>
                <a:lnTo>
                  <a:pt x="2250" y="1554"/>
                </a:lnTo>
                <a:lnTo>
                  <a:pt x="2250" y="1554"/>
                </a:lnTo>
                <a:cubicBezTo>
                  <a:pt x="2277" y="1500"/>
                  <a:pt x="2295" y="1455"/>
                  <a:pt x="2313" y="1410"/>
                </a:cubicBezTo>
                <a:cubicBezTo>
                  <a:pt x="2331" y="1364"/>
                  <a:pt x="2349" y="1319"/>
                  <a:pt x="2367" y="1265"/>
                </a:cubicBezTo>
                <a:cubicBezTo>
                  <a:pt x="2385" y="1220"/>
                  <a:pt x="2403" y="1175"/>
                  <a:pt x="2412" y="1130"/>
                </a:cubicBezTo>
                <a:cubicBezTo>
                  <a:pt x="2431" y="1048"/>
                  <a:pt x="2431" y="1048"/>
                  <a:pt x="2431" y="1048"/>
                </a:cubicBezTo>
                <a:cubicBezTo>
                  <a:pt x="2440" y="1030"/>
                  <a:pt x="2449" y="1003"/>
                  <a:pt x="2458" y="976"/>
                </a:cubicBezTo>
                <a:cubicBezTo>
                  <a:pt x="2467" y="922"/>
                  <a:pt x="2476" y="868"/>
                  <a:pt x="2467" y="822"/>
                </a:cubicBezTo>
                <a:cubicBezTo>
                  <a:pt x="2467" y="804"/>
                  <a:pt x="2458" y="795"/>
                  <a:pt x="2458" y="777"/>
                </a:cubicBezTo>
                <a:cubicBezTo>
                  <a:pt x="2449" y="768"/>
                  <a:pt x="2449" y="759"/>
                  <a:pt x="2440" y="741"/>
                </a:cubicBezTo>
                <a:cubicBezTo>
                  <a:pt x="2431" y="714"/>
                  <a:pt x="2421" y="696"/>
                  <a:pt x="2412" y="669"/>
                </a:cubicBezTo>
                <a:cubicBezTo>
                  <a:pt x="2403" y="651"/>
                  <a:pt x="2394" y="624"/>
                  <a:pt x="2385" y="596"/>
                </a:cubicBezTo>
                <a:cubicBezTo>
                  <a:pt x="2376" y="578"/>
                  <a:pt x="2376" y="551"/>
                  <a:pt x="2367" y="533"/>
                </a:cubicBezTo>
                <a:cubicBezTo>
                  <a:pt x="2358" y="506"/>
                  <a:pt x="2349" y="488"/>
                  <a:pt x="2331" y="461"/>
                </a:cubicBezTo>
                <a:cubicBezTo>
                  <a:pt x="2322" y="443"/>
                  <a:pt x="2313" y="425"/>
                  <a:pt x="2304" y="398"/>
                </a:cubicBezTo>
                <a:cubicBezTo>
                  <a:pt x="2268" y="407"/>
                  <a:pt x="2223" y="407"/>
                  <a:pt x="2187" y="398"/>
                </a:cubicBezTo>
                <a:cubicBezTo>
                  <a:pt x="2141" y="389"/>
                  <a:pt x="2087" y="389"/>
                  <a:pt x="2042" y="389"/>
                </a:cubicBezTo>
                <a:cubicBezTo>
                  <a:pt x="1717" y="389"/>
                  <a:pt x="1437" y="578"/>
                  <a:pt x="1310" y="858"/>
                </a:cubicBezTo>
                <a:cubicBezTo>
                  <a:pt x="1274" y="931"/>
                  <a:pt x="1211" y="985"/>
                  <a:pt x="1129" y="1012"/>
                </a:cubicBezTo>
                <a:cubicBezTo>
                  <a:pt x="479" y="1211"/>
                  <a:pt x="0" y="1816"/>
                  <a:pt x="0" y="2529"/>
                </a:cubicBezTo>
                <a:cubicBezTo>
                  <a:pt x="0" y="2710"/>
                  <a:pt x="27" y="2872"/>
                  <a:pt x="81" y="3035"/>
                </a:cubicBezTo>
                <a:cubicBezTo>
                  <a:pt x="108" y="3107"/>
                  <a:pt x="99" y="3180"/>
                  <a:pt x="63" y="3252"/>
                </a:cubicBezTo>
                <a:cubicBezTo>
                  <a:pt x="126" y="3342"/>
                  <a:pt x="226" y="3406"/>
                  <a:pt x="325" y="3442"/>
                </a:cubicBezTo>
                <a:cubicBezTo>
                  <a:pt x="388" y="3451"/>
                  <a:pt x="443" y="3460"/>
                  <a:pt x="506" y="3451"/>
                </a:cubicBezTo>
                <a:cubicBezTo>
                  <a:pt x="560" y="3451"/>
                  <a:pt x="614" y="3433"/>
                  <a:pt x="669" y="3397"/>
                </a:cubicBezTo>
                <a:cubicBezTo>
                  <a:pt x="777" y="3342"/>
                  <a:pt x="858" y="3252"/>
                  <a:pt x="967" y="3180"/>
                </a:cubicBezTo>
                <a:cubicBezTo>
                  <a:pt x="985" y="3170"/>
                  <a:pt x="994" y="3161"/>
                  <a:pt x="1012" y="3153"/>
                </a:cubicBezTo>
                <a:cubicBezTo>
                  <a:pt x="1021" y="3153"/>
                  <a:pt x="1021" y="3144"/>
                  <a:pt x="1030" y="3144"/>
                </a:cubicBezTo>
                <a:cubicBezTo>
                  <a:pt x="1039" y="3134"/>
                  <a:pt x="1048" y="3134"/>
                  <a:pt x="1057" y="3125"/>
                </a:cubicBezTo>
                <a:cubicBezTo>
                  <a:pt x="1066" y="3125"/>
                  <a:pt x="1084" y="3125"/>
                  <a:pt x="1093" y="3125"/>
                </a:cubicBezTo>
                <a:cubicBezTo>
                  <a:pt x="1111" y="3125"/>
                  <a:pt x="1120" y="3125"/>
                  <a:pt x="1138" y="3134"/>
                </a:cubicBezTo>
                <a:cubicBezTo>
                  <a:pt x="1156" y="3144"/>
                  <a:pt x="1166" y="3153"/>
                  <a:pt x="1175" y="3161"/>
                </a:cubicBezTo>
                <a:cubicBezTo>
                  <a:pt x="1175" y="3180"/>
                  <a:pt x="1184" y="3189"/>
                  <a:pt x="1184" y="3198"/>
                </a:cubicBezTo>
                <a:cubicBezTo>
                  <a:pt x="1184" y="3207"/>
                  <a:pt x="1184" y="3216"/>
                  <a:pt x="1192" y="3225"/>
                </a:cubicBezTo>
                <a:cubicBezTo>
                  <a:pt x="1192" y="3234"/>
                  <a:pt x="1192" y="3243"/>
                  <a:pt x="1192" y="3252"/>
                </a:cubicBezTo>
                <a:cubicBezTo>
                  <a:pt x="1192" y="3270"/>
                  <a:pt x="1192" y="3288"/>
                  <a:pt x="1192" y="3297"/>
                </a:cubicBezTo>
                <a:cubicBezTo>
                  <a:pt x="1192" y="3333"/>
                  <a:pt x="1192" y="3369"/>
                  <a:pt x="1192" y="3406"/>
                </a:cubicBezTo>
                <a:cubicBezTo>
                  <a:pt x="1184" y="3442"/>
                  <a:pt x="1175" y="3487"/>
                  <a:pt x="1156" y="3523"/>
                </a:cubicBezTo>
                <a:cubicBezTo>
                  <a:pt x="1852" y="3523"/>
                  <a:pt x="1852" y="3523"/>
                  <a:pt x="1852" y="3523"/>
                </a:cubicBezTo>
                <a:cubicBezTo>
                  <a:pt x="1852" y="3351"/>
                  <a:pt x="1961" y="3207"/>
                  <a:pt x="2114" y="3153"/>
                </a:cubicBezTo>
                <a:cubicBezTo>
                  <a:pt x="2123" y="3116"/>
                  <a:pt x="2132" y="3089"/>
                  <a:pt x="2141" y="3053"/>
                </a:cubicBezTo>
                <a:cubicBezTo>
                  <a:pt x="2141" y="3035"/>
                  <a:pt x="2150" y="3017"/>
                  <a:pt x="2150" y="2999"/>
                </a:cubicBezTo>
                <a:cubicBezTo>
                  <a:pt x="2150" y="2981"/>
                  <a:pt x="2150" y="2981"/>
                  <a:pt x="2150" y="2981"/>
                </a:cubicBezTo>
                <a:cubicBezTo>
                  <a:pt x="2159" y="2972"/>
                  <a:pt x="2159" y="2963"/>
                  <a:pt x="2159" y="2963"/>
                </a:cubicBezTo>
                <a:cubicBezTo>
                  <a:pt x="2159" y="2954"/>
                  <a:pt x="2159" y="2954"/>
                  <a:pt x="2159" y="2954"/>
                </a:cubicBezTo>
                <a:cubicBezTo>
                  <a:pt x="2159" y="2954"/>
                  <a:pt x="2159" y="2954"/>
                  <a:pt x="2150" y="2954"/>
                </a:cubicBezTo>
                <a:cubicBezTo>
                  <a:pt x="2150" y="2954"/>
                  <a:pt x="2150" y="2954"/>
                  <a:pt x="2141" y="2954"/>
                </a:cubicBezTo>
                <a:cubicBezTo>
                  <a:pt x="2141" y="2954"/>
                  <a:pt x="2132" y="2954"/>
                  <a:pt x="2123" y="2954"/>
                </a:cubicBezTo>
                <a:cubicBezTo>
                  <a:pt x="2114" y="2954"/>
                  <a:pt x="2096" y="2954"/>
                  <a:pt x="2078" y="2954"/>
                </a:cubicBezTo>
                <a:cubicBezTo>
                  <a:pt x="2015" y="2954"/>
                  <a:pt x="2015" y="2954"/>
                  <a:pt x="2015" y="2954"/>
                </a:cubicBezTo>
                <a:cubicBezTo>
                  <a:pt x="1852" y="2963"/>
                  <a:pt x="1690" y="2908"/>
                  <a:pt x="1563" y="2809"/>
                </a:cubicBezTo>
                <a:cubicBezTo>
                  <a:pt x="1437" y="2719"/>
                  <a:pt x="1328" y="2574"/>
                  <a:pt x="1301" y="2412"/>
                </a:cubicBezTo>
                <a:cubicBezTo>
                  <a:pt x="1292" y="2367"/>
                  <a:pt x="1292" y="2322"/>
                  <a:pt x="1292" y="2277"/>
                </a:cubicBezTo>
                <a:cubicBezTo>
                  <a:pt x="1292" y="2241"/>
                  <a:pt x="1310" y="2196"/>
                  <a:pt x="1328" y="2151"/>
                </a:cubicBezTo>
                <a:cubicBezTo>
                  <a:pt x="1337" y="2133"/>
                  <a:pt x="1346" y="2114"/>
                  <a:pt x="1364" y="2096"/>
                </a:cubicBezTo>
                <a:cubicBezTo>
                  <a:pt x="1382" y="2078"/>
                  <a:pt x="1391" y="2060"/>
                  <a:pt x="1409" y="2042"/>
                </a:cubicBezTo>
                <a:cubicBezTo>
                  <a:pt x="1445" y="2015"/>
                  <a:pt x="1482" y="1997"/>
                  <a:pt x="1509" y="1979"/>
                </a:cubicBezTo>
                <a:cubicBezTo>
                  <a:pt x="1527" y="1970"/>
                  <a:pt x="1536" y="1961"/>
                  <a:pt x="1554" y="1952"/>
                </a:cubicBezTo>
                <a:cubicBezTo>
                  <a:pt x="1563" y="1943"/>
                  <a:pt x="1563" y="1943"/>
                  <a:pt x="1563" y="1943"/>
                </a:cubicBezTo>
                <a:cubicBezTo>
                  <a:pt x="1572" y="1934"/>
                  <a:pt x="1572" y="1934"/>
                  <a:pt x="1572" y="1934"/>
                </a:cubicBezTo>
                <a:cubicBezTo>
                  <a:pt x="1581" y="1925"/>
                  <a:pt x="1581" y="1925"/>
                  <a:pt x="1590" y="1916"/>
                </a:cubicBezTo>
                <a:cubicBezTo>
                  <a:pt x="1617" y="1898"/>
                  <a:pt x="1635" y="1870"/>
                  <a:pt x="1644" y="1843"/>
                </a:cubicBezTo>
                <a:cubicBezTo>
                  <a:pt x="1653" y="1825"/>
                  <a:pt x="1653" y="1798"/>
                  <a:pt x="1644" y="1771"/>
                </a:cubicBezTo>
                <a:cubicBezTo>
                  <a:pt x="1644" y="1762"/>
                  <a:pt x="1635" y="1753"/>
                  <a:pt x="1626" y="1744"/>
                </a:cubicBezTo>
                <a:cubicBezTo>
                  <a:pt x="1617" y="1744"/>
                  <a:pt x="1617" y="1735"/>
                  <a:pt x="1608" y="1735"/>
                </a:cubicBezTo>
                <a:cubicBezTo>
                  <a:pt x="1608" y="1726"/>
                  <a:pt x="1599" y="1726"/>
                  <a:pt x="1590" y="1717"/>
                </a:cubicBezTo>
                <a:cubicBezTo>
                  <a:pt x="1563" y="1708"/>
                  <a:pt x="1527" y="1690"/>
                  <a:pt x="1500" y="1681"/>
                </a:cubicBezTo>
                <a:cubicBezTo>
                  <a:pt x="1464" y="1672"/>
                  <a:pt x="1428" y="1663"/>
                  <a:pt x="1382" y="1645"/>
                </a:cubicBezTo>
                <a:cubicBezTo>
                  <a:pt x="1346" y="1627"/>
                  <a:pt x="1310" y="1599"/>
                  <a:pt x="1283" y="1572"/>
                </a:cubicBezTo>
                <a:cubicBezTo>
                  <a:pt x="1256" y="1536"/>
                  <a:pt x="1238" y="1500"/>
                  <a:pt x="1229" y="1455"/>
                </a:cubicBezTo>
                <a:cubicBezTo>
                  <a:pt x="1202" y="1383"/>
                  <a:pt x="1211" y="1301"/>
                  <a:pt x="1211" y="1229"/>
                </a:cubicBezTo>
                <a:cubicBezTo>
                  <a:pt x="1211" y="1193"/>
                  <a:pt x="1220" y="1147"/>
                  <a:pt x="1229" y="1111"/>
                </a:cubicBezTo>
                <a:cubicBezTo>
                  <a:pt x="1238" y="1075"/>
                  <a:pt x="1256" y="1039"/>
                  <a:pt x="1283" y="1012"/>
                </a:cubicBezTo>
                <a:lnTo>
                  <a:pt x="1292" y="1012"/>
                </a:lnTo>
                <a:lnTo>
                  <a:pt x="1292" y="1021"/>
                </a:lnTo>
                <a:cubicBezTo>
                  <a:pt x="1265" y="1048"/>
                  <a:pt x="1256" y="1084"/>
                  <a:pt x="1256" y="1121"/>
                </a:cubicBezTo>
                <a:cubicBezTo>
                  <a:pt x="1247" y="1157"/>
                  <a:pt x="1247" y="1193"/>
                  <a:pt x="1247" y="1229"/>
                </a:cubicBezTo>
                <a:cubicBezTo>
                  <a:pt x="1256" y="1301"/>
                  <a:pt x="1256" y="1374"/>
                  <a:pt x="1283" y="1437"/>
                </a:cubicBezTo>
                <a:cubicBezTo>
                  <a:pt x="1292" y="1473"/>
                  <a:pt x="1310" y="1500"/>
                  <a:pt x="1337" y="1518"/>
                </a:cubicBezTo>
                <a:cubicBezTo>
                  <a:pt x="1355" y="1545"/>
                  <a:pt x="1382" y="1554"/>
                  <a:pt x="1419" y="1572"/>
                </a:cubicBezTo>
                <a:cubicBezTo>
                  <a:pt x="1445" y="1581"/>
                  <a:pt x="1482" y="1590"/>
                  <a:pt x="1518" y="1599"/>
                </a:cubicBezTo>
                <a:cubicBezTo>
                  <a:pt x="1554" y="1608"/>
                  <a:pt x="1590" y="1617"/>
                  <a:pt x="1635" y="1636"/>
                </a:cubicBezTo>
                <a:cubicBezTo>
                  <a:pt x="1644" y="1645"/>
                  <a:pt x="1653" y="1645"/>
                  <a:pt x="1662" y="1653"/>
                </a:cubicBezTo>
                <a:cubicBezTo>
                  <a:pt x="1672" y="1663"/>
                  <a:pt x="1681" y="1663"/>
                  <a:pt x="1690" y="1672"/>
                </a:cubicBezTo>
                <a:cubicBezTo>
                  <a:pt x="1708" y="1690"/>
                  <a:pt x="1726" y="1708"/>
                  <a:pt x="1735" y="1735"/>
                </a:cubicBezTo>
                <a:cubicBezTo>
                  <a:pt x="1744" y="1762"/>
                  <a:pt x="1753" y="1780"/>
                  <a:pt x="1753" y="1807"/>
                </a:cubicBezTo>
                <a:cubicBezTo>
                  <a:pt x="1753" y="1834"/>
                  <a:pt x="1753" y="1861"/>
                  <a:pt x="1744" y="1880"/>
                </a:cubicBezTo>
                <a:cubicBezTo>
                  <a:pt x="1726" y="1925"/>
                  <a:pt x="1698" y="1961"/>
                  <a:pt x="1672" y="1997"/>
                </a:cubicBezTo>
                <a:cubicBezTo>
                  <a:pt x="1662" y="2006"/>
                  <a:pt x="1653" y="2015"/>
                  <a:pt x="1644" y="2015"/>
                </a:cubicBezTo>
                <a:cubicBezTo>
                  <a:pt x="1635" y="2024"/>
                  <a:pt x="1635" y="2024"/>
                  <a:pt x="1635" y="2024"/>
                </a:cubicBezTo>
                <a:cubicBezTo>
                  <a:pt x="1617" y="2042"/>
                  <a:pt x="1617" y="2042"/>
                  <a:pt x="1617" y="2042"/>
                </a:cubicBezTo>
                <a:cubicBezTo>
                  <a:pt x="1608" y="2051"/>
                  <a:pt x="1590" y="2060"/>
                  <a:pt x="1572" y="2069"/>
                </a:cubicBezTo>
                <a:cubicBezTo>
                  <a:pt x="1545" y="2096"/>
                  <a:pt x="1518" y="2114"/>
                  <a:pt x="1491" y="2133"/>
                </a:cubicBezTo>
                <a:cubicBezTo>
                  <a:pt x="1464" y="2159"/>
                  <a:pt x="1445" y="2178"/>
                  <a:pt x="1437" y="2205"/>
                </a:cubicBezTo>
                <a:cubicBezTo>
                  <a:pt x="1428" y="2232"/>
                  <a:pt x="1419" y="2259"/>
                  <a:pt x="1419" y="2295"/>
                </a:cubicBezTo>
                <a:cubicBezTo>
                  <a:pt x="1409" y="2322"/>
                  <a:pt x="1419" y="2349"/>
                  <a:pt x="1419" y="2386"/>
                </a:cubicBezTo>
                <a:cubicBezTo>
                  <a:pt x="1428" y="2412"/>
                  <a:pt x="1437" y="2449"/>
                  <a:pt x="1455" y="2475"/>
                </a:cubicBezTo>
                <a:cubicBezTo>
                  <a:pt x="1464" y="2502"/>
                  <a:pt x="1464" y="2502"/>
                  <a:pt x="1464" y="2502"/>
                </a:cubicBezTo>
                <a:cubicBezTo>
                  <a:pt x="1464" y="2511"/>
                  <a:pt x="1473" y="2511"/>
                  <a:pt x="1473" y="2520"/>
                </a:cubicBezTo>
                <a:cubicBezTo>
                  <a:pt x="1491" y="2547"/>
                  <a:pt x="1491" y="2547"/>
                  <a:pt x="1491" y="2547"/>
                </a:cubicBezTo>
                <a:cubicBezTo>
                  <a:pt x="1491" y="2556"/>
                  <a:pt x="1500" y="2556"/>
                  <a:pt x="1500" y="2565"/>
                </a:cubicBezTo>
                <a:cubicBezTo>
                  <a:pt x="1536" y="2619"/>
                  <a:pt x="1581" y="2674"/>
                  <a:pt x="1635" y="2710"/>
                </a:cubicBezTo>
                <a:cubicBezTo>
                  <a:pt x="1744" y="2800"/>
                  <a:pt x="1879" y="2845"/>
                  <a:pt x="2015" y="2845"/>
                </a:cubicBezTo>
                <a:cubicBezTo>
                  <a:pt x="2069" y="2845"/>
                  <a:pt x="2069" y="2845"/>
                  <a:pt x="2069" y="2845"/>
                </a:cubicBezTo>
                <a:cubicBezTo>
                  <a:pt x="2087" y="2845"/>
                  <a:pt x="2105" y="2836"/>
                  <a:pt x="2132" y="2845"/>
                </a:cubicBezTo>
                <a:cubicBezTo>
                  <a:pt x="2141" y="2845"/>
                  <a:pt x="2159" y="2845"/>
                  <a:pt x="2168" y="2845"/>
                </a:cubicBezTo>
                <a:cubicBezTo>
                  <a:pt x="2187" y="2854"/>
                  <a:pt x="2196" y="2854"/>
                  <a:pt x="2214" y="2863"/>
                </a:cubicBezTo>
                <a:cubicBezTo>
                  <a:pt x="2223" y="2872"/>
                  <a:pt x="2241" y="2891"/>
                  <a:pt x="2250" y="2908"/>
                </a:cubicBezTo>
                <a:cubicBezTo>
                  <a:pt x="2250" y="2917"/>
                  <a:pt x="2259" y="2927"/>
                  <a:pt x="2259" y="2936"/>
                </a:cubicBezTo>
                <a:cubicBezTo>
                  <a:pt x="2259" y="2945"/>
                  <a:pt x="2259" y="2945"/>
                  <a:pt x="2259" y="2954"/>
                </a:cubicBezTo>
                <a:cubicBezTo>
                  <a:pt x="2259" y="2972"/>
                  <a:pt x="2259" y="2981"/>
                  <a:pt x="2259" y="2990"/>
                </a:cubicBezTo>
                <a:cubicBezTo>
                  <a:pt x="2250" y="3026"/>
                  <a:pt x="2250" y="3026"/>
                  <a:pt x="2250" y="3026"/>
                </a:cubicBezTo>
                <a:cubicBezTo>
                  <a:pt x="2250" y="3044"/>
                  <a:pt x="2241" y="3062"/>
                  <a:pt x="2241" y="3080"/>
                </a:cubicBezTo>
                <a:cubicBezTo>
                  <a:pt x="2232" y="3098"/>
                  <a:pt x="2223" y="3116"/>
                  <a:pt x="2223" y="3125"/>
                </a:cubicBezTo>
                <a:cubicBezTo>
                  <a:pt x="2232" y="3125"/>
                  <a:pt x="2241" y="3125"/>
                  <a:pt x="2250" y="3125"/>
                </a:cubicBezTo>
                <a:cubicBezTo>
                  <a:pt x="2467" y="3125"/>
                  <a:pt x="2647" y="3306"/>
                  <a:pt x="2647" y="3523"/>
                </a:cubicBezTo>
                <a:cubicBezTo>
                  <a:pt x="4274" y="3523"/>
                  <a:pt x="4274" y="3523"/>
                  <a:pt x="4274" y="3523"/>
                </a:cubicBezTo>
                <a:cubicBezTo>
                  <a:pt x="4283" y="3487"/>
                  <a:pt x="4283" y="3451"/>
                  <a:pt x="4283" y="3414"/>
                </a:cubicBezTo>
                <a:cubicBezTo>
                  <a:pt x="4283" y="3053"/>
                  <a:pt x="4283" y="3053"/>
                  <a:pt x="4283" y="3053"/>
                </a:cubicBezTo>
                <a:cubicBezTo>
                  <a:pt x="4283" y="3062"/>
                  <a:pt x="4283" y="3062"/>
                  <a:pt x="4274" y="3062"/>
                </a:cubicBezTo>
                <a:cubicBezTo>
                  <a:pt x="4274" y="3062"/>
                  <a:pt x="4274" y="3062"/>
                  <a:pt x="4274" y="3053"/>
                </a:cubicBezTo>
                <a:lnTo>
                  <a:pt x="4274" y="3053"/>
                </a:lnTo>
                <a:cubicBezTo>
                  <a:pt x="4247" y="2981"/>
                  <a:pt x="4211" y="2908"/>
                  <a:pt x="4165" y="2854"/>
                </a:cubicBezTo>
                <a:cubicBezTo>
                  <a:pt x="4138" y="2827"/>
                  <a:pt x="4111" y="2800"/>
                  <a:pt x="4084" y="2782"/>
                </a:cubicBezTo>
                <a:cubicBezTo>
                  <a:pt x="4057" y="2755"/>
                  <a:pt x="4021" y="2737"/>
                  <a:pt x="3994" y="2719"/>
                </a:cubicBezTo>
                <a:cubicBezTo>
                  <a:pt x="3930" y="2674"/>
                  <a:pt x="3858" y="2638"/>
                  <a:pt x="3777" y="2628"/>
                </a:cubicBezTo>
                <a:cubicBezTo>
                  <a:pt x="3732" y="2619"/>
                  <a:pt x="3696" y="2619"/>
                  <a:pt x="3650" y="2628"/>
                </a:cubicBezTo>
                <a:cubicBezTo>
                  <a:pt x="3614" y="2628"/>
                  <a:pt x="3569" y="2638"/>
                  <a:pt x="3533" y="2647"/>
                </a:cubicBezTo>
                <a:cubicBezTo>
                  <a:pt x="3488" y="2655"/>
                  <a:pt x="3452" y="2664"/>
                  <a:pt x="3406" y="2674"/>
                </a:cubicBezTo>
                <a:cubicBezTo>
                  <a:pt x="3361" y="2674"/>
                  <a:pt x="3316" y="2674"/>
                  <a:pt x="3271" y="2664"/>
                </a:cubicBezTo>
                <a:cubicBezTo>
                  <a:pt x="3180" y="2647"/>
                  <a:pt x="3099" y="2610"/>
                  <a:pt x="3027" y="2547"/>
                </a:cubicBezTo>
                <a:cubicBezTo>
                  <a:pt x="3018" y="2538"/>
                  <a:pt x="3009" y="2529"/>
                  <a:pt x="3000" y="2529"/>
                </a:cubicBezTo>
                <a:cubicBezTo>
                  <a:pt x="2991" y="2520"/>
                  <a:pt x="2982" y="2511"/>
                  <a:pt x="2973" y="2502"/>
                </a:cubicBezTo>
                <a:cubicBezTo>
                  <a:pt x="2973" y="2493"/>
                  <a:pt x="2964" y="2484"/>
                  <a:pt x="2955" y="2475"/>
                </a:cubicBezTo>
                <a:cubicBezTo>
                  <a:pt x="2946" y="2466"/>
                  <a:pt x="2937" y="2458"/>
                  <a:pt x="2937" y="2440"/>
                </a:cubicBezTo>
                <a:cubicBezTo>
                  <a:pt x="2909" y="2403"/>
                  <a:pt x="2891" y="2358"/>
                  <a:pt x="2882" y="2313"/>
                </a:cubicBezTo>
                <a:cubicBezTo>
                  <a:pt x="2873" y="2268"/>
                  <a:pt x="2864" y="2223"/>
                  <a:pt x="2873" y="2178"/>
                </a:cubicBezTo>
                <a:cubicBezTo>
                  <a:pt x="2882" y="2133"/>
                  <a:pt x="2900" y="2087"/>
                  <a:pt x="2927" y="2060"/>
                </a:cubicBezTo>
                <a:cubicBezTo>
                  <a:pt x="2937" y="2060"/>
                  <a:pt x="2937" y="2060"/>
                  <a:pt x="2937" y="2060"/>
                </a:cubicBezTo>
                <a:cubicBezTo>
                  <a:pt x="2946" y="2060"/>
                  <a:pt x="2946" y="2060"/>
                  <a:pt x="2946" y="2069"/>
                </a:cubicBezTo>
                <a:cubicBezTo>
                  <a:pt x="2918" y="2142"/>
                  <a:pt x="2937" y="2223"/>
                  <a:pt x="2973" y="2286"/>
                </a:cubicBezTo>
                <a:cubicBezTo>
                  <a:pt x="2982" y="2322"/>
                  <a:pt x="3009" y="2349"/>
                  <a:pt x="3027" y="2376"/>
                </a:cubicBezTo>
                <a:cubicBezTo>
                  <a:pt x="3036" y="2395"/>
                  <a:pt x="3054" y="2403"/>
                  <a:pt x="3063" y="2412"/>
                </a:cubicBezTo>
                <a:cubicBezTo>
                  <a:pt x="3081" y="2431"/>
                  <a:pt x="3081" y="2431"/>
                  <a:pt x="3081" y="2431"/>
                </a:cubicBezTo>
                <a:cubicBezTo>
                  <a:pt x="3090" y="2440"/>
                  <a:pt x="3099" y="2449"/>
                  <a:pt x="3108" y="2449"/>
                </a:cubicBezTo>
                <a:cubicBezTo>
                  <a:pt x="3162" y="2493"/>
                  <a:pt x="3226" y="2529"/>
                  <a:pt x="3298" y="2556"/>
                </a:cubicBezTo>
                <a:cubicBezTo>
                  <a:pt x="3334" y="2565"/>
                  <a:pt x="3370" y="2574"/>
                  <a:pt x="3406" y="2574"/>
                </a:cubicBezTo>
                <a:cubicBezTo>
                  <a:pt x="3443" y="2583"/>
                  <a:pt x="3488" y="2583"/>
                  <a:pt x="3524" y="2583"/>
                </a:cubicBezTo>
                <a:cubicBezTo>
                  <a:pt x="3569" y="2583"/>
                  <a:pt x="3605" y="2583"/>
                  <a:pt x="3650" y="2583"/>
                </a:cubicBezTo>
                <a:cubicBezTo>
                  <a:pt x="3696" y="2583"/>
                  <a:pt x="3732" y="2592"/>
                  <a:pt x="3777" y="2592"/>
                </a:cubicBezTo>
                <a:cubicBezTo>
                  <a:pt x="3822" y="2592"/>
                  <a:pt x="3858" y="2592"/>
                  <a:pt x="3903" y="2601"/>
                </a:cubicBezTo>
                <a:cubicBezTo>
                  <a:pt x="3949" y="2601"/>
                  <a:pt x="3994" y="2610"/>
                  <a:pt x="4030" y="2628"/>
                </a:cubicBezTo>
                <a:cubicBezTo>
                  <a:pt x="4075" y="2647"/>
                  <a:pt x="4111" y="2664"/>
                  <a:pt x="4147" y="2701"/>
                </a:cubicBezTo>
                <a:cubicBezTo>
                  <a:pt x="4183" y="2728"/>
                  <a:pt x="4211" y="2764"/>
                  <a:pt x="4238" y="2800"/>
                </a:cubicBezTo>
                <a:cubicBezTo>
                  <a:pt x="4256" y="2836"/>
                  <a:pt x="4274" y="2872"/>
                  <a:pt x="4283" y="2908"/>
                </a:cubicBezTo>
                <a:cubicBezTo>
                  <a:pt x="4283" y="2601"/>
                  <a:pt x="4283" y="2601"/>
                  <a:pt x="4283" y="2601"/>
                </a:cubicBezTo>
                <a:cubicBezTo>
                  <a:pt x="4274" y="2511"/>
                  <a:pt x="4274" y="2422"/>
                  <a:pt x="4265" y="2322"/>
                </a:cubicBezTo>
                <a:cubicBezTo>
                  <a:pt x="4265" y="2313"/>
                  <a:pt x="4265" y="2295"/>
                  <a:pt x="4265" y="2286"/>
                </a:cubicBezTo>
                <a:cubicBezTo>
                  <a:pt x="4256" y="2178"/>
                  <a:pt x="4256" y="2078"/>
                  <a:pt x="4256" y="1970"/>
                </a:cubicBezTo>
                <a:cubicBezTo>
                  <a:pt x="4247" y="1861"/>
                  <a:pt x="4247" y="1753"/>
                  <a:pt x="4247" y="1653"/>
                </a:cubicBezTo>
                <a:cubicBezTo>
                  <a:pt x="4247" y="1608"/>
                  <a:pt x="4247" y="1572"/>
                  <a:pt x="4247" y="1536"/>
                </a:cubicBezTo>
                <a:cubicBezTo>
                  <a:pt x="4256" y="1437"/>
                  <a:pt x="4256" y="1346"/>
                  <a:pt x="4256" y="1247"/>
                </a:cubicBezTo>
                <a:cubicBezTo>
                  <a:pt x="4247" y="1247"/>
                  <a:pt x="4247" y="1247"/>
                  <a:pt x="4238" y="1247"/>
                </a:cubicBezTo>
                <a:cubicBezTo>
                  <a:pt x="4220" y="1247"/>
                  <a:pt x="4202" y="1247"/>
                  <a:pt x="4183" y="1238"/>
                </a:cubicBezTo>
                <a:cubicBezTo>
                  <a:pt x="4147" y="1220"/>
                  <a:pt x="4120" y="1202"/>
                  <a:pt x="4093" y="1175"/>
                </a:cubicBezTo>
                <a:cubicBezTo>
                  <a:pt x="4075" y="1166"/>
                  <a:pt x="4066" y="1147"/>
                  <a:pt x="4048" y="1139"/>
                </a:cubicBezTo>
                <a:cubicBezTo>
                  <a:pt x="4039" y="1121"/>
                  <a:pt x="4030" y="1102"/>
                  <a:pt x="4021" y="1093"/>
                </a:cubicBezTo>
                <a:cubicBezTo>
                  <a:pt x="4003" y="1057"/>
                  <a:pt x="3985" y="1030"/>
                  <a:pt x="3967" y="1003"/>
                </a:cubicBezTo>
                <a:cubicBezTo>
                  <a:pt x="3939" y="940"/>
                  <a:pt x="3903" y="886"/>
                  <a:pt x="3867" y="840"/>
                </a:cubicBezTo>
                <a:cubicBezTo>
                  <a:pt x="3858" y="831"/>
                  <a:pt x="3840" y="822"/>
                  <a:pt x="3831" y="813"/>
                </a:cubicBezTo>
                <a:cubicBezTo>
                  <a:pt x="3822" y="804"/>
                  <a:pt x="3813" y="795"/>
                  <a:pt x="3795" y="786"/>
                </a:cubicBezTo>
                <a:cubicBezTo>
                  <a:pt x="3768" y="777"/>
                  <a:pt x="3741" y="759"/>
                  <a:pt x="3714" y="750"/>
                </a:cubicBezTo>
                <a:cubicBezTo>
                  <a:pt x="3659" y="732"/>
                  <a:pt x="3605" y="723"/>
                  <a:pt x="3542" y="714"/>
                </a:cubicBezTo>
                <a:cubicBezTo>
                  <a:pt x="3479" y="723"/>
                  <a:pt x="3424" y="732"/>
                  <a:pt x="3361" y="759"/>
                </a:cubicBezTo>
                <a:cubicBezTo>
                  <a:pt x="3334" y="768"/>
                  <a:pt x="3307" y="777"/>
                  <a:pt x="3280" y="795"/>
                </a:cubicBezTo>
                <a:cubicBezTo>
                  <a:pt x="3253" y="813"/>
                  <a:pt x="3226" y="831"/>
                  <a:pt x="3208" y="849"/>
                </a:cubicBezTo>
                <a:cubicBezTo>
                  <a:pt x="3153" y="895"/>
                  <a:pt x="3108" y="940"/>
                  <a:pt x="3072" y="994"/>
                </a:cubicBezTo>
                <a:cubicBezTo>
                  <a:pt x="3054" y="1021"/>
                  <a:pt x="3036" y="1048"/>
                  <a:pt x="3018" y="1075"/>
                </a:cubicBezTo>
                <a:cubicBezTo>
                  <a:pt x="3009" y="1102"/>
                  <a:pt x="3000" y="1139"/>
                  <a:pt x="3000" y="1166"/>
                </a:cubicBezTo>
                <a:cubicBezTo>
                  <a:pt x="2991" y="1202"/>
                  <a:pt x="2991" y="1229"/>
                  <a:pt x="3000" y="1265"/>
                </a:cubicBezTo>
                <a:cubicBezTo>
                  <a:pt x="3009" y="1274"/>
                  <a:pt x="3009" y="1274"/>
                  <a:pt x="3009" y="1283"/>
                </a:cubicBezTo>
                <a:cubicBezTo>
                  <a:pt x="3018" y="1292"/>
                  <a:pt x="3018" y="1301"/>
                  <a:pt x="3018" y="1310"/>
                </a:cubicBezTo>
                <a:cubicBezTo>
                  <a:pt x="3027" y="1310"/>
                  <a:pt x="3027" y="1319"/>
                  <a:pt x="3036" y="1328"/>
                </a:cubicBezTo>
                <a:cubicBezTo>
                  <a:pt x="3054" y="1346"/>
                  <a:pt x="3054" y="1346"/>
                  <a:pt x="3054" y="1346"/>
                </a:cubicBezTo>
                <a:cubicBezTo>
                  <a:pt x="3099" y="1392"/>
                  <a:pt x="3162" y="1410"/>
                  <a:pt x="3226" y="1419"/>
                </a:cubicBezTo>
                <a:cubicBezTo>
                  <a:pt x="3289" y="1437"/>
                  <a:pt x="3361" y="1446"/>
                  <a:pt x="3424" y="1464"/>
                </a:cubicBezTo>
                <a:cubicBezTo>
                  <a:pt x="3497" y="1482"/>
                  <a:pt x="3569" y="1518"/>
                  <a:pt x="3623" y="1572"/>
                </a:cubicBezTo>
                <a:cubicBezTo>
                  <a:pt x="3677" y="1617"/>
                  <a:pt x="3723" y="1690"/>
                  <a:pt x="3750" y="1762"/>
                </a:cubicBezTo>
                <a:cubicBezTo>
                  <a:pt x="3777" y="1834"/>
                  <a:pt x="3777" y="1916"/>
                  <a:pt x="3759" y="1979"/>
                </a:cubicBezTo>
                <a:cubicBezTo>
                  <a:pt x="3750" y="2015"/>
                  <a:pt x="3732" y="2051"/>
                  <a:pt x="3705" y="2078"/>
                </a:cubicBezTo>
                <a:cubicBezTo>
                  <a:pt x="3686" y="2114"/>
                  <a:pt x="3659" y="2142"/>
                  <a:pt x="3632" y="2151"/>
                </a:cubicBezTo>
                <a:cubicBezTo>
                  <a:pt x="3623" y="2159"/>
                  <a:pt x="3623" y="2159"/>
                  <a:pt x="3623" y="2151"/>
                </a:cubicBezTo>
                <a:cubicBezTo>
                  <a:pt x="3623" y="2151"/>
                  <a:pt x="3623" y="2151"/>
                  <a:pt x="3623" y="2142"/>
                </a:cubicBezTo>
                <a:cubicBezTo>
                  <a:pt x="3668" y="2096"/>
                  <a:pt x="3686" y="2033"/>
                  <a:pt x="3696" y="1970"/>
                </a:cubicBezTo>
                <a:cubicBezTo>
                  <a:pt x="3705" y="1906"/>
                  <a:pt x="3686" y="1843"/>
                  <a:pt x="3668" y="1789"/>
                </a:cubicBezTo>
                <a:cubicBezTo>
                  <a:pt x="3641" y="1735"/>
                  <a:pt x="3605" y="1690"/>
                  <a:pt x="3551" y="1653"/>
                </a:cubicBezTo>
                <a:cubicBezTo>
                  <a:pt x="3506" y="1608"/>
                  <a:pt x="3452" y="1581"/>
                  <a:pt x="3397" y="1554"/>
                </a:cubicBezTo>
                <a:cubicBezTo>
                  <a:pt x="3334" y="1536"/>
                  <a:pt x="3271" y="1509"/>
                  <a:pt x="3208" y="1482"/>
                </a:cubicBezTo>
                <a:cubicBezTo>
                  <a:pt x="3144" y="1455"/>
                  <a:pt x="3072" y="1428"/>
                  <a:pt x="3027" y="1374"/>
                </a:cubicBezTo>
                <a:cubicBezTo>
                  <a:pt x="3000" y="1337"/>
                  <a:pt x="2982" y="1310"/>
                  <a:pt x="2973" y="1274"/>
                </a:cubicBezTo>
                <a:cubicBezTo>
                  <a:pt x="2955" y="1238"/>
                  <a:pt x="2955" y="1202"/>
                  <a:pt x="2955" y="1166"/>
                </a:cubicBezTo>
                <a:cubicBezTo>
                  <a:pt x="2964" y="1093"/>
                  <a:pt x="2982" y="1021"/>
                  <a:pt x="3018" y="958"/>
                </a:cubicBezTo>
                <a:cubicBezTo>
                  <a:pt x="3045" y="895"/>
                  <a:pt x="3090" y="831"/>
                  <a:pt x="3135" y="786"/>
                </a:cubicBezTo>
                <a:cubicBezTo>
                  <a:pt x="3162" y="759"/>
                  <a:pt x="3190" y="732"/>
                  <a:pt x="3226" y="714"/>
                </a:cubicBezTo>
                <a:cubicBezTo>
                  <a:pt x="3253" y="687"/>
                  <a:pt x="3289" y="669"/>
                  <a:pt x="3316" y="651"/>
                </a:cubicBezTo>
                <a:cubicBezTo>
                  <a:pt x="3352" y="633"/>
                  <a:pt x="3388" y="624"/>
                  <a:pt x="3424" y="615"/>
                </a:cubicBezTo>
                <a:cubicBezTo>
                  <a:pt x="3461" y="605"/>
                  <a:pt x="3497" y="596"/>
                  <a:pt x="3533" y="596"/>
                </a:cubicBezTo>
                <a:cubicBezTo>
                  <a:pt x="3614" y="587"/>
                  <a:pt x="3686" y="605"/>
                  <a:pt x="3759" y="633"/>
                </a:cubicBezTo>
                <a:cubicBezTo>
                  <a:pt x="3795" y="642"/>
                  <a:pt x="3831" y="669"/>
                  <a:pt x="3867" y="687"/>
                </a:cubicBezTo>
                <a:cubicBezTo>
                  <a:pt x="3876" y="696"/>
                  <a:pt x="3894" y="714"/>
                  <a:pt x="3912" y="723"/>
                </a:cubicBezTo>
                <a:cubicBezTo>
                  <a:pt x="3921" y="741"/>
                  <a:pt x="3939" y="750"/>
                  <a:pt x="3949" y="768"/>
                </a:cubicBezTo>
                <a:cubicBezTo>
                  <a:pt x="3967" y="777"/>
                  <a:pt x="3976" y="795"/>
                  <a:pt x="3985" y="813"/>
                </a:cubicBezTo>
                <a:cubicBezTo>
                  <a:pt x="3994" y="831"/>
                  <a:pt x="4003" y="849"/>
                  <a:pt x="4012" y="858"/>
                </a:cubicBezTo>
                <a:cubicBezTo>
                  <a:pt x="4030" y="895"/>
                  <a:pt x="4039" y="931"/>
                  <a:pt x="4057" y="958"/>
                </a:cubicBezTo>
                <a:cubicBezTo>
                  <a:pt x="4066" y="994"/>
                  <a:pt x="4075" y="1021"/>
                  <a:pt x="4093" y="1057"/>
                </a:cubicBezTo>
                <a:cubicBezTo>
                  <a:pt x="4093" y="1066"/>
                  <a:pt x="4102" y="1084"/>
                  <a:pt x="4111" y="1093"/>
                </a:cubicBezTo>
                <a:cubicBezTo>
                  <a:pt x="4120" y="1111"/>
                  <a:pt x="4129" y="1121"/>
                  <a:pt x="4138" y="1139"/>
                </a:cubicBezTo>
                <a:cubicBezTo>
                  <a:pt x="4156" y="1166"/>
                  <a:pt x="4174" y="1184"/>
                  <a:pt x="4202" y="1202"/>
                </a:cubicBezTo>
                <a:cubicBezTo>
                  <a:pt x="4211" y="1211"/>
                  <a:pt x="4229" y="1220"/>
                  <a:pt x="4247" y="1220"/>
                </a:cubicBezTo>
                <a:cubicBezTo>
                  <a:pt x="4247" y="1229"/>
                  <a:pt x="4256" y="1229"/>
                  <a:pt x="4256" y="1229"/>
                </a:cubicBezTo>
                <a:cubicBezTo>
                  <a:pt x="4265" y="1157"/>
                  <a:pt x="4265" y="1084"/>
                  <a:pt x="4274" y="1012"/>
                </a:cubicBezTo>
                <a:lnTo>
                  <a:pt x="4274" y="1012"/>
                </a:lnTo>
                <a:cubicBezTo>
                  <a:pt x="4283" y="1012"/>
                  <a:pt x="4283" y="1012"/>
                  <a:pt x="4283" y="1012"/>
                </a:cubicBezTo>
                <a:cubicBezTo>
                  <a:pt x="4283" y="1021"/>
                  <a:pt x="4283" y="1021"/>
                  <a:pt x="4283" y="1021"/>
                </a:cubicBezTo>
                <a:cubicBezTo>
                  <a:pt x="4283" y="958"/>
                  <a:pt x="4283" y="958"/>
                  <a:pt x="4283" y="958"/>
                </a:cubicBezTo>
                <a:cubicBezTo>
                  <a:pt x="4202" y="416"/>
                  <a:pt x="3732" y="0"/>
                  <a:pt x="3162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170">
            <a:extLst>
              <a:ext uri="{FF2B5EF4-FFF2-40B4-BE49-F238E27FC236}">
                <a16:creationId xmlns:a16="http://schemas.microsoft.com/office/drawing/2014/main" id="{4497B844-F4D6-0545-BA32-35510CEB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679" y="5784994"/>
            <a:ext cx="398331" cy="886287"/>
          </a:xfrm>
          <a:custGeom>
            <a:avLst/>
            <a:gdLst>
              <a:gd name="T0" fmla="*/ 0 w 353"/>
              <a:gd name="T1" fmla="*/ 0 h 787"/>
              <a:gd name="T2" fmla="*/ 0 w 353"/>
              <a:gd name="T3" fmla="*/ 0 h 787"/>
              <a:gd name="T4" fmla="*/ 0 w 353"/>
              <a:gd name="T5" fmla="*/ 109 h 787"/>
              <a:gd name="T6" fmla="*/ 18 w 353"/>
              <a:gd name="T7" fmla="*/ 425 h 787"/>
              <a:gd name="T8" fmla="*/ 27 w 353"/>
              <a:gd name="T9" fmla="*/ 750 h 787"/>
              <a:gd name="T10" fmla="*/ 27 w 353"/>
              <a:gd name="T11" fmla="*/ 786 h 787"/>
              <a:gd name="T12" fmla="*/ 352 w 353"/>
              <a:gd name="T13" fmla="*/ 389 h 787"/>
              <a:gd name="T14" fmla="*/ 0 w 353"/>
              <a:gd name="T15" fmla="*/ 0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3" h="787">
                <a:moveTo>
                  <a:pt x="0" y="0"/>
                </a:moveTo>
                <a:lnTo>
                  <a:pt x="0" y="0"/>
                </a:lnTo>
                <a:cubicBezTo>
                  <a:pt x="0" y="36"/>
                  <a:pt x="0" y="72"/>
                  <a:pt x="0" y="109"/>
                </a:cubicBezTo>
                <a:cubicBezTo>
                  <a:pt x="9" y="217"/>
                  <a:pt x="18" y="325"/>
                  <a:pt x="18" y="425"/>
                </a:cubicBezTo>
                <a:cubicBezTo>
                  <a:pt x="27" y="533"/>
                  <a:pt x="27" y="642"/>
                  <a:pt x="27" y="750"/>
                </a:cubicBezTo>
                <a:cubicBezTo>
                  <a:pt x="27" y="759"/>
                  <a:pt x="27" y="768"/>
                  <a:pt x="27" y="786"/>
                </a:cubicBezTo>
                <a:cubicBezTo>
                  <a:pt x="208" y="750"/>
                  <a:pt x="352" y="587"/>
                  <a:pt x="352" y="389"/>
                </a:cubicBezTo>
                <a:cubicBezTo>
                  <a:pt x="352" y="181"/>
                  <a:pt x="199" y="18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171">
            <a:extLst>
              <a:ext uri="{FF2B5EF4-FFF2-40B4-BE49-F238E27FC236}">
                <a16:creationId xmlns:a16="http://schemas.microsoft.com/office/drawing/2014/main" id="{683B59CC-2D90-B942-8D5F-F2C97CBA7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890" y="7577485"/>
            <a:ext cx="1274660" cy="448123"/>
          </a:xfrm>
          <a:custGeom>
            <a:avLst/>
            <a:gdLst>
              <a:gd name="T0" fmla="*/ 1129 w 1130"/>
              <a:gd name="T1" fmla="*/ 127 h 399"/>
              <a:gd name="T2" fmla="*/ 1129 w 1130"/>
              <a:gd name="T3" fmla="*/ 127 h 399"/>
              <a:gd name="T4" fmla="*/ 1129 w 1130"/>
              <a:gd name="T5" fmla="*/ 100 h 399"/>
              <a:gd name="T6" fmla="*/ 1121 w 1130"/>
              <a:gd name="T7" fmla="*/ 73 h 399"/>
              <a:gd name="T8" fmla="*/ 1112 w 1130"/>
              <a:gd name="T9" fmla="*/ 36 h 399"/>
              <a:gd name="T10" fmla="*/ 1075 w 1130"/>
              <a:gd name="T11" fmla="*/ 9 h 399"/>
              <a:gd name="T12" fmla="*/ 1030 w 1130"/>
              <a:gd name="T13" fmla="*/ 0 h 399"/>
              <a:gd name="T14" fmla="*/ 994 w 1130"/>
              <a:gd name="T15" fmla="*/ 0 h 399"/>
              <a:gd name="T16" fmla="*/ 967 w 1130"/>
              <a:gd name="T17" fmla="*/ 19 h 399"/>
              <a:gd name="T18" fmla="*/ 949 w 1130"/>
              <a:gd name="T19" fmla="*/ 28 h 399"/>
              <a:gd name="T20" fmla="*/ 904 w 1130"/>
              <a:gd name="T21" fmla="*/ 55 h 399"/>
              <a:gd name="T22" fmla="*/ 606 w 1130"/>
              <a:gd name="T23" fmla="*/ 272 h 399"/>
              <a:gd name="T24" fmla="*/ 443 w 1130"/>
              <a:gd name="T25" fmla="*/ 326 h 399"/>
              <a:gd name="T26" fmla="*/ 262 w 1130"/>
              <a:gd name="T27" fmla="*/ 317 h 399"/>
              <a:gd name="T28" fmla="*/ 0 w 1130"/>
              <a:gd name="T29" fmla="*/ 127 h 399"/>
              <a:gd name="T30" fmla="*/ 0 w 1130"/>
              <a:gd name="T31" fmla="*/ 145 h 399"/>
              <a:gd name="T32" fmla="*/ 91 w 1130"/>
              <a:gd name="T33" fmla="*/ 253 h 399"/>
              <a:gd name="T34" fmla="*/ 253 w 1130"/>
              <a:gd name="T35" fmla="*/ 353 h 399"/>
              <a:gd name="T36" fmla="*/ 443 w 1130"/>
              <a:gd name="T37" fmla="*/ 380 h 399"/>
              <a:gd name="T38" fmla="*/ 633 w 1130"/>
              <a:gd name="T39" fmla="*/ 335 h 399"/>
              <a:gd name="T40" fmla="*/ 949 w 1130"/>
              <a:gd name="T41" fmla="*/ 118 h 399"/>
              <a:gd name="T42" fmla="*/ 985 w 1130"/>
              <a:gd name="T43" fmla="*/ 100 h 399"/>
              <a:gd name="T44" fmla="*/ 1003 w 1130"/>
              <a:gd name="T45" fmla="*/ 91 h 399"/>
              <a:gd name="T46" fmla="*/ 1021 w 1130"/>
              <a:gd name="T47" fmla="*/ 82 h 399"/>
              <a:gd name="T48" fmla="*/ 1030 w 1130"/>
              <a:gd name="T49" fmla="*/ 82 h 399"/>
              <a:gd name="T50" fmla="*/ 1030 w 1130"/>
              <a:gd name="T51" fmla="*/ 82 h 399"/>
              <a:gd name="T52" fmla="*/ 1030 w 1130"/>
              <a:gd name="T53" fmla="*/ 82 h 399"/>
              <a:gd name="T54" fmla="*/ 1039 w 1130"/>
              <a:gd name="T55" fmla="*/ 91 h 399"/>
              <a:gd name="T56" fmla="*/ 1039 w 1130"/>
              <a:gd name="T57" fmla="*/ 109 h 399"/>
              <a:gd name="T58" fmla="*/ 1039 w 1130"/>
              <a:gd name="T59" fmla="*/ 136 h 399"/>
              <a:gd name="T60" fmla="*/ 1039 w 1130"/>
              <a:gd name="T61" fmla="*/ 181 h 399"/>
              <a:gd name="T62" fmla="*/ 1039 w 1130"/>
              <a:gd name="T63" fmla="*/ 262 h 399"/>
              <a:gd name="T64" fmla="*/ 994 w 1130"/>
              <a:gd name="T65" fmla="*/ 398 h 399"/>
              <a:gd name="T66" fmla="*/ 1093 w 1130"/>
              <a:gd name="T67" fmla="*/ 398 h 399"/>
              <a:gd name="T68" fmla="*/ 1129 w 1130"/>
              <a:gd name="T69" fmla="*/ 281 h 399"/>
              <a:gd name="T70" fmla="*/ 1129 w 1130"/>
              <a:gd name="T71" fmla="*/ 172 h 399"/>
              <a:gd name="T72" fmla="*/ 1129 w 1130"/>
              <a:gd name="T73" fmla="*/ 127 h 399"/>
              <a:gd name="T74" fmla="*/ 1030 w 1130"/>
              <a:gd name="T75" fmla="*/ 82 h 399"/>
              <a:gd name="T76" fmla="*/ 1030 w 1130"/>
              <a:gd name="T77" fmla="*/ 8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0" h="399">
                <a:moveTo>
                  <a:pt x="1129" y="127"/>
                </a:moveTo>
                <a:lnTo>
                  <a:pt x="1129" y="127"/>
                </a:lnTo>
                <a:cubicBezTo>
                  <a:pt x="1129" y="118"/>
                  <a:pt x="1129" y="109"/>
                  <a:pt x="1129" y="100"/>
                </a:cubicBezTo>
                <a:cubicBezTo>
                  <a:pt x="1121" y="91"/>
                  <a:pt x="1121" y="82"/>
                  <a:pt x="1121" y="73"/>
                </a:cubicBezTo>
                <a:cubicBezTo>
                  <a:pt x="1121" y="64"/>
                  <a:pt x="1112" y="55"/>
                  <a:pt x="1112" y="36"/>
                </a:cubicBezTo>
                <a:cubicBezTo>
                  <a:pt x="1103" y="28"/>
                  <a:pt x="1093" y="19"/>
                  <a:pt x="1075" y="9"/>
                </a:cubicBezTo>
                <a:cubicBezTo>
                  <a:pt x="1057" y="0"/>
                  <a:pt x="1048" y="0"/>
                  <a:pt x="1030" y="0"/>
                </a:cubicBezTo>
                <a:cubicBezTo>
                  <a:pt x="1021" y="0"/>
                  <a:pt x="1003" y="0"/>
                  <a:pt x="994" y="0"/>
                </a:cubicBezTo>
                <a:cubicBezTo>
                  <a:pt x="985" y="9"/>
                  <a:pt x="976" y="9"/>
                  <a:pt x="967" y="19"/>
                </a:cubicBezTo>
                <a:cubicBezTo>
                  <a:pt x="958" y="19"/>
                  <a:pt x="958" y="28"/>
                  <a:pt x="949" y="28"/>
                </a:cubicBezTo>
                <a:cubicBezTo>
                  <a:pt x="931" y="36"/>
                  <a:pt x="922" y="45"/>
                  <a:pt x="904" y="55"/>
                </a:cubicBezTo>
                <a:cubicBezTo>
                  <a:pt x="795" y="127"/>
                  <a:pt x="714" y="217"/>
                  <a:pt x="606" y="272"/>
                </a:cubicBezTo>
                <a:cubicBezTo>
                  <a:pt x="551" y="308"/>
                  <a:pt x="497" y="326"/>
                  <a:pt x="443" y="326"/>
                </a:cubicBezTo>
                <a:cubicBezTo>
                  <a:pt x="380" y="335"/>
                  <a:pt x="325" y="326"/>
                  <a:pt x="262" y="317"/>
                </a:cubicBezTo>
                <a:cubicBezTo>
                  <a:pt x="163" y="281"/>
                  <a:pt x="63" y="217"/>
                  <a:pt x="0" y="127"/>
                </a:cubicBezTo>
                <a:cubicBezTo>
                  <a:pt x="0" y="127"/>
                  <a:pt x="0" y="136"/>
                  <a:pt x="0" y="145"/>
                </a:cubicBezTo>
                <a:cubicBezTo>
                  <a:pt x="18" y="181"/>
                  <a:pt x="54" y="217"/>
                  <a:pt x="91" y="253"/>
                </a:cubicBezTo>
                <a:cubicBezTo>
                  <a:pt x="136" y="298"/>
                  <a:pt x="190" y="326"/>
                  <a:pt x="253" y="353"/>
                </a:cubicBezTo>
                <a:cubicBezTo>
                  <a:pt x="316" y="371"/>
                  <a:pt x="380" y="389"/>
                  <a:pt x="443" y="380"/>
                </a:cubicBezTo>
                <a:cubicBezTo>
                  <a:pt x="515" y="380"/>
                  <a:pt x="578" y="362"/>
                  <a:pt x="633" y="335"/>
                </a:cubicBezTo>
                <a:cubicBezTo>
                  <a:pt x="750" y="272"/>
                  <a:pt x="850" y="181"/>
                  <a:pt x="949" y="118"/>
                </a:cubicBezTo>
                <a:cubicBezTo>
                  <a:pt x="958" y="118"/>
                  <a:pt x="976" y="109"/>
                  <a:pt x="985" y="100"/>
                </a:cubicBezTo>
                <a:cubicBezTo>
                  <a:pt x="994" y="100"/>
                  <a:pt x="1003" y="91"/>
                  <a:pt x="1003" y="91"/>
                </a:cubicBezTo>
                <a:cubicBezTo>
                  <a:pt x="1012" y="91"/>
                  <a:pt x="1012" y="82"/>
                  <a:pt x="1021" y="82"/>
                </a:cubicBezTo>
                <a:cubicBezTo>
                  <a:pt x="1030" y="82"/>
                  <a:pt x="1030" y="82"/>
                  <a:pt x="1030" y="82"/>
                </a:cubicBezTo>
                <a:lnTo>
                  <a:pt x="1030" y="82"/>
                </a:lnTo>
                <a:lnTo>
                  <a:pt x="1030" y="82"/>
                </a:lnTo>
                <a:lnTo>
                  <a:pt x="1039" y="91"/>
                </a:lnTo>
                <a:cubicBezTo>
                  <a:pt x="1039" y="100"/>
                  <a:pt x="1039" y="109"/>
                  <a:pt x="1039" y="109"/>
                </a:cubicBezTo>
                <a:cubicBezTo>
                  <a:pt x="1039" y="118"/>
                  <a:pt x="1039" y="127"/>
                  <a:pt x="1039" y="136"/>
                </a:cubicBezTo>
                <a:cubicBezTo>
                  <a:pt x="1039" y="145"/>
                  <a:pt x="1039" y="163"/>
                  <a:pt x="1039" y="181"/>
                </a:cubicBezTo>
                <a:cubicBezTo>
                  <a:pt x="1039" y="208"/>
                  <a:pt x="1039" y="235"/>
                  <a:pt x="1039" y="262"/>
                </a:cubicBezTo>
                <a:cubicBezTo>
                  <a:pt x="1030" y="308"/>
                  <a:pt x="1012" y="353"/>
                  <a:pt x="994" y="398"/>
                </a:cubicBezTo>
                <a:cubicBezTo>
                  <a:pt x="1093" y="398"/>
                  <a:pt x="1093" y="398"/>
                  <a:pt x="1093" y="398"/>
                </a:cubicBezTo>
                <a:cubicBezTo>
                  <a:pt x="1112" y="362"/>
                  <a:pt x="1121" y="317"/>
                  <a:pt x="1129" y="281"/>
                </a:cubicBezTo>
                <a:cubicBezTo>
                  <a:pt x="1129" y="244"/>
                  <a:pt x="1129" y="208"/>
                  <a:pt x="1129" y="172"/>
                </a:cubicBezTo>
                <a:cubicBezTo>
                  <a:pt x="1129" y="163"/>
                  <a:pt x="1129" y="145"/>
                  <a:pt x="1129" y="127"/>
                </a:cubicBezTo>
                <a:close/>
                <a:moveTo>
                  <a:pt x="1030" y="82"/>
                </a:moveTo>
                <a:lnTo>
                  <a:pt x="1030" y="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172">
            <a:extLst>
              <a:ext uri="{FF2B5EF4-FFF2-40B4-BE49-F238E27FC236}">
                <a16:creationId xmlns:a16="http://schemas.microsoft.com/office/drawing/2014/main" id="{2C4EE9E4-723C-A24B-98B1-CC2A68A19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508" y="5192478"/>
            <a:ext cx="1194994" cy="2419862"/>
          </a:xfrm>
          <a:custGeom>
            <a:avLst/>
            <a:gdLst>
              <a:gd name="T0" fmla="*/ 1048 w 1058"/>
              <a:gd name="T1" fmla="*/ 1896 h 2142"/>
              <a:gd name="T2" fmla="*/ 966 w 1058"/>
              <a:gd name="T3" fmla="*/ 1833 h 2142"/>
              <a:gd name="T4" fmla="*/ 867 w 1058"/>
              <a:gd name="T5" fmla="*/ 1833 h 2142"/>
              <a:gd name="T6" fmla="*/ 433 w 1058"/>
              <a:gd name="T7" fmla="*/ 1698 h 2142"/>
              <a:gd name="T8" fmla="*/ 289 w 1058"/>
              <a:gd name="T9" fmla="*/ 1535 h 2142"/>
              <a:gd name="T10" fmla="*/ 262 w 1058"/>
              <a:gd name="T11" fmla="*/ 1490 h 2142"/>
              <a:gd name="T12" fmla="*/ 217 w 1058"/>
              <a:gd name="T13" fmla="*/ 1374 h 2142"/>
              <a:gd name="T14" fmla="*/ 235 w 1058"/>
              <a:gd name="T15" fmla="*/ 1193 h 2142"/>
              <a:gd name="T16" fmla="*/ 370 w 1058"/>
              <a:gd name="T17" fmla="*/ 1057 h 2142"/>
              <a:gd name="T18" fmla="*/ 433 w 1058"/>
              <a:gd name="T19" fmla="*/ 1012 h 2142"/>
              <a:gd name="T20" fmla="*/ 470 w 1058"/>
              <a:gd name="T21" fmla="*/ 985 h 2142"/>
              <a:gd name="T22" fmla="*/ 551 w 1058"/>
              <a:gd name="T23" fmla="*/ 795 h 2142"/>
              <a:gd name="T24" fmla="*/ 488 w 1058"/>
              <a:gd name="T25" fmla="*/ 660 h 2142"/>
              <a:gd name="T26" fmla="*/ 433 w 1058"/>
              <a:gd name="T27" fmla="*/ 624 h 2142"/>
              <a:gd name="T28" fmla="*/ 217 w 1058"/>
              <a:gd name="T29" fmla="*/ 560 h 2142"/>
              <a:gd name="T30" fmla="*/ 81 w 1058"/>
              <a:gd name="T31" fmla="*/ 425 h 2142"/>
              <a:gd name="T32" fmla="*/ 54 w 1058"/>
              <a:gd name="T33" fmla="*/ 109 h 2142"/>
              <a:gd name="T34" fmla="*/ 90 w 1058"/>
              <a:gd name="T35" fmla="*/ 0 h 2142"/>
              <a:gd name="T36" fmla="*/ 27 w 1058"/>
              <a:gd name="T37" fmla="*/ 99 h 2142"/>
              <a:gd name="T38" fmla="*/ 27 w 1058"/>
              <a:gd name="T39" fmla="*/ 443 h 2142"/>
              <a:gd name="T40" fmla="*/ 180 w 1058"/>
              <a:gd name="T41" fmla="*/ 633 h 2142"/>
              <a:gd name="T42" fmla="*/ 388 w 1058"/>
              <a:gd name="T43" fmla="*/ 705 h 2142"/>
              <a:gd name="T44" fmla="*/ 424 w 1058"/>
              <a:gd name="T45" fmla="*/ 732 h 2142"/>
              <a:gd name="T46" fmla="*/ 442 w 1058"/>
              <a:gd name="T47" fmla="*/ 831 h 2142"/>
              <a:gd name="T48" fmla="*/ 370 w 1058"/>
              <a:gd name="T49" fmla="*/ 922 h 2142"/>
              <a:gd name="T50" fmla="*/ 352 w 1058"/>
              <a:gd name="T51" fmla="*/ 940 h 2142"/>
              <a:gd name="T52" fmla="*/ 207 w 1058"/>
              <a:gd name="T53" fmla="*/ 1030 h 2142"/>
              <a:gd name="T54" fmla="*/ 126 w 1058"/>
              <a:gd name="T55" fmla="*/ 1139 h 2142"/>
              <a:gd name="T56" fmla="*/ 99 w 1058"/>
              <a:gd name="T57" fmla="*/ 1400 h 2142"/>
              <a:gd name="T58" fmla="*/ 813 w 1058"/>
              <a:gd name="T59" fmla="*/ 1942 h 2142"/>
              <a:gd name="T60" fmla="*/ 921 w 1058"/>
              <a:gd name="T61" fmla="*/ 1942 h 2142"/>
              <a:gd name="T62" fmla="*/ 948 w 1058"/>
              <a:gd name="T63" fmla="*/ 1942 h 2142"/>
              <a:gd name="T64" fmla="*/ 957 w 1058"/>
              <a:gd name="T65" fmla="*/ 1951 h 2142"/>
              <a:gd name="T66" fmla="*/ 948 w 1058"/>
              <a:gd name="T67" fmla="*/ 1987 h 2142"/>
              <a:gd name="T68" fmla="*/ 912 w 1058"/>
              <a:gd name="T69" fmla="*/ 2141 h 2142"/>
              <a:gd name="T70" fmla="*/ 1039 w 1058"/>
              <a:gd name="T71" fmla="*/ 2068 h 2142"/>
              <a:gd name="T72" fmla="*/ 1057 w 1058"/>
              <a:gd name="T73" fmla="*/ 1978 h 2142"/>
              <a:gd name="T74" fmla="*/ 1057 w 1058"/>
              <a:gd name="T75" fmla="*/ 1924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8" h="2142">
                <a:moveTo>
                  <a:pt x="1048" y="1896"/>
                </a:moveTo>
                <a:lnTo>
                  <a:pt x="1048" y="1896"/>
                </a:lnTo>
                <a:cubicBezTo>
                  <a:pt x="1039" y="1879"/>
                  <a:pt x="1021" y="1860"/>
                  <a:pt x="1012" y="1851"/>
                </a:cubicBezTo>
                <a:cubicBezTo>
                  <a:pt x="994" y="1842"/>
                  <a:pt x="985" y="1842"/>
                  <a:pt x="966" y="1833"/>
                </a:cubicBezTo>
                <a:cubicBezTo>
                  <a:pt x="957" y="1833"/>
                  <a:pt x="939" y="1833"/>
                  <a:pt x="930" y="1833"/>
                </a:cubicBezTo>
                <a:cubicBezTo>
                  <a:pt x="903" y="1824"/>
                  <a:pt x="885" y="1833"/>
                  <a:pt x="867" y="1833"/>
                </a:cubicBezTo>
                <a:cubicBezTo>
                  <a:pt x="813" y="1833"/>
                  <a:pt x="813" y="1833"/>
                  <a:pt x="813" y="1833"/>
                </a:cubicBezTo>
                <a:cubicBezTo>
                  <a:pt x="677" y="1833"/>
                  <a:pt x="542" y="1788"/>
                  <a:pt x="433" y="1698"/>
                </a:cubicBezTo>
                <a:cubicBezTo>
                  <a:pt x="379" y="1662"/>
                  <a:pt x="334" y="1607"/>
                  <a:pt x="298" y="1553"/>
                </a:cubicBezTo>
                <a:cubicBezTo>
                  <a:pt x="298" y="1544"/>
                  <a:pt x="289" y="1544"/>
                  <a:pt x="289" y="1535"/>
                </a:cubicBezTo>
                <a:cubicBezTo>
                  <a:pt x="271" y="1508"/>
                  <a:pt x="271" y="1508"/>
                  <a:pt x="271" y="1508"/>
                </a:cubicBezTo>
                <a:cubicBezTo>
                  <a:pt x="271" y="1499"/>
                  <a:pt x="262" y="1499"/>
                  <a:pt x="262" y="1490"/>
                </a:cubicBezTo>
                <a:cubicBezTo>
                  <a:pt x="253" y="1463"/>
                  <a:pt x="253" y="1463"/>
                  <a:pt x="253" y="1463"/>
                </a:cubicBezTo>
                <a:cubicBezTo>
                  <a:pt x="235" y="1437"/>
                  <a:pt x="226" y="1400"/>
                  <a:pt x="217" y="1374"/>
                </a:cubicBezTo>
                <a:cubicBezTo>
                  <a:pt x="217" y="1337"/>
                  <a:pt x="207" y="1310"/>
                  <a:pt x="217" y="1283"/>
                </a:cubicBezTo>
                <a:cubicBezTo>
                  <a:pt x="217" y="1247"/>
                  <a:pt x="226" y="1220"/>
                  <a:pt x="235" y="1193"/>
                </a:cubicBezTo>
                <a:cubicBezTo>
                  <a:pt x="243" y="1166"/>
                  <a:pt x="262" y="1147"/>
                  <a:pt x="289" y="1121"/>
                </a:cubicBezTo>
                <a:cubicBezTo>
                  <a:pt x="316" y="1102"/>
                  <a:pt x="343" y="1084"/>
                  <a:pt x="370" y="1057"/>
                </a:cubicBezTo>
                <a:cubicBezTo>
                  <a:pt x="388" y="1048"/>
                  <a:pt x="406" y="1039"/>
                  <a:pt x="415" y="1030"/>
                </a:cubicBezTo>
                <a:cubicBezTo>
                  <a:pt x="433" y="1012"/>
                  <a:pt x="433" y="1012"/>
                  <a:pt x="433" y="1012"/>
                </a:cubicBezTo>
                <a:cubicBezTo>
                  <a:pt x="442" y="1003"/>
                  <a:pt x="442" y="1003"/>
                  <a:pt x="442" y="1003"/>
                </a:cubicBezTo>
                <a:cubicBezTo>
                  <a:pt x="451" y="1003"/>
                  <a:pt x="460" y="994"/>
                  <a:pt x="470" y="985"/>
                </a:cubicBezTo>
                <a:cubicBezTo>
                  <a:pt x="496" y="949"/>
                  <a:pt x="524" y="913"/>
                  <a:pt x="542" y="868"/>
                </a:cubicBezTo>
                <a:cubicBezTo>
                  <a:pt x="551" y="849"/>
                  <a:pt x="551" y="822"/>
                  <a:pt x="551" y="795"/>
                </a:cubicBezTo>
                <a:cubicBezTo>
                  <a:pt x="551" y="768"/>
                  <a:pt x="542" y="750"/>
                  <a:pt x="533" y="723"/>
                </a:cubicBezTo>
                <a:cubicBezTo>
                  <a:pt x="524" y="696"/>
                  <a:pt x="506" y="678"/>
                  <a:pt x="488" y="660"/>
                </a:cubicBezTo>
                <a:cubicBezTo>
                  <a:pt x="479" y="651"/>
                  <a:pt x="470" y="651"/>
                  <a:pt x="460" y="641"/>
                </a:cubicBezTo>
                <a:cubicBezTo>
                  <a:pt x="451" y="633"/>
                  <a:pt x="442" y="633"/>
                  <a:pt x="433" y="624"/>
                </a:cubicBezTo>
                <a:cubicBezTo>
                  <a:pt x="388" y="605"/>
                  <a:pt x="352" y="596"/>
                  <a:pt x="316" y="587"/>
                </a:cubicBezTo>
                <a:cubicBezTo>
                  <a:pt x="280" y="578"/>
                  <a:pt x="243" y="569"/>
                  <a:pt x="217" y="560"/>
                </a:cubicBezTo>
                <a:cubicBezTo>
                  <a:pt x="180" y="542"/>
                  <a:pt x="153" y="533"/>
                  <a:pt x="135" y="506"/>
                </a:cubicBezTo>
                <a:cubicBezTo>
                  <a:pt x="108" y="488"/>
                  <a:pt x="90" y="461"/>
                  <a:pt x="81" y="425"/>
                </a:cubicBezTo>
                <a:cubicBezTo>
                  <a:pt x="54" y="362"/>
                  <a:pt x="54" y="289"/>
                  <a:pt x="45" y="217"/>
                </a:cubicBezTo>
                <a:cubicBezTo>
                  <a:pt x="45" y="181"/>
                  <a:pt x="45" y="145"/>
                  <a:pt x="54" y="109"/>
                </a:cubicBezTo>
                <a:cubicBezTo>
                  <a:pt x="54" y="72"/>
                  <a:pt x="63" y="36"/>
                  <a:pt x="90" y="9"/>
                </a:cubicBezTo>
                <a:lnTo>
                  <a:pt x="90" y="0"/>
                </a:lnTo>
                <a:lnTo>
                  <a:pt x="81" y="0"/>
                </a:lnTo>
                <a:cubicBezTo>
                  <a:pt x="54" y="27"/>
                  <a:pt x="36" y="63"/>
                  <a:pt x="27" y="99"/>
                </a:cubicBezTo>
                <a:cubicBezTo>
                  <a:pt x="18" y="135"/>
                  <a:pt x="9" y="181"/>
                  <a:pt x="9" y="217"/>
                </a:cubicBezTo>
                <a:cubicBezTo>
                  <a:pt x="9" y="289"/>
                  <a:pt x="0" y="371"/>
                  <a:pt x="27" y="443"/>
                </a:cubicBezTo>
                <a:cubicBezTo>
                  <a:pt x="36" y="488"/>
                  <a:pt x="54" y="524"/>
                  <a:pt x="81" y="560"/>
                </a:cubicBezTo>
                <a:cubicBezTo>
                  <a:pt x="108" y="587"/>
                  <a:pt x="144" y="615"/>
                  <a:pt x="180" y="633"/>
                </a:cubicBezTo>
                <a:cubicBezTo>
                  <a:pt x="226" y="651"/>
                  <a:pt x="262" y="660"/>
                  <a:pt x="298" y="669"/>
                </a:cubicBezTo>
                <a:cubicBezTo>
                  <a:pt x="325" y="678"/>
                  <a:pt x="361" y="696"/>
                  <a:pt x="388" y="705"/>
                </a:cubicBezTo>
                <a:cubicBezTo>
                  <a:pt x="397" y="714"/>
                  <a:pt x="406" y="714"/>
                  <a:pt x="406" y="723"/>
                </a:cubicBezTo>
                <a:cubicBezTo>
                  <a:pt x="415" y="723"/>
                  <a:pt x="415" y="732"/>
                  <a:pt x="424" y="732"/>
                </a:cubicBezTo>
                <a:cubicBezTo>
                  <a:pt x="433" y="741"/>
                  <a:pt x="442" y="750"/>
                  <a:pt x="442" y="759"/>
                </a:cubicBezTo>
                <a:cubicBezTo>
                  <a:pt x="451" y="786"/>
                  <a:pt x="451" y="813"/>
                  <a:pt x="442" y="831"/>
                </a:cubicBezTo>
                <a:cubicBezTo>
                  <a:pt x="433" y="858"/>
                  <a:pt x="415" y="886"/>
                  <a:pt x="388" y="904"/>
                </a:cubicBezTo>
                <a:cubicBezTo>
                  <a:pt x="379" y="913"/>
                  <a:pt x="379" y="913"/>
                  <a:pt x="370" y="922"/>
                </a:cubicBezTo>
                <a:cubicBezTo>
                  <a:pt x="361" y="931"/>
                  <a:pt x="361" y="931"/>
                  <a:pt x="361" y="931"/>
                </a:cubicBezTo>
                <a:cubicBezTo>
                  <a:pt x="352" y="940"/>
                  <a:pt x="352" y="940"/>
                  <a:pt x="352" y="940"/>
                </a:cubicBezTo>
                <a:cubicBezTo>
                  <a:pt x="334" y="949"/>
                  <a:pt x="325" y="958"/>
                  <a:pt x="307" y="967"/>
                </a:cubicBezTo>
                <a:cubicBezTo>
                  <a:pt x="280" y="985"/>
                  <a:pt x="243" y="1003"/>
                  <a:pt x="207" y="1030"/>
                </a:cubicBezTo>
                <a:cubicBezTo>
                  <a:pt x="189" y="1048"/>
                  <a:pt x="180" y="1066"/>
                  <a:pt x="162" y="1084"/>
                </a:cubicBezTo>
                <a:cubicBezTo>
                  <a:pt x="144" y="1102"/>
                  <a:pt x="135" y="1121"/>
                  <a:pt x="126" y="1139"/>
                </a:cubicBezTo>
                <a:cubicBezTo>
                  <a:pt x="108" y="1184"/>
                  <a:pt x="90" y="1229"/>
                  <a:pt x="90" y="1265"/>
                </a:cubicBezTo>
                <a:cubicBezTo>
                  <a:pt x="90" y="1310"/>
                  <a:pt x="90" y="1355"/>
                  <a:pt x="99" y="1400"/>
                </a:cubicBezTo>
                <a:cubicBezTo>
                  <a:pt x="126" y="1562"/>
                  <a:pt x="235" y="1707"/>
                  <a:pt x="361" y="1797"/>
                </a:cubicBezTo>
                <a:cubicBezTo>
                  <a:pt x="488" y="1896"/>
                  <a:pt x="650" y="1951"/>
                  <a:pt x="813" y="1942"/>
                </a:cubicBezTo>
                <a:cubicBezTo>
                  <a:pt x="876" y="1942"/>
                  <a:pt x="876" y="1942"/>
                  <a:pt x="876" y="1942"/>
                </a:cubicBezTo>
                <a:cubicBezTo>
                  <a:pt x="894" y="1942"/>
                  <a:pt x="912" y="1942"/>
                  <a:pt x="921" y="1942"/>
                </a:cubicBezTo>
                <a:cubicBezTo>
                  <a:pt x="930" y="1942"/>
                  <a:pt x="939" y="1942"/>
                  <a:pt x="939" y="1942"/>
                </a:cubicBezTo>
                <a:cubicBezTo>
                  <a:pt x="948" y="1942"/>
                  <a:pt x="948" y="1942"/>
                  <a:pt x="948" y="1942"/>
                </a:cubicBezTo>
                <a:cubicBezTo>
                  <a:pt x="957" y="1942"/>
                  <a:pt x="957" y="1942"/>
                  <a:pt x="957" y="1942"/>
                </a:cubicBezTo>
                <a:cubicBezTo>
                  <a:pt x="957" y="1942"/>
                  <a:pt x="957" y="1942"/>
                  <a:pt x="957" y="1951"/>
                </a:cubicBezTo>
                <a:cubicBezTo>
                  <a:pt x="957" y="1951"/>
                  <a:pt x="957" y="1960"/>
                  <a:pt x="948" y="1969"/>
                </a:cubicBezTo>
                <a:cubicBezTo>
                  <a:pt x="948" y="1987"/>
                  <a:pt x="948" y="1987"/>
                  <a:pt x="948" y="1987"/>
                </a:cubicBezTo>
                <a:cubicBezTo>
                  <a:pt x="948" y="2005"/>
                  <a:pt x="939" y="2023"/>
                  <a:pt x="939" y="2041"/>
                </a:cubicBezTo>
                <a:cubicBezTo>
                  <a:pt x="930" y="2077"/>
                  <a:pt x="921" y="2104"/>
                  <a:pt x="912" y="2141"/>
                </a:cubicBezTo>
                <a:cubicBezTo>
                  <a:pt x="948" y="2132"/>
                  <a:pt x="985" y="2122"/>
                  <a:pt x="1021" y="2113"/>
                </a:cubicBezTo>
                <a:cubicBezTo>
                  <a:pt x="1021" y="2104"/>
                  <a:pt x="1030" y="2086"/>
                  <a:pt x="1039" y="2068"/>
                </a:cubicBezTo>
                <a:cubicBezTo>
                  <a:pt x="1039" y="2050"/>
                  <a:pt x="1048" y="2032"/>
                  <a:pt x="1048" y="2014"/>
                </a:cubicBezTo>
                <a:cubicBezTo>
                  <a:pt x="1057" y="1978"/>
                  <a:pt x="1057" y="1978"/>
                  <a:pt x="1057" y="1978"/>
                </a:cubicBezTo>
                <a:cubicBezTo>
                  <a:pt x="1057" y="1969"/>
                  <a:pt x="1057" y="1960"/>
                  <a:pt x="1057" y="1942"/>
                </a:cubicBezTo>
                <a:cubicBezTo>
                  <a:pt x="1057" y="1933"/>
                  <a:pt x="1057" y="1933"/>
                  <a:pt x="1057" y="1924"/>
                </a:cubicBezTo>
                <a:cubicBezTo>
                  <a:pt x="1057" y="1915"/>
                  <a:pt x="1048" y="1905"/>
                  <a:pt x="1048" y="1896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173">
            <a:extLst>
              <a:ext uri="{FF2B5EF4-FFF2-40B4-BE49-F238E27FC236}">
                <a16:creationId xmlns:a16="http://schemas.microsoft.com/office/drawing/2014/main" id="{C1728574-7E21-B14B-A3EB-3C365EA1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544" y="4490418"/>
            <a:ext cx="318665" cy="1324451"/>
          </a:xfrm>
          <a:custGeom>
            <a:avLst/>
            <a:gdLst>
              <a:gd name="T0" fmla="*/ 271 w 281"/>
              <a:gd name="T1" fmla="*/ 587 h 1175"/>
              <a:gd name="T2" fmla="*/ 271 w 281"/>
              <a:gd name="T3" fmla="*/ 587 h 1175"/>
              <a:gd name="T4" fmla="*/ 253 w 281"/>
              <a:gd name="T5" fmla="*/ 424 h 1175"/>
              <a:gd name="T6" fmla="*/ 262 w 281"/>
              <a:gd name="T7" fmla="*/ 262 h 1175"/>
              <a:gd name="T8" fmla="*/ 235 w 281"/>
              <a:gd name="T9" fmla="*/ 171 h 1175"/>
              <a:gd name="T10" fmla="*/ 190 w 281"/>
              <a:gd name="T11" fmla="*/ 99 h 1175"/>
              <a:gd name="T12" fmla="*/ 135 w 281"/>
              <a:gd name="T13" fmla="*/ 36 h 1175"/>
              <a:gd name="T14" fmla="*/ 81 w 281"/>
              <a:gd name="T15" fmla="*/ 0 h 1175"/>
              <a:gd name="T16" fmla="*/ 54 w 281"/>
              <a:gd name="T17" fmla="*/ 9 h 1175"/>
              <a:gd name="T18" fmla="*/ 81 w 281"/>
              <a:gd name="T19" fmla="*/ 72 h 1175"/>
              <a:gd name="T20" fmla="*/ 117 w 281"/>
              <a:gd name="T21" fmla="*/ 144 h 1175"/>
              <a:gd name="T22" fmla="*/ 135 w 281"/>
              <a:gd name="T23" fmla="*/ 207 h 1175"/>
              <a:gd name="T24" fmla="*/ 162 w 281"/>
              <a:gd name="T25" fmla="*/ 280 h 1175"/>
              <a:gd name="T26" fmla="*/ 190 w 281"/>
              <a:gd name="T27" fmla="*/ 352 h 1175"/>
              <a:gd name="T28" fmla="*/ 208 w 281"/>
              <a:gd name="T29" fmla="*/ 388 h 1175"/>
              <a:gd name="T30" fmla="*/ 217 w 281"/>
              <a:gd name="T31" fmla="*/ 433 h 1175"/>
              <a:gd name="T32" fmla="*/ 208 w 281"/>
              <a:gd name="T33" fmla="*/ 587 h 1175"/>
              <a:gd name="T34" fmla="*/ 181 w 281"/>
              <a:gd name="T35" fmla="*/ 659 h 1175"/>
              <a:gd name="T36" fmla="*/ 162 w 281"/>
              <a:gd name="T37" fmla="*/ 741 h 1175"/>
              <a:gd name="T38" fmla="*/ 117 w 281"/>
              <a:gd name="T39" fmla="*/ 876 h 1175"/>
              <a:gd name="T40" fmla="*/ 63 w 281"/>
              <a:gd name="T41" fmla="*/ 1021 h 1175"/>
              <a:gd name="T42" fmla="*/ 0 w 281"/>
              <a:gd name="T43" fmla="*/ 1165 h 1175"/>
              <a:gd name="T44" fmla="*/ 0 w 281"/>
              <a:gd name="T45" fmla="*/ 1165 h 1175"/>
              <a:gd name="T46" fmla="*/ 0 w 281"/>
              <a:gd name="T47" fmla="*/ 1174 h 1175"/>
              <a:gd name="T48" fmla="*/ 9 w 281"/>
              <a:gd name="T49" fmla="*/ 1174 h 1175"/>
              <a:gd name="T50" fmla="*/ 144 w 281"/>
              <a:gd name="T51" fmla="*/ 1075 h 1175"/>
              <a:gd name="T52" fmla="*/ 235 w 281"/>
              <a:gd name="T53" fmla="*/ 921 h 1175"/>
              <a:gd name="T54" fmla="*/ 271 w 281"/>
              <a:gd name="T55" fmla="*/ 758 h 1175"/>
              <a:gd name="T56" fmla="*/ 280 w 281"/>
              <a:gd name="T57" fmla="*/ 677 h 1175"/>
              <a:gd name="T58" fmla="*/ 271 w 281"/>
              <a:gd name="T59" fmla="*/ 587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1" h="1175">
                <a:moveTo>
                  <a:pt x="271" y="587"/>
                </a:moveTo>
                <a:lnTo>
                  <a:pt x="271" y="587"/>
                </a:lnTo>
                <a:cubicBezTo>
                  <a:pt x="262" y="533"/>
                  <a:pt x="253" y="479"/>
                  <a:pt x="253" y="424"/>
                </a:cubicBezTo>
                <a:cubicBezTo>
                  <a:pt x="253" y="370"/>
                  <a:pt x="262" y="316"/>
                  <a:pt x="262" y="262"/>
                </a:cubicBezTo>
                <a:cubicBezTo>
                  <a:pt x="253" y="235"/>
                  <a:pt x="244" y="198"/>
                  <a:pt x="235" y="171"/>
                </a:cubicBezTo>
                <a:cubicBezTo>
                  <a:pt x="226" y="144"/>
                  <a:pt x="208" y="126"/>
                  <a:pt x="190" y="99"/>
                </a:cubicBezTo>
                <a:cubicBezTo>
                  <a:pt x="181" y="72"/>
                  <a:pt x="153" y="54"/>
                  <a:pt x="135" y="36"/>
                </a:cubicBezTo>
                <a:cubicBezTo>
                  <a:pt x="117" y="18"/>
                  <a:pt x="99" y="9"/>
                  <a:pt x="81" y="0"/>
                </a:cubicBezTo>
                <a:cubicBezTo>
                  <a:pt x="72" y="9"/>
                  <a:pt x="63" y="9"/>
                  <a:pt x="54" y="9"/>
                </a:cubicBezTo>
                <a:cubicBezTo>
                  <a:pt x="63" y="36"/>
                  <a:pt x="72" y="54"/>
                  <a:pt x="81" y="72"/>
                </a:cubicBezTo>
                <a:cubicBezTo>
                  <a:pt x="99" y="99"/>
                  <a:pt x="108" y="117"/>
                  <a:pt x="117" y="144"/>
                </a:cubicBezTo>
                <a:cubicBezTo>
                  <a:pt x="126" y="162"/>
                  <a:pt x="126" y="189"/>
                  <a:pt x="135" y="207"/>
                </a:cubicBezTo>
                <a:cubicBezTo>
                  <a:pt x="144" y="235"/>
                  <a:pt x="153" y="262"/>
                  <a:pt x="162" y="280"/>
                </a:cubicBezTo>
                <a:cubicBezTo>
                  <a:pt x="171" y="307"/>
                  <a:pt x="181" y="325"/>
                  <a:pt x="190" y="352"/>
                </a:cubicBezTo>
                <a:cubicBezTo>
                  <a:pt x="199" y="370"/>
                  <a:pt x="199" y="379"/>
                  <a:pt x="208" y="388"/>
                </a:cubicBezTo>
                <a:cubicBezTo>
                  <a:pt x="208" y="406"/>
                  <a:pt x="217" y="415"/>
                  <a:pt x="217" y="433"/>
                </a:cubicBezTo>
                <a:cubicBezTo>
                  <a:pt x="226" y="479"/>
                  <a:pt x="217" y="533"/>
                  <a:pt x="208" y="587"/>
                </a:cubicBezTo>
                <a:cubicBezTo>
                  <a:pt x="199" y="614"/>
                  <a:pt x="190" y="641"/>
                  <a:pt x="181" y="659"/>
                </a:cubicBezTo>
                <a:cubicBezTo>
                  <a:pt x="162" y="741"/>
                  <a:pt x="162" y="741"/>
                  <a:pt x="162" y="741"/>
                </a:cubicBezTo>
                <a:cubicBezTo>
                  <a:pt x="153" y="786"/>
                  <a:pt x="135" y="831"/>
                  <a:pt x="117" y="876"/>
                </a:cubicBezTo>
                <a:cubicBezTo>
                  <a:pt x="99" y="930"/>
                  <a:pt x="81" y="975"/>
                  <a:pt x="63" y="1021"/>
                </a:cubicBezTo>
                <a:cubicBezTo>
                  <a:pt x="45" y="1066"/>
                  <a:pt x="27" y="1111"/>
                  <a:pt x="0" y="1165"/>
                </a:cubicBezTo>
                <a:lnTo>
                  <a:pt x="0" y="1165"/>
                </a:lnTo>
                <a:lnTo>
                  <a:pt x="0" y="1174"/>
                </a:lnTo>
                <a:lnTo>
                  <a:pt x="9" y="1174"/>
                </a:lnTo>
                <a:cubicBezTo>
                  <a:pt x="63" y="1147"/>
                  <a:pt x="108" y="1111"/>
                  <a:pt x="144" y="1075"/>
                </a:cubicBezTo>
                <a:cubicBezTo>
                  <a:pt x="181" y="1030"/>
                  <a:pt x="208" y="975"/>
                  <a:pt x="235" y="921"/>
                </a:cubicBezTo>
                <a:cubicBezTo>
                  <a:pt x="253" y="867"/>
                  <a:pt x="271" y="813"/>
                  <a:pt x="271" y="758"/>
                </a:cubicBezTo>
                <a:cubicBezTo>
                  <a:pt x="280" y="732"/>
                  <a:pt x="280" y="704"/>
                  <a:pt x="280" y="677"/>
                </a:cubicBezTo>
                <a:cubicBezTo>
                  <a:pt x="280" y="650"/>
                  <a:pt x="271" y="614"/>
                  <a:pt x="271" y="58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174">
            <a:extLst>
              <a:ext uri="{FF2B5EF4-FFF2-40B4-BE49-F238E27FC236}">
                <a16:creationId xmlns:a16="http://schemas.microsoft.com/office/drawing/2014/main" id="{E91C5B62-9B46-2D42-8EF1-9A661A93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679" y="8025608"/>
            <a:ext cx="2255549" cy="1747680"/>
          </a:xfrm>
          <a:custGeom>
            <a:avLst/>
            <a:gdLst>
              <a:gd name="T0" fmla="*/ 18 w 1998"/>
              <a:gd name="T1" fmla="*/ 280 h 1546"/>
              <a:gd name="T2" fmla="*/ 18 w 1998"/>
              <a:gd name="T3" fmla="*/ 280 h 1546"/>
              <a:gd name="T4" fmla="*/ 18 w 1998"/>
              <a:gd name="T5" fmla="*/ 280 h 1546"/>
              <a:gd name="T6" fmla="*/ 72 w 1998"/>
              <a:gd name="T7" fmla="*/ 226 h 1546"/>
              <a:gd name="T8" fmla="*/ 181 w 1998"/>
              <a:gd name="T9" fmla="*/ 127 h 1546"/>
              <a:gd name="T10" fmla="*/ 244 w 1998"/>
              <a:gd name="T11" fmla="*/ 90 h 1546"/>
              <a:gd name="T12" fmla="*/ 316 w 1998"/>
              <a:gd name="T13" fmla="*/ 54 h 1546"/>
              <a:gd name="T14" fmla="*/ 461 w 1998"/>
              <a:gd name="T15" fmla="*/ 18 h 1546"/>
              <a:gd name="T16" fmla="*/ 605 w 1998"/>
              <a:gd name="T17" fmla="*/ 18 h 1546"/>
              <a:gd name="T18" fmla="*/ 750 w 1998"/>
              <a:gd name="T19" fmla="*/ 63 h 1546"/>
              <a:gd name="T20" fmla="*/ 750 w 1998"/>
              <a:gd name="T21" fmla="*/ 72 h 1546"/>
              <a:gd name="T22" fmla="*/ 750 w 1998"/>
              <a:gd name="T23" fmla="*/ 72 h 1546"/>
              <a:gd name="T24" fmla="*/ 605 w 1998"/>
              <a:gd name="T25" fmla="*/ 108 h 1546"/>
              <a:gd name="T26" fmla="*/ 479 w 1998"/>
              <a:gd name="T27" fmla="*/ 144 h 1546"/>
              <a:gd name="T28" fmla="*/ 343 w 1998"/>
              <a:gd name="T29" fmla="*/ 163 h 1546"/>
              <a:gd name="T30" fmla="*/ 280 w 1998"/>
              <a:gd name="T31" fmla="*/ 172 h 1546"/>
              <a:gd name="T32" fmla="*/ 217 w 1998"/>
              <a:gd name="T33" fmla="*/ 190 h 1546"/>
              <a:gd name="T34" fmla="*/ 99 w 1998"/>
              <a:gd name="T35" fmla="*/ 253 h 1546"/>
              <a:gd name="T36" fmla="*/ 72 w 1998"/>
              <a:gd name="T37" fmla="*/ 316 h 1546"/>
              <a:gd name="T38" fmla="*/ 63 w 1998"/>
              <a:gd name="T39" fmla="*/ 380 h 1546"/>
              <a:gd name="T40" fmla="*/ 54 w 1998"/>
              <a:gd name="T41" fmla="*/ 406 h 1546"/>
              <a:gd name="T42" fmla="*/ 45 w 1998"/>
              <a:gd name="T43" fmla="*/ 443 h 1546"/>
              <a:gd name="T44" fmla="*/ 27 w 1998"/>
              <a:gd name="T45" fmla="*/ 497 h 1546"/>
              <a:gd name="T46" fmla="*/ 27 w 1998"/>
              <a:gd name="T47" fmla="*/ 524 h 1546"/>
              <a:gd name="T48" fmla="*/ 27 w 1998"/>
              <a:gd name="T49" fmla="*/ 659 h 1546"/>
              <a:gd name="T50" fmla="*/ 36 w 1998"/>
              <a:gd name="T51" fmla="*/ 976 h 1546"/>
              <a:gd name="T52" fmla="*/ 36 w 1998"/>
              <a:gd name="T53" fmla="*/ 1093 h 1546"/>
              <a:gd name="T54" fmla="*/ 36 w 1998"/>
              <a:gd name="T55" fmla="*/ 1301 h 1546"/>
              <a:gd name="T56" fmla="*/ 27 w 1998"/>
              <a:gd name="T57" fmla="*/ 1500 h 1546"/>
              <a:gd name="T58" fmla="*/ 217 w 1998"/>
              <a:gd name="T59" fmla="*/ 1545 h 1546"/>
              <a:gd name="T60" fmla="*/ 316 w 1998"/>
              <a:gd name="T61" fmla="*/ 1527 h 1546"/>
              <a:gd name="T62" fmla="*/ 352 w 1998"/>
              <a:gd name="T63" fmla="*/ 1500 h 1546"/>
              <a:gd name="T64" fmla="*/ 389 w 1998"/>
              <a:gd name="T65" fmla="*/ 1463 h 1546"/>
              <a:gd name="T66" fmla="*/ 416 w 1998"/>
              <a:gd name="T67" fmla="*/ 1364 h 1546"/>
              <a:gd name="T68" fmla="*/ 425 w 1998"/>
              <a:gd name="T69" fmla="*/ 1265 h 1546"/>
              <a:gd name="T70" fmla="*/ 425 w 1998"/>
              <a:gd name="T71" fmla="*/ 1147 h 1546"/>
              <a:gd name="T72" fmla="*/ 443 w 1998"/>
              <a:gd name="T73" fmla="*/ 1084 h 1546"/>
              <a:gd name="T74" fmla="*/ 470 w 1998"/>
              <a:gd name="T75" fmla="*/ 1021 h 1546"/>
              <a:gd name="T76" fmla="*/ 533 w 1998"/>
              <a:gd name="T77" fmla="*/ 967 h 1546"/>
              <a:gd name="T78" fmla="*/ 596 w 1998"/>
              <a:gd name="T79" fmla="*/ 949 h 1546"/>
              <a:gd name="T80" fmla="*/ 723 w 1998"/>
              <a:gd name="T81" fmla="*/ 949 h 1546"/>
              <a:gd name="T82" fmla="*/ 940 w 1998"/>
              <a:gd name="T83" fmla="*/ 994 h 1546"/>
              <a:gd name="T84" fmla="*/ 1130 w 1998"/>
              <a:gd name="T85" fmla="*/ 967 h 1546"/>
              <a:gd name="T86" fmla="*/ 1238 w 1998"/>
              <a:gd name="T87" fmla="*/ 813 h 1546"/>
              <a:gd name="T88" fmla="*/ 1256 w 1998"/>
              <a:gd name="T89" fmla="*/ 723 h 1546"/>
              <a:gd name="T90" fmla="*/ 1256 w 1998"/>
              <a:gd name="T91" fmla="*/ 614 h 1546"/>
              <a:gd name="T92" fmla="*/ 1211 w 1998"/>
              <a:gd name="T93" fmla="*/ 406 h 1546"/>
              <a:gd name="T94" fmla="*/ 1184 w 1998"/>
              <a:gd name="T95" fmla="*/ 289 h 1546"/>
              <a:gd name="T96" fmla="*/ 1175 w 1998"/>
              <a:gd name="T97" fmla="*/ 235 h 1546"/>
              <a:gd name="T98" fmla="*/ 1175 w 1998"/>
              <a:gd name="T99" fmla="*/ 172 h 1546"/>
              <a:gd name="T100" fmla="*/ 1184 w 1998"/>
              <a:gd name="T101" fmla="*/ 135 h 1546"/>
              <a:gd name="T102" fmla="*/ 1211 w 1998"/>
              <a:gd name="T103" fmla="*/ 108 h 1546"/>
              <a:gd name="T104" fmla="*/ 1274 w 1998"/>
              <a:gd name="T105" fmla="*/ 90 h 1546"/>
              <a:gd name="T106" fmla="*/ 1383 w 1998"/>
              <a:gd name="T107" fmla="*/ 81 h 1546"/>
              <a:gd name="T108" fmla="*/ 1500 w 1998"/>
              <a:gd name="T109" fmla="*/ 99 h 1546"/>
              <a:gd name="T110" fmla="*/ 1608 w 1998"/>
              <a:gd name="T111" fmla="*/ 135 h 1546"/>
              <a:gd name="T112" fmla="*/ 1807 w 1998"/>
              <a:gd name="T113" fmla="*/ 235 h 1546"/>
              <a:gd name="T114" fmla="*/ 1907 w 1998"/>
              <a:gd name="T115" fmla="*/ 262 h 1546"/>
              <a:gd name="T116" fmla="*/ 1997 w 1998"/>
              <a:gd name="T117" fmla="*/ 244 h 1546"/>
              <a:gd name="T118" fmla="*/ 1916 w 1998"/>
              <a:gd name="T119" fmla="*/ 0 h 1546"/>
              <a:gd name="T120" fmla="*/ 0 w 1998"/>
              <a:gd name="T121" fmla="*/ 0 h 1546"/>
              <a:gd name="T122" fmla="*/ 0 w 1998"/>
              <a:gd name="T123" fmla="*/ 27 h 1546"/>
              <a:gd name="T124" fmla="*/ 18 w 1998"/>
              <a:gd name="T125" fmla="*/ 280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98" h="1546">
                <a:moveTo>
                  <a:pt x="18" y="280"/>
                </a:moveTo>
                <a:lnTo>
                  <a:pt x="18" y="280"/>
                </a:lnTo>
                <a:lnTo>
                  <a:pt x="18" y="280"/>
                </a:lnTo>
                <a:cubicBezTo>
                  <a:pt x="36" y="262"/>
                  <a:pt x="54" y="244"/>
                  <a:pt x="72" y="226"/>
                </a:cubicBezTo>
                <a:cubicBezTo>
                  <a:pt x="108" y="199"/>
                  <a:pt x="145" y="163"/>
                  <a:pt x="181" y="127"/>
                </a:cubicBezTo>
                <a:cubicBezTo>
                  <a:pt x="208" y="117"/>
                  <a:pt x="226" y="99"/>
                  <a:pt x="244" y="90"/>
                </a:cubicBezTo>
                <a:cubicBezTo>
                  <a:pt x="271" y="72"/>
                  <a:pt x="289" y="63"/>
                  <a:pt x="316" y="54"/>
                </a:cubicBezTo>
                <a:cubicBezTo>
                  <a:pt x="361" y="36"/>
                  <a:pt x="407" y="27"/>
                  <a:pt x="461" y="18"/>
                </a:cubicBezTo>
                <a:cubicBezTo>
                  <a:pt x="506" y="9"/>
                  <a:pt x="551" y="9"/>
                  <a:pt x="605" y="18"/>
                </a:cubicBezTo>
                <a:cubicBezTo>
                  <a:pt x="651" y="27"/>
                  <a:pt x="705" y="36"/>
                  <a:pt x="750" y="63"/>
                </a:cubicBezTo>
                <a:cubicBezTo>
                  <a:pt x="750" y="63"/>
                  <a:pt x="750" y="63"/>
                  <a:pt x="750" y="72"/>
                </a:cubicBezTo>
                <a:lnTo>
                  <a:pt x="750" y="72"/>
                </a:lnTo>
                <a:cubicBezTo>
                  <a:pt x="696" y="90"/>
                  <a:pt x="651" y="99"/>
                  <a:pt x="605" y="108"/>
                </a:cubicBezTo>
                <a:cubicBezTo>
                  <a:pt x="560" y="127"/>
                  <a:pt x="524" y="135"/>
                  <a:pt x="479" y="144"/>
                </a:cubicBezTo>
                <a:cubicBezTo>
                  <a:pt x="434" y="153"/>
                  <a:pt x="389" y="153"/>
                  <a:pt x="343" y="163"/>
                </a:cubicBezTo>
                <a:cubicBezTo>
                  <a:pt x="325" y="172"/>
                  <a:pt x="298" y="172"/>
                  <a:pt x="280" y="172"/>
                </a:cubicBezTo>
                <a:cubicBezTo>
                  <a:pt x="262" y="181"/>
                  <a:pt x="235" y="181"/>
                  <a:pt x="217" y="190"/>
                </a:cubicBezTo>
                <a:cubicBezTo>
                  <a:pt x="172" y="199"/>
                  <a:pt x="127" y="217"/>
                  <a:pt x="99" y="253"/>
                </a:cubicBezTo>
                <a:cubicBezTo>
                  <a:pt x="90" y="271"/>
                  <a:pt x="82" y="289"/>
                  <a:pt x="72" y="316"/>
                </a:cubicBezTo>
                <a:cubicBezTo>
                  <a:pt x="72" y="334"/>
                  <a:pt x="63" y="361"/>
                  <a:pt x="63" y="380"/>
                </a:cubicBezTo>
                <a:cubicBezTo>
                  <a:pt x="63" y="388"/>
                  <a:pt x="54" y="397"/>
                  <a:pt x="54" y="406"/>
                </a:cubicBezTo>
                <a:cubicBezTo>
                  <a:pt x="54" y="416"/>
                  <a:pt x="54" y="425"/>
                  <a:pt x="45" y="443"/>
                </a:cubicBezTo>
                <a:cubicBezTo>
                  <a:pt x="45" y="461"/>
                  <a:pt x="36" y="479"/>
                  <a:pt x="27" y="497"/>
                </a:cubicBezTo>
                <a:cubicBezTo>
                  <a:pt x="27" y="506"/>
                  <a:pt x="27" y="515"/>
                  <a:pt x="27" y="524"/>
                </a:cubicBezTo>
                <a:cubicBezTo>
                  <a:pt x="27" y="569"/>
                  <a:pt x="27" y="614"/>
                  <a:pt x="27" y="659"/>
                </a:cubicBezTo>
                <a:cubicBezTo>
                  <a:pt x="27" y="768"/>
                  <a:pt x="36" y="876"/>
                  <a:pt x="36" y="976"/>
                </a:cubicBezTo>
                <a:cubicBezTo>
                  <a:pt x="36" y="1021"/>
                  <a:pt x="36" y="1057"/>
                  <a:pt x="36" y="1093"/>
                </a:cubicBezTo>
                <a:cubicBezTo>
                  <a:pt x="36" y="1156"/>
                  <a:pt x="36" y="1229"/>
                  <a:pt x="36" y="1301"/>
                </a:cubicBezTo>
                <a:cubicBezTo>
                  <a:pt x="36" y="1364"/>
                  <a:pt x="27" y="1428"/>
                  <a:pt x="27" y="1500"/>
                </a:cubicBezTo>
                <a:cubicBezTo>
                  <a:pt x="90" y="1518"/>
                  <a:pt x="154" y="1536"/>
                  <a:pt x="217" y="1545"/>
                </a:cubicBezTo>
                <a:cubicBezTo>
                  <a:pt x="253" y="1545"/>
                  <a:pt x="289" y="1536"/>
                  <a:pt x="316" y="1527"/>
                </a:cubicBezTo>
                <a:cubicBezTo>
                  <a:pt x="335" y="1518"/>
                  <a:pt x="343" y="1509"/>
                  <a:pt x="352" y="1500"/>
                </a:cubicBezTo>
                <a:cubicBezTo>
                  <a:pt x="371" y="1491"/>
                  <a:pt x="380" y="1473"/>
                  <a:pt x="389" y="1463"/>
                </a:cubicBezTo>
                <a:cubicBezTo>
                  <a:pt x="398" y="1437"/>
                  <a:pt x="407" y="1400"/>
                  <a:pt x="416" y="1364"/>
                </a:cubicBezTo>
                <a:cubicBezTo>
                  <a:pt x="416" y="1337"/>
                  <a:pt x="425" y="1301"/>
                  <a:pt x="425" y="1265"/>
                </a:cubicBezTo>
                <a:cubicBezTo>
                  <a:pt x="425" y="1220"/>
                  <a:pt x="425" y="1184"/>
                  <a:pt x="425" y="1147"/>
                </a:cubicBezTo>
                <a:cubicBezTo>
                  <a:pt x="434" y="1129"/>
                  <a:pt x="434" y="1102"/>
                  <a:pt x="443" y="1084"/>
                </a:cubicBezTo>
                <a:cubicBezTo>
                  <a:pt x="443" y="1066"/>
                  <a:pt x="452" y="1039"/>
                  <a:pt x="470" y="1021"/>
                </a:cubicBezTo>
                <a:cubicBezTo>
                  <a:pt x="488" y="994"/>
                  <a:pt x="506" y="976"/>
                  <a:pt x="533" y="967"/>
                </a:cubicBezTo>
                <a:cubicBezTo>
                  <a:pt x="551" y="958"/>
                  <a:pt x="578" y="958"/>
                  <a:pt x="596" y="949"/>
                </a:cubicBezTo>
                <a:cubicBezTo>
                  <a:pt x="642" y="949"/>
                  <a:pt x="678" y="949"/>
                  <a:pt x="723" y="949"/>
                </a:cubicBezTo>
                <a:cubicBezTo>
                  <a:pt x="804" y="958"/>
                  <a:pt x="877" y="985"/>
                  <a:pt x="940" y="994"/>
                </a:cubicBezTo>
                <a:cubicBezTo>
                  <a:pt x="1012" y="994"/>
                  <a:pt x="1075" y="994"/>
                  <a:pt x="1130" y="967"/>
                </a:cubicBezTo>
                <a:cubicBezTo>
                  <a:pt x="1175" y="931"/>
                  <a:pt x="1211" y="876"/>
                  <a:pt x="1238" y="813"/>
                </a:cubicBezTo>
                <a:cubicBezTo>
                  <a:pt x="1247" y="786"/>
                  <a:pt x="1256" y="750"/>
                  <a:pt x="1256" y="723"/>
                </a:cubicBezTo>
                <a:cubicBezTo>
                  <a:pt x="1265" y="687"/>
                  <a:pt x="1256" y="650"/>
                  <a:pt x="1256" y="614"/>
                </a:cubicBezTo>
                <a:cubicBezTo>
                  <a:pt x="1247" y="542"/>
                  <a:pt x="1229" y="470"/>
                  <a:pt x="1211" y="406"/>
                </a:cubicBezTo>
                <a:cubicBezTo>
                  <a:pt x="1202" y="370"/>
                  <a:pt x="1193" y="325"/>
                  <a:pt x="1184" y="289"/>
                </a:cubicBezTo>
                <a:cubicBezTo>
                  <a:pt x="1184" y="271"/>
                  <a:pt x="1175" y="253"/>
                  <a:pt x="1175" y="235"/>
                </a:cubicBezTo>
                <a:cubicBezTo>
                  <a:pt x="1175" y="217"/>
                  <a:pt x="1166" y="199"/>
                  <a:pt x="1175" y="172"/>
                </a:cubicBezTo>
                <a:cubicBezTo>
                  <a:pt x="1175" y="163"/>
                  <a:pt x="1175" y="144"/>
                  <a:pt x="1184" y="135"/>
                </a:cubicBezTo>
                <a:cubicBezTo>
                  <a:pt x="1193" y="127"/>
                  <a:pt x="1202" y="117"/>
                  <a:pt x="1211" y="108"/>
                </a:cubicBezTo>
                <a:cubicBezTo>
                  <a:pt x="1229" y="99"/>
                  <a:pt x="1247" y="90"/>
                  <a:pt x="1274" y="90"/>
                </a:cubicBezTo>
                <a:cubicBezTo>
                  <a:pt x="1310" y="81"/>
                  <a:pt x="1347" y="81"/>
                  <a:pt x="1383" y="81"/>
                </a:cubicBezTo>
                <a:cubicBezTo>
                  <a:pt x="1428" y="81"/>
                  <a:pt x="1464" y="90"/>
                  <a:pt x="1500" y="99"/>
                </a:cubicBezTo>
                <a:cubicBezTo>
                  <a:pt x="1536" y="108"/>
                  <a:pt x="1572" y="117"/>
                  <a:pt x="1608" y="135"/>
                </a:cubicBezTo>
                <a:cubicBezTo>
                  <a:pt x="1681" y="163"/>
                  <a:pt x="1744" y="208"/>
                  <a:pt x="1807" y="235"/>
                </a:cubicBezTo>
                <a:cubicBezTo>
                  <a:pt x="1843" y="253"/>
                  <a:pt x="1870" y="262"/>
                  <a:pt x="1907" y="262"/>
                </a:cubicBezTo>
                <a:cubicBezTo>
                  <a:pt x="1943" y="262"/>
                  <a:pt x="1970" y="253"/>
                  <a:pt x="1997" y="244"/>
                </a:cubicBezTo>
                <a:cubicBezTo>
                  <a:pt x="1952" y="172"/>
                  <a:pt x="1916" y="90"/>
                  <a:pt x="19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18"/>
                  <a:pt x="0" y="27"/>
                </a:cubicBezTo>
                <a:cubicBezTo>
                  <a:pt x="9" y="117"/>
                  <a:pt x="9" y="199"/>
                  <a:pt x="18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175">
            <a:extLst>
              <a:ext uri="{FF2B5EF4-FFF2-40B4-BE49-F238E27FC236}">
                <a16:creationId xmlns:a16="http://schemas.microsoft.com/office/drawing/2014/main" id="{31F9B680-CFD8-EE4C-ABA9-73D9BF7A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888" y="8025608"/>
            <a:ext cx="5337639" cy="4511102"/>
          </a:xfrm>
          <a:custGeom>
            <a:avLst/>
            <a:gdLst>
              <a:gd name="T0" fmla="*/ 4183 w 4726"/>
              <a:gd name="T1" fmla="*/ 1852 h 3995"/>
              <a:gd name="T2" fmla="*/ 3668 w 4726"/>
              <a:gd name="T3" fmla="*/ 1979 h 3995"/>
              <a:gd name="T4" fmla="*/ 4119 w 4726"/>
              <a:gd name="T5" fmla="*/ 1807 h 3995"/>
              <a:gd name="T6" fmla="*/ 4390 w 4726"/>
              <a:gd name="T7" fmla="*/ 1545 h 3995"/>
              <a:gd name="T8" fmla="*/ 4725 w 4726"/>
              <a:gd name="T9" fmla="*/ 696 h 3995"/>
              <a:gd name="T10" fmla="*/ 3559 w 4726"/>
              <a:gd name="T11" fmla="*/ 361 h 3995"/>
              <a:gd name="T12" fmla="*/ 3469 w 4726"/>
              <a:gd name="T13" fmla="*/ 840 h 3995"/>
              <a:gd name="T14" fmla="*/ 2800 w 4726"/>
              <a:gd name="T15" fmla="*/ 488 h 3995"/>
              <a:gd name="T16" fmla="*/ 2619 w 4726"/>
              <a:gd name="T17" fmla="*/ 515 h 3995"/>
              <a:gd name="T18" fmla="*/ 2990 w 4726"/>
              <a:gd name="T19" fmla="*/ 1391 h 3995"/>
              <a:gd name="T20" fmla="*/ 2384 w 4726"/>
              <a:gd name="T21" fmla="*/ 1409 h 3995"/>
              <a:gd name="T22" fmla="*/ 2158 w 4726"/>
              <a:gd name="T23" fmla="*/ 1283 h 3995"/>
              <a:gd name="T24" fmla="*/ 2475 w 4726"/>
              <a:gd name="T25" fmla="*/ 2168 h 3995"/>
              <a:gd name="T26" fmla="*/ 2285 w 4726"/>
              <a:gd name="T27" fmla="*/ 2566 h 3995"/>
              <a:gd name="T28" fmla="*/ 1417 w 4726"/>
              <a:gd name="T29" fmla="*/ 2033 h 3995"/>
              <a:gd name="T30" fmla="*/ 1138 w 4726"/>
              <a:gd name="T31" fmla="*/ 2277 h 3995"/>
              <a:gd name="T32" fmla="*/ 1399 w 4726"/>
              <a:gd name="T33" fmla="*/ 3126 h 3995"/>
              <a:gd name="T34" fmla="*/ 1128 w 4726"/>
              <a:gd name="T35" fmla="*/ 3298 h 3995"/>
              <a:gd name="T36" fmla="*/ 333 w 4726"/>
              <a:gd name="T37" fmla="*/ 2557 h 3995"/>
              <a:gd name="T38" fmla="*/ 514 w 4726"/>
              <a:gd name="T39" fmla="*/ 1888 h 3995"/>
              <a:gd name="T40" fmla="*/ 541 w 4726"/>
              <a:gd name="T41" fmla="*/ 2873 h 3995"/>
              <a:gd name="T42" fmla="*/ 1174 w 4726"/>
              <a:gd name="T43" fmla="*/ 3180 h 3995"/>
              <a:gd name="T44" fmla="*/ 1210 w 4726"/>
              <a:gd name="T45" fmla="*/ 2702 h 3995"/>
              <a:gd name="T46" fmla="*/ 1138 w 4726"/>
              <a:gd name="T47" fmla="*/ 1943 h 3995"/>
              <a:gd name="T48" fmla="*/ 1553 w 4726"/>
              <a:gd name="T49" fmla="*/ 1970 h 3995"/>
              <a:gd name="T50" fmla="*/ 2330 w 4726"/>
              <a:gd name="T51" fmla="*/ 2458 h 3995"/>
              <a:gd name="T52" fmla="*/ 2429 w 4726"/>
              <a:gd name="T53" fmla="*/ 2313 h 3995"/>
              <a:gd name="T54" fmla="*/ 2014 w 4726"/>
              <a:gd name="T55" fmla="*/ 1373 h 3995"/>
              <a:gd name="T56" fmla="*/ 2276 w 4726"/>
              <a:gd name="T57" fmla="*/ 1265 h 3995"/>
              <a:gd name="T58" fmla="*/ 2619 w 4726"/>
              <a:gd name="T59" fmla="*/ 1554 h 3995"/>
              <a:gd name="T60" fmla="*/ 2791 w 4726"/>
              <a:gd name="T61" fmla="*/ 1563 h 3995"/>
              <a:gd name="T62" fmla="*/ 2701 w 4726"/>
              <a:gd name="T63" fmla="*/ 931 h 3995"/>
              <a:gd name="T64" fmla="*/ 2628 w 4726"/>
              <a:gd name="T65" fmla="*/ 397 h 3995"/>
              <a:gd name="T66" fmla="*/ 3297 w 4726"/>
              <a:gd name="T67" fmla="*/ 732 h 3995"/>
              <a:gd name="T68" fmla="*/ 3288 w 4726"/>
              <a:gd name="T69" fmla="*/ 226 h 3995"/>
              <a:gd name="T70" fmla="*/ 2068 w 4726"/>
              <a:gd name="T71" fmla="*/ 280 h 3995"/>
              <a:gd name="T72" fmla="*/ 1282 w 4726"/>
              <a:gd name="T73" fmla="*/ 144 h 3995"/>
              <a:gd name="T74" fmla="*/ 1391 w 4726"/>
              <a:gd name="T75" fmla="*/ 723 h 3995"/>
              <a:gd name="T76" fmla="*/ 749 w 4726"/>
              <a:gd name="T77" fmla="*/ 1048 h 3995"/>
              <a:gd name="T78" fmla="*/ 541 w 4726"/>
              <a:gd name="T79" fmla="*/ 1265 h 3995"/>
              <a:gd name="T80" fmla="*/ 71 w 4726"/>
              <a:gd name="T81" fmla="*/ 1518 h 3995"/>
              <a:gd name="T82" fmla="*/ 0 w 4726"/>
              <a:gd name="T83" fmla="*/ 2476 h 3995"/>
              <a:gd name="T84" fmla="*/ 2538 w 4726"/>
              <a:gd name="T85" fmla="*/ 3994 h 3995"/>
              <a:gd name="T86" fmla="*/ 3640 w 4726"/>
              <a:gd name="T87" fmla="*/ 3171 h 3995"/>
              <a:gd name="T88" fmla="*/ 3252 w 4726"/>
              <a:gd name="T89" fmla="*/ 3289 h 3995"/>
              <a:gd name="T90" fmla="*/ 3179 w 4726"/>
              <a:gd name="T91" fmla="*/ 3208 h 3995"/>
              <a:gd name="T92" fmla="*/ 3550 w 4726"/>
              <a:gd name="T93" fmla="*/ 3126 h 3995"/>
              <a:gd name="T94" fmla="*/ 3857 w 4726"/>
              <a:gd name="T95" fmla="*/ 2909 h 3995"/>
              <a:gd name="T96" fmla="*/ 4020 w 4726"/>
              <a:gd name="T97" fmla="*/ 2792 h 3995"/>
              <a:gd name="T98" fmla="*/ 3559 w 4726"/>
              <a:gd name="T99" fmla="*/ 1437 h 3995"/>
              <a:gd name="T100" fmla="*/ 3234 w 4726"/>
              <a:gd name="T101" fmla="*/ 2141 h 3995"/>
              <a:gd name="T102" fmla="*/ 2854 w 4726"/>
              <a:gd name="T103" fmla="*/ 2449 h 3995"/>
              <a:gd name="T104" fmla="*/ 2448 w 4726"/>
              <a:gd name="T105" fmla="*/ 2828 h 3995"/>
              <a:gd name="T106" fmla="*/ 1752 w 4726"/>
              <a:gd name="T107" fmla="*/ 3433 h 3995"/>
              <a:gd name="T108" fmla="*/ 2014 w 4726"/>
              <a:gd name="T109" fmla="*/ 3000 h 3995"/>
              <a:gd name="T110" fmla="*/ 2475 w 4726"/>
              <a:gd name="T111" fmla="*/ 2783 h 3995"/>
              <a:gd name="T112" fmla="*/ 2764 w 4726"/>
              <a:gd name="T113" fmla="*/ 2421 h 3995"/>
              <a:gd name="T114" fmla="*/ 3134 w 4726"/>
              <a:gd name="T115" fmla="*/ 2060 h 3995"/>
              <a:gd name="T116" fmla="*/ 3505 w 4726"/>
              <a:gd name="T117" fmla="*/ 1428 h 3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726" h="3995">
                <a:moveTo>
                  <a:pt x="4472" y="1608"/>
                </a:moveTo>
                <a:lnTo>
                  <a:pt x="4472" y="1608"/>
                </a:lnTo>
                <a:cubicBezTo>
                  <a:pt x="4463" y="1626"/>
                  <a:pt x="4463" y="1635"/>
                  <a:pt x="4453" y="1644"/>
                </a:cubicBezTo>
                <a:cubicBezTo>
                  <a:pt x="4444" y="1662"/>
                  <a:pt x="4427" y="1681"/>
                  <a:pt x="4408" y="1699"/>
                </a:cubicBezTo>
                <a:cubicBezTo>
                  <a:pt x="4372" y="1726"/>
                  <a:pt x="4327" y="1744"/>
                  <a:pt x="4282" y="1771"/>
                </a:cubicBezTo>
                <a:cubicBezTo>
                  <a:pt x="4246" y="1789"/>
                  <a:pt x="4210" y="1816"/>
                  <a:pt x="4183" y="1852"/>
                </a:cubicBezTo>
                <a:cubicBezTo>
                  <a:pt x="4164" y="1870"/>
                  <a:pt x="4146" y="1879"/>
                  <a:pt x="4128" y="1897"/>
                </a:cubicBezTo>
                <a:cubicBezTo>
                  <a:pt x="4110" y="1906"/>
                  <a:pt x="4092" y="1924"/>
                  <a:pt x="4065" y="1934"/>
                </a:cubicBezTo>
                <a:cubicBezTo>
                  <a:pt x="4029" y="1952"/>
                  <a:pt x="3984" y="1970"/>
                  <a:pt x="3938" y="1988"/>
                </a:cubicBezTo>
                <a:cubicBezTo>
                  <a:pt x="3893" y="1997"/>
                  <a:pt x="3848" y="2006"/>
                  <a:pt x="3803" y="2006"/>
                </a:cubicBezTo>
                <a:cubicBezTo>
                  <a:pt x="3758" y="2006"/>
                  <a:pt x="3713" y="1997"/>
                  <a:pt x="3668" y="1979"/>
                </a:cubicBezTo>
                <a:cubicBezTo>
                  <a:pt x="3668" y="1979"/>
                  <a:pt x="3658" y="1979"/>
                  <a:pt x="3668" y="1979"/>
                </a:cubicBezTo>
                <a:cubicBezTo>
                  <a:pt x="3668" y="1970"/>
                  <a:pt x="3668" y="1970"/>
                  <a:pt x="3668" y="1970"/>
                </a:cubicBezTo>
                <a:cubicBezTo>
                  <a:pt x="3704" y="1943"/>
                  <a:pt x="3749" y="1924"/>
                  <a:pt x="3785" y="1915"/>
                </a:cubicBezTo>
                <a:cubicBezTo>
                  <a:pt x="3830" y="1897"/>
                  <a:pt x="3866" y="1879"/>
                  <a:pt x="3902" y="1861"/>
                </a:cubicBezTo>
                <a:cubicBezTo>
                  <a:pt x="3947" y="1852"/>
                  <a:pt x="3984" y="1843"/>
                  <a:pt x="4029" y="1825"/>
                </a:cubicBezTo>
                <a:cubicBezTo>
                  <a:pt x="4047" y="1825"/>
                  <a:pt x="4065" y="1816"/>
                  <a:pt x="4083" y="1807"/>
                </a:cubicBezTo>
                <a:cubicBezTo>
                  <a:pt x="4092" y="1807"/>
                  <a:pt x="4110" y="1807"/>
                  <a:pt x="4119" y="1807"/>
                </a:cubicBezTo>
                <a:cubicBezTo>
                  <a:pt x="4146" y="1798"/>
                  <a:pt x="4146" y="1798"/>
                  <a:pt x="4146" y="1798"/>
                </a:cubicBezTo>
                <a:cubicBezTo>
                  <a:pt x="4191" y="1789"/>
                  <a:pt x="4228" y="1771"/>
                  <a:pt x="4264" y="1735"/>
                </a:cubicBezTo>
                <a:cubicBezTo>
                  <a:pt x="4300" y="1708"/>
                  <a:pt x="4318" y="1662"/>
                  <a:pt x="4336" y="1635"/>
                </a:cubicBezTo>
                <a:cubicBezTo>
                  <a:pt x="4345" y="1617"/>
                  <a:pt x="4354" y="1599"/>
                  <a:pt x="4363" y="1581"/>
                </a:cubicBezTo>
                <a:cubicBezTo>
                  <a:pt x="4372" y="1572"/>
                  <a:pt x="4381" y="1572"/>
                  <a:pt x="4381" y="1563"/>
                </a:cubicBezTo>
                <a:cubicBezTo>
                  <a:pt x="4390" y="1554"/>
                  <a:pt x="4390" y="1554"/>
                  <a:pt x="4390" y="1545"/>
                </a:cubicBezTo>
                <a:cubicBezTo>
                  <a:pt x="4390" y="1545"/>
                  <a:pt x="4399" y="1545"/>
                  <a:pt x="4399" y="1536"/>
                </a:cubicBezTo>
                <a:cubicBezTo>
                  <a:pt x="4417" y="1509"/>
                  <a:pt x="4436" y="1473"/>
                  <a:pt x="4463" y="1428"/>
                </a:cubicBezTo>
                <a:lnTo>
                  <a:pt x="4463" y="1428"/>
                </a:lnTo>
                <a:cubicBezTo>
                  <a:pt x="4463" y="1428"/>
                  <a:pt x="4463" y="1418"/>
                  <a:pt x="4472" y="1428"/>
                </a:cubicBezTo>
                <a:cubicBezTo>
                  <a:pt x="4481" y="1400"/>
                  <a:pt x="4490" y="1373"/>
                  <a:pt x="4508" y="1346"/>
                </a:cubicBezTo>
                <a:cubicBezTo>
                  <a:pt x="4643" y="1165"/>
                  <a:pt x="4725" y="940"/>
                  <a:pt x="4725" y="696"/>
                </a:cubicBezTo>
                <a:cubicBezTo>
                  <a:pt x="4725" y="434"/>
                  <a:pt x="4634" y="190"/>
                  <a:pt x="4481" y="0"/>
                </a:cubicBezTo>
                <a:cubicBezTo>
                  <a:pt x="3234" y="0"/>
                  <a:pt x="3234" y="0"/>
                  <a:pt x="3234" y="0"/>
                </a:cubicBezTo>
                <a:cubicBezTo>
                  <a:pt x="3243" y="9"/>
                  <a:pt x="3243" y="18"/>
                  <a:pt x="3252" y="27"/>
                </a:cubicBezTo>
                <a:cubicBezTo>
                  <a:pt x="3279" y="72"/>
                  <a:pt x="3315" y="117"/>
                  <a:pt x="3360" y="153"/>
                </a:cubicBezTo>
                <a:cubicBezTo>
                  <a:pt x="3405" y="199"/>
                  <a:pt x="3451" y="244"/>
                  <a:pt x="3496" y="289"/>
                </a:cubicBezTo>
                <a:cubicBezTo>
                  <a:pt x="3514" y="307"/>
                  <a:pt x="3541" y="334"/>
                  <a:pt x="3559" y="361"/>
                </a:cubicBezTo>
                <a:cubicBezTo>
                  <a:pt x="3577" y="397"/>
                  <a:pt x="3595" y="425"/>
                  <a:pt x="3613" y="461"/>
                </a:cubicBezTo>
                <a:cubicBezTo>
                  <a:pt x="3622" y="488"/>
                  <a:pt x="3631" y="524"/>
                  <a:pt x="3640" y="560"/>
                </a:cubicBezTo>
                <a:cubicBezTo>
                  <a:pt x="3640" y="596"/>
                  <a:pt x="3640" y="633"/>
                  <a:pt x="3631" y="678"/>
                </a:cubicBezTo>
                <a:cubicBezTo>
                  <a:pt x="3622" y="714"/>
                  <a:pt x="3604" y="750"/>
                  <a:pt x="3577" y="777"/>
                </a:cubicBezTo>
                <a:cubicBezTo>
                  <a:pt x="3559" y="795"/>
                  <a:pt x="3541" y="804"/>
                  <a:pt x="3523" y="813"/>
                </a:cubicBezTo>
                <a:cubicBezTo>
                  <a:pt x="3514" y="831"/>
                  <a:pt x="3487" y="831"/>
                  <a:pt x="3469" y="840"/>
                </a:cubicBezTo>
                <a:cubicBezTo>
                  <a:pt x="3432" y="849"/>
                  <a:pt x="3396" y="858"/>
                  <a:pt x="3360" y="849"/>
                </a:cubicBezTo>
                <a:cubicBezTo>
                  <a:pt x="3324" y="849"/>
                  <a:pt x="3288" y="840"/>
                  <a:pt x="3252" y="822"/>
                </a:cubicBezTo>
                <a:cubicBezTo>
                  <a:pt x="3188" y="795"/>
                  <a:pt x="3134" y="750"/>
                  <a:pt x="3089" y="714"/>
                </a:cubicBezTo>
                <a:cubicBezTo>
                  <a:pt x="3062" y="687"/>
                  <a:pt x="3044" y="669"/>
                  <a:pt x="3017" y="650"/>
                </a:cubicBezTo>
                <a:cubicBezTo>
                  <a:pt x="2990" y="633"/>
                  <a:pt x="2972" y="614"/>
                  <a:pt x="2945" y="587"/>
                </a:cubicBezTo>
                <a:cubicBezTo>
                  <a:pt x="2899" y="551"/>
                  <a:pt x="2854" y="515"/>
                  <a:pt x="2800" y="488"/>
                </a:cubicBezTo>
                <a:cubicBezTo>
                  <a:pt x="2773" y="470"/>
                  <a:pt x="2746" y="452"/>
                  <a:pt x="2728" y="443"/>
                </a:cubicBezTo>
                <a:cubicBezTo>
                  <a:pt x="2710" y="443"/>
                  <a:pt x="2692" y="443"/>
                  <a:pt x="2673" y="452"/>
                </a:cubicBezTo>
                <a:cubicBezTo>
                  <a:pt x="2665" y="461"/>
                  <a:pt x="2656" y="461"/>
                  <a:pt x="2656" y="470"/>
                </a:cubicBezTo>
                <a:cubicBezTo>
                  <a:pt x="2646" y="470"/>
                  <a:pt x="2646" y="479"/>
                  <a:pt x="2646" y="479"/>
                </a:cubicBezTo>
                <a:cubicBezTo>
                  <a:pt x="2637" y="488"/>
                  <a:pt x="2637" y="488"/>
                  <a:pt x="2628" y="497"/>
                </a:cubicBezTo>
                <a:cubicBezTo>
                  <a:pt x="2628" y="497"/>
                  <a:pt x="2619" y="506"/>
                  <a:pt x="2619" y="515"/>
                </a:cubicBezTo>
                <a:cubicBezTo>
                  <a:pt x="2610" y="533"/>
                  <a:pt x="2601" y="560"/>
                  <a:pt x="2601" y="587"/>
                </a:cubicBezTo>
                <a:cubicBezTo>
                  <a:pt x="2592" y="641"/>
                  <a:pt x="2601" y="705"/>
                  <a:pt x="2628" y="750"/>
                </a:cubicBezTo>
                <a:cubicBezTo>
                  <a:pt x="2656" y="804"/>
                  <a:pt x="2692" y="849"/>
                  <a:pt x="2737" y="894"/>
                </a:cubicBezTo>
                <a:cubicBezTo>
                  <a:pt x="2773" y="949"/>
                  <a:pt x="2818" y="985"/>
                  <a:pt x="2863" y="1039"/>
                </a:cubicBezTo>
                <a:cubicBezTo>
                  <a:pt x="2899" y="1084"/>
                  <a:pt x="2935" y="1139"/>
                  <a:pt x="2963" y="1193"/>
                </a:cubicBezTo>
                <a:cubicBezTo>
                  <a:pt x="2990" y="1256"/>
                  <a:pt x="3008" y="1328"/>
                  <a:pt x="2990" y="1391"/>
                </a:cubicBezTo>
                <a:cubicBezTo>
                  <a:pt x="2990" y="1428"/>
                  <a:pt x="2972" y="1455"/>
                  <a:pt x="2954" y="1482"/>
                </a:cubicBezTo>
                <a:cubicBezTo>
                  <a:pt x="2935" y="1509"/>
                  <a:pt x="2918" y="1536"/>
                  <a:pt x="2890" y="1554"/>
                </a:cubicBezTo>
                <a:cubicBezTo>
                  <a:pt x="2863" y="1572"/>
                  <a:pt x="2827" y="1590"/>
                  <a:pt x="2800" y="1599"/>
                </a:cubicBezTo>
                <a:cubicBezTo>
                  <a:pt x="2764" y="1608"/>
                  <a:pt x="2737" y="1617"/>
                  <a:pt x="2701" y="1617"/>
                </a:cubicBezTo>
                <a:cubicBezTo>
                  <a:pt x="2628" y="1608"/>
                  <a:pt x="2574" y="1581"/>
                  <a:pt x="2520" y="1536"/>
                </a:cubicBezTo>
                <a:cubicBezTo>
                  <a:pt x="2466" y="1500"/>
                  <a:pt x="2429" y="1455"/>
                  <a:pt x="2384" y="1409"/>
                </a:cubicBezTo>
                <a:cubicBezTo>
                  <a:pt x="2357" y="1391"/>
                  <a:pt x="2339" y="1364"/>
                  <a:pt x="2312" y="1346"/>
                </a:cubicBezTo>
                <a:cubicBezTo>
                  <a:pt x="2303" y="1337"/>
                  <a:pt x="2294" y="1328"/>
                  <a:pt x="2276" y="1319"/>
                </a:cubicBezTo>
                <a:cubicBezTo>
                  <a:pt x="2267" y="1319"/>
                  <a:pt x="2267" y="1319"/>
                  <a:pt x="2258" y="1310"/>
                </a:cubicBezTo>
                <a:cubicBezTo>
                  <a:pt x="2249" y="1310"/>
                  <a:pt x="2249" y="1310"/>
                  <a:pt x="2249" y="1310"/>
                </a:cubicBezTo>
                <a:cubicBezTo>
                  <a:pt x="2240" y="1301"/>
                  <a:pt x="2240" y="1301"/>
                  <a:pt x="2240" y="1301"/>
                </a:cubicBezTo>
                <a:cubicBezTo>
                  <a:pt x="2213" y="1292"/>
                  <a:pt x="2186" y="1283"/>
                  <a:pt x="2158" y="1283"/>
                </a:cubicBezTo>
                <a:cubicBezTo>
                  <a:pt x="2131" y="1292"/>
                  <a:pt x="2113" y="1301"/>
                  <a:pt x="2095" y="1310"/>
                </a:cubicBezTo>
                <a:cubicBezTo>
                  <a:pt x="2086" y="1328"/>
                  <a:pt x="2077" y="1355"/>
                  <a:pt x="2077" y="1382"/>
                </a:cubicBezTo>
                <a:cubicBezTo>
                  <a:pt x="2068" y="1418"/>
                  <a:pt x="2068" y="1446"/>
                  <a:pt x="2068" y="1473"/>
                </a:cubicBezTo>
                <a:cubicBezTo>
                  <a:pt x="2068" y="1590"/>
                  <a:pt x="2104" y="1708"/>
                  <a:pt x="2176" y="1807"/>
                </a:cubicBezTo>
                <a:cubicBezTo>
                  <a:pt x="2240" y="1897"/>
                  <a:pt x="2339" y="1979"/>
                  <a:pt x="2420" y="2087"/>
                </a:cubicBezTo>
                <a:cubicBezTo>
                  <a:pt x="2439" y="2105"/>
                  <a:pt x="2457" y="2141"/>
                  <a:pt x="2475" y="2168"/>
                </a:cubicBezTo>
                <a:cubicBezTo>
                  <a:pt x="2493" y="2196"/>
                  <a:pt x="2511" y="2232"/>
                  <a:pt x="2520" y="2259"/>
                </a:cubicBezTo>
                <a:cubicBezTo>
                  <a:pt x="2538" y="2331"/>
                  <a:pt x="2547" y="2412"/>
                  <a:pt x="2502" y="2485"/>
                </a:cubicBezTo>
                <a:cubicBezTo>
                  <a:pt x="2484" y="2503"/>
                  <a:pt x="2466" y="2521"/>
                  <a:pt x="2448" y="2530"/>
                </a:cubicBezTo>
                <a:cubicBezTo>
                  <a:pt x="2429" y="2548"/>
                  <a:pt x="2402" y="2548"/>
                  <a:pt x="2384" y="2557"/>
                </a:cubicBezTo>
                <a:cubicBezTo>
                  <a:pt x="2366" y="2557"/>
                  <a:pt x="2357" y="2557"/>
                  <a:pt x="2339" y="2566"/>
                </a:cubicBezTo>
                <a:cubicBezTo>
                  <a:pt x="2321" y="2566"/>
                  <a:pt x="2303" y="2566"/>
                  <a:pt x="2285" y="2566"/>
                </a:cubicBezTo>
                <a:cubicBezTo>
                  <a:pt x="2222" y="2566"/>
                  <a:pt x="2150" y="2557"/>
                  <a:pt x="2086" y="2539"/>
                </a:cubicBezTo>
                <a:cubicBezTo>
                  <a:pt x="2023" y="2521"/>
                  <a:pt x="1960" y="2485"/>
                  <a:pt x="1905" y="2449"/>
                </a:cubicBezTo>
                <a:cubicBezTo>
                  <a:pt x="1842" y="2412"/>
                  <a:pt x="1797" y="2367"/>
                  <a:pt x="1752" y="2322"/>
                </a:cubicBezTo>
                <a:cubicBezTo>
                  <a:pt x="1661" y="2232"/>
                  <a:pt x="1580" y="2132"/>
                  <a:pt x="1490" y="2078"/>
                </a:cubicBezTo>
                <a:cubicBezTo>
                  <a:pt x="1454" y="2051"/>
                  <a:pt x="1454" y="2051"/>
                  <a:pt x="1454" y="2051"/>
                </a:cubicBezTo>
                <a:cubicBezTo>
                  <a:pt x="1436" y="2051"/>
                  <a:pt x="1427" y="2042"/>
                  <a:pt x="1417" y="2033"/>
                </a:cubicBezTo>
                <a:cubicBezTo>
                  <a:pt x="1399" y="2033"/>
                  <a:pt x="1391" y="2024"/>
                  <a:pt x="1381" y="2024"/>
                </a:cubicBezTo>
                <a:cubicBezTo>
                  <a:pt x="1363" y="2015"/>
                  <a:pt x="1354" y="2015"/>
                  <a:pt x="1336" y="2015"/>
                </a:cubicBezTo>
                <a:cubicBezTo>
                  <a:pt x="1291" y="2006"/>
                  <a:pt x="1246" y="2015"/>
                  <a:pt x="1219" y="2042"/>
                </a:cubicBezTo>
                <a:cubicBezTo>
                  <a:pt x="1183" y="2069"/>
                  <a:pt x="1155" y="2114"/>
                  <a:pt x="1146" y="2168"/>
                </a:cubicBezTo>
                <a:cubicBezTo>
                  <a:pt x="1138" y="2187"/>
                  <a:pt x="1138" y="2214"/>
                  <a:pt x="1138" y="2241"/>
                </a:cubicBezTo>
                <a:cubicBezTo>
                  <a:pt x="1138" y="2250"/>
                  <a:pt x="1138" y="2268"/>
                  <a:pt x="1138" y="2277"/>
                </a:cubicBezTo>
                <a:cubicBezTo>
                  <a:pt x="1138" y="2295"/>
                  <a:pt x="1146" y="2304"/>
                  <a:pt x="1146" y="2322"/>
                </a:cubicBezTo>
                <a:cubicBezTo>
                  <a:pt x="1164" y="2376"/>
                  <a:pt x="1183" y="2421"/>
                  <a:pt x="1219" y="2476"/>
                </a:cubicBezTo>
                <a:cubicBezTo>
                  <a:pt x="1246" y="2530"/>
                  <a:pt x="1273" y="2584"/>
                  <a:pt x="1309" y="2638"/>
                </a:cubicBezTo>
                <a:cubicBezTo>
                  <a:pt x="1345" y="2693"/>
                  <a:pt x="1372" y="2747"/>
                  <a:pt x="1399" y="2810"/>
                </a:cubicBezTo>
                <a:cubicBezTo>
                  <a:pt x="1417" y="2873"/>
                  <a:pt x="1436" y="2946"/>
                  <a:pt x="1427" y="3018"/>
                </a:cubicBezTo>
                <a:cubicBezTo>
                  <a:pt x="1427" y="3054"/>
                  <a:pt x="1417" y="3099"/>
                  <a:pt x="1399" y="3126"/>
                </a:cubicBezTo>
                <a:cubicBezTo>
                  <a:pt x="1391" y="3144"/>
                  <a:pt x="1381" y="3162"/>
                  <a:pt x="1372" y="3180"/>
                </a:cubicBezTo>
                <a:cubicBezTo>
                  <a:pt x="1354" y="3198"/>
                  <a:pt x="1345" y="3208"/>
                  <a:pt x="1327" y="3225"/>
                </a:cubicBezTo>
                <a:cubicBezTo>
                  <a:pt x="1291" y="3244"/>
                  <a:pt x="1264" y="3262"/>
                  <a:pt x="1228" y="3271"/>
                </a:cubicBezTo>
                <a:cubicBezTo>
                  <a:pt x="1201" y="3280"/>
                  <a:pt x="1201" y="3280"/>
                  <a:pt x="1201" y="3280"/>
                </a:cubicBezTo>
                <a:cubicBezTo>
                  <a:pt x="1192" y="3289"/>
                  <a:pt x="1192" y="3289"/>
                  <a:pt x="1183" y="3289"/>
                </a:cubicBezTo>
                <a:cubicBezTo>
                  <a:pt x="1164" y="3298"/>
                  <a:pt x="1146" y="3298"/>
                  <a:pt x="1128" y="3298"/>
                </a:cubicBezTo>
                <a:cubicBezTo>
                  <a:pt x="1056" y="3307"/>
                  <a:pt x="984" y="3298"/>
                  <a:pt x="921" y="3280"/>
                </a:cubicBezTo>
                <a:cubicBezTo>
                  <a:pt x="857" y="3271"/>
                  <a:pt x="794" y="3235"/>
                  <a:pt x="740" y="3198"/>
                </a:cubicBezTo>
                <a:cubicBezTo>
                  <a:pt x="713" y="3189"/>
                  <a:pt x="686" y="3162"/>
                  <a:pt x="658" y="3144"/>
                </a:cubicBezTo>
                <a:cubicBezTo>
                  <a:pt x="632" y="3117"/>
                  <a:pt x="613" y="3099"/>
                  <a:pt x="586" y="3072"/>
                </a:cubicBezTo>
                <a:cubicBezTo>
                  <a:pt x="541" y="3027"/>
                  <a:pt x="505" y="2972"/>
                  <a:pt x="478" y="2909"/>
                </a:cubicBezTo>
                <a:cubicBezTo>
                  <a:pt x="415" y="2801"/>
                  <a:pt x="369" y="2683"/>
                  <a:pt x="333" y="2557"/>
                </a:cubicBezTo>
                <a:cubicBezTo>
                  <a:pt x="324" y="2494"/>
                  <a:pt x="306" y="2440"/>
                  <a:pt x="297" y="2376"/>
                </a:cubicBezTo>
                <a:cubicBezTo>
                  <a:pt x="288" y="2304"/>
                  <a:pt x="288" y="2241"/>
                  <a:pt x="297" y="2177"/>
                </a:cubicBezTo>
                <a:cubicBezTo>
                  <a:pt x="306" y="2114"/>
                  <a:pt x="333" y="2051"/>
                  <a:pt x="360" y="1997"/>
                </a:cubicBezTo>
                <a:cubicBezTo>
                  <a:pt x="396" y="1943"/>
                  <a:pt x="451" y="1897"/>
                  <a:pt x="505" y="1879"/>
                </a:cubicBezTo>
                <a:cubicBezTo>
                  <a:pt x="514" y="1870"/>
                  <a:pt x="514" y="1879"/>
                  <a:pt x="514" y="1879"/>
                </a:cubicBezTo>
                <a:lnTo>
                  <a:pt x="514" y="1888"/>
                </a:lnTo>
                <a:cubicBezTo>
                  <a:pt x="460" y="1915"/>
                  <a:pt x="415" y="1961"/>
                  <a:pt x="387" y="2015"/>
                </a:cubicBezTo>
                <a:cubicBezTo>
                  <a:pt x="360" y="2069"/>
                  <a:pt x="342" y="2123"/>
                  <a:pt x="333" y="2187"/>
                </a:cubicBezTo>
                <a:cubicBezTo>
                  <a:pt x="324" y="2241"/>
                  <a:pt x="333" y="2304"/>
                  <a:pt x="342" y="2367"/>
                </a:cubicBezTo>
                <a:cubicBezTo>
                  <a:pt x="360" y="2421"/>
                  <a:pt x="379" y="2485"/>
                  <a:pt x="396" y="2539"/>
                </a:cubicBezTo>
                <a:cubicBezTo>
                  <a:pt x="415" y="2602"/>
                  <a:pt x="433" y="2656"/>
                  <a:pt x="460" y="2711"/>
                </a:cubicBezTo>
                <a:cubicBezTo>
                  <a:pt x="487" y="2765"/>
                  <a:pt x="514" y="2819"/>
                  <a:pt x="541" y="2873"/>
                </a:cubicBezTo>
                <a:cubicBezTo>
                  <a:pt x="577" y="2927"/>
                  <a:pt x="613" y="2972"/>
                  <a:pt x="649" y="3018"/>
                </a:cubicBezTo>
                <a:cubicBezTo>
                  <a:pt x="668" y="3036"/>
                  <a:pt x="695" y="3054"/>
                  <a:pt x="713" y="3072"/>
                </a:cubicBezTo>
                <a:cubicBezTo>
                  <a:pt x="740" y="3090"/>
                  <a:pt x="758" y="3108"/>
                  <a:pt x="785" y="3126"/>
                </a:cubicBezTo>
                <a:cubicBezTo>
                  <a:pt x="885" y="3180"/>
                  <a:pt x="1002" y="3208"/>
                  <a:pt x="1110" y="3198"/>
                </a:cubicBezTo>
                <a:cubicBezTo>
                  <a:pt x="1128" y="3189"/>
                  <a:pt x="1138" y="3189"/>
                  <a:pt x="1155" y="3189"/>
                </a:cubicBezTo>
                <a:cubicBezTo>
                  <a:pt x="1155" y="3180"/>
                  <a:pt x="1164" y="3180"/>
                  <a:pt x="1174" y="3180"/>
                </a:cubicBezTo>
                <a:cubicBezTo>
                  <a:pt x="1192" y="3171"/>
                  <a:pt x="1192" y="3171"/>
                  <a:pt x="1192" y="3171"/>
                </a:cubicBezTo>
                <a:cubicBezTo>
                  <a:pt x="1219" y="3162"/>
                  <a:pt x="1237" y="3153"/>
                  <a:pt x="1255" y="3135"/>
                </a:cubicBezTo>
                <a:cubicBezTo>
                  <a:pt x="1273" y="3117"/>
                  <a:pt x="1291" y="3108"/>
                  <a:pt x="1300" y="3081"/>
                </a:cubicBezTo>
                <a:cubicBezTo>
                  <a:pt x="1309" y="3063"/>
                  <a:pt x="1309" y="3036"/>
                  <a:pt x="1318" y="3009"/>
                </a:cubicBezTo>
                <a:cubicBezTo>
                  <a:pt x="1318" y="2964"/>
                  <a:pt x="1309" y="2909"/>
                  <a:pt x="1282" y="2855"/>
                </a:cubicBezTo>
                <a:cubicBezTo>
                  <a:pt x="1264" y="2801"/>
                  <a:pt x="1237" y="2747"/>
                  <a:pt x="1210" y="2702"/>
                </a:cubicBezTo>
                <a:cubicBezTo>
                  <a:pt x="1174" y="2647"/>
                  <a:pt x="1138" y="2593"/>
                  <a:pt x="1110" y="2539"/>
                </a:cubicBezTo>
                <a:cubicBezTo>
                  <a:pt x="1074" y="2485"/>
                  <a:pt x="1047" y="2421"/>
                  <a:pt x="1029" y="2349"/>
                </a:cubicBezTo>
                <a:cubicBezTo>
                  <a:pt x="1020" y="2322"/>
                  <a:pt x="1011" y="2286"/>
                  <a:pt x="1011" y="2250"/>
                </a:cubicBezTo>
                <a:cubicBezTo>
                  <a:pt x="1011" y="2205"/>
                  <a:pt x="1011" y="2168"/>
                  <a:pt x="1020" y="2132"/>
                </a:cubicBezTo>
                <a:cubicBezTo>
                  <a:pt x="1029" y="2096"/>
                  <a:pt x="1038" y="2069"/>
                  <a:pt x="1056" y="2033"/>
                </a:cubicBezTo>
                <a:cubicBezTo>
                  <a:pt x="1083" y="1997"/>
                  <a:pt x="1101" y="1970"/>
                  <a:pt x="1138" y="1943"/>
                </a:cubicBezTo>
                <a:cubicBezTo>
                  <a:pt x="1164" y="1915"/>
                  <a:pt x="1201" y="1897"/>
                  <a:pt x="1246" y="1888"/>
                </a:cubicBezTo>
                <a:cubicBezTo>
                  <a:pt x="1282" y="1879"/>
                  <a:pt x="1327" y="1879"/>
                  <a:pt x="1363" y="1888"/>
                </a:cubicBezTo>
                <a:cubicBezTo>
                  <a:pt x="1381" y="1888"/>
                  <a:pt x="1399" y="1897"/>
                  <a:pt x="1417" y="1897"/>
                </a:cubicBezTo>
                <a:cubicBezTo>
                  <a:pt x="1436" y="1906"/>
                  <a:pt x="1445" y="1915"/>
                  <a:pt x="1463" y="1924"/>
                </a:cubicBezTo>
                <a:cubicBezTo>
                  <a:pt x="1481" y="1924"/>
                  <a:pt x="1499" y="1934"/>
                  <a:pt x="1508" y="1943"/>
                </a:cubicBezTo>
                <a:cubicBezTo>
                  <a:pt x="1526" y="1952"/>
                  <a:pt x="1544" y="1961"/>
                  <a:pt x="1553" y="1970"/>
                </a:cubicBezTo>
                <a:cubicBezTo>
                  <a:pt x="1616" y="2015"/>
                  <a:pt x="1661" y="2060"/>
                  <a:pt x="1707" y="2105"/>
                </a:cubicBezTo>
                <a:cubicBezTo>
                  <a:pt x="1752" y="2150"/>
                  <a:pt x="1788" y="2196"/>
                  <a:pt x="1833" y="2241"/>
                </a:cubicBezTo>
                <a:cubicBezTo>
                  <a:pt x="1878" y="2286"/>
                  <a:pt x="1923" y="2322"/>
                  <a:pt x="1969" y="2358"/>
                </a:cubicBezTo>
                <a:cubicBezTo>
                  <a:pt x="2014" y="2385"/>
                  <a:pt x="2059" y="2412"/>
                  <a:pt x="2113" y="2430"/>
                </a:cubicBezTo>
                <a:cubicBezTo>
                  <a:pt x="2167" y="2449"/>
                  <a:pt x="2231" y="2458"/>
                  <a:pt x="2285" y="2458"/>
                </a:cubicBezTo>
                <a:cubicBezTo>
                  <a:pt x="2303" y="2458"/>
                  <a:pt x="2312" y="2458"/>
                  <a:pt x="2330" y="2458"/>
                </a:cubicBezTo>
                <a:cubicBezTo>
                  <a:pt x="2339" y="2458"/>
                  <a:pt x="2357" y="2449"/>
                  <a:pt x="2366" y="2449"/>
                </a:cubicBezTo>
                <a:cubicBezTo>
                  <a:pt x="2384" y="2449"/>
                  <a:pt x="2393" y="2449"/>
                  <a:pt x="2393" y="2440"/>
                </a:cubicBezTo>
                <a:cubicBezTo>
                  <a:pt x="2402" y="2440"/>
                  <a:pt x="2411" y="2430"/>
                  <a:pt x="2411" y="2430"/>
                </a:cubicBezTo>
                <a:cubicBezTo>
                  <a:pt x="2420" y="2412"/>
                  <a:pt x="2429" y="2394"/>
                  <a:pt x="2429" y="2367"/>
                </a:cubicBezTo>
                <a:cubicBezTo>
                  <a:pt x="2429" y="2358"/>
                  <a:pt x="2429" y="2340"/>
                  <a:pt x="2429" y="2331"/>
                </a:cubicBezTo>
                <a:cubicBezTo>
                  <a:pt x="2429" y="2313"/>
                  <a:pt x="2429" y="2313"/>
                  <a:pt x="2429" y="2313"/>
                </a:cubicBezTo>
                <a:cubicBezTo>
                  <a:pt x="2429" y="2304"/>
                  <a:pt x="2420" y="2295"/>
                  <a:pt x="2420" y="2286"/>
                </a:cubicBezTo>
                <a:cubicBezTo>
                  <a:pt x="2411" y="2268"/>
                  <a:pt x="2402" y="2241"/>
                  <a:pt x="2393" y="2214"/>
                </a:cubicBezTo>
                <a:cubicBezTo>
                  <a:pt x="2375" y="2187"/>
                  <a:pt x="2366" y="2168"/>
                  <a:pt x="2348" y="2141"/>
                </a:cubicBezTo>
                <a:cubicBezTo>
                  <a:pt x="2276" y="2042"/>
                  <a:pt x="2176" y="1961"/>
                  <a:pt x="2104" y="1852"/>
                </a:cubicBezTo>
                <a:cubicBezTo>
                  <a:pt x="2032" y="1735"/>
                  <a:pt x="1996" y="1608"/>
                  <a:pt x="2005" y="1473"/>
                </a:cubicBezTo>
                <a:cubicBezTo>
                  <a:pt x="2005" y="1446"/>
                  <a:pt x="2005" y="1409"/>
                  <a:pt x="2014" y="1373"/>
                </a:cubicBezTo>
                <a:cubicBezTo>
                  <a:pt x="2014" y="1364"/>
                  <a:pt x="2023" y="1346"/>
                  <a:pt x="2023" y="1328"/>
                </a:cubicBezTo>
                <a:cubicBezTo>
                  <a:pt x="2032" y="1310"/>
                  <a:pt x="2041" y="1292"/>
                  <a:pt x="2050" y="1274"/>
                </a:cubicBezTo>
                <a:cubicBezTo>
                  <a:pt x="2068" y="1265"/>
                  <a:pt x="2086" y="1247"/>
                  <a:pt x="2104" y="1247"/>
                </a:cubicBezTo>
                <a:cubicBezTo>
                  <a:pt x="2122" y="1238"/>
                  <a:pt x="2140" y="1229"/>
                  <a:pt x="2158" y="1229"/>
                </a:cubicBezTo>
                <a:cubicBezTo>
                  <a:pt x="2195" y="1229"/>
                  <a:pt x="2231" y="1238"/>
                  <a:pt x="2258" y="1256"/>
                </a:cubicBezTo>
                <a:cubicBezTo>
                  <a:pt x="2276" y="1265"/>
                  <a:pt x="2276" y="1265"/>
                  <a:pt x="2276" y="1265"/>
                </a:cubicBezTo>
                <a:cubicBezTo>
                  <a:pt x="2285" y="1265"/>
                  <a:pt x="2285" y="1265"/>
                  <a:pt x="2285" y="1265"/>
                </a:cubicBezTo>
                <a:cubicBezTo>
                  <a:pt x="2294" y="1274"/>
                  <a:pt x="2294" y="1274"/>
                  <a:pt x="2303" y="1283"/>
                </a:cubicBezTo>
                <a:cubicBezTo>
                  <a:pt x="2321" y="1292"/>
                  <a:pt x="2330" y="1301"/>
                  <a:pt x="2339" y="1310"/>
                </a:cubicBezTo>
                <a:cubicBezTo>
                  <a:pt x="2366" y="1328"/>
                  <a:pt x="2393" y="1355"/>
                  <a:pt x="2411" y="1373"/>
                </a:cubicBezTo>
                <a:cubicBezTo>
                  <a:pt x="2457" y="1418"/>
                  <a:pt x="2502" y="1473"/>
                  <a:pt x="2547" y="1509"/>
                </a:cubicBezTo>
                <a:cubicBezTo>
                  <a:pt x="2565" y="1527"/>
                  <a:pt x="2592" y="1545"/>
                  <a:pt x="2619" y="1554"/>
                </a:cubicBezTo>
                <a:cubicBezTo>
                  <a:pt x="2628" y="1554"/>
                  <a:pt x="2628" y="1563"/>
                  <a:pt x="2637" y="1563"/>
                </a:cubicBezTo>
                <a:cubicBezTo>
                  <a:pt x="2665" y="1572"/>
                  <a:pt x="2665" y="1572"/>
                  <a:pt x="2665" y="1572"/>
                </a:cubicBezTo>
                <a:cubicBezTo>
                  <a:pt x="2665" y="1572"/>
                  <a:pt x="2673" y="1572"/>
                  <a:pt x="2682" y="1572"/>
                </a:cubicBezTo>
                <a:lnTo>
                  <a:pt x="2692" y="1572"/>
                </a:lnTo>
                <a:cubicBezTo>
                  <a:pt x="2701" y="1581"/>
                  <a:pt x="2701" y="1581"/>
                  <a:pt x="2701" y="1581"/>
                </a:cubicBezTo>
                <a:cubicBezTo>
                  <a:pt x="2728" y="1581"/>
                  <a:pt x="2764" y="1572"/>
                  <a:pt x="2791" y="1563"/>
                </a:cubicBezTo>
                <a:cubicBezTo>
                  <a:pt x="2818" y="1554"/>
                  <a:pt x="2845" y="1545"/>
                  <a:pt x="2863" y="1527"/>
                </a:cubicBezTo>
                <a:cubicBezTo>
                  <a:pt x="2890" y="1509"/>
                  <a:pt x="2909" y="1491"/>
                  <a:pt x="2926" y="1463"/>
                </a:cubicBezTo>
                <a:cubicBezTo>
                  <a:pt x="2945" y="1437"/>
                  <a:pt x="2954" y="1409"/>
                  <a:pt x="2954" y="1382"/>
                </a:cubicBezTo>
                <a:cubicBezTo>
                  <a:pt x="2972" y="1328"/>
                  <a:pt x="2954" y="1265"/>
                  <a:pt x="2935" y="1211"/>
                </a:cubicBezTo>
                <a:cubicBezTo>
                  <a:pt x="2909" y="1156"/>
                  <a:pt x="2872" y="1111"/>
                  <a:pt x="2827" y="1066"/>
                </a:cubicBezTo>
                <a:cubicBezTo>
                  <a:pt x="2791" y="1021"/>
                  <a:pt x="2746" y="976"/>
                  <a:pt x="2701" y="931"/>
                </a:cubicBezTo>
                <a:cubicBezTo>
                  <a:pt x="2656" y="886"/>
                  <a:pt x="2610" y="840"/>
                  <a:pt x="2583" y="777"/>
                </a:cubicBezTo>
                <a:cubicBezTo>
                  <a:pt x="2547" y="723"/>
                  <a:pt x="2529" y="650"/>
                  <a:pt x="2529" y="587"/>
                </a:cubicBezTo>
                <a:cubicBezTo>
                  <a:pt x="2538" y="551"/>
                  <a:pt x="2538" y="515"/>
                  <a:pt x="2556" y="479"/>
                </a:cubicBezTo>
                <a:cubicBezTo>
                  <a:pt x="2565" y="470"/>
                  <a:pt x="2565" y="461"/>
                  <a:pt x="2574" y="452"/>
                </a:cubicBezTo>
                <a:cubicBezTo>
                  <a:pt x="2574" y="452"/>
                  <a:pt x="2583" y="443"/>
                  <a:pt x="2583" y="434"/>
                </a:cubicBezTo>
                <a:cubicBezTo>
                  <a:pt x="2601" y="416"/>
                  <a:pt x="2610" y="406"/>
                  <a:pt x="2628" y="397"/>
                </a:cubicBezTo>
                <a:cubicBezTo>
                  <a:pt x="2646" y="380"/>
                  <a:pt x="2665" y="370"/>
                  <a:pt x="2682" y="370"/>
                </a:cubicBezTo>
                <a:cubicBezTo>
                  <a:pt x="2710" y="361"/>
                  <a:pt x="2728" y="361"/>
                  <a:pt x="2746" y="370"/>
                </a:cubicBezTo>
                <a:cubicBezTo>
                  <a:pt x="2782" y="380"/>
                  <a:pt x="2818" y="397"/>
                  <a:pt x="2845" y="416"/>
                </a:cubicBezTo>
                <a:cubicBezTo>
                  <a:pt x="2899" y="443"/>
                  <a:pt x="2954" y="479"/>
                  <a:pt x="2999" y="515"/>
                </a:cubicBezTo>
                <a:cubicBezTo>
                  <a:pt x="3053" y="551"/>
                  <a:pt x="3107" y="596"/>
                  <a:pt x="3152" y="633"/>
                </a:cubicBezTo>
                <a:cubicBezTo>
                  <a:pt x="3198" y="678"/>
                  <a:pt x="3243" y="714"/>
                  <a:pt x="3297" y="732"/>
                </a:cubicBezTo>
                <a:cubicBezTo>
                  <a:pt x="3342" y="750"/>
                  <a:pt x="3396" y="759"/>
                  <a:pt x="3441" y="741"/>
                </a:cubicBezTo>
                <a:cubicBezTo>
                  <a:pt x="3487" y="723"/>
                  <a:pt x="3514" y="696"/>
                  <a:pt x="3523" y="650"/>
                </a:cubicBezTo>
                <a:cubicBezTo>
                  <a:pt x="3541" y="605"/>
                  <a:pt x="3532" y="542"/>
                  <a:pt x="3514" y="497"/>
                </a:cubicBezTo>
                <a:cubicBezTo>
                  <a:pt x="3505" y="470"/>
                  <a:pt x="3487" y="443"/>
                  <a:pt x="3478" y="425"/>
                </a:cubicBezTo>
                <a:cubicBezTo>
                  <a:pt x="3460" y="397"/>
                  <a:pt x="3441" y="380"/>
                  <a:pt x="3424" y="361"/>
                </a:cubicBezTo>
                <a:cubicBezTo>
                  <a:pt x="3378" y="316"/>
                  <a:pt x="3333" y="271"/>
                  <a:pt x="3288" y="226"/>
                </a:cubicBezTo>
                <a:cubicBezTo>
                  <a:pt x="3243" y="181"/>
                  <a:pt x="3198" y="135"/>
                  <a:pt x="3162" y="72"/>
                </a:cubicBezTo>
                <a:cubicBezTo>
                  <a:pt x="3152" y="45"/>
                  <a:pt x="3143" y="27"/>
                  <a:pt x="3134" y="0"/>
                </a:cubicBezTo>
                <a:cubicBezTo>
                  <a:pt x="2755" y="0"/>
                  <a:pt x="2755" y="0"/>
                  <a:pt x="2755" y="0"/>
                </a:cubicBezTo>
                <a:cubicBezTo>
                  <a:pt x="2755" y="226"/>
                  <a:pt x="2583" y="397"/>
                  <a:pt x="2357" y="397"/>
                </a:cubicBezTo>
                <a:cubicBezTo>
                  <a:pt x="2249" y="397"/>
                  <a:pt x="2150" y="352"/>
                  <a:pt x="2077" y="280"/>
                </a:cubicBezTo>
                <a:cubicBezTo>
                  <a:pt x="2077" y="280"/>
                  <a:pt x="2077" y="280"/>
                  <a:pt x="2068" y="280"/>
                </a:cubicBezTo>
                <a:cubicBezTo>
                  <a:pt x="2032" y="307"/>
                  <a:pt x="1987" y="307"/>
                  <a:pt x="1951" y="307"/>
                </a:cubicBezTo>
                <a:cubicBezTo>
                  <a:pt x="1905" y="307"/>
                  <a:pt x="1869" y="289"/>
                  <a:pt x="1833" y="271"/>
                </a:cubicBezTo>
                <a:cubicBezTo>
                  <a:pt x="1770" y="244"/>
                  <a:pt x="1707" y="199"/>
                  <a:pt x="1634" y="172"/>
                </a:cubicBezTo>
                <a:cubicBezTo>
                  <a:pt x="1571" y="135"/>
                  <a:pt x="1499" y="127"/>
                  <a:pt x="1427" y="117"/>
                </a:cubicBezTo>
                <a:cubicBezTo>
                  <a:pt x="1391" y="117"/>
                  <a:pt x="1354" y="127"/>
                  <a:pt x="1318" y="127"/>
                </a:cubicBezTo>
                <a:cubicBezTo>
                  <a:pt x="1300" y="135"/>
                  <a:pt x="1291" y="135"/>
                  <a:pt x="1282" y="144"/>
                </a:cubicBezTo>
                <a:cubicBezTo>
                  <a:pt x="1273" y="153"/>
                  <a:pt x="1264" y="163"/>
                  <a:pt x="1264" y="181"/>
                </a:cubicBezTo>
                <a:cubicBezTo>
                  <a:pt x="1264" y="190"/>
                  <a:pt x="1264" y="208"/>
                  <a:pt x="1273" y="226"/>
                </a:cubicBezTo>
                <a:cubicBezTo>
                  <a:pt x="1273" y="244"/>
                  <a:pt x="1282" y="262"/>
                  <a:pt x="1282" y="280"/>
                </a:cubicBezTo>
                <a:cubicBezTo>
                  <a:pt x="1291" y="316"/>
                  <a:pt x="1309" y="352"/>
                  <a:pt x="1318" y="380"/>
                </a:cubicBezTo>
                <a:cubicBezTo>
                  <a:pt x="1345" y="452"/>
                  <a:pt x="1372" y="524"/>
                  <a:pt x="1381" y="605"/>
                </a:cubicBezTo>
                <a:cubicBezTo>
                  <a:pt x="1391" y="641"/>
                  <a:pt x="1391" y="687"/>
                  <a:pt x="1391" y="723"/>
                </a:cubicBezTo>
                <a:cubicBezTo>
                  <a:pt x="1391" y="768"/>
                  <a:pt x="1381" y="804"/>
                  <a:pt x="1372" y="849"/>
                </a:cubicBezTo>
                <a:cubicBezTo>
                  <a:pt x="1363" y="886"/>
                  <a:pt x="1345" y="922"/>
                  <a:pt x="1318" y="958"/>
                </a:cubicBezTo>
                <a:cubicBezTo>
                  <a:pt x="1291" y="994"/>
                  <a:pt x="1264" y="1030"/>
                  <a:pt x="1228" y="1057"/>
                </a:cubicBezTo>
                <a:cubicBezTo>
                  <a:pt x="1183" y="1075"/>
                  <a:pt x="1138" y="1093"/>
                  <a:pt x="1101" y="1093"/>
                </a:cubicBezTo>
                <a:cubicBezTo>
                  <a:pt x="1056" y="1102"/>
                  <a:pt x="1011" y="1102"/>
                  <a:pt x="975" y="1093"/>
                </a:cubicBezTo>
                <a:cubicBezTo>
                  <a:pt x="893" y="1084"/>
                  <a:pt x="821" y="1057"/>
                  <a:pt x="749" y="1048"/>
                </a:cubicBezTo>
                <a:cubicBezTo>
                  <a:pt x="722" y="1048"/>
                  <a:pt x="686" y="1048"/>
                  <a:pt x="649" y="1048"/>
                </a:cubicBezTo>
                <a:cubicBezTo>
                  <a:pt x="640" y="1048"/>
                  <a:pt x="622" y="1048"/>
                  <a:pt x="613" y="1057"/>
                </a:cubicBezTo>
                <a:cubicBezTo>
                  <a:pt x="604" y="1057"/>
                  <a:pt x="595" y="1066"/>
                  <a:pt x="586" y="1075"/>
                </a:cubicBezTo>
                <a:cubicBezTo>
                  <a:pt x="577" y="1084"/>
                  <a:pt x="577" y="1093"/>
                  <a:pt x="568" y="1111"/>
                </a:cubicBezTo>
                <a:cubicBezTo>
                  <a:pt x="568" y="1120"/>
                  <a:pt x="559" y="1139"/>
                  <a:pt x="559" y="1156"/>
                </a:cubicBezTo>
                <a:cubicBezTo>
                  <a:pt x="550" y="1193"/>
                  <a:pt x="550" y="1229"/>
                  <a:pt x="541" y="1265"/>
                </a:cubicBezTo>
                <a:cubicBezTo>
                  <a:pt x="541" y="1301"/>
                  <a:pt x="541" y="1337"/>
                  <a:pt x="532" y="1382"/>
                </a:cubicBezTo>
                <a:cubicBezTo>
                  <a:pt x="523" y="1418"/>
                  <a:pt x="505" y="1463"/>
                  <a:pt x="487" y="1500"/>
                </a:cubicBezTo>
                <a:cubicBezTo>
                  <a:pt x="460" y="1527"/>
                  <a:pt x="424" y="1554"/>
                  <a:pt x="387" y="1572"/>
                </a:cubicBezTo>
                <a:cubicBezTo>
                  <a:pt x="387" y="1572"/>
                  <a:pt x="387" y="1572"/>
                  <a:pt x="379" y="1572"/>
                </a:cubicBezTo>
                <a:cubicBezTo>
                  <a:pt x="342" y="1590"/>
                  <a:pt x="297" y="1590"/>
                  <a:pt x="261" y="1581"/>
                </a:cubicBezTo>
                <a:cubicBezTo>
                  <a:pt x="189" y="1572"/>
                  <a:pt x="126" y="1545"/>
                  <a:pt x="71" y="1518"/>
                </a:cubicBezTo>
                <a:cubicBezTo>
                  <a:pt x="71" y="1545"/>
                  <a:pt x="71" y="1581"/>
                  <a:pt x="62" y="1617"/>
                </a:cubicBezTo>
                <a:cubicBezTo>
                  <a:pt x="53" y="1771"/>
                  <a:pt x="53" y="1771"/>
                  <a:pt x="53" y="1771"/>
                </a:cubicBezTo>
                <a:cubicBezTo>
                  <a:pt x="44" y="1879"/>
                  <a:pt x="44" y="1879"/>
                  <a:pt x="44" y="1879"/>
                </a:cubicBezTo>
                <a:cubicBezTo>
                  <a:pt x="44" y="1934"/>
                  <a:pt x="44" y="1934"/>
                  <a:pt x="44" y="1934"/>
                </a:cubicBezTo>
                <a:cubicBezTo>
                  <a:pt x="35" y="2078"/>
                  <a:pt x="17" y="2223"/>
                  <a:pt x="0" y="2367"/>
                </a:cubicBezTo>
                <a:cubicBezTo>
                  <a:pt x="0" y="2476"/>
                  <a:pt x="0" y="2476"/>
                  <a:pt x="0" y="2476"/>
                </a:cubicBezTo>
                <a:lnTo>
                  <a:pt x="0" y="2476"/>
                </a:lnTo>
                <a:lnTo>
                  <a:pt x="0" y="2476"/>
                </a:lnTo>
                <a:cubicBezTo>
                  <a:pt x="44" y="3045"/>
                  <a:pt x="514" y="3488"/>
                  <a:pt x="1092" y="3488"/>
                </a:cubicBezTo>
                <a:cubicBezTo>
                  <a:pt x="1146" y="3488"/>
                  <a:pt x="1201" y="3488"/>
                  <a:pt x="1255" y="3478"/>
                </a:cubicBezTo>
                <a:cubicBezTo>
                  <a:pt x="1345" y="3461"/>
                  <a:pt x="1445" y="3497"/>
                  <a:pt x="1508" y="3560"/>
                </a:cubicBezTo>
                <a:cubicBezTo>
                  <a:pt x="1770" y="3822"/>
                  <a:pt x="2140" y="3994"/>
                  <a:pt x="2538" y="3994"/>
                </a:cubicBezTo>
                <a:cubicBezTo>
                  <a:pt x="3179" y="3994"/>
                  <a:pt x="3731" y="3569"/>
                  <a:pt x="3921" y="2991"/>
                </a:cubicBezTo>
                <a:cubicBezTo>
                  <a:pt x="3902" y="3009"/>
                  <a:pt x="3893" y="3018"/>
                  <a:pt x="3875" y="3027"/>
                </a:cubicBezTo>
                <a:cubicBezTo>
                  <a:pt x="3857" y="3045"/>
                  <a:pt x="3830" y="3054"/>
                  <a:pt x="3812" y="3063"/>
                </a:cubicBezTo>
                <a:cubicBezTo>
                  <a:pt x="3794" y="3072"/>
                  <a:pt x="3767" y="3081"/>
                  <a:pt x="3749" y="3090"/>
                </a:cubicBezTo>
                <a:cubicBezTo>
                  <a:pt x="3731" y="3099"/>
                  <a:pt x="3713" y="3108"/>
                  <a:pt x="3694" y="3126"/>
                </a:cubicBezTo>
                <a:cubicBezTo>
                  <a:pt x="3677" y="3135"/>
                  <a:pt x="3658" y="3153"/>
                  <a:pt x="3640" y="3171"/>
                </a:cubicBezTo>
                <a:cubicBezTo>
                  <a:pt x="3622" y="3180"/>
                  <a:pt x="3604" y="3198"/>
                  <a:pt x="3586" y="3208"/>
                </a:cubicBezTo>
                <a:cubicBezTo>
                  <a:pt x="3568" y="3225"/>
                  <a:pt x="3541" y="3235"/>
                  <a:pt x="3523" y="3244"/>
                </a:cubicBezTo>
                <a:cubicBezTo>
                  <a:pt x="3505" y="3253"/>
                  <a:pt x="3478" y="3262"/>
                  <a:pt x="3460" y="3271"/>
                </a:cubicBezTo>
                <a:cubicBezTo>
                  <a:pt x="3432" y="3280"/>
                  <a:pt x="3415" y="3280"/>
                  <a:pt x="3387" y="3289"/>
                </a:cubicBezTo>
                <a:cubicBezTo>
                  <a:pt x="3369" y="3289"/>
                  <a:pt x="3342" y="3289"/>
                  <a:pt x="3315" y="3289"/>
                </a:cubicBezTo>
                <a:cubicBezTo>
                  <a:pt x="3297" y="3289"/>
                  <a:pt x="3270" y="3289"/>
                  <a:pt x="3252" y="3289"/>
                </a:cubicBezTo>
                <a:cubicBezTo>
                  <a:pt x="3225" y="3280"/>
                  <a:pt x="3207" y="3280"/>
                  <a:pt x="3179" y="3271"/>
                </a:cubicBezTo>
                <a:cubicBezTo>
                  <a:pt x="3162" y="3262"/>
                  <a:pt x="3134" y="3253"/>
                  <a:pt x="3116" y="3244"/>
                </a:cubicBezTo>
                <a:cubicBezTo>
                  <a:pt x="3107" y="3235"/>
                  <a:pt x="3107" y="3235"/>
                  <a:pt x="3116" y="3235"/>
                </a:cubicBezTo>
                <a:lnTo>
                  <a:pt x="3116" y="3225"/>
                </a:lnTo>
                <a:lnTo>
                  <a:pt x="3116" y="3225"/>
                </a:lnTo>
                <a:cubicBezTo>
                  <a:pt x="3134" y="3217"/>
                  <a:pt x="3162" y="3217"/>
                  <a:pt x="3179" y="3208"/>
                </a:cubicBezTo>
                <a:cubicBezTo>
                  <a:pt x="3207" y="3198"/>
                  <a:pt x="3225" y="3198"/>
                  <a:pt x="3243" y="3189"/>
                </a:cubicBezTo>
                <a:cubicBezTo>
                  <a:pt x="3261" y="3189"/>
                  <a:pt x="3288" y="3180"/>
                  <a:pt x="3306" y="3180"/>
                </a:cubicBezTo>
                <a:cubicBezTo>
                  <a:pt x="3324" y="3171"/>
                  <a:pt x="3342" y="3162"/>
                  <a:pt x="3369" y="3162"/>
                </a:cubicBezTo>
                <a:cubicBezTo>
                  <a:pt x="3387" y="3153"/>
                  <a:pt x="3405" y="3153"/>
                  <a:pt x="3424" y="3153"/>
                </a:cubicBezTo>
                <a:cubicBezTo>
                  <a:pt x="3441" y="3144"/>
                  <a:pt x="3469" y="3144"/>
                  <a:pt x="3487" y="3135"/>
                </a:cubicBezTo>
                <a:cubicBezTo>
                  <a:pt x="3505" y="3135"/>
                  <a:pt x="3523" y="3126"/>
                  <a:pt x="3550" y="3126"/>
                </a:cubicBezTo>
                <a:cubicBezTo>
                  <a:pt x="3568" y="3117"/>
                  <a:pt x="3586" y="3117"/>
                  <a:pt x="3613" y="3108"/>
                </a:cubicBezTo>
                <a:cubicBezTo>
                  <a:pt x="3631" y="3108"/>
                  <a:pt x="3649" y="3099"/>
                  <a:pt x="3677" y="3090"/>
                </a:cubicBezTo>
                <a:cubicBezTo>
                  <a:pt x="3694" y="3081"/>
                  <a:pt x="3713" y="3072"/>
                  <a:pt x="3731" y="3054"/>
                </a:cubicBezTo>
                <a:cubicBezTo>
                  <a:pt x="3749" y="3045"/>
                  <a:pt x="3758" y="3027"/>
                  <a:pt x="3776" y="3009"/>
                </a:cubicBezTo>
                <a:cubicBezTo>
                  <a:pt x="3785" y="2991"/>
                  <a:pt x="3794" y="2972"/>
                  <a:pt x="3812" y="2955"/>
                </a:cubicBezTo>
                <a:cubicBezTo>
                  <a:pt x="3821" y="2936"/>
                  <a:pt x="3839" y="2927"/>
                  <a:pt x="3857" y="2909"/>
                </a:cubicBezTo>
                <a:cubicBezTo>
                  <a:pt x="3866" y="2900"/>
                  <a:pt x="3884" y="2882"/>
                  <a:pt x="3902" y="2873"/>
                </a:cubicBezTo>
                <a:cubicBezTo>
                  <a:pt x="3911" y="2855"/>
                  <a:pt x="3930" y="2837"/>
                  <a:pt x="3947" y="2828"/>
                </a:cubicBezTo>
                <a:cubicBezTo>
                  <a:pt x="3966" y="2810"/>
                  <a:pt x="3984" y="2801"/>
                  <a:pt x="4002" y="2792"/>
                </a:cubicBezTo>
                <a:cubicBezTo>
                  <a:pt x="4011" y="2792"/>
                  <a:pt x="4011" y="2792"/>
                  <a:pt x="4011" y="2792"/>
                </a:cubicBezTo>
                <a:cubicBezTo>
                  <a:pt x="4011" y="2783"/>
                  <a:pt x="4011" y="2792"/>
                  <a:pt x="4020" y="2792"/>
                </a:cubicBezTo>
                <a:lnTo>
                  <a:pt x="4020" y="2792"/>
                </a:lnTo>
                <a:cubicBezTo>
                  <a:pt x="4038" y="2765"/>
                  <a:pt x="4065" y="2747"/>
                  <a:pt x="4101" y="2729"/>
                </a:cubicBezTo>
                <a:cubicBezTo>
                  <a:pt x="4372" y="2602"/>
                  <a:pt x="4562" y="2322"/>
                  <a:pt x="4562" y="1997"/>
                </a:cubicBezTo>
                <a:cubicBezTo>
                  <a:pt x="4562" y="1870"/>
                  <a:pt x="4535" y="1753"/>
                  <a:pt x="4481" y="1644"/>
                </a:cubicBezTo>
                <a:cubicBezTo>
                  <a:pt x="4481" y="1635"/>
                  <a:pt x="4472" y="1626"/>
                  <a:pt x="4472" y="1608"/>
                </a:cubicBezTo>
                <a:close/>
                <a:moveTo>
                  <a:pt x="3559" y="1437"/>
                </a:moveTo>
                <a:lnTo>
                  <a:pt x="3559" y="1437"/>
                </a:lnTo>
                <a:cubicBezTo>
                  <a:pt x="3550" y="1500"/>
                  <a:pt x="3532" y="1554"/>
                  <a:pt x="3514" y="1599"/>
                </a:cubicBezTo>
                <a:cubicBezTo>
                  <a:pt x="3487" y="1653"/>
                  <a:pt x="3451" y="1699"/>
                  <a:pt x="3415" y="1744"/>
                </a:cubicBezTo>
                <a:cubicBezTo>
                  <a:pt x="3387" y="1771"/>
                  <a:pt x="3351" y="1789"/>
                  <a:pt x="3315" y="1816"/>
                </a:cubicBezTo>
                <a:cubicBezTo>
                  <a:pt x="3333" y="1861"/>
                  <a:pt x="3333" y="1915"/>
                  <a:pt x="3315" y="1970"/>
                </a:cubicBezTo>
                <a:cubicBezTo>
                  <a:pt x="3315" y="1997"/>
                  <a:pt x="3297" y="2033"/>
                  <a:pt x="3288" y="2060"/>
                </a:cubicBezTo>
                <a:cubicBezTo>
                  <a:pt x="3270" y="2087"/>
                  <a:pt x="3252" y="2114"/>
                  <a:pt x="3234" y="2141"/>
                </a:cubicBezTo>
                <a:cubicBezTo>
                  <a:pt x="3188" y="2196"/>
                  <a:pt x="3143" y="2232"/>
                  <a:pt x="3098" y="2268"/>
                </a:cubicBezTo>
                <a:cubicBezTo>
                  <a:pt x="3044" y="2304"/>
                  <a:pt x="2999" y="2331"/>
                  <a:pt x="2945" y="2358"/>
                </a:cubicBezTo>
                <a:cubicBezTo>
                  <a:pt x="2909" y="2376"/>
                  <a:pt x="2909" y="2376"/>
                  <a:pt x="2909" y="2376"/>
                </a:cubicBezTo>
                <a:cubicBezTo>
                  <a:pt x="2899" y="2385"/>
                  <a:pt x="2890" y="2394"/>
                  <a:pt x="2881" y="2394"/>
                </a:cubicBezTo>
                <a:cubicBezTo>
                  <a:pt x="2872" y="2403"/>
                  <a:pt x="2872" y="2403"/>
                  <a:pt x="2863" y="2412"/>
                </a:cubicBezTo>
                <a:cubicBezTo>
                  <a:pt x="2863" y="2421"/>
                  <a:pt x="2854" y="2430"/>
                  <a:pt x="2854" y="2449"/>
                </a:cubicBezTo>
                <a:cubicBezTo>
                  <a:pt x="2845" y="2458"/>
                  <a:pt x="2845" y="2476"/>
                  <a:pt x="2836" y="2485"/>
                </a:cubicBezTo>
                <a:cubicBezTo>
                  <a:pt x="2827" y="2512"/>
                  <a:pt x="2827" y="2512"/>
                  <a:pt x="2827" y="2512"/>
                </a:cubicBezTo>
                <a:cubicBezTo>
                  <a:pt x="2827" y="2512"/>
                  <a:pt x="2818" y="2521"/>
                  <a:pt x="2818" y="2530"/>
                </a:cubicBezTo>
                <a:cubicBezTo>
                  <a:pt x="2809" y="2557"/>
                  <a:pt x="2791" y="2584"/>
                  <a:pt x="2773" y="2602"/>
                </a:cubicBezTo>
                <a:cubicBezTo>
                  <a:pt x="2701" y="2702"/>
                  <a:pt x="2601" y="2774"/>
                  <a:pt x="2493" y="2819"/>
                </a:cubicBezTo>
                <a:cubicBezTo>
                  <a:pt x="2475" y="2819"/>
                  <a:pt x="2457" y="2828"/>
                  <a:pt x="2448" y="2828"/>
                </a:cubicBezTo>
                <a:cubicBezTo>
                  <a:pt x="2429" y="2828"/>
                  <a:pt x="2420" y="2837"/>
                  <a:pt x="2402" y="2837"/>
                </a:cubicBezTo>
                <a:cubicBezTo>
                  <a:pt x="2375" y="2846"/>
                  <a:pt x="2348" y="2846"/>
                  <a:pt x="2321" y="2855"/>
                </a:cubicBezTo>
                <a:cubicBezTo>
                  <a:pt x="2267" y="2864"/>
                  <a:pt x="2213" y="2882"/>
                  <a:pt x="2176" y="2918"/>
                </a:cubicBezTo>
                <a:cubicBezTo>
                  <a:pt x="2150" y="2946"/>
                  <a:pt x="2122" y="3000"/>
                  <a:pt x="2104" y="3045"/>
                </a:cubicBezTo>
                <a:cubicBezTo>
                  <a:pt x="2077" y="3090"/>
                  <a:pt x="2059" y="3144"/>
                  <a:pt x="2023" y="3198"/>
                </a:cubicBezTo>
                <a:cubicBezTo>
                  <a:pt x="1960" y="3307"/>
                  <a:pt x="1860" y="3388"/>
                  <a:pt x="1752" y="3433"/>
                </a:cubicBezTo>
                <a:cubicBezTo>
                  <a:pt x="1644" y="3488"/>
                  <a:pt x="1517" y="3506"/>
                  <a:pt x="1408" y="3488"/>
                </a:cubicBezTo>
                <a:cubicBezTo>
                  <a:pt x="1399" y="3488"/>
                  <a:pt x="1399" y="3478"/>
                  <a:pt x="1399" y="3478"/>
                </a:cubicBezTo>
                <a:cubicBezTo>
                  <a:pt x="1399" y="3478"/>
                  <a:pt x="1399" y="3478"/>
                  <a:pt x="1408" y="3478"/>
                </a:cubicBezTo>
                <a:cubicBezTo>
                  <a:pt x="1517" y="3461"/>
                  <a:pt x="1625" y="3424"/>
                  <a:pt x="1716" y="3361"/>
                </a:cubicBezTo>
                <a:cubicBezTo>
                  <a:pt x="1797" y="3307"/>
                  <a:pt x="1878" y="3235"/>
                  <a:pt x="1933" y="3144"/>
                </a:cubicBezTo>
                <a:cubicBezTo>
                  <a:pt x="1960" y="3099"/>
                  <a:pt x="1987" y="3054"/>
                  <a:pt x="2014" y="3000"/>
                </a:cubicBezTo>
                <a:cubicBezTo>
                  <a:pt x="2041" y="2946"/>
                  <a:pt x="2086" y="2900"/>
                  <a:pt x="2140" y="2864"/>
                </a:cubicBezTo>
                <a:cubicBezTo>
                  <a:pt x="2167" y="2846"/>
                  <a:pt x="2195" y="2828"/>
                  <a:pt x="2222" y="2819"/>
                </a:cubicBezTo>
                <a:cubicBezTo>
                  <a:pt x="2258" y="2819"/>
                  <a:pt x="2285" y="2810"/>
                  <a:pt x="2312" y="2810"/>
                </a:cubicBezTo>
                <a:cubicBezTo>
                  <a:pt x="2339" y="2810"/>
                  <a:pt x="2366" y="2810"/>
                  <a:pt x="2393" y="2801"/>
                </a:cubicBezTo>
                <a:cubicBezTo>
                  <a:pt x="2411" y="2801"/>
                  <a:pt x="2420" y="2801"/>
                  <a:pt x="2439" y="2792"/>
                </a:cubicBezTo>
                <a:cubicBezTo>
                  <a:pt x="2448" y="2792"/>
                  <a:pt x="2466" y="2783"/>
                  <a:pt x="2475" y="2783"/>
                </a:cubicBezTo>
                <a:cubicBezTo>
                  <a:pt x="2529" y="2765"/>
                  <a:pt x="2574" y="2738"/>
                  <a:pt x="2619" y="2693"/>
                </a:cubicBezTo>
                <a:cubicBezTo>
                  <a:pt x="2656" y="2656"/>
                  <a:pt x="2692" y="2620"/>
                  <a:pt x="2710" y="2566"/>
                </a:cubicBezTo>
                <a:cubicBezTo>
                  <a:pt x="2728" y="2548"/>
                  <a:pt x="2737" y="2521"/>
                  <a:pt x="2746" y="2494"/>
                </a:cubicBezTo>
                <a:cubicBezTo>
                  <a:pt x="2746" y="2494"/>
                  <a:pt x="2746" y="2485"/>
                  <a:pt x="2746" y="2476"/>
                </a:cubicBezTo>
                <a:cubicBezTo>
                  <a:pt x="2755" y="2458"/>
                  <a:pt x="2755" y="2458"/>
                  <a:pt x="2755" y="2458"/>
                </a:cubicBezTo>
                <a:cubicBezTo>
                  <a:pt x="2755" y="2449"/>
                  <a:pt x="2755" y="2430"/>
                  <a:pt x="2764" y="2421"/>
                </a:cubicBezTo>
                <a:cubicBezTo>
                  <a:pt x="2764" y="2403"/>
                  <a:pt x="2773" y="2385"/>
                  <a:pt x="2782" y="2367"/>
                </a:cubicBezTo>
                <a:cubicBezTo>
                  <a:pt x="2782" y="2349"/>
                  <a:pt x="2800" y="2331"/>
                  <a:pt x="2809" y="2322"/>
                </a:cubicBezTo>
                <a:cubicBezTo>
                  <a:pt x="2827" y="2304"/>
                  <a:pt x="2836" y="2295"/>
                  <a:pt x="2854" y="2286"/>
                </a:cubicBezTo>
                <a:cubicBezTo>
                  <a:pt x="2890" y="2268"/>
                  <a:pt x="2890" y="2268"/>
                  <a:pt x="2890" y="2268"/>
                </a:cubicBezTo>
                <a:cubicBezTo>
                  <a:pt x="2935" y="2232"/>
                  <a:pt x="2981" y="2205"/>
                  <a:pt x="3026" y="2168"/>
                </a:cubicBezTo>
                <a:cubicBezTo>
                  <a:pt x="3071" y="2141"/>
                  <a:pt x="3107" y="2105"/>
                  <a:pt x="3134" y="2060"/>
                </a:cubicBezTo>
                <a:cubicBezTo>
                  <a:pt x="3188" y="1988"/>
                  <a:pt x="3225" y="1888"/>
                  <a:pt x="3188" y="1807"/>
                </a:cubicBezTo>
                <a:cubicBezTo>
                  <a:pt x="3171" y="1753"/>
                  <a:pt x="3171" y="1753"/>
                  <a:pt x="3171" y="1753"/>
                </a:cubicBezTo>
                <a:cubicBezTo>
                  <a:pt x="3225" y="1735"/>
                  <a:pt x="3225" y="1735"/>
                  <a:pt x="3225" y="1735"/>
                </a:cubicBezTo>
                <a:cubicBezTo>
                  <a:pt x="3270" y="1717"/>
                  <a:pt x="3306" y="1699"/>
                  <a:pt x="3342" y="1662"/>
                </a:cubicBezTo>
                <a:cubicBezTo>
                  <a:pt x="3378" y="1635"/>
                  <a:pt x="3415" y="1599"/>
                  <a:pt x="3441" y="1563"/>
                </a:cubicBezTo>
                <a:cubicBezTo>
                  <a:pt x="3469" y="1518"/>
                  <a:pt x="3496" y="1482"/>
                  <a:pt x="3505" y="1428"/>
                </a:cubicBezTo>
                <a:cubicBezTo>
                  <a:pt x="3523" y="1382"/>
                  <a:pt x="3532" y="1328"/>
                  <a:pt x="3532" y="1283"/>
                </a:cubicBezTo>
                <a:cubicBezTo>
                  <a:pt x="3532" y="1274"/>
                  <a:pt x="3532" y="1274"/>
                  <a:pt x="3541" y="1274"/>
                </a:cubicBezTo>
                <a:cubicBezTo>
                  <a:pt x="3541" y="1274"/>
                  <a:pt x="3541" y="1274"/>
                  <a:pt x="3541" y="1283"/>
                </a:cubicBezTo>
                <a:cubicBezTo>
                  <a:pt x="3559" y="1328"/>
                  <a:pt x="3559" y="1382"/>
                  <a:pt x="3559" y="14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176">
            <a:extLst>
              <a:ext uri="{FF2B5EF4-FFF2-40B4-BE49-F238E27FC236}">
                <a16:creationId xmlns:a16="http://schemas.microsoft.com/office/drawing/2014/main" id="{30513DB5-77BE-5643-AEDD-4079E147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5681" y="9723496"/>
            <a:ext cx="378415" cy="428206"/>
          </a:xfrm>
          <a:custGeom>
            <a:avLst/>
            <a:gdLst>
              <a:gd name="T0" fmla="*/ 0 w 336"/>
              <a:gd name="T1" fmla="*/ 72 h 380"/>
              <a:gd name="T2" fmla="*/ 0 w 336"/>
              <a:gd name="T3" fmla="*/ 72 h 380"/>
              <a:gd name="T4" fmla="*/ 0 w 336"/>
              <a:gd name="T5" fmla="*/ 72 h 380"/>
              <a:gd name="T6" fmla="*/ 326 w 336"/>
              <a:gd name="T7" fmla="*/ 379 h 380"/>
              <a:gd name="T8" fmla="*/ 326 w 336"/>
              <a:gd name="T9" fmla="*/ 271 h 380"/>
              <a:gd name="T10" fmla="*/ 335 w 336"/>
              <a:gd name="T11" fmla="*/ 108 h 380"/>
              <a:gd name="T12" fmla="*/ 335 w 336"/>
              <a:gd name="T13" fmla="*/ 0 h 380"/>
              <a:gd name="T14" fmla="*/ 118 w 336"/>
              <a:gd name="T15" fmla="*/ 81 h 380"/>
              <a:gd name="T16" fmla="*/ 0 w 336"/>
              <a:gd name="T17" fmla="*/ 72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6" h="380">
                <a:moveTo>
                  <a:pt x="0" y="72"/>
                </a:moveTo>
                <a:lnTo>
                  <a:pt x="0" y="72"/>
                </a:lnTo>
                <a:lnTo>
                  <a:pt x="0" y="72"/>
                </a:lnTo>
                <a:cubicBezTo>
                  <a:pt x="37" y="235"/>
                  <a:pt x="163" y="352"/>
                  <a:pt x="326" y="379"/>
                </a:cubicBezTo>
                <a:cubicBezTo>
                  <a:pt x="326" y="271"/>
                  <a:pt x="326" y="271"/>
                  <a:pt x="326" y="271"/>
                </a:cubicBezTo>
                <a:cubicBezTo>
                  <a:pt x="335" y="108"/>
                  <a:pt x="335" y="108"/>
                  <a:pt x="335" y="108"/>
                </a:cubicBezTo>
                <a:cubicBezTo>
                  <a:pt x="335" y="0"/>
                  <a:pt x="335" y="0"/>
                  <a:pt x="335" y="0"/>
                </a:cubicBezTo>
                <a:cubicBezTo>
                  <a:pt x="262" y="36"/>
                  <a:pt x="199" y="72"/>
                  <a:pt x="118" y="81"/>
                </a:cubicBezTo>
                <a:cubicBezTo>
                  <a:pt x="82" y="90"/>
                  <a:pt x="37" y="90"/>
                  <a:pt x="0" y="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177">
            <a:extLst>
              <a:ext uri="{FF2B5EF4-FFF2-40B4-BE49-F238E27FC236}">
                <a16:creationId xmlns:a16="http://schemas.microsoft.com/office/drawing/2014/main" id="{F1B15798-5406-7D4C-A1A7-529E6EC52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765" y="9250476"/>
            <a:ext cx="398331" cy="522811"/>
          </a:xfrm>
          <a:custGeom>
            <a:avLst/>
            <a:gdLst>
              <a:gd name="T0" fmla="*/ 0 w 354"/>
              <a:gd name="T1" fmla="*/ 398 h 462"/>
              <a:gd name="T2" fmla="*/ 0 w 354"/>
              <a:gd name="T3" fmla="*/ 398 h 462"/>
              <a:gd name="T4" fmla="*/ 9 w 354"/>
              <a:gd name="T5" fmla="*/ 425 h 462"/>
              <a:gd name="T6" fmla="*/ 36 w 354"/>
              <a:gd name="T7" fmla="*/ 443 h 462"/>
              <a:gd name="T8" fmla="*/ 136 w 354"/>
              <a:gd name="T9" fmla="*/ 461 h 462"/>
              <a:gd name="T10" fmla="*/ 344 w 354"/>
              <a:gd name="T11" fmla="*/ 407 h 462"/>
              <a:gd name="T12" fmla="*/ 353 w 354"/>
              <a:gd name="T13" fmla="*/ 407 h 462"/>
              <a:gd name="T14" fmla="*/ 353 w 354"/>
              <a:gd name="T15" fmla="*/ 208 h 462"/>
              <a:gd name="T16" fmla="*/ 353 w 354"/>
              <a:gd name="T17" fmla="*/ 0 h 462"/>
              <a:gd name="T18" fmla="*/ 0 w 354"/>
              <a:gd name="T19" fmla="*/ 398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462">
                <a:moveTo>
                  <a:pt x="0" y="398"/>
                </a:moveTo>
                <a:lnTo>
                  <a:pt x="0" y="398"/>
                </a:lnTo>
                <a:cubicBezTo>
                  <a:pt x="0" y="407"/>
                  <a:pt x="0" y="416"/>
                  <a:pt x="9" y="425"/>
                </a:cubicBezTo>
                <a:cubicBezTo>
                  <a:pt x="18" y="425"/>
                  <a:pt x="27" y="434"/>
                  <a:pt x="36" y="443"/>
                </a:cubicBezTo>
                <a:cubicBezTo>
                  <a:pt x="64" y="452"/>
                  <a:pt x="100" y="461"/>
                  <a:pt x="136" y="461"/>
                </a:cubicBezTo>
                <a:cubicBezTo>
                  <a:pt x="208" y="452"/>
                  <a:pt x="280" y="434"/>
                  <a:pt x="344" y="407"/>
                </a:cubicBezTo>
                <a:lnTo>
                  <a:pt x="353" y="407"/>
                </a:lnTo>
                <a:cubicBezTo>
                  <a:pt x="353" y="208"/>
                  <a:pt x="353" y="208"/>
                  <a:pt x="353" y="208"/>
                </a:cubicBezTo>
                <a:cubicBezTo>
                  <a:pt x="353" y="145"/>
                  <a:pt x="353" y="72"/>
                  <a:pt x="353" y="0"/>
                </a:cubicBezTo>
                <a:cubicBezTo>
                  <a:pt x="154" y="27"/>
                  <a:pt x="0" y="199"/>
                  <a:pt x="0" y="3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178">
            <a:extLst>
              <a:ext uri="{FF2B5EF4-FFF2-40B4-BE49-F238E27FC236}">
                <a16:creationId xmlns:a16="http://schemas.microsoft.com/office/drawing/2014/main" id="{9CBAE5D4-A8D5-894E-B2E0-567F9DB20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526" y="7577485"/>
            <a:ext cx="2111156" cy="2225678"/>
          </a:xfrm>
          <a:custGeom>
            <a:avLst/>
            <a:gdLst>
              <a:gd name="T0" fmla="*/ 1861 w 1871"/>
              <a:gd name="T1" fmla="*/ 1907 h 1971"/>
              <a:gd name="T2" fmla="*/ 1789 w 1871"/>
              <a:gd name="T3" fmla="*/ 1762 h 1971"/>
              <a:gd name="T4" fmla="*/ 1780 w 1871"/>
              <a:gd name="T5" fmla="*/ 1545 h 1971"/>
              <a:gd name="T6" fmla="*/ 1735 w 1871"/>
              <a:gd name="T7" fmla="*/ 1419 h 1971"/>
              <a:gd name="T8" fmla="*/ 1608 w 1871"/>
              <a:gd name="T9" fmla="*/ 1347 h 1971"/>
              <a:gd name="T10" fmla="*/ 1265 w 1871"/>
              <a:gd name="T11" fmla="*/ 1392 h 1971"/>
              <a:gd name="T12" fmla="*/ 967 w 1871"/>
              <a:gd name="T13" fmla="*/ 1211 h 1971"/>
              <a:gd name="T14" fmla="*/ 949 w 1871"/>
              <a:gd name="T15" fmla="*/ 1012 h 1971"/>
              <a:gd name="T16" fmla="*/ 1021 w 1871"/>
              <a:gd name="T17" fmla="*/ 687 h 1971"/>
              <a:gd name="T18" fmla="*/ 1030 w 1871"/>
              <a:gd name="T19" fmla="*/ 570 h 1971"/>
              <a:gd name="T20" fmla="*/ 994 w 1871"/>
              <a:gd name="T21" fmla="*/ 506 h 1971"/>
              <a:gd name="T22" fmla="*/ 822 w 1871"/>
              <a:gd name="T23" fmla="*/ 479 h 1971"/>
              <a:gd name="T24" fmla="*/ 596 w 1871"/>
              <a:gd name="T25" fmla="*/ 533 h 1971"/>
              <a:gd name="T26" fmla="*/ 398 w 1871"/>
              <a:gd name="T27" fmla="*/ 633 h 1971"/>
              <a:gd name="T28" fmla="*/ 199 w 1871"/>
              <a:gd name="T29" fmla="*/ 642 h 1971"/>
              <a:gd name="T30" fmla="*/ 90 w 1871"/>
              <a:gd name="T31" fmla="*/ 479 h 1971"/>
              <a:gd name="T32" fmla="*/ 72 w 1871"/>
              <a:gd name="T33" fmla="*/ 398 h 1971"/>
              <a:gd name="T34" fmla="*/ 181 w 1871"/>
              <a:gd name="T35" fmla="*/ 0 h 1971"/>
              <a:gd name="T36" fmla="*/ 72 w 1871"/>
              <a:gd name="T37" fmla="*/ 36 h 1971"/>
              <a:gd name="T38" fmla="*/ 0 w 1871"/>
              <a:gd name="T39" fmla="*/ 317 h 1971"/>
              <a:gd name="T40" fmla="*/ 0 w 1871"/>
              <a:gd name="T41" fmla="*/ 380 h 1971"/>
              <a:gd name="T42" fmla="*/ 9 w 1871"/>
              <a:gd name="T43" fmla="*/ 398 h 1971"/>
              <a:gd name="T44" fmla="*/ 81 w 1871"/>
              <a:gd name="T45" fmla="*/ 606 h 1971"/>
              <a:gd name="T46" fmla="*/ 298 w 1871"/>
              <a:gd name="T47" fmla="*/ 705 h 1971"/>
              <a:gd name="T48" fmla="*/ 551 w 1871"/>
              <a:gd name="T49" fmla="*/ 597 h 1971"/>
              <a:gd name="T50" fmla="*/ 822 w 1871"/>
              <a:gd name="T51" fmla="*/ 515 h 1971"/>
              <a:gd name="T52" fmla="*/ 967 w 1871"/>
              <a:gd name="T53" fmla="*/ 542 h 1971"/>
              <a:gd name="T54" fmla="*/ 976 w 1871"/>
              <a:gd name="T55" fmla="*/ 624 h 1971"/>
              <a:gd name="T56" fmla="*/ 931 w 1871"/>
              <a:gd name="T57" fmla="*/ 778 h 1971"/>
              <a:gd name="T58" fmla="*/ 858 w 1871"/>
              <a:gd name="T59" fmla="*/ 1121 h 1971"/>
              <a:gd name="T60" fmla="*/ 931 w 1871"/>
              <a:gd name="T61" fmla="*/ 1356 h 1971"/>
              <a:gd name="T62" fmla="*/ 1148 w 1871"/>
              <a:gd name="T63" fmla="*/ 1491 h 1971"/>
              <a:gd name="T64" fmla="*/ 1500 w 1871"/>
              <a:gd name="T65" fmla="*/ 1446 h 1971"/>
              <a:gd name="T66" fmla="*/ 1635 w 1871"/>
              <a:gd name="T67" fmla="*/ 1455 h 1971"/>
              <a:gd name="T68" fmla="*/ 1681 w 1871"/>
              <a:gd name="T69" fmla="*/ 1509 h 1971"/>
              <a:gd name="T70" fmla="*/ 1708 w 1871"/>
              <a:gd name="T71" fmla="*/ 1663 h 1971"/>
              <a:gd name="T72" fmla="*/ 1762 w 1871"/>
              <a:gd name="T73" fmla="*/ 1898 h 1971"/>
              <a:gd name="T74" fmla="*/ 1861 w 1871"/>
              <a:gd name="T75" fmla="*/ 1907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71" h="1971">
                <a:moveTo>
                  <a:pt x="1861" y="1907"/>
                </a:moveTo>
                <a:lnTo>
                  <a:pt x="1861" y="1907"/>
                </a:lnTo>
                <a:cubicBezTo>
                  <a:pt x="1843" y="1889"/>
                  <a:pt x="1825" y="1880"/>
                  <a:pt x="1816" y="1861"/>
                </a:cubicBezTo>
                <a:cubicBezTo>
                  <a:pt x="1807" y="1835"/>
                  <a:pt x="1798" y="1798"/>
                  <a:pt x="1789" y="1762"/>
                </a:cubicBezTo>
                <a:cubicBezTo>
                  <a:pt x="1789" y="1735"/>
                  <a:pt x="1780" y="1699"/>
                  <a:pt x="1780" y="1663"/>
                </a:cubicBezTo>
                <a:cubicBezTo>
                  <a:pt x="1780" y="1618"/>
                  <a:pt x="1780" y="1582"/>
                  <a:pt x="1780" y="1545"/>
                </a:cubicBezTo>
                <a:cubicBezTo>
                  <a:pt x="1771" y="1527"/>
                  <a:pt x="1771" y="1500"/>
                  <a:pt x="1762" y="1482"/>
                </a:cubicBezTo>
                <a:cubicBezTo>
                  <a:pt x="1762" y="1464"/>
                  <a:pt x="1753" y="1437"/>
                  <a:pt x="1735" y="1419"/>
                </a:cubicBezTo>
                <a:cubicBezTo>
                  <a:pt x="1717" y="1392"/>
                  <a:pt x="1699" y="1374"/>
                  <a:pt x="1672" y="1365"/>
                </a:cubicBezTo>
                <a:cubicBezTo>
                  <a:pt x="1654" y="1356"/>
                  <a:pt x="1626" y="1356"/>
                  <a:pt x="1608" y="1347"/>
                </a:cubicBezTo>
                <a:cubicBezTo>
                  <a:pt x="1563" y="1347"/>
                  <a:pt x="1527" y="1347"/>
                  <a:pt x="1482" y="1347"/>
                </a:cubicBezTo>
                <a:cubicBezTo>
                  <a:pt x="1401" y="1356"/>
                  <a:pt x="1328" y="1383"/>
                  <a:pt x="1265" y="1392"/>
                </a:cubicBezTo>
                <a:cubicBezTo>
                  <a:pt x="1193" y="1392"/>
                  <a:pt x="1129" y="1392"/>
                  <a:pt x="1075" y="1365"/>
                </a:cubicBezTo>
                <a:cubicBezTo>
                  <a:pt x="1030" y="1329"/>
                  <a:pt x="994" y="1274"/>
                  <a:pt x="967" y="1211"/>
                </a:cubicBezTo>
                <a:cubicBezTo>
                  <a:pt x="958" y="1184"/>
                  <a:pt x="949" y="1148"/>
                  <a:pt x="949" y="1121"/>
                </a:cubicBezTo>
                <a:cubicBezTo>
                  <a:pt x="940" y="1085"/>
                  <a:pt x="949" y="1048"/>
                  <a:pt x="949" y="1012"/>
                </a:cubicBezTo>
                <a:cubicBezTo>
                  <a:pt x="958" y="940"/>
                  <a:pt x="976" y="868"/>
                  <a:pt x="994" y="804"/>
                </a:cubicBezTo>
                <a:cubicBezTo>
                  <a:pt x="1003" y="768"/>
                  <a:pt x="1012" y="723"/>
                  <a:pt x="1021" y="687"/>
                </a:cubicBezTo>
                <a:cubicBezTo>
                  <a:pt x="1021" y="669"/>
                  <a:pt x="1030" y="651"/>
                  <a:pt x="1030" y="633"/>
                </a:cubicBezTo>
                <a:cubicBezTo>
                  <a:pt x="1030" y="615"/>
                  <a:pt x="1039" y="597"/>
                  <a:pt x="1030" y="570"/>
                </a:cubicBezTo>
                <a:cubicBezTo>
                  <a:pt x="1030" y="561"/>
                  <a:pt x="1030" y="542"/>
                  <a:pt x="1021" y="533"/>
                </a:cubicBezTo>
                <a:cubicBezTo>
                  <a:pt x="1012" y="525"/>
                  <a:pt x="1003" y="515"/>
                  <a:pt x="994" y="506"/>
                </a:cubicBezTo>
                <a:cubicBezTo>
                  <a:pt x="976" y="497"/>
                  <a:pt x="958" y="488"/>
                  <a:pt x="931" y="488"/>
                </a:cubicBezTo>
                <a:cubicBezTo>
                  <a:pt x="895" y="479"/>
                  <a:pt x="858" y="479"/>
                  <a:pt x="822" y="479"/>
                </a:cubicBezTo>
                <a:cubicBezTo>
                  <a:pt x="777" y="479"/>
                  <a:pt x="741" y="488"/>
                  <a:pt x="705" y="497"/>
                </a:cubicBezTo>
                <a:cubicBezTo>
                  <a:pt x="669" y="506"/>
                  <a:pt x="632" y="515"/>
                  <a:pt x="596" y="533"/>
                </a:cubicBezTo>
                <a:cubicBezTo>
                  <a:pt x="587" y="533"/>
                  <a:pt x="587" y="542"/>
                  <a:pt x="578" y="542"/>
                </a:cubicBezTo>
                <a:cubicBezTo>
                  <a:pt x="515" y="570"/>
                  <a:pt x="461" y="615"/>
                  <a:pt x="398" y="633"/>
                </a:cubicBezTo>
                <a:cubicBezTo>
                  <a:pt x="361" y="651"/>
                  <a:pt x="334" y="660"/>
                  <a:pt x="298" y="660"/>
                </a:cubicBezTo>
                <a:cubicBezTo>
                  <a:pt x="262" y="660"/>
                  <a:pt x="226" y="651"/>
                  <a:pt x="199" y="642"/>
                </a:cubicBezTo>
                <a:cubicBezTo>
                  <a:pt x="172" y="624"/>
                  <a:pt x="145" y="597"/>
                  <a:pt x="126" y="570"/>
                </a:cubicBezTo>
                <a:cubicBezTo>
                  <a:pt x="108" y="542"/>
                  <a:pt x="99" y="506"/>
                  <a:pt x="90" y="479"/>
                </a:cubicBezTo>
                <a:cubicBezTo>
                  <a:pt x="81" y="452"/>
                  <a:pt x="81" y="425"/>
                  <a:pt x="72" y="398"/>
                </a:cubicBezTo>
                <a:lnTo>
                  <a:pt x="72" y="398"/>
                </a:lnTo>
                <a:cubicBezTo>
                  <a:pt x="72" y="289"/>
                  <a:pt x="117" y="181"/>
                  <a:pt x="163" y="64"/>
                </a:cubicBezTo>
                <a:cubicBezTo>
                  <a:pt x="163" y="45"/>
                  <a:pt x="172" y="28"/>
                  <a:pt x="181" y="0"/>
                </a:cubicBezTo>
                <a:cubicBezTo>
                  <a:pt x="145" y="9"/>
                  <a:pt x="108" y="19"/>
                  <a:pt x="72" y="28"/>
                </a:cubicBezTo>
                <a:lnTo>
                  <a:pt x="72" y="36"/>
                </a:lnTo>
                <a:cubicBezTo>
                  <a:pt x="45" y="109"/>
                  <a:pt x="27" y="181"/>
                  <a:pt x="9" y="253"/>
                </a:cubicBezTo>
                <a:cubicBezTo>
                  <a:pt x="9" y="272"/>
                  <a:pt x="9" y="298"/>
                  <a:pt x="0" y="317"/>
                </a:cubicBezTo>
                <a:cubicBezTo>
                  <a:pt x="0" y="326"/>
                  <a:pt x="0" y="335"/>
                  <a:pt x="0" y="344"/>
                </a:cubicBezTo>
                <a:cubicBezTo>
                  <a:pt x="0" y="380"/>
                  <a:pt x="0" y="380"/>
                  <a:pt x="0" y="380"/>
                </a:cubicBezTo>
                <a:cubicBezTo>
                  <a:pt x="0" y="389"/>
                  <a:pt x="9" y="389"/>
                  <a:pt x="9" y="398"/>
                </a:cubicBezTo>
                <a:lnTo>
                  <a:pt x="9" y="398"/>
                </a:lnTo>
                <a:cubicBezTo>
                  <a:pt x="9" y="434"/>
                  <a:pt x="18" y="461"/>
                  <a:pt x="27" y="497"/>
                </a:cubicBezTo>
                <a:cubicBezTo>
                  <a:pt x="45" y="533"/>
                  <a:pt x="63" y="570"/>
                  <a:pt x="81" y="606"/>
                </a:cubicBezTo>
                <a:cubicBezTo>
                  <a:pt x="108" y="633"/>
                  <a:pt x="145" y="660"/>
                  <a:pt x="181" y="678"/>
                </a:cubicBezTo>
                <a:cubicBezTo>
                  <a:pt x="217" y="705"/>
                  <a:pt x="262" y="705"/>
                  <a:pt x="298" y="705"/>
                </a:cubicBezTo>
                <a:cubicBezTo>
                  <a:pt x="343" y="705"/>
                  <a:pt x="379" y="687"/>
                  <a:pt x="416" y="669"/>
                </a:cubicBezTo>
                <a:cubicBezTo>
                  <a:pt x="461" y="651"/>
                  <a:pt x="506" y="624"/>
                  <a:pt x="551" y="597"/>
                </a:cubicBezTo>
                <a:cubicBezTo>
                  <a:pt x="569" y="588"/>
                  <a:pt x="587" y="579"/>
                  <a:pt x="614" y="570"/>
                </a:cubicBezTo>
                <a:cubicBezTo>
                  <a:pt x="678" y="533"/>
                  <a:pt x="750" y="525"/>
                  <a:pt x="822" y="515"/>
                </a:cubicBezTo>
                <a:cubicBezTo>
                  <a:pt x="858" y="515"/>
                  <a:pt x="895" y="525"/>
                  <a:pt x="931" y="525"/>
                </a:cubicBezTo>
                <a:cubicBezTo>
                  <a:pt x="949" y="533"/>
                  <a:pt x="958" y="533"/>
                  <a:pt x="967" y="542"/>
                </a:cubicBezTo>
                <a:cubicBezTo>
                  <a:pt x="976" y="551"/>
                  <a:pt x="985" y="561"/>
                  <a:pt x="985" y="579"/>
                </a:cubicBezTo>
                <a:cubicBezTo>
                  <a:pt x="985" y="588"/>
                  <a:pt x="985" y="606"/>
                  <a:pt x="976" y="624"/>
                </a:cubicBezTo>
                <a:cubicBezTo>
                  <a:pt x="976" y="642"/>
                  <a:pt x="967" y="660"/>
                  <a:pt x="967" y="678"/>
                </a:cubicBezTo>
                <a:cubicBezTo>
                  <a:pt x="958" y="714"/>
                  <a:pt x="940" y="750"/>
                  <a:pt x="931" y="778"/>
                </a:cubicBezTo>
                <a:cubicBezTo>
                  <a:pt x="904" y="850"/>
                  <a:pt x="876" y="922"/>
                  <a:pt x="867" y="1003"/>
                </a:cubicBezTo>
                <a:cubicBezTo>
                  <a:pt x="858" y="1039"/>
                  <a:pt x="858" y="1085"/>
                  <a:pt x="858" y="1121"/>
                </a:cubicBezTo>
                <a:cubicBezTo>
                  <a:pt x="858" y="1166"/>
                  <a:pt x="867" y="1202"/>
                  <a:pt x="876" y="1247"/>
                </a:cubicBezTo>
                <a:cubicBezTo>
                  <a:pt x="885" y="1284"/>
                  <a:pt x="904" y="1320"/>
                  <a:pt x="931" y="1356"/>
                </a:cubicBezTo>
                <a:cubicBezTo>
                  <a:pt x="958" y="1392"/>
                  <a:pt x="985" y="1428"/>
                  <a:pt x="1021" y="1455"/>
                </a:cubicBezTo>
                <a:cubicBezTo>
                  <a:pt x="1066" y="1473"/>
                  <a:pt x="1111" y="1491"/>
                  <a:pt x="1148" y="1491"/>
                </a:cubicBezTo>
                <a:cubicBezTo>
                  <a:pt x="1193" y="1500"/>
                  <a:pt x="1238" y="1500"/>
                  <a:pt x="1274" y="1491"/>
                </a:cubicBezTo>
                <a:cubicBezTo>
                  <a:pt x="1355" y="1482"/>
                  <a:pt x="1428" y="1455"/>
                  <a:pt x="1500" y="1446"/>
                </a:cubicBezTo>
                <a:cubicBezTo>
                  <a:pt x="1527" y="1446"/>
                  <a:pt x="1563" y="1446"/>
                  <a:pt x="1599" y="1446"/>
                </a:cubicBezTo>
                <a:cubicBezTo>
                  <a:pt x="1608" y="1446"/>
                  <a:pt x="1626" y="1446"/>
                  <a:pt x="1635" y="1455"/>
                </a:cubicBezTo>
                <a:cubicBezTo>
                  <a:pt x="1644" y="1455"/>
                  <a:pt x="1654" y="1464"/>
                  <a:pt x="1663" y="1473"/>
                </a:cubicBezTo>
                <a:cubicBezTo>
                  <a:pt x="1672" y="1482"/>
                  <a:pt x="1672" y="1491"/>
                  <a:pt x="1681" y="1509"/>
                </a:cubicBezTo>
                <a:cubicBezTo>
                  <a:pt x="1681" y="1518"/>
                  <a:pt x="1690" y="1537"/>
                  <a:pt x="1690" y="1554"/>
                </a:cubicBezTo>
                <a:cubicBezTo>
                  <a:pt x="1699" y="1591"/>
                  <a:pt x="1699" y="1627"/>
                  <a:pt x="1708" y="1663"/>
                </a:cubicBezTo>
                <a:cubicBezTo>
                  <a:pt x="1708" y="1699"/>
                  <a:pt x="1708" y="1735"/>
                  <a:pt x="1717" y="1780"/>
                </a:cubicBezTo>
                <a:cubicBezTo>
                  <a:pt x="1726" y="1816"/>
                  <a:pt x="1744" y="1861"/>
                  <a:pt x="1762" y="1898"/>
                </a:cubicBezTo>
                <a:cubicBezTo>
                  <a:pt x="1789" y="1925"/>
                  <a:pt x="1825" y="1961"/>
                  <a:pt x="1870" y="1970"/>
                </a:cubicBezTo>
                <a:cubicBezTo>
                  <a:pt x="1861" y="1952"/>
                  <a:pt x="1861" y="1925"/>
                  <a:pt x="1861" y="190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179">
            <a:extLst>
              <a:ext uri="{FF2B5EF4-FFF2-40B4-BE49-F238E27FC236}">
                <a16:creationId xmlns:a16="http://schemas.microsoft.com/office/drawing/2014/main" id="{7B0B7EA8-A816-1E49-A8C7-44D381E3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198" y="8025608"/>
            <a:ext cx="114519" cy="4981"/>
          </a:xfrm>
          <a:custGeom>
            <a:avLst/>
            <a:gdLst>
              <a:gd name="T0" fmla="*/ 0 w 100"/>
              <a:gd name="T1" fmla="*/ 0 h 1"/>
              <a:gd name="T2" fmla="*/ 0 w 100"/>
              <a:gd name="T3" fmla="*/ 0 h 1"/>
              <a:gd name="T4" fmla="*/ 99 w 100"/>
              <a:gd name="T5" fmla="*/ 0 h 1"/>
              <a:gd name="T6" fmla="*/ 99 w 100"/>
              <a:gd name="T7" fmla="*/ 0 h 1"/>
              <a:gd name="T8" fmla="*/ 0 w 100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">
                <a:moveTo>
                  <a:pt x="0" y="0"/>
                </a:moveTo>
                <a:lnTo>
                  <a:pt x="0" y="0"/>
                </a:ln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5F5D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180">
            <a:extLst>
              <a:ext uri="{FF2B5EF4-FFF2-40B4-BE49-F238E27FC236}">
                <a16:creationId xmlns:a16="http://schemas.microsoft.com/office/drawing/2014/main" id="{D324D128-A6C5-104A-8349-C007161A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274" y="9464581"/>
            <a:ext cx="2439779" cy="2519445"/>
          </a:xfrm>
          <a:custGeom>
            <a:avLst/>
            <a:gdLst>
              <a:gd name="T0" fmla="*/ 1835 w 2161"/>
              <a:gd name="T1" fmla="*/ 867 h 2233"/>
              <a:gd name="T2" fmla="*/ 1835 w 2161"/>
              <a:gd name="T3" fmla="*/ 867 h 2233"/>
              <a:gd name="T4" fmla="*/ 1889 w 2161"/>
              <a:gd name="T5" fmla="*/ 786 h 2233"/>
              <a:gd name="T6" fmla="*/ 1916 w 2161"/>
              <a:gd name="T7" fmla="*/ 696 h 2233"/>
              <a:gd name="T8" fmla="*/ 1916 w 2161"/>
              <a:gd name="T9" fmla="*/ 542 h 2233"/>
              <a:gd name="T10" fmla="*/ 2016 w 2161"/>
              <a:gd name="T11" fmla="*/ 470 h 2233"/>
              <a:gd name="T12" fmla="*/ 2115 w 2161"/>
              <a:gd name="T13" fmla="*/ 325 h 2233"/>
              <a:gd name="T14" fmla="*/ 2160 w 2161"/>
              <a:gd name="T15" fmla="*/ 163 h 2233"/>
              <a:gd name="T16" fmla="*/ 2142 w 2161"/>
              <a:gd name="T17" fmla="*/ 9 h 2233"/>
              <a:gd name="T18" fmla="*/ 2142 w 2161"/>
              <a:gd name="T19" fmla="*/ 0 h 2233"/>
              <a:gd name="T20" fmla="*/ 2133 w 2161"/>
              <a:gd name="T21" fmla="*/ 9 h 2233"/>
              <a:gd name="T22" fmla="*/ 2106 w 2161"/>
              <a:gd name="T23" fmla="*/ 154 h 2233"/>
              <a:gd name="T24" fmla="*/ 2042 w 2161"/>
              <a:gd name="T25" fmla="*/ 289 h 2233"/>
              <a:gd name="T26" fmla="*/ 1943 w 2161"/>
              <a:gd name="T27" fmla="*/ 388 h 2233"/>
              <a:gd name="T28" fmla="*/ 1826 w 2161"/>
              <a:gd name="T29" fmla="*/ 461 h 2233"/>
              <a:gd name="T30" fmla="*/ 1772 w 2161"/>
              <a:gd name="T31" fmla="*/ 479 h 2233"/>
              <a:gd name="T32" fmla="*/ 1789 w 2161"/>
              <a:gd name="T33" fmla="*/ 533 h 2233"/>
              <a:gd name="T34" fmla="*/ 1735 w 2161"/>
              <a:gd name="T35" fmla="*/ 786 h 2233"/>
              <a:gd name="T36" fmla="*/ 1627 w 2161"/>
              <a:gd name="T37" fmla="*/ 894 h 2233"/>
              <a:gd name="T38" fmla="*/ 1491 w 2161"/>
              <a:gd name="T39" fmla="*/ 994 h 2233"/>
              <a:gd name="T40" fmla="*/ 1455 w 2161"/>
              <a:gd name="T41" fmla="*/ 1012 h 2233"/>
              <a:gd name="T42" fmla="*/ 1410 w 2161"/>
              <a:gd name="T43" fmla="*/ 1048 h 2233"/>
              <a:gd name="T44" fmla="*/ 1383 w 2161"/>
              <a:gd name="T45" fmla="*/ 1093 h 2233"/>
              <a:gd name="T46" fmla="*/ 1365 w 2161"/>
              <a:gd name="T47" fmla="*/ 1147 h 2233"/>
              <a:gd name="T48" fmla="*/ 1356 w 2161"/>
              <a:gd name="T49" fmla="*/ 1184 h 2233"/>
              <a:gd name="T50" fmla="*/ 1347 w 2161"/>
              <a:gd name="T51" fmla="*/ 1202 h 2233"/>
              <a:gd name="T52" fmla="*/ 1347 w 2161"/>
              <a:gd name="T53" fmla="*/ 1220 h 2233"/>
              <a:gd name="T54" fmla="*/ 1311 w 2161"/>
              <a:gd name="T55" fmla="*/ 1292 h 2233"/>
              <a:gd name="T56" fmla="*/ 1220 w 2161"/>
              <a:gd name="T57" fmla="*/ 1419 h 2233"/>
              <a:gd name="T58" fmla="*/ 1076 w 2161"/>
              <a:gd name="T59" fmla="*/ 1509 h 2233"/>
              <a:gd name="T60" fmla="*/ 1040 w 2161"/>
              <a:gd name="T61" fmla="*/ 1518 h 2233"/>
              <a:gd name="T62" fmla="*/ 994 w 2161"/>
              <a:gd name="T63" fmla="*/ 1527 h 2233"/>
              <a:gd name="T64" fmla="*/ 913 w 2161"/>
              <a:gd name="T65" fmla="*/ 1536 h 2233"/>
              <a:gd name="T66" fmla="*/ 823 w 2161"/>
              <a:gd name="T67" fmla="*/ 1545 h 2233"/>
              <a:gd name="T68" fmla="*/ 741 w 2161"/>
              <a:gd name="T69" fmla="*/ 1590 h 2233"/>
              <a:gd name="T70" fmla="*/ 615 w 2161"/>
              <a:gd name="T71" fmla="*/ 1726 h 2233"/>
              <a:gd name="T72" fmla="*/ 534 w 2161"/>
              <a:gd name="T73" fmla="*/ 1870 h 2233"/>
              <a:gd name="T74" fmla="*/ 317 w 2161"/>
              <a:gd name="T75" fmla="*/ 2087 h 2233"/>
              <a:gd name="T76" fmla="*/ 9 w 2161"/>
              <a:gd name="T77" fmla="*/ 2204 h 2233"/>
              <a:gd name="T78" fmla="*/ 0 w 2161"/>
              <a:gd name="T79" fmla="*/ 2204 h 2233"/>
              <a:gd name="T80" fmla="*/ 9 w 2161"/>
              <a:gd name="T81" fmla="*/ 2214 h 2233"/>
              <a:gd name="T82" fmla="*/ 353 w 2161"/>
              <a:gd name="T83" fmla="*/ 2159 h 2233"/>
              <a:gd name="T84" fmla="*/ 624 w 2161"/>
              <a:gd name="T85" fmla="*/ 1924 h 2233"/>
              <a:gd name="T86" fmla="*/ 705 w 2161"/>
              <a:gd name="T87" fmla="*/ 1771 h 2233"/>
              <a:gd name="T88" fmla="*/ 777 w 2161"/>
              <a:gd name="T89" fmla="*/ 1644 h 2233"/>
              <a:gd name="T90" fmla="*/ 922 w 2161"/>
              <a:gd name="T91" fmla="*/ 1581 h 2233"/>
              <a:gd name="T92" fmla="*/ 1003 w 2161"/>
              <a:gd name="T93" fmla="*/ 1563 h 2233"/>
              <a:gd name="T94" fmla="*/ 1049 w 2161"/>
              <a:gd name="T95" fmla="*/ 1554 h 2233"/>
              <a:gd name="T96" fmla="*/ 1094 w 2161"/>
              <a:gd name="T97" fmla="*/ 1545 h 2233"/>
              <a:gd name="T98" fmla="*/ 1374 w 2161"/>
              <a:gd name="T99" fmla="*/ 1328 h 2233"/>
              <a:gd name="T100" fmla="*/ 1419 w 2161"/>
              <a:gd name="T101" fmla="*/ 1256 h 2233"/>
              <a:gd name="T102" fmla="*/ 1428 w 2161"/>
              <a:gd name="T103" fmla="*/ 1238 h 2233"/>
              <a:gd name="T104" fmla="*/ 1437 w 2161"/>
              <a:gd name="T105" fmla="*/ 1211 h 2233"/>
              <a:gd name="T106" fmla="*/ 1455 w 2161"/>
              <a:gd name="T107" fmla="*/ 1175 h 2233"/>
              <a:gd name="T108" fmla="*/ 1464 w 2161"/>
              <a:gd name="T109" fmla="*/ 1138 h 2233"/>
              <a:gd name="T110" fmla="*/ 1482 w 2161"/>
              <a:gd name="T111" fmla="*/ 1120 h 2233"/>
              <a:gd name="T112" fmla="*/ 1510 w 2161"/>
              <a:gd name="T113" fmla="*/ 1102 h 2233"/>
              <a:gd name="T114" fmla="*/ 1546 w 2161"/>
              <a:gd name="T115" fmla="*/ 1084 h 2233"/>
              <a:gd name="T116" fmla="*/ 1699 w 2161"/>
              <a:gd name="T117" fmla="*/ 994 h 2233"/>
              <a:gd name="T118" fmla="*/ 1835 w 2161"/>
              <a:gd name="T119" fmla="*/ 867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61" h="2233">
                <a:moveTo>
                  <a:pt x="1835" y="867"/>
                </a:moveTo>
                <a:lnTo>
                  <a:pt x="1835" y="867"/>
                </a:lnTo>
                <a:cubicBezTo>
                  <a:pt x="1853" y="840"/>
                  <a:pt x="1871" y="813"/>
                  <a:pt x="1889" y="786"/>
                </a:cubicBezTo>
                <a:cubicBezTo>
                  <a:pt x="1898" y="759"/>
                  <a:pt x="1916" y="723"/>
                  <a:pt x="1916" y="696"/>
                </a:cubicBezTo>
                <a:cubicBezTo>
                  <a:pt x="1934" y="641"/>
                  <a:pt x="1934" y="587"/>
                  <a:pt x="1916" y="542"/>
                </a:cubicBezTo>
                <a:cubicBezTo>
                  <a:pt x="1952" y="515"/>
                  <a:pt x="1988" y="497"/>
                  <a:pt x="2016" y="470"/>
                </a:cubicBezTo>
                <a:cubicBezTo>
                  <a:pt x="2052" y="425"/>
                  <a:pt x="2088" y="379"/>
                  <a:pt x="2115" y="325"/>
                </a:cubicBezTo>
                <a:cubicBezTo>
                  <a:pt x="2133" y="280"/>
                  <a:pt x="2151" y="226"/>
                  <a:pt x="2160" y="163"/>
                </a:cubicBezTo>
                <a:cubicBezTo>
                  <a:pt x="2160" y="108"/>
                  <a:pt x="2160" y="54"/>
                  <a:pt x="2142" y="9"/>
                </a:cubicBezTo>
                <a:cubicBezTo>
                  <a:pt x="2142" y="0"/>
                  <a:pt x="2142" y="0"/>
                  <a:pt x="2142" y="0"/>
                </a:cubicBezTo>
                <a:cubicBezTo>
                  <a:pt x="2133" y="0"/>
                  <a:pt x="2133" y="0"/>
                  <a:pt x="2133" y="9"/>
                </a:cubicBezTo>
                <a:cubicBezTo>
                  <a:pt x="2133" y="54"/>
                  <a:pt x="2124" y="108"/>
                  <a:pt x="2106" y="154"/>
                </a:cubicBezTo>
                <a:cubicBezTo>
                  <a:pt x="2097" y="208"/>
                  <a:pt x="2070" y="244"/>
                  <a:pt x="2042" y="289"/>
                </a:cubicBezTo>
                <a:cubicBezTo>
                  <a:pt x="2016" y="325"/>
                  <a:pt x="1979" y="361"/>
                  <a:pt x="1943" y="388"/>
                </a:cubicBezTo>
                <a:cubicBezTo>
                  <a:pt x="1907" y="425"/>
                  <a:pt x="1871" y="443"/>
                  <a:pt x="1826" y="461"/>
                </a:cubicBezTo>
                <a:cubicBezTo>
                  <a:pt x="1772" y="479"/>
                  <a:pt x="1772" y="479"/>
                  <a:pt x="1772" y="479"/>
                </a:cubicBezTo>
                <a:cubicBezTo>
                  <a:pt x="1789" y="533"/>
                  <a:pt x="1789" y="533"/>
                  <a:pt x="1789" y="533"/>
                </a:cubicBezTo>
                <a:cubicBezTo>
                  <a:pt x="1826" y="614"/>
                  <a:pt x="1789" y="714"/>
                  <a:pt x="1735" y="786"/>
                </a:cubicBezTo>
                <a:cubicBezTo>
                  <a:pt x="1708" y="831"/>
                  <a:pt x="1672" y="867"/>
                  <a:pt x="1627" y="894"/>
                </a:cubicBezTo>
                <a:cubicBezTo>
                  <a:pt x="1582" y="931"/>
                  <a:pt x="1536" y="958"/>
                  <a:pt x="1491" y="994"/>
                </a:cubicBezTo>
                <a:cubicBezTo>
                  <a:pt x="1455" y="1012"/>
                  <a:pt x="1455" y="1012"/>
                  <a:pt x="1455" y="1012"/>
                </a:cubicBezTo>
                <a:cubicBezTo>
                  <a:pt x="1437" y="1021"/>
                  <a:pt x="1428" y="1030"/>
                  <a:pt x="1410" y="1048"/>
                </a:cubicBezTo>
                <a:cubicBezTo>
                  <a:pt x="1401" y="1057"/>
                  <a:pt x="1383" y="1075"/>
                  <a:pt x="1383" y="1093"/>
                </a:cubicBezTo>
                <a:cubicBezTo>
                  <a:pt x="1374" y="1111"/>
                  <a:pt x="1365" y="1129"/>
                  <a:pt x="1365" y="1147"/>
                </a:cubicBezTo>
                <a:cubicBezTo>
                  <a:pt x="1356" y="1156"/>
                  <a:pt x="1356" y="1175"/>
                  <a:pt x="1356" y="1184"/>
                </a:cubicBezTo>
                <a:cubicBezTo>
                  <a:pt x="1347" y="1202"/>
                  <a:pt x="1347" y="1202"/>
                  <a:pt x="1347" y="1202"/>
                </a:cubicBezTo>
                <a:cubicBezTo>
                  <a:pt x="1347" y="1211"/>
                  <a:pt x="1347" y="1220"/>
                  <a:pt x="1347" y="1220"/>
                </a:cubicBezTo>
                <a:cubicBezTo>
                  <a:pt x="1338" y="1247"/>
                  <a:pt x="1329" y="1274"/>
                  <a:pt x="1311" y="1292"/>
                </a:cubicBezTo>
                <a:cubicBezTo>
                  <a:pt x="1293" y="1346"/>
                  <a:pt x="1257" y="1382"/>
                  <a:pt x="1220" y="1419"/>
                </a:cubicBezTo>
                <a:cubicBezTo>
                  <a:pt x="1175" y="1464"/>
                  <a:pt x="1130" y="1491"/>
                  <a:pt x="1076" y="1509"/>
                </a:cubicBezTo>
                <a:cubicBezTo>
                  <a:pt x="1067" y="1509"/>
                  <a:pt x="1049" y="1518"/>
                  <a:pt x="1040" y="1518"/>
                </a:cubicBezTo>
                <a:cubicBezTo>
                  <a:pt x="1021" y="1527"/>
                  <a:pt x="1012" y="1527"/>
                  <a:pt x="994" y="1527"/>
                </a:cubicBezTo>
                <a:cubicBezTo>
                  <a:pt x="967" y="1536"/>
                  <a:pt x="940" y="1536"/>
                  <a:pt x="913" y="1536"/>
                </a:cubicBezTo>
                <a:cubicBezTo>
                  <a:pt x="886" y="1536"/>
                  <a:pt x="859" y="1545"/>
                  <a:pt x="823" y="1545"/>
                </a:cubicBezTo>
                <a:cubicBezTo>
                  <a:pt x="796" y="1554"/>
                  <a:pt x="768" y="1572"/>
                  <a:pt x="741" y="1590"/>
                </a:cubicBezTo>
                <a:cubicBezTo>
                  <a:pt x="687" y="1626"/>
                  <a:pt x="642" y="1672"/>
                  <a:pt x="615" y="1726"/>
                </a:cubicBezTo>
                <a:cubicBezTo>
                  <a:pt x="588" y="1780"/>
                  <a:pt x="561" y="1825"/>
                  <a:pt x="534" y="1870"/>
                </a:cubicBezTo>
                <a:cubicBezTo>
                  <a:pt x="479" y="1961"/>
                  <a:pt x="398" y="2033"/>
                  <a:pt x="317" y="2087"/>
                </a:cubicBezTo>
                <a:cubicBezTo>
                  <a:pt x="226" y="2150"/>
                  <a:pt x="118" y="2187"/>
                  <a:pt x="9" y="2204"/>
                </a:cubicBezTo>
                <a:cubicBezTo>
                  <a:pt x="0" y="2204"/>
                  <a:pt x="0" y="2204"/>
                  <a:pt x="0" y="2204"/>
                </a:cubicBezTo>
                <a:cubicBezTo>
                  <a:pt x="0" y="2204"/>
                  <a:pt x="0" y="2214"/>
                  <a:pt x="9" y="2214"/>
                </a:cubicBezTo>
                <a:cubicBezTo>
                  <a:pt x="118" y="2232"/>
                  <a:pt x="245" y="2214"/>
                  <a:pt x="353" y="2159"/>
                </a:cubicBezTo>
                <a:cubicBezTo>
                  <a:pt x="461" y="2114"/>
                  <a:pt x="561" y="2033"/>
                  <a:pt x="624" y="1924"/>
                </a:cubicBezTo>
                <a:cubicBezTo>
                  <a:pt x="660" y="1870"/>
                  <a:pt x="678" y="1816"/>
                  <a:pt x="705" y="1771"/>
                </a:cubicBezTo>
                <a:cubicBezTo>
                  <a:pt x="723" y="1726"/>
                  <a:pt x="751" y="1672"/>
                  <a:pt x="777" y="1644"/>
                </a:cubicBezTo>
                <a:cubicBezTo>
                  <a:pt x="814" y="1608"/>
                  <a:pt x="868" y="1590"/>
                  <a:pt x="922" y="1581"/>
                </a:cubicBezTo>
                <a:cubicBezTo>
                  <a:pt x="949" y="1572"/>
                  <a:pt x="976" y="1572"/>
                  <a:pt x="1003" y="1563"/>
                </a:cubicBezTo>
                <a:cubicBezTo>
                  <a:pt x="1021" y="1563"/>
                  <a:pt x="1030" y="1554"/>
                  <a:pt x="1049" y="1554"/>
                </a:cubicBezTo>
                <a:cubicBezTo>
                  <a:pt x="1058" y="1554"/>
                  <a:pt x="1076" y="1545"/>
                  <a:pt x="1094" y="1545"/>
                </a:cubicBezTo>
                <a:cubicBezTo>
                  <a:pt x="1202" y="1500"/>
                  <a:pt x="1302" y="1428"/>
                  <a:pt x="1374" y="1328"/>
                </a:cubicBezTo>
                <a:cubicBezTo>
                  <a:pt x="1392" y="1310"/>
                  <a:pt x="1410" y="1283"/>
                  <a:pt x="1419" y="1256"/>
                </a:cubicBezTo>
                <a:cubicBezTo>
                  <a:pt x="1419" y="1247"/>
                  <a:pt x="1428" y="1238"/>
                  <a:pt x="1428" y="1238"/>
                </a:cubicBezTo>
                <a:cubicBezTo>
                  <a:pt x="1437" y="1211"/>
                  <a:pt x="1437" y="1211"/>
                  <a:pt x="1437" y="1211"/>
                </a:cubicBezTo>
                <a:cubicBezTo>
                  <a:pt x="1446" y="1202"/>
                  <a:pt x="1446" y="1184"/>
                  <a:pt x="1455" y="1175"/>
                </a:cubicBezTo>
                <a:cubicBezTo>
                  <a:pt x="1455" y="1156"/>
                  <a:pt x="1464" y="1147"/>
                  <a:pt x="1464" y="1138"/>
                </a:cubicBezTo>
                <a:cubicBezTo>
                  <a:pt x="1473" y="1129"/>
                  <a:pt x="1473" y="1129"/>
                  <a:pt x="1482" y="1120"/>
                </a:cubicBezTo>
                <a:cubicBezTo>
                  <a:pt x="1491" y="1120"/>
                  <a:pt x="1500" y="1111"/>
                  <a:pt x="1510" y="1102"/>
                </a:cubicBezTo>
                <a:cubicBezTo>
                  <a:pt x="1546" y="1084"/>
                  <a:pt x="1546" y="1084"/>
                  <a:pt x="1546" y="1084"/>
                </a:cubicBezTo>
                <a:cubicBezTo>
                  <a:pt x="1600" y="1057"/>
                  <a:pt x="1645" y="1030"/>
                  <a:pt x="1699" y="994"/>
                </a:cubicBezTo>
                <a:cubicBezTo>
                  <a:pt x="1744" y="958"/>
                  <a:pt x="1789" y="922"/>
                  <a:pt x="1835" y="867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181">
            <a:extLst>
              <a:ext uri="{FF2B5EF4-FFF2-40B4-BE49-F238E27FC236}">
                <a16:creationId xmlns:a16="http://schemas.microsoft.com/office/drawing/2014/main" id="{9D8FD172-4120-424C-AF47-1DB35E72A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530" y="8025608"/>
            <a:ext cx="3784147" cy="3734356"/>
          </a:xfrm>
          <a:custGeom>
            <a:avLst/>
            <a:gdLst>
              <a:gd name="T0" fmla="*/ 1111 w 3353"/>
              <a:gd name="T1" fmla="*/ 2810 h 3308"/>
              <a:gd name="T2" fmla="*/ 858 w 3353"/>
              <a:gd name="T3" fmla="*/ 2322 h 3308"/>
              <a:gd name="T4" fmla="*/ 858 w 3353"/>
              <a:gd name="T5" fmla="*/ 2168 h 3308"/>
              <a:gd name="T6" fmla="*/ 1093 w 3353"/>
              <a:gd name="T7" fmla="*/ 2024 h 3308"/>
              <a:gd name="T8" fmla="*/ 1202 w 3353"/>
              <a:gd name="T9" fmla="*/ 2078 h 3308"/>
              <a:gd name="T10" fmla="*/ 1798 w 3353"/>
              <a:gd name="T11" fmla="*/ 2539 h 3308"/>
              <a:gd name="T12" fmla="*/ 2096 w 3353"/>
              <a:gd name="T13" fmla="*/ 2557 h 3308"/>
              <a:gd name="T14" fmla="*/ 2232 w 3353"/>
              <a:gd name="T15" fmla="*/ 2259 h 3308"/>
              <a:gd name="T16" fmla="*/ 1888 w 3353"/>
              <a:gd name="T17" fmla="*/ 1807 h 3308"/>
              <a:gd name="T18" fmla="*/ 1807 w 3353"/>
              <a:gd name="T19" fmla="*/ 1310 h 3308"/>
              <a:gd name="T20" fmla="*/ 1961 w 3353"/>
              <a:gd name="T21" fmla="*/ 1310 h 3308"/>
              <a:gd name="T22" fmla="*/ 2024 w 3353"/>
              <a:gd name="T23" fmla="*/ 1346 h 3308"/>
              <a:gd name="T24" fmla="*/ 2413 w 3353"/>
              <a:gd name="T25" fmla="*/ 1617 h 3308"/>
              <a:gd name="T26" fmla="*/ 2666 w 3353"/>
              <a:gd name="T27" fmla="*/ 1482 h 3308"/>
              <a:gd name="T28" fmla="*/ 2575 w 3353"/>
              <a:gd name="T29" fmla="*/ 1039 h 3308"/>
              <a:gd name="T30" fmla="*/ 2313 w 3353"/>
              <a:gd name="T31" fmla="*/ 587 h 3308"/>
              <a:gd name="T32" fmla="*/ 2358 w 3353"/>
              <a:gd name="T33" fmla="*/ 479 h 3308"/>
              <a:gd name="T34" fmla="*/ 2440 w 3353"/>
              <a:gd name="T35" fmla="*/ 443 h 3308"/>
              <a:gd name="T36" fmla="*/ 2729 w 3353"/>
              <a:gd name="T37" fmla="*/ 650 h 3308"/>
              <a:gd name="T38" fmla="*/ 3072 w 3353"/>
              <a:gd name="T39" fmla="*/ 849 h 3308"/>
              <a:gd name="T40" fmla="*/ 3289 w 3353"/>
              <a:gd name="T41" fmla="*/ 777 h 3308"/>
              <a:gd name="T42" fmla="*/ 3325 w 3353"/>
              <a:gd name="T43" fmla="*/ 461 h 3308"/>
              <a:gd name="T44" fmla="*/ 3072 w 3353"/>
              <a:gd name="T45" fmla="*/ 153 h 3308"/>
              <a:gd name="T46" fmla="*/ 2946 w 3353"/>
              <a:gd name="T47" fmla="*/ 0 h 3308"/>
              <a:gd name="T48" fmla="*/ 2874 w 3353"/>
              <a:gd name="T49" fmla="*/ 72 h 3308"/>
              <a:gd name="T50" fmla="*/ 3190 w 3353"/>
              <a:gd name="T51" fmla="*/ 425 h 3308"/>
              <a:gd name="T52" fmla="*/ 3153 w 3353"/>
              <a:gd name="T53" fmla="*/ 741 h 3308"/>
              <a:gd name="T54" fmla="*/ 2711 w 3353"/>
              <a:gd name="T55" fmla="*/ 515 h 3308"/>
              <a:gd name="T56" fmla="*/ 2394 w 3353"/>
              <a:gd name="T57" fmla="*/ 370 h 3308"/>
              <a:gd name="T58" fmla="*/ 2286 w 3353"/>
              <a:gd name="T59" fmla="*/ 452 h 3308"/>
              <a:gd name="T60" fmla="*/ 2295 w 3353"/>
              <a:gd name="T61" fmla="*/ 777 h 3308"/>
              <a:gd name="T62" fmla="*/ 2647 w 3353"/>
              <a:gd name="T63" fmla="*/ 1211 h 3308"/>
              <a:gd name="T64" fmla="*/ 2575 w 3353"/>
              <a:gd name="T65" fmla="*/ 1527 h 3308"/>
              <a:gd name="T66" fmla="*/ 2404 w 3353"/>
              <a:gd name="T67" fmla="*/ 1572 h 3308"/>
              <a:gd name="T68" fmla="*/ 2349 w 3353"/>
              <a:gd name="T69" fmla="*/ 1563 h 3308"/>
              <a:gd name="T70" fmla="*/ 2123 w 3353"/>
              <a:gd name="T71" fmla="*/ 1373 h 3308"/>
              <a:gd name="T72" fmla="*/ 1997 w 3353"/>
              <a:gd name="T73" fmla="*/ 1265 h 3308"/>
              <a:gd name="T74" fmla="*/ 1870 w 3353"/>
              <a:gd name="T75" fmla="*/ 1229 h 3308"/>
              <a:gd name="T76" fmla="*/ 1735 w 3353"/>
              <a:gd name="T77" fmla="*/ 1328 h 3308"/>
              <a:gd name="T78" fmla="*/ 1816 w 3353"/>
              <a:gd name="T79" fmla="*/ 1852 h 3308"/>
              <a:gd name="T80" fmla="*/ 2132 w 3353"/>
              <a:gd name="T81" fmla="*/ 2286 h 3308"/>
              <a:gd name="T82" fmla="*/ 2141 w 3353"/>
              <a:gd name="T83" fmla="*/ 2367 h 3308"/>
              <a:gd name="T84" fmla="*/ 2078 w 3353"/>
              <a:gd name="T85" fmla="*/ 2449 h 3308"/>
              <a:gd name="T86" fmla="*/ 1825 w 3353"/>
              <a:gd name="T87" fmla="*/ 2430 h 3308"/>
              <a:gd name="T88" fmla="*/ 1419 w 3353"/>
              <a:gd name="T89" fmla="*/ 2105 h 3308"/>
              <a:gd name="T90" fmla="*/ 1175 w 3353"/>
              <a:gd name="T91" fmla="*/ 1924 h 3308"/>
              <a:gd name="T92" fmla="*/ 958 w 3353"/>
              <a:gd name="T93" fmla="*/ 1888 h 3308"/>
              <a:gd name="T94" fmla="*/ 732 w 3353"/>
              <a:gd name="T95" fmla="*/ 2132 h 3308"/>
              <a:gd name="T96" fmla="*/ 822 w 3353"/>
              <a:gd name="T97" fmla="*/ 2539 h 3308"/>
              <a:gd name="T98" fmla="*/ 1030 w 3353"/>
              <a:gd name="T99" fmla="*/ 3009 h 3308"/>
              <a:gd name="T100" fmla="*/ 904 w 3353"/>
              <a:gd name="T101" fmla="*/ 3171 h 3308"/>
              <a:gd name="T102" fmla="*/ 822 w 3353"/>
              <a:gd name="T103" fmla="*/ 3198 h 3308"/>
              <a:gd name="T104" fmla="*/ 361 w 3353"/>
              <a:gd name="T105" fmla="*/ 3018 h 3308"/>
              <a:gd name="T106" fmla="*/ 108 w 3353"/>
              <a:gd name="T107" fmla="*/ 2539 h 3308"/>
              <a:gd name="T108" fmla="*/ 99 w 3353"/>
              <a:gd name="T109" fmla="*/ 2015 h 3308"/>
              <a:gd name="T110" fmla="*/ 217 w 3353"/>
              <a:gd name="T111" fmla="*/ 1879 h 3308"/>
              <a:gd name="T112" fmla="*/ 9 w 3353"/>
              <a:gd name="T113" fmla="*/ 2376 h 3308"/>
              <a:gd name="T114" fmla="*/ 298 w 3353"/>
              <a:gd name="T115" fmla="*/ 3072 h 3308"/>
              <a:gd name="T116" fmla="*/ 633 w 3353"/>
              <a:gd name="T117" fmla="*/ 3280 h 3308"/>
              <a:gd name="T118" fmla="*/ 913 w 3353"/>
              <a:gd name="T119" fmla="*/ 3280 h 3308"/>
              <a:gd name="T120" fmla="*/ 1084 w 3353"/>
              <a:gd name="T121" fmla="*/ 3180 h 3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53" h="3308">
                <a:moveTo>
                  <a:pt x="1139" y="3018"/>
                </a:moveTo>
                <a:lnTo>
                  <a:pt x="1139" y="3018"/>
                </a:lnTo>
                <a:cubicBezTo>
                  <a:pt x="1148" y="2946"/>
                  <a:pt x="1129" y="2873"/>
                  <a:pt x="1111" y="2810"/>
                </a:cubicBezTo>
                <a:cubicBezTo>
                  <a:pt x="1084" y="2747"/>
                  <a:pt x="1057" y="2693"/>
                  <a:pt x="1021" y="2638"/>
                </a:cubicBezTo>
                <a:cubicBezTo>
                  <a:pt x="985" y="2584"/>
                  <a:pt x="958" y="2530"/>
                  <a:pt x="931" y="2476"/>
                </a:cubicBezTo>
                <a:cubicBezTo>
                  <a:pt x="895" y="2421"/>
                  <a:pt x="876" y="2376"/>
                  <a:pt x="858" y="2322"/>
                </a:cubicBezTo>
                <a:cubicBezTo>
                  <a:pt x="858" y="2304"/>
                  <a:pt x="850" y="2295"/>
                  <a:pt x="850" y="2277"/>
                </a:cubicBezTo>
                <a:cubicBezTo>
                  <a:pt x="850" y="2268"/>
                  <a:pt x="850" y="2250"/>
                  <a:pt x="850" y="2241"/>
                </a:cubicBezTo>
                <a:cubicBezTo>
                  <a:pt x="850" y="2214"/>
                  <a:pt x="850" y="2187"/>
                  <a:pt x="858" y="2168"/>
                </a:cubicBezTo>
                <a:cubicBezTo>
                  <a:pt x="867" y="2114"/>
                  <a:pt x="895" y="2069"/>
                  <a:pt x="931" y="2042"/>
                </a:cubicBezTo>
                <a:cubicBezTo>
                  <a:pt x="958" y="2015"/>
                  <a:pt x="1003" y="2006"/>
                  <a:pt x="1048" y="2015"/>
                </a:cubicBezTo>
                <a:cubicBezTo>
                  <a:pt x="1066" y="2015"/>
                  <a:pt x="1075" y="2015"/>
                  <a:pt x="1093" y="2024"/>
                </a:cubicBezTo>
                <a:cubicBezTo>
                  <a:pt x="1103" y="2024"/>
                  <a:pt x="1111" y="2033"/>
                  <a:pt x="1129" y="2033"/>
                </a:cubicBezTo>
                <a:cubicBezTo>
                  <a:pt x="1139" y="2042"/>
                  <a:pt x="1148" y="2051"/>
                  <a:pt x="1166" y="2051"/>
                </a:cubicBezTo>
                <a:cubicBezTo>
                  <a:pt x="1202" y="2078"/>
                  <a:pt x="1202" y="2078"/>
                  <a:pt x="1202" y="2078"/>
                </a:cubicBezTo>
                <a:cubicBezTo>
                  <a:pt x="1292" y="2132"/>
                  <a:pt x="1373" y="2232"/>
                  <a:pt x="1464" y="2322"/>
                </a:cubicBezTo>
                <a:cubicBezTo>
                  <a:pt x="1509" y="2367"/>
                  <a:pt x="1554" y="2412"/>
                  <a:pt x="1617" y="2449"/>
                </a:cubicBezTo>
                <a:cubicBezTo>
                  <a:pt x="1672" y="2485"/>
                  <a:pt x="1735" y="2521"/>
                  <a:pt x="1798" y="2539"/>
                </a:cubicBezTo>
                <a:cubicBezTo>
                  <a:pt x="1862" y="2557"/>
                  <a:pt x="1934" y="2566"/>
                  <a:pt x="1997" y="2566"/>
                </a:cubicBezTo>
                <a:cubicBezTo>
                  <a:pt x="2015" y="2566"/>
                  <a:pt x="2033" y="2566"/>
                  <a:pt x="2051" y="2566"/>
                </a:cubicBezTo>
                <a:cubicBezTo>
                  <a:pt x="2069" y="2557"/>
                  <a:pt x="2078" y="2557"/>
                  <a:pt x="2096" y="2557"/>
                </a:cubicBezTo>
                <a:cubicBezTo>
                  <a:pt x="2114" y="2548"/>
                  <a:pt x="2141" y="2548"/>
                  <a:pt x="2160" y="2530"/>
                </a:cubicBezTo>
                <a:cubicBezTo>
                  <a:pt x="2178" y="2521"/>
                  <a:pt x="2196" y="2503"/>
                  <a:pt x="2214" y="2485"/>
                </a:cubicBezTo>
                <a:cubicBezTo>
                  <a:pt x="2259" y="2412"/>
                  <a:pt x="2250" y="2331"/>
                  <a:pt x="2232" y="2259"/>
                </a:cubicBezTo>
                <a:cubicBezTo>
                  <a:pt x="2223" y="2232"/>
                  <a:pt x="2205" y="2196"/>
                  <a:pt x="2187" y="2168"/>
                </a:cubicBezTo>
                <a:cubicBezTo>
                  <a:pt x="2169" y="2141"/>
                  <a:pt x="2151" y="2105"/>
                  <a:pt x="2132" y="2087"/>
                </a:cubicBezTo>
                <a:cubicBezTo>
                  <a:pt x="2051" y="1979"/>
                  <a:pt x="1952" y="1897"/>
                  <a:pt x="1888" y="1807"/>
                </a:cubicBezTo>
                <a:cubicBezTo>
                  <a:pt x="1816" y="1708"/>
                  <a:pt x="1780" y="1590"/>
                  <a:pt x="1780" y="1473"/>
                </a:cubicBezTo>
                <a:cubicBezTo>
                  <a:pt x="1780" y="1446"/>
                  <a:pt x="1780" y="1418"/>
                  <a:pt x="1789" y="1382"/>
                </a:cubicBezTo>
                <a:cubicBezTo>
                  <a:pt x="1789" y="1355"/>
                  <a:pt x="1798" y="1328"/>
                  <a:pt x="1807" y="1310"/>
                </a:cubicBezTo>
                <a:cubicBezTo>
                  <a:pt x="1825" y="1301"/>
                  <a:pt x="1843" y="1292"/>
                  <a:pt x="1870" y="1283"/>
                </a:cubicBezTo>
                <a:cubicBezTo>
                  <a:pt x="1898" y="1283"/>
                  <a:pt x="1925" y="1292"/>
                  <a:pt x="1952" y="1301"/>
                </a:cubicBezTo>
                <a:cubicBezTo>
                  <a:pt x="1961" y="1310"/>
                  <a:pt x="1961" y="1310"/>
                  <a:pt x="1961" y="1310"/>
                </a:cubicBezTo>
                <a:cubicBezTo>
                  <a:pt x="1970" y="1310"/>
                  <a:pt x="1970" y="1310"/>
                  <a:pt x="1970" y="1310"/>
                </a:cubicBezTo>
                <a:cubicBezTo>
                  <a:pt x="1979" y="1319"/>
                  <a:pt x="1979" y="1319"/>
                  <a:pt x="1988" y="1319"/>
                </a:cubicBezTo>
                <a:cubicBezTo>
                  <a:pt x="2006" y="1328"/>
                  <a:pt x="2015" y="1337"/>
                  <a:pt x="2024" y="1346"/>
                </a:cubicBezTo>
                <a:cubicBezTo>
                  <a:pt x="2051" y="1364"/>
                  <a:pt x="2069" y="1391"/>
                  <a:pt x="2096" y="1409"/>
                </a:cubicBezTo>
                <a:cubicBezTo>
                  <a:pt x="2141" y="1455"/>
                  <a:pt x="2178" y="1500"/>
                  <a:pt x="2232" y="1536"/>
                </a:cubicBezTo>
                <a:cubicBezTo>
                  <a:pt x="2286" y="1581"/>
                  <a:pt x="2340" y="1608"/>
                  <a:pt x="2413" y="1617"/>
                </a:cubicBezTo>
                <a:cubicBezTo>
                  <a:pt x="2449" y="1617"/>
                  <a:pt x="2476" y="1608"/>
                  <a:pt x="2512" y="1599"/>
                </a:cubicBezTo>
                <a:cubicBezTo>
                  <a:pt x="2539" y="1590"/>
                  <a:pt x="2575" y="1572"/>
                  <a:pt x="2602" y="1554"/>
                </a:cubicBezTo>
                <a:cubicBezTo>
                  <a:pt x="2630" y="1536"/>
                  <a:pt x="2647" y="1509"/>
                  <a:pt x="2666" y="1482"/>
                </a:cubicBezTo>
                <a:cubicBezTo>
                  <a:pt x="2684" y="1455"/>
                  <a:pt x="2702" y="1428"/>
                  <a:pt x="2702" y="1391"/>
                </a:cubicBezTo>
                <a:cubicBezTo>
                  <a:pt x="2720" y="1328"/>
                  <a:pt x="2702" y="1256"/>
                  <a:pt x="2675" y="1193"/>
                </a:cubicBezTo>
                <a:cubicBezTo>
                  <a:pt x="2647" y="1139"/>
                  <a:pt x="2611" y="1084"/>
                  <a:pt x="2575" y="1039"/>
                </a:cubicBezTo>
                <a:cubicBezTo>
                  <a:pt x="2530" y="985"/>
                  <a:pt x="2485" y="949"/>
                  <a:pt x="2449" y="894"/>
                </a:cubicBezTo>
                <a:cubicBezTo>
                  <a:pt x="2404" y="849"/>
                  <a:pt x="2368" y="804"/>
                  <a:pt x="2340" y="750"/>
                </a:cubicBezTo>
                <a:cubicBezTo>
                  <a:pt x="2313" y="705"/>
                  <a:pt x="2304" y="641"/>
                  <a:pt x="2313" y="587"/>
                </a:cubicBezTo>
                <a:cubicBezTo>
                  <a:pt x="2313" y="560"/>
                  <a:pt x="2322" y="533"/>
                  <a:pt x="2331" y="515"/>
                </a:cubicBezTo>
                <a:cubicBezTo>
                  <a:pt x="2331" y="506"/>
                  <a:pt x="2340" y="497"/>
                  <a:pt x="2340" y="497"/>
                </a:cubicBezTo>
                <a:cubicBezTo>
                  <a:pt x="2349" y="488"/>
                  <a:pt x="2349" y="488"/>
                  <a:pt x="2358" y="479"/>
                </a:cubicBezTo>
                <a:cubicBezTo>
                  <a:pt x="2358" y="479"/>
                  <a:pt x="2358" y="470"/>
                  <a:pt x="2368" y="470"/>
                </a:cubicBezTo>
                <a:cubicBezTo>
                  <a:pt x="2368" y="461"/>
                  <a:pt x="2377" y="461"/>
                  <a:pt x="2385" y="452"/>
                </a:cubicBezTo>
                <a:cubicBezTo>
                  <a:pt x="2404" y="443"/>
                  <a:pt x="2422" y="443"/>
                  <a:pt x="2440" y="443"/>
                </a:cubicBezTo>
                <a:cubicBezTo>
                  <a:pt x="2458" y="452"/>
                  <a:pt x="2485" y="470"/>
                  <a:pt x="2512" y="488"/>
                </a:cubicBezTo>
                <a:cubicBezTo>
                  <a:pt x="2566" y="515"/>
                  <a:pt x="2611" y="551"/>
                  <a:pt x="2657" y="587"/>
                </a:cubicBezTo>
                <a:cubicBezTo>
                  <a:pt x="2684" y="614"/>
                  <a:pt x="2702" y="633"/>
                  <a:pt x="2729" y="650"/>
                </a:cubicBezTo>
                <a:cubicBezTo>
                  <a:pt x="2756" y="669"/>
                  <a:pt x="2774" y="687"/>
                  <a:pt x="2801" y="714"/>
                </a:cubicBezTo>
                <a:cubicBezTo>
                  <a:pt x="2846" y="750"/>
                  <a:pt x="2900" y="795"/>
                  <a:pt x="2964" y="822"/>
                </a:cubicBezTo>
                <a:cubicBezTo>
                  <a:pt x="3000" y="840"/>
                  <a:pt x="3036" y="849"/>
                  <a:pt x="3072" y="849"/>
                </a:cubicBezTo>
                <a:cubicBezTo>
                  <a:pt x="3108" y="858"/>
                  <a:pt x="3144" y="849"/>
                  <a:pt x="3181" y="840"/>
                </a:cubicBezTo>
                <a:cubicBezTo>
                  <a:pt x="3199" y="831"/>
                  <a:pt x="3226" y="831"/>
                  <a:pt x="3235" y="813"/>
                </a:cubicBezTo>
                <a:cubicBezTo>
                  <a:pt x="3253" y="804"/>
                  <a:pt x="3271" y="795"/>
                  <a:pt x="3289" y="777"/>
                </a:cubicBezTo>
                <a:cubicBezTo>
                  <a:pt x="3316" y="750"/>
                  <a:pt x="3334" y="714"/>
                  <a:pt x="3343" y="678"/>
                </a:cubicBezTo>
                <a:cubicBezTo>
                  <a:pt x="3352" y="633"/>
                  <a:pt x="3352" y="596"/>
                  <a:pt x="3352" y="560"/>
                </a:cubicBezTo>
                <a:cubicBezTo>
                  <a:pt x="3343" y="524"/>
                  <a:pt x="3334" y="488"/>
                  <a:pt x="3325" y="461"/>
                </a:cubicBezTo>
                <a:cubicBezTo>
                  <a:pt x="3307" y="425"/>
                  <a:pt x="3289" y="397"/>
                  <a:pt x="3271" y="361"/>
                </a:cubicBezTo>
                <a:cubicBezTo>
                  <a:pt x="3253" y="334"/>
                  <a:pt x="3226" y="307"/>
                  <a:pt x="3208" y="289"/>
                </a:cubicBezTo>
                <a:cubicBezTo>
                  <a:pt x="3163" y="244"/>
                  <a:pt x="3117" y="199"/>
                  <a:pt x="3072" y="153"/>
                </a:cubicBezTo>
                <a:cubicBezTo>
                  <a:pt x="3027" y="117"/>
                  <a:pt x="2991" y="72"/>
                  <a:pt x="2964" y="27"/>
                </a:cubicBezTo>
                <a:cubicBezTo>
                  <a:pt x="2955" y="18"/>
                  <a:pt x="2955" y="9"/>
                  <a:pt x="2946" y="0"/>
                </a:cubicBezTo>
                <a:lnTo>
                  <a:pt x="2946" y="0"/>
                </a:lnTo>
                <a:cubicBezTo>
                  <a:pt x="2846" y="0"/>
                  <a:pt x="2846" y="0"/>
                  <a:pt x="2846" y="0"/>
                </a:cubicBezTo>
                <a:lnTo>
                  <a:pt x="2846" y="0"/>
                </a:lnTo>
                <a:cubicBezTo>
                  <a:pt x="2855" y="27"/>
                  <a:pt x="2864" y="45"/>
                  <a:pt x="2874" y="72"/>
                </a:cubicBezTo>
                <a:cubicBezTo>
                  <a:pt x="2910" y="135"/>
                  <a:pt x="2955" y="181"/>
                  <a:pt x="3000" y="226"/>
                </a:cubicBezTo>
                <a:cubicBezTo>
                  <a:pt x="3045" y="271"/>
                  <a:pt x="3090" y="316"/>
                  <a:pt x="3136" y="361"/>
                </a:cubicBezTo>
                <a:cubicBezTo>
                  <a:pt x="3153" y="380"/>
                  <a:pt x="3172" y="397"/>
                  <a:pt x="3190" y="425"/>
                </a:cubicBezTo>
                <a:cubicBezTo>
                  <a:pt x="3199" y="443"/>
                  <a:pt x="3217" y="470"/>
                  <a:pt x="3226" y="497"/>
                </a:cubicBezTo>
                <a:cubicBezTo>
                  <a:pt x="3244" y="542"/>
                  <a:pt x="3253" y="605"/>
                  <a:pt x="3235" y="650"/>
                </a:cubicBezTo>
                <a:cubicBezTo>
                  <a:pt x="3226" y="696"/>
                  <a:pt x="3199" y="723"/>
                  <a:pt x="3153" y="741"/>
                </a:cubicBezTo>
                <a:cubicBezTo>
                  <a:pt x="3108" y="759"/>
                  <a:pt x="3054" y="750"/>
                  <a:pt x="3009" y="732"/>
                </a:cubicBezTo>
                <a:cubicBezTo>
                  <a:pt x="2955" y="714"/>
                  <a:pt x="2910" y="678"/>
                  <a:pt x="2864" y="633"/>
                </a:cubicBezTo>
                <a:cubicBezTo>
                  <a:pt x="2819" y="596"/>
                  <a:pt x="2765" y="551"/>
                  <a:pt x="2711" y="515"/>
                </a:cubicBezTo>
                <a:cubicBezTo>
                  <a:pt x="2666" y="479"/>
                  <a:pt x="2611" y="443"/>
                  <a:pt x="2557" y="416"/>
                </a:cubicBezTo>
                <a:cubicBezTo>
                  <a:pt x="2530" y="397"/>
                  <a:pt x="2494" y="380"/>
                  <a:pt x="2458" y="370"/>
                </a:cubicBezTo>
                <a:cubicBezTo>
                  <a:pt x="2440" y="361"/>
                  <a:pt x="2422" y="361"/>
                  <a:pt x="2394" y="370"/>
                </a:cubicBezTo>
                <a:cubicBezTo>
                  <a:pt x="2377" y="370"/>
                  <a:pt x="2358" y="380"/>
                  <a:pt x="2340" y="397"/>
                </a:cubicBezTo>
                <a:cubicBezTo>
                  <a:pt x="2322" y="406"/>
                  <a:pt x="2313" y="416"/>
                  <a:pt x="2295" y="434"/>
                </a:cubicBezTo>
                <a:cubicBezTo>
                  <a:pt x="2295" y="443"/>
                  <a:pt x="2286" y="452"/>
                  <a:pt x="2286" y="452"/>
                </a:cubicBezTo>
                <a:cubicBezTo>
                  <a:pt x="2277" y="461"/>
                  <a:pt x="2277" y="470"/>
                  <a:pt x="2268" y="479"/>
                </a:cubicBezTo>
                <a:cubicBezTo>
                  <a:pt x="2250" y="515"/>
                  <a:pt x="2250" y="551"/>
                  <a:pt x="2241" y="587"/>
                </a:cubicBezTo>
                <a:cubicBezTo>
                  <a:pt x="2241" y="650"/>
                  <a:pt x="2259" y="723"/>
                  <a:pt x="2295" y="777"/>
                </a:cubicBezTo>
                <a:cubicBezTo>
                  <a:pt x="2322" y="840"/>
                  <a:pt x="2368" y="886"/>
                  <a:pt x="2413" y="931"/>
                </a:cubicBezTo>
                <a:cubicBezTo>
                  <a:pt x="2458" y="976"/>
                  <a:pt x="2503" y="1021"/>
                  <a:pt x="2539" y="1066"/>
                </a:cubicBezTo>
                <a:cubicBezTo>
                  <a:pt x="2584" y="1111"/>
                  <a:pt x="2621" y="1156"/>
                  <a:pt x="2647" y="1211"/>
                </a:cubicBezTo>
                <a:cubicBezTo>
                  <a:pt x="2666" y="1265"/>
                  <a:pt x="2684" y="1328"/>
                  <a:pt x="2666" y="1382"/>
                </a:cubicBezTo>
                <a:cubicBezTo>
                  <a:pt x="2666" y="1409"/>
                  <a:pt x="2657" y="1437"/>
                  <a:pt x="2638" y="1463"/>
                </a:cubicBezTo>
                <a:cubicBezTo>
                  <a:pt x="2621" y="1491"/>
                  <a:pt x="2602" y="1509"/>
                  <a:pt x="2575" y="1527"/>
                </a:cubicBezTo>
                <a:cubicBezTo>
                  <a:pt x="2557" y="1545"/>
                  <a:pt x="2530" y="1554"/>
                  <a:pt x="2503" y="1563"/>
                </a:cubicBezTo>
                <a:cubicBezTo>
                  <a:pt x="2476" y="1572"/>
                  <a:pt x="2440" y="1581"/>
                  <a:pt x="2413" y="1581"/>
                </a:cubicBezTo>
                <a:cubicBezTo>
                  <a:pt x="2404" y="1572"/>
                  <a:pt x="2404" y="1572"/>
                  <a:pt x="2404" y="1572"/>
                </a:cubicBezTo>
                <a:lnTo>
                  <a:pt x="2394" y="1572"/>
                </a:lnTo>
                <a:cubicBezTo>
                  <a:pt x="2385" y="1572"/>
                  <a:pt x="2377" y="1572"/>
                  <a:pt x="2377" y="1572"/>
                </a:cubicBezTo>
                <a:cubicBezTo>
                  <a:pt x="2349" y="1563"/>
                  <a:pt x="2349" y="1563"/>
                  <a:pt x="2349" y="1563"/>
                </a:cubicBezTo>
                <a:cubicBezTo>
                  <a:pt x="2340" y="1563"/>
                  <a:pt x="2340" y="1554"/>
                  <a:pt x="2331" y="1554"/>
                </a:cubicBezTo>
                <a:cubicBezTo>
                  <a:pt x="2304" y="1545"/>
                  <a:pt x="2277" y="1527"/>
                  <a:pt x="2259" y="1509"/>
                </a:cubicBezTo>
                <a:cubicBezTo>
                  <a:pt x="2214" y="1473"/>
                  <a:pt x="2169" y="1418"/>
                  <a:pt x="2123" y="1373"/>
                </a:cubicBezTo>
                <a:cubicBezTo>
                  <a:pt x="2105" y="1355"/>
                  <a:pt x="2078" y="1328"/>
                  <a:pt x="2051" y="1310"/>
                </a:cubicBezTo>
                <a:cubicBezTo>
                  <a:pt x="2042" y="1301"/>
                  <a:pt x="2033" y="1292"/>
                  <a:pt x="2015" y="1283"/>
                </a:cubicBezTo>
                <a:cubicBezTo>
                  <a:pt x="2006" y="1274"/>
                  <a:pt x="2006" y="1274"/>
                  <a:pt x="1997" y="1265"/>
                </a:cubicBezTo>
                <a:cubicBezTo>
                  <a:pt x="1988" y="1265"/>
                  <a:pt x="1988" y="1265"/>
                  <a:pt x="1988" y="1265"/>
                </a:cubicBezTo>
                <a:cubicBezTo>
                  <a:pt x="1970" y="1256"/>
                  <a:pt x="1970" y="1256"/>
                  <a:pt x="1970" y="1256"/>
                </a:cubicBezTo>
                <a:cubicBezTo>
                  <a:pt x="1943" y="1238"/>
                  <a:pt x="1907" y="1229"/>
                  <a:pt x="1870" y="1229"/>
                </a:cubicBezTo>
                <a:cubicBezTo>
                  <a:pt x="1852" y="1229"/>
                  <a:pt x="1834" y="1238"/>
                  <a:pt x="1816" y="1247"/>
                </a:cubicBezTo>
                <a:cubicBezTo>
                  <a:pt x="1798" y="1247"/>
                  <a:pt x="1780" y="1265"/>
                  <a:pt x="1762" y="1274"/>
                </a:cubicBezTo>
                <a:cubicBezTo>
                  <a:pt x="1753" y="1292"/>
                  <a:pt x="1744" y="1310"/>
                  <a:pt x="1735" y="1328"/>
                </a:cubicBezTo>
                <a:cubicBezTo>
                  <a:pt x="1735" y="1346"/>
                  <a:pt x="1726" y="1364"/>
                  <a:pt x="1726" y="1373"/>
                </a:cubicBezTo>
                <a:cubicBezTo>
                  <a:pt x="1717" y="1409"/>
                  <a:pt x="1717" y="1446"/>
                  <a:pt x="1717" y="1473"/>
                </a:cubicBezTo>
                <a:cubicBezTo>
                  <a:pt x="1708" y="1608"/>
                  <a:pt x="1744" y="1735"/>
                  <a:pt x="1816" y="1852"/>
                </a:cubicBezTo>
                <a:cubicBezTo>
                  <a:pt x="1888" y="1961"/>
                  <a:pt x="1988" y="2042"/>
                  <a:pt x="2060" y="2141"/>
                </a:cubicBezTo>
                <a:cubicBezTo>
                  <a:pt x="2078" y="2168"/>
                  <a:pt x="2087" y="2187"/>
                  <a:pt x="2105" y="2214"/>
                </a:cubicBezTo>
                <a:cubicBezTo>
                  <a:pt x="2114" y="2241"/>
                  <a:pt x="2123" y="2268"/>
                  <a:pt x="2132" y="2286"/>
                </a:cubicBezTo>
                <a:cubicBezTo>
                  <a:pt x="2132" y="2295"/>
                  <a:pt x="2141" y="2304"/>
                  <a:pt x="2141" y="2313"/>
                </a:cubicBezTo>
                <a:cubicBezTo>
                  <a:pt x="2141" y="2331"/>
                  <a:pt x="2141" y="2331"/>
                  <a:pt x="2141" y="2331"/>
                </a:cubicBezTo>
                <a:cubicBezTo>
                  <a:pt x="2141" y="2340"/>
                  <a:pt x="2141" y="2358"/>
                  <a:pt x="2141" y="2367"/>
                </a:cubicBezTo>
                <a:cubicBezTo>
                  <a:pt x="2141" y="2394"/>
                  <a:pt x="2132" y="2412"/>
                  <a:pt x="2123" y="2430"/>
                </a:cubicBezTo>
                <a:cubicBezTo>
                  <a:pt x="2123" y="2430"/>
                  <a:pt x="2114" y="2440"/>
                  <a:pt x="2105" y="2440"/>
                </a:cubicBezTo>
                <a:cubicBezTo>
                  <a:pt x="2105" y="2449"/>
                  <a:pt x="2096" y="2449"/>
                  <a:pt x="2078" y="2449"/>
                </a:cubicBezTo>
                <a:cubicBezTo>
                  <a:pt x="2069" y="2449"/>
                  <a:pt x="2051" y="2458"/>
                  <a:pt x="2042" y="2458"/>
                </a:cubicBezTo>
                <a:cubicBezTo>
                  <a:pt x="2024" y="2458"/>
                  <a:pt x="2015" y="2458"/>
                  <a:pt x="1997" y="2458"/>
                </a:cubicBezTo>
                <a:cubicBezTo>
                  <a:pt x="1943" y="2458"/>
                  <a:pt x="1879" y="2449"/>
                  <a:pt x="1825" y="2430"/>
                </a:cubicBezTo>
                <a:cubicBezTo>
                  <a:pt x="1771" y="2412"/>
                  <a:pt x="1726" y="2385"/>
                  <a:pt x="1681" y="2358"/>
                </a:cubicBezTo>
                <a:cubicBezTo>
                  <a:pt x="1635" y="2322"/>
                  <a:pt x="1590" y="2286"/>
                  <a:pt x="1545" y="2241"/>
                </a:cubicBezTo>
                <a:cubicBezTo>
                  <a:pt x="1500" y="2196"/>
                  <a:pt x="1464" y="2150"/>
                  <a:pt x="1419" y="2105"/>
                </a:cubicBezTo>
                <a:cubicBezTo>
                  <a:pt x="1373" y="2060"/>
                  <a:pt x="1328" y="2015"/>
                  <a:pt x="1265" y="1970"/>
                </a:cubicBezTo>
                <a:cubicBezTo>
                  <a:pt x="1256" y="1961"/>
                  <a:pt x="1238" y="1952"/>
                  <a:pt x="1220" y="1943"/>
                </a:cubicBezTo>
                <a:cubicBezTo>
                  <a:pt x="1211" y="1934"/>
                  <a:pt x="1193" y="1924"/>
                  <a:pt x="1175" y="1924"/>
                </a:cubicBezTo>
                <a:cubicBezTo>
                  <a:pt x="1157" y="1915"/>
                  <a:pt x="1148" y="1906"/>
                  <a:pt x="1129" y="1897"/>
                </a:cubicBezTo>
                <a:cubicBezTo>
                  <a:pt x="1111" y="1897"/>
                  <a:pt x="1093" y="1888"/>
                  <a:pt x="1075" y="1888"/>
                </a:cubicBezTo>
                <a:cubicBezTo>
                  <a:pt x="1039" y="1879"/>
                  <a:pt x="994" y="1879"/>
                  <a:pt x="958" y="1888"/>
                </a:cubicBezTo>
                <a:cubicBezTo>
                  <a:pt x="913" y="1897"/>
                  <a:pt x="876" y="1915"/>
                  <a:pt x="850" y="1943"/>
                </a:cubicBezTo>
                <a:cubicBezTo>
                  <a:pt x="813" y="1970"/>
                  <a:pt x="795" y="1997"/>
                  <a:pt x="768" y="2033"/>
                </a:cubicBezTo>
                <a:cubicBezTo>
                  <a:pt x="750" y="2069"/>
                  <a:pt x="741" y="2096"/>
                  <a:pt x="732" y="2132"/>
                </a:cubicBezTo>
                <a:cubicBezTo>
                  <a:pt x="723" y="2168"/>
                  <a:pt x="723" y="2205"/>
                  <a:pt x="723" y="2250"/>
                </a:cubicBezTo>
                <a:cubicBezTo>
                  <a:pt x="723" y="2286"/>
                  <a:pt x="732" y="2322"/>
                  <a:pt x="741" y="2349"/>
                </a:cubicBezTo>
                <a:cubicBezTo>
                  <a:pt x="759" y="2421"/>
                  <a:pt x="786" y="2485"/>
                  <a:pt x="822" y="2539"/>
                </a:cubicBezTo>
                <a:cubicBezTo>
                  <a:pt x="850" y="2593"/>
                  <a:pt x="886" y="2647"/>
                  <a:pt x="922" y="2702"/>
                </a:cubicBezTo>
                <a:cubicBezTo>
                  <a:pt x="949" y="2747"/>
                  <a:pt x="976" y="2801"/>
                  <a:pt x="994" y="2855"/>
                </a:cubicBezTo>
                <a:cubicBezTo>
                  <a:pt x="1021" y="2909"/>
                  <a:pt x="1030" y="2964"/>
                  <a:pt x="1030" y="3009"/>
                </a:cubicBezTo>
                <a:cubicBezTo>
                  <a:pt x="1021" y="3036"/>
                  <a:pt x="1021" y="3063"/>
                  <a:pt x="1012" y="3081"/>
                </a:cubicBezTo>
                <a:cubicBezTo>
                  <a:pt x="1003" y="3108"/>
                  <a:pt x="985" y="3117"/>
                  <a:pt x="967" y="3135"/>
                </a:cubicBezTo>
                <a:cubicBezTo>
                  <a:pt x="949" y="3153"/>
                  <a:pt x="931" y="3162"/>
                  <a:pt x="904" y="3171"/>
                </a:cubicBezTo>
                <a:cubicBezTo>
                  <a:pt x="886" y="3180"/>
                  <a:pt x="886" y="3180"/>
                  <a:pt x="886" y="3180"/>
                </a:cubicBezTo>
                <a:cubicBezTo>
                  <a:pt x="876" y="3180"/>
                  <a:pt x="867" y="3180"/>
                  <a:pt x="867" y="3189"/>
                </a:cubicBezTo>
                <a:cubicBezTo>
                  <a:pt x="850" y="3189"/>
                  <a:pt x="840" y="3189"/>
                  <a:pt x="822" y="3198"/>
                </a:cubicBezTo>
                <a:cubicBezTo>
                  <a:pt x="714" y="3208"/>
                  <a:pt x="597" y="3180"/>
                  <a:pt x="497" y="3126"/>
                </a:cubicBezTo>
                <a:cubicBezTo>
                  <a:pt x="470" y="3108"/>
                  <a:pt x="452" y="3090"/>
                  <a:pt x="425" y="3072"/>
                </a:cubicBezTo>
                <a:cubicBezTo>
                  <a:pt x="407" y="3054"/>
                  <a:pt x="380" y="3036"/>
                  <a:pt x="361" y="3018"/>
                </a:cubicBezTo>
                <a:cubicBezTo>
                  <a:pt x="325" y="2972"/>
                  <a:pt x="289" y="2927"/>
                  <a:pt x="253" y="2873"/>
                </a:cubicBezTo>
                <a:cubicBezTo>
                  <a:pt x="226" y="2819"/>
                  <a:pt x="199" y="2765"/>
                  <a:pt x="172" y="2711"/>
                </a:cubicBezTo>
                <a:cubicBezTo>
                  <a:pt x="145" y="2656"/>
                  <a:pt x="127" y="2602"/>
                  <a:pt x="108" y="2539"/>
                </a:cubicBezTo>
                <a:cubicBezTo>
                  <a:pt x="91" y="2485"/>
                  <a:pt x="72" y="2421"/>
                  <a:pt x="54" y="2367"/>
                </a:cubicBezTo>
                <a:cubicBezTo>
                  <a:pt x="45" y="2304"/>
                  <a:pt x="36" y="2241"/>
                  <a:pt x="45" y="2187"/>
                </a:cubicBezTo>
                <a:cubicBezTo>
                  <a:pt x="54" y="2123"/>
                  <a:pt x="72" y="2069"/>
                  <a:pt x="99" y="2015"/>
                </a:cubicBezTo>
                <a:cubicBezTo>
                  <a:pt x="127" y="1961"/>
                  <a:pt x="172" y="1915"/>
                  <a:pt x="226" y="1888"/>
                </a:cubicBezTo>
                <a:lnTo>
                  <a:pt x="226" y="1879"/>
                </a:lnTo>
                <a:cubicBezTo>
                  <a:pt x="226" y="1879"/>
                  <a:pt x="226" y="1870"/>
                  <a:pt x="217" y="1879"/>
                </a:cubicBezTo>
                <a:cubicBezTo>
                  <a:pt x="163" y="1897"/>
                  <a:pt x="108" y="1943"/>
                  <a:pt x="72" y="1997"/>
                </a:cubicBezTo>
                <a:cubicBezTo>
                  <a:pt x="45" y="2051"/>
                  <a:pt x="18" y="2114"/>
                  <a:pt x="9" y="2177"/>
                </a:cubicBezTo>
                <a:cubicBezTo>
                  <a:pt x="0" y="2241"/>
                  <a:pt x="0" y="2304"/>
                  <a:pt x="9" y="2376"/>
                </a:cubicBezTo>
                <a:cubicBezTo>
                  <a:pt x="18" y="2440"/>
                  <a:pt x="36" y="2494"/>
                  <a:pt x="45" y="2557"/>
                </a:cubicBezTo>
                <a:cubicBezTo>
                  <a:pt x="81" y="2683"/>
                  <a:pt x="127" y="2801"/>
                  <a:pt x="190" y="2909"/>
                </a:cubicBezTo>
                <a:cubicBezTo>
                  <a:pt x="217" y="2972"/>
                  <a:pt x="253" y="3027"/>
                  <a:pt x="298" y="3072"/>
                </a:cubicBezTo>
                <a:cubicBezTo>
                  <a:pt x="325" y="3099"/>
                  <a:pt x="344" y="3117"/>
                  <a:pt x="370" y="3144"/>
                </a:cubicBezTo>
                <a:cubicBezTo>
                  <a:pt x="398" y="3162"/>
                  <a:pt x="425" y="3189"/>
                  <a:pt x="452" y="3198"/>
                </a:cubicBezTo>
                <a:cubicBezTo>
                  <a:pt x="506" y="3235"/>
                  <a:pt x="569" y="3271"/>
                  <a:pt x="633" y="3280"/>
                </a:cubicBezTo>
                <a:cubicBezTo>
                  <a:pt x="696" y="3298"/>
                  <a:pt x="768" y="3307"/>
                  <a:pt x="840" y="3298"/>
                </a:cubicBezTo>
                <a:cubicBezTo>
                  <a:pt x="858" y="3298"/>
                  <a:pt x="876" y="3298"/>
                  <a:pt x="895" y="3289"/>
                </a:cubicBezTo>
                <a:cubicBezTo>
                  <a:pt x="904" y="3289"/>
                  <a:pt x="904" y="3289"/>
                  <a:pt x="913" y="3280"/>
                </a:cubicBezTo>
                <a:cubicBezTo>
                  <a:pt x="940" y="3271"/>
                  <a:pt x="940" y="3271"/>
                  <a:pt x="940" y="3271"/>
                </a:cubicBezTo>
                <a:cubicBezTo>
                  <a:pt x="976" y="3262"/>
                  <a:pt x="1003" y="3244"/>
                  <a:pt x="1039" y="3225"/>
                </a:cubicBezTo>
                <a:cubicBezTo>
                  <a:pt x="1057" y="3208"/>
                  <a:pt x="1066" y="3198"/>
                  <a:pt x="1084" y="3180"/>
                </a:cubicBezTo>
                <a:cubicBezTo>
                  <a:pt x="1093" y="3162"/>
                  <a:pt x="1103" y="3144"/>
                  <a:pt x="1111" y="3126"/>
                </a:cubicBezTo>
                <a:cubicBezTo>
                  <a:pt x="1129" y="3099"/>
                  <a:pt x="1139" y="3054"/>
                  <a:pt x="1139" y="3018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182">
            <a:extLst>
              <a:ext uri="{FF2B5EF4-FFF2-40B4-BE49-F238E27FC236}">
                <a16:creationId xmlns:a16="http://schemas.microsoft.com/office/drawing/2014/main" id="{4A351DE6-6816-A44F-9944-4AB78078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180" y="11172425"/>
            <a:ext cx="1030684" cy="572603"/>
          </a:xfrm>
          <a:custGeom>
            <a:avLst/>
            <a:gdLst>
              <a:gd name="T0" fmla="*/ 913 w 914"/>
              <a:gd name="T1" fmla="*/ 9 h 507"/>
              <a:gd name="T2" fmla="*/ 913 w 914"/>
              <a:gd name="T3" fmla="*/ 9 h 507"/>
              <a:gd name="T4" fmla="*/ 904 w 914"/>
              <a:gd name="T5" fmla="*/ 9 h 507"/>
              <a:gd name="T6" fmla="*/ 895 w 914"/>
              <a:gd name="T7" fmla="*/ 9 h 507"/>
              <a:gd name="T8" fmla="*/ 840 w 914"/>
              <a:gd name="T9" fmla="*/ 45 h 507"/>
              <a:gd name="T10" fmla="*/ 795 w 914"/>
              <a:gd name="T11" fmla="*/ 90 h 507"/>
              <a:gd name="T12" fmla="*/ 750 w 914"/>
              <a:gd name="T13" fmla="*/ 126 h 507"/>
              <a:gd name="T14" fmla="*/ 705 w 914"/>
              <a:gd name="T15" fmla="*/ 172 h 507"/>
              <a:gd name="T16" fmla="*/ 669 w 914"/>
              <a:gd name="T17" fmla="*/ 226 h 507"/>
              <a:gd name="T18" fmla="*/ 624 w 914"/>
              <a:gd name="T19" fmla="*/ 271 h 507"/>
              <a:gd name="T20" fmla="*/ 570 w 914"/>
              <a:gd name="T21" fmla="*/ 307 h 507"/>
              <a:gd name="T22" fmla="*/ 506 w 914"/>
              <a:gd name="T23" fmla="*/ 325 h 507"/>
              <a:gd name="T24" fmla="*/ 443 w 914"/>
              <a:gd name="T25" fmla="*/ 343 h 507"/>
              <a:gd name="T26" fmla="*/ 380 w 914"/>
              <a:gd name="T27" fmla="*/ 352 h 507"/>
              <a:gd name="T28" fmla="*/ 317 w 914"/>
              <a:gd name="T29" fmla="*/ 370 h 507"/>
              <a:gd name="T30" fmla="*/ 262 w 914"/>
              <a:gd name="T31" fmla="*/ 379 h 507"/>
              <a:gd name="T32" fmla="*/ 199 w 914"/>
              <a:gd name="T33" fmla="*/ 397 h 507"/>
              <a:gd name="T34" fmla="*/ 136 w 914"/>
              <a:gd name="T35" fmla="*/ 406 h 507"/>
              <a:gd name="T36" fmla="*/ 72 w 914"/>
              <a:gd name="T37" fmla="*/ 425 h 507"/>
              <a:gd name="T38" fmla="*/ 9 w 914"/>
              <a:gd name="T39" fmla="*/ 442 h 507"/>
              <a:gd name="T40" fmla="*/ 9 w 914"/>
              <a:gd name="T41" fmla="*/ 442 h 507"/>
              <a:gd name="T42" fmla="*/ 9 w 914"/>
              <a:gd name="T43" fmla="*/ 452 h 507"/>
              <a:gd name="T44" fmla="*/ 9 w 914"/>
              <a:gd name="T45" fmla="*/ 461 h 507"/>
              <a:gd name="T46" fmla="*/ 72 w 914"/>
              <a:gd name="T47" fmla="*/ 488 h 507"/>
              <a:gd name="T48" fmla="*/ 145 w 914"/>
              <a:gd name="T49" fmla="*/ 506 h 507"/>
              <a:gd name="T50" fmla="*/ 208 w 914"/>
              <a:gd name="T51" fmla="*/ 506 h 507"/>
              <a:gd name="T52" fmla="*/ 280 w 914"/>
              <a:gd name="T53" fmla="*/ 506 h 507"/>
              <a:gd name="T54" fmla="*/ 353 w 914"/>
              <a:gd name="T55" fmla="*/ 488 h 507"/>
              <a:gd name="T56" fmla="*/ 416 w 914"/>
              <a:gd name="T57" fmla="*/ 461 h 507"/>
              <a:gd name="T58" fmla="*/ 479 w 914"/>
              <a:gd name="T59" fmla="*/ 425 h 507"/>
              <a:gd name="T60" fmla="*/ 533 w 914"/>
              <a:gd name="T61" fmla="*/ 388 h 507"/>
              <a:gd name="T62" fmla="*/ 587 w 914"/>
              <a:gd name="T63" fmla="*/ 343 h 507"/>
              <a:gd name="T64" fmla="*/ 642 w 914"/>
              <a:gd name="T65" fmla="*/ 307 h 507"/>
              <a:gd name="T66" fmla="*/ 705 w 914"/>
              <a:gd name="T67" fmla="*/ 280 h 507"/>
              <a:gd name="T68" fmla="*/ 768 w 914"/>
              <a:gd name="T69" fmla="*/ 244 h 507"/>
              <a:gd name="T70" fmla="*/ 814 w 914"/>
              <a:gd name="T71" fmla="*/ 208 h 507"/>
              <a:gd name="T72" fmla="*/ 823 w 914"/>
              <a:gd name="T73" fmla="*/ 199 h 507"/>
              <a:gd name="T74" fmla="*/ 859 w 914"/>
              <a:gd name="T75" fmla="*/ 144 h 507"/>
              <a:gd name="T76" fmla="*/ 895 w 914"/>
              <a:gd name="T77" fmla="*/ 81 h 507"/>
              <a:gd name="T78" fmla="*/ 913 w 914"/>
              <a:gd name="T79" fmla="*/ 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14" h="507">
                <a:moveTo>
                  <a:pt x="913" y="9"/>
                </a:moveTo>
                <a:lnTo>
                  <a:pt x="913" y="9"/>
                </a:lnTo>
                <a:cubicBezTo>
                  <a:pt x="904" y="9"/>
                  <a:pt x="904" y="0"/>
                  <a:pt x="904" y="9"/>
                </a:cubicBezTo>
                <a:cubicBezTo>
                  <a:pt x="895" y="9"/>
                  <a:pt x="895" y="9"/>
                  <a:pt x="895" y="9"/>
                </a:cubicBezTo>
                <a:cubicBezTo>
                  <a:pt x="877" y="18"/>
                  <a:pt x="859" y="27"/>
                  <a:pt x="840" y="45"/>
                </a:cubicBezTo>
                <a:cubicBezTo>
                  <a:pt x="823" y="54"/>
                  <a:pt x="804" y="72"/>
                  <a:pt x="795" y="90"/>
                </a:cubicBezTo>
                <a:cubicBezTo>
                  <a:pt x="777" y="99"/>
                  <a:pt x="759" y="117"/>
                  <a:pt x="750" y="126"/>
                </a:cubicBezTo>
                <a:cubicBezTo>
                  <a:pt x="732" y="144"/>
                  <a:pt x="714" y="153"/>
                  <a:pt x="705" y="172"/>
                </a:cubicBezTo>
                <a:cubicBezTo>
                  <a:pt x="687" y="189"/>
                  <a:pt x="678" y="208"/>
                  <a:pt x="669" y="226"/>
                </a:cubicBezTo>
                <a:cubicBezTo>
                  <a:pt x="651" y="244"/>
                  <a:pt x="642" y="262"/>
                  <a:pt x="624" y="271"/>
                </a:cubicBezTo>
                <a:cubicBezTo>
                  <a:pt x="606" y="289"/>
                  <a:pt x="587" y="298"/>
                  <a:pt x="570" y="307"/>
                </a:cubicBezTo>
                <a:cubicBezTo>
                  <a:pt x="542" y="316"/>
                  <a:pt x="524" y="325"/>
                  <a:pt x="506" y="325"/>
                </a:cubicBezTo>
                <a:cubicBezTo>
                  <a:pt x="479" y="334"/>
                  <a:pt x="461" y="334"/>
                  <a:pt x="443" y="343"/>
                </a:cubicBezTo>
                <a:cubicBezTo>
                  <a:pt x="416" y="343"/>
                  <a:pt x="398" y="352"/>
                  <a:pt x="380" y="352"/>
                </a:cubicBezTo>
                <a:cubicBezTo>
                  <a:pt x="362" y="361"/>
                  <a:pt x="334" y="361"/>
                  <a:pt x="317" y="370"/>
                </a:cubicBezTo>
                <a:cubicBezTo>
                  <a:pt x="298" y="370"/>
                  <a:pt x="280" y="370"/>
                  <a:pt x="262" y="379"/>
                </a:cubicBezTo>
                <a:cubicBezTo>
                  <a:pt x="235" y="379"/>
                  <a:pt x="217" y="388"/>
                  <a:pt x="199" y="397"/>
                </a:cubicBezTo>
                <a:cubicBezTo>
                  <a:pt x="181" y="397"/>
                  <a:pt x="154" y="406"/>
                  <a:pt x="136" y="406"/>
                </a:cubicBezTo>
                <a:cubicBezTo>
                  <a:pt x="118" y="415"/>
                  <a:pt x="100" y="415"/>
                  <a:pt x="72" y="425"/>
                </a:cubicBezTo>
                <a:cubicBezTo>
                  <a:pt x="55" y="434"/>
                  <a:pt x="27" y="434"/>
                  <a:pt x="9" y="442"/>
                </a:cubicBezTo>
                <a:lnTo>
                  <a:pt x="9" y="442"/>
                </a:lnTo>
                <a:lnTo>
                  <a:pt x="9" y="452"/>
                </a:lnTo>
                <a:cubicBezTo>
                  <a:pt x="0" y="452"/>
                  <a:pt x="0" y="452"/>
                  <a:pt x="9" y="461"/>
                </a:cubicBezTo>
                <a:cubicBezTo>
                  <a:pt x="27" y="470"/>
                  <a:pt x="55" y="479"/>
                  <a:pt x="72" y="488"/>
                </a:cubicBezTo>
                <a:cubicBezTo>
                  <a:pt x="100" y="497"/>
                  <a:pt x="118" y="497"/>
                  <a:pt x="145" y="506"/>
                </a:cubicBezTo>
                <a:cubicBezTo>
                  <a:pt x="163" y="506"/>
                  <a:pt x="190" y="506"/>
                  <a:pt x="208" y="506"/>
                </a:cubicBezTo>
                <a:cubicBezTo>
                  <a:pt x="235" y="506"/>
                  <a:pt x="262" y="506"/>
                  <a:pt x="280" y="506"/>
                </a:cubicBezTo>
                <a:cubicBezTo>
                  <a:pt x="308" y="497"/>
                  <a:pt x="325" y="497"/>
                  <a:pt x="353" y="488"/>
                </a:cubicBezTo>
                <a:cubicBezTo>
                  <a:pt x="371" y="479"/>
                  <a:pt x="398" y="470"/>
                  <a:pt x="416" y="461"/>
                </a:cubicBezTo>
                <a:cubicBezTo>
                  <a:pt x="434" y="452"/>
                  <a:pt x="461" y="442"/>
                  <a:pt x="479" y="425"/>
                </a:cubicBezTo>
                <a:cubicBezTo>
                  <a:pt x="497" y="415"/>
                  <a:pt x="515" y="397"/>
                  <a:pt x="533" y="388"/>
                </a:cubicBezTo>
                <a:cubicBezTo>
                  <a:pt x="551" y="370"/>
                  <a:pt x="570" y="352"/>
                  <a:pt x="587" y="343"/>
                </a:cubicBezTo>
                <a:cubicBezTo>
                  <a:pt x="606" y="325"/>
                  <a:pt x="624" y="316"/>
                  <a:pt x="642" y="307"/>
                </a:cubicBezTo>
                <a:cubicBezTo>
                  <a:pt x="660" y="298"/>
                  <a:pt x="687" y="289"/>
                  <a:pt x="705" y="280"/>
                </a:cubicBezTo>
                <a:cubicBezTo>
                  <a:pt x="723" y="271"/>
                  <a:pt x="750" y="262"/>
                  <a:pt x="768" y="244"/>
                </a:cubicBezTo>
                <a:cubicBezTo>
                  <a:pt x="786" y="235"/>
                  <a:pt x="795" y="226"/>
                  <a:pt x="814" y="208"/>
                </a:cubicBezTo>
                <a:cubicBezTo>
                  <a:pt x="814" y="208"/>
                  <a:pt x="823" y="208"/>
                  <a:pt x="823" y="199"/>
                </a:cubicBezTo>
                <a:cubicBezTo>
                  <a:pt x="840" y="181"/>
                  <a:pt x="850" y="163"/>
                  <a:pt x="859" y="144"/>
                </a:cubicBezTo>
                <a:cubicBezTo>
                  <a:pt x="877" y="126"/>
                  <a:pt x="886" y="108"/>
                  <a:pt x="895" y="81"/>
                </a:cubicBezTo>
                <a:cubicBezTo>
                  <a:pt x="904" y="63"/>
                  <a:pt x="904" y="36"/>
                  <a:pt x="913" y="9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183">
            <a:extLst>
              <a:ext uri="{FF2B5EF4-FFF2-40B4-BE49-F238E27FC236}">
                <a16:creationId xmlns:a16="http://schemas.microsoft.com/office/drawing/2014/main" id="{319D7871-C9CD-7B45-BAFC-99A61602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1594" y="9628891"/>
            <a:ext cx="951017" cy="667205"/>
          </a:xfrm>
          <a:custGeom>
            <a:avLst/>
            <a:gdLst>
              <a:gd name="T0" fmla="*/ 814 w 842"/>
              <a:gd name="T1" fmla="*/ 10 h 589"/>
              <a:gd name="T2" fmla="*/ 814 w 842"/>
              <a:gd name="T3" fmla="*/ 10 h 589"/>
              <a:gd name="T4" fmla="*/ 814 w 842"/>
              <a:gd name="T5" fmla="*/ 10 h 589"/>
              <a:gd name="T6" fmla="*/ 814 w 842"/>
              <a:gd name="T7" fmla="*/ 10 h 589"/>
              <a:gd name="T8" fmla="*/ 805 w 842"/>
              <a:gd name="T9" fmla="*/ 10 h 589"/>
              <a:gd name="T10" fmla="*/ 805 w 842"/>
              <a:gd name="T11" fmla="*/ 10 h 589"/>
              <a:gd name="T12" fmla="*/ 741 w 842"/>
              <a:gd name="T13" fmla="*/ 118 h 589"/>
              <a:gd name="T14" fmla="*/ 732 w 842"/>
              <a:gd name="T15" fmla="*/ 127 h 589"/>
              <a:gd name="T16" fmla="*/ 723 w 842"/>
              <a:gd name="T17" fmla="*/ 145 h 589"/>
              <a:gd name="T18" fmla="*/ 705 w 842"/>
              <a:gd name="T19" fmla="*/ 163 h 589"/>
              <a:gd name="T20" fmla="*/ 678 w 842"/>
              <a:gd name="T21" fmla="*/ 217 h 589"/>
              <a:gd name="T22" fmla="*/ 606 w 842"/>
              <a:gd name="T23" fmla="*/ 317 h 589"/>
              <a:gd name="T24" fmla="*/ 488 w 842"/>
              <a:gd name="T25" fmla="*/ 380 h 589"/>
              <a:gd name="T26" fmla="*/ 461 w 842"/>
              <a:gd name="T27" fmla="*/ 389 h 589"/>
              <a:gd name="T28" fmla="*/ 425 w 842"/>
              <a:gd name="T29" fmla="*/ 389 h 589"/>
              <a:gd name="T30" fmla="*/ 371 w 842"/>
              <a:gd name="T31" fmla="*/ 407 h 589"/>
              <a:gd name="T32" fmla="*/ 244 w 842"/>
              <a:gd name="T33" fmla="*/ 443 h 589"/>
              <a:gd name="T34" fmla="*/ 127 w 842"/>
              <a:gd name="T35" fmla="*/ 497 h 589"/>
              <a:gd name="T36" fmla="*/ 10 w 842"/>
              <a:gd name="T37" fmla="*/ 552 h 589"/>
              <a:gd name="T38" fmla="*/ 10 w 842"/>
              <a:gd name="T39" fmla="*/ 561 h 589"/>
              <a:gd name="T40" fmla="*/ 10 w 842"/>
              <a:gd name="T41" fmla="*/ 561 h 589"/>
              <a:gd name="T42" fmla="*/ 145 w 842"/>
              <a:gd name="T43" fmla="*/ 588 h 589"/>
              <a:gd name="T44" fmla="*/ 280 w 842"/>
              <a:gd name="T45" fmla="*/ 570 h 589"/>
              <a:gd name="T46" fmla="*/ 407 w 842"/>
              <a:gd name="T47" fmla="*/ 516 h 589"/>
              <a:gd name="T48" fmla="*/ 470 w 842"/>
              <a:gd name="T49" fmla="*/ 479 h 589"/>
              <a:gd name="T50" fmla="*/ 525 w 842"/>
              <a:gd name="T51" fmla="*/ 434 h 589"/>
              <a:gd name="T52" fmla="*/ 624 w 842"/>
              <a:gd name="T53" fmla="*/ 353 h 589"/>
              <a:gd name="T54" fmla="*/ 750 w 842"/>
              <a:gd name="T55" fmla="*/ 281 h 589"/>
              <a:gd name="T56" fmla="*/ 795 w 842"/>
              <a:gd name="T57" fmla="*/ 226 h 589"/>
              <a:gd name="T58" fmla="*/ 814 w 842"/>
              <a:gd name="T59" fmla="*/ 190 h 589"/>
              <a:gd name="T60" fmla="*/ 814 w 842"/>
              <a:gd name="T61" fmla="*/ 190 h 589"/>
              <a:gd name="T62" fmla="*/ 823 w 842"/>
              <a:gd name="T63" fmla="*/ 172 h 589"/>
              <a:gd name="T64" fmla="*/ 823 w 842"/>
              <a:gd name="T65" fmla="*/ 154 h 589"/>
              <a:gd name="T66" fmla="*/ 814 w 842"/>
              <a:gd name="T67" fmla="*/ 1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2" h="589">
                <a:moveTo>
                  <a:pt x="814" y="10"/>
                </a:moveTo>
                <a:lnTo>
                  <a:pt x="814" y="10"/>
                </a:lnTo>
                <a:lnTo>
                  <a:pt x="814" y="10"/>
                </a:lnTo>
                <a:lnTo>
                  <a:pt x="814" y="10"/>
                </a:lnTo>
                <a:cubicBezTo>
                  <a:pt x="805" y="0"/>
                  <a:pt x="805" y="10"/>
                  <a:pt x="805" y="10"/>
                </a:cubicBezTo>
                <a:lnTo>
                  <a:pt x="805" y="10"/>
                </a:lnTo>
                <a:cubicBezTo>
                  <a:pt x="778" y="55"/>
                  <a:pt x="759" y="91"/>
                  <a:pt x="741" y="118"/>
                </a:cubicBezTo>
                <a:cubicBezTo>
                  <a:pt x="741" y="127"/>
                  <a:pt x="732" y="127"/>
                  <a:pt x="732" y="127"/>
                </a:cubicBezTo>
                <a:cubicBezTo>
                  <a:pt x="732" y="136"/>
                  <a:pt x="732" y="136"/>
                  <a:pt x="723" y="145"/>
                </a:cubicBezTo>
                <a:cubicBezTo>
                  <a:pt x="723" y="154"/>
                  <a:pt x="714" y="154"/>
                  <a:pt x="705" y="163"/>
                </a:cubicBezTo>
                <a:cubicBezTo>
                  <a:pt x="696" y="181"/>
                  <a:pt x="687" y="199"/>
                  <a:pt x="678" y="217"/>
                </a:cubicBezTo>
                <a:cubicBezTo>
                  <a:pt x="660" y="244"/>
                  <a:pt x="642" y="290"/>
                  <a:pt x="606" y="317"/>
                </a:cubicBezTo>
                <a:cubicBezTo>
                  <a:pt x="570" y="353"/>
                  <a:pt x="533" y="371"/>
                  <a:pt x="488" y="380"/>
                </a:cubicBezTo>
                <a:cubicBezTo>
                  <a:pt x="461" y="389"/>
                  <a:pt x="461" y="389"/>
                  <a:pt x="461" y="389"/>
                </a:cubicBezTo>
                <a:cubicBezTo>
                  <a:pt x="452" y="389"/>
                  <a:pt x="434" y="389"/>
                  <a:pt x="425" y="389"/>
                </a:cubicBezTo>
                <a:cubicBezTo>
                  <a:pt x="407" y="398"/>
                  <a:pt x="389" y="407"/>
                  <a:pt x="371" y="407"/>
                </a:cubicBezTo>
                <a:cubicBezTo>
                  <a:pt x="326" y="425"/>
                  <a:pt x="289" y="434"/>
                  <a:pt x="244" y="443"/>
                </a:cubicBezTo>
                <a:cubicBezTo>
                  <a:pt x="208" y="461"/>
                  <a:pt x="172" y="479"/>
                  <a:pt x="127" y="497"/>
                </a:cubicBezTo>
                <a:cubicBezTo>
                  <a:pt x="91" y="506"/>
                  <a:pt x="46" y="525"/>
                  <a:pt x="10" y="552"/>
                </a:cubicBezTo>
                <a:cubicBezTo>
                  <a:pt x="10" y="552"/>
                  <a:pt x="10" y="552"/>
                  <a:pt x="10" y="561"/>
                </a:cubicBezTo>
                <a:cubicBezTo>
                  <a:pt x="0" y="561"/>
                  <a:pt x="10" y="561"/>
                  <a:pt x="10" y="561"/>
                </a:cubicBezTo>
                <a:cubicBezTo>
                  <a:pt x="55" y="579"/>
                  <a:pt x="100" y="588"/>
                  <a:pt x="145" y="588"/>
                </a:cubicBezTo>
                <a:cubicBezTo>
                  <a:pt x="190" y="588"/>
                  <a:pt x="235" y="579"/>
                  <a:pt x="280" y="570"/>
                </a:cubicBezTo>
                <a:cubicBezTo>
                  <a:pt x="326" y="552"/>
                  <a:pt x="371" y="534"/>
                  <a:pt x="407" y="516"/>
                </a:cubicBezTo>
                <a:cubicBezTo>
                  <a:pt x="434" y="506"/>
                  <a:pt x="452" y="488"/>
                  <a:pt x="470" y="479"/>
                </a:cubicBezTo>
                <a:cubicBezTo>
                  <a:pt x="488" y="461"/>
                  <a:pt x="506" y="452"/>
                  <a:pt x="525" y="434"/>
                </a:cubicBezTo>
                <a:cubicBezTo>
                  <a:pt x="552" y="398"/>
                  <a:pt x="588" y="371"/>
                  <a:pt x="624" y="353"/>
                </a:cubicBezTo>
                <a:cubicBezTo>
                  <a:pt x="669" y="326"/>
                  <a:pt x="714" y="308"/>
                  <a:pt x="750" y="281"/>
                </a:cubicBezTo>
                <a:cubicBezTo>
                  <a:pt x="769" y="263"/>
                  <a:pt x="786" y="244"/>
                  <a:pt x="795" y="226"/>
                </a:cubicBezTo>
                <a:cubicBezTo>
                  <a:pt x="805" y="217"/>
                  <a:pt x="805" y="208"/>
                  <a:pt x="814" y="190"/>
                </a:cubicBezTo>
                <a:lnTo>
                  <a:pt x="814" y="190"/>
                </a:lnTo>
                <a:cubicBezTo>
                  <a:pt x="814" y="181"/>
                  <a:pt x="823" y="181"/>
                  <a:pt x="823" y="172"/>
                </a:cubicBezTo>
                <a:cubicBezTo>
                  <a:pt x="823" y="163"/>
                  <a:pt x="823" y="163"/>
                  <a:pt x="823" y="154"/>
                </a:cubicBezTo>
                <a:cubicBezTo>
                  <a:pt x="841" y="109"/>
                  <a:pt x="841" y="55"/>
                  <a:pt x="814" y="1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184">
            <a:extLst>
              <a:ext uri="{FF2B5EF4-FFF2-40B4-BE49-F238E27FC236}">
                <a16:creationId xmlns:a16="http://schemas.microsoft.com/office/drawing/2014/main" id="{9CAA21F0-E607-8549-ABC3-D0249CBC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8603" y="8025608"/>
            <a:ext cx="74689" cy="4981"/>
          </a:xfrm>
          <a:custGeom>
            <a:avLst/>
            <a:gdLst>
              <a:gd name="T0" fmla="*/ 64 w 65"/>
              <a:gd name="T1" fmla="*/ 0 h 1"/>
              <a:gd name="T2" fmla="*/ 64 w 65"/>
              <a:gd name="T3" fmla="*/ 0 h 1"/>
              <a:gd name="T4" fmla="*/ 0 w 65"/>
              <a:gd name="T5" fmla="*/ 0 h 1"/>
              <a:gd name="T6" fmla="*/ 0 w 65"/>
              <a:gd name="T7" fmla="*/ 0 h 1"/>
              <a:gd name="T8" fmla="*/ 64 w 6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">
                <a:moveTo>
                  <a:pt x="64" y="0"/>
                </a:moveTo>
                <a:lnTo>
                  <a:pt x="64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64" y="0"/>
                  <a:pt x="64" y="0"/>
                  <a:pt x="64" y="0"/>
                </a:cubicBezTo>
              </a:path>
            </a:pathLst>
          </a:custGeom>
          <a:solidFill>
            <a:srgbClr val="5F5D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185">
            <a:extLst>
              <a:ext uri="{FF2B5EF4-FFF2-40B4-BE49-F238E27FC236}">
                <a16:creationId xmlns:a16="http://schemas.microsoft.com/office/drawing/2014/main" id="{173E2F67-4B98-7843-8620-94E60475E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5723" y="8025608"/>
            <a:ext cx="2783338" cy="2897860"/>
          </a:xfrm>
          <a:custGeom>
            <a:avLst/>
            <a:gdLst>
              <a:gd name="T0" fmla="*/ 2340 w 2467"/>
              <a:gd name="T1" fmla="*/ 262 h 2567"/>
              <a:gd name="T2" fmla="*/ 1933 w 2467"/>
              <a:gd name="T3" fmla="*/ 99 h 2567"/>
              <a:gd name="T4" fmla="*/ 1644 w 2467"/>
              <a:gd name="T5" fmla="*/ 108 h 2567"/>
              <a:gd name="T6" fmla="*/ 1608 w 2467"/>
              <a:gd name="T7" fmla="*/ 235 h 2567"/>
              <a:gd name="T8" fmla="*/ 1689 w 2467"/>
              <a:gd name="T9" fmla="*/ 614 h 2567"/>
              <a:gd name="T10" fmla="*/ 1563 w 2467"/>
              <a:gd name="T11" fmla="*/ 967 h 2567"/>
              <a:gd name="T12" fmla="*/ 1029 w 2467"/>
              <a:gd name="T13" fmla="*/ 949 h 2567"/>
              <a:gd name="T14" fmla="*/ 876 w 2467"/>
              <a:gd name="T15" fmla="*/ 1084 h 2567"/>
              <a:gd name="T16" fmla="*/ 849 w 2467"/>
              <a:gd name="T17" fmla="*/ 1364 h 2567"/>
              <a:gd name="T18" fmla="*/ 749 w 2467"/>
              <a:gd name="T19" fmla="*/ 1527 h 2567"/>
              <a:gd name="T20" fmla="*/ 469 w 2467"/>
              <a:gd name="T21" fmla="*/ 1301 h 2567"/>
              <a:gd name="T22" fmla="*/ 460 w 2467"/>
              <a:gd name="T23" fmla="*/ 659 h 2567"/>
              <a:gd name="T24" fmla="*/ 478 w 2467"/>
              <a:gd name="T25" fmla="*/ 443 h 2567"/>
              <a:gd name="T26" fmla="*/ 505 w 2467"/>
              <a:gd name="T27" fmla="*/ 316 h 2567"/>
              <a:gd name="T28" fmla="*/ 713 w 2467"/>
              <a:gd name="T29" fmla="*/ 172 h 2567"/>
              <a:gd name="T30" fmla="*/ 1038 w 2467"/>
              <a:gd name="T31" fmla="*/ 108 h 2567"/>
              <a:gd name="T32" fmla="*/ 1183 w 2467"/>
              <a:gd name="T33" fmla="*/ 63 h 2567"/>
              <a:gd name="T34" fmla="*/ 749 w 2467"/>
              <a:gd name="T35" fmla="*/ 54 h 2567"/>
              <a:gd name="T36" fmla="*/ 505 w 2467"/>
              <a:gd name="T37" fmla="*/ 226 h 2567"/>
              <a:gd name="T38" fmla="*/ 433 w 2467"/>
              <a:gd name="T39" fmla="*/ 27 h 2567"/>
              <a:gd name="T40" fmla="*/ 389 w 2467"/>
              <a:gd name="T41" fmla="*/ 0 h 2567"/>
              <a:gd name="T42" fmla="*/ 389 w 2467"/>
              <a:gd name="T43" fmla="*/ 0 h 2567"/>
              <a:gd name="T44" fmla="*/ 380 w 2467"/>
              <a:gd name="T45" fmla="*/ 406 h 2567"/>
              <a:gd name="T46" fmla="*/ 380 w 2467"/>
              <a:gd name="T47" fmla="*/ 1084 h 2567"/>
              <a:gd name="T48" fmla="*/ 344 w 2467"/>
              <a:gd name="T49" fmla="*/ 1491 h 2567"/>
              <a:gd name="T50" fmla="*/ 27 w 2467"/>
              <a:gd name="T51" fmla="*/ 1527 h 2567"/>
              <a:gd name="T52" fmla="*/ 9 w 2467"/>
              <a:gd name="T53" fmla="*/ 1572 h 2567"/>
              <a:gd name="T54" fmla="*/ 344 w 2467"/>
              <a:gd name="T55" fmla="*/ 1608 h 2567"/>
              <a:gd name="T56" fmla="*/ 344 w 2467"/>
              <a:gd name="T57" fmla="*/ 1924 h 2567"/>
              <a:gd name="T58" fmla="*/ 371 w 2467"/>
              <a:gd name="T59" fmla="*/ 2566 h 2567"/>
              <a:gd name="T60" fmla="*/ 389 w 2467"/>
              <a:gd name="T61" fmla="*/ 2430 h 2567"/>
              <a:gd name="T62" fmla="*/ 433 w 2467"/>
              <a:gd name="T63" fmla="*/ 1879 h 2567"/>
              <a:gd name="T64" fmla="*/ 460 w 2467"/>
              <a:gd name="T65" fmla="*/ 1518 h 2567"/>
              <a:gd name="T66" fmla="*/ 776 w 2467"/>
              <a:gd name="T67" fmla="*/ 1572 h 2567"/>
              <a:gd name="T68" fmla="*/ 930 w 2467"/>
              <a:gd name="T69" fmla="*/ 1265 h 2567"/>
              <a:gd name="T70" fmla="*/ 975 w 2467"/>
              <a:gd name="T71" fmla="*/ 1075 h 2567"/>
              <a:gd name="T72" fmla="*/ 1138 w 2467"/>
              <a:gd name="T73" fmla="*/ 1048 h 2567"/>
              <a:gd name="T74" fmla="*/ 1617 w 2467"/>
              <a:gd name="T75" fmla="*/ 1057 h 2567"/>
              <a:gd name="T76" fmla="*/ 1780 w 2467"/>
              <a:gd name="T77" fmla="*/ 723 h 2567"/>
              <a:gd name="T78" fmla="*/ 1671 w 2467"/>
              <a:gd name="T79" fmla="*/ 280 h 2567"/>
              <a:gd name="T80" fmla="*/ 1671 w 2467"/>
              <a:gd name="T81" fmla="*/ 144 h 2567"/>
              <a:gd name="T82" fmla="*/ 2023 w 2467"/>
              <a:gd name="T83" fmla="*/ 172 h 2567"/>
              <a:gd name="T84" fmla="*/ 2457 w 2467"/>
              <a:gd name="T85" fmla="*/ 280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67" h="2567">
                <a:moveTo>
                  <a:pt x="2430" y="244"/>
                </a:moveTo>
                <a:lnTo>
                  <a:pt x="2430" y="244"/>
                </a:lnTo>
                <a:cubicBezTo>
                  <a:pt x="2403" y="253"/>
                  <a:pt x="2376" y="262"/>
                  <a:pt x="2340" y="262"/>
                </a:cubicBezTo>
                <a:cubicBezTo>
                  <a:pt x="2303" y="262"/>
                  <a:pt x="2276" y="253"/>
                  <a:pt x="2240" y="235"/>
                </a:cubicBezTo>
                <a:cubicBezTo>
                  <a:pt x="2177" y="208"/>
                  <a:pt x="2114" y="163"/>
                  <a:pt x="2041" y="135"/>
                </a:cubicBezTo>
                <a:cubicBezTo>
                  <a:pt x="2005" y="117"/>
                  <a:pt x="1969" y="108"/>
                  <a:pt x="1933" y="99"/>
                </a:cubicBezTo>
                <a:cubicBezTo>
                  <a:pt x="1897" y="90"/>
                  <a:pt x="1861" y="81"/>
                  <a:pt x="1816" y="81"/>
                </a:cubicBezTo>
                <a:cubicBezTo>
                  <a:pt x="1780" y="81"/>
                  <a:pt x="1743" y="81"/>
                  <a:pt x="1707" y="90"/>
                </a:cubicBezTo>
                <a:cubicBezTo>
                  <a:pt x="1680" y="90"/>
                  <a:pt x="1662" y="99"/>
                  <a:pt x="1644" y="108"/>
                </a:cubicBezTo>
                <a:cubicBezTo>
                  <a:pt x="1635" y="117"/>
                  <a:pt x="1626" y="127"/>
                  <a:pt x="1617" y="135"/>
                </a:cubicBezTo>
                <a:cubicBezTo>
                  <a:pt x="1608" y="144"/>
                  <a:pt x="1608" y="163"/>
                  <a:pt x="1608" y="172"/>
                </a:cubicBezTo>
                <a:cubicBezTo>
                  <a:pt x="1599" y="199"/>
                  <a:pt x="1608" y="217"/>
                  <a:pt x="1608" y="235"/>
                </a:cubicBezTo>
                <a:cubicBezTo>
                  <a:pt x="1608" y="253"/>
                  <a:pt x="1617" y="271"/>
                  <a:pt x="1617" y="289"/>
                </a:cubicBezTo>
                <a:cubicBezTo>
                  <a:pt x="1626" y="325"/>
                  <a:pt x="1635" y="370"/>
                  <a:pt x="1644" y="406"/>
                </a:cubicBezTo>
                <a:cubicBezTo>
                  <a:pt x="1662" y="470"/>
                  <a:pt x="1680" y="542"/>
                  <a:pt x="1689" y="614"/>
                </a:cubicBezTo>
                <a:cubicBezTo>
                  <a:pt x="1689" y="650"/>
                  <a:pt x="1698" y="687"/>
                  <a:pt x="1689" y="723"/>
                </a:cubicBezTo>
                <a:cubicBezTo>
                  <a:pt x="1689" y="750"/>
                  <a:pt x="1680" y="786"/>
                  <a:pt x="1671" y="813"/>
                </a:cubicBezTo>
                <a:cubicBezTo>
                  <a:pt x="1644" y="876"/>
                  <a:pt x="1608" y="931"/>
                  <a:pt x="1563" y="967"/>
                </a:cubicBezTo>
                <a:cubicBezTo>
                  <a:pt x="1508" y="994"/>
                  <a:pt x="1445" y="994"/>
                  <a:pt x="1373" y="994"/>
                </a:cubicBezTo>
                <a:cubicBezTo>
                  <a:pt x="1310" y="985"/>
                  <a:pt x="1237" y="958"/>
                  <a:pt x="1156" y="949"/>
                </a:cubicBezTo>
                <a:cubicBezTo>
                  <a:pt x="1111" y="949"/>
                  <a:pt x="1075" y="949"/>
                  <a:pt x="1029" y="949"/>
                </a:cubicBezTo>
                <a:cubicBezTo>
                  <a:pt x="1011" y="958"/>
                  <a:pt x="984" y="958"/>
                  <a:pt x="966" y="967"/>
                </a:cubicBezTo>
                <a:cubicBezTo>
                  <a:pt x="939" y="976"/>
                  <a:pt x="921" y="994"/>
                  <a:pt x="903" y="1021"/>
                </a:cubicBezTo>
                <a:cubicBezTo>
                  <a:pt x="885" y="1039"/>
                  <a:pt x="876" y="1066"/>
                  <a:pt x="876" y="1084"/>
                </a:cubicBezTo>
                <a:cubicBezTo>
                  <a:pt x="867" y="1102"/>
                  <a:pt x="867" y="1129"/>
                  <a:pt x="858" y="1147"/>
                </a:cubicBezTo>
                <a:cubicBezTo>
                  <a:pt x="858" y="1184"/>
                  <a:pt x="858" y="1220"/>
                  <a:pt x="858" y="1265"/>
                </a:cubicBezTo>
                <a:cubicBezTo>
                  <a:pt x="858" y="1301"/>
                  <a:pt x="849" y="1337"/>
                  <a:pt x="849" y="1364"/>
                </a:cubicBezTo>
                <a:cubicBezTo>
                  <a:pt x="840" y="1400"/>
                  <a:pt x="831" y="1437"/>
                  <a:pt x="822" y="1463"/>
                </a:cubicBezTo>
                <a:cubicBezTo>
                  <a:pt x="813" y="1473"/>
                  <a:pt x="804" y="1491"/>
                  <a:pt x="785" y="1500"/>
                </a:cubicBezTo>
                <a:cubicBezTo>
                  <a:pt x="776" y="1509"/>
                  <a:pt x="768" y="1518"/>
                  <a:pt x="749" y="1527"/>
                </a:cubicBezTo>
                <a:cubicBezTo>
                  <a:pt x="722" y="1536"/>
                  <a:pt x="686" y="1545"/>
                  <a:pt x="650" y="1545"/>
                </a:cubicBezTo>
                <a:cubicBezTo>
                  <a:pt x="587" y="1536"/>
                  <a:pt x="523" y="1518"/>
                  <a:pt x="460" y="1500"/>
                </a:cubicBezTo>
                <a:cubicBezTo>
                  <a:pt x="460" y="1428"/>
                  <a:pt x="469" y="1364"/>
                  <a:pt x="469" y="1301"/>
                </a:cubicBezTo>
                <a:cubicBezTo>
                  <a:pt x="469" y="1229"/>
                  <a:pt x="469" y="1156"/>
                  <a:pt x="469" y="1093"/>
                </a:cubicBezTo>
                <a:cubicBezTo>
                  <a:pt x="469" y="1057"/>
                  <a:pt x="469" y="1021"/>
                  <a:pt x="469" y="976"/>
                </a:cubicBezTo>
                <a:cubicBezTo>
                  <a:pt x="469" y="876"/>
                  <a:pt x="460" y="768"/>
                  <a:pt x="460" y="659"/>
                </a:cubicBezTo>
                <a:cubicBezTo>
                  <a:pt x="460" y="614"/>
                  <a:pt x="460" y="569"/>
                  <a:pt x="460" y="524"/>
                </a:cubicBezTo>
                <a:cubicBezTo>
                  <a:pt x="460" y="515"/>
                  <a:pt x="460" y="506"/>
                  <a:pt x="460" y="497"/>
                </a:cubicBezTo>
                <a:cubicBezTo>
                  <a:pt x="469" y="479"/>
                  <a:pt x="478" y="461"/>
                  <a:pt x="478" y="443"/>
                </a:cubicBezTo>
                <a:cubicBezTo>
                  <a:pt x="487" y="425"/>
                  <a:pt x="487" y="416"/>
                  <a:pt x="487" y="406"/>
                </a:cubicBezTo>
                <a:cubicBezTo>
                  <a:pt x="487" y="397"/>
                  <a:pt x="496" y="388"/>
                  <a:pt x="496" y="380"/>
                </a:cubicBezTo>
                <a:cubicBezTo>
                  <a:pt x="496" y="361"/>
                  <a:pt x="505" y="334"/>
                  <a:pt x="505" y="316"/>
                </a:cubicBezTo>
                <a:cubicBezTo>
                  <a:pt x="515" y="289"/>
                  <a:pt x="523" y="271"/>
                  <a:pt x="532" y="253"/>
                </a:cubicBezTo>
                <a:cubicBezTo>
                  <a:pt x="560" y="217"/>
                  <a:pt x="605" y="199"/>
                  <a:pt x="650" y="190"/>
                </a:cubicBezTo>
                <a:cubicBezTo>
                  <a:pt x="668" y="181"/>
                  <a:pt x="695" y="181"/>
                  <a:pt x="713" y="172"/>
                </a:cubicBezTo>
                <a:cubicBezTo>
                  <a:pt x="731" y="172"/>
                  <a:pt x="758" y="172"/>
                  <a:pt x="776" y="163"/>
                </a:cubicBezTo>
                <a:cubicBezTo>
                  <a:pt x="822" y="153"/>
                  <a:pt x="867" y="153"/>
                  <a:pt x="912" y="144"/>
                </a:cubicBezTo>
                <a:cubicBezTo>
                  <a:pt x="957" y="135"/>
                  <a:pt x="993" y="127"/>
                  <a:pt x="1038" y="108"/>
                </a:cubicBezTo>
                <a:cubicBezTo>
                  <a:pt x="1084" y="99"/>
                  <a:pt x="1129" y="90"/>
                  <a:pt x="1183" y="72"/>
                </a:cubicBezTo>
                <a:lnTo>
                  <a:pt x="1183" y="72"/>
                </a:lnTo>
                <a:cubicBezTo>
                  <a:pt x="1183" y="63"/>
                  <a:pt x="1183" y="63"/>
                  <a:pt x="1183" y="63"/>
                </a:cubicBezTo>
                <a:cubicBezTo>
                  <a:pt x="1138" y="36"/>
                  <a:pt x="1084" y="27"/>
                  <a:pt x="1038" y="18"/>
                </a:cubicBezTo>
                <a:cubicBezTo>
                  <a:pt x="984" y="9"/>
                  <a:pt x="939" y="9"/>
                  <a:pt x="894" y="18"/>
                </a:cubicBezTo>
                <a:cubicBezTo>
                  <a:pt x="840" y="27"/>
                  <a:pt x="794" y="36"/>
                  <a:pt x="749" y="54"/>
                </a:cubicBezTo>
                <a:cubicBezTo>
                  <a:pt x="722" y="63"/>
                  <a:pt x="704" y="72"/>
                  <a:pt x="677" y="90"/>
                </a:cubicBezTo>
                <a:cubicBezTo>
                  <a:pt x="659" y="99"/>
                  <a:pt x="641" y="117"/>
                  <a:pt x="614" y="127"/>
                </a:cubicBezTo>
                <a:cubicBezTo>
                  <a:pt x="578" y="163"/>
                  <a:pt x="541" y="199"/>
                  <a:pt x="505" y="226"/>
                </a:cubicBezTo>
                <a:cubicBezTo>
                  <a:pt x="487" y="244"/>
                  <a:pt x="469" y="262"/>
                  <a:pt x="451" y="280"/>
                </a:cubicBezTo>
                <a:lnTo>
                  <a:pt x="451" y="280"/>
                </a:lnTo>
                <a:cubicBezTo>
                  <a:pt x="442" y="199"/>
                  <a:pt x="442" y="117"/>
                  <a:pt x="433" y="27"/>
                </a:cubicBezTo>
                <a:cubicBezTo>
                  <a:pt x="433" y="18"/>
                  <a:pt x="433" y="9"/>
                  <a:pt x="433" y="0"/>
                </a:cubicBezTo>
                <a:lnTo>
                  <a:pt x="433" y="0"/>
                </a:lnTo>
                <a:cubicBezTo>
                  <a:pt x="389" y="0"/>
                  <a:pt x="389" y="0"/>
                  <a:pt x="389" y="0"/>
                </a:cubicBezTo>
                <a:lnTo>
                  <a:pt x="389" y="0"/>
                </a:lnTo>
                <a:lnTo>
                  <a:pt x="389" y="0"/>
                </a:lnTo>
                <a:lnTo>
                  <a:pt x="389" y="0"/>
                </a:lnTo>
                <a:cubicBezTo>
                  <a:pt x="380" y="0"/>
                  <a:pt x="380" y="0"/>
                  <a:pt x="380" y="0"/>
                </a:cubicBezTo>
                <a:cubicBezTo>
                  <a:pt x="380" y="352"/>
                  <a:pt x="380" y="352"/>
                  <a:pt x="380" y="352"/>
                </a:cubicBezTo>
                <a:cubicBezTo>
                  <a:pt x="380" y="406"/>
                  <a:pt x="380" y="406"/>
                  <a:pt x="380" y="406"/>
                </a:cubicBezTo>
                <a:cubicBezTo>
                  <a:pt x="380" y="542"/>
                  <a:pt x="380" y="542"/>
                  <a:pt x="380" y="542"/>
                </a:cubicBezTo>
                <a:cubicBezTo>
                  <a:pt x="380" y="596"/>
                  <a:pt x="380" y="596"/>
                  <a:pt x="380" y="596"/>
                </a:cubicBezTo>
                <a:cubicBezTo>
                  <a:pt x="380" y="1084"/>
                  <a:pt x="380" y="1084"/>
                  <a:pt x="380" y="1084"/>
                </a:cubicBezTo>
                <a:cubicBezTo>
                  <a:pt x="371" y="1084"/>
                  <a:pt x="353" y="1084"/>
                  <a:pt x="344" y="1084"/>
                </a:cubicBezTo>
                <a:cubicBezTo>
                  <a:pt x="344" y="1156"/>
                  <a:pt x="344" y="1229"/>
                  <a:pt x="344" y="1292"/>
                </a:cubicBezTo>
                <a:cubicBezTo>
                  <a:pt x="344" y="1491"/>
                  <a:pt x="344" y="1491"/>
                  <a:pt x="344" y="1491"/>
                </a:cubicBezTo>
                <a:lnTo>
                  <a:pt x="335" y="1491"/>
                </a:lnTo>
                <a:cubicBezTo>
                  <a:pt x="271" y="1518"/>
                  <a:pt x="199" y="1536"/>
                  <a:pt x="127" y="1545"/>
                </a:cubicBezTo>
                <a:cubicBezTo>
                  <a:pt x="91" y="1545"/>
                  <a:pt x="55" y="1536"/>
                  <a:pt x="27" y="1527"/>
                </a:cubicBezTo>
                <a:cubicBezTo>
                  <a:pt x="18" y="1518"/>
                  <a:pt x="9" y="1509"/>
                  <a:pt x="0" y="1509"/>
                </a:cubicBezTo>
                <a:cubicBezTo>
                  <a:pt x="0" y="1527"/>
                  <a:pt x="0" y="1554"/>
                  <a:pt x="9" y="1572"/>
                </a:cubicBezTo>
                <a:lnTo>
                  <a:pt x="9" y="1572"/>
                </a:lnTo>
                <a:cubicBezTo>
                  <a:pt x="46" y="1590"/>
                  <a:pt x="91" y="1590"/>
                  <a:pt x="127" y="1581"/>
                </a:cubicBezTo>
                <a:cubicBezTo>
                  <a:pt x="208" y="1572"/>
                  <a:pt x="271" y="1536"/>
                  <a:pt x="344" y="1500"/>
                </a:cubicBezTo>
                <a:cubicBezTo>
                  <a:pt x="344" y="1608"/>
                  <a:pt x="344" y="1608"/>
                  <a:pt x="344" y="1608"/>
                </a:cubicBezTo>
                <a:cubicBezTo>
                  <a:pt x="335" y="1771"/>
                  <a:pt x="335" y="1771"/>
                  <a:pt x="335" y="1771"/>
                </a:cubicBezTo>
                <a:cubicBezTo>
                  <a:pt x="335" y="1879"/>
                  <a:pt x="335" y="1879"/>
                  <a:pt x="335" y="1879"/>
                </a:cubicBezTo>
                <a:cubicBezTo>
                  <a:pt x="344" y="1924"/>
                  <a:pt x="344" y="1924"/>
                  <a:pt x="344" y="1924"/>
                </a:cubicBezTo>
                <a:cubicBezTo>
                  <a:pt x="344" y="2141"/>
                  <a:pt x="344" y="2349"/>
                  <a:pt x="353" y="2566"/>
                </a:cubicBezTo>
                <a:cubicBezTo>
                  <a:pt x="362" y="2566"/>
                  <a:pt x="362" y="2566"/>
                  <a:pt x="362" y="2566"/>
                </a:cubicBezTo>
                <a:lnTo>
                  <a:pt x="371" y="2566"/>
                </a:lnTo>
                <a:cubicBezTo>
                  <a:pt x="371" y="2539"/>
                  <a:pt x="380" y="2503"/>
                  <a:pt x="380" y="2476"/>
                </a:cubicBezTo>
                <a:cubicBezTo>
                  <a:pt x="380" y="2458"/>
                  <a:pt x="380" y="2449"/>
                  <a:pt x="389" y="2430"/>
                </a:cubicBezTo>
                <a:lnTo>
                  <a:pt x="389" y="2430"/>
                </a:lnTo>
                <a:cubicBezTo>
                  <a:pt x="389" y="2412"/>
                  <a:pt x="389" y="2385"/>
                  <a:pt x="389" y="2367"/>
                </a:cubicBezTo>
                <a:cubicBezTo>
                  <a:pt x="406" y="2223"/>
                  <a:pt x="424" y="2078"/>
                  <a:pt x="433" y="1934"/>
                </a:cubicBezTo>
                <a:cubicBezTo>
                  <a:pt x="433" y="1879"/>
                  <a:pt x="433" y="1879"/>
                  <a:pt x="433" y="1879"/>
                </a:cubicBezTo>
                <a:cubicBezTo>
                  <a:pt x="442" y="1771"/>
                  <a:pt x="442" y="1771"/>
                  <a:pt x="442" y="1771"/>
                </a:cubicBezTo>
                <a:cubicBezTo>
                  <a:pt x="451" y="1617"/>
                  <a:pt x="451" y="1617"/>
                  <a:pt x="451" y="1617"/>
                </a:cubicBezTo>
                <a:cubicBezTo>
                  <a:pt x="460" y="1581"/>
                  <a:pt x="460" y="1545"/>
                  <a:pt x="460" y="1518"/>
                </a:cubicBezTo>
                <a:cubicBezTo>
                  <a:pt x="515" y="1545"/>
                  <a:pt x="578" y="1572"/>
                  <a:pt x="650" y="1581"/>
                </a:cubicBezTo>
                <a:cubicBezTo>
                  <a:pt x="686" y="1590"/>
                  <a:pt x="731" y="1590"/>
                  <a:pt x="768" y="1572"/>
                </a:cubicBezTo>
                <a:cubicBezTo>
                  <a:pt x="776" y="1572"/>
                  <a:pt x="776" y="1572"/>
                  <a:pt x="776" y="1572"/>
                </a:cubicBezTo>
                <a:cubicBezTo>
                  <a:pt x="813" y="1554"/>
                  <a:pt x="849" y="1527"/>
                  <a:pt x="876" y="1500"/>
                </a:cubicBezTo>
                <a:cubicBezTo>
                  <a:pt x="894" y="1463"/>
                  <a:pt x="912" y="1418"/>
                  <a:pt x="921" y="1382"/>
                </a:cubicBezTo>
                <a:cubicBezTo>
                  <a:pt x="930" y="1337"/>
                  <a:pt x="930" y="1301"/>
                  <a:pt x="930" y="1265"/>
                </a:cubicBezTo>
                <a:cubicBezTo>
                  <a:pt x="939" y="1229"/>
                  <a:pt x="939" y="1193"/>
                  <a:pt x="948" y="1156"/>
                </a:cubicBezTo>
                <a:cubicBezTo>
                  <a:pt x="948" y="1139"/>
                  <a:pt x="957" y="1120"/>
                  <a:pt x="957" y="1111"/>
                </a:cubicBezTo>
                <a:cubicBezTo>
                  <a:pt x="966" y="1093"/>
                  <a:pt x="966" y="1084"/>
                  <a:pt x="975" y="1075"/>
                </a:cubicBezTo>
                <a:cubicBezTo>
                  <a:pt x="984" y="1066"/>
                  <a:pt x="993" y="1057"/>
                  <a:pt x="1002" y="1057"/>
                </a:cubicBezTo>
                <a:cubicBezTo>
                  <a:pt x="1011" y="1048"/>
                  <a:pt x="1029" y="1048"/>
                  <a:pt x="1038" y="1048"/>
                </a:cubicBezTo>
                <a:cubicBezTo>
                  <a:pt x="1075" y="1048"/>
                  <a:pt x="1111" y="1048"/>
                  <a:pt x="1138" y="1048"/>
                </a:cubicBezTo>
                <a:cubicBezTo>
                  <a:pt x="1210" y="1057"/>
                  <a:pt x="1282" y="1084"/>
                  <a:pt x="1364" y="1093"/>
                </a:cubicBezTo>
                <a:cubicBezTo>
                  <a:pt x="1400" y="1102"/>
                  <a:pt x="1445" y="1102"/>
                  <a:pt x="1490" y="1093"/>
                </a:cubicBezTo>
                <a:cubicBezTo>
                  <a:pt x="1527" y="1093"/>
                  <a:pt x="1572" y="1075"/>
                  <a:pt x="1617" y="1057"/>
                </a:cubicBezTo>
                <a:cubicBezTo>
                  <a:pt x="1653" y="1030"/>
                  <a:pt x="1680" y="994"/>
                  <a:pt x="1707" y="958"/>
                </a:cubicBezTo>
                <a:cubicBezTo>
                  <a:pt x="1734" y="922"/>
                  <a:pt x="1752" y="886"/>
                  <a:pt x="1761" y="849"/>
                </a:cubicBezTo>
                <a:cubicBezTo>
                  <a:pt x="1770" y="804"/>
                  <a:pt x="1780" y="768"/>
                  <a:pt x="1780" y="723"/>
                </a:cubicBezTo>
                <a:cubicBezTo>
                  <a:pt x="1780" y="687"/>
                  <a:pt x="1780" y="641"/>
                  <a:pt x="1770" y="605"/>
                </a:cubicBezTo>
                <a:cubicBezTo>
                  <a:pt x="1761" y="524"/>
                  <a:pt x="1734" y="452"/>
                  <a:pt x="1707" y="380"/>
                </a:cubicBezTo>
                <a:cubicBezTo>
                  <a:pt x="1698" y="352"/>
                  <a:pt x="1680" y="316"/>
                  <a:pt x="1671" y="280"/>
                </a:cubicBezTo>
                <a:cubicBezTo>
                  <a:pt x="1671" y="262"/>
                  <a:pt x="1662" y="244"/>
                  <a:pt x="1662" y="226"/>
                </a:cubicBezTo>
                <a:cubicBezTo>
                  <a:pt x="1653" y="208"/>
                  <a:pt x="1653" y="190"/>
                  <a:pt x="1653" y="181"/>
                </a:cubicBezTo>
                <a:cubicBezTo>
                  <a:pt x="1653" y="163"/>
                  <a:pt x="1662" y="153"/>
                  <a:pt x="1671" y="144"/>
                </a:cubicBezTo>
                <a:cubicBezTo>
                  <a:pt x="1680" y="135"/>
                  <a:pt x="1689" y="135"/>
                  <a:pt x="1707" y="127"/>
                </a:cubicBezTo>
                <a:cubicBezTo>
                  <a:pt x="1743" y="127"/>
                  <a:pt x="1780" y="117"/>
                  <a:pt x="1816" y="117"/>
                </a:cubicBezTo>
                <a:cubicBezTo>
                  <a:pt x="1888" y="127"/>
                  <a:pt x="1960" y="135"/>
                  <a:pt x="2023" y="172"/>
                </a:cubicBezTo>
                <a:cubicBezTo>
                  <a:pt x="2096" y="199"/>
                  <a:pt x="2159" y="244"/>
                  <a:pt x="2222" y="271"/>
                </a:cubicBezTo>
                <a:cubicBezTo>
                  <a:pt x="2258" y="289"/>
                  <a:pt x="2294" y="307"/>
                  <a:pt x="2340" y="307"/>
                </a:cubicBezTo>
                <a:cubicBezTo>
                  <a:pt x="2376" y="307"/>
                  <a:pt x="2421" y="307"/>
                  <a:pt x="2457" y="280"/>
                </a:cubicBezTo>
                <a:cubicBezTo>
                  <a:pt x="2466" y="280"/>
                  <a:pt x="2466" y="280"/>
                  <a:pt x="2466" y="280"/>
                </a:cubicBezTo>
                <a:cubicBezTo>
                  <a:pt x="2457" y="271"/>
                  <a:pt x="2439" y="253"/>
                  <a:pt x="2430" y="244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186">
            <a:extLst>
              <a:ext uri="{FF2B5EF4-FFF2-40B4-BE49-F238E27FC236}">
                <a16:creationId xmlns:a16="http://schemas.microsoft.com/office/drawing/2014/main" id="{24E264AD-FD0E-1148-A8E5-EB3C4178A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646" y="4714481"/>
            <a:ext cx="1692908" cy="3316108"/>
          </a:xfrm>
          <a:custGeom>
            <a:avLst/>
            <a:gdLst>
              <a:gd name="T0" fmla="*/ 1472 w 1500"/>
              <a:gd name="T1" fmla="*/ 1058 h 2937"/>
              <a:gd name="T2" fmla="*/ 1428 w 1500"/>
              <a:gd name="T3" fmla="*/ 940 h 2937"/>
              <a:gd name="T4" fmla="*/ 1419 w 1500"/>
              <a:gd name="T5" fmla="*/ 940 h 2937"/>
              <a:gd name="T6" fmla="*/ 1419 w 1500"/>
              <a:gd name="T7" fmla="*/ 434 h 2937"/>
              <a:gd name="T8" fmla="*/ 1410 w 1500"/>
              <a:gd name="T9" fmla="*/ 425 h 2937"/>
              <a:gd name="T10" fmla="*/ 1338 w 1500"/>
              <a:gd name="T11" fmla="*/ 615 h 2937"/>
              <a:gd name="T12" fmla="*/ 1229 w 1500"/>
              <a:gd name="T13" fmla="*/ 470 h 2937"/>
              <a:gd name="T14" fmla="*/ 1121 w 1500"/>
              <a:gd name="T15" fmla="*/ 226 h 2937"/>
              <a:gd name="T16" fmla="*/ 1003 w 1500"/>
              <a:gd name="T17" fmla="*/ 100 h 2937"/>
              <a:gd name="T18" fmla="*/ 560 w 1500"/>
              <a:gd name="T19" fmla="*/ 28 h 2937"/>
              <a:gd name="T20" fmla="*/ 271 w 1500"/>
              <a:gd name="T21" fmla="*/ 199 h 2937"/>
              <a:gd name="T22" fmla="*/ 109 w 1500"/>
              <a:gd name="T23" fmla="*/ 687 h 2937"/>
              <a:gd name="T24" fmla="*/ 533 w 1500"/>
              <a:gd name="T25" fmla="*/ 967 h 2937"/>
              <a:gd name="T26" fmla="*/ 832 w 1500"/>
              <a:gd name="T27" fmla="*/ 1383 h 2937"/>
              <a:gd name="T28" fmla="*/ 768 w 1500"/>
              <a:gd name="T29" fmla="*/ 1564 h 2937"/>
              <a:gd name="T30" fmla="*/ 886 w 1500"/>
              <a:gd name="T31" fmla="*/ 1175 h 2937"/>
              <a:gd name="T32" fmla="*/ 362 w 1500"/>
              <a:gd name="T33" fmla="*/ 832 h 2937"/>
              <a:gd name="T34" fmla="*/ 154 w 1500"/>
              <a:gd name="T35" fmla="*/ 723 h 2937"/>
              <a:gd name="T36" fmla="*/ 136 w 1500"/>
              <a:gd name="T37" fmla="*/ 579 h 2937"/>
              <a:gd name="T38" fmla="*/ 344 w 1500"/>
              <a:gd name="T39" fmla="*/ 262 h 2937"/>
              <a:gd name="T40" fmla="*/ 678 w 1500"/>
              <a:gd name="T41" fmla="*/ 127 h 2937"/>
              <a:gd name="T42" fmla="*/ 967 w 1500"/>
              <a:gd name="T43" fmla="*/ 226 h 2937"/>
              <a:gd name="T44" fmla="*/ 1157 w 1500"/>
              <a:gd name="T45" fmla="*/ 506 h 2937"/>
              <a:gd name="T46" fmla="*/ 1319 w 1500"/>
              <a:gd name="T47" fmla="*/ 651 h 2937"/>
              <a:gd name="T48" fmla="*/ 1383 w 1500"/>
              <a:gd name="T49" fmla="*/ 949 h 2937"/>
              <a:gd name="T50" fmla="*/ 1401 w 1500"/>
              <a:gd name="T51" fmla="*/ 1699 h 2937"/>
              <a:gd name="T52" fmla="*/ 1419 w 1500"/>
              <a:gd name="T53" fmla="*/ 2321 h 2937"/>
              <a:gd name="T54" fmla="*/ 1166 w 1500"/>
              <a:gd name="T55" fmla="*/ 2041 h 2937"/>
              <a:gd name="T56" fmla="*/ 786 w 1500"/>
              <a:gd name="T57" fmla="*/ 1996 h 2937"/>
              <a:gd name="T58" fmla="*/ 434 w 1500"/>
              <a:gd name="T59" fmla="*/ 1969 h 2937"/>
              <a:gd name="T60" fmla="*/ 199 w 1500"/>
              <a:gd name="T61" fmla="*/ 1825 h 2937"/>
              <a:gd name="T62" fmla="*/ 82 w 1500"/>
              <a:gd name="T63" fmla="*/ 1482 h 2937"/>
              <a:gd name="T64" fmla="*/ 9 w 1500"/>
              <a:gd name="T65" fmla="*/ 1591 h 2937"/>
              <a:gd name="T66" fmla="*/ 91 w 1500"/>
              <a:gd name="T67" fmla="*/ 1888 h 2937"/>
              <a:gd name="T68" fmla="*/ 163 w 1500"/>
              <a:gd name="T69" fmla="*/ 1960 h 2937"/>
              <a:gd name="T70" fmla="*/ 669 w 1500"/>
              <a:gd name="T71" fmla="*/ 2060 h 2937"/>
              <a:gd name="T72" fmla="*/ 1130 w 1500"/>
              <a:gd name="T73" fmla="*/ 2132 h 2937"/>
              <a:gd name="T74" fmla="*/ 1410 w 1500"/>
              <a:gd name="T75" fmla="*/ 2466 h 2937"/>
              <a:gd name="T76" fmla="*/ 1419 w 1500"/>
              <a:gd name="T77" fmla="*/ 2466 h 2937"/>
              <a:gd name="T78" fmla="*/ 1410 w 1500"/>
              <a:gd name="T79" fmla="*/ 2936 h 2937"/>
              <a:gd name="T80" fmla="*/ 1428 w 1500"/>
              <a:gd name="T81" fmla="*/ 2936 h 2937"/>
              <a:gd name="T82" fmla="*/ 1428 w 1500"/>
              <a:gd name="T83" fmla="*/ 2936 h 2937"/>
              <a:gd name="T84" fmla="*/ 1472 w 1500"/>
              <a:gd name="T85" fmla="*/ 2330 h 2937"/>
              <a:gd name="T86" fmla="*/ 1499 w 1500"/>
              <a:gd name="T87" fmla="*/ 1699 h 2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00" h="2937">
                <a:moveTo>
                  <a:pt x="1490" y="1374"/>
                </a:moveTo>
                <a:lnTo>
                  <a:pt x="1490" y="1374"/>
                </a:lnTo>
                <a:cubicBezTo>
                  <a:pt x="1490" y="1274"/>
                  <a:pt x="1481" y="1166"/>
                  <a:pt x="1472" y="1058"/>
                </a:cubicBezTo>
                <a:cubicBezTo>
                  <a:pt x="1472" y="1021"/>
                  <a:pt x="1472" y="985"/>
                  <a:pt x="1472" y="949"/>
                </a:cubicBezTo>
                <a:cubicBezTo>
                  <a:pt x="1454" y="940"/>
                  <a:pt x="1445" y="940"/>
                  <a:pt x="1428" y="940"/>
                </a:cubicBezTo>
                <a:lnTo>
                  <a:pt x="1428" y="940"/>
                </a:lnTo>
                <a:lnTo>
                  <a:pt x="1428" y="940"/>
                </a:lnTo>
                <a:lnTo>
                  <a:pt x="1428" y="940"/>
                </a:lnTo>
                <a:cubicBezTo>
                  <a:pt x="1419" y="940"/>
                  <a:pt x="1419" y="940"/>
                  <a:pt x="1419" y="940"/>
                </a:cubicBezTo>
                <a:cubicBezTo>
                  <a:pt x="1419" y="660"/>
                  <a:pt x="1419" y="660"/>
                  <a:pt x="1419" y="660"/>
                </a:cubicBezTo>
                <a:cubicBezTo>
                  <a:pt x="1419" y="642"/>
                  <a:pt x="1419" y="642"/>
                  <a:pt x="1419" y="642"/>
                </a:cubicBezTo>
                <a:cubicBezTo>
                  <a:pt x="1419" y="434"/>
                  <a:pt x="1419" y="434"/>
                  <a:pt x="1419" y="434"/>
                </a:cubicBezTo>
                <a:cubicBezTo>
                  <a:pt x="1419" y="434"/>
                  <a:pt x="1419" y="434"/>
                  <a:pt x="1419" y="425"/>
                </a:cubicBezTo>
                <a:cubicBezTo>
                  <a:pt x="1419" y="425"/>
                  <a:pt x="1419" y="425"/>
                  <a:pt x="1410" y="425"/>
                </a:cubicBezTo>
                <a:lnTo>
                  <a:pt x="1410" y="425"/>
                </a:lnTo>
                <a:cubicBezTo>
                  <a:pt x="1401" y="497"/>
                  <a:pt x="1401" y="570"/>
                  <a:pt x="1392" y="642"/>
                </a:cubicBezTo>
                <a:cubicBezTo>
                  <a:pt x="1392" y="642"/>
                  <a:pt x="1383" y="642"/>
                  <a:pt x="1383" y="633"/>
                </a:cubicBezTo>
                <a:cubicBezTo>
                  <a:pt x="1365" y="633"/>
                  <a:pt x="1347" y="624"/>
                  <a:pt x="1338" y="615"/>
                </a:cubicBezTo>
                <a:cubicBezTo>
                  <a:pt x="1310" y="597"/>
                  <a:pt x="1292" y="579"/>
                  <a:pt x="1274" y="552"/>
                </a:cubicBezTo>
                <a:cubicBezTo>
                  <a:pt x="1265" y="534"/>
                  <a:pt x="1256" y="524"/>
                  <a:pt x="1247" y="506"/>
                </a:cubicBezTo>
                <a:cubicBezTo>
                  <a:pt x="1238" y="497"/>
                  <a:pt x="1229" y="479"/>
                  <a:pt x="1229" y="470"/>
                </a:cubicBezTo>
                <a:cubicBezTo>
                  <a:pt x="1211" y="434"/>
                  <a:pt x="1202" y="407"/>
                  <a:pt x="1193" y="371"/>
                </a:cubicBezTo>
                <a:cubicBezTo>
                  <a:pt x="1175" y="344"/>
                  <a:pt x="1166" y="308"/>
                  <a:pt x="1148" y="271"/>
                </a:cubicBezTo>
                <a:cubicBezTo>
                  <a:pt x="1139" y="262"/>
                  <a:pt x="1130" y="244"/>
                  <a:pt x="1121" y="226"/>
                </a:cubicBezTo>
                <a:cubicBezTo>
                  <a:pt x="1112" y="208"/>
                  <a:pt x="1103" y="190"/>
                  <a:pt x="1085" y="181"/>
                </a:cubicBezTo>
                <a:cubicBezTo>
                  <a:pt x="1075" y="163"/>
                  <a:pt x="1057" y="154"/>
                  <a:pt x="1048" y="136"/>
                </a:cubicBezTo>
                <a:cubicBezTo>
                  <a:pt x="1030" y="127"/>
                  <a:pt x="1012" y="109"/>
                  <a:pt x="1003" y="100"/>
                </a:cubicBezTo>
                <a:cubicBezTo>
                  <a:pt x="967" y="82"/>
                  <a:pt x="931" y="55"/>
                  <a:pt x="895" y="46"/>
                </a:cubicBezTo>
                <a:cubicBezTo>
                  <a:pt x="822" y="18"/>
                  <a:pt x="750" y="0"/>
                  <a:pt x="669" y="9"/>
                </a:cubicBezTo>
                <a:cubicBezTo>
                  <a:pt x="633" y="9"/>
                  <a:pt x="597" y="18"/>
                  <a:pt x="560" y="28"/>
                </a:cubicBezTo>
                <a:cubicBezTo>
                  <a:pt x="524" y="37"/>
                  <a:pt x="488" y="46"/>
                  <a:pt x="452" y="64"/>
                </a:cubicBezTo>
                <a:cubicBezTo>
                  <a:pt x="425" y="82"/>
                  <a:pt x="389" y="100"/>
                  <a:pt x="362" y="127"/>
                </a:cubicBezTo>
                <a:cubicBezTo>
                  <a:pt x="326" y="145"/>
                  <a:pt x="298" y="172"/>
                  <a:pt x="271" y="199"/>
                </a:cubicBezTo>
                <a:cubicBezTo>
                  <a:pt x="226" y="244"/>
                  <a:pt x="181" y="308"/>
                  <a:pt x="154" y="371"/>
                </a:cubicBezTo>
                <a:cubicBezTo>
                  <a:pt x="118" y="434"/>
                  <a:pt x="100" y="506"/>
                  <a:pt x="91" y="579"/>
                </a:cubicBezTo>
                <a:cubicBezTo>
                  <a:pt x="91" y="615"/>
                  <a:pt x="91" y="651"/>
                  <a:pt x="109" y="687"/>
                </a:cubicBezTo>
                <a:cubicBezTo>
                  <a:pt x="118" y="723"/>
                  <a:pt x="136" y="750"/>
                  <a:pt x="163" y="787"/>
                </a:cubicBezTo>
                <a:cubicBezTo>
                  <a:pt x="208" y="841"/>
                  <a:pt x="280" y="868"/>
                  <a:pt x="344" y="895"/>
                </a:cubicBezTo>
                <a:cubicBezTo>
                  <a:pt x="407" y="922"/>
                  <a:pt x="470" y="949"/>
                  <a:pt x="533" y="967"/>
                </a:cubicBezTo>
                <a:cubicBezTo>
                  <a:pt x="588" y="994"/>
                  <a:pt x="642" y="1021"/>
                  <a:pt x="687" y="1066"/>
                </a:cubicBezTo>
                <a:cubicBezTo>
                  <a:pt x="741" y="1103"/>
                  <a:pt x="777" y="1148"/>
                  <a:pt x="804" y="1202"/>
                </a:cubicBezTo>
                <a:cubicBezTo>
                  <a:pt x="822" y="1256"/>
                  <a:pt x="841" y="1319"/>
                  <a:pt x="832" y="1383"/>
                </a:cubicBezTo>
                <a:cubicBezTo>
                  <a:pt x="822" y="1446"/>
                  <a:pt x="804" y="1509"/>
                  <a:pt x="759" y="1555"/>
                </a:cubicBezTo>
                <a:cubicBezTo>
                  <a:pt x="759" y="1564"/>
                  <a:pt x="759" y="1564"/>
                  <a:pt x="759" y="1564"/>
                </a:cubicBezTo>
                <a:cubicBezTo>
                  <a:pt x="759" y="1572"/>
                  <a:pt x="759" y="1572"/>
                  <a:pt x="768" y="1564"/>
                </a:cubicBezTo>
                <a:cubicBezTo>
                  <a:pt x="795" y="1555"/>
                  <a:pt x="822" y="1527"/>
                  <a:pt x="841" y="1491"/>
                </a:cubicBezTo>
                <a:cubicBezTo>
                  <a:pt x="868" y="1464"/>
                  <a:pt x="886" y="1428"/>
                  <a:pt x="895" y="1392"/>
                </a:cubicBezTo>
                <a:cubicBezTo>
                  <a:pt x="913" y="1329"/>
                  <a:pt x="913" y="1247"/>
                  <a:pt x="886" y="1175"/>
                </a:cubicBezTo>
                <a:cubicBezTo>
                  <a:pt x="859" y="1103"/>
                  <a:pt x="813" y="1030"/>
                  <a:pt x="759" y="985"/>
                </a:cubicBezTo>
                <a:cubicBezTo>
                  <a:pt x="705" y="931"/>
                  <a:pt x="633" y="895"/>
                  <a:pt x="560" y="877"/>
                </a:cubicBezTo>
                <a:cubicBezTo>
                  <a:pt x="497" y="859"/>
                  <a:pt x="425" y="850"/>
                  <a:pt x="362" y="832"/>
                </a:cubicBezTo>
                <a:cubicBezTo>
                  <a:pt x="298" y="823"/>
                  <a:pt x="235" y="805"/>
                  <a:pt x="190" y="759"/>
                </a:cubicBezTo>
                <a:cubicBezTo>
                  <a:pt x="172" y="741"/>
                  <a:pt x="172" y="741"/>
                  <a:pt x="172" y="741"/>
                </a:cubicBezTo>
                <a:cubicBezTo>
                  <a:pt x="163" y="732"/>
                  <a:pt x="163" y="723"/>
                  <a:pt x="154" y="723"/>
                </a:cubicBezTo>
                <a:cubicBezTo>
                  <a:pt x="154" y="714"/>
                  <a:pt x="154" y="705"/>
                  <a:pt x="145" y="696"/>
                </a:cubicBezTo>
                <a:cubicBezTo>
                  <a:pt x="145" y="687"/>
                  <a:pt x="145" y="687"/>
                  <a:pt x="136" y="678"/>
                </a:cubicBezTo>
                <a:cubicBezTo>
                  <a:pt x="127" y="642"/>
                  <a:pt x="127" y="615"/>
                  <a:pt x="136" y="579"/>
                </a:cubicBezTo>
                <a:cubicBezTo>
                  <a:pt x="136" y="552"/>
                  <a:pt x="145" y="515"/>
                  <a:pt x="154" y="488"/>
                </a:cubicBezTo>
                <a:cubicBezTo>
                  <a:pt x="172" y="461"/>
                  <a:pt x="190" y="434"/>
                  <a:pt x="208" y="407"/>
                </a:cubicBezTo>
                <a:cubicBezTo>
                  <a:pt x="244" y="353"/>
                  <a:pt x="289" y="308"/>
                  <a:pt x="344" y="262"/>
                </a:cubicBezTo>
                <a:cubicBezTo>
                  <a:pt x="362" y="244"/>
                  <a:pt x="389" y="226"/>
                  <a:pt x="416" y="208"/>
                </a:cubicBezTo>
                <a:cubicBezTo>
                  <a:pt x="443" y="190"/>
                  <a:pt x="470" y="181"/>
                  <a:pt x="497" y="172"/>
                </a:cubicBezTo>
                <a:cubicBezTo>
                  <a:pt x="560" y="145"/>
                  <a:pt x="615" y="136"/>
                  <a:pt x="678" y="127"/>
                </a:cubicBezTo>
                <a:cubicBezTo>
                  <a:pt x="741" y="136"/>
                  <a:pt x="795" y="145"/>
                  <a:pt x="850" y="163"/>
                </a:cubicBezTo>
                <a:cubicBezTo>
                  <a:pt x="877" y="172"/>
                  <a:pt x="904" y="190"/>
                  <a:pt x="931" y="199"/>
                </a:cubicBezTo>
                <a:cubicBezTo>
                  <a:pt x="949" y="208"/>
                  <a:pt x="958" y="217"/>
                  <a:pt x="967" y="226"/>
                </a:cubicBezTo>
                <a:cubicBezTo>
                  <a:pt x="976" y="235"/>
                  <a:pt x="994" y="244"/>
                  <a:pt x="1003" y="253"/>
                </a:cubicBezTo>
                <a:cubicBezTo>
                  <a:pt x="1039" y="299"/>
                  <a:pt x="1075" y="353"/>
                  <a:pt x="1103" y="416"/>
                </a:cubicBezTo>
                <a:cubicBezTo>
                  <a:pt x="1121" y="443"/>
                  <a:pt x="1139" y="470"/>
                  <a:pt x="1157" y="506"/>
                </a:cubicBezTo>
                <a:cubicBezTo>
                  <a:pt x="1166" y="515"/>
                  <a:pt x="1175" y="534"/>
                  <a:pt x="1184" y="552"/>
                </a:cubicBezTo>
                <a:cubicBezTo>
                  <a:pt x="1202" y="560"/>
                  <a:pt x="1211" y="579"/>
                  <a:pt x="1229" y="588"/>
                </a:cubicBezTo>
                <a:cubicBezTo>
                  <a:pt x="1256" y="615"/>
                  <a:pt x="1283" y="633"/>
                  <a:pt x="1319" y="651"/>
                </a:cubicBezTo>
                <a:cubicBezTo>
                  <a:pt x="1338" y="660"/>
                  <a:pt x="1356" y="660"/>
                  <a:pt x="1374" y="660"/>
                </a:cubicBezTo>
                <a:cubicBezTo>
                  <a:pt x="1383" y="660"/>
                  <a:pt x="1383" y="660"/>
                  <a:pt x="1392" y="660"/>
                </a:cubicBezTo>
                <a:cubicBezTo>
                  <a:pt x="1392" y="759"/>
                  <a:pt x="1392" y="850"/>
                  <a:pt x="1383" y="949"/>
                </a:cubicBezTo>
                <a:cubicBezTo>
                  <a:pt x="1383" y="985"/>
                  <a:pt x="1383" y="1021"/>
                  <a:pt x="1383" y="1066"/>
                </a:cubicBezTo>
                <a:cubicBezTo>
                  <a:pt x="1383" y="1166"/>
                  <a:pt x="1383" y="1274"/>
                  <a:pt x="1392" y="1383"/>
                </a:cubicBezTo>
                <a:cubicBezTo>
                  <a:pt x="1392" y="1491"/>
                  <a:pt x="1392" y="1591"/>
                  <a:pt x="1401" y="1699"/>
                </a:cubicBezTo>
                <a:cubicBezTo>
                  <a:pt x="1401" y="1708"/>
                  <a:pt x="1401" y="1726"/>
                  <a:pt x="1401" y="1735"/>
                </a:cubicBezTo>
                <a:cubicBezTo>
                  <a:pt x="1410" y="1835"/>
                  <a:pt x="1410" y="1924"/>
                  <a:pt x="1419" y="2014"/>
                </a:cubicBezTo>
                <a:cubicBezTo>
                  <a:pt x="1419" y="2321"/>
                  <a:pt x="1419" y="2321"/>
                  <a:pt x="1419" y="2321"/>
                </a:cubicBezTo>
                <a:cubicBezTo>
                  <a:pt x="1410" y="2285"/>
                  <a:pt x="1392" y="2249"/>
                  <a:pt x="1374" y="2213"/>
                </a:cubicBezTo>
                <a:cubicBezTo>
                  <a:pt x="1347" y="2177"/>
                  <a:pt x="1319" y="2141"/>
                  <a:pt x="1283" y="2114"/>
                </a:cubicBezTo>
                <a:cubicBezTo>
                  <a:pt x="1247" y="2077"/>
                  <a:pt x="1211" y="2060"/>
                  <a:pt x="1166" y="2041"/>
                </a:cubicBezTo>
                <a:cubicBezTo>
                  <a:pt x="1130" y="2023"/>
                  <a:pt x="1085" y="2014"/>
                  <a:pt x="1039" y="2014"/>
                </a:cubicBezTo>
                <a:cubicBezTo>
                  <a:pt x="994" y="2005"/>
                  <a:pt x="958" y="2005"/>
                  <a:pt x="913" y="2005"/>
                </a:cubicBezTo>
                <a:cubicBezTo>
                  <a:pt x="868" y="2005"/>
                  <a:pt x="832" y="1996"/>
                  <a:pt x="786" y="1996"/>
                </a:cubicBezTo>
                <a:cubicBezTo>
                  <a:pt x="741" y="1996"/>
                  <a:pt x="705" y="1996"/>
                  <a:pt x="660" y="1996"/>
                </a:cubicBezTo>
                <a:cubicBezTo>
                  <a:pt x="624" y="1996"/>
                  <a:pt x="579" y="1996"/>
                  <a:pt x="542" y="1987"/>
                </a:cubicBezTo>
                <a:cubicBezTo>
                  <a:pt x="506" y="1987"/>
                  <a:pt x="470" y="1978"/>
                  <a:pt x="434" y="1969"/>
                </a:cubicBezTo>
                <a:cubicBezTo>
                  <a:pt x="362" y="1942"/>
                  <a:pt x="298" y="1906"/>
                  <a:pt x="244" y="1862"/>
                </a:cubicBezTo>
                <a:cubicBezTo>
                  <a:pt x="235" y="1862"/>
                  <a:pt x="226" y="1853"/>
                  <a:pt x="217" y="1844"/>
                </a:cubicBezTo>
                <a:cubicBezTo>
                  <a:pt x="199" y="1825"/>
                  <a:pt x="199" y="1825"/>
                  <a:pt x="199" y="1825"/>
                </a:cubicBezTo>
                <a:cubicBezTo>
                  <a:pt x="190" y="1816"/>
                  <a:pt x="172" y="1808"/>
                  <a:pt x="163" y="1789"/>
                </a:cubicBezTo>
                <a:cubicBezTo>
                  <a:pt x="145" y="1762"/>
                  <a:pt x="118" y="1735"/>
                  <a:pt x="109" y="1699"/>
                </a:cubicBezTo>
                <a:cubicBezTo>
                  <a:pt x="73" y="1636"/>
                  <a:pt x="54" y="1555"/>
                  <a:pt x="82" y="1482"/>
                </a:cubicBezTo>
                <a:cubicBezTo>
                  <a:pt x="82" y="1473"/>
                  <a:pt x="82" y="1473"/>
                  <a:pt x="73" y="1473"/>
                </a:cubicBezTo>
                <a:cubicBezTo>
                  <a:pt x="73" y="1473"/>
                  <a:pt x="73" y="1473"/>
                  <a:pt x="63" y="1473"/>
                </a:cubicBezTo>
                <a:cubicBezTo>
                  <a:pt x="36" y="1500"/>
                  <a:pt x="18" y="1546"/>
                  <a:pt x="9" y="1591"/>
                </a:cubicBezTo>
                <a:cubicBezTo>
                  <a:pt x="0" y="1636"/>
                  <a:pt x="9" y="1681"/>
                  <a:pt x="18" y="1726"/>
                </a:cubicBezTo>
                <a:cubicBezTo>
                  <a:pt x="27" y="1771"/>
                  <a:pt x="45" y="1816"/>
                  <a:pt x="73" y="1853"/>
                </a:cubicBezTo>
                <a:cubicBezTo>
                  <a:pt x="73" y="1871"/>
                  <a:pt x="82" y="1879"/>
                  <a:pt x="91" y="1888"/>
                </a:cubicBezTo>
                <a:cubicBezTo>
                  <a:pt x="100" y="1897"/>
                  <a:pt x="109" y="1906"/>
                  <a:pt x="109" y="1915"/>
                </a:cubicBezTo>
                <a:cubicBezTo>
                  <a:pt x="118" y="1924"/>
                  <a:pt x="127" y="1933"/>
                  <a:pt x="136" y="1942"/>
                </a:cubicBezTo>
                <a:cubicBezTo>
                  <a:pt x="145" y="1942"/>
                  <a:pt x="154" y="1951"/>
                  <a:pt x="163" y="1960"/>
                </a:cubicBezTo>
                <a:cubicBezTo>
                  <a:pt x="235" y="2023"/>
                  <a:pt x="316" y="2060"/>
                  <a:pt x="407" y="2077"/>
                </a:cubicBezTo>
                <a:cubicBezTo>
                  <a:pt x="452" y="2087"/>
                  <a:pt x="497" y="2087"/>
                  <a:pt x="542" y="2087"/>
                </a:cubicBezTo>
                <a:cubicBezTo>
                  <a:pt x="588" y="2077"/>
                  <a:pt x="624" y="2068"/>
                  <a:pt x="669" y="2060"/>
                </a:cubicBezTo>
                <a:cubicBezTo>
                  <a:pt x="705" y="2051"/>
                  <a:pt x="750" y="2041"/>
                  <a:pt x="786" y="2041"/>
                </a:cubicBezTo>
                <a:cubicBezTo>
                  <a:pt x="832" y="2032"/>
                  <a:pt x="868" y="2032"/>
                  <a:pt x="913" y="2041"/>
                </a:cubicBezTo>
                <a:cubicBezTo>
                  <a:pt x="994" y="2051"/>
                  <a:pt x="1066" y="2087"/>
                  <a:pt x="1130" y="2132"/>
                </a:cubicBezTo>
                <a:cubicBezTo>
                  <a:pt x="1157" y="2150"/>
                  <a:pt x="1193" y="2168"/>
                  <a:pt x="1220" y="2195"/>
                </a:cubicBezTo>
                <a:cubicBezTo>
                  <a:pt x="1247" y="2213"/>
                  <a:pt x="1274" y="2240"/>
                  <a:pt x="1301" y="2267"/>
                </a:cubicBezTo>
                <a:cubicBezTo>
                  <a:pt x="1347" y="2321"/>
                  <a:pt x="1383" y="2394"/>
                  <a:pt x="1410" y="2466"/>
                </a:cubicBezTo>
                <a:lnTo>
                  <a:pt x="1410" y="2466"/>
                </a:lnTo>
                <a:cubicBezTo>
                  <a:pt x="1410" y="2475"/>
                  <a:pt x="1410" y="2475"/>
                  <a:pt x="1410" y="2475"/>
                </a:cubicBezTo>
                <a:cubicBezTo>
                  <a:pt x="1419" y="2475"/>
                  <a:pt x="1419" y="2475"/>
                  <a:pt x="1419" y="2466"/>
                </a:cubicBezTo>
                <a:cubicBezTo>
                  <a:pt x="1419" y="2827"/>
                  <a:pt x="1419" y="2827"/>
                  <a:pt x="1419" y="2827"/>
                </a:cubicBezTo>
                <a:cubicBezTo>
                  <a:pt x="1419" y="2936"/>
                  <a:pt x="1419" y="2936"/>
                  <a:pt x="1419" y="2936"/>
                </a:cubicBezTo>
                <a:cubicBezTo>
                  <a:pt x="1410" y="2936"/>
                  <a:pt x="1410" y="2936"/>
                  <a:pt x="1410" y="2936"/>
                </a:cubicBezTo>
                <a:lnTo>
                  <a:pt x="1410" y="2936"/>
                </a:lnTo>
                <a:cubicBezTo>
                  <a:pt x="1419" y="2936"/>
                  <a:pt x="1419" y="2936"/>
                  <a:pt x="1419" y="2936"/>
                </a:cubicBezTo>
                <a:cubicBezTo>
                  <a:pt x="1428" y="2936"/>
                  <a:pt x="1428" y="2936"/>
                  <a:pt x="1428" y="2936"/>
                </a:cubicBezTo>
                <a:lnTo>
                  <a:pt x="1428" y="2936"/>
                </a:lnTo>
                <a:lnTo>
                  <a:pt x="1428" y="2936"/>
                </a:lnTo>
                <a:lnTo>
                  <a:pt x="1428" y="2936"/>
                </a:lnTo>
                <a:cubicBezTo>
                  <a:pt x="1472" y="2936"/>
                  <a:pt x="1472" y="2936"/>
                  <a:pt x="1472" y="2936"/>
                </a:cubicBezTo>
                <a:cubicBezTo>
                  <a:pt x="1463" y="2764"/>
                  <a:pt x="1463" y="2593"/>
                  <a:pt x="1463" y="2412"/>
                </a:cubicBezTo>
                <a:cubicBezTo>
                  <a:pt x="1463" y="2385"/>
                  <a:pt x="1472" y="2358"/>
                  <a:pt x="1472" y="2330"/>
                </a:cubicBezTo>
                <a:cubicBezTo>
                  <a:pt x="1472" y="2294"/>
                  <a:pt x="1472" y="2267"/>
                  <a:pt x="1472" y="2231"/>
                </a:cubicBezTo>
                <a:cubicBezTo>
                  <a:pt x="1481" y="2068"/>
                  <a:pt x="1490" y="1897"/>
                  <a:pt x="1499" y="1735"/>
                </a:cubicBezTo>
                <a:cubicBezTo>
                  <a:pt x="1499" y="1717"/>
                  <a:pt x="1499" y="1708"/>
                  <a:pt x="1499" y="1699"/>
                </a:cubicBezTo>
                <a:cubicBezTo>
                  <a:pt x="1499" y="1591"/>
                  <a:pt x="1499" y="1482"/>
                  <a:pt x="1490" y="137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68" name="Freeform 187">
            <a:extLst>
              <a:ext uri="{FF2B5EF4-FFF2-40B4-BE49-F238E27FC236}">
                <a16:creationId xmlns:a16="http://schemas.microsoft.com/office/drawing/2014/main" id="{840A0455-DBBD-3044-8C24-569C1FE1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986" y="9230560"/>
            <a:ext cx="866371" cy="104564"/>
          </a:xfrm>
          <a:custGeom>
            <a:avLst/>
            <a:gdLst>
              <a:gd name="T0" fmla="*/ 768 w 769"/>
              <a:gd name="T1" fmla="*/ 90 h 91"/>
              <a:gd name="T2" fmla="*/ 0 w 769"/>
              <a:gd name="T3" fmla="*/ 90 h 91"/>
              <a:gd name="T4" fmla="*/ 0 w 769"/>
              <a:gd name="T5" fmla="*/ 0 h 91"/>
              <a:gd name="T6" fmla="*/ 768 w 769"/>
              <a:gd name="T7" fmla="*/ 0 h 91"/>
              <a:gd name="T8" fmla="*/ 768 w 769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" h="91">
                <a:moveTo>
                  <a:pt x="768" y="90"/>
                </a:moveTo>
                <a:lnTo>
                  <a:pt x="0" y="90"/>
                </a:lnTo>
                <a:lnTo>
                  <a:pt x="0" y="0"/>
                </a:lnTo>
                <a:lnTo>
                  <a:pt x="768" y="0"/>
                </a:lnTo>
                <a:lnTo>
                  <a:pt x="768" y="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188">
            <a:extLst>
              <a:ext uri="{FF2B5EF4-FFF2-40B4-BE49-F238E27FC236}">
                <a16:creationId xmlns:a16="http://schemas.microsoft.com/office/drawing/2014/main" id="{CB1FB50F-76BE-6942-BF92-C15949E29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610" y="9484498"/>
            <a:ext cx="184227" cy="74686"/>
          </a:xfrm>
          <a:custGeom>
            <a:avLst/>
            <a:gdLst>
              <a:gd name="T0" fmla="*/ 127 w 164"/>
              <a:gd name="T1" fmla="*/ 63 h 64"/>
              <a:gd name="T2" fmla="*/ 127 w 164"/>
              <a:gd name="T3" fmla="*/ 63 h 64"/>
              <a:gd name="T4" fmla="*/ 36 w 164"/>
              <a:gd name="T5" fmla="*/ 63 h 64"/>
              <a:gd name="T6" fmla="*/ 0 w 164"/>
              <a:gd name="T7" fmla="*/ 27 h 64"/>
              <a:gd name="T8" fmla="*/ 0 w 164"/>
              <a:gd name="T9" fmla="*/ 27 h 64"/>
              <a:gd name="T10" fmla="*/ 36 w 164"/>
              <a:gd name="T11" fmla="*/ 0 h 64"/>
              <a:gd name="T12" fmla="*/ 127 w 164"/>
              <a:gd name="T13" fmla="*/ 0 h 64"/>
              <a:gd name="T14" fmla="*/ 163 w 164"/>
              <a:gd name="T15" fmla="*/ 27 h 64"/>
              <a:gd name="T16" fmla="*/ 163 w 164"/>
              <a:gd name="T17" fmla="*/ 27 h 64"/>
              <a:gd name="T18" fmla="*/ 127 w 164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64">
                <a:moveTo>
                  <a:pt x="127" y="63"/>
                </a:moveTo>
                <a:lnTo>
                  <a:pt x="127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63" y="9"/>
                  <a:pt x="163" y="27"/>
                </a:cubicBezTo>
                <a:lnTo>
                  <a:pt x="163" y="27"/>
                </a:lnTo>
                <a:cubicBezTo>
                  <a:pt x="163" y="45"/>
                  <a:pt x="145" y="63"/>
                  <a:pt x="127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189">
            <a:extLst>
              <a:ext uri="{FF2B5EF4-FFF2-40B4-BE49-F238E27FC236}">
                <a16:creationId xmlns:a16="http://schemas.microsoft.com/office/drawing/2014/main" id="{D6328F90-74AB-FB40-9858-E9997441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194" y="8976625"/>
            <a:ext cx="951014" cy="726955"/>
          </a:xfrm>
          <a:custGeom>
            <a:avLst/>
            <a:gdLst>
              <a:gd name="T0" fmla="*/ 713 w 841"/>
              <a:gd name="T1" fmla="*/ 642 h 643"/>
              <a:gd name="T2" fmla="*/ 713 w 841"/>
              <a:gd name="T3" fmla="*/ 642 h 643"/>
              <a:gd name="T4" fmla="*/ 126 w 841"/>
              <a:gd name="T5" fmla="*/ 642 h 643"/>
              <a:gd name="T6" fmla="*/ 0 w 841"/>
              <a:gd name="T7" fmla="*/ 524 h 643"/>
              <a:gd name="T8" fmla="*/ 0 w 841"/>
              <a:gd name="T9" fmla="*/ 127 h 643"/>
              <a:gd name="T10" fmla="*/ 126 w 841"/>
              <a:gd name="T11" fmla="*/ 0 h 643"/>
              <a:gd name="T12" fmla="*/ 713 w 841"/>
              <a:gd name="T13" fmla="*/ 0 h 643"/>
              <a:gd name="T14" fmla="*/ 840 w 841"/>
              <a:gd name="T15" fmla="*/ 127 h 643"/>
              <a:gd name="T16" fmla="*/ 840 w 841"/>
              <a:gd name="T17" fmla="*/ 524 h 643"/>
              <a:gd name="T18" fmla="*/ 713 w 841"/>
              <a:gd name="T19" fmla="*/ 642 h 643"/>
              <a:gd name="T20" fmla="*/ 126 w 841"/>
              <a:gd name="T21" fmla="*/ 72 h 643"/>
              <a:gd name="T22" fmla="*/ 126 w 841"/>
              <a:gd name="T23" fmla="*/ 72 h 643"/>
              <a:gd name="T24" fmla="*/ 63 w 841"/>
              <a:gd name="T25" fmla="*/ 127 h 643"/>
              <a:gd name="T26" fmla="*/ 63 w 841"/>
              <a:gd name="T27" fmla="*/ 524 h 643"/>
              <a:gd name="T28" fmla="*/ 126 w 841"/>
              <a:gd name="T29" fmla="*/ 578 h 643"/>
              <a:gd name="T30" fmla="*/ 713 w 841"/>
              <a:gd name="T31" fmla="*/ 578 h 643"/>
              <a:gd name="T32" fmla="*/ 768 w 841"/>
              <a:gd name="T33" fmla="*/ 524 h 643"/>
              <a:gd name="T34" fmla="*/ 768 w 841"/>
              <a:gd name="T35" fmla="*/ 127 h 643"/>
              <a:gd name="T36" fmla="*/ 713 w 841"/>
              <a:gd name="T37" fmla="*/ 72 h 643"/>
              <a:gd name="T38" fmla="*/ 126 w 841"/>
              <a:gd name="T39" fmla="*/ 72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1" h="643">
                <a:moveTo>
                  <a:pt x="713" y="642"/>
                </a:moveTo>
                <a:lnTo>
                  <a:pt x="713" y="642"/>
                </a:lnTo>
                <a:cubicBezTo>
                  <a:pt x="126" y="642"/>
                  <a:pt x="126" y="642"/>
                  <a:pt x="126" y="642"/>
                </a:cubicBezTo>
                <a:cubicBezTo>
                  <a:pt x="54" y="642"/>
                  <a:pt x="0" y="588"/>
                  <a:pt x="0" y="524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4"/>
                  <a:pt x="54" y="0"/>
                  <a:pt x="126" y="0"/>
                </a:cubicBezTo>
                <a:cubicBezTo>
                  <a:pt x="713" y="0"/>
                  <a:pt x="713" y="0"/>
                  <a:pt x="713" y="0"/>
                </a:cubicBezTo>
                <a:cubicBezTo>
                  <a:pt x="786" y="0"/>
                  <a:pt x="840" y="54"/>
                  <a:pt x="840" y="127"/>
                </a:cubicBezTo>
                <a:cubicBezTo>
                  <a:pt x="840" y="524"/>
                  <a:pt x="840" y="524"/>
                  <a:pt x="840" y="524"/>
                </a:cubicBezTo>
                <a:cubicBezTo>
                  <a:pt x="840" y="588"/>
                  <a:pt x="786" y="642"/>
                  <a:pt x="713" y="642"/>
                </a:cubicBezTo>
                <a:close/>
                <a:moveTo>
                  <a:pt x="126" y="72"/>
                </a:moveTo>
                <a:lnTo>
                  <a:pt x="126" y="72"/>
                </a:lnTo>
                <a:cubicBezTo>
                  <a:pt x="90" y="72"/>
                  <a:pt x="63" y="91"/>
                  <a:pt x="63" y="127"/>
                </a:cubicBezTo>
                <a:cubicBezTo>
                  <a:pt x="63" y="524"/>
                  <a:pt x="63" y="524"/>
                  <a:pt x="63" y="524"/>
                </a:cubicBezTo>
                <a:cubicBezTo>
                  <a:pt x="63" y="551"/>
                  <a:pt x="90" y="578"/>
                  <a:pt x="126" y="578"/>
                </a:cubicBezTo>
                <a:cubicBezTo>
                  <a:pt x="713" y="578"/>
                  <a:pt x="713" y="578"/>
                  <a:pt x="713" y="578"/>
                </a:cubicBezTo>
                <a:cubicBezTo>
                  <a:pt x="750" y="578"/>
                  <a:pt x="768" y="551"/>
                  <a:pt x="768" y="524"/>
                </a:cubicBezTo>
                <a:cubicBezTo>
                  <a:pt x="768" y="127"/>
                  <a:pt x="768" y="127"/>
                  <a:pt x="768" y="127"/>
                </a:cubicBezTo>
                <a:cubicBezTo>
                  <a:pt x="768" y="91"/>
                  <a:pt x="750" y="72"/>
                  <a:pt x="713" y="72"/>
                </a:cubicBezTo>
                <a:lnTo>
                  <a:pt x="126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190">
            <a:extLst>
              <a:ext uri="{FF2B5EF4-FFF2-40B4-BE49-F238E27FC236}">
                <a16:creationId xmlns:a16="http://schemas.microsoft.com/office/drawing/2014/main" id="{90F406ED-A86F-7547-B4BE-D5CFC9F4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442" y="5854702"/>
            <a:ext cx="542725" cy="59750"/>
          </a:xfrm>
          <a:custGeom>
            <a:avLst/>
            <a:gdLst>
              <a:gd name="T0" fmla="*/ 479 w 480"/>
              <a:gd name="T1" fmla="*/ 54 h 55"/>
              <a:gd name="T2" fmla="*/ 479 w 480"/>
              <a:gd name="T3" fmla="*/ 54 h 55"/>
              <a:gd name="T4" fmla="*/ 27 w 480"/>
              <a:gd name="T5" fmla="*/ 54 h 55"/>
              <a:gd name="T6" fmla="*/ 0 w 480"/>
              <a:gd name="T7" fmla="*/ 28 h 55"/>
              <a:gd name="T8" fmla="*/ 0 w 480"/>
              <a:gd name="T9" fmla="*/ 28 h 55"/>
              <a:gd name="T10" fmla="*/ 27 w 480"/>
              <a:gd name="T11" fmla="*/ 0 h 55"/>
              <a:gd name="T12" fmla="*/ 479 w 480"/>
              <a:gd name="T13" fmla="*/ 0 h 55"/>
              <a:gd name="T14" fmla="*/ 479 w 480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55">
                <a:moveTo>
                  <a:pt x="479" y="54"/>
                </a:moveTo>
                <a:lnTo>
                  <a:pt x="479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6"/>
                  <a:pt x="0" y="28"/>
                </a:cubicBezTo>
                <a:lnTo>
                  <a:pt x="0" y="28"/>
                </a:lnTo>
                <a:cubicBezTo>
                  <a:pt x="0" y="18"/>
                  <a:pt x="9" y="0"/>
                  <a:pt x="27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191">
            <a:extLst>
              <a:ext uri="{FF2B5EF4-FFF2-40B4-BE49-F238E27FC236}">
                <a16:creationId xmlns:a16="http://schemas.microsoft.com/office/drawing/2014/main" id="{F6378B03-F77A-1543-BEAE-F6E3968E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920" y="5292061"/>
            <a:ext cx="692102" cy="786704"/>
          </a:xfrm>
          <a:custGeom>
            <a:avLst/>
            <a:gdLst>
              <a:gd name="T0" fmla="*/ 470 w 615"/>
              <a:gd name="T1" fmla="*/ 696 h 697"/>
              <a:gd name="T2" fmla="*/ 470 w 615"/>
              <a:gd name="T3" fmla="*/ 696 h 697"/>
              <a:gd name="T4" fmla="*/ 144 w 615"/>
              <a:gd name="T5" fmla="*/ 696 h 697"/>
              <a:gd name="T6" fmla="*/ 45 w 615"/>
              <a:gd name="T7" fmla="*/ 651 h 697"/>
              <a:gd name="T8" fmla="*/ 9 w 615"/>
              <a:gd name="T9" fmla="*/ 543 h 697"/>
              <a:gd name="T10" fmla="*/ 36 w 615"/>
              <a:gd name="T11" fmla="*/ 100 h 697"/>
              <a:gd name="T12" fmla="*/ 135 w 615"/>
              <a:gd name="T13" fmla="*/ 0 h 697"/>
              <a:gd name="T14" fmla="*/ 488 w 615"/>
              <a:gd name="T15" fmla="*/ 0 h 697"/>
              <a:gd name="T16" fmla="*/ 587 w 615"/>
              <a:gd name="T17" fmla="*/ 100 h 697"/>
              <a:gd name="T18" fmla="*/ 614 w 615"/>
              <a:gd name="T19" fmla="*/ 543 h 697"/>
              <a:gd name="T20" fmla="*/ 578 w 615"/>
              <a:gd name="T21" fmla="*/ 651 h 697"/>
              <a:gd name="T22" fmla="*/ 470 w 615"/>
              <a:gd name="T23" fmla="*/ 696 h 697"/>
              <a:gd name="T24" fmla="*/ 135 w 615"/>
              <a:gd name="T25" fmla="*/ 64 h 697"/>
              <a:gd name="T26" fmla="*/ 135 w 615"/>
              <a:gd name="T27" fmla="*/ 64 h 697"/>
              <a:gd name="T28" fmla="*/ 99 w 615"/>
              <a:gd name="T29" fmla="*/ 100 h 697"/>
              <a:gd name="T30" fmla="*/ 72 w 615"/>
              <a:gd name="T31" fmla="*/ 551 h 697"/>
              <a:gd name="T32" fmla="*/ 90 w 615"/>
              <a:gd name="T33" fmla="*/ 606 h 697"/>
              <a:gd name="T34" fmla="*/ 144 w 615"/>
              <a:gd name="T35" fmla="*/ 624 h 697"/>
              <a:gd name="T36" fmla="*/ 470 w 615"/>
              <a:gd name="T37" fmla="*/ 624 h 697"/>
              <a:gd name="T38" fmla="*/ 524 w 615"/>
              <a:gd name="T39" fmla="*/ 606 h 697"/>
              <a:gd name="T40" fmla="*/ 542 w 615"/>
              <a:gd name="T41" fmla="*/ 551 h 697"/>
              <a:gd name="T42" fmla="*/ 524 w 615"/>
              <a:gd name="T43" fmla="*/ 100 h 697"/>
              <a:gd name="T44" fmla="*/ 488 w 615"/>
              <a:gd name="T45" fmla="*/ 64 h 697"/>
              <a:gd name="T46" fmla="*/ 135 w 615"/>
              <a:gd name="T47" fmla="*/ 64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5" h="697">
                <a:moveTo>
                  <a:pt x="470" y="696"/>
                </a:moveTo>
                <a:lnTo>
                  <a:pt x="470" y="696"/>
                </a:lnTo>
                <a:cubicBezTo>
                  <a:pt x="144" y="696"/>
                  <a:pt x="144" y="696"/>
                  <a:pt x="144" y="696"/>
                </a:cubicBezTo>
                <a:cubicBezTo>
                  <a:pt x="108" y="696"/>
                  <a:pt x="72" y="678"/>
                  <a:pt x="45" y="651"/>
                </a:cubicBezTo>
                <a:cubicBezTo>
                  <a:pt x="18" y="624"/>
                  <a:pt x="0" y="588"/>
                  <a:pt x="9" y="543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6" y="45"/>
                  <a:pt x="81" y="0"/>
                  <a:pt x="135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42" y="0"/>
                  <a:pt x="587" y="45"/>
                  <a:pt x="587" y="100"/>
                </a:cubicBezTo>
                <a:cubicBezTo>
                  <a:pt x="614" y="543"/>
                  <a:pt x="614" y="543"/>
                  <a:pt x="614" y="543"/>
                </a:cubicBezTo>
                <a:cubicBezTo>
                  <a:pt x="614" y="588"/>
                  <a:pt x="605" y="624"/>
                  <a:pt x="578" y="651"/>
                </a:cubicBezTo>
                <a:cubicBezTo>
                  <a:pt x="551" y="678"/>
                  <a:pt x="515" y="696"/>
                  <a:pt x="470" y="696"/>
                </a:cubicBezTo>
                <a:close/>
                <a:moveTo>
                  <a:pt x="135" y="64"/>
                </a:moveTo>
                <a:lnTo>
                  <a:pt x="135" y="64"/>
                </a:lnTo>
                <a:cubicBezTo>
                  <a:pt x="117" y="64"/>
                  <a:pt x="99" y="82"/>
                  <a:pt x="99" y="100"/>
                </a:cubicBezTo>
                <a:cubicBezTo>
                  <a:pt x="72" y="551"/>
                  <a:pt x="72" y="551"/>
                  <a:pt x="72" y="551"/>
                </a:cubicBezTo>
                <a:cubicBezTo>
                  <a:pt x="72" y="570"/>
                  <a:pt x="81" y="588"/>
                  <a:pt x="90" y="606"/>
                </a:cubicBezTo>
                <a:cubicBezTo>
                  <a:pt x="108" y="615"/>
                  <a:pt x="126" y="624"/>
                  <a:pt x="144" y="624"/>
                </a:cubicBezTo>
                <a:cubicBezTo>
                  <a:pt x="470" y="624"/>
                  <a:pt x="470" y="624"/>
                  <a:pt x="470" y="624"/>
                </a:cubicBezTo>
                <a:cubicBezTo>
                  <a:pt x="497" y="624"/>
                  <a:pt x="515" y="615"/>
                  <a:pt x="524" y="606"/>
                </a:cubicBezTo>
                <a:cubicBezTo>
                  <a:pt x="542" y="588"/>
                  <a:pt x="551" y="570"/>
                  <a:pt x="542" y="551"/>
                </a:cubicBezTo>
                <a:cubicBezTo>
                  <a:pt x="524" y="100"/>
                  <a:pt x="524" y="100"/>
                  <a:pt x="524" y="100"/>
                </a:cubicBezTo>
                <a:cubicBezTo>
                  <a:pt x="515" y="82"/>
                  <a:pt x="506" y="64"/>
                  <a:pt x="488" y="64"/>
                </a:cubicBezTo>
                <a:lnTo>
                  <a:pt x="135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192">
            <a:extLst>
              <a:ext uri="{FF2B5EF4-FFF2-40B4-BE49-F238E27FC236}">
                <a16:creationId xmlns:a16="http://schemas.microsoft.com/office/drawing/2014/main" id="{9A0F9984-A35A-E847-8D30-5A22F700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150" y="5112812"/>
            <a:ext cx="338582" cy="368456"/>
          </a:xfrm>
          <a:custGeom>
            <a:avLst/>
            <a:gdLst>
              <a:gd name="T0" fmla="*/ 271 w 299"/>
              <a:gd name="T1" fmla="*/ 325 h 326"/>
              <a:gd name="T2" fmla="*/ 271 w 299"/>
              <a:gd name="T3" fmla="*/ 325 h 326"/>
              <a:gd name="T4" fmla="*/ 271 w 299"/>
              <a:gd name="T5" fmla="*/ 325 h 326"/>
              <a:gd name="T6" fmla="*/ 235 w 299"/>
              <a:gd name="T7" fmla="*/ 289 h 326"/>
              <a:gd name="T8" fmla="*/ 235 w 299"/>
              <a:gd name="T9" fmla="*/ 162 h 326"/>
              <a:gd name="T10" fmla="*/ 163 w 299"/>
              <a:gd name="T11" fmla="*/ 72 h 326"/>
              <a:gd name="T12" fmla="*/ 64 w 299"/>
              <a:gd name="T13" fmla="*/ 153 h 326"/>
              <a:gd name="T14" fmla="*/ 64 w 299"/>
              <a:gd name="T15" fmla="*/ 289 h 326"/>
              <a:gd name="T16" fmla="*/ 36 w 299"/>
              <a:gd name="T17" fmla="*/ 325 h 326"/>
              <a:gd name="T18" fmla="*/ 36 w 299"/>
              <a:gd name="T19" fmla="*/ 325 h 326"/>
              <a:gd name="T20" fmla="*/ 0 w 299"/>
              <a:gd name="T21" fmla="*/ 289 h 326"/>
              <a:gd name="T22" fmla="*/ 0 w 299"/>
              <a:gd name="T23" fmla="*/ 162 h 326"/>
              <a:gd name="T24" fmla="*/ 136 w 299"/>
              <a:gd name="T25" fmla="*/ 9 h 326"/>
              <a:gd name="T26" fmla="*/ 298 w 299"/>
              <a:gd name="T27" fmla="*/ 153 h 326"/>
              <a:gd name="T28" fmla="*/ 298 w 299"/>
              <a:gd name="T29" fmla="*/ 289 h 326"/>
              <a:gd name="T30" fmla="*/ 271 w 299"/>
              <a:gd name="T31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326">
                <a:moveTo>
                  <a:pt x="271" y="325"/>
                </a:moveTo>
                <a:lnTo>
                  <a:pt x="271" y="325"/>
                </a:lnTo>
                <a:lnTo>
                  <a:pt x="271" y="325"/>
                </a:lnTo>
                <a:cubicBezTo>
                  <a:pt x="253" y="325"/>
                  <a:pt x="235" y="307"/>
                  <a:pt x="235" y="289"/>
                </a:cubicBezTo>
                <a:cubicBezTo>
                  <a:pt x="235" y="162"/>
                  <a:pt x="235" y="162"/>
                  <a:pt x="235" y="162"/>
                </a:cubicBezTo>
                <a:cubicBezTo>
                  <a:pt x="235" y="117"/>
                  <a:pt x="199" y="81"/>
                  <a:pt x="163" y="72"/>
                </a:cubicBezTo>
                <a:cubicBezTo>
                  <a:pt x="109" y="72"/>
                  <a:pt x="64" y="108"/>
                  <a:pt x="64" y="153"/>
                </a:cubicBezTo>
                <a:cubicBezTo>
                  <a:pt x="64" y="289"/>
                  <a:pt x="64" y="289"/>
                  <a:pt x="64" y="289"/>
                </a:cubicBezTo>
                <a:cubicBezTo>
                  <a:pt x="64" y="307"/>
                  <a:pt x="55" y="325"/>
                  <a:pt x="36" y="325"/>
                </a:cubicBezTo>
                <a:lnTo>
                  <a:pt x="36" y="325"/>
                </a:lnTo>
                <a:cubicBezTo>
                  <a:pt x="18" y="325"/>
                  <a:pt x="0" y="307"/>
                  <a:pt x="0" y="289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81"/>
                  <a:pt x="64" y="9"/>
                  <a:pt x="136" y="9"/>
                </a:cubicBezTo>
                <a:cubicBezTo>
                  <a:pt x="226" y="0"/>
                  <a:pt x="298" y="72"/>
                  <a:pt x="298" y="153"/>
                </a:cubicBezTo>
                <a:cubicBezTo>
                  <a:pt x="298" y="289"/>
                  <a:pt x="298" y="289"/>
                  <a:pt x="298" y="289"/>
                </a:cubicBezTo>
                <a:cubicBezTo>
                  <a:pt x="298" y="307"/>
                  <a:pt x="289" y="325"/>
                  <a:pt x="271" y="3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43">
            <a:extLst>
              <a:ext uri="{FF2B5EF4-FFF2-40B4-BE49-F238E27FC236}">
                <a16:creationId xmlns:a16="http://schemas.microsoft.com/office/drawing/2014/main" id="{600BA463-4203-A044-A75B-037BB2A8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8644" y="8832229"/>
            <a:ext cx="253938" cy="268874"/>
          </a:xfrm>
          <a:custGeom>
            <a:avLst/>
            <a:gdLst>
              <a:gd name="T0" fmla="*/ 226 w 227"/>
              <a:gd name="T1" fmla="*/ 235 h 236"/>
              <a:gd name="T2" fmla="*/ 226 w 227"/>
              <a:gd name="T3" fmla="*/ 235 h 236"/>
              <a:gd name="T4" fmla="*/ 109 w 227"/>
              <a:gd name="T5" fmla="*/ 235 h 236"/>
              <a:gd name="T6" fmla="*/ 0 w 227"/>
              <a:gd name="T7" fmla="*/ 126 h 236"/>
              <a:gd name="T8" fmla="*/ 0 w 227"/>
              <a:gd name="T9" fmla="*/ 108 h 236"/>
              <a:gd name="T10" fmla="*/ 118 w 227"/>
              <a:gd name="T11" fmla="*/ 0 h 236"/>
              <a:gd name="T12" fmla="*/ 226 w 227"/>
              <a:gd name="T13" fmla="*/ 108 h 236"/>
              <a:gd name="T14" fmla="*/ 226 w 227"/>
              <a:gd name="T15" fmla="*/ 235 h 236"/>
              <a:gd name="T16" fmla="*/ 118 w 227"/>
              <a:gd name="T17" fmla="*/ 63 h 236"/>
              <a:gd name="T18" fmla="*/ 118 w 227"/>
              <a:gd name="T19" fmla="*/ 63 h 236"/>
              <a:gd name="T20" fmla="*/ 73 w 227"/>
              <a:gd name="T21" fmla="*/ 108 h 236"/>
              <a:gd name="T22" fmla="*/ 73 w 227"/>
              <a:gd name="T23" fmla="*/ 126 h 236"/>
              <a:gd name="T24" fmla="*/ 109 w 227"/>
              <a:gd name="T25" fmla="*/ 162 h 236"/>
              <a:gd name="T26" fmla="*/ 154 w 227"/>
              <a:gd name="T27" fmla="*/ 162 h 236"/>
              <a:gd name="T28" fmla="*/ 154 w 227"/>
              <a:gd name="T29" fmla="*/ 108 h 236"/>
              <a:gd name="T30" fmla="*/ 118 w 227"/>
              <a:gd name="T31" fmla="*/ 6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36">
                <a:moveTo>
                  <a:pt x="226" y="235"/>
                </a:moveTo>
                <a:lnTo>
                  <a:pt x="226" y="235"/>
                </a:lnTo>
                <a:cubicBezTo>
                  <a:pt x="109" y="235"/>
                  <a:pt x="109" y="235"/>
                  <a:pt x="109" y="235"/>
                </a:cubicBezTo>
                <a:cubicBezTo>
                  <a:pt x="46" y="235"/>
                  <a:pt x="0" y="180"/>
                  <a:pt x="0" y="12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55" y="0"/>
                  <a:pt x="118" y="0"/>
                </a:cubicBezTo>
                <a:cubicBezTo>
                  <a:pt x="172" y="0"/>
                  <a:pt x="226" y="45"/>
                  <a:pt x="226" y="108"/>
                </a:cubicBezTo>
                <a:lnTo>
                  <a:pt x="226" y="235"/>
                </a:lnTo>
                <a:close/>
                <a:moveTo>
                  <a:pt x="118" y="63"/>
                </a:moveTo>
                <a:lnTo>
                  <a:pt x="118" y="63"/>
                </a:lnTo>
                <a:cubicBezTo>
                  <a:pt x="91" y="63"/>
                  <a:pt x="73" y="90"/>
                  <a:pt x="73" y="108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73" y="144"/>
                  <a:pt x="91" y="162"/>
                  <a:pt x="109" y="162"/>
                </a:cubicBezTo>
                <a:cubicBezTo>
                  <a:pt x="154" y="162"/>
                  <a:pt x="154" y="162"/>
                  <a:pt x="154" y="162"/>
                </a:cubicBezTo>
                <a:cubicBezTo>
                  <a:pt x="154" y="108"/>
                  <a:pt x="154" y="108"/>
                  <a:pt x="154" y="108"/>
                </a:cubicBezTo>
                <a:cubicBezTo>
                  <a:pt x="154" y="81"/>
                  <a:pt x="136" y="63"/>
                  <a:pt x="11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44">
            <a:extLst>
              <a:ext uri="{FF2B5EF4-FFF2-40B4-BE49-F238E27FC236}">
                <a16:creationId xmlns:a16="http://schemas.microsoft.com/office/drawing/2014/main" id="{2FB3E65B-B0D1-F34C-B093-8570E1C0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7643" y="8832229"/>
            <a:ext cx="253938" cy="268874"/>
          </a:xfrm>
          <a:custGeom>
            <a:avLst/>
            <a:gdLst>
              <a:gd name="T0" fmla="*/ 118 w 227"/>
              <a:gd name="T1" fmla="*/ 235 h 236"/>
              <a:gd name="T2" fmla="*/ 118 w 227"/>
              <a:gd name="T3" fmla="*/ 235 h 236"/>
              <a:gd name="T4" fmla="*/ 0 w 227"/>
              <a:gd name="T5" fmla="*/ 235 h 236"/>
              <a:gd name="T6" fmla="*/ 0 w 227"/>
              <a:gd name="T7" fmla="*/ 108 h 236"/>
              <a:gd name="T8" fmla="*/ 109 w 227"/>
              <a:gd name="T9" fmla="*/ 0 h 236"/>
              <a:gd name="T10" fmla="*/ 226 w 227"/>
              <a:gd name="T11" fmla="*/ 108 h 236"/>
              <a:gd name="T12" fmla="*/ 226 w 227"/>
              <a:gd name="T13" fmla="*/ 126 h 236"/>
              <a:gd name="T14" fmla="*/ 118 w 227"/>
              <a:gd name="T15" fmla="*/ 235 h 236"/>
              <a:gd name="T16" fmla="*/ 73 w 227"/>
              <a:gd name="T17" fmla="*/ 162 h 236"/>
              <a:gd name="T18" fmla="*/ 73 w 227"/>
              <a:gd name="T19" fmla="*/ 162 h 236"/>
              <a:gd name="T20" fmla="*/ 118 w 227"/>
              <a:gd name="T21" fmla="*/ 162 h 236"/>
              <a:gd name="T22" fmla="*/ 154 w 227"/>
              <a:gd name="T23" fmla="*/ 126 h 236"/>
              <a:gd name="T24" fmla="*/ 154 w 227"/>
              <a:gd name="T25" fmla="*/ 108 h 236"/>
              <a:gd name="T26" fmla="*/ 109 w 227"/>
              <a:gd name="T27" fmla="*/ 63 h 236"/>
              <a:gd name="T28" fmla="*/ 73 w 227"/>
              <a:gd name="T29" fmla="*/ 108 h 236"/>
              <a:gd name="T30" fmla="*/ 73 w 227"/>
              <a:gd name="T31" fmla="*/ 16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36">
                <a:moveTo>
                  <a:pt x="118" y="235"/>
                </a:moveTo>
                <a:lnTo>
                  <a:pt x="118" y="235"/>
                </a:lnTo>
                <a:cubicBezTo>
                  <a:pt x="0" y="235"/>
                  <a:pt x="0" y="235"/>
                  <a:pt x="0" y="235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54" y="0"/>
                  <a:pt x="109" y="0"/>
                </a:cubicBezTo>
                <a:cubicBezTo>
                  <a:pt x="172" y="0"/>
                  <a:pt x="226" y="45"/>
                  <a:pt x="226" y="108"/>
                </a:cubicBezTo>
                <a:cubicBezTo>
                  <a:pt x="226" y="126"/>
                  <a:pt x="226" y="126"/>
                  <a:pt x="226" y="126"/>
                </a:cubicBezTo>
                <a:cubicBezTo>
                  <a:pt x="226" y="180"/>
                  <a:pt x="172" y="235"/>
                  <a:pt x="118" y="235"/>
                </a:cubicBezTo>
                <a:close/>
                <a:moveTo>
                  <a:pt x="73" y="162"/>
                </a:moveTo>
                <a:lnTo>
                  <a:pt x="73" y="162"/>
                </a:lnTo>
                <a:cubicBezTo>
                  <a:pt x="118" y="162"/>
                  <a:pt x="118" y="162"/>
                  <a:pt x="118" y="162"/>
                </a:cubicBezTo>
                <a:cubicBezTo>
                  <a:pt x="136" y="162"/>
                  <a:pt x="154" y="144"/>
                  <a:pt x="154" y="126"/>
                </a:cubicBezTo>
                <a:cubicBezTo>
                  <a:pt x="154" y="108"/>
                  <a:pt x="154" y="108"/>
                  <a:pt x="154" y="108"/>
                </a:cubicBezTo>
                <a:cubicBezTo>
                  <a:pt x="154" y="90"/>
                  <a:pt x="136" y="63"/>
                  <a:pt x="109" y="63"/>
                </a:cubicBezTo>
                <a:cubicBezTo>
                  <a:pt x="91" y="63"/>
                  <a:pt x="73" y="81"/>
                  <a:pt x="73" y="108"/>
                </a:cubicBezTo>
                <a:lnTo>
                  <a:pt x="73" y="1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45">
            <a:extLst>
              <a:ext uri="{FF2B5EF4-FFF2-40B4-BE49-F238E27FC236}">
                <a16:creationId xmlns:a16="http://schemas.microsoft.com/office/drawing/2014/main" id="{CACEAD09-8DCA-3B4F-A044-738FEF23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832" y="9345082"/>
            <a:ext cx="84644" cy="358498"/>
          </a:xfrm>
          <a:custGeom>
            <a:avLst/>
            <a:gdLst>
              <a:gd name="T0" fmla="*/ 72 w 73"/>
              <a:gd name="T1" fmla="*/ 317 h 318"/>
              <a:gd name="T2" fmla="*/ 72 w 73"/>
              <a:gd name="T3" fmla="*/ 317 h 318"/>
              <a:gd name="T4" fmla="*/ 0 w 73"/>
              <a:gd name="T5" fmla="*/ 317 h 318"/>
              <a:gd name="T6" fmla="*/ 0 w 73"/>
              <a:gd name="T7" fmla="*/ 37 h 318"/>
              <a:gd name="T8" fmla="*/ 36 w 73"/>
              <a:gd name="T9" fmla="*/ 0 h 318"/>
              <a:gd name="T10" fmla="*/ 36 w 73"/>
              <a:gd name="T11" fmla="*/ 0 h 318"/>
              <a:gd name="T12" fmla="*/ 72 w 73"/>
              <a:gd name="T13" fmla="*/ 37 h 318"/>
              <a:gd name="T14" fmla="*/ 72 w 73"/>
              <a:gd name="T15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318">
                <a:moveTo>
                  <a:pt x="72" y="317"/>
                </a:moveTo>
                <a:lnTo>
                  <a:pt x="72" y="317"/>
                </a:lnTo>
                <a:cubicBezTo>
                  <a:pt x="0" y="317"/>
                  <a:pt x="0" y="317"/>
                  <a:pt x="0" y="31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0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0"/>
                  <a:pt x="72" y="37"/>
                </a:cubicBezTo>
                <a:lnTo>
                  <a:pt x="72" y="3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46">
            <a:extLst>
              <a:ext uri="{FF2B5EF4-FFF2-40B4-BE49-F238E27FC236}">
                <a16:creationId xmlns:a16="http://schemas.microsoft.com/office/drawing/2014/main" id="{F237EA20-7165-8540-8E55-B92EC58DC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832" y="9056291"/>
            <a:ext cx="84644" cy="204143"/>
          </a:xfrm>
          <a:custGeom>
            <a:avLst/>
            <a:gdLst>
              <a:gd name="T0" fmla="*/ 72 w 73"/>
              <a:gd name="T1" fmla="*/ 181 h 182"/>
              <a:gd name="T2" fmla="*/ 0 w 73"/>
              <a:gd name="T3" fmla="*/ 181 h 182"/>
              <a:gd name="T4" fmla="*/ 0 w 73"/>
              <a:gd name="T5" fmla="*/ 0 h 182"/>
              <a:gd name="T6" fmla="*/ 72 w 73"/>
              <a:gd name="T7" fmla="*/ 0 h 182"/>
              <a:gd name="T8" fmla="*/ 72 w 73"/>
              <a:gd name="T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82">
                <a:moveTo>
                  <a:pt x="72" y="181"/>
                </a:moveTo>
                <a:lnTo>
                  <a:pt x="0" y="181"/>
                </a:lnTo>
                <a:lnTo>
                  <a:pt x="0" y="0"/>
                </a:lnTo>
                <a:lnTo>
                  <a:pt x="72" y="0"/>
                </a:lnTo>
                <a:lnTo>
                  <a:pt x="72" y="1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47">
            <a:extLst>
              <a:ext uri="{FF2B5EF4-FFF2-40B4-BE49-F238E27FC236}">
                <a16:creationId xmlns:a16="http://schemas.microsoft.com/office/drawing/2014/main" id="{4E5C7746-B03E-3B42-ACA4-A2CABD19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9312" y="9220602"/>
            <a:ext cx="816579" cy="532770"/>
          </a:xfrm>
          <a:custGeom>
            <a:avLst/>
            <a:gdLst>
              <a:gd name="T0" fmla="*/ 72 w 724"/>
              <a:gd name="T1" fmla="*/ 0 h 471"/>
              <a:gd name="T2" fmla="*/ 72 w 724"/>
              <a:gd name="T3" fmla="*/ 0 h 471"/>
              <a:gd name="T4" fmla="*/ 63 w 724"/>
              <a:gd name="T5" fmla="*/ 72 h 471"/>
              <a:gd name="T6" fmla="*/ 650 w 724"/>
              <a:gd name="T7" fmla="*/ 72 h 471"/>
              <a:gd name="T8" fmla="*/ 650 w 724"/>
              <a:gd name="T9" fmla="*/ 398 h 471"/>
              <a:gd name="T10" fmla="*/ 650 w 724"/>
              <a:gd name="T11" fmla="*/ 398 h 471"/>
              <a:gd name="T12" fmla="*/ 63 w 724"/>
              <a:gd name="T13" fmla="*/ 398 h 471"/>
              <a:gd name="T14" fmla="*/ 63 w 724"/>
              <a:gd name="T15" fmla="*/ 127 h 471"/>
              <a:gd name="T16" fmla="*/ 27 w 724"/>
              <a:gd name="T17" fmla="*/ 99 h 471"/>
              <a:gd name="T18" fmla="*/ 27 w 724"/>
              <a:gd name="T19" fmla="*/ 99 h 471"/>
              <a:gd name="T20" fmla="*/ 0 w 724"/>
              <a:gd name="T21" fmla="*/ 127 h 471"/>
              <a:gd name="T22" fmla="*/ 0 w 724"/>
              <a:gd name="T23" fmla="*/ 398 h 471"/>
              <a:gd name="T24" fmla="*/ 63 w 724"/>
              <a:gd name="T25" fmla="*/ 470 h 471"/>
              <a:gd name="T26" fmla="*/ 650 w 724"/>
              <a:gd name="T27" fmla="*/ 470 h 471"/>
              <a:gd name="T28" fmla="*/ 723 w 724"/>
              <a:gd name="T29" fmla="*/ 398 h 471"/>
              <a:gd name="T30" fmla="*/ 723 w 724"/>
              <a:gd name="T31" fmla="*/ 0 h 471"/>
              <a:gd name="T32" fmla="*/ 72 w 724"/>
              <a:gd name="T33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4" h="471">
                <a:moveTo>
                  <a:pt x="72" y="0"/>
                </a:moveTo>
                <a:lnTo>
                  <a:pt x="72" y="0"/>
                </a:lnTo>
                <a:cubicBezTo>
                  <a:pt x="63" y="72"/>
                  <a:pt x="63" y="72"/>
                  <a:pt x="63" y="72"/>
                </a:cubicBezTo>
                <a:cubicBezTo>
                  <a:pt x="650" y="72"/>
                  <a:pt x="650" y="72"/>
                  <a:pt x="650" y="72"/>
                </a:cubicBezTo>
                <a:cubicBezTo>
                  <a:pt x="650" y="398"/>
                  <a:pt x="650" y="398"/>
                  <a:pt x="650" y="398"/>
                </a:cubicBezTo>
                <a:lnTo>
                  <a:pt x="650" y="398"/>
                </a:lnTo>
                <a:cubicBezTo>
                  <a:pt x="63" y="398"/>
                  <a:pt x="63" y="398"/>
                  <a:pt x="63" y="398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63" y="108"/>
                  <a:pt x="54" y="99"/>
                  <a:pt x="27" y="99"/>
                </a:cubicBezTo>
                <a:lnTo>
                  <a:pt x="27" y="99"/>
                </a:lnTo>
                <a:cubicBezTo>
                  <a:pt x="9" y="99"/>
                  <a:pt x="0" y="108"/>
                  <a:pt x="0" y="127"/>
                </a:cubicBezTo>
                <a:cubicBezTo>
                  <a:pt x="0" y="398"/>
                  <a:pt x="0" y="398"/>
                  <a:pt x="0" y="398"/>
                </a:cubicBezTo>
                <a:cubicBezTo>
                  <a:pt x="0" y="434"/>
                  <a:pt x="27" y="470"/>
                  <a:pt x="63" y="470"/>
                </a:cubicBezTo>
                <a:cubicBezTo>
                  <a:pt x="650" y="470"/>
                  <a:pt x="650" y="470"/>
                  <a:pt x="650" y="470"/>
                </a:cubicBezTo>
                <a:cubicBezTo>
                  <a:pt x="696" y="470"/>
                  <a:pt x="723" y="434"/>
                  <a:pt x="723" y="398"/>
                </a:cubicBezTo>
                <a:cubicBezTo>
                  <a:pt x="723" y="0"/>
                  <a:pt x="723" y="0"/>
                  <a:pt x="723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48">
            <a:extLst>
              <a:ext uri="{FF2B5EF4-FFF2-40B4-BE49-F238E27FC236}">
                <a16:creationId xmlns:a16="http://schemas.microsoft.com/office/drawing/2014/main" id="{BFE2CC7E-0749-FB4E-9B4D-A81988F2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4710" y="9016458"/>
            <a:ext cx="1000806" cy="288790"/>
          </a:xfrm>
          <a:custGeom>
            <a:avLst/>
            <a:gdLst>
              <a:gd name="T0" fmla="*/ 786 w 886"/>
              <a:gd name="T1" fmla="*/ 253 h 254"/>
              <a:gd name="T2" fmla="*/ 786 w 886"/>
              <a:gd name="T3" fmla="*/ 253 h 254"/>
              <a:gd name="T4" fmla="*/ 99 w 886"/>
              <a:gd name="T5" fmla="*/ 253 h 254"/>
              <a:gd name="T6" fmla="*/ 0 w 886"/>
              <a:gd name="T7" fmla="*/ 154 h 254"/>
              <a:gd name="T8" fmla="*/ 0 w 886"/>
              <a:gd name="T9" fmla="*/ 100 h 254"/>
              <a:gd name="T10" fmla="*/ 99 w 886"/>
              <a:gd name="T11" fmla="*/ 0 h 254"/>
              <a:gd name="T12" fmla="*/ 786 w 886"/>
              <a:gd name="T13" fmla="*/ 0 h 254"/>
              <a:gd name="T14" fmla="*/ 885 w 886"/>
              <a:gd name="T15" fmla="*/ 100 h 254"/>
              <a:gd name="T16" fmla="*/ 885 w 886"/>
              <a:gd name="T17" fmla="*/ 154 h 254"/>
              <a:gd name="T18" fmla="*/ 786 w 886"/>
              <a:gd name="T19" fmla="*/ 253 h 254"/>
              <a:gd name="T20" fmla="*/ 99 w 886"/>
              <a:gd name="T21" fmla="*/ 73 h 254"/>
              <a:gd name="T22" fmla="*/ 99 w 886"/>
              <a:gd name="T23" fmla="*/ 73 h 254"/>
              <a:gd name="T24" fmla="*/ 72 w 886"/>
              <a:gd name="T25" fmla="*/ 100 h 254"/>
              <a:gd name="T26" fmla="*/ 72 w 886"/>
              <a:gd name="T27" fmla="*/ 154 h 254"/>
              <a:gd name="T28" fmla="*/ 99 w 886"/>
              <a:gd name="T29" fmla="*/ 181 h 254"/>
              <a:gd name="T30" fmla="*/ 786 w 886"/>
              <a:gd name="T31" fmla="*/ 181 h 254"/>
              <a:gd name="T32" fmla="*/ 813 w 886"/>
              <a:gd name="T33" fmla="*/ 154 h 254"/>
              <a:gd name="T34" fmla="*/ 813 w 886"/>
              <a:gd name="T35" fmla="*/ 100 h 254"/>
              <a:gd name="T36" fmla="*/ 786 w 886"/>
              <a:gd name="T37" fmla="*/ 73 h 254"/>
              <a:gd name="T38" fmla="*/ 99 w 886"/>
              <a:gd name="T39" fmla="*/ 7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6" h="254">
                <a:moveTo>
                  <a:pt x="786" y="253"/>
                </a:moveTo>
                <a:lnTo>
                  <a:pt x="786" y="253"/>
                </a:lnTo>
                <a:cubicBezTo>
                  <a:pt x="99" y="253"/>
                  <a:pt x="99" y="253"/>
                  <a:pt x="99" y="253"/>
                </a:cubicBezTo>
                <a:cubicBezTo>
                  <a:pt x="45" y="253"/>
                  <a:pt x="0" y="208"/>
                  <a:pt x="0" y="15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840" y="0"/>
                  <a:pt x="885" y="46"/>
                  <a:pt x="885" y="100"/>
                </a:cubicBezTo>
                <a:cubicBezTo>
                  <a:pt x="885" y="154"/>
                  <a:pt x="885" y="154"/>
                  <a:pt x="885" y="154"/>
                </a:cubicBezTo>
                <a:cubicBezTo>
                  <a:pt x="885" y="208"/>
                  <a:pt x="840" y="253"/>
                  <a:pt x="786" y="253"/>
                </a:cubicBezTo>
                <a:close/>
                <a:moveTo>
                  <a:pt x="99" y="73"/>
                </a:moveTo>
                <a:lnTo>
                  <a:pt x="99" y="73"/>
                </a:lnTo>
                <a:cubicBezTo>
                  <a:pt x="81" y="73"/>
                  <a:pt x="72" y="82"/>
                  <a:pt x="72" y="100"/>
                </a:cubicBezTo>
                <a:cubicBezTo>
                  <a:pt x="72" y="154"/>
                  <a:pt x="72" y="154"/>
                  <a:pt x="72" y="154"/>
                </a:cubicBezTo>
                <a:cubicBezTo>
                  <a:pt x="72" y="172"/>
                  <a:pt x="81" y="181"/>
                  <a:pt x="99" y="181"/>
                </a:cubicBezTo>
                <a:cubicBezTo>
                  <a:pt x="786" y="181"/>
                  <a:pt x="786" y="181"/>
                  <a:pt x="786" y="181"/>
                </a:cubicBezTo>
                <a:cubicBezTo>
                  <a:pt x="804" y="181"/>
                  <a:pt x="813" y="172"/>
                  <a:pt x="813" y="154"/>
                </a:cubicBezTo>
                <a:cubicBezTo>
                  <a:pt x="813" y="100"/>
                  <a:pt x="813" y="100"/>
                  <a:pt x="813" y="100"/>
                </a:cubicBezTo>
                <a:cubicBezTo>
                  <a:pt x="813" y="82"/>
                  <a:pt x="804" y="73"/>
                  <a:pt x="786" y="73"/>
                </a:cubicBezTo>
                <a:lnTo>
                  <a:pt x="9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49">
            <a:extLst>
              <a:ext uri="{FF2B5EF4-FFF2-40B4-BE49-F238E27FC236}">
                <a16:creationId xmlns:a16="http://schemas.microsoft.com/office/drawing/2014/main" id="{7D172791-F9B4-D24E-B0B0-91EE5D9B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939" y="5212395"/>
            <a:ext cx="866371" cy="826537"/>
          </a:xfrm>
          <a:custGeom>
            <a:avLst/>
            <a:gdLst>
              <a:gd name="T0" fmla="*/ 659 w 769"/>
              <a:gd name="T1" fmla="*/ 732 h 733"/>
              <a:gd name="T2" fmla="*/ 659 w 769"/>
              <a:gd name="T3" fmla="*/ 732 h 733"/>
              <a:gd name="T4" fmla="*/ 108 w 769"/>
              <a:gd name="T5" fmla="*/ 732 h 733"/>
              <a:gd name="T6" fmla="*/ 0 w 769"/>
              <a:gd name="T7" fmla="*/ 623 h 733"/>
              <a:gd name="T8" fmla="*/ 0 w 769"/>
              <a:gd name="T9" fmla="*/ 109 h 733"/>
              <a:gd name="T10" fmla="*/ 108 w 769"/>
              <a:gd name="T11" fmla="*/ 0 h 733"/>
              <a:gd name="T12" fmla="*/ 162 w 769"/>
              <a:gd name="T13" fmla="*/ 0 h 733"/>
              <a:gd name="T14" fmla="*/ 162 w 769"/>
              <a:gd name="T15" fmla="*/ 72 h 733"/>
              <a:gd name="T16" fmla="*/ 108 w 769"/>
              <a:gd name="T17" fmla="*/ 72 h 733"/>
              <a:gd name="T18" fmla="*/ 72 w 769"/>
              <a:gd name="T19" fmla="*/ 109 h 733"/>
              <a:gd name="T20" fmla="*/ 72 w 769"/>
              <a:gd name="T21" fmla="*/ 623 h 733"/>
              <a:gd name="T22" fmla="*/ 108 w 769"/>
              <a:gd name="T23" fmla="*/ 669 h 733"/>
              <a:gd name="T24" fmla="*/ 659 w 769"/>
              <a:gd name="T25" fmla="*/ 669 h 733"/>
              <a:gd name="T26" fmla="*/ 695 w 769"/>
              <a:gd name="T27" fmla="*/ 623 h 733"/>
              <a:gd name="T28" fmla="*/ 695 w 769"/>
              <a:gd name="T29" fmla="*/ 109 h 733"/>
              <a:gd name="T30" fmla="*/ 659 w 769"/>
              <a:gd name="T31" fmla="*/ 72 h 733"/>
              <a:gd name="T32" fmla="*/ 605 w 769"/>
              <a:gd name="T33" fmla="*/ 72 h 733"/>
              <a:gd name="T34" fmla="*/ 605 w 769"/>
              <a:gd name="T35" fmla="*/ 0 h 733"/>
              <a:gd name="T36" fmla="*/ 659 w 769"/>
              <a:gd name="T37" fmla="*/ 0 h 733"/>
              <a:gd name="T38" fmla="*/ 768 w 769"/>
              <a:gd name="T39" fmla="*/ 109 h 733"/>
              <a:gd name="T40" fmla="*/ 768 w 769"/>
              <a:gd name="T41" fmla="*/ 623 h 733"/>
              <a:gd name="T42" fmla="*/ 659 w 769"/>
              <a:gd name="T43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9" h="733">
                <a:moveTo>
                  <a:pt x="659" y="732"/>
                </a:moveTo>
                <a:lnTo>
                  <a:pt x="659" y="732"/>
                </a:lnTo>
                <a:cubicBezTo>
                  <a:pt x="108" y="732"/>
                  <a:pt x="108" y="732"/>
                  <a:pt x="108" y="732"/>
                </a:cubicBezTo>
                <a:cubicBezTo>
                  <a:pt x="54" y="732"/>
                  <a:pt x="0" y="687"/>
                  <a:pt x="0" y="623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4"/>
                  <a:pt x="54" y="0"/>
                  <a:pt x="10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72"/>
                  <a:pt x="162" y="72"/>
                  <a:pt x="162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0" y="72"/>
                  <a:pt x="72" y="91"/>
                  <a:pt x="72" y="109"/>
                </a:cubicBezTo>
                <a:cubicBezTo>
                  <a:pt x="72" y="623"/>
                  <a:pt x="72" y="623"/>
                  <a:pt x="72" y="623"/>
                </a:cubicBezTo>
                <a:cubicBezTo>
                  <a:pt x="72" y="651"/>
                  <a:pt x="90" y="669"/>
                  <a:pt x="108" y="669"/>
                </a:cubicBezTo>
                <a:cubicBezTo>
                  <a:pt x="659" y="669"/>
                  <a:pt x="659" y="669"/>
                  <a:pt x="659" y="669"/>
                </a:cubicBezTo>
                <a:cubicBezTo>
                  <a:pt x="677" y="669"/>
                  <a:pt x="695" y="651"/>
                  <a:pt x="695" y="623"/>
                </a:cubicBezTo>
                <a:cubicBezTo>
                  <a:pt x="695" y="109"/>
                  <a:pt x="695" y="109"/>
                  <a:pt x="695" y="109"/>
                </a:cubicBezTo>
                <a:cubicBezTo>
                  <a:pt x="695" y="91"/>
                  <a:pt x="677" y="72"/>
                  <a:pt x="659" y="72"/>
                </a:cubicBezTo>
                <a:cubicBezTo>
                  <a:pt x="605" y="72"/>
                  <a:pt x="605" y="72"/>
                  <a:pt x="605" y="72"/>
                </a:cubicBezTo>
                <a:cubicBezTo>
                  <a:pt x="605" y="0"/>
                  <a:pt x="605" y="0"/>
                  <a:pt x="605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713" y="0"/>
                  <a:pt x="768" y="54"/>
                  <a:pt x="768" y="109"/>
                </a:cubicBezTo>
                <a:cubicBezTo>
                  <a:pt x="768" y="623"/>
                  <a:pt x="768" y="623"/>
                  <a:pt x="768" y="623"/>
                </a:cubicBezTo>
                <a:cubicBezTo>
                  <a:pt x="768" y="687"/>
                  <a:pt x="713" y="732"/>
                  <a:pt x="659" y="7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50">
            <a:extLst>
              <a:ext uri="{FF2B5EF4-FFF2-40B4-BE49-F238E27FC236}">
                <a16:creationId xmlns:a16="http://schemas.microsoft.com/office/drawing/2014/main" id="{40C27EAD-5DBC-B146-9493-7A1BD377A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4918" y="5102854"/>
            <a:ext cx="378415" cy="84644"/>
          </a:xfrm>
          <a:custGeom>
            <a:avLst/>
            <a:gdLst>
              <a:gd name="T0" fmla="*/ 334 w 335"/>
              <a:gd name="T1" fmla="*/ 72 h 73"/>
              <a:gd name="T2" fmla="*/ 0 w 335"/>
              <a:gd name="T3" fmla="*/ 72 h 73"/>
              <a:gd name="T4" fmla="*/ 0 w 335"/>
              <a:gd name="T5" fmla="*/ 0 h 73"/>
              <a:gd name="T6" fmla="*/ 334 w 335"/>
              <a:gd name="T7" fmla="*/ 0 h 73"/>
              <a:gd name="T8" fmla="*/ 334 w 33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73">
                <a:moveTo>
                  <a:pt x="334" y="72"/>
                </a:moveTo>
                <a:lnTo>
                  <a:pt x="0" y="72"/>
                </a:lnTo>
                <a:lnTo>
                  <a:pt x="0" y="0"/>
                </a:lnTo>
                <a:lnTo>
                  <a:pt x="334" y="0"/>
                </a:lnTo>
                <a:lnTo>
                  <a:pt x="334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51">
            <a:extLst>
              <a:ext uri="{FF2B5EF4-FFF2-40B4-BE49-F238E27FC236}">
                <a16:creationId xmlns:a16="http://schemas.microsoft.com/office/drawing/2014/main" id="{89B54594-2938-5D40-A539-4C4CFBEA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8936" y="5102854"/>
            <a:ext cx="243979" cy="194185"/>
          </a:xfrm>
          <a:custGeom>
            <a:avLst/>
            <a:gdLst>
              <a:gd name="T0" fmla="*/ 46 w 218"/>
              <a:gd name="T1" fmla="*/ 162 h 172"/>
              <a:gd name="T2" fmla="*/ 46 w 218"/>
              <a:gd name="T3" fmla="*/ 162 h 172"/>
              <a:gd name="T4" fmla="*/ 0 w 218"/>
              <a:gd name="T5" fmla="*/ 117 h 172"/>
              <a:gd name="T6" fmla="*/ 100 w 218"/>
              <a:gd name="T7" fmla="*/ 9 h 172"/>
              <a:gd name="T8" fmla="*/ 136 w 218"/>
              <a:gd name="T9" fmla="*/ 0 h 172"/>
              <a:gd name="T10" fmla="*/ 163 w 218"/>
              <a:gd name="T11" fmla="*/ 18 h 172"/>
              <a:gd name="T12" fmla="*/ 208 w 218"/>
              <a:gd name="T13" fmla="*/ 126 h 172"/>
              <a:gd name="T14" fmla="*/ 190 w 218"/>
              <a:gd name="T15" fmla="*/ 171 h 172"/>
              <a:gd name="T16" fmla="*/ 190 w 218"/>
              <a:gd name="T17" fmla="*/ 171 h 172"/>
              <a:gd name="T18" fmla="*/ 145 w 218"/>
              <a:gd name="T19" fmla="*/ 153 h 172"/>
              <a:gd name="T20" fmla="*/ 118 w 218"/>
              <a:gd name="T21" fmla="*/ 90 h 172"/>
              <a:gd name="T22" fmla="*/ 46 w 218"/>
              <a:gd name="T23" fmla="*/ 162 h 172"/>
              <a:gd name="T24" fmla="*/ 145 w 218"/>
              <a:gd name="T25" fmla="*/ 63 h 172"/>
              <a:gd name="T26" fmla="*/ 145 w 218"/>
              <a:gd name="T27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8" h="172">
                <a:moveTo>
                  <a:pt x="46" y="162"/>
                </a:moveTo>
                <a:lnTo>
                  <a:pt x="46" y="162"/>
                </a:lnTo>
                <a:cubicBezTo>
                  <a:pt x="0" y="117"/>
                  <a:pt x="0" y="117"/>
                  <a:pt x="0" y="117"/>
                </a:cubicBezTo>
                <a:cubicBezTo>
                  <a:pt x="100" y="9"/>
                  <a:pt x="100" y="9"/>
                  <a:pt x="100" y="9"/>
                </a:cubicBezTo>
                <a:cubicBezTo>
                  <a:pt x="109" y="0"/>
                  <a:pt x="118" y="0"/>
                  <a:pt x="136" y="0"/>
                </a:cubicBezTo>
                <a:cubicBezTo>
                  <a:pt x="145" y="0"/>
                  <a:pt x="154" y="9"/>
                  <a:pt x="163" y="18"/>
                </a:cubicBezTo>
                <a:cubicBezTo>
                  <a:pt x="208" y="126"/>
                  <a:pt x="208" y="126"/>
                  <a:pt x="208" y="126"/>
                </a:cubicBezTo>
                <a:cubicBezTo>
                  <a:pt x="217" y="135"/>
                  <a:pt x="208" y="162"/>
                  <a:pt x="190" y="171"/>
                </a:cubicBezTo>
                <a:lnTo>
                  <a:pt x="190" y="171"/>
                </a:lnTo>
                <a:cubicBezTo>
                  <a:pt x="172" y="171"/>
                  <a:pt x="154" y="171"/>
                  <a:pt x="145" y="153"/>
                </a:cubicBezTo>
                <a:cubicBezTo>
                  <a:pt x="118" y="90"/>
                  <a:pt x="118" y="90"/>
                  <a:pt x="118" y="90"/>
                </a:cubicBezTo>
                <a:lnTo>
                  <a:pt x="46" y="162"/>
                </a:lnTo>
                <a:close/>
                <a:moveTo>
                  <a:pt x="145" y="63"/>
                </a:moveTo>
                <a:lnTo>
                  <a:pt x="145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52">
            <a:extLst>
              <a:ext uri="{FF2B5EF4-FFF2-40B4-BE49-F238E27FC236}">
                <a16:creationId xmlns:a16="http://schemas.microsoft.com/office/drawing/2014/main" id="{FEBE4749-EE64-6B43-936C-0937F956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353" y="5212395"/>
            <a:ext cx="348540" cy="234018"/>
          </a:xfrm>
          <a:custGeom>
            <a:avLst/>
            <a:gdLst>
              <a:gd name="T0" fmla="*/ 126 w 308"/>
              <a:gd name="T1" fmla="*/ 208 h 209"/>
              <a:gd name="T2" fmla="*/ 126 w 308"/>
              <a:gd name="T3" fmla="*/ 208 h 209"/>
              <a:gd name="T4" fmla="*/ 126 w 308"/>
              <a:gd name="T5" fmla="*/ 208 h 209"/>
              <a:gd name="T6" fmla="*/ 81 w 308"/>
              <a:gd name="T7" fmla="*/ 190 h 209"/>
              <a:gd name="T8" fmla="*/ 0 w 308"/>
              <a:gd name="T9" fmla="*/ 100 h 209"/>
              <a:gd name="T10" fmla="*/ 90 w 308"/>
              <a:gd name="T11" fmla="*/ 18 h 209"/>
              <a:gd name="T12" fmla="*/ 136 w 308"/>
              <a:gd name="T13" fmla="*/ 63 h 209"/>
              <a:gd name="T14" fmla="*/ 99 w 308"/>
              <a:gd name="T15" fmla="*/ 100 h 209"/>
              <a:gd name="T16" fmla="*/ 126 w 308"/>
              <a:gd name="T17" fmla="*/ 145 h 209"/>
              <a:gd name="T18" fmla="*/ 244 w 308"/>
              <a:gd name="T19" fmla="*/ 18 h 209"/>
              <a:gd name="T20" fmla="*/ 289 w 308"/>
              <a:gd name="T21" fmla="*/ 18 h 209"/>
              <a:gd name="T22" fmla="*/ 289 w 308"/>
              <a:gd name="T23" fmla="*/ 18 h 209"/>
              <a:gd name="T24" fmla="*/ 289 w 308"/>
              <a:gd name="T25" fmla="*/ 63 h 209"/>
              <a:gd name="T26" fmla="*/ 172 w 308"/>
              <a:gd name="T27" fmla="*/ 190 h 209"/>
              <a:gd name="T28" fmla="*/ 126 w 308"/>
              <a:gd name="T29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8" h="209">
                <a:moveTo>
                  <a:pt x="126" y="208"/>
                </a:moveTo>
                <a:lnTo>
                  <a:pt x="126" y="208"/>
                </a:lnTo>
                <a:lnTo>
                  <a:pt x="126" y="208"/>
                </a:lnTo>
                <a:cubicBezTo>
                  <a:pt x="108" y="208"/>
                  <a:pt x="99" y="208"/>
                  <a:pt x="81" y="190"/>
                </a:cubicBezTo>
                <a:cubicBezTo>
                  <a:pt x="0" y="100"/>
                  <a:pt x="0" y="100"/>
                  <a:pt x="0" y="100"/>
                </a:cubicBezTo>
                <a:cubicBezTo>
                  <a:pt x="90" y="18"/>
                  <a:pt x="90" y="18"/>
                  <a:pt x="90" y="18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99" y="100"/>
                  <a:pt x="99" y="100"/>
                  <a:pt x="99" y="100"/>
                </a:cubicBezTo>
                <a:cubicBezTo>
                  <a:pt x="126" y="145"/>
                  <a:pt x="126" y="145"/>
                  <a:pt x="126" y="145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253" y="0"/>
                  <a:pt x="271" y="0"/>
                  <a:pt x="289" y="18"/>
                </a:cubicBezTo>
                <a:lnTo>
                  <a:pt x="289" y="18"/>
                </a:lnTo>
                <a:cubicBezTo>
                  <a:pt x="298" y="27"/>
                  <a:pt x="307" y="45"/>
                  <a:pt x="289" y="63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62" y="208"/>
                  <a:pt x="144" y="208"/>
                  <a:pt x="126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53">
            <a:extLst>
              <a:ext uri="{FF2B5EF4-FFF2-40B4-BE49-F238E27FC236}">
                <a16:creationId xmlns:a16="http://schemas.microsoft.com/office/drawing/2014/main" id="{4E78F383-1468-5B4D-994E-F02B96D03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5335" y="5102854"/>
            <a:ext cx="243976" cy="194185"/>
          </a:xfrm>
          <a:custGeom>
            <a:avLst/>
            <a:gdLst>
              <a:gd name="T0" fmla="*/ 172 w 218"/>
              <a:gd name="T1" fmla="*/ 162 h 172"/>
              <a:gd name="T2" fmla="*/ 172 w 218"/>
              <a:gd name="T3" fmla="*/ 162 h 172"/>
              <a:gd name="T4" fmla="*/ 217 w 218"/>
              <a:gd name="T5" fmla="*/ 117 h 172"/>
              <a:gd name="T6" fmla="*/ 117 w 218"/>
              <a:gd name="T7" fmla="*/ 9 h 172"/>
              <a:gd name="T8" fmla="*/ 81 w 218"/>
              <a:gd name="T9" fmla="*/ 0 h 172"/>
              <a:gd name="T10" fmla="*/ 63 w 218"/>
              <a:gd name="T11" fmla="*/ 18 h 172"/>
              <a:gd name="T12" fmla="*/ 9 w 218"/>
              <a:gd name="T13" fmla="*/ 126 h 172"/>
              <a:gd name="T14" fmla="*/ 27 w 218"/>
              <a:gd name="T15" fmla="*/ 171 h 172"/>
              <a:gd name="T16" fmla="*/ 27 w 218"/>
              <a:gd name="T17" fmla="*/ 171 h 172"/>
              <a:gd name="T18" fmla="*/ 72 w 218"/>
              <a:gd name="T19" fmla="*/ 153 h 172"/>
              <a:gd name="T20" fmla="*/ 99 w 218"/>
              <a:gd name="T21" fmla="*/ 90 h 172"/>
              <a:gd name="T22" fmla="*/ 172 w 218"/>
              <a:gd name="T23" fmla="*/ 162 h 172"/>
              <a:gd name="T24" fmla="*/ 72 w 218"/>
              <a:gd name="T25" fmla="*/ 63 h 172"/>
              <a:gd name="T26" fmla="*/ 72 w 218"/>
              <a:gd name="T27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8" h="172">
                <a:moveTo>
                  <a:pt x="172" y="162"/>
                </a:moveTo>
                <a:lnTo>
                  <a:pt x="172" y="162"/>
                </a:lnTo>
                <a:cubicBezTo>
                  <a:pt x="217" y="117"/>
                  <a:pt x="217" y="117"/>
                  <a:pt x="217" y="117"/>
                </a:cubicBezTo>
                <a:cubicBezTo>
                  <a:pt x="117" y="9"/>
                  <a:pt x="117" y="9"/>
                  <a:pt x="117" y="9"/>
                </a:cubicBezTo>
                <a:cubicBezTo>
                  <a:pt x="108" y="0"/>
                  <a:pt x="99" y="0"/>
                  <a:pt x="81" y="0"/>
                </a:cubicBezTo>
                <a:cubicBezTo>
                  <a:pt x="72" y="0"/>
                  <a:pt x="63" y="9"/>
                  <a:pt x="63" y="18"/>
                </a:cubicBezTo>
                <a:cubicBezTo>
                  <a:pt x="9" y="126"/>
                  <a:pt x="9" y="126"/>
                  <a:pt x="9" y="126"/>
                </a:cubicBezTo>
                <a:cubicBezTo>
                  <a:pt x="0" y="135"/>
                  <a:pt x="9" y="162"/>
                  <a:pt x="27" y="171"/>
                </a:cubicBezTo>
                <a:lnTo>
                  <a:pt x="27" y="171"/>
                </a:lnTo>
                <a:cubicBezTo>
                  <a:pt x="45" y="171"/>
                  <a:pt x="63" y="171"/>
                  <a:pt x="72" y="153"/>
                </a:cubicBezTo>
                <a:cubicBezTo>
                  <a:pt x="99" y="90"/>
                  <a:pt x="99" y="90"/>
                  <a:pt x="99" y="90"/>
                </a:cubicBezTo>
                <a:lnTo>
                  <a:pt x="172" y="162"/>
                </a:lnTo>
                <a:close/>
                <a:moveTo>
                  <a:pt x="72" y="63"/>
                </a:moveTo>
                <a:lnTo>
                  <a:pt x="72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54">
            <a:extLst>
              <a:ext uri="{FF2B5EF4-FFF2-40B4-BE49-F238E27FC236}">
                <a16:creationId xmlns:a16="http://schemas.microsoft.com/office/drawing/2014/main" id="{587D7CFB-DC8D-DF48-9D5A-603411E8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294" y="5212395"/>
            <a:ext cx="338582" cy="234018"/>
          </a:xfrm>
          <a:custGeom>
            <a:avLst/>
            <a:gdLst>
              <a:gd name="T0" fmla="*/ 172 w 299"/>
              <a:gd name="T1" fmla="*/ 208 h 209"/>
              <a:gd name="T2" fmla="*/ 172 w 299"/>
              <a:gd name="T3" fmla="*/ 208 h 209"/>
              <a:gd name="T4" fmla="*/ 172 w 299"/>
              <a:gd name="T5" fmla="*/ 208 h 209"/>
              <a:gd name="T6" fmla="*/ 217 w 299"/>
              <a:gd name="T7" fmla="*/ 190 h 209"/>
              <a:gd name="T8" fmla="*/ 298 w 299"/>
              <a:gd name="T9" fmla="*/ 100 h 209"/>
              <a:gd name="T10" fmla="*/ 208 w 299"/>
              <a:gd name="T11" fmla="*/ 18 h 209"/>
              <a:gd name="T12" fmla="*/ 163 w 299"/>
              <a:gd name="T13" fmla="*/ 63 h 209"/>
              <a:gd name="T14" fmla="*/ 208 w 299"/>
              <a:gd name="T15" fmla="*/ 100 h 209"/>
              <a:gd name="T16" fmla="*/ 172 w 299"/>
              <a:gd name="T17" fmla="*/ 145 h 209"/>
              <a:gd name="T18" fmla="*/ 54 w 299"/>
              <a:gd name="T19" fmla="*/ 18 h 209"/>
              <a:gd name="T20" fmla="*/ 9 w 299"/>
              <a:gd name="T21" fmla="*/ 18 h 209"/>
              <a:gd name="T22" fmla="*/ 9 w 299"/>
              <a:gd name="T23" fmla="*/ 18 h 209"/>
              <a:gd name="T24" fmla="*/ 9 w 299"/>
              <a:gd name="T25" fmla="*/ 63 h 209"/>
              <a:gd name="T26" fmla="*/ 127 w 299"/>
              <a:gd name="T27" fmla="*/ 190 h 209"/>
              <a:gd name="T28" fmla="*/ 172 w 299"/>
              <a:gd name="T29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9" h="209">
                <a:moveTo>
                  <a:pt x="172" y="208"/>
                </a:moveTo>
                <a:lnTo>
                  <a:pt x="172" y="208"/>
                </a:lnTo>
                <a:lnTo>
                  <a:pt x="172" y="208"/>
                </a:lnTo>
                <a:cubicBezTo>
                  <a:pt x="190" y="208"/>
                  <a:pt x="208" y="208"/>
                  <a:pt x="217" y="190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208" y="18"/>
                  <a:pt x="208" y="18"/>
                  <a:pt x="208" y="18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208" y="100"/>
                  <a:pt x="208" y="100"/>
                  <a:pt x="208" y="100"/>
                </a:cubicBezTo>
                <a:cubicBezTo>
                  <a:pt x="172" y="145"/>
                  <a:pt x="172" y="145"/>
                  <a:pt x="172" y="145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27" y="0"/>
                  <a:pt x="9" y="18"/>
                </a:cubicBezTo>
                <a:lnTo>
                  <a:pt x="9" y="18"/>
                </a:lnTo>
                <a:cubicBezTo>
                  <a:pt x="0" y="27"/>
                  <a:pt x="0" y="45"/>
                  <a:pt x="9" y="63"/>
                </a:cubicBezTo>
                <a:cubicBezTo>
                  <a:pt x="127" y="190"/>
                  <a:pt x="127" y="190"/>
                  <a:pt x="127" y="190"/>
                </a:cubicBezTo>
                <a:cubicBezTo>
                  <a:pt x="145" y="208"/>
                  <a:pt x="154" y="208"/>
                  <a:pt x="172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55">
            <a:extLst>
              <a:ext uri="{FF2B5EF4-FFF2-40B4-BE49-F238E27FC236}">
                <a16:creationId xmlns:a16="http://schemas.microsoft.com/office/drawing/2014/main" id="{86E413A1-6916-014D-9352-0BB92DDC4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8644" y="5560935"/>
            <a:ext cx="174272" cy="64727"/>
          </a:xfrm>
          <a:custGeom>
            <a:avLst/>
            <a:gdLst>
              <a:gd name="T0" fmla="*/ 0 w 155"/>
              <a:gd name="T1" fmla="*/ 27 h 56"/>
              <a:gd name="T2" fmla="*/ 0 w 155"/>
              <a:gd name="T3" fmla="*/ 27 h 56"/>
              <a:gd name="T4" fmla="*/ 0 w 155"/>
              <a:gd name="T5" fmla="*/ 27 h 56"/>
              <a:gd name="T6" fmla="*/ 19 w 155"/>
              <a:gd name="T7" fmla="*/ 0 h 56"/>
              <a:gd name="T8" fmla="*/ 127 w 155"/>
              <a:gd name="T9" fmla="*/ 0 h 56"/>
              <a:gd name="T10" fmla="*/ 154 w 155"/>
              <a:gd name="T11" fmla="*/ 27 h 56"/>
              <a:gd name="T12" fmla="*/ 154 w 155"/>
              <a:gd name="T13" fmla="*/ 27 h 56"/>
              <a:gd name="T14" fmla="*/ 127 w 155"/>
              <a:gd name="T15" fmla="*/ 55 h 56"/>
              <a:gd name="T16" fmla="*/ 19 w 155"/>
              <a:gd name="T17" fmla="*/ 55 h 56"/>
              <a:gd name="T18" fmla="*/ 0 w 155"/>
              <a:gd name="T19" fmla="*/ 2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5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54" y="9"/>
                  <a:pt x="154" y="27"/>
                </a:cubicBezTo>
                <a:lnTo>
                  <a:pt x="154" y="27"/>
                </a:lnTo>
                <a:cubicBezTo>
                  <a:pt x="154" y="37"/>
                  <a:pt x="145" y="55"/>
                  <a:pt x="127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0" y="37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56">
            <a:extLst>
              <a:ext uri="{FF2B5EF4-FFF2-40B4-BE49-F238E27FC236}">
                <a16:creationId xmlns:a16="http://schemas.microsoft.com/office/drawing/2014/main" id="{83214238-93BF-C242-8BF3-E93CF8C5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270" y="5580851"/>
            <a:ext cx="59750" cy="428206"/>
          </a:xfrm>
          <a:custGeom>
            <a:avLst/>
            <a:gdLst>
              <a:gd name="T0" fmla="*/ 54 w 55"/>
              <a:gd name="T1" fmla="*/ 380 h 381"/>
              <a:gd name="T2" fmla="*/ 54 w 55"/>
              <a:gd name="T3" fmla="*/ 380 h 381"/>
              <a:gd name="T4" fmla="*/ 0 w 55"/>
              <a:gd name="T5" fmla="*/ 380 h 381"/>
              <a:gd name="T6" fmla="*/ 0 w 55"/>
              <a:gd name="T7" fmla="*/ 19 h 381"/>
              <a:gd name="T8" fmla="*/ 27 w 55"/>
              <a:gd name="T9" fmla="*/ 0 h 381"/>
              <a:gd name="T10" fmla="*/ 27 w 55"/>
              <a:gd name="T11" fmla="*/ 0 h 381"/>
              <a:gd name="T12" fmla="*/ 54 w 55"/>
              <a:gd name="T13" fmla="*/ 19 h 381"/>
              <a:gd name="T14" fmla="*/ 54 w 55"/>
              <a:gd name="T15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81">
                <a:moveTo>
                  <a:pt x="54" y="380"/>
                </a:moveTo>
                <a:lnTo>
                  <a:pt x="54" y="380"/>
                </a:lnTo>
                <a:cubicBezTo>
                  <a:pt x="0" y="380"/>
                  <a:pt x="0" y="380"/>
                  <a:pt x="0" y="38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19"/>
                </a:cubicBezTo>
                <a:lnTo>
                  <a:pt x="54" y="3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8" name="Grupo 437">
            <a:extLst>
              <a:ext uri="{FF2B5EF4-FFF2-40B4-BE49-F238E27FC236}">
                <a16:creationId xmlns:a16="http://schemas.microsoft.com/office/drawing/2014/main" id="{3D6DE48F-5CD4-644F-A331-728F4A3AD430}"/>
              </a:ext>
            </a:extLst>
          </p:cNvPr>
          <p:cNvGrpSpPr/>
          <p:nvPr/>
        </p:nvGrpSpPr>
        <p:grpSpPr>
          <a:xfrm>
            <a:off x="2668308" y="621196"/>
            <a:ext cx="19041035" cy="2561450"/>
            <a:chOff x="2668308" y="861425"/>
            <a:chExt cx="19041035" cy="2561450"/>
          </a:xfrm>
        </p:grpSpPr>
        <p:sp>
          <p:nvSpPr>
            <p:cNvPr id="439" name="CuadroTexto 438">
              <a:extLst>
                <a:ext uri="{FF2B5EF4-FFF2-40B4-BE49-F238E27FC236}">
                  <a16:creationId xmlns:a16="http://schemas.microsoft.com/office/drawing/2014/main" id="{61173E84-A8CA-6F43-9674-AB8E2629AA27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440" name="CuadroTexto 439">
              <a:extLst>
                <a:ext uri="{FF2B5EF4-FFF2-40B4-BE49-F238E27FC236}">
                  <a16:creationId xmlns:a16="http://schemas.microsoft.com/office/drawing/2014/main" id="{3DDC0920-78F7-404F-BEBC-3A059B0FAF5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41" name="Grupo 440">
            <a:extLst>
              <a:ext uri="{FF2B5EF4-FFF2-40B4-BE49-F238E27FC236}">
                <a16:creationId xmlns:a16="http://schemas.microsoft.com/office/drawing/2014/main" id="{9BD4D245-68F3-894D-86FB-0DDC50350A0C}"/>
              </a:ext>
            </a:extLst>
          </p:cNvPr>
          <p:cNvGrpSpPr/>
          <p:nvPr/>
        </p:nvGrpSpPr>
        <p:grpSpPr>
          <a:xfrm>
            <a:off x="8384361" y="6113610"/>
            <a:ext cx="3090654" cy="972453"/>
            <a:chOff x="4263265" y="1925393"/>
            <a:chExt cx="4236804" cy="972453"/>
          </a:xfrm>
        </p:grpSpPr>
        <p:sp>
          <p:nvSpPr>
            <p:cNvPr id="442" name="CuadroTexto 395">
              <a:extLst>
                <a:ext uri="{FF2B5EF4-FFF2-40B4-BE49-F238E27FC236}">
                  <a16:creationId xmlns:a16="http://schemas.microsoft.com/office/drawing/2014/main" id="{43126983-CDA9-C248-8090-07DC33B9AB82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3" name="Rectangle 40">
              <a:extLst>
                <a:ext uri="{FF2B5EF4-FFF2-40B4-BE49-F238E27FC236}">
                  <a16:creationId xmlns:a16="http://schemas.microsoft.com/office/drawing/2014/main" id="{8F9BBAFB-2CD3-FC43-89D1-164163E2655F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4" name="Grupo 443">
            <a:extLst>
              <a:ext uri="{FF2B5EF4-FFF2-40B4-BE49-F238E27FC236}">
                <a16:creationId xmlns:a16="http://schemas.microsoft.com/office/drawing/2014/main" id="{B1D2C4F3-9895-8E4F-ABE9-80F5E877E21E}"/>
              </a:ext>
            </a:extLst>
          </p:cNvPr>
          <p:cNvGrpSpPr/>
          <p:nvPr/>
        </p:nvGrpSpPr>
        <p:grpSpPr>
          <a:xfrm>
            <a:off x="12965170" y="6119652"/>
            <a:ext cx="3090654" cy="972453"/>
            <a:chOff x="4263265" y="1925393"/>
            <a:chExt cx="4236804" cy="972453"/>
          </a:xfrm>
        </p:grpSpPr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1CE5A8C0-0E4F-FB4A-9310-C706E632880C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46" name="Rectangle 40">
              <a:extLst>
                <a:ext uri="{FF2B5EF4-FFF2-40B4-BE49-F238E27FC236}">
                  <a16:creationId xmlns:a16="http://schemas.microsoft.com/office/drawing/2014/main" id="{96D2DA2D-A962-8543-8B82-ECF3C1DA1341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454853FD-0ACD-9442-A6F1-0CBB69F01F8F}"/>
              </a:ext>
            </a:extLst>
          </p:cNvPr>
          <p:cNvGrpSpPr/>
          <p:nvPr/>
        </p:nvGrpSpPr>
        <p:grpSpPr>
          <a:xfrm>
            <a:off x="13309827" y="9864271"/>
            <a:ext cx="3090654" cy="972453"/>
            <a:chOff x="4263265" y="1925393"/>
            <a:chExt cx="4236804" cy="972453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2121E783-4FFC-5E42-8AB5-3358DC5B39B5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9" name="Rectangle 40">
              <a:extLst>
                <a:ext uri="{FF2B5EF4-FFF2-40B4-BE49-F238E27FC236}">
                  <a16:creationId xmlns:a16="http://schemas.microsoft.com/office/drawing/2014/main" id="{647FC8B5-C35F-F743-B101-FF50181AECE3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0" name="Grupo 449">
            <a:extLst>
              <a:ext uri="{FF2B5EF4-FFF2-40B4-BE49-F238E27FC236}">
                <a16:creationId xmlns:a16="http://schemas.microsoft.com/office/drawing/2014/main" id="{EA8E7BB6-3407-2649-9225-377BD0DD7717}"/>
              </a:ext>
            </a:extLst>
          </p:cNvPr>
          <p:cNvGrpSpPr/>
          <p:nvPr/>
        </p:nvGrpSpPr>
        <p:grpSpPr>
          <a:xfrm>
            <a:off x="8170465" y="9754504"/>
            <a:ext cx="3090654" cy="972453"/>
            <a:chOff x="4263265" y="1925393"/>
            <a:chExt cx="4236804" cy="972453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46F95C5D-CA4D-1D48-91A5-94C802AB7975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52" name="Rectangle 40">
              <a:extLst>
                <a:ext uri="{FF2B5EF4-FFF2-40B4-BE49-F238E27FC236}">
                  <a16:creationId xmlns:a16="http://schemas.microsoft.com/office/drawing/2014/main" id="{7B944FEC-A08D-1A4E-AF89-CEC2263F5991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547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75">
            <a:extLst>
              <a:ext uri="{FF2B5EF4-FFF2-40B4-BE49-F238E27FC236}">
                <a16:creationId xmlns:a16="http://schemas.microsoft.com/office/drawing/2014/main" id="{83D5096E-07E9-1F43-8FC1-7242FC7CB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Freeform 76">
            <a:extLst>
              <a:ext uri="{FF2B5EF4-FFF2-40B4-BE49-F238E27FC236}">
                <a16:creationId xmlns:a16="http://schemas.microsoft.com/office/drawing/2014/main" id="{50204EC4-7BB7-7245-8161-46982BA11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77">
            <a:extLst>
              <a:ext uri="{FF2B5EF4-FFF2-40B4-BE49-F238E27FC236}">
                <a16:creationId xmlns:a16="http://schemas.microsoft.com/office/drawing/2014/main" id="{6506D345-7950-9842-9939-46F103C1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Freeform 78">
            <a:extLst>
              <a:ext uri="{FF2B5EF4-FFF2-40B4-BE49-F238E27FC236}">
                <a16:creationId xmlns:a16="http://schemas.microsoft.com/office/drawing/2014/main" id="{55235D11-E9C6-6844-8E1D-0A0BFD4A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Freeform 235">
            <a:extLst>
              <a:ext uri="{FF2B5EF4-FFF2-40B4-BE49-F238E27FC236}">
                <a16:creationId xmlns:a16="http://schemas.microsoft.com/office/drawing/2014/main" id="{CAB69D00-E9B5-4345-9795-0ED24D56B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57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57" y="0"/>
                  <a:pt x="1225" y="268"/>
                  <a:pt x="1225" y="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36">
            <a:extLst>
              <a:ext uri="{FF2B5EF4-FFF2-40B4-BE49-F238E27FC236}">
                <a16:creationId xmlns:a16="http://schemas.microsoft.com/office/drawing/2014/main" id="{1A6F046E-BE09-6149-88C9-C8A6B20F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57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57" y="0"/>
                  <a:pt x="1225" y="276"/>
                  <a:pt x="1225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37">
            <a:extLst>
              <a:ext uri="{FF2B5EF4-FFF2-40B4-BE49-F238E27FC236}">
                <a16:creationId xmlns:a16="http://schemas.microsoft.com/office/drawing/2014/main" id="{4C94AA13-10F7-264C-BD54-CDF50AAD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49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49" y="0"/>
                  <a:pt x="1225" y="268"/>
                  <a:pt x="1225" y="6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38">
            <a:extLst>
              <a:ext uri="{FF2B5EF4-FFF2-40B4-BE49-F238E27FC236}">
                <a16:creationId xmlns:a16="http://schemas.microsoft.com/office/drawing/2014/main" id="{6C9D298B-5DBF-B247-8076-44D03AFD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49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49" y="0"/>
                  <a:pt x="1225" y="276"/>
                  <a:pt x="1225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39">
            <a:extLst>
              <a:ext uri="{FF2B5EF4-FFF2-40B4-BE49-F238E27FC236}">
                <a16:creationId xmlns:a16="http://schemas.microsoft.com/office/drawing/2014/main" id="{A3A7FEFB-9B56-864C-A228-D209472F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40">
            <a:extLst>
              <a:ext uri="{FF2B5EF4-FFF2-40B4-BE49-F238E27FC236}">
                <a16:creationId xmlns:a16="http://schemas.microsoft.com/office/drawing/2014/main" id="{3CFB8EEF-8931-854E-AB70-396140FC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41">
            <a:extLst>
              <a:ext uri="{FF2B5EF4-FFF2-40B4-BE49-F238E27FC236}">
                <a16:creationId xmlns:a16="http://schemas.microsoft.com/office/drawing/2014/main" id="{C4681313-A11C-954B-B0EA-C550ADDD8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42">
            <a:extLst>
              <a:ext uri="{FF2B5EF4-FFF2-40B4-BE49-F238E27FC236}">
                <a16:creationId xmlns:a16="http://schemas.microsoft.com/office/drawing/2014/main" id="{DFBF32D3-DAFB-EF42-9C26-D2158846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43">
            <a:extLst>
              <a:ext uri="{FF2B5EF4-FFF2-40B4-BE49-F238E27FC236}">
                <a16:creationId xmlns:a16="http://schemas.microsoft.com/office/drawing/2014/main" id="{AC6896D7-2DFF-8A43-8C65-981E3AA96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44">
            <a:extLst>
              <a:ext uri="{FF2B5EF4-FFF2-40B4-BE49-F238E27FC236}">
                <a16:creationId xmlns:a16="http://schemas.microsoft.com/office/drawing/2014/main" id="{9817B775-FF9C-EA4B-BD47-1D664844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45">
            <a:extLst>
              <a:ext uri="{FF2B5EF4-FFF2-40B4-BE49-F238E27FC236}">
                <a16:creationId xmlns:a16="http://schemas.microsoft.com/office/drawing/2014/main" id="{F0AF175C-A984-D045-94E4-60D7997DA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46">
            <a:extLst>
              <a:ext uri="{FF2B5EF4-FFF2-40B4-BE49-F238E27FC236}">
                <a16:creationId xmlns:a16="http://schemas.microsoft.com/office/drawing/2014/main" id="{CDCDF589-1D6C-E84E-89A5-8F267507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47">
            <a:extLst>
              <a:ext uri="{FF2B5EF4-FFF2-40B4-BE49-F238E27FC236}">
                <a16:creationId xmlns:a16="http://schemas.microsoft.com/office/drawing/2014/main" id="{40F2F986-DDA1-3642-8544-B8D03BAE9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48">
            <a:extLst>
              <a:ext uri="{FF2B5EF4-FFF2-40B4-BE49-F238E27FC236}">
                <a16:creationId xmlns:a16="http://schemas.microsoft.com/office/drawing/2014/main" id="{7DBD5411-0AA4-9545-9366-07F851D8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49">
            <a:extLst>
              <a:ext uri="{FF2B5EF4-FFF2-40B4-BE49-F238E27FC236}">
                <a16:creationId xmlns:a16="http://schemas.microsoft.com/office/drawing/2014/main" id="{64D155C3-3C8D-3B42-B0F6-2616D1A5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50">
            <a:extLst>
              <a:ext uri="{FF2B5EF4-FFF2-40B4-BE49-F238E27FC236}">
                <a16:creationId xmlns:a16="http://schemas.microsoft.com/office/drawing/2014/main" id="{A320ABD1-42DC-DD40-9AF2-23E219E8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51">
            <a:extLst>
              <a:ext uri="{FF2B5EF4-FFF2-40B4-BE49-F238E27FC236}">
                <a16:creationId xmlns:a16="http://schemas.microsoft.com/office/drawing/2014/main" id="{499DCB33-3167-8545-BBFC-0E88E8FE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52">
            <a:extLst>
              <a:ext uri="{FF2B5EF4-FFF2-40B4-BE49-F238E27FC236}">
                <a16:creationId xmlns:a16="http://schemas.microsoft.com/office/drawing/2014/main" id="{E856EFB9-DD23-2749-9E95-3B60E861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53">
            <a:extLst>
              <a:ext uri="{FF2B5EF4-FFF2-40B4-BE49-F238E27FC236}">
                <a16:creationId xmlns:a16="http://schemas.microsoft.com/office/drawing/2014/main" id="{2C8868E9-5DF4-FE4C-B330-A158E725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54">
            <a:extLst>
              <a:ext uri="{FF2B5EF4-FFF2-40B4-BE49-F238E27FC236}">
                <a16:creationId xmlns:a16="http://schemas.microsoft.com/office/drawing/2014/main" id="{A1C1FDD1-3ED2-8E47-B70A-D18F9291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E6F76A97-8D09-7746-BF0A-D34F3E9CA2A3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7F905E76-D49B-1C45-8255-55E6FC205365}"/>
                </a:ext>
              </a:extLst>
            </p:cNvPr>
            <p:cNvSpPr txBox="1"/>
            <p:nvPr/>
          </p:nvSpPr>
          <p:spPr>
            <a:xfrm>
              <a:off x="10733948" y="861425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2149C743-26A1-3044-9F34-9B5C377A1D8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E0F81073-AA72-2B4B-8CDA-EED15281106A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149" name="Freeform 198">
              <a:extLst>
                <a:ext uri="{FF2B5EF4-FFF2-40B4-BE49-F238E27FC236}">
                  <a16:creationId xmlns:a16="http://schemas.microsoft.com/office/drawing/2014/main" id="{94E3651F-6CA1-D641-9412-D44813B0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199">
              <a:extLst>
                <a:ext uri="{FF2B5EF4-FFF2-40B4-BE49-F238E27FC236}">
                  <a16:creationId xmlns:a16="http://schemas.microsoft.com/office/drawing/2014/main" id="{F653292C-3D58-144C-812E-598FFB4A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97014302-DB66-1C49-8FA0-125724CFA814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52" name="Freeform 209">
              <a:extLst>
                <a:ext uri="{FF2B5EF4-FFF2-40B4-BE49-F238E27FC236}">
                  <a16:creationId xmlns:a16="http://schemas.microsoft.com/office/drawing/2014/main" id="{E3262FA4-951D-B143-96D7-B6D16C6E5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210">
              <a:extLst>
                <a:ext uri="{FF2B5EF4-FFF2-40B4-BE49-F238E27FC236}">
                  <a16:creationId xmlns:a16="http://schemas.microsoft.com/office/drawing/2014/main" id="{0293C48D-20C7-C741-AA34-B421467B7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211">
              <a:extLst>
                <a:ext uri="{FF2B5EF4-FFF2-40B4-BE49-F238E27FC236}">
                  <a16:creationId xmlns:a16="http://schemas.microsoft.com/office/drawing/2014/main" id="{A82EEEC3-8CB5-C843-9927-CB88C4970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6BD21691-C7AC-0649-AA22-D8889AF8A71B}"/>
              </a:ext>
            </a:extLst>
          </p:cNvPr>
          <p:cNvGrpSpPr/>
          <p:nvPr/>
        </p:nvGrpSpPr>
        <p:grpSpPr>
          <a:xfrm>
            <a:off x="18507228" y="4362336"/>
            <a:ext cx="3427135" cy="2038177"/>
            <a:chOff x="4247967" y="10711881"/>
            <a:chExt cx="4236804" cy="2038177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F336D221-C294-0441-92FE-63D81BF9E0F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7" name="Rectangle 40">
              <a:extLst>
                <a:ext uri="{FF2B5EF4-FFF2-40B4-BE49-F238E27FC236}">
                  <a16:creationId xmlns:a16="http://schemas.microsoft.com/office/drawing/2014/main" id="{297F940D-486E-9546-8A42-D97F354B5BC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112C754-C2C0-744E-87F1-E8660EEDF445}"/>
              </a:ext>
            </a:extLst>
          </p:cNvPr>
          <p:cNvGrpSpPr/>
          <p:nvPr/>
        </p:nvGrpSpPr>
        <p:grpSpPr>
          <a:xfrm>
            <a:off x="2817475" y="4432768"/>
            <a:ext cx="3867647" cy="2012662"/>
            <a:chOff x="4263265" y="1952891"/>
            <a:chExt cx="4236804" cy="2012662"/>
          </a:xfrm>
        </p:grpSpPr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FB3A0D5E-A19D-9E43-9A37-AA831363AAE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0" name="Rectangle 40">
              <a:extLst>
                <a:ext uri="{FF2B5EF4-FFF2-40B4-BE49-F238E27FC236}">
                  <a16:creationId xmlns:a16="http://schemas.microsoft.com/office/drawing/2014/main" id="{6DD143D4-7E5C-0D43-895E-2BC98DA8C169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FE146DA2-5E04-8649-A35E-B9E88E0C38DE}"/>
              </a:ext>
            </a:extLst>
          </p:cNvPr>
          <p:cNvGrpSpPr/>
          <p:nvPr/>
        </p:nvGrpSpPr>
        <p:grpSpPr>
          <a:xfrm>
            <a:off x="18519602" y="6624911"/>
            <a:ext cx="3427135" cy="2038177"/>
            <a:chOff x="4247967" y="10711881"/>
            <a:chExt cx="4236804" cy="2038177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5E32912D-B306-9443-8BD3-BB14CDFA550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3" name="Rectangle 40">
              <a:extLst>
                <a:ext uri="{FF2B5EF4-FFF2-40B4-BE49-F238E27FC236}">
                  <a16:creationId xmlns:a16="http://schemas.microsoft.com/office/drawing/2014/main" id="{ADF82A4C-EC04-C244-A03E-B623D82A297C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3CA0043F-F018-7647-B628-8B171D43FCA4}"/>
              </a:ext>
            </a:extLst>
          </p:cNvPr>
          <p:cNvGrpSpPr/>
          <p:nvPr/>
        </p:nvGrpSpPr>
        <p:grpSpPr>
          <a:xfrm>
            <a:off x="2826727" y="6597436"/>
            <a:ext cx="3867647" cy="2012662"/>
            <a:chOff x="4263265" y="1952891"/>
            <a:chExt cx="4236804" cy="2012662"/>
          </a:xfrm>
        </p:grpSpPr>
        <p:sp>
          <p:nvSpPr>
            <p:cNvPr id="165" name="CuadroTexto 395">
              <a:extLst>
                <a:ext uri="{FF2B5EF4-FFF2-40B4-BE49-F238E27FC236}">
                  <a16:creationId xmlns:a16="http://schemas.microsoft.com/office/drawing/2014/main" id="{18EB151B-245F-7B45-B6B1-EC800E76F9D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52153E54-815D-7940-A960-74D5A334DAED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6" name="Forma libre 175">
            <a:extLst>
              <a:ext uri="{FF2B5EF4-FFF2-40B4-BE49-F238E27FC236}">
                <a16:creationId xmlns:a16="http://schemas.microsoft.com/office/drawing/2014/main" id="{1787AAFB-5F3C-FC4D-99BC-D54BA3176732}"/>
              </a:ext>
            </a:extLst>
          </p:cNvPr>
          <p:cNvSpPr/>
          <p:nvPr/>
        </p:nvSpPr>
        <p:spPr>
          <a:xfrm>
            <a:off x="8315128" y="7313873"/>
            <a:ext cx="7546678" cy="6402127"/>
          </a:xfrm>
          <a:custGeom>
            <a:avLst/>
            <a:gdLst>
              <a:gd name="connsiteX0" fmla="*/ 4179933 w 7546678"/>
              <a:gd name="connsiteY0" fmla="*/ 0 h 6402127"/>
              <a:gd name="connsiteX1" fmla="*/ 7546678 w 7546678"/>
              <a:gd name="connsiteY1" fmla="*/ 3367023 h 6402127"/>
              <a:gd name="connsiteX2" fmla="*/ 7546678 w 7546678"/>
              <a:gd name="connsiteY2" fmla="*/ 6343145 h 6402127"/>
              <a:gd name="connsiteX3" fmla="*/ 7546678 w 7546678"/>
              <a:gd name="connsiteY3" fmla="*/ 6402127 h 6402127"/>
              <a:gd name="connsiteX4" fmla="*/ 826876 w 7546678"/>
              <a:gd name="connsiteY4" fmla="*/ 6402127 h 6402127"/>
              <a:gd name="connsiteX5" fmla="*/ 813990 w 7546678"/>
              <a:gd name="connsiteY5" fmla="*/ 6148128 h 6402127"/>
              <a:gd name="connsiteX6" fmla="*/ 813990 w 7546678"/>
              <a:gd name="connsiteY6" fmla="*/ 6112009 h 6402127"/>
              <a:gd name="connsiteX7" fmla="*/ 293128 w 7546678"/>
              <a:gd name="connsiteY7" fmla="*/ 6112009 h 6402127"/>
              <a:gd name="connsiteX8" fmla="*/ 41124 w 7546678"/>
              <a:gd name="connsiteY8" fmla="*/ 5671367 h 6402127"/>
              <a:gd name="connsiteX9" fmla="*/ 813990 w 7546678"/>
              <a:gd name="connsiteY9" fmla="*/ 4320545 h 6402127"/>
              <a:gd name="connsiteX10" fmla="*/ 821213 w 7546678"/>
              <a:gd name="connsiteY10" fmla="*/ 3359799 h 6402127"/>
              <a:gd name="connsiteX11" fmla="*/ 4179933 w 7546678"/>
              <a:gd name="connsiteY11" fmla="*/ 0 h 640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46678" h="6402127">
                <a:moveTo>
                  <a:pt x="4179933" y="0"/>
                </a:moveTo>
                <a:cubicBezTo>
                  <a:pt x="6043481" y="0"/>
                  <a:pt x="7546678" y="1510545"/>
                  <a:pt x="7546678" y="3367023"/>
                </a:cubicBezTo>
                <a:cubicBezTo>
                  <a:pt x="7546678" y="3367023"/>
                  <a:pt x="7546678" y="3367023"/>
                  <a:pt x="7546678" y="6343145"/>
                </a:cubicBezTo>
                <a:lnTo>
                  <a:pt x="7546678" y="6402127"/>
                </a:lnTo>
                <a:lnTo>
                  <a:pt x="826876" y="6402127"/>
                </a:lnTo>
                <a:lnTo>
                  <a:pt x="813990" y="6148128"/>
                </a:lnTo>
                <a:cubicBezTo>
                  <a:pt x="813990" y="6148128"/>
                  <a:pt x="813990" y="6148128"/>
                  <a:pt x="813990" y="6112009"/>
                </a:cubicBezTo>
                <a:cubicBezTo>
                  <a:pt x="813990" y="6112009"/>
                  <a:pt x="813990" y="6112009"/>
                  <a:pt x="293128" y="6112009"/>
                </a:cubicBezTo>
                <a:cubicBezTo>
                  <a:pt x="70016" y="6112009"/>
                  <a:pt x="-75248" y="5866405"/>
                  <a:pt x="41124" y="5671367"/>
                </a:cubicBezTo>
                <a:cubicBezTo>
                  <a:pt x="41124" y="5671367"/>
                  <a:pt x="41124" y="5671367"/>
                  <a:pt x="813990" y="4320545"/>
                </a:cubicBezTo>
                <a:cubicBezTo>
                  <a:pt x="813990" y="4320545"/>
                  <a:pt x="813990" y="4320545"/>
                  <a:pt x="821213" y="3359799"/>
                </a:cubicBezTo>
                <a:cubicBezTo>
                  <a:pt x="821213" y="1503322"/>
                  <a:pt x="2323608" y="0"/>
                  <a:pt x="41799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8" name="Freeform 235">
            <a:extLst>
              <a:ext uri="{FF2B5EF4-FFF2-40B4-BE49-F238E27FC236}">
                <a16:creationId xmlns:a16="http://schemas.microsoft.com/office/drawing/2014/main" id="{DF2F87E5-073D-0149-9554-7387138BE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963" y="11506149"/>
            <a:ext cx="916084" cy="797331"/>
          </a:xfrm>
          <a:custGeom>
            <a:avLst/>
            <a:gdLst>
              <a:gd name="T0" fmla="*/ 395 w 1665"/>
              <a:gd name="T1" fmla="*/ 405 h 1451"/>
              <a:gd name="T2" fmla="*/ 395 w 1665"/>
              <a:gd name="T3" fmla="*/ 405 h 1451"/>
              <a:gd name="T4" fmla="*/ 935 w 1665"/>
              <a:gd name="T5" fmla="*/ 1198 h 1451"/>
              <a:gd name="T6" fmla="*/ 1223 w 1665"/>
              <a:gd name="T7" fmla="*/ 1441 h 1451"/>
              <a:gd name="T8" fmla="*/ 1538 w 1665"/>
              <a:gd name="T9" fmla="*/ 1279 h 1451"/>
              <a:gd name="T10" fmla="*/ 1646 w 1665"/>
              <a:gd name="T11" fmla="*/ 1071 h 1451"/>
              <a:gd name="T12" fmla="*/ 1547 w 1665"/>
              <a:gd name="T13" fmla="*/ 954 h 1451"/>
              <a:gd name="T14" fmla="*/ 1358 w 1665"/>
              <a:gd name="T15" fmla="*/ 432 h 1451"/>
              <a:gd name="T16" fmla="*/ 1322 w 1665"/>
              <a:gd name="T17" fmla="*/ 324 h 1451"/>
              <a:gd name="T18" fmla="*/ 1223 w 1665"/>
              <a:gd name="T19" fmla="*/ 270 h 1451"/>
              <a:gd name="T20" fmla="*/ 548 w 1665"/>
              <a:gd name="T21" fmla="*/ 81 h 1451"/>
              <a:gd name="T22" fmla="*/ 314 w 1665"/>
              <a:gd name="T23" fmla="*/ 63 h 1451"/>
              <a:gd name="T24" fmla="*/ 134 w 1665"/>
              <a:gd name="T25" fmla="*/ 90 h 1451"/>
              <a:gd name="T26" fmla="*/ 0 w 1665"/>
              <a:gd name="T27" fmla="*/ 0 h 1451"/>
              <a:gd name="T28" fmla="*/ 395 w 1665"/>
              <a:gd name="T29" fmla="*/ 405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65" h="1451">
                <a:moveTo>
                  <a:pt x="395" y="405"/>
                </a:moveTo>
                <a:lnTo>
                  <a:pt x="395" y="405"/>
                </a:lnTo>
                <a:cubicBezTo>
                  <a:pt x="575" y="676"/>
                  <a:pt x="755" y="937"/>
                  <a:pt x="935" y="1198"/>
                </a:cubicBezTo>
                <a:cubicBezTo>
                  <a:pt x="1007" y="1306"/>
                  <a:pt x="1088" y="1423"/>
                  <a:pt x="1223" y="1441"/>
                </a:cubicBezTo>
                <a:cubicBezTo>
                  <a:pt x="1340" y="1450"/>
                  <a:pt x="1448" y="1360"/>
                  <a:pt x="1538" y="1279"/>
                </a:cubicBezTo>
                <a:cubicBezTo>
                  <a:pt x="1601" y="1225"/>
                  <a:pt x="1664" y="1153"/>
                  <a:pt x="1646" y="1071"/>
                </a:cubicBezTo>
                <a:cubicBezTo>
                  <a:pt x="1628" y="1026"/>
                  <a:pt x="1583" y="990"/>
                  <a:pt x="1547" y="954"/>
                </a:cubicBezTo>
                <a:cubicBezTo>
                  <a:pt x="1412" y="829"/>
                  <a:pt x="1385" y="621"/>
                  <a:pt x="1358" y="432"/>
                </a:cubicBezTo>
                <a:cubicBezTo>
                  <a:pt x="1358" y="396"/>
                  <a:pt x="1349" y="352"/>
                  <a:pt x="1322" y="324"/>
                </a:cubicBezTo>
                <a:cubicBezTo>
                  <a:pt x="1295" y="297"/>
                  <a:pt x="1259" y="279"/>
                  <a:pt x="1223" y="270"/>
                </a:cubicBezTo>
                <a:cubicBezTo>
                  <a:pt x="1007" y="189"/>
                  <a:pt x="782" y="135"/>
                  <a:pt x="548" y="81"/>
                </a:cubicBezTo>
                <a:cubicBezTo>
                  <a:pt x="476" y="63"/>
                  <a:pt x="395" y="54"/>
                  <a:pt x="314" y="63"/>
                </a:cubicBezTo>
                <a:cubicBezTo>
                  <a:pt x="251" y="72"/>
                  <a:pt x="197" y="90"/>
                  <a:pt x="134" y="90"/>
                </a:cubicBezTo>
                <a:cubicBezTo>
                  <a:pt x="81" y="90"/>
                  <a:pt x="18" y="54"/>
                  <a:pt x="0" y="0"/>
                </a:cubicBezTo>
                <a:lnTo>
                  <a:pt x="395" y="40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36">
            <a:extLst>
              <a:ext uri="{FF2B5EF4-FFF2-40B4-BE49-F238E27FC236}">
                <a16:creationId xmlns:a16="http://schemas.microsoft.com/office/drawing/2014/main" id="{ED47EF2F-A307-0D4D-AAA2-8FFBAF494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799" y="11113541"/>
            <a:ext cx="1601936" cy="744014"/>
          </a:xfrm>
          <a:custGeom>
            <a:avLst/>
            <a:gdLst>
              <a:gd name="T0" fmla="*/ 9 w 2917"/>
              <a:gd name="T1" fmla="*/ 729 h 1352"/>
              <a:gd name="T2" fmla="*/ 9 w 2917"/>
              <a:gd name="T3" fmla="*/ 729 h 1352"/>
              <a:gd name="T4" fmla="*/ 260 w 2917"/>
              <a:gd name="T5" fmla="*/ 1107 h 1352"/>
              <a:gd name="T6" fmla="*/ 710 w 2917"/>
              <a:gd name="T7" fmla="*/ 1179 h 1352"/>
              <a:gd name="T8" fmla="*/ 800 w 2917"/>
              <a:gd name="T9" fmla="*/ 1171 h 1352"/>
              <a:gd name="T10" fmla="*/ 908 w 2917"/>
              <a:gd name="T11" fmla="*/ 1233 h 1352"/>
              <a:gd name="T12" fmla="*/ 1385 w 2917"/>
              <a:gd name="T13" fmla="*/ 1341 h 1352"/>
              <a:gd name="T14" fmla="*/ 1781 w 2917"/>
              <a:gd name="T15" fmla="*/ 1323 h 1352"/>
              <a:gd name="T16" fmla="*/ 2375 w 2917"/>
              <a:gd name="T17" fmla="*/ 1224 h 1352"/>
              <a:gd name="T18" fmla="*/ 2817 w 2917"/>
              <a:gd name="T19" fmla="*/ 846 h 1352"/>
              <a:gd name="T20" fmla="*/ 2916 w 2917"/>
              <a:gd name="T21" fmla="*/ 261 h 1352"/>
              <a:gd name="T22" fmla="*/ 2385 w 2917"/>
              <a:gd name="T23" fmla="*/ 63 h 1352"/>
              <a:gd name="T24" fmla="*/ 2133 w 2917"/>
              <a:gd name="T25" fmla="*/ 9 h 1352"/>
              <a:gd name="T26" fmla="*/ 1862 w 2917"/>
              <a:gd name="T27" fmla="*/ 27 h 1352"/>
              <a:gd name="T28" fmla="*/ 368 w 2917"/>
              <a:gd name="T29" fmla="*/ 432 h 1352"/>
              <a:gd name="T30" fmla="*/ 0 w 2917"/>
              <a:gd name="T31" fmla="*/ 765 h 1352"/>
              <a:gd name="T32" fmla="*/ 9 w 2917"/>
              <a:gd name="T33" fmla="*/ 729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17" h="1352">
                <a:moveTo>
                  <a:pt x="9" y="729"/>
                </a:moveTo>
                <a:lnTo>
                  <a:pt x="9" y="729"/>
                </a:lnTo>
                <a:cubicBezTo>
                  <a:pt x="36" y="882"/>
                  <a:pt x="135" y="1017"/>
                  <a:pt x="260" y="1107"/>
                </a:cubicBezTo>
                <a:cubicBezTo>
                  <a:pt x="395" y="1188"/>
                  <a:pt x="557" y="1215"/>
                  <a:pt x="710" y="1179"/>
                </a:cubicBezTo>
                <a:cubicBezTo>
                  <a:pt x="737" y="1171"/>
                  <a:pt x="773" y="1161"/>
                  <a:pt x="800" y="1171"/>
                </a:cubicBezTo>
                <a:cubicBezTo>
                  <a:pt x="845" y="1171"/>
                  <a:pt x="872" y="1207"/>
                  <a:pt x="908" y="1233"/>
                </a:cubicBezTo>
                <a:cubicBezTo>
                  <a:pt x="1034" y="1341"/>
                  <a:pt x="1214" y="1351"/>
                  <a:pt x="1385" y="1341"/>
                </a:cubicBezTo>
                <a:cubicBezTo>
                  <a:pt x="1520" y="1341"/>
                  <a:pt x="1646" y="1332"/>
                  <a:pt x="1781" y="1323"/>
                </a:cubicBezTo>
                <a:cubicBezTo>
                  <a:pt x="1979" y="1315"/>
                  <a:pt x="2186" y="1296"/>
                  <a:pt x="2375" y="1224"/>
                </a:cubicBezTo>
                <a:cubicBezTo>
                  <a:pt x="2565" y="1152"/>
                  <a:pt x="2736" y="1026"/>
                  <a:pt x="2817" y="846"/>
                </a:cubicBezTo>
                <a:cubicBezTo>
                  <a:pt x="2907" y="666"/>
                  <a:pt x="2889" y="459"/>
                  <a:pt x="2916" y="261"/>
                </a:cubicBezTo>
                <a:cubicBezTo>
                  <a:pt x="2745" y="180"/>
                  <a:pt x="2565" y="117"/>
                  <a:pt x="2385" y="63"/>
                </a:cubicBezTo>
                <a:cubicBezTo>
                  <a:pt x="2303" y="36"/>
                  <a:pt x="2214" y="18"/>
                  <a:pt x="2133" y="9"/>
                </a:cubicBezTo>
                <a:cubicBezTo>
                  <a:pt x="2042" y="0"/>
                  <a:pt x="1953" y="9"/>
                  <a:pt x="1862" y="27"/>
                </a:cubicBezTo>
                <a:cubicBezTo>
                  <a:pt x="1349" y="90"/>
                  <a:pt x="836" y="198"/>
                  <a:pt x="368" y="432"/>
                </a:cubicBezTo>
                <a:cubicBezTo>
                  <a:pt x="224" y="513"/>
                  <a:pt x="63" y="612"/>
                  <a:pt x="0" y="765"/>
                </a:cubicBezTo>
                <a:lnTo>
                  <a:pt x="9" y="7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37">
            <a:extLst>
              <a:ext uri="{FF2B5EF4-FFF2-40B4-BE49-F238E27FC236}">
                <a16:creationId xmlns:a16="http://schemas.microsoft.com/office/drawing/2014/main" id="{E5C01FFB-D419-7E4E-92BC-8AE0EA990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9454" y="11312269"/>
            <a:ext cx="351407" cy="460465"/>
          </a:xfrm>
          <a:custGeom>
            <a:avLst/>
            <a:gdLst>
              <a:gd name="T0" fmla="*/ 0 w 640"/>
              <a:gd name="T1" fmla="*/ 819 h 838"/>
              <a:gd name="T2" fmla="*/ 0 w 640"/>
              <a:gd name="T3" fmla="*/ 819 h 838"/>
              <a:gd name="T4" fmla="*/ 45 w 640"/>
              <a:gd name="T5" fmla="*/ 765 h 838"/>
              <a:gd name="T6" fmla="*/ 90 w 640"/>
              <a:gd name="T7" fmla="*/ 720 h 838"/>
              <a:gd name="T8" fmla="*/ 135 w 640"/>
              <a:gd name="T9" fmla="*/ 675 h 838"/>
              <a:gd name="T10" fmla="*/ 189 w 640"/>
              <a:gd name="T11" fmla="*/ 639 h 838"/>
              <a:gd name="T12" fmla="*/ 252 w 640"/>
              <a:gd name="T13" fmla="*/ 603 h 838"/>
              <a:gd name="T14" fmla="*/ 306 w 640"/>
              <a:gd name="T15" fmla="*/ 567 h 838"/>
              <a:gd name="T16" fmla="*/ 351 w 640"/>
              <a:gd name="T17" fmla="*/ 522 h 838"/>
              <a:gd name="T18" fmla="*/ 378 w 640"/>
              <a:gd name="T19" fmla="*/ 459 h 838"/>
              <a:gd name="T20" fmla="*/ 405 w 640"/>
              <a:gd name="T21" fmla="*/ 396 h 838"/>
              <a:gd name="T22" fmla="*/ 432 w 640"/>
              <a:gd name="T23" fmla="*/ 342 h 838"/>
              <a:gd name="T24" fmla="*/ 450 w 640"/>
              <a:gd name="T25" fmla="*/ 279 h 838"/>
              <a:gd name="T26" fmla="*/ 477 w 640"/>
              <a:gd name="T27" fmla="*/ 225 h 838"/>
              <a:gd name="T28" fmla="*/ 513 w 640"/>
              <a:gd name="T29" fmla="*/ 171 h 838"/>
              <a:gd name="T30" fmla="*/ 540 w 640"/>
              <a:gd name="T31" fmla="*/ 108 h 838"/>
              <a:gd name="T32" fmla="*/ 576 w 640"/>
              <a:gd name="T33" fmla="*/ 54 h 838"/>
              <a:gd name="T34" fmla="*/ 621 w 640"/>
              <a:gd name="T35" fmla="*/ 0 h 838"/>
              <a:gd name="T36" fmla="*/ 630 w 640"/>
              <a:gd name="T37" fmla="*/ 0 h 838"/>
              <a:gd name="T38" fmla="*/ 639 w 640"/>
              <a:gd name="T39" fmla="*/ 72 h 838"/>
              <a:gd name="T40" fmla="*/ 639 w 640"/>
              <a:gd name="T41" fmla="*/ 144 h 838"/>
              <a:gd name="T42" fmla="*/ 621 w 640"/>
              <a:gd name="T43" fmla="*/ 216 h 838"/>
              <a:gd name="T44" fmla="*/ 603 w 640"/>
              <a:gd name="T45" fmla="*/ 279 h 838"/>
              <a:gd name="T46" fmla="*/ 567 w 640"/>
              <a:gd name="T47" fmla="*/ 342 h 838"/>
              <a:gd name="T48" fmla="*/ 531 w 640"/>
              <a:gd name="T49" fmla="*/ 396 h 838"/>
              <a:gd name="T50" fmla="*/ 486 w 640"/>
              <a:gd name="T51" fmla="*/ 450 h 838"/>
              <a:gd name="T52" fmla="*/ 432 w 640"/>
              <a:gd name="T53" fmla="*/ 504 h 838"/>
              <a:gd name="T54" fmla="*/ 378 w 640"/>
              <a:gd name="T55" fmla="*/ 549 h 838"/>
              <a:gd name="T56" fmla="*/ 333 w 640"/>
              <a:gd name="T57" fmla="*/ 594 h 838"/>
              <a:gd name="T58" fmla="*/ 297 w 640"/>
              <a:gd name="T59" fmla="*/ 657 h 838"/>
              <a:gd name="T60" fmla="*/ 261 w 640"/>
              <a:gd name="T61" fmla="*/ 711 h 838"/>
              <a:gd name="T62" fmla="*/ 207 w 640"/>
              <a:gd name="T63" fmla="*/ 765 h 838"/>
              <a:gd name="T64" fmla="*/ 144 w 640"/>
              <a:gd name="T65" fmla="*/ 801 h 838"/>
              <a:gd name="T66" fmla="*/ 81 w 640"/>
              <a:gd name="T67" fmla="*/ 819 h 838"/>
              <a:gd name="T68" fmla="*/ 9 w 640"/>
              <a:gd name="T69" fmla="*/ 837 h 838"/>
              <a:gd name="T70" fmla="*/ 0 w 640"/>
              <a:gd name="T71" fmla="*/ 8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0" h="838">
                <a:moveTo>
                  <a:pt x="0" y="819"/>
                </a:moveTo>
                <a:lnTo>
                  <a:pt x="0" y="819"/>
                </a:lnTo>
                <a:cubicBezTo>
                  <a:pt x="18" y="801"/>
                  <a:pt x="27" y="783"/>
                  <a:pt x="45" y="765"/>
                </a:cubicBezTo>
                <a:cubicBezTo>
                  <a:pt x="63" y="747"/>
                  <a:pt x="72" y="739"/>
                  <a:pt x="90" y="720"/>
                </a:cubicBezTo>
                <a:cubicBezTo>
                  <a:pt x="108" y="703"/>
                  <a:pt x="126" y="693"/>
                  <a:pt x="135" y="675"/>
                </a:cubicBezTo>
                <a:cubicBezTo>
                  <a:pt x="153" y="657"/>
                  <a:pt x="171" y="648"/>
                  <a:pt x="189" y="639"/>
                </a:cubicBezTo>
                <a:cubicBezTo>
                  <a:pt x="207" y="630"/>
                  <a:pt x="225" y="621"/>
                  <a:pt x="252" y="603"/>
                </a:cubicBezTo>
                <a:cubicBezTo>
                  <a:pt x="270" y="594"/>
                  <a:pt x="288" y="585"/>
                  <a:pt x="306" y="567"/>
                </a:cubicBezTo>
                <a:cubicBezTo>
                  <a:pt x="324" y="558"/>
                  <a:pt x="333" y="540"/>
                  <a:pt x="351" y="522"/>
                </a:cubicBezTo>
                <a:cubicBezTo>
                  <a:pt x="360" y="504"/>
                  <a:pt x="369" y="477"/>
                  <a:pt x="378" y="459"/>
                </a:cubicBezTo>
                <a:cubicBezTo>
                  <a:pt x="387" y="441"/>
                  <a:pt x="396" y="414"/>
                  <a:pt x="405" y="396"/>
                </a:cubicBezTo>
                <a:cubicBezTo>
                  <a:pt x="405" y="378"/>
                  <a:pt x="423" y="360"/>
                  <a:pt x="432" y="342"/>
                </a:cubicBezTo>
                <a:cubicBezTo>
                  <a:pt x="441" y="324"/>
                  <a:pt x="441" y="297"/>
                  <a:pt x="450" y="279"/>
                </a:cubicBezTo>
                <a:cubicBezTo>
                  <a:pt x="459" y="261"/>
                  <a:pt x="468" y="243"/>
                  <a:pt x="477" y="225"/>
                </a:cubicBezTo>
                <a:cubicBezTo>
                  <a:pt x="486" y="207"/>
                  <a:pt x="504" y="189"/>
                  <a:pt x="513" y="171"/>
                </a:cubicBezTo>
                <a:cubicBezTo>
                  <a:pt x="522" y="153"/>
                  <a:pt x="531" y="135"/>
                  <a:pt x="540" y="108"/>
                </a:cubicBezTo>
                <a:cubicBezTo>
                  <a:pt x="558" y="90"/>
                  <a:pt x="567" y="72"/>
                  <a:pt x="576" y="54"/>
                </a:cubicBezTo>
                <a:cubicBezTo>
                  <a:pt x="594" y="36"/>
                  <a:pt x="603" y="18"/>
                  <a:pt x="621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39" y="27"/>
                  <a:pt x="639" y="45"/>
                  <a:pt x="639" y="72"/>
                </a:cubicBezTo>
                <a:cubicBezTo>
                  <a:pt x="639" y="99"/>
                  <a:pt x="639" y="117"/>
                  <a:pt x="639" y="144"/>
                </a:cubicBezTo>
                <a:cubicBezTo>
                  <a:pt x="630" y="162"/>
                  <a:pt x="630" y="189"/>
                  <a:pt x="621" y="216"/>
                </a:cubicBezTo>
                <a:cubicBezTo>
                  <a:pt x="612" y="234"/>
                  <a:pt x="612" y="261"/>
                  <a:pt x="603" y="279"/>
                </a:cubicBezTo>
                <a:cubicBezTo>
                  <a:pt x="594" y="297"/>
                  <a:pt x="576" y="324"/>
                  <a:pt x="567" y="342"/>
                </a:cubicBezTo>
                <a:cubicBezTo>
                  <a:pt x="558" y="360"/>
                  <a:pt x="540" y="378"/>
                  <a:pt x="531" y="396"/>
                </a:cubicBezTo>
                <a:cubicBezTo>
                  <a:pt x="513" y="414"/>
                  <a:pt x="495" y="432"/>
                  <a:pt x="486" y="450"/>
                </a:cubicBezTo>
                <a:cubicBezTo>
                  <a:pt x="468" y="468"/>
                  <a:pt x="450" y="486"/>
                  <a:pt x="432" y="504"/>
                </a:cubicBezTo>
                <a:cubicBezTo>
                  <a:pt x="414" y="513"/>
                  <a:pt x="396" y="531"/>
                  <a:pt x="378" y="549"/>
                </a:cubicBezTo>
                <a:cubicBezTo>
                  <a:pt x="360" y="558"/>
                  <a:pt x="342" y="576"/>
                  <a:pt x="333" y="594"/>
                </a:cubicBezTo>
                <a:cubicBezTo>
                  <a:pt x="315" y="612"/>
                  <a:pt x="306" y="630"/>
                  <a:pt x="297" y="657"/>
                </a:cubicBezTo>
                <a:cubicBezTo>
                  <a:pt x="279" y="675"/>
                  <a:pt x="270" y="693"/>
                  <a:pt x="261" y="711"/>
                </a:cubicBezTo>
                <a:cubicBezTo>
                  <a:pt x="243" y="729"/>
                  <a:pt x="225" y="747"/>
                  <a:pt x="207" y="765"/>
                </a:cubicBezTo>
                <a:cubicBezTo>
                  <a:pt x="189" y="775"/>
                  <a:pt x="162" y="783"/>
                  <a:pt x="144" y="801"/>
                </a:cubicBezTo>
                <a:cubicBezTo>
                  <a:pt x="126" y="811"/>
                  <a:pt x="99" y="819"/>
                  <a:pt x="81" y="819"/>
                </a:cubicBezTo>
                <a:cubicBezTo>
                  <a:pt x="54" y="828"/>
                  <a:pt x="36" y="837"/>
                  <a:pt x="9" y="837"/>
                </a:cubicBezTo>
                <a:lnTo>
                  <a:pt x="0" y="81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38">
            <a:extLst>
              <a:ext uri="{FF2B5EF4-FFF2-40B4-BE49-F238E27FC236}">
                <a16:creationId xmlns:a16="http://schemas.microsoft.com/office/drawing/2014/main" id="{2E539893-0F4D-4F40-A403-3CADA61A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7997" y="11382549"/>
            <a:ext cx="298092" cy="411995"/>
          </a:xfrm>
          <a:custGeom>
            <a:avLst/>
            <a:gdLst>
              <a:gd name="T0" fmla="*/ 0 w 541"/>
              <a:gd name="T1" fmla="*/ 729 h 748"/>
              <a:gd name="T2" fmla="*/ 0 w 541"/>
              <a:gd name="T3" fmla="*/ 729 h 748"/>
              <a:gd name="T4" fmla="*/ 72 w 541"/>
              <a:gd name="T5" fmla="*/ 639 h 748"/>
              <a:gd name="T6" fmla="*/ 108 w 541"/>
              <a:gd name="T7" fmla="*/ 603 h 748"/>
              <a:gd name="T8" fmla="*/ 144 w 541"/>
              <a:gd name="T9" fmla="*/ 567 h 748"/>
              <a:gd name="T10" fmla="*/ 243 w 541"/>
              <a:gd name="T11" fmla="*/ 495 h 748"/>
              <a:gd name="T12" fmla="*/ 288 w 541"/>
              <a:gd name="T13" fmla="*/ 396 h 748"/>
              <a:gd name="T14" fmla="*/ 306 w 541"/>
              <a:gd name="T15" fmla="*/ 333 h 748"/>
              <a:gd name="T16" fmla="*/ 324 w 541"/>
              <a:gd name="T17" fmla="*/ 288 h 748"/>
              <a:gd name="T18" fmla="*/ 378 w 541"/>
              <a:gd name="T19" fmla="*/ 180 h 748"/>
              <a:gd name="T20" fmla="*/ 441 w 541"/>
              <a:gd name="T21" fmla="*/ 90 h 748"/>
              <a:gd name="T22" fmla="*/ 522 w 541"/>
              <a:gd name="T23" fmla="*/ 0 h 748"/>
              <a:gd name="T24" fmla="*/ 531 w 541"/>
              <a:gd name="T25" fmla="*/ 9 h 748"/>
              <a:gd name="T26" fmla="*/ 522 w 541"/>
              <a:gd name="T27" fmla="*/ 135 h 748"/>
              <a:gd name="T28" fmla="*/ 486 w 541"/>
              <a:gd name="T29" fmla="*/ 243 h 748"/>
              <a:gd name="T30" fmla="*/ 423 w 541"/>
              <a:gd name="T31" fmla="*/ 342 h 748"/>
              <a:gd name="T32" fmla="*/ 387 w 541"/>
              <a:gd name="T33" fmla="*/ 387 h 748"/>
              <a:gd name="T34" fmla="*/ 342 w 541"/>
              <a:gd name="T35" fmla="*/ 432 h 748"/>
              <a:gd name="T36" fmla="*/ 270 w 541"/>
              <a:gd name="T37" fmla="*/ 513 h 748"/>
              <a:gd name="T38" fmla="*/ 225 w 541"/>
              <a:gd name="T39" fmla="*/ 630 h 748"/>
              <a:gd name="T40" fmla="*/ 189 w 541"/>
              <a:gd name="T41" fmla="*/ 675 h 748"/>
              <a:gd name="T42" fmla="*/ 135 w 541"/>
              <a:gd name="T43" fmla="*/ 711 h 748"/>
              <a:gd name="T44" fmla="*/ 9 w 541"/>
              <a:gd name="T45" fmla="*/ 738 h 748"/>
              <a:gd name="T46" fmla="*/ 0 w 541"/>
              <a:gd name="T47" fmla="*/ 72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1" h="748">
                <a:moveTo>
                  <a:pt x="0" y="729"/>
                </a:moveTo>
                <a:lnTo>
                  <a:pt x="0" y="729"/>
                </a:lnTo>
                <a:cubicBezTo>
                  <a:pt x="27" y="693"/>
                  <a:pt x="54" y="666"/>
                  <a:pt x="72" y="639"/>
                </a:cubicBezTo>
                <a:cubicBezTo>
                  <a:pt x="90" y="630"/>
                  <a:pt x="99" y="613"/>
                  <a:pt x="108" y="603"/>
                </a:cubicBezTo>
                <a:cubicBezTo>
                  <a:pt x="117" y="585"/>
                  <a:pt x="135" y="577"/>
                  <a:pt x="144" y="567"/>
                </a:cubicBezTo>
                <a:cubicBezTo>
                  <a:pt x="180" y="540"/>
                  <a:pt x="216" y="522"/>
                  <a:pt x="243" y="495"/>
                </a:cubicBezTo>
                <a:cubicBezTo>
                  <a:pt x="261" y="468"/>
                  <a:pt x="279" y="432"/>
                  <a:pt x="288" y="396"/>
                </a:cubicBezTo>
                <a:cubicBezTo>
                  <a:pt x="297" y="378"/>
                  <a:pt x="297" y="351"/>
                  <a:pt x="306" y="333"/>
                </a:cubicBezTo>
                <a:cubicBezTo>
                  <a:pt x="315" y="315"/>
                  <a:pt x="315" y="297"/>
                  <a:pt x="324" y="288"/>
                </a:cubicBezTo>
                <a:cubicBezTo>
                  <a:pt x="342" y="252"/>
                  <a:pt x="351" y="216"/>
                  <a:pt x="378" y="180"/>
                </a:cubicBezTo>
                <a:cubicBezTo>
                  <a:pt x="396" y="153"/>
                  <a:pt x="414" y="117"/>
                  <a:pt x="441" y="90"/>
                </a:cubicBezTo>
                <a:cubicBezTo>
                  <a:pt x="459" y="63"/>
                  <a:pt x="486" y="27"/>
                  <a:pt x="522" y="0"/>
                </a:cubicBezTo>
                <a:cubicBezTo>
                  <a:pt x="531" y="9"/>
                  <a:pt x="531" y="9"/>
                  <a:pt x="531" y="9"/>
                </a:cubicBezTo>
                <a:cubicBezTo>
                  <a:pt x="540" y="54"/>
                  <a:pt x="531" y="90"/>
                  <a:pt x="522" y="135"/>
                </a:cubicBezTo>
                <a:cubicBezTo>
                  <a:pt x="522" y="171"/>
                  <a:pt x="504" y="207"/>
                  <a:pt x="486" y="243"/>
                </a:cubicBezTo>
                <a:cubicBezTo>
                  <a:pt x="477" y="279"/>
                  <a:pt x="450" y="306"/>
                  <a:pt x="423" y="342"/>
                </a:cubicBezTo>
                <a:cubicBezTo>
                  <a:pt x="414" y="360"/>
                  <a:pt x="405" y="369"/>
                  <a:pt x="387" y="387"/>
                </a:cubicBezTo>
                <a:cubicBezTo>
                  <a:pt x="378" y="405"/>
                  <a:pt x="360" y="414"/>
                  <a:pt x="342" y="432"/>
                </a:cubicBezTo>
                <a:cubicBezTo>
                  <a:pt x="315" y="459"/>
                  <a:pt x="288" y="486"/>
                  <a:pt x="270" y="513"/>
                </a:cubicBezTo>
                <a:cubicBezTo>
                  <a:pt x="252" y="549"/>
                  <a:pt x="243" y="594"/>
                  <a:pt x="225" y="630"/>
                </a:cubicBezTo>
                <a:cubicBezTo>
                  <a:pt x="216" y="649"/>
                  <a:pt x="198" y="666"/>
                  <a:pt x="189" y="675"/>
                </a:cubicBezTo>
                <a:cubicBezTo>
                  <a:pt x="171" y="693"/>
                  <a:pt x="153" y="702"/>
                  <a:pt x="135" y="711"/>
                </a:cubicBezTo>
                <a:cubicBezTo>
                  <a:pt x="99" y="738"/>
                  <a:pt x="54" y="747"/>
                  <a:pt x="9" y="738"/>
                </a:cubicBezTo>
                <a:lnTo>
                  <a:pt x="0" y="72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39">
            <a:extLst>
              <a:ext uri="{FF2B5EF4-FFF2-40B4-BE49-F238E27FC236}">
                <a16:creationId xmlns:a16="http://schemas.microsoft.com/office/drawing/2014/main" id="{B1D834E9-28CF-054C-8C3D-E78663A1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4399" y="11382549"/>
            <a:ext cx="266585" cy="346562"/>
          </a:xfrm>
          <a:custGeom>
            <a:avLst/>
            <a:gdLst>
              <a:gd name="T0" fmla="*/ 0 w 487"/>
              <a:gd name="T1" fmla="*/ 621 h 631"/>
              <a:gd name="T2" fmla="*/ 0 w 487"/>
              <a:gd name="T3" fmla="*/ 621 h 631"/>
              <a:gd name="T4" fmla="*/ 27 w 487"/>
              <a:gd name="T5" fmla="*/ 567 h 631"/>
              <a:gd name="T6" fmla="*/ 63 w 487"/>
              <a:gd name="T7" fmla="*/ 531 h 631"/>
              <a:gd name="T8" fmla="*/ 90 w 487"/>
              <a:gd name="T9" fmla="*/ 495 h 631"/>
              <a:gd name="T10" fmla="*/ 126 w 487"/>
              <a:gd name="T11" fmla="*/ 468 h 631"/>
              <a:gd name="T12" fmla="*/ 180 w 487"/>
              <a:gd name="T13" fmla="*/ 450 h 631"/>
              <a:gd name="T14" fmla="*/ 216 w 487"/>
              <a:gd name="T15" fmla="*/ 423 h 631"/>
              <a:gd name="T16" fmla="*/ 252 w 487"/>
              <a:gd name="T17" fmla="*/ 387 h 631"/>
              <a:gd name="T18" fmla="*/ 270 w 487"/>
              <a:gd name="T19" fmla="*/ 342 h 631"/>
              <a:gd name="T20" fmla="*/ 306 w 487"/>
              <a:gd name="T21" fmla="*/ 252 h 631"/>
              <a:gd name="T22" fmla="*/ 324 w 487"/>
              <a:gd name="T23" fmla="*/ 207 h 631"/>
              <a:gd name="T24" fmla="*/ 342 w 487"/>
              <a:gd name="T25" fmla="*/ 162 h 631"/>
              <a:gd name="T26" fmla="*/ 369 w 487"/>
              <a:gd name="T27" fmla="*/ 126 h 631"/>
              <a:gd name="T28" fmla="*/ 396 w 487"/>
              <a:gd name="T29" fmla="*/ 81 h 631"/>
              <a:gd name="T30" fmla="*/ 432 w 487"/>
              <a:gd name="T31" fmla="*/ 45 h 631"/>
              <a:gd name="T32" fmla="*/ 468 w 487"/>
              <a:gd name="T33" fmla="*/ 0 h 631"/>
              <a:gd name="T34" fmla="*/ 477 w 487"/>
              <a:gd name="T35" fmla="*/ 9 h 631"/>
              <a:gd name="T36" fmla="*/ 486 w 487"/>
              <a:gd name="T37" fmla="*/ 63 h 631"/>
              <a:gd name="T38" fmla="*/ 486 w 487"/>
              <a:gd name="T39" fmla="*/ 117 h 631"/>
              <a:gd name="T40" fmla="*/ 477 w 487"/>
              <a:gd name="T41" fmla="*/ 171 h 631"/>
              <a:gd name="T42" fmla="*/ 459 w 487"/>
              <a:gd name="T43" fmla="*/ 216 h 631"/>
              <a:gd name="T44" fmla="*/ 432 w 487"/>
              <a:gd name="T45" fmla="*/ 270 h 631"/>
              <a:gd name="T46" fmla="*/ 405 w 487"/>
              <a:gd name="T47" fmla="*/ 306 h 631"/>
              <a:gd name="T48" fmla="*/ 369 w 487"/>
              <a:gd name="T49" fmla="*/ 351 h 631"/>
              <a:gd name="T50" fmla="*/ 324 w 487"/>
              <a:gd name="T51" fmla="*/ 378 h 631"/>
              <a:gd name="T52" fmla="*/ 279 w 487"/>
              <a:gd name="T53" fmla="*/ 414 h 631"/>
              <a:gd name="T54" fmla="*/ 252 w 487"/>
              <a:gd name="T55" fmla="*/ 450 h 631"/>
              <a:gd name="T56" fmla="*/ 225 w 487"/>
              <a:gd name="T57" fmla="*/ 495 h 631"/>
              <a:gd name="T58" fmla="*/ 198 w 487"/>
              <a:gd name="T59" fmla="*/ 540 h 631"/>
              <a:gd name="T60" fmla="*/ 117 w 487"/>
              <a:gd name="T61" fmla="*/ 603 h 631"/>
              <a:gd name="T62" fmla="*/ 63 w 487"/>
              <a:gd name="T63" fmla="*/ 621 h 631"/>
              <a:gd name="T64" fmla="*/ 9 w 487"/>
              <a:gd name="T65" fmla="*/ 630 h 631"/>
              <a:gd name="T66" fmla="*/ 0 w 487"/>
              <a:gd name="T67" fmla="*/ 621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7" h="631">
                <a:moveTo>
                  <a:pt x="0" y="621"/>
                </a:moveTo>
                <a:lnTo>
                  <a:pt x="0" y="621"/>
                </a:lnTo>
                <a:cubicBezTo>
                  <a:pt x="9" y="603"/>
                  <a:pt x="18" y="585"/>
                  <a:pt x="27" y="567"/>
                </a:cubicBezTo>
                <a:cubicBezTo>
                  <a:pt x="36" y="558"/>
                  <a:pt x="45" y="540"/>
                  <a:pt x="63" y="531"/>
                </a:cubicBezTo>
                <a:cubicBezTo>
                  <a:pt x="72" y="522"/>
                  <a:pt x="81" y="504"/>
                  <a:pt x="90" y="495"/>
                </a:cubicBezTo>
                <a:cubicBezTo>
                  <a:pt x="99" y="486"/>
                  <a:pt x="117" y="477"/>
                  <a:pt x="126" y="468"/>
                </a:cubicBezTo>
                <a:cubicBezTo>
                  <a:pt x="144" y="459"/>
                  <a:pt x="162" y="459"/>
                  <a:pt x="180" y="450"/>
                </a:cubicBezTo>
                <a:cubicBezTo>
                  <a:pt x="189" y="441"/>
                  <a:pt x="207" y="432"/>
                  <a:pt x="216" y="423"/>
                </a:cubicBezTo>
                <a:cubicBezTo>
                  <a:pt x="234" y="414"/>
                  <a:pt x="243" y="396"/>
                  <a:pt x="252" y="387"/>
                </a:cubicBezTo>
                <a:cubicBezTo>
                  <a:pt x="261" y="369"/>
                  <a:pt x="270" y="360"/>
                  <a:pt x="270" y="342"/>
                </a:cubicBezTo>
                <a:cubicBezTo>
                  <a:pt x="279" y="306"/>
                  <a:pt x="288" y="279"/>
                  <a:pt x="306" y="252"/>
                </a:cubicBezTo>
                <a:cubicBezTo>
                  <a:pt x="315" y="234"/>
                  <a:pt x="315" y="216"/>
                  <a:pt x="324" y="207"/>
                </a:cubicBezTo>
                <a:cubicBezTo>
                  <a:pt x="333" y="189"/>
                  <a:pt x="333" y="180"/>
                  <a:pt x="342" y="162"/>
                </a:cubicBezTo>
                <a:cubicBezTo>
                  <a:pt x="351" y="153"/>
                  <a:pt x="360" y="135"/>
                  <a:pt x="369" y="126"/>
                </a:cubicBezTo>
                <a:cubicBezTo>
                  <a:pt x="378" y="108"/>
                  <a:pt x="387" y="99"/>
                  <a:pt x="396" y="81"/>
                </a:cubicBezTo>
                <a:cubicBezTo>
                  <a:pt x="405" y="72"/>
                  <a:pt x="414" y="54"/>
                  <a:pt x="432" y="45"/>
                </a:cubicBezTo>
                <a:cubicBezTo>
                  <a:pt x="441" y="27"/>
                  <a:pt x="450" y="18"/>
                  <a:pt x="468" y="0"/>
                </a:cubicBezTo>
                <a:cubicBezTo>
                  <a:pt x="477" y="9"/>
                  <a:pt x="477" y="9"/>
                  <a:pt x="477" y="9"/>
                </a:cubicBezTo>
                <a:cubicBezTo>
                  <a:pt x="486" y="27"/>
                  <a:pt x="486" y="45"/>
                  <a:pt x="486" y="63"/>
                </a:cubicBezTo>
                <a:cubicBezTo>
                  <a:pt x="486" y="81"/>
                  <a:pt x="486" y="99"/>
                  <a:pt x="486" y="117"/>
                </a:cubicBezTo>
                <a:cubicBezTo>
                  <a:pt x="486" y="135"/>
                  <a:pt x="486" y="153"/>
                  <a:pt x="477" y="171"/>
                </a:cubicBezTo>
                <a:cubicBezTo>
                  <a:pt x="477" y="189"/>
                  <a:pt x="468" y="207"/>
                  <a:pt x="459" y="216"/>
                </a:cubicBezTo>
                <a:cubicBezTo>
                  <a:pt x="450" y="234"/>
                  <a:pt x="450" y="252"/>
                  <a:pt x="432" y="270"/>
                </a:cubicBezTo>
                <a:cubicBezTo>
                  <a:pt x="423" y="279"/>
                  <a:pt x="414" y="297"/>
                  <a:pt x="405" y="306"/>
                </a:cubicBezTo>
                <a:cubicBezTo>
                  <a:pt x="396" y="324"/>
                  <a:pt x="378" y="333"/>
                  <a:pt x="369" y="351"/>
                </a:cubicBezTo>
                <a:cubicBezTo>
                  <a:pt x="351" y="360"/>
                  <a:pt x="342" y="369"/>
                  <a:pt x="324" y="378"/>
                </a:cubicBezTo>
                <a:cubicBezTo>
                  <a:pt x="306" y="387"/>
                  <a:pt x="297" y="396"/>
                  <a:pt x="279" y="414"/>
                </a:cubicBezTo>
                <a:cubicBezTo>
                  <a:pt x="270" y="423"/>
                  <a:pt x="261" y="432"/>
                  <a:pt x="252" y="450"/>
                </a:cubicBezTo>
                <a:cubicBezTo>
                  <a:pt x="243" y="459"/>
                  <a:pt x="234" y="477"/>
                  <a:pt x="225" y="495"/>
                </a:cubicBezTo>
                <a:cubicBezTo>
                  <a:pt x="216" y="513"/>
                  <a:pt x="207" y="531"/>
                  <a:pt x="198" y="540"/>
                </a:cubicBezTo>
                <a:cubicBezTo>
                  <a:pt x="180" y="577"/>
                  <a:pt x="144" y="594"/>
                  <a:pt x="117" y="603"/>
                </a:cubicBezTo>
                <a:cubicBezTo>
                  <a:pt x="99" y="613"/>
                  <a:pt x="81" y="621"/>
                  <a:pt x="63" y="621"/>
                </a:cubicBezTo>
                <a:cubicBezTo>
                  <a:pt x="45" y="630"/>
                  <a:pt x="27" y="630"/>
                  <a:pt x="9" y="630"/>
                </a:cubicBezTo>
                <a:lnTo>
                  <a:pt x="0" y="62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40">
            <a:extLst>
              <a:ext uri="{FF2B5EF4-FFF2-40B4-BE49-F238E27FC236}">
                <a16:creationId xmlns:a16="http://schemas.microsoft.com/office/drawing/2014/main" id="{73D0D733-D2DF-4743-8DAA-B89C2D02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4422" y="11372855"/>
            <a:ext cx="213268" cy="293244"/>
          </a:xfrm>
          <a:custGeom>
            <a:avLst/>
            <a:gdLst>
              <a:gd name="T0" fmla="*/ 0 w 387"/>
              <a:gd name="T1" fmla="*/ 504 h 532"/>
              <a:gd name="T2" fmla="*/ 0 w 387"/>
              <a:gd name="T3" fmla="*/ 504 h 532"/>
              <a:gd name="T4" fmla="*/ 27 w 387"/>
              <a:gd name="T5" fmla="*/ 468 h 532"/>
              <a:gd name="T6" fmla="*/ 45 w 387"/>
              <a:gd name="T7" fmla="*/ 432 h 532"/>
              <a:gd name="T8" fmla="*/ 63 w 387"/>
              <a:gd name="T9" fmla="*/ 405 h 532"/>
              <a:gd name="T10" fmla="*/ 90 w 387"/>
              <a:gd name="T11" fmla="*/ 387 h 532"/>
              <a:gd name="T12" fmla="*/ 161 w 387"/>
              <a:gd name="T13" fmla="*/ 342 h 532"/>
              <a:gd name="T14" fmla="*/ 188 w 387"/>
              <a:gd name="T15" fmla="*/ 261 h 532"/>
              <a:gd name="T16" fmla="*/ 197 w 387"/>
              <a:gd name="T17" fmla="*/ 225 h 532"/>
              <a:gd name="T18" fmla="*/ 206 w 387"/>
              <a:gd name="T19" fmla="*/ 180 h 532"/>
              <a:gd name="T20" fmla="*/ 242 w 387"/>
              <a:gd name="T21" fmla="*/ 108 h 532"/>
              <a:gd name="T22" fmla="*/ 287 w 387"/>
              <a:gd name="T23" fmla="*/ 45 h 532"/>
              <a:gd name="T24" fmla="*/ 368 w 387"/>
              <a:gd name="T25" fmla="*/ 0 h 532"/>
              <a:gd name="T26" fmla="*/ 377 w 387"/>
              <a:gd name="T27" fmla="*/ 0 h 532"/>
              <a:gd name="T28" fmla="*/ 377 w 387"/>
              <a:gd name="T29" fmla="*/ 90 h 532"/>
              <a:gd name="T30" fmla="*/ 350 w 387"/>
              <a:gd name="T31" fmla="*/ 171 h 532"/>
              <a:gd name="T32" fmla="*/ 305 w 387"/>
              <a:gd name="T33" fmla="*/ 243 h 532"/>
              <a:gd name="T34" fmla="*/ 278 w 387"/>
              <a:gd name="T35" fmla="*/ 270 h 532"/>
              <a:gd name="T36" fmla="*/ 242 w 387"/>
              <a:gd name="T37" fmla="*/ 297 h 532"/>
              <a:gd name="T38" fmla="*/ 188 w 387"/>
              <a:gd name="T39" fmla="*/ 360 h 532"/>
              <a:gd name="T40" fmla="*/ 170 w 387"/>
              <a:gd name="T41" fmla="*/ 450 h 532"/>
              <a:gd name="T42" fmla="*/ 143 w 387"/>
              <a:gd name="T43" fmla="*/ 486 h 532"/>
              <a:gd name="T44" fmla="*/ 108 w 387"/>
              <a:gd name="T45" fmla="*/ 513 h 532"/>
              <a:gd name="T46" fmla="*/ 0 w 387"/>
              <a:gd name="T47" fmla="*/ 513 h 532"/>
              <a:gd name="T48" fmla="*/ 0 w 387"/>
              <a:gd name="T49" fmla="*/ 50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7" h="532">
                <a:moveTo>
                  <a:pt x="0" y="504"/>
                </a:moveTo>
                <a:lnTo>
                  <a:pt x="0" y="504"/>
                </a:lnTo>
                <a:cubicBezTo>
                  <a:pt x="9" y="486"/>
                  <a:pt x="18" y="477"/>
                  <a:pt x="27" y="468"/>
                </a:cubicBezTo>
                <a:cubicBezTo>
                  <a:pt x="45" y="432"/>
                  <a:pt x="45" y="432"/>
                  <a:pt x="45" y="432"/>
                </a:cubicBezTo>
                <a:cubicBezTo>
                  <a:pt x="54" y="423"/>
                  <a:pt x="63" y="414"/>
                  <a:pt x="63" y="405"/>
                </a:cubicBezTo>
                <a:cubicBezTo>
                  <a:pt x="72" y="396"/>
                  <a:pt x="81" y="396"/>
                  <a:pt x="90" y="387"/>
                </a:cubicBezTo>
                <a:cubicBezTo>
                  <a:pt x="108" y="369"/>
                  <a:pt x="143" y="360"/>
                  <a:pt x="161" y="342"/>
                </a:cubicBezTo>
                <a:cubicBezTo>
                  <a:pt x="179" y="315"/>
                  <a:pt x="188" y="288"/>
                  <a:pt x="188" y="261"/>
                </a:cubicBezTo>
                <a:cubicBezTo>
                  <a:pt x="188" y="252"/>
                  <a:pt x="188" y="234"/>
                  <a:pt x="197" y="225"/>
                </a:cubicBezTo>
                <a:cubicBezTo>
                  <a:pt x="197" y="207"/>
                  <a:pt x="206" y="198"/>
                  <a:pt x="206" y="180"/>
                </a:cubicBezTo>
                <a:cubicBezTo>
                  <a:pt x="215" y="153"/>
                  <a:pt x="224" y="135"/>
                  <a:pt x="242" y="108"/>
                </a:cubicBezTo>
                <a:cubicBezTo>
                  <a:pt x="251" y="90"/>
                  <a:pt x="269" y="63"/>
                  <a:pt x="287" y="45"/>
                </a:cubicBezTo>
                <a:cubicBezTo>
                  <a:pt x="314" y="27"/>
                  <a:pt x="332" y="9"/>
                  <a:pt x="36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86" y="36"/>
                  <a:pt x="377" y="63"/>
                  <a:pt x="377" y="90"/>
                </a:cubicBezTo>
                <a:cubicBezTo>
                  <a:pt x="368" y="117"/>
                  <a:pt x="368" y="144"/>
                  <a:pt x="350" y="171"/>
                </a:cubicBezTo>
                <a:cubicBezTo>
                  <a:pt x="341" y="198"/>
                  <a:pt x="323" y="216"/>
                  <a:pt x="305" y="243"/>
                </a:cubicBezTo>
                <a:cubicBezTo>
                  <a:pt x="296" y="252"/>
                  <a:pt x="287" y="261"/>
                  <a:pt x="278" y="270"/>
                </a:cubicBezTo>
                <a:cubicBezTo>
                  <a:pt x="269" y="279"/>
                  <a:pt x="260" y="288"/>
                  <a:pt x="242" y="297"/>
                </a:cubicBezTo>
                <a:cubicBezTo>
                  <a:pt x="224" y="315"/>
                  <a:pt x="206" y="333"/>
                  <a:pt x="188" y="360"/>
                </a:cubicBezTo>
                <a:cubicBezTo>
                  <a:pt x="179" y="387"/>
                  <a:pt x="179" y="414"/>
                  <a:pt x="170" y="450"/>
                </a:cubicBezTo>
                <a:cubicBezTo>
                  <a:pt x="161" y="459"/>
                  <a:pt x="152" y="477"/>
                  <a:pt x="143" y="486"/>
                </a:cubicBezTo>
                <a:cubicBezTo>
                  <a:pt x="134" y="495"/>
                  <a:pt x="117" y="504"/>
                  <a:pt x="108" y="513"/>
                </a:cubicBezTo>
                <a:cubicBezTo>
                  <a:pt x="72" y="522"/>
                  <a:pt x="36" y="531"/>
                  <a:pt x="0" y="513"/>
                </a:cubicBezTo>
                <a:lnTo>
                  <a:pt x="0" y="50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41">
            <a:extLst>
              <a:ext uri="{FF2B5EF4-FFF2-40B4-BE49-F238E27FC236}">
                <a16:creationId xmlns:a16="http://schemas.microsoft.com/office/drawing/2014/main" id="{36A3A4E8-B266-514A-B2F9-F1E1CBDFC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899" y="11687910"/>
            <a:ext cx="744016" cy="150257"/>
          </a:xfrm>
          <a:custGeom>
            <a:avLst/>
            <a:gdLst>
              <a:gd name="T0" fmla="*/ 9 w 1352"/>
              <a:gd name="T1" fmla="*/ 0 h 272"/>
              <a:gd name="T2" fmla="*/ 9 w 1352"/>
              <a:gd name="T3" fmla="*/ 0 h 272"/>
              <a:gd name="T4" fmla="*/ 171 w 1352"/>
              <a:gd name="T5" fmla="*/ 55 h 272"/>
              <a:gd name="T6" fmla="*/ 207 w 1352"/>
              <a:gd name="T7" fmla="*/ 63 h 272"/>
              <a:gd name="T8" fmla="*/ 243 w 1352"/>
              <a:gd name="T9" fmla="*/ 81 h 272"/>
              <a:gd name="T10" fmla="*/ 288 w 1352"/>
              <a:gd name="T11" fmla="*/ 91 h 272"/>
              <a:gd name="T12" fmla="*/ 324 w 1352"/>
              <a:gd name="T13" fmla="*/ 99 h 272"/>
              <a:gd name="T14" fmla="*/ 486 w 1352"/>
              <a:gd name="T15" fmla="*/ 163 h 272"/>
              <a:gd name="T16" fmla="*/ 657 w 1352"/>
              <a:gd name="T17" fmla="*/ 163 h 272"/>
              <a:gd name="T18" fmla="*/ 738 w 1352"/>
              <a:gd name="T19" fmla="*/ 144 h 272"/>
              <a:gd name="T20" fmla="*/ 828 w 1352"/>
              <a:gd name="T21" fmla="*/ 144 h 272"/>
              <a:gd name="T22" fmla="*/ 999 w 1352"/>
              <a:gd name="T23" fmla="*/ 135 h 272"/>
              <a:gd name="T24" fmla="*/ 1171 w 1352"/>
              <a:gd name="T25" fmla="*/ 144 h 272"/>
              <a:gd name="T26" fmla="*/ 1341 w 1352"/>
              <a:gd name="T27" fmla="*/ 180 h 272"/>
              <a:gd name="T28" fmla="*/ 1351 w 1352"/>
              <a:gd name="T29" fmla="*/ 199 h 272"/>
              <a:gd name="T30" fmla="*/ 1171 w 1352"/>
              <a:gd name="T31" fmla="*/ 243 h 272"/>
              <a:gd name="T32" fmla="*/ 999 w 1352"/>
              <a:gd name="T33" fmla="*/ 261 h 272"/>
              <a:gd name="T34" fmla="*/ 828 w 1352"/>
              <a:gd name="T35" fmla="*/ 261 h 272"/>
              <a:gd name="T36" fmla="*/ 738 w 1352"/>
              <a:gd name="T37" fmla="*/ 243 h 272"/>
              <a:gd name="T38" fmla="*/ 657 w 1352"/>
              <a:gd name="T39" fmla="*/ 225 h 272"/>
              <a:gd name="T40" fmla="*/ 477 w 1352"/>
              <a:gd name="T41" fmla="*/ 199 h 272"/>
              <a:gd name="T42" fmla="*/ 297 w 1352"/>
              <a:gd name="T43" fmla="*/ 199 h 272"/>
              <a:gd name="T44" fmla="*/ 252 w 1352"/>
              <a:gd name="T45" fmla="*/ 199 h 272"/>
              <a:gd name="T46" fmla="*/ 207 w 1352"/>
              <a:gd name="T47" fmla="*/ 180 h 272"/>
              <a:gd name="T48" fmla="*/ 171 w 1352"/>
              <a:gd name="T49" fmla="*/ 163 h 272"/>
              <a:gd name="T50" fmla="*/ 126 w 1352"/>
              <a:gd name="T51" fmla="*/ 144 h 272"/>
              <a:gd name="T52" fmla="*/ 0 w 1352"/>
              <a:gd name="T53" fmla="*/ 9 h 272"/>
              <a:gd name="T54" fmla="*/ 9 w 1352"/>
              <a:gd name="T5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52" h="272">
                <a:moveTo>
                  <a:pt x="9" y="0"/>
                </a:moveTo>
                <a:lnTo>
                  <a:pt x="9" y="0"/>
                </a:lnTo>
                <a:cubicBezTo>
                  <a:pt x="63" y="19"/>
                  <a:pt x="117" y="36"/>
                  <a:pt x="171" y="55"/>
                </a:cubicBezTo>
                <a:cubicBezTo>
                  <a:pt x="180" y="55"/>
                  <a:pt x="198" y="63"/>
                  <a:pt x="207" y="63"/>
                </a:cubicBezTo>
                <a:cubicBezTo>
                  <a:pt x="216" y="72"/>
                  <a:pt x="234" y="72"/>
                  <a:pt x="243" y="81"/>
                </a:cubicBezTo>
                <a:cubicBezTo>
                  <a:pt x="261" y="81"/>
                  <a:pt x="270" y="81"/>
                  <a:pt x="288" y="91"/>
                </a:cubicBezTo>
                <a:cubicBezTo>
                  <a:pt x="297" y="91"/>
                  <a:pt x="315" y="99"/>
                  <a:pt x="324" y="99"/>
                </a:cubicBezTo>
                <a:cubicBezTo>
                  <a:pt x="378" y="127"/>
                  <a:pt x="432" y="153"/>
                  <a:pt x="486" y="163"/>
                </a:cubicBezTo>
                <a:cubicBezTo>
                  <a:pt x="540" y="171"/>
                  <a:pt x="594" y="171"/>
                  <a:pt x="657" y="163"/>
                </a:cubicBezTo>
                <a:cubicBezTo>
                  <a:pt x="684" y="153"/>
                  <a:pt x="711" y="153"/>
                  <a:pt x="738" y="144"/>
                </a:cubicBezTo>
                <a:cubicBezTo>
                  <a:pt x="774" y="144"/>
                  <a:pt x="801" y="144"/>
                  <a:pt x="828" y="144"/>
                </a:cubicBezTo>
                <a:cubicBezTo>
                  <a:pt x="882" y="135"/>
                  <a:pt x="945" y="135"/>
                  <a:pt x="999" y="135"/>
                </a:cubicBezTo>
                <a:cubicBezTo>
                  <a:pt x="1053" y="135"/>
                  <a:pt x="1116" y="144"/>
                  <a:pt x="1171" y="144"/>
                </a:cubicBezTo>
                <a:cubicBezTo>
                  <a:pt x="1224" y="153"/>
                  <a:pt x="1288" y="163"/>
                  <a:pt x="1341" y="180"/>
                </a:cubicBezTo>
                <a:cubicBezTo>
                  <a:pt x="1351" y="199"/>
                  <a:pt x="1351" y="199"/>
                  <a:pt x="1351" y="199"/>
                </a:cubicBezTo>
                <a:cubicBezTo>
                  <a:pt x="1288" y="216"/>
                  <a:pt x="1233" y="235"/>
                  <a:pt x="1171" y="243"/>
                </a:cubicBezTo>
                <a:cubicBezTo>
                  <a:pt x="1116" y="252"/>
                  <a:pt x="1063" y="261"/>
                  <a:pt x="999" y="261"/>
                </a:cubicBezTo>
                <a:cubicBezTo>
                  <a:pt x="945" y="271"/>
                  <a:pt x="882" y="261"/>
                  <a:pt x="828" y="261"/>
                </a:cubicBezTo>
                <a:cubicBezTo>
                  <a:pt x="801" y="252"/>
                  <a:pt x="765" y="252"/>
                  <a:pt x="738" y="243"/>
                </a:cubicBezTo>
                <a:cubicBezTo>
                  <a:pt x="711" y="243"/>
                  <a:pt x="684" y="235"/>
                  <a:pt x="657" y="225"/>
                </a:cubicBezTo>
                <a:cubicBezTo>
                  <a:pt x="594" y="216"/>
                  <a:pt x="540" y="207"/>
                  <a:pt x="477" y="199"/>
                </a:cubicBezTo>
                <a:cubicBezTo>
                  <a:pt x="423" y="199"/>
                  <a:pt x="360" y="207"/>
                  <a:pt x="297" y="199"/>
                </a:cubicBezTo>
                <a:cubicBezTo>
                  <a:pt x="288" y="199"/>
                  <a:pt x="270" y="199"/>
                  <a:pt x="252" y="199"/>
                </a:cubicBezTo>
                <a:cubicBezTo>
                  <a:pt x="243" y="189"/>
                  <a:pt x="225" y="189"/>
                  <a:pt x="207" y="180"/>
                </a:cubicBezTo>
                <a:cubicBezTo>
                  <a:pt x="198" y="171"/>
                  <a:pt x="180" y="171"/>
                  <a:pt x="171" y="163"/>
                </a:cubicBezTo>
                <a:cubicBezTo>
                  <a:pt x="153" y="153"/>
                  <a:pt x="144" y="144"/>
                  <a:pt x="126" y="144"/>
                </a:cubicBezTo>
                <a:cubicBezTo>
                  <a:pt x="72" y="108"/>
                  <a:pt x="27" y="63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42">
            <a:extLst>
              <a:ext uri="{FF2B5EF4-FFF2-40B4-BE49-F238E27FC236}">
                <a16:creationId xmlns:a16="http://schemas.microsoft.com/office/drawing/2014/main" id="{6B3B3CC4-68A9-7A44-B4EA-B1DEDBFD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110" y="11510995"/>
            <a:ext cx="969401" cy="123598"/>
          </a:xfrm>
          <a:custGeom>
            <a:avLst/>
            <a:gdLst>
              <a:gd name="T0" fmla="*/ 0 w 1766"/>
              <a:gd name="T1" fmla="*/ 72 h 226"/>
              <a:gd name="T2" fmla="*/ 0 w 1766"/>
              <a:gd name="T3" fmla="*/ 72 h 226"/>
              <a:gd name="T4" fmla="*/ 225 w 1766"/>
              <a:gd name="T5" fmla="*/ 90 h 226"/>
              <a:gd name="T6" fmla="*/ 279 w 1766"/>
              <a:gd name="T7" fmla="*/ 99 h 226"/>
              <a:gd name="T8" fmla="*/ 333 w 1766"/>
              <a:gd name="T9" fmla="*/ 108 h 226"/>
              <a:gd name="T10" fmla="*/ 387 w 1766"/>
              <a:gd name="T11" fmla="*/ 108 h 226"/>
              <a:gd name="T12" fmla="*/ 441 w 1766"/>
              <a:gd name="T13" fmla="*/ 117 h 226"/>
              <a:gd name="T14" fmla="*/ 657 w 1766"/>
              <a:gd name="T15" fmla="*/ 162 h 226"/>
              <a:gd name="T16" fmla="*/ 882 w 1766"/>
              <a:gd name="T17" fmla="*/ 135 h 226"/>
              <a:gd name="T18" fmla="*/ 936 w 1766"/>
              <a:gd name="T19" fmla="*/ 126 h 226"/>
              <a:gd name="T20" fmla="*/ 991 w 1766"/>
              <a:gd name="T21" fmla="*/ 108 h 226"/>
              <a:gd name="T22" fmla="*/ 1099 w 1766"/>
              <a:gd name="T23" fmla="*/ 81 h 226"/>
              <a:gd name="T24" fmla="*/ 1315 w 1766"/>
              <a:gd name="T25" fmla="*/ 36 h 226"/>
              <a:gd name="T26" fmla="*/ 1531 w 1766"/>
              <a:gd name="T27" fmla="*/ 9 h 226"/>
              <a:gd name="T28" fmla="*/ 1648 w 1766"/>
              <a:gd name="T29" fmla="*/ 0 h 226"/>
              <a:gd name="T30" fmla="*/ 1756 w 1766"/>
              <a:gd name="T31" fmla="*/ 0 h 226"/>
              <a:gd name="T32" fmla="*/ 1765 w 1766"/>
              <a:gd name="T33" fmla="*/ 9 h 226"/>
              <a:gd name="T34" fmla="*/ 1657 w 1766"/>
              <a:gd name="T35" fmla="*/ 63 h 226"/>
              <a:gd name="T36" fmla="*/ 1558 w 1766"/>
              <a:gd name="T37" fmla="*/ 99 h 226"/>
              <a:gd name="T38" fmla="*/ 1332 w 1766"/>
              <a:gd name="T39" fmla="*/ 171 h 226"/>
              <a:gd name="T40" fmla="*/ 1116 w 1766"/>
              <a:gd name="T41" fmla="*/ 198 h 226"/>
              <a:gd name="T42" fmla="*/ 999 w 1766"/>
              <a:gd name="T43" fmla="*/ 207 h 226"/>
              <a:gd name="T44" fmla="*/ 882 w 1766"/>
              <a:gd name="T45" fmla="*/ 207 h 226"/>
              <a:gd name="T46" fmla="*/ 657 w 1766"/>
              <a:gd name="T47" fmla="*/ 198 h 226"/>
              <a:gd name="T48" fmla="*/ 432 w 1766"/>
              <a:gd name="T49" fmla="*/ 225 h 226"/>
              <a:gd name="T50" fmla="*/ 369 w 1766"/>
              <a:gd name="T51" fmla="*/ 216 h 226"/>
              <a:gd name="T52" fmla="*/ 315 w 1766"/>
              <a:gd name="T53" fmla="*/ 216 h 226"/>
              <a:gd name="T54" fmla="*/ 261 w 1766"/>
              <a:gd name="T55" fmla="*/ 198 h 226"/>
              <a:gd name="T56" fmla="*/ 207 w 1766"/>
              <a:gd name="T57" fmla="*/ 189 h 226"/>
              <a:gd name="T58" fmla="*/ 0 w 1766"/>
              <a:gd name="T59" fmla="*/ 81 h 226"/>
              <a:gd name="T60" fmla="*/ 0 w 1766"/>
              <a:gd name="T61" fmla="*/ 72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6" h="226">
                <a:moveTo>
                  <a:pt x="0" y="72"/>
                </a:moveTo>
                <a:lnTo>
                  <a:pt x="0" y="72"/>
                </a:lnTo>
                <a:cubicBezTo>
                  <a:pt x="81" y="72"/>
                  <a:pt x="153" y="81"/>
                  <a:pt x="225" y="90"/>
                </a:cubicBezTo>
                <a:cubicBezTo>
                  <a:pt x="243" y="90"/>
                  <a:pt x="261" y="99"/>
                  <a:pt x="279" y="99"/>
                </a:cubicBezTo>
                <a:cubicBezTo>
                  <a:pt x="297" y="99"/>
                  <a:pt x="315" y="99"/>
                  <a:pt x="333" y="108"/>
                </a:cubicBezTo>
                <a:cubicBezTo>
                  <a:pt x="351" y="108"/>
                  <a:pt x="369" y="108"/>
                  <a:pt x="387" y="108"/>
                </a:cubicBezTo>
                <a:cubicBezTo>
                  <a:pt x="405" y="117"/>
                  <a:pt x="423" y="117"/>
                  <a:pt x="441" y="117"/>
                </a:cubicBezTo>
                <a:cubicBezTo>
                  <a:pt x="513" y="135"/>
                  <a:pt x="585" y="153"/>
                  <a:pt x="657" y="162"/>
                </a:cubicBezTo>
                <a:cubicBezTo>
                  <a:pt x="730" y="162"/>
                  <a:pt x="810" y="153"/>
                  <a:pt x="882" y="135"/>
                </a:cubicBezTo>
                <a:cubicBezTo>
                  <a:pt x="936" y="126"/>
                  <a:pt x="936" y="126"/>
                  <a:pt x="936" y="126"/>
                </a:cubicBezTo>
                <a:cubicBezTo>
                  <a:pt x="955" y="117"/>
                  <a:pt x="972" y="117"/>
                  <a:pt x="991" y="108"/>
                </a:cubicBezTo>
                <a:cubicBezTo>
                  <a:pt x="1027" y="99"/>
                  <a:pt x="1063" y="90"/>
                  <a:pt x="1099" y="81"/>
                </a:cubicBezTo>
                <a:cubicBezTo>
                  <a:pt x="1171" y="72"/>
                  <a:pt x="1243" y="54"/>
                  <a:pt x="1315" y="36"/>
                </a:cubicBezTo>
                <a:cubicBezTo>
                  <a:pt x="1387" y="27"/>
                  <a:pt x="1459" y="18"/>
                  <a:pt x="1531" y="9"/>
                </a:cubicBezTo>
                <a:cubicBezTo>
                  <a:pt x="1567" y="9"/>
                  <a:pt x="1603" y="0"/>
                  <a:pt x="1648" y="0"/>
                </a:cubicBezTo>
                <a:cubicBezTo>
                  <a:pt x="1684" y="0"/>
                  <a:pt x="1720" y="0"/>
                  <a:pt x="1756" y="0"/>
                </a:cubicBezTo>
                <a:cubicBezTo>
                  <a:pt x="1765" y="9"/>
                  <a:pt x="1765" y="9"/>
                  <a:pt x="1765" y="9"/>
                </a:cubicBezTo>
                <a:cubicBezTo>
                  <a:pt x="1729" y="27"/>
                  <a:pt x="1693" y="45"/>
                  <a:pt x="1657" y="63"/>
                </a:cubicBezTo>
                <a:cubicBezTo>
                  <a:pt x="1621" y="72"/>
                  <a:pt x="1585" y="90"/>
                  <a:pt x="1558" y="99"/>
                </a:cubicBezTo>
                <a:cubicBezTo>
                  <a:pt x="1486" y="126"/>
                  <a:pt x="1414" y="153"/>
                  <a:pt x="1332" y="171"/>
                </a:cubicBezTo>
                <a:cubicBezTo>
                  <a:pt x="1260" y="180"/>
                  <a:pt x="1188" y="189"/>
                  <a:pt x="1116" y="198"/>
                </a:cubicBezTo>
                <a:cubicBezTo>
                  <a:pt x="1071" y="198"/>
                  <a:pt x="1035" y="207"/>
                  <a:pt x="999" y="207"/>
                </a:cubicBezTo>
                <a:cubicBezTo>
                  <a:pt x="963" y="207"/>
                  <a:pt x="918" y="207"/>
                  <a:pt x="882" y="207"/>
                </a:cubicBezTo>
                <a:cubicBezTo>
                  <a:pt x="810" y="198"/>
                  <a:pt x="730" y="198"/>
                  <a:pt x="657" y="198"/>
                </a:cubicBezTo>
                <a:cubicBezTo>
                  <a:pt x="585" y="207"/>
                  <a:pt x="504" y="225"/>
                  <a:pt x="432" y="225"/>
                </a:cubicBezTo>
                <a:cubicBezTo>
                  <a:pt x="414" y="225"/>
                  <a:pt x="396" y="225"/>
                  <a:pt x="369" y="216"/>
                </a:cubicBezTo>
                <a:cubicBezTo>
                  <a:pt x="351" y="216"/>
                  <a:pt x="333" y="216"/>
                  <a:pt x="315" y="216"/>
                </a:cubicBezTo>
                <a:cubicBezTo>
                  <a:pt x="297" y="207"/>
                  <a:pt x="279" y="207"/>
                  <a:pt x="261" y="198"/>
                </a:cubicBezTo>
                <a:cubicBezTo>
                  <a:pt x="243" y="198"/>
                  <a:pt x="225" y="189"/>
                  <a:pt x="207" y="189"/>
                </a:cubicBezTo>
                <a:cubicBezTo>
                  <a:pt x="135" y="162"/>
                  <a:pt x="63" y="135"/>
                  <a:pt x="0" y="81"/>
                </a:cubicBezTo>
                <a:lnTo>
                  <a:pt x="0" y="72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43">
            <a:extLst>
              <a:ext uri="{FF2B5EF4-FFF2-40B4-BE49-F238E27FC236}">
                <a16:creationId xmlns:a16="http://schemas.microsoft.com/office/drawing/2014/main" id="{ABD28700-E6CD-3340-91CE-8A96AC35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932" y="11278339"/>
            <a:ext cx="826415" cy="203574"/>
          </a:xfrm>
          <a:custGeom>
            <a:avLst/>
            <a:gdLst>
              <a:gd name="T0" fmla="*/ 9 w 1505"/>
              <a:gd name="T1" fmla="*/ 288 h 370"/>
              <a:gd name="T2" fmla="*/ 9 w 1505"/>
              <a:gd name="T3" fmla="*/ 288 h 370"/>
              <a:gd name="T4" fmla="*/ 108 w 1505"/>
              <a:gd name="T5" fmla="*/ 279 h 370"/>
              <a:gd name="T6" fmla="*/ 198 w 1505"/>
              <a:gd name="T7" fmla="*/ 270 h 370"/>
              <a:gd name="T8" fmla="*/ 297 w 1505"/>
              <a:gd name="T9" fmla="*/ 261 h 370"/>
              <a:gd name="T10" fmla="*/ 387 w 1505"/>
              <a:gd name="T11" fmla="*/ 261 h 370"/>
              <a:gd name="T12" fmla="*/ 486 w 1505"/>
              <a:gd name="T13" fmla="*/ 270 h 370"/>
              <a:gd name="T14" fmla="*/ 577 w 1505"/>
              <a:gd name="T15" fmla="*/ 270 h 370"/>
              <a:gd name="T16" fmla="*/ 675 w 1505"/>
              <a:gd name="T17" fmla="*/ 252 h 370"/>
              <a:gd name="T18" fmla="*/ 765 w 1505"/>
              <a:gd name="T19" fmla="*/ 216 h 370"/>
              <a:gd name="T20" fmla="*/ 946 w 1505"/>
              <a:gd name="T21" fmla="*/ 144 h 370"/>
              <a:gd name="T22" fmla="*/ 1026 w 1505"/>
              <a:gd name="T23" fmla="*/ 108 h 370"/>
              <a:gd name="T24" fmla="*/ 1117 w 1505"/>
              <a:gd name="T25" fmla="*/ 81 h 370"/>
              <a:gd name="T26" fmla="*/ 1215 w 1505"/>
              <a:gd name="T27" fmla="*/ 54 h 370"/>
              <a:gd name="T28" fmla="*/ 1306 w 1505"/>
              <a:gd name="T29" fmla="*/ 27 h 370"/>
              <a:gd name="T30" fmla="*/ 1405 w 1505"/>
              <a:gd name="T31" fmla="*/ 9 h 370"/>
              <a:gd name="T32" fmla="*/ 1504 w 1505"/>
              <a:gd name="T33" fmla="*/ 0 h 370"/>
              <a:gd name="T34" fmla="*/ 1504 w 1505"/>
              <a:gd name="T35" fmla="*/ 9 h 370"/>
              <a:gd name="T36" fmla="*/ 1342 w 1505"/>
              <a:gd name="T37" fmla="*/ 117 h 370"/>
              <a:gd name="T38" fmla="*/ 1162 w 1505"/>
              <a:gd name="T39" fmla="*/ 198 h 370"/>
              <a:gd name="T40" fmla="*/ 1071 w 1505"/>
              <a:gd name="T41" fmla="*/ 234 h 370"/>
              <a:gd name="T42" fmla="*/ 973 w 1505"/>
              <a:gd name="T43" fmla="*/ 252 h 370"/>
              <a:gd name="T44" fmla="*/ 882 w 1505"/>
              <a:gd name="T45" fmla="*/ 270 h 370"/>
              <a:gd name="T46" fmla="*/ 783 w 1505"/>
              <a:gd name="T47" fmla="*/ 279 h 370"/>
              <a:gd name="T48" fmla="*/ 685 w 1505"/>
              <a:gd name="T49" fmla="*/ 288 h 370"/>
              <a:gd name="T50" fmla="*/ 585 w 1505"/>
              <a:gd name="T51" fmla="*/ 306 h 370"/>
              <a:gd name="T52" fmla="*/ 495 w 1505"/>
              <a:gd name="T53" fmla="*/ 333 h 370"/>
              <a:gd name="T54" fmla="*/ 396 w 1505"/>
              <a:gd name="T55" fmla="*/ 360 h 370"/>
              <a:gd name="T56" fmla="*/ 297 w 1505"/>
              <a:gd name="T57" fmla="*/ 369 h 370"/>
              <a:gd name="T58" fmla="*/ 198 w 1505"/>
              <a:gd name="T59" fmla="*/ 360 h 370"/>
              <a:gd name="T60" fmla="*/ 99 w 1505"/>
              <a:gd name="T61" fmla="*/ 342 h 370"/>
              <a:gd name="T62" fmla="*/ 0 w 1505"/>
              <a:gd name="T63" fmla="*/ 306 h 370"/>
              <a:gd name="T64" fmla="*/ 9 w 1505"/>
              <a:gd name="T65" fmla="*/ 288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05" h="370">
                <a:moveTo>
                  <a:pt x="9" y="288"/>
                </a:moveTo>
                <a:lnTo>
                  <a:pt x="9" y="288"/>
                </a:lnTo>
                <a:cubicBezTo>
                  <a:pt x="36" y="288"/>
                  <a:pt x="72" y="279"/>
                  <a:pt x="108" y="279"/>
                </a:cubicBezTo>
                <a:cubicBezTo>
                  <a:pt x="135" y="270"/>
                  <a:pt x="171" y="270"/>
                  <a:pt x="198" y="270"/>
                </a:cubicBezTo>
                <a:cubicBezTo>
                  <a:pt x="234" y="261"/>
                  <a:pt x="261" y="261"/>
                  <a:pt x="297" y="261"/>
                </a:cubicBezTo>
                <a:cubicBezTo>
                  <a:pt x="324" y="261"/>
                  <a:pt x="351" y="261"/>
                  <a:pt x="387" y="261"/>
                </a:cubicBezTo>
                <a:cubicBezTo>
                  <a:pt x="414" y="261"/>
                  <a:pt x="450" y="270"/>
                  <a:pt x="486" y="270"/>
                </a:cubicBezTo>
                <a:cubicBezTo>
                  <a:pt x="513" y="270"/>
                  <a:pt x="549" y="270"/>
                  <a:pt x="577" y="270"/>
                </a:cubicBezTo>
                <a:cubicBezTo>
                  <a:pt x="613" y="261"/>
                  <a:pt x="639" y="261"/>
                  <a:pt x="675" y="252"/>
                </a:cubicBezTo>
                <a:cubicBezTo>
                  <a:pt x="702" y="243"/>
                  <a:pt x="738" y="234"/>
                  <a:pt x="765" y="216"/>
                </a:cubicBezTo>
                <a:cubicBezTo>
                  <a:pt x="819" y="189"/>
                  <a:pt x="882" y="162"/>
                  <a:pt x="946" y="144"/>
                </a:cubicBezTo>
                <a:cubicBezTo>
                  <a:pt x="973" y="135"/>
                  <a:pt x="999" y="117"/>
                  <a:pt x="1026" y="108"/>
                </a:cubicBezTo>
                <a:cubicBezTo>
                  <a:pt x="1063" y="99"/>
                  <a:pt x="1090" y="90"/>
                  <a:pt x="1117" y="81"/>
                </a:cubicBezTo>
                <a:cubicBezTo>
                  <a:pt x="1153" y="63"/>
                  <a:pt x="1179" y="54"/>
                  <a:pt x="1215" y="54"/>
                </a:cubicBezTo>
                <a:cubicBezTo>
                  <a:pt x="1243" y="45"/>
                  <a:pt x="1279" y="36"/>
                  <a:pt x="1306" y="27"/>
                </a:cubicBezTo>
                <a:cubicBezTo>
                  <a:pt x="1342" y="18"/>
                  <a:pt x="1369" y="9"/>
                  <a:pt x="1405" y="9"/>
                </a:cubicBezTo>
                <a:cubicBezTo>
                  <a:pt x="1432" y="0"/>
                  <a:pt x="1468" y="0"/>
                  <a:pt x="1504" y="0"/>
                </a:cubicBezTo>
                <a:cubicBezTo>
                  <a:pt x="1504" y="9"/>
                  <a:pt x="1504" y="9"/>
                  <a:pt x="1504" y="9"/>
                </a:cubicBezTo>
                <a:cubicBezTo>
                  <a:pt x="1450" y="54"/>
                  <a:pt x="1396" y="81"/>
                  <a:pt x="1342" y="117"/>
                </a:cubicBezTo>
                <a:cubicBezTo>
                  <a:pt x="1288" y="153"/>
                  <a:pt x="1225" y="180"/>
                  <a:pt x="1162" y="198"/>
                </a:cubicBezTo>
                <a:cubicBezTo>
                  <a:pt x="1135" y="207"/>
                  <a:pt x="1099" y="225"/>
                  <a:pt x="1071" y="234"/>
                </a:cubicBezTo>
                <a:cubicBezTo>
                  <a:pt x="1035" y="243"/>
                  <a:pt x="1009" y="243"/>
                  <a:pt x="973" y="252"/>
                </a:cubicBezTo>
                <a:cubicBezTo>
                  <a:pt x="946" y="261"/>
                  <a:pt x="910" y="270"/>
                  <a:pt x="882" y="270"/>
                </a:cubicBezTo>
                <a:cubicBezTo>
                  <a:pt x="846" y="279"/>
                  <a:pt x="810" y="279"/>
                  <a:pt x="783" y="279"/>
                </a:cubicBezTo>
                <a:cubicBezTo>
                  <a:pt x="747" y="288"/>
                  <a:pt x="711" y="288"/>
                  <a:pt x="685" y="288"/>
                </a:cubicBezTo>
                <a:cubicBezTo>
                  <a:pt x="649" y="297"/>
                  <a:pt x="621" y="297"/>
                  <a:pt x="585" y="306"/>
                </a:cubicBezTo>
                <a:cubicBezTo>
                  <a:pt x="558" y="315"/>
                  <a:pt x="522" y="324"/>
                  <a:pt x="495" y="333"/>
                </a:cubicBezTo>
                <a:cubicBezTo>
                  <a:pt x="459" y="342"/>
                  <a:pt x="423" y="360"/>
                  <a:pt x="396" y="360"/>
                </a:cubicBezTo>
                <a:cubicBezTo>
                  <a:pt x="360" y="369"/>
                  <a:pt x="324" y="369"/>
                  <a:pt x="297" y="369"/>
                </a:cubicBezTo>
                <a:cubicBezTo>
                  <a:pt x="261" y="369"/>
                  <a:pt x="225" y="369"/>
                  <a:pt x="198" y="360"/>
                </a:cubicBezTo>
                <a:cubicBezTo>
                  <a:pt x="162" y="360"/>
                  <a:pt x="126" y="351"/>
                  <a:pt x="99" y="342"/>
                </a:cubicBezTo>
                <a:cubicBezTo>
                  <a:pt x="63" y="333"/>
                  <a:pt x="36" y="324"/>
                  <a:pt x="0" y="306"/>
                </a:cubicBezTo>
                <a:lnTo>
                  <a:pt x="9" y="28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44">
            <a:extLst>
              <a:ext uri="{FF2B5EF4-FFF2-40B4-BE49-F238E27FC236}">
                <a16:creationId xmlns:a16="http://schemas.microsoft.com/office/drawing/2014/main" id="{77F743A4-A278-3242-A281-CAA060B7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143" y="11217751"/>
            <a:ext cx="460465" cy="133293"/>
          </a:xfrm>
          <a:custGeom>
            <a:avLst/>
            <a:gdLst>
              <a:gd name="T0" fmla="*/ 0 w 838"/>
              <a:gd name="T1" fmla="*/ 180 h 244"/>
              <a:gd name="T2" fmla="*/ 0 w 838"/>
              <a:gd name="T3" fmla="*/ 180 h 244"/>
              <a:gd name="T4" fmla="*/ 54 w 838"/>
              <a:gd name="T5" fmla="*/ 153 h 244"/>
              <a:gd name="T6" fmla="*/ 108 w 838"/>
              <a:gd name="T7" fmla="*/ 144 h 244"/>
              <a:gd name="T8" fmla="*/ 162 w 838"/>
              <a:gd name="T9" fmla="*/ 135 h 244"/>
              <a:gd name="T10" fmla="*/ 216 w 838"/>
              <a:gd name="T11" fmla="*/ 135 h 244"/>
              <a:gd name="T12" fmla="*/ 270 w 838"/>
              <a:gd name="T13" fmla="*/ 144 h 244"/>
              <a:gd name="T14" fmla="*/ 324 w 838"/>
              <a:gd name="T15" fmla="*/ 153 h 244"/>
              <a:gd name="T16" fmla="*/ 369 w 838"/>
              <a:gd name="T17" fmla="*/ 144 h 244"/>
              <a:gd name="T18" fmla="*/ 424 w 838"/>
              <a:gd name="T19" fmla="*/ 117 h 244"/>
              <a:gd name="T20" fmla="*/ 522 w 838"/>
              <a:gd name="T21" fmla="*/ 72 h 244"/>
              <a:gd name="T22" fmla="*/ 568 w 838"/>
              <a:gd name="T23" fmla="*/ 45 h 244"/>
              <a:gd name="T24" fmla="*/ 613 w 838"/>
              <a:gd name="T25" fmla="*/ 27 h 244"/>
              <a:gd name="T26" fmla="*/ 666 w 838"/>
              <a:gd name="T27" fmla="*/ 18 h 244"/>
              <a:gd name="T28" fmla="*/ 721 w 838"/>
              <a:gd name="T29" fmla="*/ 9 h 244"/>
              <a:gd name="T30" fmla="*/ 774 w 838"/>
              <a:gd name="T31" fmla="*/ 0 h 244"/>
              <a:gd name="T32" fmla="*/ 837 w 838"/>
              <a:gd name="T33" fmla="*/ 0 h 244"/>
              <a:gd name="T34" fmla="*/ 837 w 838"/>
              <a:gd name="T35" fmla="*/ 9 h 244"/>
              <a:gd name="T36" fmla="*/ 801 w 838"/>
              <a:gd name="T37" fmla="*/ 63 h 244"/>
              <a:gd name="T38" fmla="*/ 757 w 838"/>
              <a:gd name="T39" fmla="*/ 99 h 244"/>
              <a:gd name="T40" fmla="*/ 712 w 838"/>
              <a:gd name="T41" fmla="*/ 126 h 244"/>
              <a:gd name="T42" fmla="*/ 657 w 838"/>
              <a:gd name="T43" fmla="*/ 153 h 244"/>
              <a:gd name="T44" fmla="*/ 604 w 838"/>
              <a:gd name="T45" fmla="*/ 171 h 244"/>
              <a:gd name="T46" fmla="*/ 549 w 838"/>
              <a:gd name="T47" fmla="*/ 180 h 244"/>
              <a:gd name="T48" fmla="*/ 496 w 838"/>
              <a:gd name="T49" fmla="*/ 189 h 244"/>
              <a:gd name="T50" fmla="*/ 441 w 838"/>
              <a:gd name="T51" fmla="*/ 180 h 244"/>
              <a:gd name="T52" fmla="*/ 378 w 838"/>
              <a:gd name="T53" fmla="*/ 180 h 244"/>
              <a:gd name="T54" fmla="*/ 324 w 838"/>
              <a:gd name="T55" fmla="*/ 189 h 244"/>
              <a:gd name="T56" fmla="*/ 270 w 838"/>
              <a:gd name="T57" fmla="*/ 207 h 244"/>
              <a:gd name="T58" fmla="*/ 225 w 838"/>
              <a:gd name="T59" fmla="*/ 234 h 244"/>
              <a:gd name="T60" fmla="*/ 108 w 838"/>
              <a:gd name="T61" fmla="*/ 234 h 244"/>
              <a:gd name="T62" fmla="*/ 0 w 838"/>
              <a:gd name="T63" fmla="*/ 198 h 244"/>
              <a:gd name="T64" fmla="*/ 0 w 838"/>
              <a:gd name="T65" fmla="*/ 18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8" h="244">
                <a:moveTo>
                  <a:pt x="0" y="180"/>
                </a:moveTo>
                <a:lnTo>
                  <a:pt x="0" y="180"/>
                </a:lnTo>
                <a:cubicBezTo>
                  <a:pt x="18" y="171"/>
                  <a:pt x="36" y="162"/>
                  <a:pt x="54" y="153"/>
                </a:cubicBezTo>
                <a:cubicBezTo>
                  <a:pt x="72" y="153"/>
                  <a:pt x="90" y="144"/>
                  <a:pt x="108" y="144"/>
                </a:cubicBezTo>
                <a:cubicBezTo>
                  <a:pt x="126" y="135"/>
                  <a:pt x="144" y="135"/>
                  <a:pt x="162" y="135"/>
                </a:cubicBezTo>
                <a:cubicBezTo>
                  <a:pt x="180" y="126"/>
                  <a:pt x="198" y="126"/>
                  <a:pt x="216" y="135"/>
                </a:cubicBezTo>
                <a:cubicBezTo>
                  <a:pt x="225" y="135"/>
                  <a:pt x="243" y="135"/>
                  <a:pt x="270" y="144"/>
                </a:cubicBezTo>
                <a:cubicBezTo>
                  <a:pt x="288" y="144"/>
                  <a:pt x="306" y="153"/>
                  <a:pt x="324" y="153"/>
                </a:cubicBezTo>
                <a:cubicBezTo>
                  <a:pt x="342" y="153"/>
                  <a:pt x="360" y="144"/>
                  <a:pt x="369" y="144"/>
                </a:cubicBezTo>
                <a:cubicBezTo>
                  <a:pt x="388" y="135"/>
                  <a:pt x="405" y="126"/>
                  <a:pt x="424" y="117"/>
                </a:cubicBezTo>
                <a:cubicBezTo>
                  <a:pt x="450" y="99"/>
                  <a:pt x="486" y="81"/>
                  <a:pt x="522" y="72"/>
                </a:cubicBezTo>
                <a:cubicBezTo>
                  <a:pt x="532" y="63"/>
                  <a:pt x="549" y="54"/>
                  <a:pt x="568" y="45"/>
                </a:cubicBezTo>
                <a:cubicBezTo>
                  <a:pt x="585" y="36"/>
                  <a:pt x="604" y="36"/>
                  <a:pt x="613" y="27"/>
                </a:cubicBezTo>
                <a:cubicBezTo>
                  <a:pt x="630" y="27"/>
                  <a:pt x="649" y="18"/>
                  <a:pt x="666" y="18"/>
                </a:cubicBezTo>
                <a:cubicBezTo>
                  <a:pt x="685" y="9"/>
                  <a:pt x="702" y="9"/>
                  <a:pt x="721" y="9"/>
                </a:cubicBezTo>
                <a:cubicBezTo>
                  <a:pt x="738" y="0"/>
                  <a:pt x="757" y="0"/>
                  <a:pt x="774" y="0"/>
                </a:cubicBezTo>
                <a:cubicBezTo>
                  <a:pt x="793" y="0"/>
                  <a:pt x="810" y="0"/>
                  <a:pt x="837" y="0"/>
                </a:cubicBezTo>
                <a:cubicBezTo>
                  <a:pt x="837" y="9"/>
                  <a:pt x="837" y="9"/>
                  <a:pt x="837" y="9"/>
                </a:cubicBezTo>
                <a:cubicBezTo>
                  <a:pt x="829" y="27"/>
                  <a:pt x="810" y="45"/>
                  <a:pt x="801" y="63"/>
                </a:cubicBezTo>
                <a:cubicBezTo>
                  <a:pt x="784" y="72"/>
                  <a:pt x="774" y="81"/>
                  <a:pt x="757" y="99"/>
                </a:cubicBezTo>
                <a:cubicBezTo>
                  <a:pt x="738" y="108"/>
                  <a:pt x="729" y="117"/>
                  <a:pt x="712" y="126"/>
                </a:cubicBezTo>
                <a:cubicBezTo>
                  <a:pt x="693" y="135"/>
                  <a:pt x="676" y="144"/>
                  <a:pt x="657" y="153"/>
                </a:cubicBezTo>
                <a:cubicBezTo>
                  <a:pt x="640" y="162"/>
                  <a:pt x="621" y="162"/>
                  <a:pt x="604" y="171"/>
                </a:cubicBezTo>
                <a:cubicBezTo>
                  <a:pt x="585" y="171"/>
                  <a:pt x="568" y="180"/>
                  <a:pt x="549" y="180"/>
                </a:cubicBezTo>
                <a:cubicBezTo>
                  <a:pt x="532" y="180"/>
                  <a:pt x="513" y="180"/>
                  <a:pt x="496" y="189"/>
                </a:cubicBezTo>
                <a:cubicBezTo>
                  <a:pt x="477" y="189"/>
                  <a:pt x="460" y="180"/>
                  <a:pt x="441" y="180"/>
                </a:cubicBezTo>
                <a:cubicBezTo>
                  <a:pt x="414" y="180"/>
                  <a:pt x="396" y="180"/>
                  <a:pt x="378" y="180"/>
                </a:cubicBezTo>
                <a:cubicBezTo>
                  <a:pt x="360" y="180"/>
                  <a:pt x="342" y="180"/>
                  <a:pt x="324" y="189"/>
                </a:cubicBezTo>
                <a:cubicBezTo>
                  <a:pt x="306" y="189"/>
                  <a:pt x="288" y="198"/>
                  <a:pt x="270" y="207"/>
                </a:cubicBezTo>
                <a:cubicBezTo>
                  <a:pt x="261" y="216"/>
                  <a:pt x="243" y="225"/>
                  <a:pt x="225" y="234"/>
                </a:cubicBezTo>
                <a:cubicBezTo>
                  <a:pt x="189" y="243"/>
                  <a:pt x="144" y="243"/>
                  <a:pt x="108" y="234"/>
                </a:cubicBezTo>
                <a:cubicBezTo>
                  <a:pt x="72" y="234"/>
                  <a:pt x="36" y="216"/>
                  <a:pt x="0" y="198"/>
                </a:cubicBezTo>
                <a:lnTo>
                  <a:pt x="0" y="18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45">
            <a:extLst>
              <a:ext uri="{FF2B5EF4-FFF2-40B4-BE49-F238E27FC236}">
                <a16:creationId xmlns:a16="http://schemas.microsoft.com/office/drawing/2014/main" id="{6A5566F1-E32C-7548-A71E-ED205D8C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952" y="8726391"/>
            <a:ext cx="4156305" cy="2978485"/>
          </a:xfrm>
          <a:custGeom>
            <a:avLst/>
            <a:gdLst>
              <a:gd name="T0" fmla="*/ 1647 w 7562"/>
              <a:gd name="T1" fmla="*/ 4068 h 5419"/>
              <a:gd name="T2" fmla="*/ 1647 w 7562"/>
              <a:gd name="T3" fmla="*/ 4068 h 5419"/>
              <a:gd name="T4" fmla="*/ 1656 w 7562"/>
              <a:gd name="T5" fmla="*/ 4230 h 5419"/>
              <a:gd name="T6" fmla="*/ 1998 w 7562"/>
              <a:gd name="T7" fmla="*/ 4923 h 5419"/>
              <a:gd name="T8" fmla="*/ 2107 w 7562"/>
              <a:gd name="T9" fmla="*/ 5040 h 5419"/>
              <a:gd name="T10" fmla="*/ 3628 w 7562"/>
              <a:gd name="T11" fmla="*/ 5148 h 5419"/>
              <a:gd name="T12" fmla="*/ 3763 w 7562"/>
              <a:gd name="T13" fmla="*/ 5094 h 5419"/>
              <a:gd name="T14" fmla="*/ 4158 w 7562"/>
              <a:gd name="T15" fmla="*/ 4932 h 5419"/>
              <a:gd name="T16" fmla="*/ 4284 w 7562"/>
              <a:gd name="T17" fmla="*/ 4887 h 5419"/>
              <a:gd name="T18" fmla="*/ 4419 w 7562"/>
              <a:gd name="T19" fmla="*/ 4842 h 5419"/>
              <a:gd name="T20" fmla="*/ 5202 w 7562"/>
              <a:gd name="T21" fmla="*/ 4734 h 5419"/>
              <a:gd name="T22" fmla="*/ 5724 w 7562"/>
              <a:gd name="T23" fmla="*/ 4590 h 5419"/>
              <a:gd name="T24" fmla="*/ 6454 w 7562"/>
              <a:gd name="T25" fmla="*/ 4779 h 5419"/>
              <a:gd name="T26" fmla="*/ 7444 w 7562"/>
              <a:gd name="T27" fmla="*/ 4239 h 5419"/>
              <a:gd name="T28" fmla="*/ 7507 w 7562"/>
              <a:gd name="T29" fmla="*/ 3366 h 5419"/>
              <a:gd name="T30" fmla="*/ 7120 w 7562"/>
              <a:gd name="T31" fmla="*/ 1871 h 5419"/>
              <a:gd name="T32" fmla="*/ 5571 w 7562"/>
              <a:gd name="T33" fmla="*/ 513 h 5419"/>
              <a:gd name="T34" fmla="*/ 5184 w 7562"/>
              <a:gd name="T35" fmla="*/ 297 h 5419"/>
              <a:gd name="T36" fmla="*/ 4383 w 7562"/>
              <a:gd name="T37" fmla="*/ 72 h 5419"/>
              <a:gd name="T38" fmla="*/ 2728 w 7562"/>
              <a:gd name="T39" fmla="*/ 108 h 5419"/>
              <a:gd name="T40" fmla="*/ 1098 w 7562"/>
              <a:gd name="T41" fmla="*/ 729 h 5419"/>
              <a:gd name="T42" fmla="*/ 828 w 7562"/>
              <a:gd name="T43" fmla="*/ 1035 h 5419"/>
              <a:gd name="T44" fmla="*/ 531 w 7562"/>
              <a:gd name="T45" fmla="*/ 1269 h 5419"/>
              <a:gd name="T46" fmla="*/ 225 w 7562"/>
              <a:gd name="T47" fmla="*/ 1737 h 5419"/>
              <a:gd name="T48" fmla="*/ 45 w 7562"/>
              <a:gd name="T49" fmla="*/ 2880 h 5419"/>
              <a:gd name="T50" fmla="*/ 612 w 7562"/>
              <a:gd name="T51" fmla="*/ 3870 h 5419"/>
              <a:gd name="T52" fmla="*/ 1647 w 7562"/>
              <a:gd name="T53" fmla="*/ 4068 h 5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562" h="5419">
                <a:moveTo>
                  <a:pt x="1647" y="4068"/>
                </a:moveTo>
                <a:lnTo>
                  <a:pt x="1647" y="4068"/>
                </a:lnTo>
                <a:cubicBezTo>
                  <a:pt x="1647" y="4122"/>
                  <a:pt x="1647" y="4176"/>
                  <a:pt x="1656" y="4230"/>
                </a:cubicBezTo>
                <a:cubicBezTo>
                  <a:pt x="1710" y="4464"/>
                  <a:pt x="1827" y="4716"/>
                  <a:pt x="1998" y="4923"/>
                </a:cubicBezTo>
                <a:cubicBezTo>
                  <a:pt x="2034" y="4968"/>
                  <a:pt x="2070" y="5004"/>
                  <a:pt x="2107" y="5040"/>
                </a:cubicBezTo>
                <a:cubicBezTo>
                  <a:pt x="2512" y="5418"/>
                  <a:pt x="3133" y="5283"/>
                  <a:pt x="3628" y="5148"/>
                </a:cubicBezTo>
                <a:cubicBezTo>
                  <a:pt x="3673" y="5130"/>
                  <a:pt x="3718" y="5112"/>
                  <a:pt x="3763" y="5094"/>
                </a:cubicBezTo>
                <a:cubicBezTo>
                  <a:pt x="3897" y="5040"/>
                  <a:pt x="4032" y="4986"/>
                  <a:pt x="4158" y="4932"/>
                </a:cubicBezTo>
                <a:cubicBezTo>
                  <a:pt x="4203" y="4914"/>
                  <a:pt x="4239" y="4896"/>
                  <a:pt x="4284" y="4887"/>
                </a:cubicBezTo>
                <a:cubicBezTo>
                  <a:pt x="4329" y="4869"/>
                  <a:pt x="4374" y="4860"/>
                  <a:pt x="4419" y="4842"/>
                </a:cubicBezTo>
                <a:cubicBezTo>
                  <a:pt x="4671" y="4788"/>
                  <a:pt x="4950" y="4797"/>
                  <a:pt x="5202" y="4734"/>
                </a:cubicBezTo>
                <a:cubicBezTo>
                  <a:pt x="5373" y="4689"/>
                  <a:pt x="5544" y="4599"/>
                  <a:pt x="5724" y="4590"/>
                </a:cubicBezTo>
                <a:cubicBezTo>
                  <a:pt x="5976" y="4590"/>
                  <a:pt x="6201" y="4734"/>
                  <a:pt x="6454" y="4779"/>
                </a:cubicBezTo>
                <a:cubicBezTo>
                  <a:pt x="6850" y="4842"/>
                  <a:pt x="7282" y="4608"/>
                  <a:pt x="7444" y="4239"/>
                </a:cubicBezTo>
                <a:cubicBezTo>
                  <a:pt x="7561" y="3969"/>
                  <a:pt x="7534" y="3663"/>
                  <a:pt x="7507" y="3366"/>
                </a:cubicBezTo>
                <a:cubicBezTo>
                  <a:pt x="7453" y="2853"/>
                  <a:pt x="7372" y="2322"/>
                  <a:pt x="7120" y="1871"/>
                </a:cubicBezTo>
                <a:cubicBezTo>
                  <a:pt x="6778" y="1269"/>
                  <a:pt x="6165" y="882"/>
                  <a:pt x="5571" y="513"/>
                </a:cubicBezTo>
                <a:cubicBezTo>
                  <a:pt x="5445" y="441"/>
                  <a:pt x="5319" y="360"/>
                  <a:pt x="5184" y="297"/>
                </a:cubicBezTo>
                <a:cubicBezTo>
                  <a:pt x="4932" y="180"/>
                  <a:pt x="4662" y="108"/>
                  <a:pt x="4383" y="72"/>
                </a:cubicBezTo>
                <a:cubicBezTo>
                  <a:pt x="3834" y="0"/>
                  <a:pt x="3277" y="36"/>
                  <a:pt x="2728" y="108"/>
                </a:cubicBezTo>
                <a:cubicBezTo>
                  <a:pt x="2133" y="171"/>
                  <a:pt x="1503" y="297"/>
                  <a:pt x="1098" y="729"/>
                </a:cubicBezTo>
                <a:cubicBezTo>
                  <a:pt x="1008" y="828"/>
                  <a:pt x="927" y="945"/>
                  <a:pt x="828" y="1035"/>
                </a:cubicBezTo>
                <a:cubicBezTo>
                  <a:pt x="729" y="1116"/>
                  <a:pt x="621" y="1179"/>
                  <a:pt x="531" y="1269"/>
                </a:cubicBezTo>
                <a:cubicBezTo>
                  <a:pt x="387" y="1394"/>
                  <a:pt x="297" y="1565"/>
                  <a:pt x="225" y="1737"/>
                </a:cubicBezTo>
                <a:cubicBezTo>
                  <a:pt x="81" y="2097"/>
                  <a:pt x="0" y="2493"/>
                  <a:pt x="45" y="2880"/>
                </a:cubicBezTo>
                <a:cubicBezTo>
                  <a:pt x="99" y="3267"/>
                  <a:pt x="297" y="3645"/>
                  <a:pt x="612" y="3870"/>
                </a:cubicBezTo>
                <a:cubicBezTo>
                  <a:pt x="927" y="4104"/>
                  <a:pt x="1296" y="4257"/>
                  <a:pt x="1647" y="40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46">
            <a:extLst>
              <a:ext uri="{FF2B5EF4-FFF2-40B4-BE49-F238E27FC236}">
                <a16:creationId xmlns:a16="http://schemas.microsoft.com/office/drawing/2014/main" id="{2E2387AB-588C-0A4F-8ACF-4E26799C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036" y="9695792"/>
            <a:ext cx="2166611" cy="1282033"/>
          </a:xfrm>
          <a:custGeom>
            <a:avLst/>
            <a:gdLst>
              <a:gd name="T0" fmla="*/ 0 w 3943"/>
              <a:gd name="T1" fmla="*/ 2323 h 2333"/>
              <a:gd name="T2" fmla="*/ 0 w 3943"/>
              <a:gd name="T3" fmla="*/ 2323 h 2333"/>
              <a:gd name="T4" fmla="*/ 360 w 3943"/>
              <a:gd name="T5" fmla="*/ 1855 h 2333"/>
              <a:gd name="T6" fmla="*/ 576 w 3943"/>
              <a:gd name="T7" fmla="*/ 1648 h 2333"/>
              <a:gd name="T8" fmla="*/ 811 w 3943"/>
              <a:gd name="T9" fmla="*/ 1468 h 2333"/>
              <a:gd name="T10" fmla="*/ 847 w 3943"/>
              <a:gd name="T11" fmla="*/ 1450 h 2333"/>
              <a:gd name="T12" fmla="*/ 883 w 3943"/>
              <a:gd name="T13" fmla="*/ 1432 h 2333"/>
              <a:gd name="T14" fmla="*/ 946 w 3943"/>
              <a:gd name="T15" fmla="*/ 1396 h 2333"/>
              <a:gd name="T16" fmla="*/ 1018 w 3943"/>
              <a:gd name="T17" fmla="*/ 1369 h 2333"/>
              <a:gd name="T18" fmla="*/ 1054 w 3943"/>
              <a:gd name="T19" fmla="*/ 1351 h 2333"/>
              <a:gd name="T20" fmla="*/ 1080 w 3943"/>
              <a:gd name="T21" fmla="*/ 1342 h 2333"/>
              <a:gd name="T22" fmla="*/ 1152 w 3943"/>
              <a:gd name="T23" fmla="*/ 1315 h 2333"/>
              <a:gd name="T24" fmla="*/ 1225 w 3943"/>
              <a:gd name="T25" fmla="*/ 1288 h 2333"/>
              <a:gd name="T26" fmla="*/ 1297 w 3943"/>
              <a:gd name="T27" fmla="*/ 1270 h 2333"/>
              <a:gd name="T28" fmla="*/ 1369 w 3943"/>
              <a:gd name="T29" fmla="*/ 1252 h 2333"/>
              <a:gd name="T30" fmla="*/ 1954 w 3943"/>
              <a:gd name="T31" fmla="*/ 1135 h 2333"/>
              <a:gd name="T32" fmla="*/ 2232 w 3943"/>
              <a:gd name="T33" fmla="*/ 1081 h 2333"/>
              <a:gd name="T34" fmla="*/ 2502 w 3943"/>
              <a:gd name="T35" fmla="*/ 991 h 2333"/>
              <a:gd name="T36" fmla="*/ 2709 w 3943"/>
              <a:gd name="T37" fmla="*/ 811 h 2333"/>
              <a:gd name="T38" fmla="*/ 2925 w 3943"/>
              <a:gd name="T39" fmla="*/ 613 h 2333"/>
              <a:gd name="T40" fmla="*/ 3159 w 3943"/>
              <a:gd name="T41" fmla="*/ 424 h 2333"/>
              <a:gd name="T42" fmla="*/ 3285 w 3943"/>
              <a:gd name="T43" fmla="*/ 343 h 2333"/>
              <a:gd name="T44" fmla="*/ 3411 w 3943"/>
              <a:gd name="T45" fmla="*/ 262 h 2333"/>
              <a:gd name="T46" fmla="*/ 3942 w 3943"/>
              <a:gd name="T47" fmla="*/ 0 h 2333"/>
              <a:gd name="T48" fmla="*/ 3942 w 3943"/>
              <a:gd name="T49" fmla="*/ 10 h 2333"/>
              <a:gd name="T50" fmla="*/ 3465 w 3943"/>
              <a:gd name="T51" fmla="*/ 343 h 2333"/>
              <a:gd name="T52" fmla="*/ 3348 w 3943"/>
              <a:gd name="T53" fmla="*/ 432 h 2333"/>
              <a:gd name="T54" fmla="*/ 3231 w 3943"/>
              <a:gd name="T55" fmla="*/ 523 h 2333"/>
              <a:gd name="T56" fmla="*/ 3015 w 3943"/>
              <a:gd name="T57" fmla="*/ 712 h 2333"/>
              <a:gd name="T58" fmla="*/ 2799 w 3943"/>
              <a:gd name="T59" fmla="*/ 901 h 2333"/>
              <a:gd name="T60" fmla="*/ 2682 w 3943"/>
              <a:gd name="T61" fmla="*/ 1009 h 2333"/>
              <a:gd name="T62" fmla="*/ 2547 w 3943"/>
              <a:gd name="T63" fmla="*/ 1090 h 2333"/>
              <a:gd name="T64" fmla="*/ 2403 w 3943"/>
              <a:gd name="T65" fmla="*/ 1144 h 2333"/>
              <a:gd name="T66" fmla="*/ 2250 w 3943"/>
              <a:gd name="T67" fmla="*/ 1171 h 2333"/>
              <a:gd name="T68" fmla="*/ 1963 w 3943"/>
              <a:gd name="T69" fmla="*/ 1207 h 2333"/>
              <a:gd name="T70" fmla="*/ 1378 w 3943"/>
              <a:gd name="T71" fmla="*/ 1288 h 2333"/>
              <a:gd name="T72" fmla="*/ 1315 w 3943"/>
              <a:gd name="T73" fmla="*/ 1306 h 2333"/>
              <a:gd name="T74" fmla="*/ 1243 w 3943"/>
              <a:gd name="T75" fmla="*/ 1333 h 2333"/>
              <a:gd name="T76" fmla="*/ 1180 w 3943"/>
              <a:gd name="T77" fmla="*/ 1369 h 2333"/>
              <a:gd name="T78" fmla="*/ 1144 w 3943"/>
              <a:gd name="T79" fmla="*/ 1378 h 2333"/>
              <a:gd name="T80" fmla="*/ 1116 w 3943"/>
              <a:gd name="T81" fmla="*/ 1396 h 2333"/>
              <a:gd name="T82" fmla="*/ 874 w 3943"/>
              <a:gd name="T83" fmla="*/ 1558 h 2333"/>
              <a:gd name="T84" fmla="*/ 648 w 3943"/>
              <a:gd name="T85" fmla="*/ 1729 h 2333"/>
              <a:gd name="T86" fmla="*/ 432 w 3943"/>
              <a:gd name="T87" fmla="*/ 1927 h 2333"/>
              <a:gd name="T88" fmla="*/ 378 w 3943"/>
              <a:gd name="T89" fmla="*/ 1972 h 2333"/>
              <a:gd name="T90" fmla="*/ 324 w 3943"/>
              <a:gd name="T91" fmla="*/ 2026 h 2333"/>
              <a:gd name="T92" fmla="*/ 216 w 3943"/>
              <a:gd name="T93" fmla="*/ 2125 h 2333"/>
              <a:gd name="T94" fmla="*/ 9 w 3943"/>
              <a:gd name="T95" fmla="*/ 2332 h 2333"/>
              <a:gd name="T96" fmla="*/ 0 w 3943"/>
              <a:gd name="T97" fmla="*/ 2323 h 2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43" h="2333">
                <a:moveTo>
                  <a:pt x="0" y="2323"/>
                </a:moveTo>
                <a:lnTo>
                  <a:pt x="0" y="2323"/>
                </a:lnTo>
                <a:cubicBezTo>
                  <a:pt x="108" y="2161"/>
                  <a:pt x="225" y="2008"/>
                  <a:pt x="360" y="1855"/>
                </a:cubicBezTo>
                <a:cubicBezTo>
                  <a:pt x="432" y="1783"/>
                  <a:pt x="495" y="1711"/>
                  <a:pt x="576" y="1648"/>
                </a:cubicBezTo>
                <a:cubicBezTo>
                  <a:pt x="648" y="1585"/>
                  <a:pt x="730" y="1522"/>
                  <a:pt x="811" y="1468"/>
                </a:cubicBezTo>
                <a:cubicBezTo>
                  <a:pt x="828" y="1468"/>
                  <a:pt x="838" y="1459"/>
                  <a:pt x="847" y="1450"/>
                </a:cubicBezTo>
                <a:cubicBezTo>
                  <a:pt x="883" y="1432"/>
                  <a:pt x="883" y="1432"/>
                  <a:pt x="883" y="1432"/>
                </a:cubicBezTo>
                <a:cubicBezTo>
                  <a:pt x="900" y="1423"/>
                  <a:pt x="927" y="1405"/>
                  <a:pt x="946" y="1396"/>
                </a:cubicBezTo>
                <a:cubicBezTo>
                  <a:pt x="1018" y="1369"/>
                  <a:pt x="1018" y="1369"/>
                  <a:pt x="1018" y="1369"/>
                </a:cubicBezTo>
                <a:cubicBezTo>
                  <a:pt x="1027" y="1360"/>
                  <a:pt x="1036" y="1360"/>
                  <a:pt x="1054" y="1351"/>
                </a:cubicBezTo>
                <a:cubicBezTo>
                  <a:pt x="1080" y="1342"/>
                  <a:pt x="1080" y="1342"/>
                  <a:pt x="1080" y="1342"/>
                </a:cubicBezTo>
                <a:cubicBezTo>
                  <a:pt x="1108" y="1333"/>
                  <a:pt x="1135" y="1324"/>
                  <a:pt x="1152" y="1315"/>
                </a:cubicBezTo>
                <a:cubicBezTo>
                  <a:pt x="1225" y="1288"/>
                  <a:pt x="1225" y="1288"/>
                  <a:pt x="1225" y="1288"/>
                </a:cubicBezTo>
                <a:cubicBezTo>
                  <a:pt x="1252" y="1279"/>
                  <a:pt x="1270" y="1279"/>
                  <a:pt x="1297" y="1270"/>
                </a:cubicBezTo>
                <a:cubicBezTo>
                  <a:pt x="1324" y="1261"/>
                  <a:pt x="1342" y="1252"/>
                  <a:pt x="1369" y="1252"/>
                </a:cubicBezTo>
                <a:cubicBezTo>
                  <a:pt x="1558" y="1207"/>
                  <a:pt x="1756" y="1171"/>
                  <a:pt x="1954" y="1135"/>
                </a:cubicBezTo>
                <a:cubicBezTo>
                  <a:pt x="2044" y="1117"/>
                  <a:pt x="2143" y="1099"/>
                  <a:pt x="2232" y="1081"/>
                </a:cubicBezTo>
                <a:cubicBezTo>
                  <a:pt x="2331" y="1054"/>
                  <a:pt x="2421" y="1027"/>
                  <a:pt x="2502" y="991"/>
                </a:cubicBezTo>
                <a:cubicBezTo>
                  <a:pt x="2574" y="946"/>
                  <a:pt x="2637" y="883"/>
                  <a:pt x="2709" y="811"/>
                </a:cubicBezTo>
                <a:cubicBezTo>
                  <a:pt x="2781" y="739"/>
                  <a:pt x="2853" y="676"/>
                  <a:pt x="2925" y="613"/>
                </a:cubicBezTo>
                <a:cubicBezTo>
                  <a:pt x="3006" y="550"/>
                  <a:pt x="3078" y="487"/>
                  <a:pt x="3159" y="424"/>
                </a:cubicBezTo>
                <a:cubicBezTo>
                  <a:pt x="3204" y="396"/>
                  <a:pt x="3240" y="370"/>
                  <a:pt x="3285" y="343"/>
                </a:cubicBezTo>
                <a:cubicBezTo>
                  <a:pt x="3330" y="316"/>
                  <a:pt x="3366" y="288"/>
                  <a:pt x="3411" y="262"/>
                </a:cubicBezTo>
                <a:cubicBezTo>
                  <a:pt x="3582" y="163"/>
                  <a:pt x="3753" y="72"/>
                  <a:pt x="3942" y="0"/>
                </a:cubicBezTo>
                <a:cubicBezTo>
                  <a:pt x="3942" y="10"/>
                  <a:pt x="3942" y="10"/>
                  <a:pt x="3942" y="10"/>
                </a:cubicBezTo>
                <a:cubicBezTo>
                  <a:pt x="3780" y="118"/>
                  <a:pt x="3618" y="226"/>
                  <a:pt x="3465" y="343"/>
                </a:cubicBezTo>
                <a:cubicBezTo>
                  <a:pt x="3420" y="370"/>
                  <a:pt x="3384" y="406"/>
                  <a:pt x="3348" y="432"/>
                </a:cubicBezTo>
                <a:cubicBezTo>
                  <a:pt x="3312" y="460"/>
                  <a:pt x="3267" y="487"/>
                  <a:pt x="3231" y="523"/>
                </a:cubicBezTo>
                <a:cubicBezTo>
                  <a:pt x="3159" y="585"/>
                  <a:pt x="3087" y="649"/>
                  <a:pt x="3015" y="712"/>
                </a:cubicBezTo>
                <a:cubicBezTo>
                  <a:pt x="2943" y="775"/>
                  <a:pt x="2871" y="838"/>
                  <a:pt x="2799" y="901"/>
                </a:cubicBezTo>
                <a:cubicBezTo>
                  <a:pt x="2763" y="937"/>
                  <a:pt x="2727" y="973"/>
                  <a:pt x="2682" y="1009"/>
                </a:cubicBezTo>
                <a:cubicBezTo>
                  <a:pt x="2646" y="1036"/>
                  <a:pt x="2601" y="1072"/>
                  <a:pt x="2547" y="1090"/>
                </a:cubicBezTo>
                <a:cubicBezTo>
                  <a:pt x="2502" y="1117"/>
                  <a:pt x="2448" y="1135"/>
                  <a:pt x="2403" y="1144"/>
                </a:cubicBezTo>
                <a:cubicBezTo>
                  <a:pt x="2349" y="1153"/>
                  <a:pt x="2304" y="1162"/>
                  <a:pt x="2250" y="1171"/>
                </a:cubicBezTo>
                <a:cubicBezTo>
                  <a:pt x="2152" y="1189"/>
                  <a:pt x="2053" y="1198"/>
                  <a:pt x="1963" y="1207"/>
                </a:cubicBezTo>
                <a:cubicBezTo>
                  <a:pt x="1765" y="1216"/>
                  <a:pt x="1567" y="1234"/>
                  <a:pt x="1378" y="1288"/>
                </a:cubicBezTo>
                <a:cubicBezTo>
                  <a:pt x="1360" y="1297"/>
                  <a:pt x="1333" y="1306"/>
                  <a:pt x="1315" y="1306"/>
                </a:cubicBezTo>
                <a:cubicBezTo>
                  <a:pt x="1288" y="1315"/>
                  <a:pt x="1270" y="1324"/>
                  <a:pt x="1243" y="1333"/>
                </a:cubicBezTo>
                <a:cubicBezTo>
                  <a:pt x="1180" y="1369"/>
                  <a:pt x="1180" y="1369"/>
                  <a:pt x="1180" y="1369"/>
                </a:cubicBezTo>
                <a:cubicBezTo>
                  <a:pt x="1171" y="1369"/>
                  <a:pt x="1152" y="1378"/>
                  <a:pt x="1144" y="1378"/>
                </a:cubicBezTo>
                <a:cubicBezTo>
                  <a:pt x="1116" y="1396"/>
                  <a:pt x="1116" y="1396"/>
                  <a:pt x="1116" y="1396"/>
                </a:cubicBezTo>
                <a:cubicBezTo>
                  <a:pt x="1027" y="1441"/>
                  <a:pt x="946" y="1495"/>
                  <a:pt x="874" y="1558"/>
                </a:cubicBezTo>
                <a:cubicBezTo>
                  <a:pt x="792" y="1612"/>
                  <a:pt x="720" y="1675"/>
                  <a:pt x="648" y="1729"/>
                </a:cubicBezTo>
                <a:cubicBezTo>
                  <a:pt x="567" y="1792"/>
                  <a:pt x="504" y="1855"/>
                  <a:pt x="432" y="1927"/>
                </a:cubicBezTo>
                <a:cubicBezTo>
                  <a:pt x="414" y="1945"/>
                  <a:pt x="396" y="1963"/>
                  <a:pt x="378" y="1972"/>
                </a:cubicBezTo>
                <a:cubicBezTo>
                  <a:pt x="324" y="2026"/>
                  <a:pt x="324" y="2026"/>
                  <a:pt x="324" y="2026"/>
                </a:cubicBezTo>
                <a:cubicBezTo>
                  <a:pt x="216" y="2125"/>
                  <a:pt x="216" y="2125"/>
                  <a:pt x="216" y="2125"/>
                </a:cubicBezTo>
                <a:cubicBezTo>
                  <a:pt x="153" y="2197"/>
                  <a:pt x="81" y="2269"/>
                  <a:pt x="9" y="2332"/>
                </a:cubicBezTo>
                <a:lnTo>
                  <a:pt x="0" y="2323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47">
            <a:extLst>
              <a:ext uri="{FF2B5EF4-FFF2-40B4-BE49-F238E27FC236}">
                <a16:creationId xmlns:a16="http://schemas.microsoft.com/office/drawing/2014/main" id="{CC5615B2-F93B-DC4F-8043-D7AD791F5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385" y="9363773"/>
            <a:ext cx="237503" cy="361101"/>
          </a:xfrm>
          <a:custGeom>
            <a:avLst/>
            <a:gdLst>
              <a:gd name="T0" fmla="*/ 405 w 433"/>
              <a:gd name="T1" fmla="*/ 0 h 658"/>
              <a:gd name="T2" fmla="*/ 405 w 433"/>
              <a:gd name="T3" fmla="*/ 0 h 658"/>
              <a:gd name="T4" fmla="*/ 432 w 433"/>
              <a:gd name="T5" fmla="*/ 54 h 658"/>
              <a:gd name="T6" fmla="*/ 423 w 433"/>
              <a:gd name="T7" fmla="*/ 117 h 658"/>
              <a:gd name="T8" fmla="*/ 405 w 433"/>
              <a:gd name="T9" fmla="*/ 171 h 658"/>
              <a:gd name="T10" fmla="*/ 360 w 433"/>
              <a:gd name="T11" fmla="*/ 215 h 658"/>
              <a:gd name="T12" fmla="*/ 270 w 433"/>
              <a:gd name="T13" fmla="*/ 251 h 658"/>
              <a:gd name="T14" fmla="*/ 207 w 433"/>
              <a:gd name="T15" fmla="*/ 323 h 658"/>
              <a:gd name="T16" fmla="*/ 189 w 433"/>
              <a:gd name="T17" fmla="*/ 368 h 658"/>
              <a:gd name="T18" fmla="*/ 171 w 433"/>
              <a:gd name="T19" fmla="*/ 404 h 658"/>
              <a:gd name="T20" fmla="*/ 135 w 433"/>
              <a:gd name="T21" fmla="*/ 485 h 658"/>
              <a:gd name="T22" fmla="*/ 99 w 433"/>
              <a:gd name="T23" fmla="*/ 566 h 658"/>
              <a:gd name="T24" fmla="*/ 54 w 433"/>
              <a:gd name="T25" fmla="*/ 657 h 658"/>
              <a:gd name="T26" fmla="*/ 44 w 433"/>
              <a:gd name="T27" fmla="*/ 657 h 658"/>
              <a:gd name="T28" fmla="*/ 8 w 433"/>
              <a:gd name="T29" fmla="*/ 548 h 658"/>
              <a:gd name="T30" fmla="*/ 18 w 433"/>
              <a:gd name="T31" fmla="*/ 440 h 658"/>
              <a:gd name="T32" fmla="*/ 72 w 433"/>
              <a:gd name="T33" fmla="*/ 350 h 658"/>
              <a:gd name="T34" fmla="*/ 108 w 433"/>
              <a:gd name="T35" fmla="*/ 305 h 658"/>
              <a:gd name="T36" fmla="*/ 152 w 433"/>
              <a:gd name="T37" fmla="*/ 278 h 658"/>
              <a:gd name="T38" fmla="*/ 243 w 433"/>
              <a:gd name="T39" fmla="*/ 224 h 658"/>
              <a:gd name="T40" fmla="*/ 288 w 433"/>
              <a:gd name="T41" fmla="*/ 144 h 658"/>
              <a:gd name="T42" fmla="*/ 315 w 433"/>
              <a:gd name="T43" fmla="*/ 108 h 658"/>
              <a:gd name="T44" fmla="*/ 342 w 433"/>
              <a:gd name="T45" fmla="*/ 81 h 658"/>
              <a:gd name="T46" fmla="*/ 387 w 433"/>
              <a:gd name="T47" fmla="*/ 9 h 658"/>
              <a:gd name="T48" fmla="*/ 405 w 433"/>
              <a:gd name="T49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3" h="658">
                <a:moveTo>
                  <a:pt x="405" y="0"/>
                </a:moveTo>
                <a:lnTo>
                  <a:pt x="405" y="0"/>
                </a:lnTo>
                <a:cubicBezTo>
                  <a:pt x="414" y="18"/>
                  <a:pt x="423" y="36"/>
                  <a:pt x="432" y="54"/>
                </a:cubicBezTo>
                <a:cubicBezTo>
                  <a:pt x="432" y="81"/>
                  <a:pt x="432" y="99"/>
                  <a:pt x="423" y="117"/>
                </a:cubicBezTo>
                <a:cubicBezTo>
                  <a:pt x="423" y="135"/>
                  <a:pt x="414" y="153"/>
                  <a:pt x="405" y="171"/>
                </a:cubicBezTo>
                <a:cubicBezTo>
                  <a:pt x="396" y="189"/>
                  <a:pt x="378" y="198"/>
                  <a:pt x="360" y="215"/>
                </a:cubicBezTo>
                <a:cubicBezTo>
                  <a:pt x="333" y="233"/>
                  <a:pt x="297" y="242"/>
                  <a:pt x="270" y="251"/>
                </a:cubicBezTo>
                <a:cubicBezTo>
                  <a:pt x="234" y="269"/>
                  <a:pt x="216" y="296"/>
                  <a:pt x="207" y="323"/>
                </a:cubicBezTo>
                <a:cubicBezTo>
                  <a:pt x="198" y="341"/>
                  <a:pt x="189" y="360"/>
                  <a:pt x="189" y="368"/>
                </a:cubicBezTo>
                <a:cubicBezTo>
                  <a:pt x="180" y="386"/>
                  <a:pt x="171" y="396"/>
                  <a:pt x="171" y="404"/>
                </a:cubicBezTo>
                <a:cubicBezTo>
                  <a:pt x="152" y="432"/>
                  <a:pt x="144" y="458"/>
                  <a:pt x="135" y="485"/>
                </a:cubicBezTo>
                <a:cubicBezTo>
                  <a:pt x="126" y="512"/>
                  <a:pt x="116" y="540"/>
                  <a:pt x="99" y="566"/>
                </a:cubicBezTo>
                <a:cubicBezTo>
                  <a:pt x="90" y="593"/>
                  <a:pt x="72" y="620"/>
                  <a:pt x="54" y="657"/>
                </a:cubicBezTo>
                <a:cubicBezTo>
                  <a:pt x="44" y="657"/>
                  <a:pt x="44" y="657"/>
                  <a:pt x="44" y="657"/>
                </a:cubicBezTo>
                <a:cubicBezTo>
                  <a:pt x="18" y="629"/>
                  <a:pt x="8" y="593"/>
                  <a:pt x="8" y="548"/>
                </a:cubicBezTo>
                <a:cubicBezTo>
                  <a:pt x="0" y="512"/>
                  <a:pt x="0" y="476"/>
                  <a:pt x="18" y="440"/>
                </a:cubicBezTo>
                <a:cubicBezTo>
                  <a:pt x="27" y="404"/>
                  <a:pt x="44" y="377"/>
                  <a:pt x="72" y="350"/>
                </a:cubicBezTo>
                <a:cubicBezTo>
                  <a:pt x="80" y="332"/>
                  <a:pt x="90" y="314"/>
                  <a:pt x="108" y="305"/>
                </a:cubicBezTo>
                <a:cubicBezTo>
                  <a:pt x="126" y="296"/>
                  <a:pt x="144" y="287"/>
                  <a:pt x="152" y="278"/>
                </a:cubicBezTo>
                <a:cubicBezTo>
                  <a:pt x="189" y="260"/>
                  <a:pt x="216" y="251"/>
                  <a:pt x="243" y="224"/>
                </a:cubicBezTo>
                <a:cubicBezTo>
                  <a:pt x="261" y="207"/>
                  <a:pt x="279" y="171"/>
                  <a:pt x="288" y="144"/>
                </a:cubicBezTo>
                <a:cubicBezTo>
                  <a:pt x="297" y="126"/>
                  <a:pt x="306" y="117"/>
                  <a:pt x="315" y="108"/>
                </a:cubicBezTo>
                <a:cubicBezTo>
                  <a:pt x="342" y="81"/>
                  <a:pt x="342" y="81"/>
                  <a:pt x="342" y="81"/>
                </a:cubicBezTo>
                <a:cubicBezTo>
                  <a:pt x="360" y="54"/>
                  <a:pt x="369" y="36"/>
                  <a:pt x="387" y="9"/>
                </a:cubicBezTo>
                <a:lnTo>
                  <a:pt x="405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48">
            <a:extLst>
              <a:ext uri="{FF2B5EF4-FFF2-40B4-BE49-F238E27FC236}">
                <a16:creationId xmlns:a16="http://schemas.microsoft.com/office/drawing/2014/main" id="{BF074B20-DF8D-EA4B-91D3-DA008437D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526" y="9610970"/>
            <a:ext cx="261738" cy="1148740"/>
          </a:xfrm>
          <a:custGeom>
            <a:avLst/>
            <a:gdLst>
              <a:gd name="T0" fmla="*/ 17 w 478"/>
              <a:gd name="T1" fmla="*/ 19 h 2090"/>
              <a:gd name="T2" fmla="*/ 17 w 478"/>
              <a:gd name="T3" fmla="*/ 19 h 2090"/>
              <a:gd name="T4" fmla="*/ 98 w 478"/>
              <a:gd name="T5" fmla="*/ 9 h 2090"/>
              <a:gd name="T6" fmla="*/ 180 w 478"/>
              <a:gd name="T7" fmla="*/ 36 h 2090"/>
              <a:gd name="T8" fmla="*/ 242 w 478"/>
              <a:gd name="T9" fmla="*/ 91 h 2090"/>
              <a:gd name="T10" fmla="*/ 297 w 478"/>
              <a:gd name="T11" fmla="*/ 144 h 2090"/>
              <a:gd name="T12" fmla="*/ 369 w 478"/>
              <a:gd name="T13" fmla="*/ 288 h 2090"/>
              <a:gd name="T14" fmla="*/ 405 w 478"/>
              <a:gd name="T15" fmla="*/ 441 h 2090"/>
              <a:gd name="T16" fmla="*/ 414 w 478"/>
              <a:gd name="T17" fmla="*/ 585 h 2090"/>
              <a:gd name="T18" fmla="*/ 423 w 478"/>
              <a:gd name="T19" fmla="*/ 738 h 2090"/>
              <a:gd name="T20" fmla="*/ 441 w 478"/>
              <a:gd name="T21" fmla="*/ 883 h 2090"/>
              <a:gd name="T22" fmla="*/ 459 w 478"/>
              <a:gd name="T23" fmla="*/ 1027 h 2090"/>
              <a:gd name="T24" fmla="*/ 477 w 478"/>
              <a:gd name="T25" fmla="*/ 1180 h 2090"/>
              <a:gd name="T26" fmla="*/ 477 w 478"/>
              <a:gd name="T27" fmla="*/ 1333 h 2090"/>
              <a:gd name="T28" fmla="*/ 450 w 478"/>
              <a:gd name="T29" fmla="*/ 1486 h 2090"/>
              <a:gd name="T30" fmla="*/ 432 w 478"/>
              <a:gd name="T31" fmla="*/ 1558 h 2090"/>
              <a:gd name="T32" fmla="*/ 414 w 478"/>
              <a:gd name="T33" fmla="*/ 1594 h 2090"/>
              <a:gd name="T34" fmla="*/ 405 w 478"/>
              <a:gd name="T35" fmla="*/ 1630 h 2090"/>
              <a:gd name="T36" fmla="*/ 387 w 478"/>
              <a:gd name="T37" fmla="*/ 1666 h 2090"/>
              <a:gd name="T38" fmla="*/ 369 w 478"/>
              <a:gd name="T39" fmla="*/ 1702 h 2090"/>
              <a:gd name="T40" fmla="*/ 333 w 478"/>
              <a:gd name="T41" fmla="*/ 1774 h 2090"/>
              <a:gd name="T42" fmla="*/ 242 w 478"/>
              <a:gd name="T43" fmla="*/ 1900 h 2090"/>
              <a:gd name="T44" fmla="*/ 134 w 478"/>
              <a:gd name="T45" fmla="*/ 2008 h 2090"/>
              <a:gd name="T46" fmla="*/ 9 w 478"/>
              <a:gd name="T47" fmla="*/ 2089 h 2090"/>
              <a:gd name="T48" fmla="*/ 0 w 478"/>
              <a:gd name="T49" fmla="*/ 2080 h 2090"/>
              <a:gd name="T50" fmla="*/ 162 w 478"/>
              <a:gd name="T51" fmla="*/ 1837 h 2090"/>
              <a:gd name="T52" fmla="*/ 180 w 478"/>
              <a:gd name="T53" fmla="*/ 1810 h 2090"/>
              <a:gd name="T54" fmla="*/ 198 w 478"/>
              <a:gd name="T55" fmla="*/ 1774 h 2090"/>
              <a:gd name="T56" fmla="*/ 225 w 478"/>
              <a:gd name="T57" fmla="*/ 1711 h 2090"/>
              <a:gd name="T58" fmla="*/ 278 w 478"/>
              <a:gd name="T59" fmla="*/ 1585 h 2090"/>
              <a:gd name="T60" fmla="*/ 360 w 478"/>
              <a:gd name="T61" fmla="*/ 1315 h 2090"/>
              <a:gd name="T62" fmla="*/ 378 w 478"/>
              <a:gd name="T63" fmla="*/ 1180 h 2090"/>
              <a:gd name="T64" fmla="*/ 396 w 478"/>
              <a:gd name="T65" fmla="*/ 1036 h 2090"/>
              <a:gd name="T66" fmla="*/ 396 w 478"/>
              <a:gd name="T67" fmla="*/ 892 h 2090"/>
              <a:gd name="T68" fmla="*/ 378 w 478"/>
              <a:gd name="T69" fmla="*/ 738 h 2090"/>
              <a:gd name="T70" fmla="*/ 306 w 478"/>
              <a:gd name="T71" fmla="*/ 460 h 2090"/>
              <a:gd name="T72" fmla="*/ 270 w 478"/>
              <a:gd name="T73" fmla="*/ 324 h 2090"/>
              <a:gd name="T74" fmla="*/ 216 w 478"/>
              <a:gd name="T75" fmla="*/ 199 h 2090"/>
              <a:gd name="T76" fmla="*/ 180 w 478"/>
              <a:gd name="T77" fmla="*/ 135 h 2090"/>
              <a:gd name="T78" fmla="*/ 144 w 478"/>
              <a:gd name="T79" fmla="*/ 91 h 2090"/>
              <a:gd name="T80" fmla="*/ 26 w 478"/>
              <a:gd name="T81" fmla="*/ 27 h 2090"/>
              <a:gd name="T82" fmla="*/ 17 w 478"/>
              <a:gd name="T83" fmla="*/ 19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8" h="2090">
                <a:moveTo>
                  <a:pt x="17" y="19"/>
                </a:moveTo>
                <a:lnTo>
                  <a:pt x="17" y="19"/>
                </a:lnTo>
                <a:cubicBezTo>
                  <a:pt x="45" y="9"/>
                  <a:pt x="72" y="0"/>
                  <a:pt x="98" y="9"/>
                </a:cubicBezTo>
                <a:cubicBezTo>
                  <a:pt x="126" y="9"/>
                  <a:pt x="153" y="19"/>
                  <a:pt x="180" y="36"/>
                </a:cubicBezTo>
                <a:cubicBezTo>
                  <a:pt x="206" y="54"/>
                  <a:pt x="225" y="63"/>
                  <a:pt x="242" y="91"/>
                </a:cubicBezTo>
                <a:cubicBezTo>
                  <a:pt x="261" y="108"/>
                  <a:pt x="278" y="127"/>
                  <a:pt x="297" y="144"/>
                </a:cubicBezTo>
                <a:cubicBezTo>
                  <a:pt x="324" y="189"/>
                  <a:pt x="351" y="244"/>
                  <a:pt x="369" y="288"/>
                </a:cubicBezTo>
                <a:cubicBezTo>
                  <a:pt x="387" y="333"/>
                  <a:pt x="396" y="388"/>
                  <a:pt x="405" y="441"/>
                </a:cubicBezTo>
                <a:cubicBezTo>
                  <a:pt x="414" y="487"/>
                  <a:pt x="414" y="541"/>
                  <a:pt x="414" y="585"/>
                </a:cubicBezTo>
                <a:cubicBezTo>
                  <a:pt x="414" y="640"/>
                  <a:pt x="414" y="685"/>
                  <a:pt x="423" y="738"/>
                </a:cubicBezTo>
                <a:cubicBezTo>
                  <a:pt x="423" y="784"/>
                  <a:pt x="432" y="838"/>
                  <a:pt x="441" y="883"/>
                </a:cubicBezTo>
                <a:cubicBezTo>
                  <a:pt x="441" y="937"/>
                  <a:pt x="450" y="982"/>
                  <a:pt x="459" y="1027"/>
                </a:cubicBezTo>
                <a:cubicBezTo>
                  <a:pt x="468" y="1081"/>
                  <a:pt x="477" y="1135"/>
                  <a:pt x="477" y="1180"/>
                </a:cubicBezTo>
                <a:cubicBezTo>
                  <a:pt x="477" y="1234"/>
                  <a:pt x="477" y="1279"/>
                  <a:pt x="477" y="1333"/>
                </a:cubicBezTo>
                <a:cubicBezTo>
                  <a:pt x="468" y="1387"/>
                  <a:pt x="459" y="1441"/>
                  <a:pt x="450" y="1486"/>
                </a:cubicBezTo>
                <a:cubicBezTo>
                  <a:pt x="441" y="1513"/>
                  <a:pt x="432" y="1540"/>
                  <a:pt x="432" y="1558"/>
                </a:cubicBezTo>
                <a:cubicBezTo>
                  <a:pt x="423" y="1576"/>
                  <a:pt x="423" y="1585"/>
                  <a:pt x="414" y="1594"/>
                </a:cubicBezTo>
                <a:cubicBezTo>
                  <a:pt x="414" y="1612"/>
                  <a:pt x="405" y="1621"/>
                  <a:pt x="405" y="1630"/>
                </a:cubicBezTo>
                <a:cubicBezTo>
                  <a:pt x="387" y="1666"/>
                  <a:pt x="387" y="1666"/>
                  <a:pt x="387" y="1666"/>
                </a:cubicBezTo>
                <a:cubicBezTo>
                  <a:pt x="378" y="1684"/>
                  <a:pt x="378" y="1693"/>
                  <a:pt x="369" y="1702"/>
                </a:cubicBezTo>
                <a:cubicBezTo>
                  <a:pt x="360" y="1729"/>
                  <a:pt x="342" y="1747"/>
                  <a:pt x="333" y="1774"/>
                </a:cubicBezTo>
                <a:cubicBezTo>
                  <a:pt x="306" y="1819"/>
                  <a:pt x="270" y="1855"/>
                  <a:pt x="242" y="1900"/>
                </a:cubicBezTo>
                <a:cubicBezTo>
                  <a:pt x="206" y="1936"/>
                  <a:pt x="170" y="1972"/>
                  <a:pt x="134" y="2008"/>
                </a:cubicBezTo>
                <a:cubicBezTo>
                  <a:pt x="90" y="2035"/>
                  <a:pt x="53" y="2071"/>
                  <a:pt x="9" y="2089"/>
                </a:cubicBezTo>
                <a:cubicBezTo>
                  <a:pt x="0" y="2080"/>
                  <a:pt x="0" y="2080"/>
                  <a:pt x="0" y="2080"/>
                </a:cubicBezTo>
                <a:cubicBezTo>
                  <a:pt x="62" y="1999"/>
                  <a:pt x="117" y="1927"/>
                  <a:pt x="162" y="1837"/>
                </a:cubicBezTo>
                <a:cubicBezTo>
                  <a:pt x="180" y="1810"/>
                  <a:pt x="180" y="1810"/>
                  <a:pt x="180" y="1810"/>
                </a:cubicBezTo>
                <a:cubicBezTo>
                  <a:pt x="198" y="1774"/>
                  <a:pt x="198" y="1774"/>
                  <a:pt x="198" y="1774"/>
                </a:cubicBezTo>
                <a:cubicBezTo>
                  <a:pt x="206" y="1756"/>
                  <a:pt x="216" y="1738"/>
                  <a:pt x="225" y="1711"/>
                </a:cubicBezTo>
                <a:cubicBezTo>
                  <a:pt x="242" y="1675"/>
                  <a:pt x="261" y="1630"/>
                  <a:pt x="278" y="1585"/>
                </a:cubicBezTo>
                <a:cubicBezTo>
                  <a:pt x="315" y="1495"/>
                  <a:pt x="342" y="1414"/>
                  <a:pt x="360" y="1315"/>
                </a:cubicBezTo>
                <a:cubicBezTo>
                  <a:pt x="369" y="1270"/>
                  <a:pt x="369" y="1225"/>
                  <a:pt x="378" y="1180"/>
                </a:cubicBezTo>
                <a:cubicBezTo>
                  <a:pt x="387" y="1126"/>
                  <a:pt x="387" y="1081"/>
                  <a:pt x="396" y="1036"/>
                </a:cubicBezTo>
                <a:cubicBezTo>
                  <a:pt x="396" y="982"/>
                  <a:pt x="396" y="937"/>
                  <a:pt x="396" y="892"/>
                </a:cubicBezTo>
                <a:cubicBezTo>
                  <a:pt x="396" y="838"/>
                  <a:pt x="387" y="793"/>
                  <a:pt x="378" y="738"/>
                </a:cubicBezTo>
                <a:cubicBezTo>
                  <a:pt x="360" y="649"/>
                  <a:pt x="333" y="549"/>
                  <a:pt x="306" y="460"/>
                </a:cubicBezTo>
                <a:cubicBezTo>
                  <a:pt x="297" y="415"/>
                  <a:pt x="278" y="369"/>
                  <a:pt x="270" y="324"/>
                </a:cubicBezTo>
                <a:cubicBezTo>
                  <a:pt x="252" y="280"/>
                  <a:pt x="234" y="235"/>
                  <a:pt x="216" y="199"/>
                </a:cubicBezTo>
                <a:cubicBezTo>
                  <a:pt x="206" y="180"/>
                  <a:pt x="198" y="153"/>
                  <a:pt x="180" y="135"/>
                </a:cubicBezTo>
                <a:cubicBezTo>
                  <a:pt x="170" y="117"/>
                  <a:pt x="153" y="108"/>
                  <a:pt x="144" y="91"/>
                </a:cubicBezTo>
                <a:cubicBezTo>
                  <a:pt x="108" y="54"/>
                  <a:pt x="72" y="36"/>
                  <a:pt x="26" y="27"/>
                </a:cubicBezTo>
                <a:lnTo>
                  <a:pt x="17" y="1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49">
            <a:extLst>
              <a:ext uri="{FF2B5EF4-FFF2-40B4-BE49-F238E27FC236}">
                <a16:creationId xmlns:a16="http://schemas.microsoft.com/office/drawing/2014/main" id="{C1C78FF7-C210-944F-B93F-3D24E756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829" y="10517360"/>
            <a:ext cx="128446" cy="232656"/>
          </a:xfrm>
          <a:custGeom>
            <a:avLst/>
            <a:gdLst>
              <a:gd name="T0" fmla="*/ 18 w 235"/>
              <a:gd name="T1" fmla="*/ 0 h 424"/>
              <a:gd name="T2" fmla="*/ 18 w 235"/>
              <a:gd name="T3" fmla="*/ 0 h 424"/>
              <a:gd name="T4" fmla="*/ 72 w 235"/>
              <a:gd name="T5" fmla="*/ 36 h 424"/>
              <a:gd name="T6" fmla="*/ 117 w 235"/>
              <a:gd name="T7" fmla="*/ 81 h 424"/>
              <a:gd name="T8" fmla="*/ 144 w 235"/>
              <a:gd name="T9" fmla="*/ 135 h 424"/>
              <a:gd name="T10" fmla="*/ 162 w 235"/>
              <a:gd name="T11" fmla="*/ 189 h 424"/>
              <a:gd name="T12" fmla="*/ 180 w 235"/>
              <a:gd name="T13" fmla="*/ 243 h 424"/>
              <a:gd name="T14" fmla="*/ 198 w 235"/>
              <a:gd name="T15" fmla="*/ 306 h 424"/>
              <a:gd name="T16" fmla="*/ 234 w 235"/>
              <a:gd name="T17" fmla="*/ 423 h 424"/>
              <a:gd name="T18" fmla="*/ 225 w 235"/>
              <a:gd name="T19" fmla="*/ 423 h 424"/>
              <a:gd name="T20" fmla="*/ 144 w 235"/>
              <a:gd name="T21" fmla="*/ 333 h 424"/>
              <a:gd name="T22" fmla="*/ 108 w 235"/>
              <a:gd name="T23" fmla="*/ 288 h 424"/>
              <a:gd name="T24" fmla="*/ 72 w 235"/>
              <a:gd name="T25" fmla="*/ 234 h 424"/>
              <a:gd name="T26" fmla="*/ 36 w 235"/>
              <a:gd name="T27" fmla="*/ 189 h 424"/>
              <a:gd name="T28" fmla="*/ 9 w 235"/>
              <a:gd name="T29" fmla="*/ 135 h 424"/>
              <a:gd name="T30" fmla="*/ 0 w 235"/>
              <a:gd name="T31" fmla="*/ 72 h 424"/>
              <a:gd name="T32" fmla="*/ 0 w 235"/>
              <a:gd name="T33" fmla="*/ 9 h 424"/>
              <a:gd name="T34" fmla="*/ 18 w 235"/>
              <a:gd name="T35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424">
                <a:moveTo>
                  <a:pt x="18" y="0"/>
                </a:moveTo>
                <a:lnTo>
                  <a:pt x="18" y="0"/>
                </a:lnTo>
                <a:cubicBezTo>
                  <a:pt x="36" y="9"/>
                  <a:pt x="63" y="18"/>
                  <a:pt x="72" y="36"/>
                </a:cubicBezTo>
                <a:cubicBezTo>
                  <a:pt x="90" y="45"/>
                  <a:pt x="108" y="63"/>
                  <a:pt x="117" y="81"/>
                </a:cubicBezTo>
                <a:cubicBezTo>
                  <a:pt x="135" y="99"/>
                  <a:pt x="144" y="117"/>
                  <a:pt x="144" y="135"/>
                </a:cubicBezTo>
                <a:cubicBezTo>
                  <a:pt x="153" y="153"/>
                  <a:pt x="153" y="171"/>
                  <a:pt x="162" y="189"/>
                </a:cubicBezTo>
                <a:cubicBezTo>
                  <a:pt x="180" y="243"/>
                  <a:pt x="180" y="243"/>
                  <a:pt x="180" y="243"/>
                </a:cubicBezTo>
                <a:cubicBezTo>
                  <a:pt x="198" y="306"/>
                  <a:pt x="198" y="306"/>
                  <a:pt x="198" y="306"/>
                </a:cubicBezTo>
                <a:cubicBezTo>
                  <a:pt x="216" y="342"/>
                  <a:pt x="225" y="378"/>
                  <a:pt x="234" y="423"/>
                </a:cubicBezTo>
                <a:cubicBezTo>
                  <a:pt x="225" y="423"/>
                  <a:pt x="225" y="423"/>
                  <a:pt x="225" y="423"/>
                </a:cubicBezTo>
                <a:cubicBezTo>
                  <a:pt x="198" y="396"/>
                  <a:pt x="171" y="360"/>
                  <a:pt x="144" y="333"/>
                </a:cubicBezTo>
                <a:cubicBezTo>
                  <a:pt x="108" y="288"/>
                  <a:pt x="108" y="288"/>
                  <a:pt x="108" y="288"/>
                </a:cubicBezTo>
                <a:cubicBezTo>
                  <a:pt x="72" y="234"/>
                  <a:pt x="72" y="234"/>
                  <a:pt x="72" y="234"/>
                </a:cubicBezTo>
                <a:cubicBezTo>
                  <a:pt x="63" y="216"/>
                  <a:pt x="54" y="207"/>
                  <a:pt x="36" y="189"/>
                </a:cubicBezTo>
                <a:cubicBezTo>
                  <a:pt x="27" y="171"/>
                  <a:pt x="18" y="153"/>
                  <a:pt x="9" y="135"/>
                </a:cubicBezTo>
                <a:cubicBezTo>
                  <a:pt x="0" y="117"/>
                  <a:pt x="0" y="99"/>
                  <a:pt x="0" y="72"/>
                </a:cubicBezTo>
                <a:cubicBezTo>
                  <a:pt x="0" y="54"/>
                  <a:pt x="0" y="27"/>
                  <a:pt x="0" y="9"/>
                </a:cubicBezTo>
                <a:lnTo>
                  <a:pt x="1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50">
            <a:extLst>
              <a:ext uri="{FF2B5EF4-FFF2-40B4-BE49-F238E27FC236}">
                <a16:creationId xmlns:a16="http://schemas.microsoft.com/office/drawing/2014/main" id="{AB768E03-60BD-9445-9DF3-6970F49E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9418" y="9991459"/>
            <a:ext cx="455618" cy="387760"/>
          </a:xfrm>
          <a:custGeom>
            <a:avLst/>
            <a:gdLst>
              <a:gd name="T0" fmla="*/ 0 w 829"/>
              <a:gd name="T1" fmla="*/ 622 h 704"/>
              <a:gd name="T2" fmla="*/ 0 w 829"/>
              <a:gd name="T3" fmla="*/ 622 h 704"/>
              <a:gd name="T4" fmla="*/ 54 w 829"/>
              <a:gd name="T5" fmla="*/ 613 h 704"/>
              <a:gd name="T6" fmla="*/ 108 w 829"/>
              <a:gd name="T7" fmla="*/ 604 h 704"/>
              <a:gd name="T8" fmla="*/ 162 w 829"/>
              <a:gd name="T9" fmla="*/ 604 h 704"/>
              <a:gd name="T10" fmla="*/ 216 w 829"/>
              <a:gd name="T11" fmla="*/ 595 h 704"/>
              <a:gd name="T12" fmla="*/ 261 w 829"/>
              <a:gd name="T13" fmla="*/ 586 h 704"/>
              <a:gd name="T14" fmla="*/ 315 w 829"/>
              <a:gd name="T15" fmla="*/ 586 h 704"/>
              <a:gd name="T16" fmla="*/ 369 w 829"/>
              <a:gd name="T17" fmla="*/ 577 h 704"/>
              <a:gd name="T18" fmla="*/ 423 w 829"/>
              <a:gd name="T19" fmla="*/ 568 h 704"/>
              <a:gd name="T20" fmla="*/ 477 w 829"/>
              <a:gd name="T21" fmla="*/ 550 h 704"/>
              <a:gd name="T22" fmla="*/ 522 w 829"/>
              <a:gd name="T23" fmla="*/ 523 h 704"/>
              <a:gd name="T24" fmla="*/ 558 w 829"/>
              <a:gd name="T25" fmla="*/ 478 h 704"/>
              <a:gd name="T26" fmla="*/ 594 w 829"/>
              <a:gd name="T27" fmla="*/ 442 h 704"/>
              <a:gd name="T28" fmla="*/ 621 w 829"/>
              <a:gd name="T29" fmla="*/ 397 h 704"/>
              <a:gd name="T30" fmla="*/ 648 w 829"/>
              <a:gd name="T31" fmla="*/ 352 h 704"/>
              <a:gd name="T32" fmla="*/ 675 w 829"/>
              <a:gd name="T33" fmla="*/ 307 h 704"/>
              <a:gd name="T34" fmla="*/ 693 w 829"/>
              <a:gd name="T35" fmla="*/ 262 h 704"/>
              <a:gd name="T36" fmla="*/ 828 w 829"/>
              <a:gd name="T37" fmla="*/ 0 h 704"/>
              <a:gd name="T38" fmla="*/ 819 w 829"/>
              <a:gd name="T39" fmla="*/ 298 h 704"/>
              <a:gd name="T40" fmla="*/ 810 w 829"/>
              <a:gd name="T41" fmla="*/ 469 h 704"/>
              <a:gd name="T42" fmla="*/ 810 w 829"/>
              <a:gd name="T43" fmla="*/ 559 h 704"/>
              <a:gd name="T44" fmla="*/ 801 w 829"/>
              <a:gd name="T45" fmla="*/ 649 h 704"/>
              <a:gd name="T46" fmla="*/ 792 w 829"/>
              <a:gd name="T47" fmla="*/ 658 h 704"/>
              <a:gd name="T48" fmla="*/ 738 w 829"/>
              <a:gd name="T49" fmla="*/ 577 h 704"/>
              <a:gd name="T50" fmla="*/ 702 w 829"/>
              <a:gd name="T51" fmla="*/ 478 h 704"/>
              <a:gd name="T52" fmla="*/ 684 w 829"/>
              <a:gd name="T53" fmla="*/ 289 h 704"/>
              <a:gd name="T54" fmla="*/ 810 w 829"/>
              <a:gd name="T55" fmla="*/ 325 h 704"/>
              <a:gd name="T56" fmla="*/ 774 w 829"/>
              <a:gd name="T57" fmla="*/ 370 h 704"/>
              <a:gd name="T58" fmla="*/ 738 w 829"/>
              <a:gd name="T59" fmla="*/ 424 h 704"/>
              <a:gd name="T60" fmla="*/ 693 w 829"/>
              <a:gd name="T61" fmla="*/ 460 h 704"/>
              <a:gd name="T62" fmla="*/ 648 w 829"/>
              <a:gd name="T63" fmla="*/ 496 h 704"/>
              <a:gd name="T64" fmla="*/ 594 w 829"/>
              <a:gd name="T65" fmla="*/ 532 h 704"/>
              <a:gd name="T66" fmla="*/ 540 w 829"/>
              <a:gd name="T67" fmla="*/ 559 h 704"/>
              <a:gd name="T68" fmla="*/ 495 w 829"/>
              <a:gd name="T69" fmla="*/ 586 h 704"/>
              <a:gd name="T70" fmla="*/ 441 w 829"/>
              <a:gd name="T71" fmla="*/ 613 h 704"/>
              <a:gd name="T72" fmla="*/ 396 w 829"/>
              <a:gd name="T73" fmla="*/ 640 h 704"/>
              <a:gd name="T74" fmla="*/ 342 w 829"/>
              <a:gd name="T75" fmla="*/ 676 h 704"/>
              <a:gd name="T76" fmla="*/ 288 w 829"/>
              <a:gd name="T77" fmla="*/ 694 h 704"/>
              <a:gd name="T78" fmla="*/ 225 w 829"/>
              <a:gd name="T79" fmla="*/ 703 h 704"/>
              <a:gd name="T80" fmla="*/ 162 w 829"/>
              <a:gd name="T81" fmla="*/ 703 h 704"/>
              <a:gd name="T82" fmla="*/ 108 w 829"/>
              <a:gd name="T83" fmla="*/ 685 h 704"/>
              <a:gd name="T84" fmla="*/ 45 w 829"/>
              <a:gd name="T85" fmla="*/ 667 h 704"/>
              <a:gd name="T86" fmla="*/ 0 w 829"/>
              <a:gd name="T87" fmla="*/ 631 h 704"/>
              <a:gd name="T88" fmla="*/ 0 w 829"/>
              <a:gd name="T89" fmla="*/ 62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29" h="704">
                <a:moveTo>
                  <a:pt x="0" y="622"/>
                </a:moveTo>
                <a:lnTo>
                  <a:pt x="0" y="622"/>
                </a:lnTo>
                <a:cubicBezTo>
                  <a:pt x="18" y="622"/>
                  <a:pt x="36" y="613"/>
                  <a:pt x="54" y="613"/>
                </a:cubicBezTo>
                <a:cubicBezTo>
                  <a:pt x="72" y="613"/>
                  <a:pt x="90" y="613"/>
                  <a:pt x="108" y="604"/>
                </a:cubicBezTo>
                <a:cubicBezTo>
                  <a:pt x="126" y="604"/>
                  <a:pt x="144" y="604"/>
                  <a:pt x="162" y="604"/>
                </a:cubicBezTo>
                <a:cubicBezTo>
                  <a:pt x="180" y="595"/>
                  <a:pt x="198" y="595"/>
                  <a:pt x="216" y="595"/>
                </a:cubicBezTo>
                <a:cubicBezTo>
                  <a:pt x="234" y="586"/>
                  <a:pt x="243" y="586"/>
                  <a:pt x="261" y="586"/>
                </a:cubicBezTo>
                <a:cubicBezTo>
                  <a:pt x="279" y="586"/>
                  <a:pt x="297" y="586"/>
                  <a:pt x="315" y="586"/>
                </a:cubicBezTo>
                <a:cubicBezTo>
                  <a:pt x="333" y="577"/>
                  <a:pt x="351" y="577"/>
                  <a:pt x="369" y="577"/>
                </a:cubicBezTo>
                <a:cubicBezTo>
                  <a:pt x="387" y="577"/>
                  <a:pt x="405" y="577"/>
                  <a:pt x="423" y="568"/>
                </a:cubicBezTo>
                <a:cubicBezTo>
                  <a:pt x="441" y="568"/>
                  <a:pt x="459" y="559"/>
                  <a:pt x="477" y="550"/>
                </a:cubicBezTo>
                <a:cubicBezTo>
                  <a:pt x="486" y="541"/>
                  <a:pt x="504" y="532"/>
                  <a:pt x="522" y="523"/>
                </a:cubicBezTo>
                <a:cubicBezTo>
                  <a:pt x="531" y="505"/>
                  <a:pt x="549" y="496"/>
                  <a:pt x="558" y="478"/>
                </a:cubicBezTo>
                <a:cubicBezTo>
                  <a:pt x="567" y="469"/>
                  <a:pt x="576" y="451"/>
                  <a:pt x="594" y="442"/>
                </a:cubicBezTo>
                <a:cubicBezTo>
                  <a:pt x="603" y="424"/>
                  <a:pt x="612" y="406"/>
                  <a:pt x="621" y="397"/>
                </a:cubicBezTo>
                <a:cubicBezTo>
                  <a:pt x="630" y="379"/>
                  <a:pt x="639" y="370"/>
                  <a:pt x="648" y="352"/>
                </a:cubicBezTo>
                <a:cubicBezTo>
                  <a:pt x="657" y="334"/>
                  <a:pt x="666" y="325"/>
                  <a:pt x="675" y="307"/>
                </a:cubicBezTo>
                <a:cubicBezTo>
                  <a:pt x="675" y="289"/>
                  <a:pt x="684" y="280"/>
                  <a:pt x="693" y="262"/>
                </a:cubicBezTo>
                <a:cubicBezTo>
                  <a:pt x="828" y="0"/>
                  <a:pt x="828" y="0"/>
                  <a:pt x="828" y="0"/>
                </a:cubicBezTo>
                <a:cubicBezTo>
                  <a:pt x="819" y="298"/>
                  <a:pt x="819" y="298"/>
                  <a:pt x="819" y="298"/>
                </a:cubicBezTo>
                <a:cubicBezTo>
                  <a:pt x="819" y="352"/>
                  <a:pt x="810" y="406"/>
                  <a:pt x="810" y="469"/>
                </a:cubicBezTo>
                <a:cubicBezTo>
                  <a:pt x="810" y="559"/>
                  <a:pt x="810" y="559"/>
                  <a:pt x="810" y="559"/>
                </a:cubicBezTo>
                <a:cubicBezTo>
                  <a:pt x="801" y="586"/>
                  <a:pt x="801" y="622"/>
                  <a:pt x="801" y="649"/>
                </a:cubicBezTo>
                <a:cubicBezTo>
                  <a:pt x="792" y="658"/>
                  <a:pt x="792" y="658"/>
                  <a:pt x="792" y="658"/>
                </a:cubicBezTo>
                <a:cubicBezTo>
                  <a:pt x="774" y="631"/>
                  <a:pt x="756" y="604"/>
                  <a:pt x="738" y="577"/>
                </a:cubicBezTo>
                <a:cubicBezTo>
                  <a:pt x="720" y="541"/>
                  <a:pt x="711" y="514"/>
                  <a:pt x="702" y="478"/>
                </a:cubicBezTo>
                <a:cubicBezTo>
                  <a:pt x="684" y="415"/>
                  <a:pt x="684" y="352"/>
                  <a:pt x="684" y="289"/>
                </a:cubicBezTo>
                <a:cubicBezTo>
                  <a:pt x="810" y="325"/>
                  <a:pt x="810" y="325"/>
                  <a:pt x="810" y="325"/>
                </a:cubicBezTo>
                <a:cubicBezTo>
                  <a:pt x="801" y="343"/>
                  <a:pt x="792" y="352"/>
                  <a:pt x="774" y="370"/>
                </a:cubicBezTo>
                <a:cubicBezTo>
                  <a:pt x="765" y="388"/>
                  <a:pt x="756" y="406"/>
                  <a:pt x="738" y="424"/>
                </a:cubicBezTo>
                <a:cubicBezTo>
                  <a:pt x="729" y="433"/>
                  <a:pt x="711" y="451"/>
                  <a:pt x="693" y="460"/>
                </a:cubicBezTo>
                <a:cubicBezTo>
                  <a:pt x="684" y="478"/>
                  <a:pt x="666" y="487"/>
                  <a:pt x="648" y="496"/>
                </a:cubicBezTo>
                <a:cubicBezTo>
                  <a:pt x="594" y="532"/>
                  <a:pt x="594" y="532"/>
                  <a:pt x="594" y="532"/>
                </a:cubicBezTo>
                <a:cubicBezTo>
                  <a:pt x="576" y="541"/>
                  <a:pt x="558" y="541"/>
                  <a:pt x="540" y="559"/>
                </a:cubicBezTo>
                <a:cubicBezTo>
                  <a:pt x="522" y="559"/>
                  <a:pt x="504" y="568"/>
                  <a:pt x="495" y="586"/>
                </a:cubicBezTo>
                <a:cubicBezTo>
                  <a:pt x="477" y="586"/>
                  <a:pt x="459" y="604"/>
                  <a:pt x="441" y="613"/>
                </a:cubicBezTo>
                <a:cubicBezTo>
                  <a:pt x="423" y="622"/>
                  <a:pt x="414" y="631"/>
                  <a:pt x="396" y="640"/>
                </a:cubicBezTo>
                <a:cubicBezTo>
                  <a:pt x="378" y="658"/>
                  <a:pt x="360" y="667"/>
                  <a:pt x="342" y="676"/>
                </a:cubicBezTo>
                <a:cubicBezTo>
                  <a:pt x="324" y="685"/>
                  <a:pt x="306" y="685"/>
                  <a:pt x="288" y="694"/>
                </a:cubicBezTo>
                <a:cubicBezTo>
                  <a:pt x="261" y="694"/>
                  <a:pt x="243" y="703"/>
                  <a:pt x="225" y="703"/>
                </a:cubicBezTo>
                <a:cubicBezTo>
                  <a:pt x="207" y="703"/>
                  <a:pt x="180" y="703"/>
                  <a:pt x="162" y="703"/>
                </a:cubicBezTo>
                <a:cubicBezTo>
                  <a:pt x="144" y="694"/>
                  <a:pt x="126" y="694"/>
                  <a:pt x="108" y="685"/>
                </a:cubicBezTo>
                <a:cubicBezTo>
                  <a:pt x="81" y="685"/>
                  <a:pt x="63" y="676"/>
                  <a:pt x="45" y="667"/>
                </a:cubicBezTo>
                <a:cubicBezTo>
                  <a:pt x="27" y="658"/>
                  <a:pt x="9" y="649"/>
                  <a:pt x="0" y="631"/>
                </a:cubicBezTo>
                <a:lnTo>
                  <a:pt x="0" y="62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51">
            <a:extLst>
              <a:ext uri="{FF2B5EF4-FFF2-40B4-BE49-F238E27FC236}">
                <a16:creationId xmlns:a16="http://schemas.microsoft.com/office/drawing/2014/main" id="{DF95BCA6-EA30-A14D-AA96-56BFD6A3B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998" y="9140811"/>
            <a:ext cx="1924260" cy="1592240"/>
          </a:xfrm>
          <a:custGeom>
            <a:avLst/>
            <a:gdLst>
              <a:gd name="T0" fmla="*/ 99 w 3503"/>
              <a:gd name="T1" fmla="*/ 2115 h 2899"/>
              <a:gd name="T2" fmla="*/ 396 w 3503"/>
              <a:gd name="T3" fmla="*/ 1539 h 2899"/>
              <a:gd name="T4" fmla="*/ 648 w 3503"/>
              <a:gd name="T5" fmla="*/ 1413 h 2899"/>
              <a:gd name="T6" fmla="*/ 990 w 3503"/>
              <a:gd name="T7" fmla="*/ 1250 h 2899"/>
              <a:gd name="T8" fmla="*/ 1062 w 3503"/>
              <a:gd name="T9" fmla="*/ 989 h 2899"/>
              <a:gd name="T10" fmla="*/ 1305 w 3503"/>
              <a:gd name="T11" fmla="*/ 765 h 2899"/>
              <a:gd name="T12" fmla="*/ 1773 w 3503"/>
              <a:gd name="T13" fmla="*/ 153 h 2899"/>
              <a:gd name="T14" fmla="*/ 2278 w 3503"/>
              <a:gd name="T15" fmla="*/ 18 h 2899"/>
              <a:gd name="T16" fmla="*/ 2611 w 3503"/>
              <a:gd name="T17" fmla="*/ 9 h 2899"/>
              <a:gd name="T18" fmla="*/ 2809 w 3503"/>
              <a:gd name="T19" fmla="*/ 270 h 2899"/>
              <a:gd name="T20" fmla="*/ 2926 w 3503"/>
              <a:gd name="T21" fmla="*/ 647 h 2899"/>
              <a:gd name="T22" fmla="*/ 2971 w 3503"/>
              <a:gd name="T23" fmla="*/ 683 h 2899"/>
              <a:gd name="T24" fmla="*/ 3205 w 3503"/>
              <a:gd name="T25" fmla="*/ 845 h 2899"/>
              <a:gd name="T26" fmla="*/ 3430 w 3503"/>
              <a:gd name="T27" fmla="*/ 1053 h 2899"/>
              <a:gd name="T28" fmla="*/ 3457 w 3503"/>
              <a:gd name="T29" fmla="*/ 1106 h 2899"/>
              <a:gd name="T30" fmla="*/ 3475 w 3503"/>
              <a:gd name="T31" fmla="*/ 1161 h 2899"/>
              <a:gd name="T32" fmla="*/ 3286 w 3503"/>
              <a:gd name="T33" fmla="*/ 1683 h 2899"/>
              <a:gd name="T34" fmla="*/ 2250 w 3503"/>
              <a:gd name="T35" fmla="*/ 1863 h 2899"/>
              <a:gd name="T36" fmla="*/ 1926 w 3503"/>
              <a:gd name="T37" fmla="*/ 1971 h 2899"/>
              <a:gd name="T38" fmla="*/ 1548 w 3503"/>
              <a:gd name="T39" fmla="*/ 2304 h 2899"/>
              <a:gd name="T40" fmla="*/ 1476 w 3503"/>
              <a:gd name="T41" fmla="*/ 2889 h 2899"/>
              <a:gd name="T42" fmla="*/ 1377 w 3503"/>
              <a:gd name="T43" fmla="*/ 2646 h 2899"/>
              <a:gd name="T44" fmla="*/ 1764 w 3503"/>
              <a:gd name="T45" fmla="*/ 1971 h 2899"/>
              <a:gd name="T46" fmla="*/ 2043 w 3503"/>
              <a:gd name="T47" fmla="*/ 1773 h 2899"/>
              <a:gd name="T48" fmla="*/ 2764 w 3503"/>
              <a:gd name="T49" fmla="*/ 1737 h 2899"/>
              <a:gd name="T50" fmla="*/ 3286 w 3503"/>
              <a:gd name="T51" fmla="*/ 1503 h 2899"/>
              <a:gd name="T52" fmla="*/ 3358 w 3503"/>
              <a:gd name="T53" fmla="*/ 1170 h 2899"/>
              <a:gd name="T54" fmla="*/ 3349 w 3503"/>
              <a:gd name="T55" fmla="*/ 1134 h 2899"/>
              <a:gd name="T56" fmla="*/ 3322 w 3503"/>
              <a:gd name="T57" fmla="*/ 1089 h 2899"/>
              <a:gd name="T58" fmla="*/ 2935 w 3503"/>
              <a:gd name="T59" fmla="*/ 773 h 2899"/>
              <a:gd name="T60" fmla="*/ 2881 w 3503"/>
              <a:gd name="T61" fmla="*/ 728 h 2899"/>
              <a:gd name="T62" fmla="*/ 2818 w 3503"/>
              <a:gd name="T63" fmla="*/ 638 h 2899"/>
              <a:gd name="T64" fmla="*/ 2764 w 3503"/>
              <a:gd name="T65" fmla="*/ 405 h 2899"/>
              <a:gd name="T66" fmla="*/ 2647 w 3503"/>
              <a:gd name="T67" fmla="*/ 72 h 2899"/>
              <a:gd name="T68" fmla="*/ 2412 w 3503"/>
              <a:gd name="T69" fmla="*/ 45 h 2899"/>
              <a:gd name="T70" fmla="*/ 2026 w 3503"/>
              <a:gd name="T71" fmla="*/ 81 h 2899"/>
              <a:gd name="T72" fmla="*/ 1377 w 3503"/>
              <a:gd name="T73" fmla="*/ 837 h 2899"/>
              <a:gd name="T74" fmla="*/ 1152 w 3503"/>
              <a:gd name="T75" fmla="*/ 1043 h 2899"/>
              <a:gd name="T76" fmla="*/ 1098 w 3503"/>
              <a:gd name="T77" fmla="*/ 1286 h 2899"/>
              <a:gd name="T78" fmla="*/ 801 w 3503"/>
              <a:gd name="T79" fmla="*/ 1485 h 2899"/>
              <a:gd name="T80" fmla="*/ 378 w 3503"/>
              <a:gd name="T81" fmla="*/ 1683 h 2899"/>
              <a:gd name="T82" fmla="*/ 117 w 3503"/>
              <a:gd name="T83" fmla="*/ 2133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03" h="2899">
                <a:moveTo>
                  <a:pt x="0" y="2187"/>
                </a:moveTo>
                <a:lnTo>
                  <a:pt x="0" y="2187"/>
                </a:lnTo>
                <a:cubicBezTo>
                  <a:pt x="36" y="2169"/>
                  <a:pt x="72" y="2142"/>
                  <a:pt x="99" y="2115"/>
                </a:cubicBezTo>
                <a:cubicBezTo>
                  <a:pt x="126" y="2079"/>
                  <a:pt x="144" y="2043"/>
                  <a:pt x="162" y="2007"/>
                </a:cubicBezTo>
                <a:cubicBezTo>
                  <a:pt x="198" y="1935"/>
                  <a:pt x="225" y="1845"/>
                  <a:pt x="261" y="1764"/>
                </a:cubicBezTo>
                <a:cubicBezTo>
                  <a:pt x="288" y="1692"/>
                  <a:pt x="333" y="1602"/>
                  <a:pt x="396" y="1539"/>
                </a:cubicBezTo>
                <a:cubicBezTo>
                  <a:pt x="414" y="1521"/>
                  <a:pt x="432" y="1503"/>
                  <a:pt x="459" y="1494"/>
                </a:cubicBezTo>
                <a:cubicBezTo>
                  <a:pt x="477" y="1475"/>
                  <a:pt x="495" y="1467"/>
                  <a:pt x="522" y="1458"/>
                </a:cubicBezTo>
                <a:cubicBezTo>
                  <a:pt x="558" y="1439"/>
                  <a:pt x="603" y="1422"/>
                  <a:pt x="648" y="1413"/>
                </a:cubicBezTo>
                <a:cubicBezTo>
                  <a:pt x="738" y="1395"/>
                  <a:pt x="819" y="1386"/>
                  <a:pt x="891" y="1350"/>
                </a:cubicBezTo>
                <a:cubicBezTo>
                  <a:pt x="927" y="1341"/>
                  <a:pt x="954" y="1314"/>
                  <a:pt x="972" y="1286"/>
                </a:cubicBezTo>
                <a:cubicBezTo>
                  <a:pt x="981" y="1278"/>
                  <a:pt x="990" y="1259"/>
                  <a:pt x="990" y="1250"/>
                </a:cubicBezTo>
                <a:cubicBezTo>
                  <a:pt x="999" y="1233"/>
                  <a:pt x="1008" y="1214"/>
                  <a:pt x="1008" y="1197"/>
                </a:cubicBezTo>
                <a:cubicBezTo>
                  <a:pt x="1017" y="1151"/>
                  <a:pt x="1017" y="1115"/>
                  <a:pt x="1035" y="1062"/>
                </a:cubicBezTo>
                <a:cubicBezTo>
                  <a:pt x="1035" y="1043"/>
                  <a:pt x="1044" y="1017"/>
                  <a:pt x="1062" y="989"/>
                </a:cubicBezTo>
                <a:cubicBezTo>
                  <a:pt x="1071" y="971"/>
                  <a:pt x="1089" y="945"/>
                  <a:pt x="1107" y="926"/>
                </a:cubicBezTo>
                <a:cubicBezTo>
                  <a:pt x="1143" y="890"/>
                  <a:pt x="1179" y="863"/>
                  <a:pt x="1215" y="845"/>
                </a:cubicBezTo>
                <a:cubicBezTo>
                  <a:pt x="1251" y="818"/>
                  <a:pt x="1278" y="791"/>
                  <a:pt x="1305" y="765"/>
                </a:cubicBezTo>
                <a:cubicBezTo>
                  <a:pt x="1359" y="701"/>
                  <a:pt x="1404" y="638"/>
                  <a:pt x="1458" y="567"/>
                </a:cubicBezTo>
                <a:cubicBezTo>
                  <a:pt x="1503" y="495"/>
                  <a:pt x="1548" y="423"/>
                  <a:pt x="1593" y="351"/>
                </a:cubicBezTo>
                <a:cubicBezTo>
                  <a:pt x="1647" y="279"/>
                  <a:pt x="1701" y="207"/>
                  <a:pt x="1773" y="153"/>
                </a:cubicBezTo>
                <a:cubicBezTo>
                  <a:pt x="1809" y="126"/>
                  <a:pt x="1845" y="99"/>
                  <a:pt x="1890" y="81"/>
                </a:cubicBezTo>
                <a:cubicBezTo>
                  <a:pt x="1935" y="63"/>
                  <a:pt x="1971" y="54"/>
                  <a:pt x="2016" y="45"/>
                </a:cubicBezTo>
                <a:cubicBezTo>
                  <a:pt x="2106" y="27"/>
                  <a:pt x="2196" y="27"/>
                  <a:pt x="2278" y="18"/>
                </a:cubicBezTo>
                <a:cubicBezTo>
                  <a:pt x="2403" y="9"/>
                  <a:pt x="2403" y="9"/>
                  <a:pt x="2403" y="9"/>
                </a:cubicBezTo>
                <a:cubicBezTo>
                  <a:pt x="2448" y="0"/>
                  <a:pt x="2494" y="0"/>
                  <a:pt x="2539" y="0"/>
                </a:cubicBezTo>
                <a:cubicBezTo>
                  <a:pt x="2556" y="0"/>
                  <a:pt x="2584" y="0"/>
                  <a:pt x="2611" y="9"/>
                </a:cubicBezTo>
                <a:cubicBezTo>
                  <a:pt x="2628" y="9"/>
                  <a:pt x="2656" y="27"/>
                  <a:pt x="2674" y="36"/>
                </a:cubicBezTo>
                <a:cubicBezTo>
                  <a:pt x="2710" y="63"/>
                  <a:pt x="2746" y="99"/>
                  <a:pt x="2764" y="144"/>
                </a:cubicBezTo>
                <a:cubicBezTo>
                  <a:pt x="2791" y="180"/>
                  <a:pt x="2800" y="225"/>
                  <a:pt x="2809" y="270"/>
                </a:cubicBezTo>
                <a:cubicBezTo>
                  <a:pt x="2818" y="315"/>
                  <a:pt x="2827" y="360"/>
                  <a:pt x="2836" y="396"/>
                </a:cubicBezTo>
                <a:cubicBezTo>
                  <a:pt x="2845" y="486"/>
                  <a:pt x="2863" y="567"/>
                  <a:pt x="2908" y="620"/>
                </a:cubicBezTo>
                <a:cubicBezTo>
                  <a:pt x="2926" y="647"/>
                  <a:pt x="2926" y="647"/>
                  <a:pt x="2926" y="647"/>
                </a:cubicBezTo>
                <a:cubicBezTo>
                  <a:pt x="2935" y="656"/>
                  <a:pt x="2944" y="656"/>
                  <a:pt x="2944" y="665"/>
                </a:cubicBezTo>
                <a:cubicBezTo>
                  <a:pt x="2953" y="674"/>
                  <a:pt x="2953" y="674"/>
                  <a:pt x="2953" y="674"/>
                </a:cubicBezTo>
                <a:cubicBezTo>
                  <a:pt x="2971" y="683"/>
                  <a:pt x="2971" y="683"/>
                  <a:pt x="2971" y="683"/>
                </a:cubicBezTo>
                <a:cubicBezTo>
                  <a:pt x="2989" y="710"/>
                  <a:pt x="2989" y="710"/>
                  <a:pt x="2989" y="710"/>
                </a:cubicBezTo>
                <a:cubicBezTo>
                  <a:pt x="3025" y="728"/>
                  <a:pt x="3061" y="755"/>
                  <a:pt x="3097" y="773"/>
                </a:cubicBezTo>
                <a:cubicBezTo>
                  <a:pt x="3133" y="801"/>
                  <a:pt x="3169" y="818"/>
                  <a:pt x="3205" y="845"/>
                </a:cubicBezTo>
                <a:cubicBezTo>
                  <a:pt x="3241" y="863"/>
                  <a:pt x="3277" y="890"/>
                  <a:pt x="3313" y="917"/>
                </a:cubicBezTo>
                <a:cubicBezTo>
                  <a:pt x="3349" y="953"/>
                  <a:pt x="3385" y="981"/>
                  <a:pt x="3412" y="1025"/>
                </a:cubicBezTo>
                <a:cubicBezTo>
                  <a:pt x="3430" y="1053"/>
                  <a:pt x="3430" y="1053"/>
                  <a:pt x="3430" y="1053"/>
                </a:cubicBezTo>
                <a:cubicBezTo>
                  <a:pt x="3439" y="1062"/>
                  <a:pt x="3439" y="1062"/>
                  <a:pt x="3439" y="1070"/>
                </a:cubicBezTo>
                <a:cubicBezTo>
                  <a:pt x="3448" y="1089"/>
                  <a:pt x="3448" y="1089"/>
                  <a:pt x="3448" y="1089"/>
                </a:cubicBezTo>
                <a:cubicBezTo>
                  <a:pt x="3457" y="1106"/>
                  <a:pt x="3457" y="1106"/>
                  <a:pt x="3457" y="1106"/>
                </a:cubicBezTo>
                <a:cubicBezTo>
                  <a:pt x="3466" y="1125"/>
                  <a:pt x="3466" y="1125"/>
                  <a:pt x="3466" y="1125"/>
                </a:cubicBezTo>
                <a:cubicBezTo>
                  <a:pt x="3475" y="1142"/>
                  <a:pt x="3475" y="1142"/>
                  <a:pt x="3475" y="1142"/>
                </a:cubicBezTo>
                <a:cubicBezTo>
                  <a:pt x="3475" y="1142"/>
                  <a:pt x="3475" y="1151"/>
                  <a:pt x="3475" y="1161"/>
                </a:cubicBezTo>
                <a:cubicBezTo>
                  <a:pt x="3502" y="1259"/>
                  <a:pt x="3493" y="1359"/>
                  <a:pt x="3457" y="1449"/>
                </a:cubicBezTo>
                <a:cubicBezTo>
                  <a:pt x="3439" y="1494"/>
                  <a:pt x="3412" y="1539"/>
                  <a:pt x="3385" y="1575"/>
                </a:cubicBezTo>
                <a:cubicBezTo>
                  <a:pt x="3358" y="1611"/>
                  <a:pt x="3322" y="1647"/>
                  <a:pt x="3286" y="1683"/>
                </a:cubicBezTo>
                <a:cubicBezTo>
                  <a:pt x="3214" y="1746"/>
                  <a:pt x="3133" y="1782"/>
                  <a:pt x="3043" y="1818"/>
                </a:cubicBezTo>
                <a:cubicBezTo>
                  <a:pt x="2953" y="1845"/>
                  <a:pt x="2863" y="1863"/>
                  <a:pt x="2773" y="1863"/>
                </a:cubicBezTo>
                <a:cubicBezTo>
                  <a:pt x="2592" y="1881"/>
                  <a:pt x="2422" y="1863"/>
                  <a:pt x="2250" y="1863"/>
                </a:cubicBezTo>
                <a:cubicBezTo>
                  <a:pt x="2214" y="1863"/>
                  <a:pt x="2170" y="1863"/>
                  <a:pt x="2134" y="1872"/>
                </a:cubicBezTo>
                <a:cubicBezTo>
                  <a:pt x="2088" y="1872"/>
                  <a:pt x="2062" y="1890"/>
                  <a:pt x="2026" y="1908"/>
                </a:cubicBezTo>
                <a:cubicBezTo>
                  <a:pt x="1989" y="1926"/>
                  <a:pt x="1962" y="1944"/>
                  <a:pt x="1926" y="1971"/>
                </a:cubicBezTo>
                <a:cubicBezTo>
                  <a:pt x="1890" y="1998"/>
                  <a:pt x="1854" y="2025"/>
                  <a:pt x="1827" y="2052"/>
                </a:cubicBezTo>
                <a:cubicBezTo>
                  <a:pt x="1755" y="2097"/>
                  <a:pt x="1692" y="2151"/>
                  <a:pt x="1629" y="2214"/>
                </a:cubicBezTo>
                <a:cubicBezTo>
                  <a:pt x="1602" y="2241"/>
                  <a:pt x="1575" y="2277"/>
                  <a:pt x="1548" y="2304"/>
                </a:cubicBezTo>
                <a:cubicBezTo>
                  <a:pt x="1530" y="2340"/>
                  <a:pt x="1503" y="2376"/>
                  <a:pt x="1485" y="2412"/>
                </a:cubicBezTo>
                <a:cubicBezTo>
                  <a:pt x="1449" y="2484"/>
                  <a:pt x="1422" y="2565"/>
                  <a:pt x="1422" y="2646"/>
                </a:cubicBezTo>
                <a:cubicBezTo>
                  <a:pt x="1422" y="2727"/>
                  <a:pt x="1431" y="2817"/>
                  <a:pt x="1476" y="2889"/>
                </a:cubicBezTo>
                <a:cubicBezTo>
                  <a:pt x="1467" y="2898"/>
                  <a:pt x="1467" y="2898"/>
                  <a:pt x="1467" y="2898"/>
                </a:cubicBezTo>
                <a:cubicBezTo>
                  <a:pt x="1440" y="2862"/>
                  <a:pt x="1422" y="2817"/>
                  <a:pt x="1404" y="2781"/>
                </a:cubicBezTo>
                <a:cubicBezTo>
                  <a:pt x="1395" y="2736"/>
                  <a:pt x="1386" y="2691"/>
                  <a:pt x="1377" y="2646"/>
                </a:cubicBezTo>
                <a:cubicBezTo>
                  <a:pt x="1377" y="2556"/>
                  <a:pt x="1395" y="2466"/>
                  <a:pt x="1431" y="2385"/>
                </a:cubicBezTo>
                <a:cubicBezTo>
                  <a:pt x="1467" y="2304"/>
                  <a:pt x="1512" y="2223"/>
                  <a:pt x="1575" y="2160"/>
                </a:cubicBezTo>
                <a:cubicBezTo>
                  <a:pt x="1629" y="2088"/>
                  <a:pt x="1692" y="2034"/>
                  <a:pt x="1764" y="1971"/>
                </a:cubicBezTo>
                <a:cubicBezTo>
                  <a:pt x="1800" y="1944"/>
                  <a:pt x="1827" y="1917"/>
                  <a:pt x="1863" y="1890"/>
                </a:cubicBezTo>
                <a:cubicBezTo>
                  <a:pt x="1899" y="1863"/>
                  <a:pt x="1935" y="1836"/>
                  <a:pt x="1971" y="1809"/>
                </a:cubicBezTo>
                <a:cubicBezTo>
                  <a:pt x="1998" y="1800"/>
                  <a:pt x="2016" y="1782"/>
                  <a:pt x="2043" y="1773"/>
                </a:cubicBezTo>
                <a:cubicBezTo>
                  <a:pt x="2062" y="1773"/>
                  <a:pt x="2088" y="1764"/>
                  <a:pt x="2115" y="1755"/>
                </a:cubicBezTo>
                <a:cubicBezTo>
                  <a:pt x="2160" y="1755"/>
                  <a:pt x="2206" y="1746"/>
                  <a:pt x="2250" y="1746"/>
                </a:cubicBezTo>
                <a:cubicBezTo>
                  <a:pt x="2422" y="1737"/>
                  <a:pt x="2602" y="1755"/>
                  <a:pt x="2764" y="1737"/>
                </a:cubicBezTo>
                <a:cubicBezTo>
                  <a:pt x="2845" y="1728"/>
                  <a:pt x="2926" y="1719"/>
                  <a:pt x="2998" y="1692"/>
                </a:cubicBezTo>
                <a:cubicBezTo>
                  <a:pt x="3079" y="1665"/>
                  <a:pt x="3151" y="1629"/>
                  <a:pt x="3205" y="1583"/>
                </a:cubicBezTo>
                <a:cubicBezTo>
                  <a:pt x="3241" y="1557"/>
                  <a:pt x="3259" y="1530"/>
                  <a:pt x="3286" y="1503"/>
                </a:cubicBezTo>
                <a:cubicBezTo>
                  <a:pt x="3313" y="1475"/>
                  <a:pt x="3331" y="1439"/>
                  <a:pt x="3340" y="1403"/>
                </a:cubicBezTo>
                <a:cubicBezTo>
                  <a:pt x="3367" y="1331"/>
                  <a:pt x="3385" y="1259"/>
                  <a:pt x="3367" y="1187"/>
                </a:cubicBezTo>
                <a:cubicBezTo>
                  <a:pt x="3367" y="1178"/>
                  <a:pt x="3367" y="1178"/>
                  <a:pt x="3358" y="1170"/>
                </a:cubicBezTo>
                <a:cubicBezTo>
                  <a:pt x="3358" y="1161"/>
                  <a:pt x="3358" y="1161"/>
                  <a:pt x="3358" y="1161"/>
                </a:cubicBezTo>
                <a:cubicBezTo>
                  <a:pt x="3358" y="1151"/>
                  <a:pt x="3358" y="1151"/>
                  <a:pt x="3358" y="1151"/>
                </a:cubicBezTo>
                <a:cubicBezTo>
                  <a:pt x="3349" y="1134"/>
                  <a:pt x="3349" y="1134"/>
                  <a:pt x="3349" y="1134"/>
                </a:cubicBezTo>
                <a:cubicBezTo>
                  <a:pt x="3340" y="1125"/>
                  <a:pt x="3340" y="1125"/>
                  <a:pt x="3340" y="1125"/>
                </a:cubicBezTo>
                <a:cubicBezTo>
                  <a:pt x="3340" y="1115"/>
                  <a:pt x="3340" y="1115"/>
                  <a:pt x="3340" y="1115"/>
                </a:cubicBezTo>
                <a:cubicBezTo>
                  <a:pt x="3322" y="1089"/>
                  <a:pt x="3322" y="1089"/>
                  <a:pt x="3322" y="1089"/>
                </a:cubicBezTo>
                <a:cubicBezTo>
                  <a:pt x="3304" y="1062"/>
                  <a:pt x="3277" y="1025"/>
                  <a:pt x="3241" y="1007"/>
                </a:cubicBezTo>
                <a:cubicBezTo>
                  <a:pt x="3187" y="953"/>
                  <a:pt x="3115" y="908"/>
                  <a:pt x="3043" y="854"/>
                </a:cubicBezTo>
                <a:cubicBezTo>
                  <a:pt x="3007" y="837"/>
                  <a:pt x="2971" y="809"/>
                  <a:pt x="2935" y="773"/>
                </a:cubicBezTo>
                <a:cubicBezTo>
                  <a:pt x="2926" y="765"/>
                  <a:pt x="2917" y="755"/>
                  <a:pt x="2908" y="755"/>
                </a:cubicBezTo>
                <a:cubicBezTo>
                  <a:pt x="2899" y="737"/>
                  <a:pt x="2899" y="737"/>
                  <a:pt x="2899" y="737"/>
                </a:cubicBezTo>
                <a:cubicBezTo>
                  <a:pt x="2881" y="728"/>
                  <a:pt x="2881" y="728"/>
                  <a:pt x="2881" y="728"/>
                </a:cubicBezTo>
                <a:cubicBezTo>
                  <a:pt x="2872" y="719"/>
                  <a:pt x="2863" y="710"/>
                  <a:pt x="2863" y="701"/>
                </a:cubicBezTo>
                <a:cubicBezTo>
                  <a:pt x="2836" y="674"/>
                  <a:pt x="2836" y="674"/>
                  <a:pt x="2836" y="674"/>
                </a:cubicBezTo>
                <a:cubicBezTo>
                  <a:pt x="2836" y="656"/>
                  <a:pt x="2827" y="647"/>
                  <a:pt x="2818" y="638"/>
                </a:cubicBezTo>
                <a:cubicBezTo>
                  <a:pt x="2818" y="629"/>
                  <a:pt x="2809" y="620"/>
                  <a:pt x="2809" y="603"/>
                </a:cubicBezTo>
                <a:cubicBezTo>
                  <a:pt x="2800" y="585"/>
                  <a:pt x="2791" y="558"/>
                  <a:pt x="2782" y="540"/>
                </a:cubicBezTo>
                <a:cubicBezTo>
                  <a:pt x="2773" y="495"/>
                  <a:pt x="2773" y="450"/>
                  <a:pt x="2764" y="405"/>
                </a:cubicBezTo>
                <a:cubicBezTo>
                  <a:pt x="2764" y="360"/>
                  <a:pt x="2764" y="324"/>
                  <a:pt x="2755" y="279"/>
                </a:cubicBezTo>
                <a:cubicBezTo>
                  <a:pt x="2746" y="243"/>
                  <a:pt x="2736" y="198"/>
                  <a:pt x="2719" y="162"/>
                </a:cubicBezTo>
                <a:cubicBezTo>
                  <a:pt x="2700" y="126"/>
                  <a:pt x="2674" y="99"/>
                  <a:pt x="2647" y="72"/>
                </a:cubicBezTo>
                <a:cubicBezTo>
                  <a:pt x="2628" y="63"/>
                  <a:pt x="2611" y="54"/>
                  <a:pt x="2592" y="45"/>
                </a:cubicBezTo>
                <a:cubicBezTo>
                  <a:pt x="2575" y="45"/>
                  <a:pt x="2556" y="45"/>
                  <a:pt x="2539" y="45"/>
                </a:cubicBezTo>
                <a:cubicBezTo>
                  <a:pt x="2494" y="36"/>
                  <a:pt x="2448" y="45"/>
                  <a:pt x="2412" y="45"/>
                </a:cubicBezTo>
                <a:cubicBezTo>
                  <a:pt x="2278" y="54"/>
                  <a:pt x="2278" y="54"/>
                  <a:pt x="2278" y="54"/>
                </a:cubicBezTo>
                <a:cubicBezTo>
                  <a:pt x="2242" y="54"/>
                  <a:pt x="2196" y="63"/>
                  <a:pt x="2151" y="63"/>
                </a:cubicBezTo>
                <a:cubicBezTo>
                  <a:pt x="2106" y="72"/>
                  <a:pt x="2070" y="72"/>
                  <a:pt x="2026" y="81"/>
                </a:cubicBezTo>
                <a:cubicBezTo>
                  <a:pt x="1944" y="99"/>
                  <a:pt x="1872" y="135"/>
                  <a:pt x="1809" y="189"/>
                </a:cubicBezTo>
                <a:cubicBezTo>
                  <a:pt x="1746" y="243"/>
                  <a:pt x="1701" y="315"/>
                  <a:pt x="1656" y="387"/>
                </a:cubicBezTo>
                <a:cubicBezTo>
                  <a:pt x="1566" y="531"/>
                  <a:pt x="1503" y="692"/>
                  <a:pt x="1377" y="837"/>
                </a:cubicBezTo>
                <a:cubicBezTo>
                  <a:pt x="1350" y="863"/>
                  <a:pt x="1314" y="899"/>
                  <a:pt x="1278" y="926"/>
                </a:cubicBezTo>
                <a:cubicBezTo>
                  <a:pt x="1242" y="953"/>
                  <a:pt x="1206" y="981"/>
                  <a:pt x="1188" y="1007"/>
                </a:cubicBezTo>
                <a:cubicBezTo>
                  <a:pt x="1170" y="1017"/>
                  <a:pt x="1161" y="1025"/>
                  <a:pt x="1152" y="1043"/>
                </a:cubicBezTo>
                <a:cubicBezTo>
                  <a:pt x="1152" y="1053"/>
                  <a:pt x="1143" y="1070"/>
                  <a:pt x="1143" y="1089"/>
                </a:cubicBezTo>
                <a:cubicBezTo>
                  <a:pt x="1134" y="1125"/>
                  <a:pt x="1125" y="1170"/>
                  <a:pt x="1116" y="1214"/>
                </a:cubicBezTo>
                <a:cubicBezTo>
                  <a:pt x="1107" y="1242"/>
                  <a:pt x="1107" y="1259"/>
                  <a:pt x="1098" y="1286"/>
                </a:cubicBezTo>
                <a:cubicBezTo>
                  <a:pt x="1080" y="1314"/>
                  <a:pt x="1071" y="1331"/>
                  <a:pt x="1053" y="1359"/>
                </a:cubicBezTo>
                <a:cubicBezTo>
                  <a:pt x="1017" y="1395"/>
                  <a:pt x="972" y="1431"/>
                  <a:pt x="927" y="1449"/>
                </a:cubicBezTo>
                <a:cubicBezTo>
                  <a:pt x="882" y="1467"/>
                  <a:pt x="837" y="1475"/>
                  <a:pt x="801" y="1485"/>
                </a:cubicBezTo>
                <a:cubicBezTo>
                  <a:pt x="666" y="1511"/>
                  <a:pt x="666" y="1511"/>
                  <a:pt x="666" y="1511"/>
                </a:cubicBezTo>
                <a:cubicBezTo>
                  <a:pt x="585" y="1521"/>
                  <a:pt x="513" y="1547"/>
                  <a:pt x="459" y="1592"/>
                </a:cubicBezTo>
                <a:cubicBezTo>
                  <a:pt x="423" y="1620"/>
                  <a:pt x="405" y="1656"/>
                  <a:pt x="378" y="1683"/>
                </a:cubicBezTo>
                <a:cubicBezTo>
                  <a:pt x="360" y="1719"/>
                  <a:pt x="333" y="1755"/>
                  <a:pt x="315" y="1791"/>
                </a:cubicBezTo>
                <a:cubicBezTo>
                  <a:pt x="279" y="1872"/>
                  <a:pt x="243" y="1953"/>
                  <a:pt x="198" y="2025"/>
                </a:cubicBezTo>
                <a:cubicBezTo>
                  <a:pt x="180" y="2061"/>
                  <a:pt x="153" y="2097"/>
                  <a:pt x="117" y="2133"/>
                </a:cubicBezTo>
                <a:cubicBezTo>
                  <a:pt x="90" y="2160"/>
                  <a:pt x="45" y="2187"/>
                  <a:pt x="9" y="2205"/>
                </a:cubicBezTo>
                <a:lnTo>
                  <a:pt x="0" y="218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52">
            <a:extLst>
              <a:ext uri="{FF2B5EF4-FFF2-40B4-BE49-F238E27FC236}">
                <a16:creationId xmlns:a16="http://schemas.microsoft.com/office/drawing/2014/main" id="{A3012161-8AB1-204B-A6A1-8628C399A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791" y="10393761"/>
            <a:ext cx="237503" cy="70282"/>
          </a:xfrm>
          <a:custGeom>
            <a:avLst/>
            <a:gdLst>
              <a:gd name="T0" fmla="*/ 432 w 433"/>
              <a:gd name="T1" fmla="*/ 45 h 127"/>
              <a:gd name="T2" fmla="*/ 432 w 433"/>
              <a:gd name="T3" fmla="*/ 45 h 127"/>
              <a:gd name="T4" fmla="*/ 387 w 433"/>
              <a:gd name="T5" fmla="*/ 90 h 127"/>
              <a:gd name="T6" fmla="*/ 333 w 433"/>
              <a:gd name="T7" fmla="*/ 117 h 127"/>
              <a:gd name="T8" fmla="*/ 279 w 433"/>
              <a:gd name="T9" fmla="*/ 126 h 127"/>
              <a:gd name="T10" fmla="*/ 225 w 433"/>
              <a:gd name="T11" fmla="*/ 117 h 127"/>
              <a:gd name="T12" fmla="*/ 171 w 433"/>
              <a:gd name="T13" fmla="*/ 117 h 127"/>
              <a:gd name="T14" fmla="*/ 108 w 433"/>
              <a:gd name="T15" fmla="*/ 108 h 127"/>
              <a:gd name="T16" fmla="*/ 0 w 433"/>
              <a:gd name="T17" fmla="*/ 81 h 127"/>
              <a:gd name="T18" fmla="*/ 9 w 433"/>
              <a:gd name="T19" fmla="*/ 72 h 127"/>
              <a:gd name="T20" fmla="*/ 216 w 433"/>
              <a:gd name="T21" fmla="*/ 18 h 127"/>
              <a:gd name="T22" fmla="*/ 261 w 433"/>
              <a:gd name="T23" fmla="*/ 0 h 127"/>
              <a:gd name="T24" fmla="*/ 315 w 433"/>
              <a:gd name="T25" fmla="*/ 0 h 127"/>
              <a:gd name="T26" fmla="*/ 369 w 433"/>
              <a:gd name="T27" fmla="*/ 9 h 127"/>
              <a:gd name="T28" fmla="*/ 432 w 433"/>
              <a:gd name="T29" fmla="*/ 36 h 127"/>
              <a:gd name="T30" fmla="*/ 432 w 433"/>
              <a:gd name="T31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3" h="127">
                <a:moveTo>
                  <a:pt x="432" y="45"/>
                </a:moveTo>
                <a:lnTo>
                  <a:pt x="432" y="45"/>
                </a:lnTo>
                <a:cubicBezTo>
                  <a:pt x="414" y="63"/>
                  <a:pt x="396" y="81"/>
                  <a:pt x="387" y="90"/>
                </a:cubicBezTo>
                <a:cubicBezTo>
                  <a:pt x="369" y="108"/>
                  <a:pt x="351" y="108"/>
                  <a:pt x="333" y="117"/>
                </a:cubicBezTo>
                <a:cubicBezTo>
                  <a:pt x="315" y="126"/>
                  <a:pt x="297" y="126"/>
                  <a:pt x="279" y="126"/>
                </a:cubicBezTo>
                <a:cubicBezTo>
                  <a:pt x="261" y="126"/>
                  <a:pt x="243" y="117"/>
                  <a:pt x="225" y="117"/>
                </a:cubicBezTo>
                <a:cubicBezTo>
                  <a:pt x="207" y="117"/>
                  <a:pt x="189" y="117"/>
                  <a:pt x="171" y="117"/>
                </a:cubicBezTo>
                <a:cubicBezTo>
                  <a:pt x="144" y="108"/>
                  <a:pt x="126" y="108"/>
                  <a:pt x="108" y="108"/>
                </a:cubicBezTo>
                <a:cubicBezTo>
                  <a:pt x="72" y="99"/>
                  <a:pt x="36" y="90"/>
                  <a:pt x="0" y="81"/>
                </a:cubicBezTo>
                <a:cubicBezTo>
                  <a:pt x="9" y="72"/>
                  <a:pt x="9" y="72"/>
                  <a:pt x="9" y="72"/>
                </a:cubicBezTo>
                <a:cubicBezTo>
                  <a:pt x="216" y="18"/>
                  <a:pt x="216" y="18"/>
                  <a:pt x="216" y="18"/>
                </a:cubicBezTo>
                <a:cubicBezTo>
                  <a:pt x="234" y="18"/>
                  <a:pt x="243" y="9"/>
                  <a:pt x="261" y="0"/>
                </a:cubicBezTo>
                <a:cubicBezTo>
                  <a:pt x="279" y="0"/>
                  <a:pt x="297" y="0"/>
                  <a:pt x="315" y="0"/>
                </a:cubicBezTo>
                <a:cubicBezTo>
                  <a:pt x="333" y="0"/>
                  <a:pt x="351" y="0"/>
                  <a:pt x="369" y="9"/>
                </a:cubicBezTo>
                <a:cubicBezTo>
                  <a:pt x="387" y="9"/>
                  <a:pt x="405" y="18"/>
                  <a:pt x="432" y="36"/>
                </a:cubicBezTo>
                <a:lnTo>
                  <a:pt x="432" y="4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53">
            <a:extLst>
              <a:ext uri="{FF2B5EF4-FFF2-40B4-BE49-F238E27FC236}">
                <a16:creationId xmlns:a16="http://schemas.microsoft.com/office/drawing/2014/main" id="{1401B570-8607-A64A-B271-1B1D4723A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2966" y="9169893"/>
            <a:ext cx="198727" cy="479854"/>
          </a:xfrm>
          <a:custGeom>
            <a:avLst/>
            <a:gdLst>
              <a:gd name="T0" fmla="*/ 54 w 361"/>
              <a:gd name="T1" fmla="*/ 872 h 873"/>
              <a:gd name="T2" fmla="*/ 54 w 361"/>
              <a:gd name="T3" fmla="*/ 872 h 873"/>
              <a:gd name="T4" fmla="*/ 9 w 361"/>
              <a:gd name="T5" fmla="*/ 755 h 873"/>
              <a:gd name="T6" fmla="*/ 9 w 361"/>
              <a:gd name="T7" fmla="*/ 692 h 873"/>
              <a:gd name="T8" fmla="*/ 9 w 361"/>
              <a:gd name="T9" fmla="*/ 629 h 873"/>
              <a:gd name="T10" fmla="*/ 54 w 361"/>
              <a:gd name="T11" fmla="*/ 513 h 873"/>
              <a:gd name="T12" fmla="*/ 63 w 361"/>
              <a:gd name="T13" fmla="*/ 387 h 873"/>
              <a:gd name="T14" fmla="*/ 63 w 361"/>
              <a:gd name="T15" fmla="*/ 324 h 873"/>
              <a:gd name="T16" fmla="*/ 72 w 361"/>
              <a:gd name="T17" fmla="*/ 288 h 873"/>
              <a:gd name="T18" fmla="*/ 81 w 361"/>
              <a:gd name="T19" fmla="*/ 261 h 873"/>
              <a:gd name="T20" fmla="*/ 135 w 361"/>
              <a:gd name="T21" fmla="*/ 144 h 873"/>
              <a:gd name="T22" fmla="*/ 225 w 361"/>
              <a:gd name="T23" fmla="*/ 54 h 873"/>
              <a:gd name="T24" fmla="*/ 351 w 361"/>
              <a:gd name="T25" fmla="*/ 0 h 873"/>
              <a:gd name="T26" fmla="*/ 360 w 361"/>
              <a:gd name="T27" fmla="*/ 9 h 873"/>
              <a:gd name="T28" fmla="*/ 297 w 361"/>
              <a:gd name="T29" fmla="*/ 117 h 873"/>
              <a:gd name="T30" fmla="*/ 243 w 361"/>
              <a:gd name="T31" fmla="*/ 216 h 873"/>
              <a:gd name="T32" fmla="*/ 189 w 361"/>
              <a:gd name="T33" fmla="*/ 306 h 873"/>
              <a:gd name="T34" fmla="*/ 171 w 361"/>
              <a:gd name="T35" fmla="*/ 333 h 873"/>
              <a:gd name="T36" fmla="*/ 162 w 361"/>
              <a:gd name="T37" fmla="*/ 351 h 873"/>
              <a:gd name="T38" fmla="*/ 144 w 361"/>
              <a:gd name="T39" fmla="*/ 378 h 873"/>
              <a:gd name="T40" fmla="*/ 126 w 361"/>
              <a:gd name="T41" fmla="*/ 405 h 873"/>
              <a:gd name="T42" fmla="*/ 90 w 361"/>
              <a:gd name="T43" fmla="*/ 513 h 873"/>
              <a:gd name="T44" fmla="*/ 108 w 361"/>
              <a:gd name="T45" fmla="*/ 638 h 873"/>
              <a:gd name="T46" fmla="*/ 117 w 361"/>
              <a:gd name="T47" fmla="*/ 692 h 873"/>
              <a:gd name="T48" fmla="*/ 108 w 361"/>
              <a:gd name="T49" fmla="*/ 747 h 873"/>
              <a:gd name="T50" fmla="*/ 72 w 361"/>
              <a:gd name="T51" fmla="*/ 872 h 873"/>
              <a:gd name="T52" fmla="*/ 54 w 361"/>
              <a:gd name="T53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1" h="873">
                <a:moveTo>
                  <a:pt x="54" y="872"/>
                </a:moveTo>
                <a:lnTo>
                  <a:pt x="54" y="872"/>
                </a:lnTo>
                <a:cubicBezTo>
                  <a:pt x="36" y="836"/>
                  <a:pt x="18" y="791"/>
                  <a:pt x="9" y="755"/>
                </a:cubicBezTo>
                <a:cubicBezTo>
                  <a:pt x="9" y="728"/>
                  <a:pt x="9" y="711"/>
                  <a:pt x="9" y="692"/>
                </a:cubicBezTo>
                <a:cubicBezTo>
                  <a:pt x="0" y="674"/>
                  <a:pt x="9" y="647"/>
                  <a:pt x="9" y="629"/>
                </a:cubicBezTo>
                <a:cubicBezTo>
                  <a:pt x="18" y="584"/>
                  <a:pt x="45" y="549"/>
                  <a:pt x="54" y="513"/>
                </a:cubicBezTo>
                <a:cubicBezTo>
                  <a:pt x="63" y="468"/>
                  <a:pt x="63" y="432"/>
                  <a:pt x="63" y="387"/>
                </a:cubicBezTo>
                <a:cubicBezTo>
                  <a:pt x="63" y="369"/>
                  <a:pt x="63" y="342"/>
                  <a:pt x="63" y="324"/>
                </a:cubicBezTo>
                <a:cubicBezTo>
                  <a:pt x="72" y="315"/>
                  <a:pt x="72" y="306"/>
                  <a:pt x="72" y="288"/>
                </a:cubicBezTo>
                <a:cubicBezTo>
                  <a:pt x="81" y="261"/>
                  <a:pt x="81" y="261"/>
                  <a:pt x="81" y="261"/>
                </a:cubicBezTo>
                <a:cubicBezTo>
                  <a:pt x="90" y="216"/>
                  <a:pt x="108" y="180"/>
                  <a:pt x="135" y="144"/>
                </a:cubicBezTo>
                <a:cubicBezTo>
                  <a:pt x="162" y="108"/>
                  <a:pt x="189" y="72"/>
                  <a:pt x="225" y="54"/>
                </a:cubicBezTo>
                <a:cubicBezTo>
                  <a:pt x="261" y="27"/>
                  <a:pt x="306" y="9"/>
                  <a:pt x="351" y="0"/>
                </a:cubicBezTo>
                <a:cubicBezTo>
                  <a:pt x="360" y="9"/>
                  <a:pt x="360" y="9"/>
                  <a:pt x="360" y="9"/>
                </a:cubicBezTo>
                <a:cubicBezTo>
                  <a:pt x="333" y="54"/>
                  <a:pt x="315" y="81"/>
                  <a:pt x="297" y="117"/>
                </a:cubicBezTo>
                <a:cubicBezTo>
                  <a:pt x="243" y="216"/>
                  <a:pt x="243" y="216"/>
                  <a:pt x="243" y="216"/>
                </a:cubicBezTo>
                <a:cubicBezTo>
                  <a:pt x="225" y="243"/>
                  <a:pt x="207" y="270"/>
                  <a:pt x="189" y="306"/>
                </a:cubicBezTo>
                <a:cubicBezTo>
                  <a:pt x="171" y="333"/>
                  <a:pt x="171" y="333"/>
                  <a:pt x="171" y="333"/>
                </a:cubicBezTo>
                <a:cubicBezTo>
                  <a:pt x="171" y="342"/>
                  <a:pt x="162" y="351"/>
                  <a:pt x="162" y="351"/>
                </a:cubicBezTo>
                <a:cubicBezTo>
                  <a:pt x="153" y="360"/>
                  <a:pt x="153" y="369"/>
                  <a:pt x="144" y="378"/>
                </a:cubicBezTo>
                <a:cubicBezTo>
                  <a:pt x="126" y="405"/>
                  <a:pt x="126" y="405"/>
                  <a:pt x="126" y="405"/>
                </a:cubicBezTo>
                <a:cubicBezTo>
                  <a:pt x="108" y="441"/>
                  <a:pt x="90" y="477"/>
                  <a:pt x="90" y="513"/>
                </a:cubicBezTo>
                <a:cubicBezTo>
                  <a:pt x="90" y="558"/>
                  <a:pt x="108" y="593"/>
                  <a:pt x="108" y="638"/>
                </a:cubicBezTo>
                <a:cubicBezTo>
                  <a:pt x="117" y="656"/>
                  <a:pt x="117" y="674"/>
                  <a:pt x="117" y="692"/>
                </a:cubicBezTo>
                <a:cubicBezTo>
                  <a:pt x="108" y="711"/>
                  <a:pt x="108" y="728"/>
                  <a:pt x="108" y="747"/>
                </a:cubicBezTo>
                <a:cubicBezTo>
                  <a:pt x="99" y="791"/>
                  <a:pt x="90" y="827"/>
                  <a:pt x="72" y="872"/>
                </a:cubicBezTo>
                <a:lnTo>
                  <a:pt x="54" y="87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54">
            <a:extLst>
              <a:ext uri="{FF2B5EF4-FFF2-40B4-BE49-F238E27FC236}">
                <a16:creationId xmlns:a16="http://schemas.microsoft.com/office/drawing/2014/main" id="{D26F933A-7AA6-3A4D-83B6-1AAD88169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837" y="8983282"/>
            <a:ext cx="142987" cy="278703"/>
          </a:xfrm>
          <a:custGeom>
            <a:avLst/>
            <a:gdLst>
              <a:gd name="T0" fmla="*/ 261 w 262"/>
              <a:gd name="T1" fmla="*/ 504 h 505"/>
              <a:gd name="T2" fmla="*/ 261 w 262"/>
              <a:gd name="T3" fmla="*/ 504 h 505"/>
              <a:gd name="T4" fmla="*/ 171 w 262"/>
              <a:gd name="T5" fmla="*/ 486 h 505"/>
              <a:gd name="T6" fmla="*/ 108 w 262"/>
              <a:gd name="T7" fmla="*/ 432 h 505"/>
              <a:gd name="T8" fmla="*/ 72 w 262"/>
              <a:gd name="T9" fmla="*/ 360 h 505"/>
              <a:gd name="T10" fmla="*/ 63 w 262"/>
              <a:gd name="T11" fmla="*/ 279 h 505"/>
              <a:gd name="T12" fmla="*/ 45 w 262"/>
              <a:gd name="T13" fmla="*/ 207 h 505"/>
              <a:gd name="T14" fmla="*/ 36 w 262"/>
              <a:gd name="T15" fmla="*/ 135 h 505"/>
              <a:gd name="T16" fmla="*/ 0 w 262"/>
              <a:gd name="T17" fmla="*/ 9 h 505"/>
              <a:gd name="T18" fmla="*/ 9 w 262"/>
              <a:gd name="T19" fmla="*/ 0 h 505"/>
              <a:gd name="T20" fmla="*/ 99 w 262"/>
              <a:gd name="T21" fmla="*/ 117 h 505"/>
              <a:gd name="T22" fmla="*/ 126 w 262"/>
              <a:gd name="T23" fmla="*/ 189 h 505"/>
              <a:gd name="T24" fmla="*/ 153 w 262"/>
              <a:gd name="T25" fmla="*/ 252 h 505"/>
              <a:gd name="T26" fmla="*/ 189 w 262"/>
              <a:gd name="T27" fmla="*/ 315 h 505"/>
              <a:gd name="T28" fmla="*/ 216 w 262"/>
              <a:gd name="T29" fmla="*/ 369 h 505"/>
              <a:gd name="T30" fmla="*/ 234 w 262"/>
              <a:gd name="T31" fmla="*/ 423 h 505"/>
              <a:gd name="T32" fmla="*/ 261 w 262"/>
              <a:gd name="T33" fmla="*/ 495 h 505"/>
              <a:gd name="T34" fmla="*/ 261 w 262"/>
              <a:gd name="T35" fmla="*/ 50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2" h="505">
                <a:moveTo>
                  <a:pt x="261" y="504"/>
                </a:moveTo>
                <a:lnTo>
                  <a:pt x="261" y="504"/>
                </a:lnTo>
                <a:cubicBezTo>
                  <a:pt x="225" y="504"/>
                  <a:pt x="198" y="495"/>
                  <a:pt x="171" y="486"/>
                </a:cubicBezTo>
                <a:cubicBezTo>
                  <a:pt x="144" y="468"/>
                  <a:pt x="126" y="450"/>
                  <a:pt x="108" y="432"/>
                </a:cubicBezTo>
                <a:cubicBezTo>
                  <a:pt x="90" y="405"/>
                  <a:pt x="81" y="378"/>
                  <a:pt x="72" y="360"/>
                </a:cubicBezTo>
                <a:cubicBezTo>
                  <a:pt x="63" y="333"/>
                  <a:pt x="63" y="306"/>
                  <a:pt x="63" y="279"/>
                </a:cubicBezTo>
                <a:cubicBezTo>
                  <a:pt x="54" y="252"/>
                  <a:pt x="54" y="234"/>
                  <a:pt x="45" y="207"/>
                </a:cubicBezTo>
                <a:cubicBezTo>
                  <a:pt x="45" y="189"/>
                  <a:pt x="45" y="162"/>
                  <a:pt x="36" y="135"/>
                </a:cubicBezTo>
                <a:cubicBezTo>
                  <a:pt x="36" y="90"/>
                  <a:pt x="18" y="54"/>
                  <a:pt x="0" y="9"/>
                </a:cubicBezTo>
                <a:cubicBezTo>
                  <a:pt x="9" y="0"/>
                  <a:pt x="9" y="0"/>
                  <a:pt x="9" y="0"/>
                </a:cubicBezTo>
                <a:cubicBezTo>
                  <a:pt x="45" y="36"/>
                  <a:pt x="72" y="72"/>
                  <a:pt x="99" y="117"/>
                </a:cubicBezTo>
                <a:cubicBezTo>
                  <a:pt x="108" y="144"/>
                  <a:pt x="117" y="162"/>
                  <a:pt x="126" y="189"/>
                </a:cubicBezTo>
                <a:cubicBezTo>
                  <a:pt x="135" y="207"/>
                  <a:pt x="144" y="234"/>
                  <a:pt x="153" y="252"/>
                </a:cubicBezTo>
                <a:cubicBezTo>
                  <a:pt x="162" y="279"/>
                  <a:pt x="171" y="297"/>
                  <a:pt x="189" y="315"/>
                </a:cubicBezTo>
                <a:cubicBezTo>
                  <a:pt x="198" y="333"/>
                  <a:pt x="207" y="351"/>
                  <a:pt x="216" y="369"/>
                </a:cubicBezTo>
                <a:cubicBezTo>
                  <a:pt x="234" y="423"/>
                  <a:pt x="234" y="423"/>
                  <a:pt x="234" y="423"/>
                </a:cubicBezTo>
                <a:cubicBezTo>
                  <a:pt x="243" y="441"/>
                  <a:pt x="252" y="468"/>
                  <a:pt x="261" y="495"/>
                </a:cubicBezTo>
                <a:lnTo>
                  <a:pt x="261" y="50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55">
            <a:extLst>
              <a:ext uri="{FF2B5EF4-FFF2-40B4-BE49-F238E27FC236}">
                <a16:creationId xmlns:a16="http://schemas.microsoft.com/office/drawing/2014/main" id="{65B37357-53E3-8D49-B195-69B69BBE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825" y="9388008"/>
            <a:ext cx="252044" cy="75128"/>
          </a:xfrm>
          <a:custGeom>
            <a:avLst/>
            <a:gdLst>
              <a:gd name="T0" fmla="*/ 0 w 459"/>
              <a:gd name="T1" fmla="*/ 36 h 136"/>
              <a:gd name="T2" fmla="*/ 0 w 459"/>
              <a:gd name="T3" fmla="*/ 36 h 136"/>
              <a:gd name="T4" fmla="*/ 36 w 459"/>
              <a:gd name="T5" fmla="*/ 18 h 136"/>
              <a:gd name="T6" fmla="*/ 63 w 459"/>
              <a:gd name="T7" fmla="*/ 9 h 136"/>
              <a:gd name="T8" fmla="*/ 90 w 459"/>
              <a:gd name="T9" fmla="*/ 9 h 136"/>
              <a:gd name="T10" fmla="*/ 117 w 459"/>
              <a:gd name="T11" fmla="*/ 0 h 136"/>
              <a:gd name="T12" fmla="*/ 171 w 459"/>
              <a:gd name="T13" fmla="*/ 9 h 136"/>
              <a:gd name="T14" fmla="*/ 198 w 459"/>
              <a:gd name="T15" fmla="*/ 18 h 136"/>
              <a:gd name="T16" fmla="*/ 225 w 459"/>
              <a:gd name="T17" fmla="*/ 18 h 136"/>
              <a:gd name="T18" fmla="*/ 252 w 459"/>
              <a:gd name="T19" fmla="*/ 27 h 136"/>
              <a:gd name="T20" fmla="*/ 279 w 459"/>
              <a:gd name="T21" fmla="*/ 27 h 136"/>
              <a:gd name="T22" fmla="*/ 306 w 459"/>
              <a:gd name="T23" fmla="*/ 27 h 136"/>
              <a:gd name="T24" fmla="*/ 333 w 459"/>
              <a:gd name="T25" fmla="*/ 27 h 136"/>
              <a:gd name="T26" fmla="*/ 449 w 459"/>
              <a:gd name="T27" fmla="*/ 18 h 136"/>
              <a:gd name="T28" fmla="*/ 458 w 459"/>
              <a:gd name="T29" fmla="*/ 36 h 136"/>
              <a:gd name="T30" fmla="*/ 351 w 459"/>
              <a:gd name="T31" fmla="*/ 90 h 136"/>
              <a:gd name="T32" fmla="*/ 315 w 459"/>
              <a:gd name="T33" fmla="*/ 99 h 136"/>
              <a:gd name="T34" fmla="*/ 288 w 459"/>
              <a:gd name="T35" fmla="*/ 108 h 136"/>
              <a:gd name="T36" fmla="*/ 261 w 459"/>
              <a:gd name="T37" fmla="*/ 117 h 136"/>
              <a:gd name="T38" fmla="*/ 225 w 459"/>
              <a:gd name="T39" fmla="*/ 117 h 136"/>
              <a:gd name="T40" fmla="*/ 171 w 459"/>
              <a:gd name="T41" fmla="*/ 126 h 136"/>
              <a:gd name="T42" fmla="*/ 135 w 459"/>
              <a:gd name="T43" fmla="*/ 135 h 136"/>
              <a:gd name="T44" fmla="*/ 108 w 459"/>
              <a:gd name="T45" fmla="*/ 126 h 136"/>
              <a:gd name="T46" fmla="*/ 72 w 459"/>
              <a:gd name="T47" fmla="*/ 117 h 136"/>
              <a:gd name="T48" fmla="*/ 45 w 459"/>
              <a:gd name="T49" fmla="*/ 99 h 136"/>
              <a:gd name="T50" fmla="*/ 18 w 459"/>
              <a:gd name="T51" fmla="*/ 72 h 136"/>
              <a:gd name="T52" fmla="*/ 0 w 459"/>
              <a:gd name="T53" fmla="*/ 45 h 136"/>
              <a:gd name="T54" fmla="*/ 0 w 459"/>
              <a:gd name="T55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9" h="136">
                <a:moveTo>
                  <a:pt x="0" y="36"/>
                </a:moveTo>
                <a:lnTo>
                  <a:pt x="0" y="36"/>
                </a:lnTo>
                <a:cubicBezTo>
                  <a:pt x="9" y="27"/>
                  <a:pt x="18" y="27"/>
                  <a:pt x="36" y="18"/>
                </a:cubicBezTo>
                <a:cubicBezTo>
                  <a:pt x="45" y="18"/>
                  <a:pt x="54" y="18"/>
                  <a:pt x="63" y="9"/>
                </a:cubicBezTo>
                <a:cubicBezTo>
                  <a:pt x="72" y="9"/>
                  <a:pt x="81" y="9"/>
                  <a:pt x="90" y="9"/>
                </a:cubicBezTo>
                <a:cubicBezTo>
                  <a:pt x="99" y="9"/>
                  <a:pt x="108" y="0"/>
                  <a:pt x="117" y="0"/>
                </a:cubicBezTo>
                <a:cubicBezTo>
                  <a:pt x="135" y="0"/>
                  <a:pt x="153" y="0"/>
                  <a:pt x="171" y="9"/>
                </a:cubicBezTo>
                <a:cubicBezTo>
                  <a:pt x="198" y="18"/>
                  <a:pt x="198" y="18"/>
                  <a:pt x="198" y="18"/>
                </a:cubicBezTo>
                <a:cubicBezTo>
                  <a:pt x="207" y="18"/>
                  <a:pt x="216" y="18"/>
                  <a:pt x="225" y="18"/>
                </a:cubicBezTo>
                <a:cubicBezTo>
                  <a:pt x="252" y="27"/>
                  <a:pt x="252" y="27"/>
                  <a:pt x="252" y="27"/>
                </a:cubicBezTo>
                <a:cubicBezTo>
                  <a:pt x="279" y="27"/>
                  <a:pt x="279" y="27"/>
                  <a:pt x="279" y="27"/>
                </a:cubicBezTo>
                <a:cubicBezTo>
                  <a:pt x="306" y="27"/>
                  <a:pt x="306" y="27"/>
                  <a:pt x="306" y="27"/>
                </a:cubicBezTo>
                <a:cubicBezTo>
                  <a:pt x="333" y="27"/>
                  <a:pt x="333" y="27"/>
                  <a:pt x="333" y="27"/>
                </a:cubicBezTo>
                <a:cubicBezTo>
                  <a:pt x="377" y="27"/>
                  <a:pt x="413" y="27"/>
                  <a:pt x="449" y="18"/>
                </a:cubicBezTo>
                <a:cubicBezTo>
                  <a:pt x="458" y="36"/>
                  <a:pt x="458" y="36"/>
                  <a:pt x="458" y="36"/>
                </a:cubicBezTo>
                <a:cubicBezTo>
                  <a:pt x="422" y="54"/>
                  <a:pt x="386" y="72"/>
                  <a:pt x="351" y="90"/>
                </a:cubicBezTo>
                <a:cubicBezTo>
                  <a:pt x="315" y="99"/>
                  <a:pt x="315" y="99"/>
                  <a:pt x="315" y="99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225" y="117"/>
                  <a:pt x="225" y="117"/>
                  <a:pt x="225" y="117"/>
                </a:cubicBezTo>
                <a:cubicBezTo>
                  <a:pt x="207" y="117"/>
                  <a:pt x="189" y="126"/>
                  <a:pt x="171" y="126"/>
                </a:cubicBezTo>
                <a:cubicBezTo>
                  <a:pt x="153" y="135"/>
                  <a:pt x="144" y="135"/>
                  <a:pt x="135" y="135"/>
                </a:cubicBezTo>
                <a:cubicBezTo>
                  <a:pt x="126" y="126"/>
                  <a:pt x="117" y="126"/>
                  <a:pt x="108" y="126"/>
                </a:cubicBezTo>
                <a:cubicBezTo>
                  <a:pt x="90" y="126"/>
                  <a:pt x="81" y="117"/>
                  <a:pt x="72" y="117"/>
                </a:cubicBezTo>
                <a:cubicBezTo>
                  <a:pt x="63" y="108"/>
                  <a:pt x="54" y="108"/>
                  <a:pt x="45" y="99"/>
                </a:cubicBezTo>
                <a:cubicBezTo>
                  <a:pt x="36" y="90"/>
                  <a:pt x="27" y="81"/>
                  <a:pt x="18" y="72"/>
                </a:cubicBezTo>
                <a:cubicBezTo>
                  <a:pt x="9" y="63"/>
                  <a:pt x="0" y="63"/>
                  <a:pt x="0" y="45"/>
                </a:cubicBezTo>
                <a:lnTo>
                  <a:pt x="0" y="3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56">
            <a:extLst>
              <a:ext uri="{FF2B5EF4-FFF2-40B4-BE49-F238E27FC236}">
                <a16:creationId xmlns:a16="http://schemas.microsoft.com/office/drawing/2014/main" id="{2A451463-C35C-ED4C-989A-A19AB20F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2843" y="8973588"/>
            <a:ext cx="283551" cy="147834"/>
          </a:xfrm>
          <a:custGeom>
            <a:avLst/>
            <a:gdLst>
              <a:gd name="T0" fmla="*/ 0 w 514"/>
              <a:gd name="T1" fmla="*/ 117 h 271"/>
              <a:gd name="T2" fmla="*/ 0 w 514"/>
              <a:gd name="T3" fmla="*/ 117 h 271"/>
              <a:gd name="T4" fmla="*/ 90 w 514"/>
              <a:gd name="T5" fmla="*/ 81 h 271"/>
              <a:gd name="T6" fmla="*/ 180 w 514"/>
              <a:gd name="T7" fmla="*/ 81 h 271"/>
              <a:gd name="T8" fmla="*/ 270 w 514"/>
              <a:gd name="T9" fmla="*/ 108 h 271"/>
              <a:gd name="T10" fmla="*/ 342 w 514"/>
              <a:gd name="T11" fmla="*/ 171 h 271"/>
              <a:gd name="T12" fmla="*/ 342 w 514"/>
              <a:gd name="T13" fmla="*/ 171 h 271"/>
              <a:gd name="T14" fmla="*/ 342 w 514"/>
              <a:gd name="T15" fmla="*/ 180 h 271"/>
              <a:gd name="T16" fmla="*/ 351 w 514"/>
              <a:gd name="T17" fmla="*/ 180 h 271"/>
              <a:gd name="T18" fmla="*/ 351 w 514"/>
              <a:gd name="T19" fmla="*/ 180 h 271"/>
              <a:gd name="T20" fmla="*/ 342 w 514"/>
              <a:gd name="T21" fmla="*/ 189 h 271"/>
              <a:gd name="T22" fmla="*/ 333 w 514"/>
              <a:gd name="T23" fmla="*/ 198 h 271"/>
              <a:gd name="T24" fmla="*/ 342 w 514"/>
              <a:gd name="T25" fmla="*/ 189 h 271"/>
              <a:gd name="T26" fmla="*/ 342 w 514"/>
              <a:gd name="T27" fmla="*/ 180 h 271"/>
              <a:gd name="T28" fmla="*/ 351 w 514"/>
              <a:gd name="T29" fmla="*/ 153 h 271"/>
              <a:gd name="T30" fmla="*/ 378 w 514"/>
              <a:gd name="T31" fmla="*/ 117 h 271"/>
              <a:gd name="T32" fmla="*/ 504 w 514"/>
              <a:gd name="T33" fmla="*/ 0 h 271"/>
              <a:gd name="T34" fmla="*/ 513 w 514"/>
              <a:gd name="T35" fmla="*/ 9 h 271"/>
              <a:gd name="T36" fmla="*/ 432 w 514"/>
              <a:gd name="T37" fmla="*/ 144 h 271"/>
              <a:gd name="T38" fmla="*/ 423 w 514"/>
              <a:gd name="T39" fmla="*/ 180 h 271"/>
              <a:gd name="T40" fmla="*/ 414 w 514"/>
              <a:gd name="T41" fmla="*/ 198 h 271"/>
              <a:gd name="T42" fmla="*/ 414 w 514"/>
              <a:gd name="T43" fmla="*/ 207 h 271"/>
              <a:gd name="T44" fmla="*/ 414 w 514"/>
              <a:gd name="T45" fmla="*/ 216 h 271"/>
              <a:gd name="T46" fmla="*/ 387 w 514"/>
              <a:gd name="T47" fmla="*/ 261 h 271"/>
              <a:gd name="T48" fmla="*/ 369 w 514"/>
              <a:gd name="T49" fmla="*/ 270 h 271"/>
              <a:gd name="T50" fmla="*/ 333 w 514"/>
              <a:gd name="T51" fmla="*/ 270 h 271"/>
              <a:gd name="T52" fmla="*/ 306 w 514"/>
              <a:gd name="T53" fmla="*/ 261 h 271"/>
              <a:gd name="T54" fmla="*/ 288 w 514"/>
              <a:gd name="T55" fmla="*/ 252 h 271"/>
              <a:gd name="T56" fmla="*/ 288 w 514"/>
              <a:gd name="T57" fmla="*/ 252 h 271"/>
              <a:gd name="T58" fmla="*/ 279 w 514"/>
              <a:gd name="T59" fmla="*/ 252 h 271"/>
              <a:gd name="T60" fmla="*/ 216 w 514"/>
              <a:gd name="T61" fmla="*/ 216 h 271"/>
              <a:gd name="T62" fmla="*/ 144 w 514"/>
              <a:gd name="T63" fmla="*/ 198 h 271"/>
              <a:gd name="T64" fmla="*/ 81 w 514"/>
              <a:gd name="T65" fmla="*/ 162 h 271"/>
              <a:gd name="T66" fmla="*/ 0 w 514"/>
              <a:gd name="T67" fmla="*/ 126 h 271"/>
              <a:gd name="T68" fmla="*/ 0 w 514"/>
              <a:gd name="T69" fmla="*/ 11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4" h="271">
                <a:moveTo>
                  <a:pt x="0" y="117"/>
                </a:moveTo>
                <a:lnTo>
                  <a:pt x="0" y="117"/>
                </a:lnTo>
                <a:cubicBezTo>
                  <a:pt x="27" y="99"/>
                  <a:pt x="54" y="81"/>
                  <a:pt x="90" y="81"/>
                </a:cubicBezTo>
                <a:cubicBezTo>
                  <a:pt x="117" y="72"/>
                  <a:pt x="153" y="72"/>
                  <a:pt x="180" y="81"/>
                </a:cubicBezTo>
                <a:cubicBezTo>
                  <a:pt x="207" y="81"/>
                  <a:pt x="243" y="90"/>
                  <a:pt x="270" y="108"/>
                </a:cubicBezTo>
                <a:cubicBezTo>
                  <a:pt x="297" y="126"/>
                  <a:pt x="315" y="153"/>
                  <a:pt x="342" y="171"/>
                </a:cubicBezTo>
                <a:lnTo>
                  <a:pt x="342" y="171"/>
                </a:lnTo>
                <a:cubicBezTo>
                  <a:pt x="342" y="180"/>
                  <a:pt x="342" y="180"/>
                  <a:pt x="342" y="180"/>
                </a:cubicBezTo>
                <a:cubicBezTo>
                  <a:pt x="351" y="180"/>
                  <a:pt x="351" y="180"/>
                  <a:pt x="351" y="180"/>
                </a:cubicBezTo>
                <a:cubicBezTo>
                  <a:pt x="351" y="180"/>
                  <a:pt x="360" y="180"/>
                  <a:pt x="351" y="180"/>
                </a:cubicBezTo>
                <a:lnTo>
                  <a:pt x="342" y="189"/>
                </a:lnTo>
                <a:cubicBezTo>
                  <a:pt x="333" y="198"/>
                  <a:pt x="333" y="198"/>
                  <a:pt x="333" y="198"/>
                </a:cubicBezTo>
                <a:cubicBezTo>
                  <a:pt x="342" y="189"/>
                  <a:pt x="342" y="189"/>
                  <a:pt x="342" y="189"/>
                </a:cubicBezTo>
                <a:cubicBezTo>
                  <a:pt x="342" y="180"/>
                  <a:pt x="342" y="180"/>
                  <a:pt x="342" y="180"/>
                </a:cubicBezTo>
                <a:cubicBezTo>
                  <a:pt x="351" y="171"/>
                  <a:pt x="351" y="162"/>
                  <a:pt x="351" y="153"/>
                </a:cubicBezTo>
                <a:cubicBezTo>
                  <a:pt x="360" y="144"/>
                  <a:pt x="369" y="126"/>
                  <a:pt x="378" y="117"/>
                </a:cubicBezTo>
                <a:cubicBezTo>
                  <a:pt x="414" y="63"/>
                  <a:pt x="459" y="27"/>
                  <a:pt x="504" y="0"/>
                </a:cubicBezTo>
                <a:cubicBezTo>
                  <a:pt x="513" y="9"/>
                  <a:pt x="513" y="9"/>
                  <a:pt x="513" y="9"/>
                </a:cubicBezTo>
                <a:cubicBezTo>
                  <a:pt x="477" y="54"/>
                  <a:pt x="450" y="99"/>
                  <a:pt x="432" y="144"/>
                </a:cubicBezTo>
                <a:cubicBezTo>
                  <a:pt x="423" y="153"/>
                  <a:pt x="423" y="171"/>
                  <a:pt x="423" y="180"/>
                </a:cubicBezTo>
                <a:cubicBezTo>
                  <a:pt x="423" y="189"/>
                  <a:pt x="414" y="189"/>
                  <a:pt x="414" y="198"/>
                </a:cubicBezTo>
                <a:cubicBezTo>
                  <a:pt x="414" y="207"/>
                  <a:pt x="414" y="207"/>
                  <a:pt x="414" y="207"/>
                </a:cubicBezTo>
                <a:lnTo>
                  <a:pt x="414" y="216"/>
                </a:lnTo>
                <a:cubicBezTo>
                  <a:pt x="414" y="225"/>
                  <a:pt x="405" y="243"/>
                  <a:pt x="387" y="261"/>
                </a:cubicBezTo>
                <a:cubicBezTo>
                  <a:pt x="387" y="261"/>
                  <a:pt x="378" y="270"/>
                  <a:pt x="369" y="270"/>
                </a:cubicBezTo>
                <a:cubicBezTo>
                  <a:pt x="351" y="270"/>
                  <a:pt x="342" y="270"/>
                  <a:pt x="333" y="270"/>
                </a:cubicBezTo>
                <a:cubicBezTo>
                  <a:pt x="324" y="270"/>
                  <a:pt x="315" y="261"/>
                  <a:pt x="306" y="261"/>
                </a:cubicBezTo>
                <a:cubicBezTo>
                  <a:pt x="297" y="261"/>
                  <a:pt x="297" y="252"/>
                  <a:pt x="288" y="252"/>
                </a:cubicBezTo>
                <a:lnTo>
                  <a:pt x="288" y="252"/>
                </a:lnTo>
                <a:cubicBezTo>
                  <a:pt x="279" y="252"/>
                  <a:pt x="279" y="252"/>
                  <a:pt x="279" y="252"/>
                </a:cubicBezTo>
                <a:cubicBezTo>
                  <a:pt x="261" y="234"/>
                  <a:pt x="234" y="225"/>
                  <a:pt x="216" y="216"/>
                </a:cubicBezTo>
                <a:cubicBezTo>
                  <a:pt x="189" y="216"/>
                  <a:pt x="171" y="207"/>
                  <a:pt x="144" y="198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54" y="153"/>
                  <a:pt x="27" y="144"/>
                  <a:pt x="0" y="126"/>
                </a:cubicBezTo>
                <a:lnTo>
                  <a:pt x="0" y="11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57">
            <a:extLst>
              <a:ext uri="{FF2B5EF4-FFF2-40B4-BE49-F238E27FC236}">
                <a16:creationId xmlns:a16="http://schemas.microsoft.com/office/drawing/2014/main" id="{7BE4204A-3385-804B-9CAD-41083591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0089" y="8898460"/>
            <a:ext cx="113905" cy="179339"/>
          </a:xfrm>
          <a:custGeom>
            <a:avLst/>
            <a:gdLst>
              <a:gd name="T0" fmla="*/ 180 w 208"/>
              <a:gd name="T1" fmla="*/ 324 h 325"/>
              <a:gd name="T2" fmla="*/ 180 w 208"/>
              <a:gd name="T3" fmla="*/ 324 h 325"/>
              <a:gd name="T4" fmla="*/ 126 w 208"/>
              <a:gd name="T5" fmla="*/ 297 h 325"/>
              <a:gd name="T6" fmla="*/ 90 w 208"/>
              <a:gd name="T7" fmla="*/ 261 h 325"/>
              <a:gd name="T8" fmla="*/ 72 w 208"/>
              <a:gd name="T9" fmla="*/ 225 h 325"/>
              <a:gd name="T10" fmla="*/ 54 w 208"/>
              <a:gd name="T11" fmla="*/ 180 h 325"/>
              <a:gd name="T12" fmla="*/ 45 w 208"/>
              <a:gd name="T13" fmla="*/ 135 h 325"/>
              <a:gd name="T14" fmla="*/ 27 w 208"/>
              <a:gd name="T15" fmla="*/ 90 h 325"/>
              <a:gd name="T16" fmla="*/ 0 w 208"/>
              <a:gd name="T17" fmla="*/ 9 h 325"/>
              <a:gd name="T18" fmla="*/ 9 w 208"/>
              <a:gd name="T19" fmla="*/ 0 h 325"/>
              <a:gd name="T20" fmla="*/ 81 w 208"/>
              <a:gd name="T21" fmla="*/ 63 h 325"/>
              <a:gd name="T22" fmla="*/ 108 w 208"/>
              <a:gd name="T23" fmla="*/ 99 h 325"/>
              <a:gd name="T24" fmla="*/ 144 w 208"/>
              <a:gd name="T25" fmla="*/ 135 h 325"/>
              <a:gd name="T26" fmla="*/ 180 w 208"/>
              <a:gd name="T27" fmla="*/ 171 h 325"/>
              <a:gd name="T28" fmla="*/ 198 w 208"/>
              <a:gd name="T29" fmla="*/ 207 h 325"/>
              <a:gd name="T30" fmla="*/ 207 w 208"/>
              <a:gd name="T31" fmla="*/ 261 h 325"/>
              <a:gd name="T32" fmla="*/ 189 w 208"/>
              <a:gd name="T33" fmla="*/ 315 h 325"/>
              <a:gd name="T34" fmla="*/ 180 w 208"/>
              <a:gd name="T35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" h="325">
                <a:moveTo>
                  <a:pt x="180" y="324"/>
                </a:moveTo>
                <a:lnTo>
                  <a:pt x="180" y="324"/>
                </a:lnTo>
                <a:cubicBezTo>
                  <a:pt x="153" y="315"/>
                  <a:pt x="135" y="306"/>
                  <a:pt x="126" y="297"/>
                </a:cubicBezTo>
                <a:cubicBezTo>
                  <a:pt x="108" y="288"/>
                  <a:pt x="99" y="279"/>
                  <a:pt x="90" y="261"/>
                </a:cubicBezTo>
                <a:cubicBezTo>
                  <a:pt x="81" y="252"/>
                  <a:pt x="72" y="243"/>
                  <a:pt x="72" y="225"/>
                </a:cubicBezTo>
                <a:cubicBezTo>
                  <a:pt x="63" y="207"/>
                  <a:pt x="63" y="198"/>
                  <a:pt x="54" y="180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36" y="126"/>
                  <a:pt x="36" y="108"/>
                  <a:pt x="27" y="90"/>
                </a:cubicBezTo>
                <a:cubicBezTo>
                  <a:pt x="18" y="63"/>
                  <a:pt x="9" y="36"/>
                  <a:pt x="0" y="9"/>
                </a:cubicBezTo>
                <a:cubicBezTo>
                  <a:pt x="9" y="0"/>
                  <a:pt x="9" y="0"/>
                  <a:pt x="9" y="0"/>
                </a:cubicBezTo>
                <a:cubicBezTo>
                  <a:pt x="36" y="18"/>
                  <a:pt x="54" y="36"/>
                  <a:pt x="81" y="63"/>
                </a:cubicBezTo>
                <a:cubicBezTo>
                  <a:pt x="90" y="72"/>
                  <a:pt x="99" y="81"/>
                  <a:pt x="108" y="99"/>
                </a:cubicBezTo>
                <a:cubicBezTo>
                  <a:pt x="126" y="108"/>
                  <a:pt x="135" y="117"/>
                  <a:pt x="144" y="135"/>
                </a:cubicBezTo>
                <a:cubicBezTo>
                  <a:pt x="153" y="144"/>
                  <a:pt x="162" y="153"/>
                  <a:pt x="180" y="171"/>
                </a:cubicBezTo>
                <a:cubicBezTo>
                  <a:pt x="189" y="180"/>
                  <a:pt x="198" y="198"/>
                  <a:pt x="198" y="207"/>
                </a:cubicBezTo>
                <a:cubicBezTo>
                  <a:pt x="198" y="225"/>
                  <a:pt x="207" y="243"/>
                  <a:pt x="207" y="261"/>
                </a:cubicBezTo>
                <a:cubicBezTo>
                  <a:pt x="198" y="279"/>
                  <a:pt x="198" y="297"/>
                  <a:pt x="189" y="315"/>
                </a:cubicBezTo>
                <a:lnTo>
                  <a:pt x="180" y="32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58">
            <a:extLst>
              <a:ext uri="{FF2B5EF4-FFF2-40B4-BE49-F238E27FC236}">
                <a16:creationId xmlns:a16="http://schemas.microsoft.com/office/drawing/2014/main" id="{2DE5F6A1-1844-4748-A53A-223B7140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2563" y="9017211"/>
            <a:ext cx="891849" cy="1029989"/>
          </a:xfrm>
          <a:custGeom>
            <a:avLst/>
            <a:gdLst>
              <a:gd name="T0" fmla="*/ 1593 w 1622"/>
              <a:gd name="T1" fmla="*/ 0 h 1873"/>
              <a:gd name="T2" fmla="*/ 1566 w 1622"/>
              <a:gd name="T3" fmla="*/ 180 h 1873"/>
              <a:gd name="T4" fmla="*/ 1386 w 1622"/>
              <a:gd name="T5" fmla="*/ 261 h 1873"/>
              <a:gd name="T6" fmla="*/ 1224 w 1622"/>
              <a:gd name="T7" fmla="*/ 315 h 1873"/>
              <a:gd name="T8" fmla="*/ 1206 w 1622"/>
              <a:gd name="T9" fmla="*/ 333 h 1873"/>
              <a:gd name="T10" fmla="*/ 1188 w 1622"/>
              <a:gd name="T11" fmla="*/ 351 h 1873"/>
              <a:gd name="T12" fmla="*/ 1098 w 1622"/>
              <a:gd name="T13" fmla="*/ 567 h 1873"/>
              <a:gd name="T14" fmla="*/ 1071 w 1622"/>
              <a:gd name="T15" fmla="*/ 783 h 1873"/>
              <a:gd name="T16" fmla="*/ 1008 w 1622"/>
              <a:gd name="T17" fmla="*/ 863 h 1873"/>
              <a:gd name="T18" fmla="*/ 792 w 1622"/>
              <a:gd name="T19" fmla="*/ 908 h 1873"/>
              <a:gd name="T20" fmla="*/ 648 w 1622"/>
              <a:gd name="T21" fmla="*/ 962 h 1873"/>
              <a:gd name="T22" fmla="*/ 648 w 1622"/>
              <a:gd name="T23" fmla="*/ 998 h 1873"/>
              <a:gd name="T24" fmla="*/ 657 w 1622"/>
              <a:gd name="T25" fmla="*/ 1088 h 1873"/>
              <a:gd name="T26" fmla="*/ 657 w 1622"/>
              <a:gd name="T27" fmla="*/ 1278 h 1873"/>
              <a:gd name="T28" fmla="*/ 576 w 1622"/>
              <a:gd name="T29" fmla="*/ 1458 h 1873"/>
              <a:gd name="T30" fmla="*/ 477 w 1622"/>
              <a:gd name="T31" fmla="*/ 1566 h 1873"/>
              <a:gd name="T32" fmla="*/ 270 w 1622"/>
              <a:gd name="T33" fmla="*/ 1674 h 1873"/>
              <a:gd name="T34" fmla="*/ 162 w 1622"/>
              <a:gd name="T35" fmla="*/ 1736 h 1873"/>
              <a:gd name="T36" fmla="*/ 18 w 1622"/>
              <a:gd name="T37" fmla="*/ 1872 h 1873"/>
              <a:gd name="T38" fmla="*/ 81 w 1622"/>
              <a:gd name="T39" fmla="*/ 1710 h 1873"/>
              <a:gd name="T40" fmla="*/ 225 w 1622"/>
              <a:gd name="T41" fmla="*/ 1592 h 1873"/>
              <a:gd name="T42" fmla="*/ 468 w 1622"/>
              <a:gd name="T43" fmla="*/ 1386 h 1873"/>
              <a:gd name="T44" fmla="*/ 531 w 1622"/>
              <a:gd name="T45" fmla="*/ 1250 h 1873"/>
              <a:gd name="T46" fmla="*/ 540 w 1622"/>
              <a:gd name="T47" fmla="*/ 1052 h 1873"/>
              <a:gd name="T48" fmla="*/ 549 w 1622"/>
              <a:gd name="T49" fmla="*/ 944 h 1873"/>
              <a:gd name="T50" fmla="*/ 594 w 1622"/>
              <a:gd name="T51" fmla="*/ 881 h 1873"/>
              <a:gd name="T52" fmla="*/ 693 w 1622"/>
              <a:gd name="T53" fmla="*/ 854 h 1873"/>
              <a:gd name="T54" fmla="*/ 873 w 1622"/>
              <a:gd name="T55" fmla="*/ 837 h 1873"/>
              <a:gd name="T56" fmla="*/ 1026 w 1622"/>
              <a:gd name="T57" fmla="*/ 810 h 1873"/>
              <a:gd name="T58" fmla="*/ 1026 w 1622"/>
              <a:gd name="T59" fmla="*/ 558 h 1873"/>
              <a:gd name="T60" fmla="*/ 1053 w 1622"/>
              <a:gd name="T61" fmla="*/ 369 h 1873"/>
              <a:gd name="T62" fmla="*/ 1071 w 1622"/>
              <a:gd name="T63" fmla="*/ 324 h 1873"/>
              <a:gd name="T64" fmla="*/ 1125 w 1622"/>
              <a:gd name="T65" fmla="*/ 261 h 1873"/>
              <a:gd name="T66" fmla="*/ 1143 w 1622"/>
              <a:gd name="T67" fmla="*/ 243 h 1873"/>
              <a:gd name="T68" fmla="*/ 1188 w 1622"/>
              <a:gd name="T69" fmla="*/ 216 h 1873"/>
              <a:gd name="T70" fmla="*/ 1449 w 1622"/>
              <a:gd name="T71" fmla="*/ 162 h 1873"/>
              <a:gd name="T72" fmla="*/ 1575 w 1622"/>
              <a:gd name="T73" fmla="*/ 72 h 1873"/>
              <a:gd name="T74" fmla="*/ 1593 w 1622"/>
              <a:gd name="T75" fmla="*/ 0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2" h="1873">
                <a:moveTo>
                  <a:pt x="1593" y="0"/>
                </a:moveTo>
                <a:lnTo>
                  <a:pt x="1593" y="0"/>
                </a:lnTo>
                <a:cubicBezTo>
                  <a:pt x="1611" y="18"/>
                  <a:pt x="1621" y="63"/>
                  <a:pt x="1611" y="90"/>
                </a:cubicBezTo>
                <a:cubicBezTo>
                  <a:pt x="1602" y="126"/>
                  <a:pt x="1584" y="153"/>
                  <a:pt x="1566" y="180"/>
                </a:cubicBezTo>
                <a:cubicBezTo>
                  <a:pt x="1539" y="207"/>
                  <a:pt x="1512" y="225"/>
                  <a:pt x="1485" y="234"/>
                </a:cubicBezTo>
                <a:cubicBezTo>
                  <a:pt x="1449" y="252"/>
                  <a:pt x="1422" y="261"/>
                  <a:pt x="1386" y="261"/>
                </a:cubicBezTo>
                <a:cubicBezTo>
                  <a:pt x="1332" y="279"/>
                  <a:pt x="1278" y="288"/>
                  <a:pt x="1242" y="315"/>
                </a:cubicBezTo>
                <a:cubicBezTo>
                  <a:pt x="1233" y="315"/>
                  <a:pt x="1224" y="315"/>
                  <a:pt x="1224" y="315"/>
                </a:cubicBezTo>
                <a:cubicBezTo>
                  <a:pt x="1215" y="324"/>
                  <a:pt x="1215" y="324"/>
                  <a:pt x="1206" y="333"/>
                </a:cubicBezTo>
                <a:lnTo>
                  <a:pt x="1206" y="333"/>
                </a:lnTo>
                <a:cubicBezTo>
                  <a:pt x="1197" y="333"/>
                  <a:pt x="1197" y="342"/>
                  <a:pt x="1197" y="342"/>
                </a:cubicBezTo>
                <a:lnTo>
                  <a:pt x="1188" y="351"/>
                </a:lnTo>
                <a:cubicBezTo>
                  <a:pt x="1170" y="369"/>
                  <a:pt x="1161" y="387"/>
                  <a:pt x="1143" y="405"/>
                </a:cubicBezTo>
                <a:cubicBezTo>
                  <a:pt x="1125" y="450"/>
                  <a:pt x="1107" y="504"/>
                  <a:pt x="1098" y="567"/>
                </a:cubicBezTo>
                <a:cubicBezTo>
                  <a:pt x="1089" y="621"/>
                  <a:pt x="1080" y="675"/>
                  <a:pt x="1071" y="738"/>
                </a:cubicBezTo>
                <a:cubicBezTo>
                  <a:pt x="1071" y="783"/>
                  <a:pt x="1071" y="783"/>
                  <a:pt x="1071" y="783"/>
                </a:cubicBezTo>
                <a:cubicBezTo>
                  <a:pt x="1071" y="792"/>
                  <a:pt x="1062" y="810"/>
                  <a:pt x="1053" y="828"/>
                </a:cubicBezTo>
                <a:cubicBezTo>
                  <a:pt x="1044" y="845"/>
                  <a:pt x="1026" y="854"/>
                  <a:pt x="1008" y="863"/>
                </a:cubicBezTo>
                <a:cubicBezTo>
                  <a:pt x="990" y="872"/>
                  <a:pt x="981" y="872"/>
                  <a:pt x="963" y="872"/>
                </a:cubicBezTo>
                <a:cubicBezTo>
                  <a:pt x="909" y="881"/>
                  <a:pt x="846" y="890"/>
                  <a:pt x="792" y="908"/>
                </a:cubicBezTo>
                <a:cubicBezTo>
                  <a:pt x="765" y="917"/>
                  <a:pt x="738" y="926"/>
                  <a:pt x="711" y="935"/>
                </a:cubicBezTo>
                <a:cubicBezTo>
                  <a:pt x="684" y="944"/>
                  <a:pt x="657" y="953"/>
                  <a:pt x="648" y="962"/>
                </a:cubicBezTo>
                <a:cubicBezTo>
                  <a:pt x="648" y="971"/>
                  <a:pt x="648" y="971"/>
                  <a:pt x="648" y="971"/>
                </a:cubicBezTo>
                <a:cubicBezTo>
                  <a:pt x="648" y="980"/>
                  <a:pt x="648" y="990"/>
                  <a:pt x="648" y="998"/>
                </a:cubicBezTo>
                <a:cubicBezTo>
                  <a:pt x="648" y="1007"/>
                  <a:pt x="648" y="1026"/>
                  <a:pt x="648" y="1043"/>
                </a:cubicBezTo>
                <a:cubicBezTo>
                  <a:pt x="657" y="1052"/>
                  <a:pt x="657" y="1070"/>
                  <a:pt x="657" y="1088"/>
                </a:cubicBezTo>
                <a:cubicBezTo>
                  <a:pt x="657" y="1115"/>
                  <a:pt x="666" y="1151"/>
                  <a:pt x="666" y="1178"/>
                </a:cubicBezTo>
                <a:cubicBezTo>
                  <a:pt x="657" y="1214"/>
                  <a:pt x="657" y="1242"/>
                  <a:pt x="657" y="1278"/>
                </a:cubicBezTo>
                <a:cubicBezTo>
                  <a:pt x="648" y="1304"/>
                  <a:pt x="639" y="1340"/>
                  <a:pt x="630" y="1367"/>
                </a:cubicBezTo>
                <a:cubicBezTo>
                  <a:pt x="612" y="1403"/>
                  <a:pt x="603" y="1431"/>
                  <a:pt x="576" y="1458"/>
                </a:cubicBezTo>
                <a:cubicBezTo>
                  <a:pt x="558" y="1494"/>
                  <a:pt x="540" y="1511"/>
                  <a:pt x="513" y="1539"/>
                </a:cubicBezTo>
                <a:cubicBezTo>
                  <a:pt x="504" y="1548"/>
                  <a:pt x="486" y="1556"/>
                  <a:pt x="477" y="1566"/>
                </a:cubicBezTo>
                <a:cubicBezTo>
                  <a:pt x="459" y="1575"/>
                  <a:pt x="450" y="1584"/>
                  <a:pt x="432" y="1592"/>
                </a:cubicBezTo>
                <a:cubicBezTo>
                  <a:pt x="378" y="1628"/>
                  <a:pt x="324" y="1656"/>
                  <a:pt x="270" y="1674"/>
                </a:cubicBezTo>
                <a:cubicBezTo>
                  <a:pt x="252" y="1692"/>
                  <a:pt x="225" y="1700"/>
                  <a:pt x="198" y="1710"/>
                </a:cubicBezTo>
                <a:cubicBezTo>
                  <a:pt x="189" y="1719"/>
                  <a:pt x="171" y="1728"/>
                  <a:pt x="162" y="1736"/>
                </a:cubicBezTo>
                <a:cubicBezTo>
                  <a:pt x="144" y="1736"/>
                  <a:pt x="135" y="1746"/>
                  <a:pt x="126" y="1755"/>
                </a:cubicBezTo>
                <a:cubicBezTo>
                  <a:pt x="81" y="1782"/>
                  <a:pt x="36" y="1827"/>
                  <a:pt x="18" y="1872"/>
                </a:cubicBezTo>
                <a:cubicBezTo>
                  <a:pt x="0" y="1872"/>
                  <a:pt x="0" y="1872"/>
                  <a:pt x="0" y="1872"/>
                </a:cubicBezTo>
                <a:cubicBezTo>
                  <a:pt x="9" y="1808"/>
                  <a:pt x="45" y="1755"/>
                  <a:pt x="81" y="1710"/>
                </a:cubicBezTo>
                <a:cubicBezTo>
                  <a:pt x="108" y="1683"/>
                  <a:pt x="126" y="1664"/>
                  <a:pt x="153" y="1647"/>
                </a:cubicBezTo>
                <a:cubicBezTo>
                  <a:pt x="180" y="1628"/>
                  <a:pt x="198" y="1611"/>
                  <a:pt x="225" y="1592"/>
                </a:cubicBezTo>
                <a:cubicBezTo>
                  <a:pt x="279" y="1556"/>
                  <a:pt x="324" y="1530"/>
                  <a:pt x="369" y="1494"/>
                </a:cubicBezTo>
                <a:cubicBezTo>
                  <a:pt x="414" y="1467"/>
                  <a:pt x="450" y="1431"/>
                  <a:pt x="468" y="1386"/>
                </a:cubicBezTo>
                <a:cubicBezTo>
                  <a:pt x="486" y="1367"/>
                  <a:pt x="495" y="1350"/>
                  <a:pt x="504" y="1323"/>
                </a:cubicBezTo>
                <a:cubicBezTo>
                  <a:pt x="513" y="1295"/>
                  <a:pt x="522" y="1278"/>
                  <a:pt x="531" y="1250"/>
                </a:cubicBezTo>
                <a:cubicBezTo>
                  <a:pt x="540" y="1196"/>
                  <a:pt x="540" y="1142"/>
                  <a:pt x="540" y="1088"/>
                </a:cubicBezTo>
                <a:cubicBezTo>
                  <a:pt x="540" y="1079"/>
                  <a:pt x="540" y="1062"/>
                  <a:pt x="540" y="1052"/>
                </a:cubicBezTo>
                <a:cubicBezTo>
                  <a:pt x="540" y="1043"/>
                  <a:pt x="540" y="1026"/>
                  <a:pt x="540" y="1007"/>
                </a:cubicBezTo>
                <a:cubicBezTo>
                  <a:pt x="540" y="990"/>
                  <a:pt x="540" y="962"/>
                  <a:pt x="549" y="944"/>
                </a:cubicBezTo>
                <a:cubicBezTo>
                  <a:pt x="549" y="935"/>
                  <a:pt x="558" y="917"/>
                  <a:pt x="567" y="908"/>
                </a:cubicBezTo>
                <a:cubicBezTo>
                  <a:pt x="576" y="899"/>
                  <a:pt x="585" y="890"/>
                  <a:pt x="594" y="881"/>
                </a:cubicBezTo>
                <a:cubicBezTo>
                  <a:pt x="612" y="872"/>
                  <a:pt x="630" y="863"/>
                  <a:pt x="648" y="863"/>
                </a:cubicBezTo>
                <a:cubicBezTo>
                  <a:pt x="666" y="854"/>
                  <a:pt x="675" y="854"/>
                  <a:pt x="693" y="854"/>
                </a:cubicBezTo>
                <a:cubicBezTo>
                  <a:pt x="720" y="845"/>
                  <a:pt x="756" y="845"/>
                  <a:pt x="783" y="845"/>
                </a:cubicBezTo>
                <a:cubicBezTo>
                  <a:pt x="810" y="837"/>
                  <a:pt x="837" y="837"/>
                  <a:pt x="873" y="837"/>
                </a:cubicBezTo>
                <a:cubicBezTo>
                  <a:pt x="900" y="837"/>
                  <a:pt x="927" y="837"/>
                  <a:pt x="963" y="837"/>
                </a:cubicBezTo>
                <a:cubicBezTo>
                  <a:pt x="990" y="828"/>
                  <a:pt x="1017" y="828"/>
                  <a:pt x="1026" y="810"/>
                </a:cubicBezTo>
                <a:cubicBezTo>
                  <a:pt x="1035" y="792"/>
                  <a:pt x="1035" y="765"/>
                  <a:pt x="1035" y="738"/>
                </a:cubicBezTo>
                <a:cubicBezTo>
                  <a:pt x="1035" y="675"/>
                  <a:pt x="1035" y="621"/>
                  <a:pt x="1026" y="558"/>
                </a:cubicBezTo>
                <a:cubicBezTo>
                  <a:pt x="1026" y="531"/>
                  <a:pt x="1026" y="495"/>
                  <a:pt x="1035" y="468"/>
                </a:cubicBezTo>
                <a:cubicBezTo>
                  <a:pt x="1035" y="432"/>
                  <a:pt x="1044" y="405"/>
                  <a:pt x="1053" y="369"/>
                </a:cubicBezTo>
                <a:cubicBezTo>
                  <a:pt x="1062" y="342"/>
                  <a:pt x="1062" y="342"/>
                  <a:pt x="1062" y="342"/>
                </a:cubicBezTo>
                <a:cubicBezTo>
                  <a:pt x="1062" y="342"/>
                  <a:pt x="1071" y="333"/>
                  <a:pt x="1071" y="324"/>
                </a:cubicBezTo>
                <a:cubicBezTo>
                  <a:pt x="1080" y="306"/>
                  <a:pt x="1089" y="297"/>
                  <a:pt x="1107" y="279"/>
                </a:cubicBezTo>
                <a:cubicBezTo>
                  <a:pt x="1107" y="270"/>
                  <a:pt x="1116" y="270"/>
                  <a:pt x="1125" y="261"/>
                </a:cubicBezTo>
                <a:cubicBezTo>
                  <a:pt x="1125" y="261"/>
                  <a:pt x="1125" y="252"/>
                  <a:pt x="1134" y="252"/>
                </a:cubicBezTo>
                <a:cubicBezTo>
                  <a:pt x="1143" y="243"/>
                  <a:pt x="1143" y="243"/>
                  <a:pt x="1143" y="243"/>
                </a:cubicBezTo>
                <a:cubicBezTo>
                  <a:pt x="1152" y="234"/>
                  <a:pt x="1161" y="234"/>
                  <a:pt x="1161" y="225"/>
                </a:cubicBezTo>
                <a:cubicBezTo>
                  <a:pt x="1170" y="225"/>
                  <a:pt x="1179" y="216"/>
                  <a:pt x="1188" y="216"/>
                </a:cubicBezTo>
                <a:cubicBezTo>
                  <a:pt x="1251" y="180"/>
                  <a:pt x="1314" y="180"/>
                  <a:pt x="1377" y="171"/>
                </a:cubicBezTo>
                <a:cubicBezTo>
                  <a:pt x="1404" y="171"/>
                  <a:pt x="1431" y="162"/>
                  <a:pt x="1449" y="162"/>
                </a:cubicBezTo>
                <a:cubicBezTo>
                  <a:pt x="1476" y="153"/>
                  <a:pt x="1503" y="144"/>
                  <a:pt x="1521" y="126"/>
                </a:cubicBezTo>
                <a:cubicBezTo>
                  <a:pt x="1539" y="117"/>
                  <a:pt x="1557" y="99"/>
                  <a:pt x="1575" y="72"/>
                </a:cubicBezTo>
                <a:cubicBezTo>
                  <a:pt x="1584" y="54"/>
                  <a:pt x="1593" y="27"/>
                  <a:pt x="1584" y="0"/>
                </a:cubicBezTo>
                <a:lnTo>
                  <a:pt x="1593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59">
            <a:extLst>
              <a:ext uri="{FF2B5EF4-FFF2-40B4-BE49-F238E27FC236}">
                <a16:creationId xmlns:a16="http://schemas.microsoft.com/office/drawing/2014/main" id="{72C4B08D-81F6-A345-969F-66CB74E5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831" y="11011754"/>
            <a:ext cx="540441" cy="356254"/>
          </a:xfrm>
          <a:custGeom>
            <a:avLst/>
            <a:gdLst>
              <a:gd name="T0" fmla="*/ 0 w 983"/>
              <a:gd name="T1" fmla="*/ 27 h 649"/>
              <a:gd name="T2" fmla="*/ 0 w 983"/>
              <a:gd name="T3" fmla="*/ 27 h 649"/>
              <a:gd name="T4" fmla="*/ 163 w 983"/>
              <a:gd name="T5" fmla="*/ 0 h 649"/>
              <a:gd name="T6" fmla="*/ 244 w 983"/>
              <a:gd name="T7" fmla="*/ 0 h 649"/>
              <a:gd name="T8" fmla="*/ 316 w 983"/>
              <a:gd name="T9" fmla="*/ 18 h 649"/>
              <a:gd name="T10" fmla="*/ 477 w 983"/>
              <a:gd name="T11" fmla="*/ 72 h 649"/>
              <a:gd name="T12" fmla="*/ 640 w 983"/>
              <a:gd name="T13" fmla="*/ 108 h 649"/>
              <a:gd name="T14" fmla="*/ 721 w 983"/>
              <a:gd name="T15" fmla="*/ 135 h 649"/>
              <a:gd name="T16" fmla="*/ 793 w 983"/>
              <a:gd name="T17" fmla="*/ 198 h 649"/>
              <a:gd name="T18" fmla="*/ 883 w 983"/>
              <a:gd name="T19" fmla="*/ 342 h 649"/>
              <a:gd name="T20" fmla="*/ 928 w 983"/>
              <a:gd name="T21" fmla="*/ 495 h 649"/>
              <a:gd name="T22" fmla="*/ 982 w 983"/>
              <a:gd name="T23" fmla="*/ 639 h 649"/>
              <a:gd name="T24" fmla="*/ 973 w 983"/>
              <a:gd name="T25" fmla="*/ 648 h 649"/>
              <a:gd name="T26" fmla="*/ 838 w 983"/>
              <a:gd name="T27" fmla="*/ 540 h 649"/>
              <a:gd name="T28" fmla="*/ 757 w 983"/>
              <a:gd name="T29" fmla="*/ 396 h 649"/>
              <a:gd name="T30" fmla="*/ 703 w 983"/>
              <a:gd name="T31" fmla="*/ 270 h 649"/>
              <a:gd name="T32" fmla="*/ 658 w 983"/>
              <a:gd name="T33" fmla="*/ 216 h 649"/>
              <a:gd name="T34" fmla="*/ 649 w 983"/>
              <a:gd name="T35" fmla="*/ 198 h 649"/>
              <a:gd name="T36" fmla="*/ 631 w 983"/>
              <a:gd name="T37" fmla="*/ 189 h 649"/>
              <a:gd name="T38" fmla="*/ 604 w 983"/>
              <a:gd name="T39" fmla="*/ 162 h 649"/>
              <a:gd name="T40" fmla="*/ 541 w 983"/>
              <a:gd name="T41" fmla="*/ 126 h 649"/>
              <a:gd name="T42" fmla="*/ 469 w 983"/>
              <a:gd name="T43" fmla="*/ 108 h 649"/>
              <a:gd name="T44" fmla="*/ 307 w 983"/>
              <a:gd name="T45" fmla="*/ 117 h 649"/>
              <a:gd name="T46" fmla="*/ 225 w 983"/>
              <a:gd name="T47" fmla="*/ 108 h 649"/>
              <a:gd name="T48" fmla="*/ 153 w 983"/>
              <a:gd name="T49" fmla="*/ 99 h 649"/>
              <a:gd name="T50" fmla="*/ 0 w 983"/>
              <a:gd name="T51" fmla="*/ 45 h 649"/>
              <a:gd name="T52" fmla="*/ 0 w 983"/>
              <a:gd name="T53" fmla="*/ 27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83" h="649">
                <a:moveTo>
                  <a:pt x="0" y="27"/>
                </a:moveTo>
                <a:lnTo>
                  <a:pt x="0" y="27"/>
                </a:lnTo>
                <a:cubicBezTo>
                  <a:pt x="55" y="9"/>
                  <a:pt x="108" y="9"/>
                  <a:pt x="163" y="0"/>
                </a:cubicBezTo>
                <a:cubicBezTo>
                  <a:pt x="189" y="0"/>
                  <a:pt x="216" y="0"/>
                  <a:pt x="244" y="0"/>
                </a:cubicBezTo>
                <a:cubicBezTo>
                  <a:pt x="271" y="9"/>
                  <a:pt x="289" y="9"/>
                  <a:pt x="316" y="18"/>
                </a:cubicBezTo>
                <a:cubicBezTo>
                  <a:pt x="369" y="27"/>
                  <a:pt x="424" y="54"/>
                  <a:pt x="477" y="72"/>
                </a:cubicBezTo>
                <a:cubicBezTo>
                  <a:pt x="523" y="81"/>
                  <a:pt x="577" y="90"/>
                  <a:pt x="640" y="108"/>
                </a:cubicBezTo>
                <a:cubicBezTo>
                  <a:pt x="667" y="108"/>
                  <a:pt x="694" y="117"/>
                  <a:pt x="721" y="135"/>
                </a:cubicBezTo>
                <a:cubicBezTo>
                  <a:pt x="748" y="153"/>
                  <a:pt x="766" y="171"/>
                  <a:pt x="793" y="198"/>
                </a:cubicBezTo>
                <a:cubicBezTo>
                  <a:pt x="838" y="243"/>
                  <a:pt x="865" y="297"/>
                  <a:pt x="883" y="342"/>
                </a:cubicBezTo>
                <a:cubicBezTo>
                  <a:pt x="901" y="396"/>
                  <a:pt x="910" y="450"/>
                  <a:pt x="928" y="495"/>
                </a:cubicBezTo>
                <a:cubicBezTo>
                  <a:pt x="937" y="540"/>
                  <a:pt x="955" y="585"/>
                  <a:pt x="982" y="639"/>
                </a:cubicBezTo>
                <a:cubicBezTo>
                  <a:pt x="973" y="648"/>
                  <a:pt x="973" y="648"/>
                  <a:pt x="973" y="648"/>
                </a:cubicBezTo>
                <a:cubicBezTo>
                  <a:pt x="919" y="630"/>
                  <a:pt x="865" y="585"/>
                  <a:pt x="838" y="540"/>
                </a:cubicBezTo>
                <a:cubicBezTo>
                  <a:pt x="802" y="486"/>
                  <a:pt x="784" y="441"/>
                  <a:pt x="757" y="396"/>
                </a:cubicBezTo>
                <a:cubicBezTo>
                  <a:pt x="739" y="342"/>
                  <a:pt x="721" y="306"/>
                  <a:pt x="703" y="270"/>
                </a:cubicBezTo>
                <a:cubicBezTo>
                  <a:pt x="694" y="252"/>
                  <a:pt x="676" y="234"/>
                  <a:pt x="658" y="216"/>
                </a:cubicBezTo>
                <a:cubicBezTo>
                  <a:pt x="658" y="207"/>
                  <a:pt x="649" y="207"/>
                  <a:pt x="649" y="198"/>
                </a:cubicBezTo>
                <a:cubicBezTo>
                  <a:pt x="631" y="189"/>
                  <a:pt x="631" y="189"/>
                  <a:pt x="631" y="189"/>
                </a:cubicBezTo>
                <a:cubicBezTo>
                  <a:pt x="622" y="180"/>
                  <a:pt x="622" y="171"/>
                  <a:pt x="604" y="162"/>
                </a:cubicBezTo>
                <a:cubicBezTo>
                  <a:pt x="586" y="153"/>
                  <a:pt x="568" y="135"/>
                  <a:pt x="541" y="126"/>
                </a:cubicBezTo>
                <a:cubicBezTo>
                  <a:pt x="514" y="117"/>
                  <a:pt x="496" y="108"/>
                  <a:pt x="469" y="108"/>
                </a:cubicBezTo>
                <a:cubicBezTo>
                  <a:pt x="415" y="99"/>
                  <a:pt x="361" y="117"/>
                  <a:pt x="307" y="117"/>
                </a:cubicBezTo>
                <a:cubicBezTo>
                  <a:pt x="280" y="117"/>
                  <a:pt x="252" y="117"/>
                  <a:pt x="225" y="108"/>
                </a:cubicBezTo>
                <a:cubicBezTo>
                  <a:pt x="199" y="108"/>
                  <a:pt x="180" y="108"/>
                  <a:pt x="153" y="99"/>
                </a:cubicBezTo>
                <a:cubicBezTo>
                  <a:pt x="100" y="81"/>
                  <a:pt x="45" y="72"/>
                  <a:pt x="0" y="45"/>
                </a:cubicBezTo>
                <a:lnTo>
                  <a:pt x="0" y="2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60">
            <a:extLst>
              <a:ext uri="{FF2B5EF4-FFF2-40B4-BE49-F238E27FC236}">
                <a16:creationId xmlns:a16="http://schemas.microsoft.com/office/drawing/2014/main" id="{155B805C-143D-9745-A3D5-F2D95F6A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875" y="10699122"/>
            <a:ext cx="79976" cy="365949"/>
          </a:xfrm>
          <a:custGeom>
            <a:avLst/>
            <a:gdLst>
              <a:gd name="T0" fmla="*/ 135 w 145"/>
              <a:gd name="T1" fmla="*/ 666 h 667"/>
              <a:gd name="T2" fmla="*/ 135 w 145"/>
              <a:gd name="T3" fmla="*/ 666 h 667"/>
              <a:gd name="T4" fmla="*/ 90 w 145"/>
              <a:gd name="T5" fmla="*/ 639 h 667"/>
              <a:gd name="T6" fmla="*/ 63 w 145"/>
              <a:gd name="T7" fmla="*/ 603 h 667"/>
              <a:gd name="T8" fmla="*/ 36 w 145"/>
              <a:gd name="T9" fmla="*/ 567 h 667"/>
              <a:gd name="T10" fmla="*/ 17 w 145"/>
              <a:gd name="T11" fmla="*/ 522 h 667"/>
              <a:gd name="T12" fmla="*/ 0 w 145"/>
              <a:gd name="T13" fmla="*/ 477 h 667"/>
              <a:gd name="T14" fmla="*/ 0 w 145"/>
              <a:gd name="T15" fmla="*/ 432 h 667"/>
              <a:gd name="T16" fmla="*/ 0 w 145"/>
              <a:gd name="T17" fmla="*/ 387 h 667"/>
              <a:gd name="T18" fmla="*/ 0 w 145"/>
              <a:gd name="T19" fmla="*/ 342 h 667"/>
              <a:gd name="T20" fmla="*/ 0 w 145"/>
              <a:gd name="T21" fmla="*/ 297 h 667"/>
              <a:gd name="T22" fmla="*/ 9 w 145"/>
              <a:gd name="T23" fmla="*/ 252 h 667"/>
              <a:gd name="T24" fmla="*/ 17 w 145"/>
              <a:gd name="T25" fmla="*/ 207 h 667"/>
              <a:gd name="T26" fmla="*/ 27 w 145"/>
              <a:gd name="T27" fmla="*/ 171 h 667"/>
              <a:gd name="T28" fmla="*/ 90 w 145"/>
              <a:gd name="T29" fmla="*/ 0 h 667"/>
              <a:gd name="T30" fmla="*/ 99 w 145"/>
              <a:gd name="T31" fmla="*/ 9 h 667"/>
              <a:gd name="T32" fmla="*/ 90 w 145"/>
              <a:gd name="T33" fmla="*/ 171 h 667"/>
              <a:gd name="T34" fmla="*/ 90 w 145"/>
              <a:gd name="T35" fmla="*/ 216 h 667"/>
              <a:gd name="T36" fmla="*/ 90 w 145"/>
              <a:gd name="T37" fmla="*/ 261 h 667"/>
              <a:gd name="T38" fmla="*/ 90 w 145"/>
              <a:gd name="T39" fmla="*/ 297 h 667"/>
              <a:gd name="T40" fmla="*/ 99 w 145"/>
              <a:gd name="T41" fmla="*/ 342 h 667"/>
              <a:gd name="T42" fmla="*/ 108 w 145"/>
              <a:gd name="T43" fmla="*/ 378 h 667"/>
              <a:gd name="T44" fmla="*/ 117 w 145"/>
              <a:gd name="T45" fmla="*/ 414 h 667"/>
              <a:gd name="T46" fmla="*/ 126 w 145"/>
              <a:gd name="T47" fmla="*/ 450 h 667"/>
              <a:gd name="T48" fmla="*/ 135 w 145"/>
              <a:gd name="T49" fmla="*/ 495 h 667"/>
              <a:gd name="T50" fmla="*/ 144 w 145"/>
              <a:gd name="T51" fmla="*/ 531 h 667"/>
              <a:gd name="T52" fmla="*/ 144 w 145"/>
              <a:gd name="T53" fmla="*/ 576 h 667"/>
              <a:gd name="T54" fmla="*/ 144 w 145"/>
              <a:gd name="T55" fmla="*/ 621 h 667"/>
              <a:gd name="T56" fmla="*/ 144 w 145"/>
              <a:gd name="T57" fmla="*/ 666 h 667"/>
              <a:gd name="T58" fmla="*/ 135 w 145"/>
              <a:gd name="T59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667">
                <a:moveTo>
                  <a:pt x="135" y="666"/>
                </a:moveTo>
                <a:lnTo>
                  <a:pt x="135" y="666"/>
                </a:lnTo>
                <a:cubicBezTo>
                  <a:pt x="117" y="657"/>
                  <a:pt x="108" y="648"/>
                  <a:pt x="90" y="639"/>
                </a:cubicBezTo>
                <a:cubicBezTo>
                  <a:pt x="81" y="630"/>
                  <a:pt x="72" y="621"/>
                  <a:pt x="63" y="603"/>
                </a:cubicBezTo>
                <a:cubicBezTo>
                  <a:pt x="54" y="594"/>
                  <a:pt x="45" y="576"/>
                  <a:pt x="36" y="567"/>
                </a:cubicBezTo>
                <a:cubicBezTo>
                  <a:pt x="27" y="549"/>
                  <a:pt x="27" y="540"/>
                  <a:pt x="17" y="522"/>
                </a:cubicBezTo>
                <a:cubicBezTo>
                  <a:pt x="9" y="513"/>
                  <a:pt x="9" y="495"/>
                  <a:pt x="0" y="477"/>
                </a:cubicBezTo>
                <a:cubicBezTo>
                  <a:pt x="0" y="468"/>
                  <a:pt x="0" y="450"/>
                  <a:pt x="0" y="432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378"/>
                  <a:pt x="0" y="360"/>
                  <a:pt x="0" y="342"/>
                </a:cubicBezTo>
                <a:cubicBezTo>
                  <a:pt x="0" y="297"/>
                  <a:pt x="0" y="297"/>
                  <a:pt x="0" y="297"/>
                </a:cubicBezTo>
                <a:cubicBezTo>
                  <a:pt x="9" y="252"/>
                  <a:pt x="9" y="252"/>
                  <a:pt x="9" y="252"/>
                </a:cubicBezTo>
                <a:cubicBezTo>
                  <a:pt x="17" y="207"/>
                  <a:pt x="17" y="207"/>
                  <a:pt x="17" y="207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45" y="108"/>
                  <a:pt x="63" y="54"/>
                  <a:pt x="90" y="0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63"/>
                  <a:pt x="90" y="117"/>
                  <a:pt x="90" y="171"/>
                </a:cubicBezTo>
                <a:cubicBezTo>
                  <a:pt x="90" y="216"/>
                  <a:pt x="90" y="216"/>
                  <a:pt x="90" y="216"/>
                </a:cubicBezTo>
                <a:cubicBezTo>
                  <a:pt x="90" y="261"/>
                  <a:pt x="90" y="261"/>
                  <a:pt x="90" y="261"/>
                </a:cubicBezTo>
                <a:cubicBezTo>
                  <a:pt x="90" y="297"/>
                  <a:pt x="90" y="297"/>
                  <a:pt x="90" y="297"/>
                </a:cubicBezTo>
                <a:cubicBezTo>
                  <a:pt x="99" y="342"/>
                  <a:pt x="99" y="342"/>
                  <a:pt x="99" y="342"/>
                </a:cubicBezTo>
                <a:cubicBezTo>
                  <a:pt x="99" y="351"/>
                  <a:pt x="108" y="360"/>
                  <a:pt x="108" y="378"/>
                </a:cubicBezTo>
                <a:cubicBezTo>
                  <a:pt x="117" y="414"/>
                  <a:pt x="117" y="414"/>
                  <a:pt x="117" y="414"/>
                </a:cubicBezTo>
                <a:cubicBezTo>
                  <a:pt x="126" y="432"/>
                  <a:pt x="126" y="441"/>
                  <a:pt x="126" y="450"/>
                </a:cubicBezTo>
                <a:cubicBezTo>
                  <a:pt x="135" y="468"/>
                  <a:pt x="135" y="477"/>
                  <a:pt x="135" y="495"/>
                </a:cubicBezTo>
                <a:cubicBezTo>
                  <a:pt x="135" y="504"/>
                  <a:pt x="135" y="522"/>
                  <a:pt x="144" y="531"/>
                </a:cubicBezTo>
                <a:cubicBezTo>
                  <a:pt x="144" y="549"/>
                  <a:pt x="144" y="558"/>
                  <a:pt x="144" y="576"/>
                </a:cubicBezTo>
                <a:cubicBezTo>
                  <a:pt x="144" y="585"/>
                  <a:pt x="144" y="603"/>
                  <a:pt x="144" y="621"/>
                </a:cubicBezTo>
                <a:cubicBezTo>
                  <a:pt x="144" y="630"/>
                  <a:pt x="144" y="648"/>
                  <a:pt x="144" y="666"/>
                </a:cubicBezTo>
                <a:lnTo>
                  <a:pt x="135" y="66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61">
            <a:extLst>
              <a:ext uri="{FF2B5EF4-FFF2-40B4-BE49-F238E27FC236}">
                <a16:creationId xmlns:a16="http://schemas.microsoft.com/office/drawing/2014/main" id="{CBA81002-E90F-CC4E-84C1-7D44F3706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02" y="11154740"/>
            <a:ext cx="247197" cy="84823"/>
          </a:xfrm>
          <a:custGeom>
            <a:avLst/>
            <a:gdLst>
              <a:gd name="T0" fmla="*/ 9 w 451"/>
              <a:gd name="T1" fmla="*/ 9 h 154"/>
              <a:gd name="T2" fmla="*/ 9 w 451"/>
              <a:gd name="T3" fmla="*/ 9 h 154"/>
              <a:gd name="T4" fmla="*/ 45 w 451"/>
              <a:gd name="T5" fmla="*/ 0 h 154"/>
              <a:gd name="T6" fmla="*/ 72 w 451"/>
              <a:gd name="T7" fmla="*/ 0 h 154"/>
              <a:gd name="T8" fmla="*/ 108 w 451"/>
              <a:gd name="T9" fmla="*/ 0 h 154"/>
              <a:gd name="T10" fmla="*/ 135 w 451"/>
              <a:gd name="T11" fmla="*/ 9 h 154"/>
              <a:gd name="T12" fmla="*/ 180 w 451"/>
              <a:gd name="T13" fmla="*/ 27 h 154"/>
              <a:gd name="T14" fmla="*/ 207 w 451"/>
              <a:gd name="T15" fmla="*/ 36 h 154"/>
              <a:gd name="T16" fmla="*/ 234 w 451"/>
              <a:gd name="T17" fmla="*/ 54 h 154"/>
              <a:gd name="T18" fmla="*/ 261 w 451"/>
              <a:gd name="T19" fmla="*/ 63 h 154"/>
              <a:gd name="T20" fmla="*/ 288 w 451"/>
              <a:gd name="T21" fmla="*/ 72 h 154"/>
              <a:gd name="T22" fmla="*/ 315 w 451"/>
              <a:gd name="T23" fmla="*/ 81 h 154"/>
              <a:gd name="T24" fmla="*/ 342 w 451"/>
              <a:gd name="T25" fmla="*/ 81 h 154"/>
              <a:gd name="T26" fmla="*/ 450 w 451"/>
              <a:gd name="T27" fmla="*/ 108 h 154"/>
              <a:gd name="T28" fmla="*/ 450 w 451"/>
              <a:gd name="T29" fmla="*/ 126 h 154"/>
              <a:gd name="T30" fmla="*/ 333 w 451"/>
              <a:gd name="T31" fmla="*/ 144 h 154"/>
              <a:gd name="T32" fmla="*/ 306 w 451"/>
              <a:gd name="T33" fmla="*/ 144 h 154"/>
              <a:gd name="T34" fmla="*/ 270 w 451"/>
              <a:gd name="T35" fmla="*/ 153 h 154"/>
              <a:gd name="T36" fmla="*/ 243 w 451"/>
              <a:gd name="T37" fmla="*/ 144 h 154"/>
              <a:gd name="T38" fmla="*/ 207 w 451"/>
              <a:gd name="T39" fmla="*/ 144 h 154"/>
              <a:gd name="T40" fmla="*/ 144 w 451"/>
              <a:gd name="T41" fmla="*/ 144 h 154"/>
              <a:gd name="T42" fmla="*/ 117 w 451"/>
              <a:gd name="T43" fmla="*/ 135 h 154"/>
              <a:gd name="T44" fmla="*/ 90 w 451"/>
              <a:gd name="T45" fmla="*/ 117 h 154"/>
              <a:gd name="T46" fmla="*/ 63 w 451"/>
              <a:gd name="T47" fmla="*/ 99 h 154"/>
              <a:gd name="T48" fmla="*/ 36 w 451"/>
              <a:gd name="T49" fmla="*/ 81 h 154"/>
              <a:gd name="T50" fmla="*/ 0 w 451"/>
              <a:gd name="T51" fmla="*/ 18 h 154"/>
              <a:gd name="T52" fmla="*/ 9 w 451"/>
              <a:gd name="T53" fmla="*/ 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1" h="154">
                <a:moveTo>
                  <a:pt x="9" y="9"/>
                </a:moveTo>
                <a:lnTo>
                  <a:pt x="9" y="9"/>
                </a:lnTo>
                <a:cubicBezTo>
                  <a:pt x="18" y="9"/>
                  <a:pt x="27" y="9"/>
                  <a:pt x="45" y="0"/>
                </a:cubicBezTo>
                <a:cubicBezTo>
                  <a:pt x="54" y="0"/>
                  <a:pt x="63" y="0"/>
                  <a:pt x="72" y="0"/>
                </a:cubicBezTo>
                <a:cubicBezTo>
                  <a:pt x="81" y="0"/>
                  <a:pt x="90" y="0"/>
                  <a:pt x="108" y="0"/>
                </a:cubicBezTo>
                <a:cubicBezTo>
                  <a:pt x="117" y="0"/>
                  <a:pt x="126" y="9"/>
                  <a:pt x="135" y="9"/>
                </a:cubicBezTo>
                <a:cubicBezTo>
                  <a:pt x="153" y="9"/>
                  <a:pt x="162" y="18"/>
                  <a:pt x="180" y="27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16" y="45"/>
                  <a:pt x="225" y="45"/>
                  <a:pt x="234" y="54"/>
                </a:cubicBezTo>
                <a:cubicBezTo>
                  <a:pt x="261" y="63"/>
                  <a:pt x="261" y="63"/>
                  <a:pt x="261" y="63"/>
                </a:cubicBezTo>
                <a:cubicBezTo>
                  <a:pt x="288" y="72"/>
                  <a:pt x="288" y="72"/>
                  <a:pt x="288" y="72"/>
                </a:cubicBezTo>
                <a:cubicBezTo>
                  <a:pt x="315" y="81"/>
                  <a:pt x="315" y="81"/>
                  <a:pt x="315" y="81"/>
                </a:cubicBezTo>
                <a:cubicBezTo>
                  <a:pt x="342" y="81"/>
                  <a:pt x="342" y="81"/>
                  <a:pt x="342" y="81"/>
                </a:cubicBezTo>
                <a:cubicBezTo>
                  <a:pt x="378" y="99"/>
                  <a:pt x="414" y="99"/>
                  <a:pt x="450" y="108"/>
                </a:cubicBezTo>
                <a:cubicBezTo>
                  <a:pt x="450" y="126"/>
                  <a:pt x="450" y="126"/>
                  <a:pt x="450" y="126"/>
                </a:cubicBezTo>
                <a:cubicBezTo>
                  <a:pt x="414" y="135"/>
                  <a:pt x="378" y="144"/>
                  <a:pt x="333" y="144"/>
                </a:cubicBezTo>
                <a:cubicBezTo>
                  <a:pt x="306" y="144"/>
                  <a:pt x="306" y="144"/>
                  <a:pt x="306" y="144"/>
                </a:cubicBezTo>
                <a:cubicBezTo>
                  <a:pt x="270" y="153"/>
                  <a:pt x="270" y="153"/>
                  <a:pt x="270" y="153"/>
                </a:cubicBezTo>
                <a:cubicBezTo>
                  <a:pt x="243" y="144"/>
                  <a:pt x="243" y="144"/>
                  <a:pt x="243" y="144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189" y="144"/>
                  <a:pt x="171" y="144"/>
                  <a:pt x="144" y="144"/>
                </a:cubicBezTo>
                <a:cubicBezTo>
                  <a:pt x="135" y="144"/>
                  <a:pt x="126" y="135"/>
                  <a:pt x="117" y="135"/>
                </a:cubicBezTo>
                <a:cubicBezTo>
                  <a:pt x="108" y="135"/>
                  <a:pt x="99" y="126"/>
                  <a:pt x="90" y="117"/>
                </a:cubicBezTo>
                <a:cubicBezTo>
                  <a:pt x="81" y="117"/>
                  <a:pt x="72" y="108"/>
                  <a:pt x="63" y="99"/>
                </a:cubicBezTo>
                <a:cubicBezTo>
                  <a:pt x="54" y="99"/>
                  <a:pt x="45" y="90"/>
                  <a:pt x="36" y="81"/>
                </a:cubicBezTo>
                <a:cubicBezTo>
                  <a:pt x="27" y="63"/>
                  <a:pt x="9" y="45"/>
                  <a:pt x="0" y="18"/>
                </a:cubicBezTo>
                <a:lnTo>
                  <a:pt x="9" y="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62">
            <a:extLst>
              <a:ext uri="{FF2B5EF4-FFF2-40B4-BE49-F238E27FC236}">
                <a16:creationId xmlns:a16="http://schemas.microsoft.com/office/drawing/2014/main" id="{68351371-A1BC-D042-8AED-B37B214F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5317" y="10284704"/>
            <a:ext cx="499241" cy="816719"/>
          </a:xfrm>
          <a:custGeom>
            <a:avLst/>
            <a:gdLst>
              <a:gd name="T0" fmla="*/ 143 w 909"/>
              <a:gd name="T1" fmla="*/ 0 h 1486"/>
              <a:gd name="T2" fmla="*/ 143 w 909"/>
              <a:gd name="T3" fmla="*/ 0 h 1486"/>
              <a:gd name="T4" fmla="*/ 116 w 909"/>
              <a:gd name="T5" fmla="*/ 234 h 1486"/>
              <a:gd name="T6" fmla="*/ 107 w 909"/>
              <a:gd name="T7" fmla="*/ 288 h 1486"/>
              <a:gd name="T8" fmla="*/ 107 w 909"/>
              <a:gd name="T9" fmla="*/ 342 h 1486"/>
              <a:gd name="T10" fmla="*/ 107 w 909"/>
              <a:gd name="T11" fmla="*/ 369 h 1486"/>
              <a:gd name="T12" fmla="*/ 107 w 909"/>
              <a:gd name="T13" fmla="*/ 396 h 1486"/>
              <a:gd name="T14" fmla="*/ 107 w 909"/>
              <a:gd name="T15" fmla="*/ 423 h 1486"/>
              <a:gd name="T16" fmla="*/ 107 w 909"/>
              <a:gd name="T17" fmla="*/ 450 h 1486"/>
              <a:gd name="T18" fmla="*/ 116 w 909"/>
              <a:gd name="T19" fmla="*/ 675 h 1486"/>
              <a:gd name="T20" fmla="*/ 134 w 909"/>
              <a:gd name="T21" fmla="*/ 729 h 1486"/>
              <a:gd name="T22" fmla="*/ 161 w 909"/>
              <a:gd name="T23" fmla="*/ 783 h 1486"/>
              <a:gd name="T24" fmla="*/ 188 w 909"/>
              <a:gd name="T25" fmla="*/ 828 h 1486"/>
              <a:gd name="T26" fmla="*/ 224 w 909"/>
              <a:gd name="T27" fmla="*/ 873 h 1486"/>
              <a:gd name="T28" fmla="*/ 260 w 909"/>
              <a:gd name="T29" fmla="*/ 909 h 1486"/>
              <a:gd name="T30" fmla="*/ 305 w 909"/>
              <a:gd name="T31" fmla="*/ 927 h 1486"/>
              <a:gd name="T32" fmla="*/ 359 w 909"/>
              <a:gd name="T33" fmla="*/ 945 h 1486"/>
              <a:gd name="T34" fmla="*/ 413 w 909"/>
              <a:gd name="T35" fmla="*/ 972 h 1486"/>
              <a:gd name="T36" fmla="*/ 629 w 909"/>
              <a:gd name="T37" fmla="*/ 1089 h 1486"/>
              <a:gd name="T38" fmla="*/ 908 w 909"/>
              <a:gd name="T39" fmla="*/ 1476 h 1486"/>
              <a:gd name="T40" fmla="*/ 899 w 909"/>
              <a:gd name="T41" fmla="*/ 1485 h 1486"/>
              <a:gd name="T42" fmla="*/ 809 w 909"/>
              <a:gd name="T43" fmla="*/ 1404 h 1486"/>
              <a:gd name="T44" fmla="*/ 728 w 909"/>
              <a:gd name="T45" fmla="*/ 1332 h 1486"/>
              <a:gd name="T46" fmla="*/ 548 w 909"/>
              <a:gd name="T47" fmla="*/ 1197 h 1486"/>
              <a:gd name="T48" fmla="*/ 359 w 909"/>
              <a:gd name="T49" fmla="*/ 1071 h 1486"/>
              <a:gd name="T50" fmla="*/ 314 w 909"/>
              <a:gd name="T51" fmla="*/ 1044 h 1486"/>
              <a:gd name="T52" fmla="*/ 260 w 909"/>
              <a:gd name="T53" fmla="*/ 1017 h 1486"/>
              <a:gd name="T54" fmla="*/ 206 w 909"/>
              <a:gd name="T55" fmla="*/ 972 h 1486"/>
              <a:gd name="T56" fmla="*/ 170 w 909"/>
              <a:gd name="T57" fmla="*/ 909 h 1486"/>
              <a:gd name="T58" fmla="*/ 116 w 909"/>
              <a:gd name="T59" fmla="*/ 801 h 1486"/>
              <a:gd name="T60" fmla="*/ 98 w 909"/>
              <a:gd name="T61" fmla="*/ 747 h 1486"/>
              <a:gd name="T62" fmla="*/ 80 w 909"/>
              <a:gd name="T63" fmla="*/ 693 h 1486"/>
              <a:gd name="T64" fmla="*/ 0 w 909"/>
              <a:gd name="T65" fmla="*/ 459 h 1486"/>
              <a:gd name="T66" fmla="*/ 0 w 909"/>
              <a:gd name="T67" fmla="*/ 396 h 1486"/>
              <a:gd name="T68" fmla="*/ 0 w 909"/>
              <a:gd name="T69" fmla="*/ 369 h 1486"/>
              <a:gd name="T70" fmla="*/ 0 w 909"/>
              <a:gd name="T71" fmla="*/ 333 h 1486"/>
              <a:gd name="T72" fmla="*/ 9 w 909"/>
              <a:gd name="T73" fmla="*/ 270 h 1486"/>
              <a:gd name="T74" fmla="*/ 18 w 909"/>
              <a:gd name="T75" fmla="*/ 216 h 1486"/>
              <a:gd name="T76" fmla="*/ 125 w 909"/>
              <a:gd name="T77" fmla="*/ 0 h 1486"/>
              <a:gd name="T78" fmla="*/ 143 w 909"/>
              <a:gd name="T79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9" h="1486">
                <a:moveTo>
                  <a:pt x="143" y="0"/>
                </a:moveTo>
                <a:lnTo>
                  <a:pt x="143" y="0"/>
                </a:lnTo>
                <a:cubicBezTo>
                  <a:pt x="125" y="81"/>
                  <a:pt x="116" y="153"/>
                  <a:pt x="116" y="234"/>
                </a:cubicBezTo>
                <a:cubicBezTo>
                  <a:pt x="107" y="252"/>
                  <a:pt x="107" y="270"/>
                  <a:pt x="107" y="288"/>
                </a:cubicBezTo>
                <a:cubicBezTo>
                  <a:pt x="107" y="306"/>
                  <a:pt x="107" y="324"/>
                  <a:pt x="107" y="342"/>
                </a:cubicBezTo>
                <a:cubicBezTo>
                  <a:pt x="107" y="351"/>
                  <a:pt x="107" y="360"/>
                  <a:pt x="107" y="369"/>
                </a:cubicBezTo>
                <a:cubicBezTo>
                  <a:pt x="107" y="378"/>
                  <a:pt x="107" y="387"/>
                  <a:pt x="107" y="396"/>
                </a:cubicBezTo>
                <a:cubicBezTo>
                  <a:pt x="107" y="405"/>
                  <a:pt x="107" y="414"/>
                  <a:pt x="107" y="423"/>
                </a:cubicBezTo>
                <a:cubicBezTo>
                  <a:pt x="107" y="432"/>
                  <a:pt x="107" y="441"/>
                  <a:pt x="107" y="450"/>
                </a:cubicBezTo>
                <a:cubicBezTo>
                  <a:pt x="98" y="522"/>
                  <a:pt x="98" y="603"/>
                  <a:pt x="116" y="675"/>
                </a:cubicBezTo>
                <a:cubicBezTo>
                  <a:pt x="116" y="693"/>
                  <a:pt x="125" y="711"/>
                  <a:pt x="134" y="729"/>
                </a:cubicBezTo>
                <a:cubicBezTo>
                  <a:pt x="143" y="747"/>
                  <a:pt x="152" y="765"/>
                  <a:pt x="161" y="783"/>
                </a:cubicBezTo>
                <a:cubicBezTo>
                  <a:pt x="170" y="801"/>
                  <a:pt x="179" y="819"/>
                  <a:pt x="188" y="828"/>
                </a:cubicBezTo>
                <a:cubicBezTo>
                  <a:pt x="197" y="846"/>
                  <a:pt x="206" y="864"/>
                  <a:pt x="224" y="873"/>
                </a:cubicBezTo>
                <a:cubicBezTo>
                  <a:pt x="233" y="882"/>
                  <a:pt x="251" y="900"/>
                  <a:pt x="260" y="909"/>
                </a:cubicBezTo>
                <a:cubicBezTo>
                  <a:pt x="278" y="918"/>
                  <a:pt x="287" y="918"/>
                  <a:pt x="305" y="927"/>
                </a:cubicBezTo>
                <a:cubicBezTo>
                  <a:pt x="359" y="945"/>
                  <a:pt x="359" y="945"/>
                  <a:pt x="359" y="945"/>
                </a:cubicBezTo>
                <a:cubicBezTo>
                  <a:pt x="377" y="954"/>
                  <a:pt x="395" y="963"/>
                  <a:pt x="413" y="972"/>
                </a:cubicBezTo>
                <a:cubicBezTo>
                  <a:pt x="485" y="999"/>
                  <a:pt x="557" y="1035"/>
                  <a:pt x="629" y="1089"/>
                </a:cubicBezTo>
                <a:cubicBezTo>
                  <a:pt x="755" y="1188"/>
                  <a:pt x="854" y="1323"/>
                  <a:pt x="908" y="1476"/>
                </a:cubicBezTo>
                <a:cubicBezTo>
                  <a:pt x="899" y="1485"/>
                  <a:pt x="899" y="1485"/>
                  <a:pt x="899" y="1485"/>
                </a:cubicBezTo>
                <a:cubicBezTo>
                  <a:pt x="872" y="1458"/>
                  <a:pt x="845" y="1431"/>
                  <a:pt x="809" y="1404"/>
                </a:cubicBezTo>
                <a:cubicBezTo>
                  <a:pt x="782" y="1377"/>
                  <a:pt x="755" y="1350"/>
                  <a:pt x="728" y="1332"/>
                </a:cubicBezTo>
                <a:cubicBezTo>
                  <a:pt x="665" y="1278"/>
                  <a:pt x="611" y="1233"/>
                  <a:pt x="548" y="1197"/>
                </a:cubicBezTo>
                <a:cubicBezTo>
                  <a:pt x="485" y="1152"/>
                  <a:pt x="431" y="1107"/>
                  <a:pt x="359" y="1071"/>
                </a:cubicBezTo>
                <a:cubicBezTo>
                  <a:pt x="350" y="1062"/>
                  <a:pt x="332" y="1053"/>
                  <a:pt x="314" y="1044"/>
                </a:cubicBezTo>
                <a:cubicBezTo>
                  <a:pt x="296" y="1035"/>
                  <a:pt x="278" y="1026"/>
                  <a:pt x="260" y="1017"/>
                </a:cubicBezTo>
                <a:cubicBezTo>
                  <a:pt x="242" y="999"/>
                  <a:pt x="224" y="990"/>
                  <a:pt x="206" y="972"/>
                </a:cubicBezTo>
                <a:cubicBezTo>
                  <a:pt x="188" y="954"/>
                  <a:pt x="179" y="936"/>
                  <a:pt x="170" y="909"/>
                </a:cubicBezTo>
                <a:cubicBezTo>
                  <a:pt x="143" y="873"/>
                  <a:pt x="134" y="837"/>
                  <a:pt x="116" y="801"/>
                </a:cubicBezTo>
                <a:cubicBezTo>
                  <a:pt x="116" y="783"/>
                  <a:pt x="107" y="765"/>
                  <a:pt x="98" y="747"/>
                </a:cubicBezTo>
                <a:cubicBezTo>
                  <a:pt x="89" y="729"/>
                  <a:pt x="80" y="711"/>
                  <a:pt x="80" y="693"/>
                </a:cubicBezTo>
                <a:cubicBezTo>
                  <a:pt x="53" y="612"/>
                  <a:pt x="18" y="540"/>
                  <a:pt x="0" y="459"/>
                </a:cubicBezTo>
                <a:cubicBezTo>
                  <a:pt x="0" y="441"/>
                  <a:pt x="0" y="414"/>
                  <a:pt x="0" y="396"/>
                </a:cubicBezTo>
                <a:cubicBezTo>
                  <a:pt x="0" y="387"/>
                  <a:pt x="0" y="378"/>
                  <a:pt x="0" y="369"/>
                </a:cubicBezTo>
                <a:cubicBezTo>
                  <a:pt x="0" y="351"/>
                  <a:pt x="0" y="342"/>
                  <a:pt x="0" y="333"/>
                </a:cubicBezTo>
                <a:cubicBezTo>
                  <a:pt x="0" y="315"/>
                  <a:pt x="0" y="297"/>
                  <a:pt x="9" y="270"/>
                </a:cubicBezTo>
                <a:cubicBezTo>
                  <a:pt x="9" y="252"/>
                  <a:pt x="18" y="234"/>
                  <a:pt x="18" y="216"/>
                </a:cubicBezTo>
                <a:cubicBezTo>
                  <a:pt x="44" y="135"/>
                  <a:pt x="71" y="54"/>
                  <a:pt x="125" y="0"/>
                </a:cubicBezTo>
                <a:lnTo>
                  <a:pt x="143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63">
            <a:extLst>
              <a:ext uri="{FF2B5EF4-FFF2-40B4-BE49-F238E27FC236}">
                <a16:creationId xmlns:a16="http://schemas.microsoft.com/office/drawing/2014/main" id="{686E1658-B6E3-9843-ABD7-40DB5E8D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5831" y="10846956"/>
            <a:ext cx="407149" cy="75128"/>
          </a:xfrm>
          <a:custGeom>
            <a:avLst/>
            <a:gdLst>
              <a:gd name="T0" fmla="*/ 0 w 739"/>
              <a:gd name="T1" fmla="*/ 81 h 136"/>
              <a:gd name="T2" fmla="*/ 0 w 739"/>
              <a:gd name="T3" fmla="*/ 81 h 136"/>
              <a:gd name="T4" fmla="*/ 90 w 739"/>
              <a:gd name="T5" fmla="*/ 36 h 136"/>
              <a:gd name="T6" fmla="*/ 180 w 739"/>
              <a:gd name="T7" fmla="*/ 9 h 136"/>
              <a:gd name="T8" fmla="*/ 270 w 739"/>
              <a:gd name="T9" fmla="*/ 9 h 136"/>
              <a:gd name="T10" fmla="*/ 369 w 739"/>
              <a:gd name="T11" fmla="*/ 9 h 136"/>
              <a:gd name="T12" fmla="*/ 459 w 739"/>
              <a:gd name="T13" fmla="*/ 18 h 136"/>
              <a:gd name="T14" fmla="*/ 549 w 739"/>
              <a:gd name="T15" fmla="*/ 18 h 136"/>
              <a:gd name="T16" fmla="*/ 738 w 739"/>
              <a:gd name="T17" fmla="*/ 27 h 136"/>
              <a:gd name="T18" fmla="*/ 738 w 739"/>
              <a:gd name="T19" fmla="*/ 45 h 136"/>
              <a:gd name="T20" fmla="*/ 558 w 739"/>
              <a:gd name="T21" fmla="*/ 81 h 136"/>
              <a:gd name="T22" fmla="*/ 468 w 739"/>
              <a:gd name="T23" fmla="*/ 99 h 136"/>
              <a:gd name="T24" fmla="*/ 369 w 739"/>
              <a:gd name="T25" fmla="*/ 108 h 136"/>
              <a:gd name="T26" fmla="*/ 279 w 739"/>
              <a:gd name="T27" fmla="*/ 126 h 136"/>
              <a:gd name="T28" fmla="*/ 189 w 739"/>
              <a:gd name="T29" fmla="*/ 135 h 136"/>
              <a:gd name="T30" fmla="*/ 90 w 739"/>
              <a:gd name="T31" fmla="*/ 117 h 136"/>
              <a:gd name="T32" fmla="*/ 0 w 739"/>
              <a:gd name="T33" fmla="*/ 90 h 136"/>
              <a:gd name="T34" fmla="*/ 0 w 739"/>
              <a:gd name="T35" fmla="*/ 8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9" h="136">
                <a:moveTo>
                  <a:pt x="0" y="81"/>
                </a:moveTo>
                <a:lnTo>
                  <a:pt x="0" y="81"/>
                </a:lnTo>
                <a:cubicBezTo>
                  <a:pt x="27" y="63"/>
                  <a:pt x="54" y="45"/>
                  <a:pt x="90" y="36"/>
                </a:cubicBezTo>
                <a:cubicBezTo>
                  <a:pt x="117" y="27"/>
                  <a:pt x="153" y="18"/>
                  <a:pt x="180" y="9"/>
                </a:cubicBezTo>
                <a:cubicBezTo>
                  <a:pt x="207" y="9"/>
                  <a:pt x="243" y="0"/>
                  <a:pt x="270" y="9"/>
                </a:cubicBezTo>
                <a:cubicBezTo>
                  <a:pt x="306" y="9"/>
                  <a:pt x="333" y="9"/>
                  <a:pt x="369" y="9"/>
                </a:cubicBezTo>
                <a:cubicBezTo>
                  <a:pt x="459" y="18"/>
                  <a:pt x="459" y="18"/>
                  <a:pt x="459" y="18"/>
                </a:cubicBezTo>
                <a:cubicBezTo>
                  <a:pt x="549" y="18"/>
                  <a:pt x="549" y="18"/>
                  <a:pt x="549" y="18"/>
                </a:cubicBezTo>
                <a:cubicBezTo>
                  <a:pt x="612" y="18"/>
                  <a:pt x="675" y="27"/>
                  <a:pt x="738" y="27"/>
                </a:cubicBezTo>
                <a:cubicBezTo>
                  <a:pt x="738" y="45"/>
                  <a:pt x="738" y="45"/>
                  <a:pt x="738" y="45"/>
                </a:cubicBezTo>
                <a:cubicBezTo>
                  <a:pt x="675" y="54"/>
                  <a:pt x="621" y="72"/>
                  <a:pt x="558" y="81"/>
                </a:cubicBezTo>
                <a:cubicBezTo>
                  <a:pt x="468" y="99"/>
                  <a:pt x="468" y="99"/>
                  <a:pt x="468" y="99"/>
                </a:cubicBezTo>
                <a:cubicBezTo>
                  <a:pt x="369" y="108"/>
                  <a:pt x="369" y="108"/>
                  <a:pt x="369" y="108"/>
                </a:cubicBezTo>
                <a:cubicBezTo>
                  <a:pt x="342" y="117"/>
                  <a:pt x="315" y="117"/>
                  <a:pt x="279" y="126"/>
                </a:cubicBezTo>
                <a:cubicBezTo>
                  <a:pt x="252" y="135"/>
                  <a:pt x="216" y="135"/>
                  <a:pt x="189" y="135"/>
                </a:cubicBezTo>
                <a:cubicBezTo>
                  <a:pt x="153" y="135"/>
                  <a:pt x="126" y="126"/>
                  <a:pt x="90" y="117"/>
                </a:cubicBezTo>
                <a:cubicBezTo>
                  <a:pt x="63" y="117"/>
                  <a:pt x="27" y="108"/>
                  <a:pt x="0" y="90"/>
                </a:cubicBezTo>
                <a:lnTo>
                  <a:pt x="0" y="8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64">
            <a:extLst>
              <a:ext uri="{FF2B5EF4-FFF2-40B4-BE49-F238E27FC236}">
                <a16:creationId xmlns:a16="http://schemas.microsoft.com/office/drawing/2014/main" id="{46E4B30A-DA0B-EE4F-A915-C3A3A911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1473" y="10156257"/>
            <a:ext cx="489547" cy="1063918"/>
          </a:xfrm>
          <a:custGeom>
            <a:avLst/>
            <a:gdLst>
              <a:gd name="T0" fmla="*/ 883 w 892"/>
              <a:gd name="T1" fmla="*/ 1935 h 1936"/>
              <a:gd name="T2" fmla="*/ 883 w 892"/>
              <a:gd name="T3" fmla="*/ 1935 h 1936"/>
              <a:gd name="T4" fmla="*/ 756 w 892"/>
              <a:gd name="T5" fmla="*/ 1656 h 1936"/>
              <a:gd name="T6" fmla="*/ 720 w 892"/>
              <a:gd name="T7" fmla="*/ 1584 h 1936"/>
              <a:gd name="T8" fmla="*/ 694 w 892"/>
              <a:gd name="T9" fmla="*/ 1512 h 1936"/>
              <a:gd name="T10" fmla="*/ 658 w 892"/>
              <a:gd name="T11" fmla="*/ 1449 h 1936"/>
              <a:gd name="T12" fmla="*/ 639 w 892"/>
              <a:gd name="T13" fmla="*/ 1413 h 1936"/>
              <a:gd name="T14" fmla="*/ 622 w 892"/>
              <a:gd name="T15" fmla="*/ 1377 h 1936"/>
              <a:gd name="T16" fmla="*/ 612 w 892"/>
              <a:gd name="T17" fmla="*/ 1350 h 1936"/>
              <a:gd name="T18" fmla="*/ 594 w 892"/>
              <a:gd name="T19" fmla="*/ 1314 h 1936"/>
              <a:gd name="T20" fmla="*/ 567 w 892"/>
              <a:gd name="T21" fmla="*/ 1287 h 1936"/>
              <a:gd name="T22" fmla="*/ 550 w 892"/>
              <a:gd name="T23" fmla="*/ 1251 h 1936"/>
              <a:gd name="T24" fmla="*/ 531 w 892"/>
              <a:gd name="T25" fmla="*/ 1224 h 1936"/>
              <a:gd name="T26" fmla="*/ 504 w 892"/>
              <a:gd name="T27" fmla="*/ 1197 h 1936"/>
              <a:gd name="T28" fmla="*/ 477 w 892"/>
              <a:gd name="T29" fmla="*/ 1170 h 1936"/>
              <a:gd name="T30" fmla="*/ 450 w 892"/>
              <a:gd name="T31" fmla="*/ 1143 h 1936"/>
              <a:gd name="T32" fmla="*/ 423 w 892"/>
              <a:gd name="T33" fmla="*/ 1116 h 1936"/>
              <a:gd name="T34" fmla="*/ 387 w 892"/>
              <a:gd name="T35" fmla="*/ 1098 h 1936"/>
              <a:gd name="T36" fmla="*/ 315 w 892"/>
              <a:gd name="T37" fmla="*/ 1071 h 1936"/>
              <a:gd name="T38" fmla="*/ 171 w 892"/>
              <a:gd name="T39" fmla="*/ 999 h 1936"/>
              <a:gd name="T40" fmla="*/ 54 w 892"/>
              <a:gd name="T41" fmla="*/ 873 h 1936"/>
              <a:gd name="T42" fmla="*/ 9 w 892"/>
              <a:gd name="T43" fmla="*/ 702 h 1936"/>
              <a:gd name="T44" fmla="*/ 9 w 892"/>
              <a:gd name="T45" fmla="*/ 540 h 1936"/>
              <a:gd name="T46" fmla="*/ 45 w 892"/>
              <a:gd name="T47" fmla="*/ 378 h 1936"/>
              <a:gd name="T48" fmla="*/ 117 w 892"/>
              <a:gd name="T49" fmla="*/ 225 h 1936"/>
              <a:gd name="T50" fmla="*/ 234 w 892"/>
              <a:gd name="T51" fmla="*/ 99 h 1936"/>
              <a:gd name="T52" fmla="*/ 306 w 892"/>
              <a:gd name="T53" fmla="*/ 54 h 1936"/>
              <a:gd name="T54" fmla="*/ 378 w 892"/>
              <a:gd name="T55" fmla="*/ 18 h 1936"/>
              <a:gd name="T56" fmla="*/ 459 w 892"/>
              <a:gd name="T57" fmla="*/ 0 h 1936"/>
              <a:gd name="T58" fmla="*/ 540 w 892"/>
              <a:gd name="T59" fmla="*/ 0 h 1936"/>
              <a:gd name="T60" fmla="*/ 540 w 892"/>
              <a:gd name="T61" fmla="*/ 9 h 1936"/>
              <a:gd name="T62" fmla="*/ 297 w 892"/>
              <a:gd name="T63" fmla="*/ 171 h 1936"/>
              <a:gd name="T64" fmla="*/ 171 w 892"/>
              <a:gd name="T65" fmla="*/ 414 h 1936"/>
              <a:gd name="T66" fmla="*/ 135 w 892"/>
              <a:gd name="T67" fmla="*/ 558 h 1936"/>
              <a:gd name="T68" fmla="*/ 126 w 892"/>
              <a:gd name="T69" fmla="*/ 702 h 1936"/>
              <a:gd name="T70" fmla="*/ 144 w 892"/>
              <a:gd name="T71" fmla="*/ 837 h 1936"/>
              <a:gd name="T72" fmla="*/ 171 w 892"/>
              <a:gd name="T73" fmla="*/ 891 h 1936"/>
              <a:gd name="T74" fmla="*/ 207 w 892"/>
              <a:gd name="T75" fmla="*/ 945 h 1936"/>
              <a:gd name="T76" fmla="*/ 333 w 892"/>
              <a:gd name="T77" fmla="*/ 1026 h 1936"/>
              <a:gd name="T78" fmla="*/ 405 w 892"/>
              <a:gd name="T79" fmla="*/ 1071 h 1936"/>
              <a:gd name="T80" fmla="*/ 441 w 892"/>
              <a:gd name="T81" fmla="*/ 1089 h 1936"/>
              <a:gd name="T82" fmla="*/ 477 w 892"/>
              <a:gd name="T83" fmla="*/ 1107 h 1936"/>
              <a:gd name="T84" fmla="*/ 540 w 892"/>
              <a:gd name="T85" fmla="*/ 1152 h 1936"/>
              <a:gd name="T86" fmla="*/ 567 w 892"/>
              <a:gd name="T87" fmla="*/ 1179 h 1936"/>
              <a:gd name="T88" fmla="*/ 603 w 892"/>
              <a:gd name="T89" fmla="*/ 1206 h 1936"/>
              <a:gd name="T90" fmla="*/ 630 w 892"/>
              <a:gd name="T91" fmla="*/ 1233 h 1936"/>
              <a:gd name="T92" fmla="*/ 658 w 892"/>
              <a:gd name="T93" fmla="*/ 1260 h 1936"/>
              <a:gd name="T94" fmla="*/ 711 w 892"/>
              <a:gd name="T95" fmla="*/ 1332 h 1936"/>
              <a:gd name="T96" fmla="*/ 756 w 892"/>
              <a:gd name="T97" fmla="*/ 1395 h 1936"/>
              <a:gd name="T98" fmla="*/ 792 w 892"/>
              <a:gd name="T99" fmla="*/ 1467 h 1936"/>
              <a:gd name="T100" fmla="*/ 819 w 892"/>
              <a:gd name="T101" fmla="*/ 1548 h 1936"/>
              <a:gd name="T102" fmla="*/ 847 w 892"/>
              <a:gd name="T103" fmla="*/ 1620 h 1936"/>
              <a:gd name="T104" fmla="*/ 891 w 892"/>
              <a:gd name="T105" fmla="*/ 1935 h 1936"/>
              <a:gd name="T106" fmla="*/ 883 w 892"/>
              <a:gd name="T107" fmla="*/ 1935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2" h="1936">
                <a:moveTo>
                  <a:pt x="883" y="1935"/>
                </a:moveTo>
                <a:lnTo>
                  <a:pt x="883" y="1935"/>
                </a:lnTo>
                <a:cubicBezTo>
                  <a:pt x="828" y="1845"/>
                  <a:pt x="792" y="1746"/>
                  <a:pt x="756" y="1656"/>
                </a:cubicBezTo>
                <a:cubicBezTo>
                  <a:pt x="720" y="1584"/>
                  <a:pt x="720" y="1584"/>
                  <a:pt x="720" y="1584"/>
                </a:cubicBezTo>
                <a:cubicBezTo>
                  <a:pt x="711" y="1557"/>
                  <a:pt x="702" y="1539"/>
                  <a:pt x="694" y="1512"/>
                </a:cubicBezTo>
                <a:cubicBezTo>
                  <a:pt x="684" y="1494"/>
                  <a:pt x="666" y="1467"/>
                  <a:pt x="658" y="1449"/>
                </a:cubicBezTo>
                <a:cubicBezTo>
                  <a:pt x="658" y="1440"/>
                  <a:pt x="648" y="1422"/>
                  <a:pt x="639" y="1413"/>
                </a:cubicBezTo>
                <a:cubicBezTo>
                  <a:pt x="639" y="1404"/>
                  <a:pt x="630" y="1395"/>
                  <a:pt x="622" y="1377"/>
                </a:cubicBezTo>
                <a:cubicBezTo>
                  <a:pt x="622" y="1368"/>
                  <a:pt x="612" y="1359"/>
                  <a:pt x="612" y="1350"/>
                </a:cubicBezTo>
                <a:cubicBezTo>
                  <a:pt x="603" y="1341"/>
                  <a:pt x="594" y="1323"/>
                  <a:pt x="594" y="1314"/>
                </a:cubicBezTo>
                <a:cubicBezTo>
                  <a:pt x="567" y="1287"/>
                  <a:pt x="567" y="1287"/>
                  <a:pt x="567" y="1287"/>
                </a:cubicBezTo>
                <a:cubicBezTo>
                  <a:pt x="567" y="1269"/>
                  <a:pt x="558" y="1260"/>
                  <a:pt x="550" y="1251"/>
                </a:cubicBezTo>
                <a:cubicBezTo>
                  <a:pt x="540" y="1242"/>
                  <a:pt x="540" y="1233"/>
                  <a:pt x="531" y="1224"/>
                </a:cubicBezTo>
                <a:cubicBezTo>
                  <a:pt x="522" y="1215"/>
                  <a:pt x="513" y="1206"/>
                  <a:pt x="504" y="1197"/>
                </a:cubicBezTo>
                <a:cubicBezTo>
                  <a:pt x="495" y="1188"/>
                  <a:pt x="486" y="1170"/>
                  <a:pt x="477" y="1170"/>
                </a:cubicBezTo>
                <a:cubicBezTo>
                  <a:pt x="468" y="1161"/>
                  <a:pt x="459" y="1152"/>
                  <a:pt x="450" y="1143"/>
                </a:cubicBezTo>
                <a:cubicBezTo>
                  <a:pt x="441" y="1134"/>
                  <a:pt x="432" y="1125"/>
                  <a:pt x="423" y="1116"/>
                </a:cubicBezTo>
                <a:cubicBezTo>
                  <a:pt x="405" y="1116"/>
                  <a:pt x="396" y="1107"/>
                  <a:pt x="387" y="1098"/>
                </a:cubicBezTo>
                <a:cubicBezTo>
                  <a:pt x="369" y="1089"/>
                  <a:pt x="342" y="1080"/>
                  <a:pt x="315" y="1071"/>
                </a:cubicBezTo>
                <a:cubicBezTo>
                  <a:pt x="270" y="1044"/>
                  <a:pt x="216" y="1026"/>
                  <a:pt x="171" y="999"/>
                </a:cubicBezTo>
                <a:cubicBezTo>
                  <a:pt x="126" y="972"/>
                  <a:pt x="81" y="927"/>
                  <a:pt x="54" y="873"/>
                </a:cubicBezTo>
                <a:cubicBezTo>
                  <a:pt x="27" y="819"/>
                  <a:pt x="9" y="756"/>
                  <a:pt x="9" y="702"/>
                </a:cubicBezTo>
                <a:cubicBezTo>
                  <a:pt x="0" y="648"/>
                  <a:pt x="9" y="594"/>
                  <a:pt x="9" y="540"/>
                </a:cubicBezTo>
                <a:cubicBezTo>
                  <a:pt x="18" y="486"/>
                  <a:pt x="27" y="432"/>
                  <a:pt x="45" y="378"/>
                </a:cubicBezTo>
                <a:cubicBezTo>
                  <a:pt x="63" y="324"/>
                  <a:pt x="90" y="270"/>
                  <a:pt x="117" y="225"/>
                </a:cubicBezTo>
                <a:cubicBezTo>
                  <a:pt x="153" y="171"/>
                  <a:pt x="189" y="135"/>
                  <a:pt x="234" y="99"/>
                </a:cubicBezTo>
                <a:cubicBezTo>
                  <a:pt x="252" y="81"/>
                  <a:pt x="279" y="63"/>
                  <a:pt x="306" y="54"/>
                </a:cubicBezTo>
                <a:cubicBezTo>
                  <a:pt x="324" y="36"/>
                  <a:pt x="351" y="27"/>
                  <a:pt x="378" y="18"/>
                </a:cubicBezTo>
                <a:cubicBezTo>
                  <a:pt x="405" y="9"/>
                  <a:pt x="432" y="0"/>
                  <a:pt x="459" y="0"/>
                </a:cubicBezTo>
                <a:cubicBezTo>
                  <a:pt x="486" y="0"/>
                  <a:pt x="513" y="0"/>
                  <a:pt x="540" y="0"/>
                </a:cubicBezTo>
                <a:cubicBezTo>
                  <a:pt x="540" y="9"/>
                  <a:pt x="540" y="9"/>
                  <a:pt x="540" y="9"/>
                </a:cubicBezTo>
                <a:cubicBezTo>
                  <a:pt x="441" y="36"/>
                  <a:pt x="360" y="99"/>
                  <a:pt x="297" y="171"/>
                </a:cubicBezTo>
                <a:cubicBezTo>
                  <a:pt x="234" y="234"/>
                  <a:pt x="198" y="324"/>
                  <a:pt x="171" y="414"/>
                </a:cubicBezTo>
                <a:cubicBezTo>
                  <a:pt x="153" y="459"/>
                  <a:pt x="144" y="504"/>
                  <a:pt x="135" y="558"/>
                </a:cubicBezTo>
                <a:cubicBezTo>
                  <a:pt x="126" y="603"/>
                  <a:pt x="126" y="648"/>
                  <a:pt x="126" y="702"/>
                </a:cubicBezTo>
                <a:cubicBezTo>
                  <a:pt x="126" y="747"/>
                  <a:pt x="126" y="792"/>
                  <a:pt x="144" y="837"/>
                </a:cubicBezTo>
                <a:cubicBezTo>
                  <a:pt x="144" y="855"/>
                  <a:pt x="153" y="873"/>
                  <a:pt x="171" y="891"/>
                </a:cubicBezTo>
                <a:cubicBezTo>
                  <a:pt x="180" y="909"/>
                  <a:pt x="198" y="927"/>
                  <a:pt x="207" y="945"/>
                </a:cubicBezTo>
                <a:cubicBezTo>
                  <a:pt x="243" y="981"/>
                  <a:pt x="288" y="1008"/>
                  <a:pt x="333" y="1026"/>
                </a:cubicBezTo>
                <a:cubicBezTo>
                  <a:pt x="360" y="1044"/>
                  <a:pt x="378" y="1053"/>
                  <a:pt x="405" y="1071"/>
                </a:cubicBezTo>
                <a:cubicBezTo>
                  <a:pt x="441" y="1089"/>
                  <a:pt x="441" y="1089"/>
                  <a:pt x="441" y="1089"/>
                </a:cubicBezTo>
                <a:cubicBezTo>
                  <a:pt x="450" y="1098"/>
                  <a:pt x="459" y="1098"/>
                  <a:pt x="477" y="1107"/>
                </a:cubicBezTo>
                <a:cubicBezTo>
                  <a:pt x="495" y="1125"/>
                  <a:pt x="513" y="1143"/>
                  <a:pt x="540" y="1152"/>
                </a:cubicBezTo>
                <a:cubicBezTo>
                  <a:pt x="550" y="1161"/>
                  <a:pt x="558" y="1170"/>
                  <a:pt x="567" y="1179"/>
                </a:cubicBezTo>
                <a:cubicBezTo>
                  <a:pt x="576" y="1188"/>
                  <a:pt x="594" y="1197"/>
                  <a:pt x="603" y="1206"/>
                </a:cubicBezTo>
                <a:cubicBezTo>
                  <a:pt x="612" y="1215"/>
                  <a:pt x="622" y="1224"/>
                  <a:pt x="630" y="1233"/>
                </a:cubicBezTo>
                <a:cubicBezTo>
                  <a:pt x="658" y="1260"/>
                  <a:pt x="658" y="1260"/>
                  <a:pt x="658" y="1260"/>
                </a:cubicBezTo>
                <a:cubicBezTo>
                  <a:pt x="675" y="1287"/>
                  <a:pt x="694" y="1305"/>
                  <a:pt x="711" y="1332"/>
                </a:cubicBezTo>
                <a:cubicBezTo>
                  <a:pt x="730" y="1350"/>
                  <a:pt x="738" y="1368"/>
                  <a:pt x="756" y="1395"/>
                </a:cubicBezTo>
                <a:cubicBezTo>
                  <a:pt x="766" y="1422"/>
                  <a:pt x="783" y="1440"/>
                  <a:pt x="792" y="1467"/>
                </a:cubicBezTo>
                <a:cubicBezTo>
                  <a:pt x="802" y="1494"/>
                  <a:pt x="811" y="1521"/>
                  <a:pt x="819" y="1548"/>
                </a:cubicBezTo>
                <a:cubicBezTo>
                  <a:pt x="828" y="1566"/>
                  <a:pt x="838" y="1593"/>
                  <a:pt x="847" y="1620"/>
                </a:cubicBezTo>
                <a:cubicBezTo>
                  <a:pt x="874" y="1719"/>
                  <a:pt x="891" y="1827"/>
                  <a:pt x="891" y="1935"/>
                </a:cubicBezTo>
                <a:lnTo>
                  <a:pt x="883" y="193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65">
            <a:extLst>
              <a:ext uri="{FF2B5EF4-FFF2-40B4-BE49-F238E27FC236}">
                <a16:creationId xmlns:a16="http://schemas.microsoft.com/office/drawing/2014/main" id="{FBCD06A6-03C8-9241-80C4-1F82E561B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6026" y="10699122"/>
            <a:ext cx="317479" cy="375644"/>
          </a:xfrm>
          <a:custGeom>
            <a:avLst/>
            <a:gdLst>
              <a:gd name="T0" fmla="*/ 531 w 577"/>
              <a:gd name="T1" fmla="*/ 0 h 685"/>
              <a:gd name="T2" fmla="*/ 531 w 577"/>
              <a:gd name="T3" fmla="*/ 0 h 685"/>
              <a:gd name="T4" fmla="*/ 576 w 577"/>
              <a:gd name="T5" fmla="*/ 126 h 685"/>
              <a:gd name="T6" fmla="*/ 576 w 577"/>
              <a:gd name="T7" fmla="*/ 153 h 685"/>
              <a:gd name="T8" fmla="*/ 567 w 577"/>
              <a:gd name="T9" fmla="*/ 189 h 685"/>
              <a:gd name="T10" fmla="*/ 567 w 577"/>
              <a:gd name="T11" fmla="*/ 216 h 685"/>
              <a:gd name="T12" fmla="*/ 549 w 577"/>
              <a:gd name="T13" fmla="*/ 243 h 685"/>
              <a:gd name="T14" fmla="*/ 477 w 577"/>
              <a:gd name="T15" fmla="*/ 351 h 685"/>
              <a:gd name="T16" fmla="*/ 423 w 577"/>
              <a:gd name="T17" fmla="*/ 459 h 685"/>
              <a:gd name="T18" fmla="*/ 405 w 577"/>
              <a:gd name="T19" fmla="*/ 486 h 685"/>
              <a:gd name="T20" fmla="*/ 396 w 577"/>
              <a:gd name="T21" fmla="*/ 513 h 685"/>
              <a:gd name="T22" fmla="*/ 369 w 577"/>
              <a:gd name="T23" fmla="*/ 540 h 685"/>
              <a:gd name="T24" fmla="*/ 351 w 577"/>
              <a:gd name="T25" fmla="*/ 558 h 685"/>
              <a:gd name="T26" fmla="*/ 252 w 577"/>
              <a:gd name="T27" fmla="*/ 639 h 685"/>
              <a:gd name="T28" fmla="*/ 126 w 577"/>
              <a:gd name="T29" fmla="*/ 675 h 685"/>
              <a:gd name="T30" fmla="*/ 0 w 577"/>
              <a:gd name="T31" fmla="*/ 666 h 685"/>
              <a:gd name="T32" fmla="*/ 0 w 577"/>
              <a:gd name="T33" fmla="*/ 648 h 685"/>
              <a:gd name="T34" fmla="*/ 99 w 577"/>
              <a:gd name="T35" fmla="*/ 585 h 685"/>
              <a:gd name="T36" fmla="*/ 189 w 577"/>
              <a:gd name="T37" fmla="*/ 531 h 685"/>
              <a:gd name="T38" fmla="*/ 279 w 577"/>
              <a:gd name="T39" fmla="*/ 477 h 685"/>
              <a:gd name="T40" fmla="*/ 297 w 577"/>
              <a:gd name="T41" fmla="*/ 459 h 685"/>
              <a:gd name="T42" fmla="*/ 324 w 577"/>
              <a:gd name="T43" fmla="*/ 441 h 685"/>
              <a:gd name="T44" fmla="*/ 342 w 577"/>
              <a:gd name="T45" fmla="*/ 432 h 685"/>
              <a:gd name="T46" fmla="*/ 369 w 577"/>
              <a:gd name="T47" fmla="*/ 414 h 685"/>
              <a:gd name="T48" fmla="*/ 441 w 577"/>
              <a:gd name="T49" fmla="*/ 333 h 685"/>
              <a:gd name="T50" fmla="*/ 450 w 577"/>
              <a:gd name="T51" fmla="*/ 216 h 685"/>
              <a:gd name="T52" fmla="*/ 459 w 577"/>
              <a:gd name="T53" fmla="*/ 189 h 685"/>
              <a:gd name="T54" fmla="*/ 459 w 577"/>
              <a:gd name="T55" fmla="*/ 162 h 685"/>
              <a:gd name="T56" fmla="*/ 468 w 577"/>
              <a:gd name="T57" fmla="*/ 135 h 685"/>
              <a:gd name="T58" fmla="*/ 477 w 577"/>
              <a:gd name="T59" fmla="*/ 108 h 685"/>
              <a:gd name="T60" fmla="*/ 522 w 577"/>
              <a:gd name="T61" fmla="*/ 0 h 685"/>
              <a:gd name="T62" fmla="*/ 531 w 577"/>
              <a:gd name="T6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7" h="685">
                <a:moveTo>
                  <a:pt x="531" y="0"/>
                </a:moveTo>
                <a:lnTo>
                  <a:pt x="531" y="0"/>
                </a:lnTo>
                <a:cubicBezTo>
                  <a:pt x="558" y="36"/>
                  <a:pt x="567" y="81"/>
                  <a:pt x="576" y="126"/>
                </a:cubicBezTo>
                <a:cubicBezTo>
                  <a:pt x="576" y="135"/>
                  <a:pt x="576" y="144"/>
                  <a:pt x="576" y="153"/>
                </a:cubicBezTo>
                <a:cubicBezTo>
                  <a:pt x="576" y="162"/>
                  <a:pt x="567" y="171"/>
                  <a:pt x="567" y="189"/>
                </a:cubicBezTo>
                <a:cubicBezTo>
                  <a:pt x="567" y="198"/>
                  <a:pt x="567" y="207"/>
                  <a:pt x="567" y="216"/>
                </a:cubicBezTo>
                <a:cubicBezTo>
                  <a:pt x="558" y="225"/>
                  <a:pt x="558" y="234"/>
                  <a:pt x="549" y="243"/>
                </a:cubicBezTo>
                <a:cubicBezTo>
                  <a:pt x="531" y="288"/>
                  <a:pt x="495" y="315"/>
                  <a:pt x="477" y="351"/>
                </a:cubicBezTo>
                <a:cubicBezTo>
                  <a:pt x="450" y="378"/>
                  <a:pt x="441" y="414"/>
                  <a:pt x="423" y="459"/>
                </a:cubicBezTo>
                <a:cubicBezTo>
                  <a:pt x="414" y="468"/>
                  <a:pt x="414" y="477"/>
                  <a:pt x="405" y="486"/>
                </a:cubicBezTo>
                <a:cubicBezTo>
                  <a:pt x="405" y="495"/>
                  <a:pt x="396" y="504"/>
                  <a:pt x="396" y="513"/>
                </a:cubicBezTo>
                <a:cubicBezTo>
                  <a:pt x="387" y="522"/>
                  <a:pt x="378" y="531"/>
                  <a:pt x="369" y="540"/>
                </a:cubicBezTo>
                <a:cubicBezTo>
                  <a:pt x="351" y="558"/>
                  <a:pt x="351" y="558"/>
                  <a:pt x="351" y="558"/>
                </a:cubicBezTo>
                <a:cubicBezTo>
                  <a:pt x="324" y="594"/>
                  <a:pt x="288" y="621"/>
                  <a:pt x="252" y="639"/>
                </a:cubicBezTo>
                <a:cubicBezTo>
                  <a:pt x="216" y="657"/>
                  <a:pt x="171" y="675"/>
                  <a:pt x="126" y="675"/>
                </a:cubicBezTo>
                <a:cubicBezTo>
                  <a:pt x="90" y="684"/>
                  <a:pt x="45" y="675"/>
                  <a:pt x="0" y="666"/>
                </a:cubicBezTo>
                <a:cubicBezTo>
                  <a:pt x="0" y="648"/>
                  <a:pt x="0" y="648"/>
                  <a:pt x="0" y="648"/>
                </a:cubicBezTo>
                <a:cubicBezTo>
                  <a:pt x="36" y="630"/>
                  <a:pt x="63" y="603"/>
                  <a:pt x="99" y="585"/>
                </a:cubicBezTo>
                <a:cubicBezTo>
                  <a:pt x="189" y="531"/>
                  <a:pt x="189" y="531"/>
                  <a:pt x="189" y="531"/>
                </a:cubicBezTo>
                <a:cubicBezTo>
                  <a:pt x="216" y="513"/>
                  <a:pt x="243" y="495"/>
                  <a:pt x="279" y="477"/>
                </a:cubicBezTo>
                <a:cubicBezTo>
                  <a:pt x="297" y="459"/>
                  <a:pt x="297" y="459"/>
                  <a:pt x="297" y="459"/>
                </a:cubicBezTo>
                <a:cubicBezTo>
                  <a:pt x="306" y="450"/>
                  <a:pt x="315" y="450"/>
                  <a:pt x="324" y="441"/>
                </a:cubicBezTo>
                <a:cubicBezTo>
                  <a:pt x="333" y="441"/>
                  <a:pt x="333" y="432"/>
                  <a:pt x="342" y="432"/>
                </a:cubicBezTo>
                <a:cubicBezTo>
                  <a:pt x="369" y="414"/>
                  <a:pt x="369" y="414"/>
                  <a:pt x="369" y="414"/>
                </a:cubicBezTo>
                <a:cubicBezTo>
                  <a:pt x="405" y="396"/>
                  <a:pt x="423" y="360"/>
                  <a:pt x="441" y="333"/>
                </a:cubicBezTo>
                <a:cubicBezTo>
                  <a:pt x="459" y="297"/>
                  <a:pt x="450" y="252"/>
                  <a:pt x="450" y="216"/>
                </a:cubicBezTo>
                <a:cubicBezTo>
                  <a:pt x="450" y="207"/>
                  <a:pt x="459" y="198"/>
                  <a:pt x="459" y="189"/>
                </a:cubicBezTo>
                <a:cubicBezTo>
                  <a:pt x="459" y="180"/>
                  <a:pt x="459" y="171"/>
                  <a:pt x="459" y="162"/>
                </a:cubicBezTo>
                <a:cubicBezTo>
                  <a:pt x="468" y="153"/>
                  <a:pt x="468" y="144"/>
                  <a:pt x="468" y="135"/>
                </a:cubicBezTo>
                <a:cubicBezTo>
                  <a:pt x="468" y="126"/>
                  <a:pt x="477" y="117"/>
                  <a:pt x="477" y="108"/>
                </a:cubicBezTo>
                <a:cubicBezTo>
                  <a:pt x="486" y="81"/>
                  <a:pt x="504" y="45"/>
                  <a:pt x="522" y="0"/>
                </a:cubicBezTo>
                <a:lnTo>
                  <a:pt x="531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66">
            <a:extLst>
              <a:ext uri="{FF2B5EF4-FFF2-40B4-BE49-F238E27FC236}">
                <a16:creationId xmlns:a16="http://schemas.microsoft.com/office/drawing/2014/main" id="{D0464D56-605C-1D45-AB05-5504A9C61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9136" y="10951166"/>
            <a:ext cx="390185" cy="332020"/>
          </a:xfrm>
          <a:custGeom>
            <a:avLst/>
            <a:gdLst>
              <a:gd name="T0" fmla="*/ 0 w 712"/>
              <a:gd name="T1" fmla="*/ 45 h 604"/>
              <a:gd name="T2" fmla="*/ 0 w 712"/>
              <a:gd name="T3" fmla="*/ 45 h 604"/>
              <a:gd name="T4" fmla="*/ 126 w 712"/>
              <a:gd name="T5" fmla="*/ 9 h 604"/>
              <a:gd name="T6" fmla="*/ 189 w 712"/>
              <a:gd name="T7" fmla="*/ 0 h 604"/>
              <a:gd name="T8" fmla="*/ 261 w 712"/>
              <a:gd name="T9" fmla="*/ 18 h 604"/>
              <a:gd name="T10" fmla="*/ 378 w 712"/>
              <a:gd name="T11" fmla="*/ 81 h 604"/>
              <a:gd name="T12" fmla="*/ 495 w 712"/>
              <a:gd name="T13" fmla="*/ 135 h 604"/>
              <a:gd name="T14" fmla="*/ 531 w 712"/>
              <a:gd name="T15" fmla="*/ 153 h 604"/>
              <a:gd name="T16" fmla="*/ 558 w 712"/>
              <a:gd name="T17" fmla="*/ 171 h 604"/>
              <a:gd name="T18" fmla="*/ 585 w 712"/>
              <a:gd name="T19" fmla="*/ 198 h 604"/>
              <a:gd name="T20" fmla="*/ 612 w 712"/>
              <a:gd name="T21" fmla="*/ 216 h 604"/>
              <a:gd name="T22" fmla="*/ 684 w 712"/>
              <a:gd name="T23" fmla="*/ 333 h 604"/>
              <a:gd name="T24" fmla="*/ 711 w 712"/>
              <a:gd name="T25" fmla="*/ 468 h 604"/>
              <a:gd name="T26" fmla="*/ 675 w 712"/>
              <a:gd name="T27" fmla="*/ 603 h 604"/>
              <a:gd name="T28" fmla="*/ 666 w 712"/>
              <a:gd name="T29" fmla="*/ 603 h 604"/>
              <a:gd name="T30" fmla="*/ 621 w 712"/>
              <a:gd name="T31" fmla="*/ 486 h 604"/>
              <a:gd name="T32" fmla="*/ 567 w 712"/>
              <a:gd name="T33" fmla="*/ 387 h 604"/>
              <a:gd name="T34" fmla="*/ 522 w 712"/>
              <a:gd name="T35" fmla="*/ 288 h 604"/>
              <a:gd name="T36" fmla="*/ 504 w 712"/>
              <a:gd name="T37" fmla="*/ 261 h 604"/>
              <a:gd name="T38" fmla="*/ 486 w 712"/>
              <a:gd name="T39" fmla="*/ 243 h 604"/>
              <a:gd name="T40" fmla="*/ 459 w 712"/>
              <a:gd name="T41" fmla="*/ 189 h 604"/>
              <a:gd name="T42" fmla="*/ 414 w 712"/>
              <a:gd name="T43" fmla="*/ 144 h 604"/>
              <a:gd name="T44" fmla="*/ 360 w 712"/>
              <a:gd name="T45" fmla="*/ 117 h 604"/>
              <a:gd name="T46" fmla="*/ 243 w 712"/>
              <a:gd name="T47" fmla="*/ 117 h 604"/>
              <a:gd name="T48" fmla="*/ 180 w 712"/>
              <a:gd name="T49" fmla="*/ 108 h 604"/>
              <a:gd name="T50" fmla="*/ 126 w 712"/>
              <a:gd name="T51" fmla="*/ 99 h 604"/>
              <a:gd name="T52" fmla="*/ 0 w 712"/>
              <a:gd name="T53" fmla="*/ 54 h 604"/>
              <a:gd name="T54" fmla="*/ 0 w 712"/>
              <a:gd name="T55" fmla="*/ 4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2" h="604">
                <a:moveTo>
                  <a:pt x="0" y="45"/>
                </a:moveTo>
                <a:lnTo>
                  <a:pt x="0" y="45"/>
                </a:lnTo>
                <a:cubicBezTo>
                  <a:pt x="45" y="18"/>
                  <a:pt x="81" y="9"/>
                  <a:pt x="126" y="9"/>
                </a:cubicBezTo>
                <a:cubicBezTo>
                  <a:pt x="153" y="0"/>
                  <a:pt x="171" y="0"/>
                  <a:pt x="189" y="0"/>
                </a:cubicBezTo>
                <a:cubicBezTo>
                  <a:pt x="216" y="9"/>
                  <a:pt x="234" y="9"/>
                  <a:pt x="261" y="18"/>
                </a:cubicBezTo>
                <a:cubicBezTo>
                  <a:pt x="297" y="36"/>
                  <a:pt x="342" y="63"/>
                  <a:pt x="378" y="81"/>
                </a:cubicBezTo>
                <a:cubicBezTo>
                  <a:pt x="414" y="108"/>
                  <a:pt x="450" y="117"/>
                  <a:pt x="495" y="135"/>
                </a:cubicBezTo>
                <a:cubicBezTo>
                  <a:pt x="504" y="144"/>
                  <a:pt x="522" y="144"/>
                  <a:pt x="531" y="153"/>
                </a:cubicBezTo>
                <a:cubicBezTo>
                  <a:pt x="540" y="162"/>
                  <a:pt x="549" y="162"/>
                  <a:pt x="558" y="171"/>
                </a:cubicBezTo>
                <a:cubicBezTo>
                  <a:pt x="567" y="180"/>
                  <a:pt x="576" y="189"/>
                  <a:pt x="585" y="198"/>
                </a:cubicBezTo>
                <a:cubicBezTo>
                  <a:pt x="594" y="198"/>
                  <a:pt x="603" y="207"/>
                  <a:pt x="612" y="216"/>
                </a:cubicBezTo>
                <a:cubicBezTo>
                  <a:pt x="639" y="252"/>
                  <a:pt x="666" y="288"/>
                  <a:pt x="684" y="333"/>
                </a:cubicBezTo>
                <a:cubicBezTo>
                  <a:pt x="702" y="378"/>
                  <a:pt x="711" y="423"/>
                  <a:pt x="711" y="468"/>
                </a:cubicBezTo>
                <a:cubicBezTo>
                  <a:pt x="711" y="522"/>
                  <a:pt x="702" y="567"/>
                  <a:pt x="675" y="603"/>
                </a:cubicBezTo>
                <a:cubicBezTo>
                  <a:pt x="666" y="603"/>
                  <a:pt x="666" y="603"/>
                  <a:pt x="666" y="603"/>
                </a:cubicBezTo>
                <a:cubicBezTo>
                  <a:pt x="648" y="558"/>
                  <a:pt x="630" y="522"/>
                  <a:pt x="621" y="486"/>
                </a:cubicBezTo>
                <a:cubicBezTo>
                  <a:pt x="603" y="450"/>
                  <a:pt x="585" y="423"/>
                  <a:pt x="567" y="387"/>
                </a:cubicBezTo>
                <a:cubicBezTo>
                  <a:pt x="549" y="351"/>
                  <a:pt x="540" y="324"/>
                  <a:pt x="522" y="288"/>
                </a:cubicBezTo>
                <a:cubicBezTo>
                  <a:pt x="513" y="279"/>
                  <a:pt x="504" y="270"/>
                  <a:pt x="504" y="261"/>
                </a:cubicBezTo>
                <a:cubicBezTo>
                  <a:pt x="495" y="261"/>
                  <a:pt x="495" y="252"/>
                  <a:pt x="486" y="243"/>
                </a:cubicBezTo>
                <a:cubicBezTo>
                  <a:pt x="477" y="225"/>
                  <a:pt x="468" y="207"/>
                  <a:pt x="459" y="189"/>
                </a:cubicBezTo>
                <a:cubicBezTo>
                  <a:pt x="441" y="171"/>
                  <a:pt x="432" y="162"/>
                  <a:pt x="414" y="144"/>
                </a:cubicBezTo>
                <a:cubicBezTo>
                  <a:pt x="396" y="135"/>
                  <a:pt x="378" y="126"/>
                  <a:pt x="360" y="117"/>
                </a:cubicBezTo>
                <a:cubicBezTo>
                  <a:pt x="324" y="108"/>
                  <a:pt x="279" y="117"/>
                  <a:pt x="243" y="117"/>
                </a:cubicBezTo>
                <a:cubicBezTo>
                  <a:pt x="216" y="117"/>
                  <a:pt x="198" y="117"/>
                  <a:pt x="180" y="108"/>
                </a:cubicBezTo>
                <a:cubicBezTo>
                  <a:pt x="162" y="108"/>
                  <a:pt x="144" y="108"/>
                  <a:pt x="126" y="99"/>
                </a:cubicBezTo>
                <a:cubicBezTo>
                  <a:pt x="81" y="90"/>
                  <a:pt x="45" y="81"/>
                  <a:pt x="0" y="54"/>
                </a:cubicBezTo>
                <a:lnTo>
                  <a:pt x="0" y="4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67">
            <a:extLst>
              <a:ext uri="{FF2B5EF4-FFF2-40B4-BE49-F238E27FC236}">
                <a16:creationId xmlns:a16="http://schemas.microsoft.com/office/drawing/2014/main" id="{4483D126-C8C0-0C49-99C0-8BC748306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894" y="11188669"/>
            <a:ext cx="504088" cy="213268"/>
          </a:xfrm>
          <a:custGeom>
            <a:avLst/>
            <a:gdLst>
              <a:gd name="T0" fmla="*/ 9 w 919"/>
              <a:gd name="T1" fmla="*/ 0 h 388"/>
              <a:gd name="T2" fmla="*/ 9 w 919"/>
              <a:gd name="T3" fmla="*/ 0 h 388"/>
              <a:gd name="T4" fmla="*/ 72 w 919"/>
              <a:gd name="T5" fmla="*/ 27 h 388"/>
              <a:gd name="T6" fmla="*/ 126 w 919"/>
              <a:gd name="T7" fmla="*/ 54 h 388"/>
              <a:gd name="T8" fmla="*/ 180 w 919"/>
              <a:gd name="T9" fmla="*/ 81 h 388"/>
              <a:gd name="T10" fmla="*/ 225 w 919"/>
              <a:gd name="T11" fmla="*/ 117 h 388"/>
              <a:gd name="T12" fmla="*/ 270 w 919"/>
              <a:gd name="T13" fmla="*/ 162 h 388"/>
              <a:gd name="T14" fmla="*/ 316 w 919"/>
              <a:gd name="T15" fmla="*/ 207 h 388"/>
              <a:gd name="T16" fmla="*/ 369 w 919"/>
              <a:gd name="T17" fmla="*/ 234 h 388"/>
              <a:gd name="T18" fmla="*/ 432 w 919"/>
              <a:gd name="T19" fmla="*/ 243 h 388"/>
              <a:gd name="T20" fmla="*/ 496 w 919"/>
              <a:gd name="T21" fmla="*/ 243 h 388"/>
              <a:gd name="T22" fmla="*/ 549 w 919"/>
              <a:gd name="T23" fmla="*/ 252 h 388"/>
              <a:gd name="T24" fmla="*/ 613 w 919"/>
              <a:gd name="T25" fmla="*/ 252 h 388"/>
              <a:gd name="T26" fmla="*/ 666 w 919"/>
              <a:gd name="T27" fmla="*/ 261 h 388"/>
              <a:gd name="T28" fmla="*/ 729 w 919"/>
              <a:gd name="T29" fmla="*/ 270 h 388"/>
              <a:gd name="T30" fmla="*/ 784 w 919"/>
              <a:gd name="T31" fmla="*/ 279 h 388"/>
              <a:gd name="T32" fmla="*/ 846 w 919"/>
              <a:gd name="T33" fmla="*/ 297 h 388"/>
              <a:gd name="T34" fmla="*/ 910 w 919"/>
              <a:gd name="T35" fmla="*/ 315 h 388"/>
              <a:gd name="T36" fmla="*/ 918 w 919"/>
              <a:gd name="T37" fmla="*/ 324 h 388"/>
              <a:gd name="T38" fmla="*/ 856 w 919"/>
              <a:gd name="T39" fmla="*/ 360 h 388"/>
              <a:gd name="T40" fmla="*/ 793 w 919"/>
              <a:gd name="T41" fmla="*/ 378 h 388"/>
              <a:gd name="T42" fmla="*/ 729 w 919"/>
              <a:gd name="T43" fmla="*/ 387 h 388"/>
              <a:gd name="T44" fmla="*/ 657 w 919"/>
              <a:gd name="T45" fmla="*/ 387 h 388"/>
              <a:gd name="T46" fmla="*/ 594 w 919"/>
              <a:gd name="T47" fmla="*/ 378 h 388"/>
              <a:gd name="T48" fmla="*/ 532 w 919"/>
              <a:gd name="T49" fmla="*/ 360 h 388"/>
              <a:gd name="T50" fmla="*/ 468 w 919"/>
              <a:gd name="T51" fmla="*/ 342 h 388"/>
              <a:gd name="T52" fmla="*/ 414 w 919"/>
              <a:gd name="T53" fmla="*/ 306 h 388"/>
              <a:gd name="T54" fmla="*/ 352 w 919"/>
              <a:gd name="T55" fmla="*/ 270 h 388"/>
              <a:gd name="T56" fmla="*/ 297 w 919"/>
              <a:gd name="T57" fmla="*/ 243 h 388"/>
              <a:gd name="T58" fmla="*/ 234 w 919"/>
              <a:gd name="T59" fmla="*/ 225 h 388"/>
              <a:gd name="T60" fmla="*/ 171 w 919"/>
              <a:gd name="T61" fmla="*/ 207 h 388"/>
              <a:gd name="T62" fmla="*/ 117 w 919"/>
              <a:gd name="T63" fmla="*/ 171 h 388"/>
              <a:gd name="T64" fmla="*/ 63 w 919"/>
              <a:gd name="T65" fmla="*/ 126 h 388"/>
              <a:gd name="T66" fmla="*/ 27 w 919"/>
              <a:gd name="T67" fmla="*/ 72 h 388"/>
              <a:gd name="T68" fmla="*/ 0 w 919"/>
              <a:gd name="T69" fmla="*/ 9 h 388"/>
              <a:gd name="T70" fmla="*/ 9 w 919"/>
              <a:gd name="T71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9" h="388">
                <a:moveTo>
                  <a:pt x="9" y="0"/>
                </a:moveTo>
                <a:lnTo>
                  <a:pt x="9" y="0"/>
                </a:lnTo>
                <a:cubicBezTo>
                  <a:pt x="36" y="0"/>
                  <a:pt x="54" y="9"/>
                  <a:pt x="72" y="27"/>
                </a:cubicBezTo>
                <a:cubicBezTo>
                  <a:pt x="90" y="36"/>
                  <a:pt x="108" y="45"/>
                  <a:pt x="126" y="54"/>
                </a:cubicBezTo>
                <a:cubicBezTo>
                  <a:pt x="144" y="63"/>
                  <a:pt x="162" y="72"/>
                  <a:pt x="180" y="81"/>
                </a:cubicBezTo>
                <a:cubicBezTo>
                  <a:pt x="198" y="90"/>
                  <a:pt x="207" y="108"/>
                  <a:pt x="225" y="117"/>
                </a:cubicBezTo>
                <a:cubicBezTo>
                  <a:pt x="243" y="135"/>
                  <a:pt x="252" y="153"/>
                  <a:pt x="270" y="162"/>
                </a:cubicBezTo>
                <a:cubicBezTo>
                  <a:pt x="279" y="180"/>
                  <a:pt x="297" y="198"/>
                  <a:pt x="316" y="207"/>
                </a:cubicBezTo>
                <a:cubicBezTo>
                  <a:pt x="333" y="216"/>
                  <a:pt x="352" y="225"/>
                  <a:pt x="369" y="234"/>
                </a:cubicBezTo>
                <a:cubicBezTo>
                  <a:pt x="388" y="234"/>
                  <a:pt x="414" y="243"/>
                  <a:pt x="432" y="243"/>
                </a:cubicBezTo>
                <a:cubicBezTo>
                  <a:pt x="450" y="243"/>
                  <a:pt x="477" y="243"/>
                  <a:pt x="496" y="243"/>
                </a:cubicBezTo>
                <a:cubicBezTo>
                  <a:pt x="513" y="243"/>
                  <a:pt x="532" y="243"/>
                  <a:pt x="549" y="252"/>
                </a:cubicBezTo>
                <a:cubicBezTo>
                  <a:pt x="577" y="252"/>
                  <a:pt x="594" y="252"/>
                  <a:pt x="613" y="252"/>
                </a:cubicBezTo>
                <a:cubicBezTo>
                  <a:pt x="630" y="252"/>
                  <a:pt x="649" y="261"/>
                  <a:pt x="666" y="261"/>
                </a:cubicBezTo>
                <a:cubicBezTo>
                  <a:pt x="693" y="261"/>
                  <a:pt x="712" y="270"/>
                  <a:pt x="729" y="270"/>
                </a:cubicBezTo>
                <a:cubicBezTo>
                  <a:pt x="748" y="270"/>
                  <a:pt x="765" y="279"/>
                  <a:pt x="784" y="279"/>
                </a:cubicBezTo>
                <a:cubicBezTo>
                  <a:pt x="810" y="288"/>
                  <a:pt x="829" y="288"/>
                  <a:pt x="846" y="297"/>
                </a:cubicBezTo>
                <a:cubicBezTo>
                  <a:pt x="874" y="297"/>
                  <a:pt x="892" y="306"/>
                  <a:pt x="910" y="315"/>
                </a:cubicBezTo>
                <a:cubicBezTo>
                  <a:pt x="918" y="324"/>
                  <a:pt x="918" y="324"/>
                  <a:pt x="918" y="324"/>
                </a:cubicBezTo>
                <a:cubicBezTo>
                  <a:pt x="892" y="333"/>
                  <a:pt x="874" y="351"/>
                  <a:pt x="856" y="360"/>
                </a:cubicBezTo>
                <a:cubicBezTo>
                  <a:pt x="838" y="369"/>
                  <a:pt x="810" y="369"/>
                  <a:pt x="793" y="378"/>
                </a:cubicBezTo>
                <a:cubicBezTo>
                  <a:pt x="765" y="378"/>
                  <a:pt x="748" y="387"/>
                  <a:pt x="729" y="387"/>
                </a:cubicBezTo>
                <a:cubicBezTo>
                  <a:pt x="702" y="387"/>
                  <a:pt x="685" y="387"/>
                  <a:pt x="657" y="387"/>
                </a:cubicBezTo>
                <a:cubicBezTo>
                  <a:pt x="640" y="387"/>
                  <a:pt x="613" y="387"/>
                  <a:pt x="594" y="378"/>
                </a:cubicBezTo>
                <a:cubicBezTo>
                  <a:pt x="568" y="378"/>
                  <a:pt x="549" y="369"/>
                  <a:pt x="532" y="360"/>
                </a:cubicBezTo>
                <a:cubicBezTo>
                  <a:pt x="504" y="351"/>
                  <a:pt x="486" y="351"/>
                  <a:pt x="468" y="342"/>
                </a:cubicBezTo>
                <a:cubicBezTo>
                  <a:pt x="450" y="324"/>
                  <a:pt x="432" y="315"/>
                  <a:pt x="414" y="306"/>
                </a:cubicBezTo>
                <a:cubicBezTo>
                  <a:pt x="388" y="288"/>
                  <a:pt x="378" y="279"/>
                  <a:pt x="352" y="270"/>
                </a:cubicBezTo>
                <a:cubicBezTo>
                  <a:pt x="333" y="261"/>
                  <a:pt x="316" y="252"/>
                  <a:pt x="297" y="243"/>
                </a:cubicBezTo>
                <a:cubicBezTo>
                  <a:pt x="279" y="234"/>
                  <a:pt x="252" y="225"/>
                  <a:pt x="234" y="225"/>
                </a:cubicBezTo>
                <a:cubicBezTo>
                  <a:pt x="216" y="216"/>
                  <a:pt x="189" y="216"/>
                  <a:pt x="171" y="207"/>
                </a:cubicBezTo>
                <a:cubicBezTo>
                  <a:pt x="153" y="198"/>
                  <a:pt x="126" y="189"/>
                  <a:pt x="117" y="171"/>
                </a:cubicBezTo>
                <a:cubicBezTo>
                  <a:pt x="99" y="153"/>
                  <a:pt x="81" y="144"/>
                  <a:pt x="63" y="126"/>
                </a:cubicBezTo>
                <a:cubicBezTo>
                  <a:pt x="54" y="108"/>
                  <a:pt x="36" y="90"/>
                  <a:pt x="27" y="72"/>
                </a:cubicBezTo>
                <a:cubicBezTo>
                  <a:pt x="18" y="54"/>
                  <a:pt x="9" y="27"/>
                  <a:pt x="0" y="9"/>
                </a:cubicBezTo>
                <a:lnTo>
                  <a:pt x="9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68">
            <a:extLst>
              <a:ext uri="{FF2B5EF4-FFF2-40B4-BE49-F238E27FC236}">
                <a16:creationId xmlns:a16="http://schemas.microsoft.com/office/drawing/2014/main" id="{35583CB4-5662-AB41-A1E9-D519D8CD1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998" y="9412243"/>
            <a:ext cx="659193" cy="538018"/>
          </a:xfrm>
          <a:custGeom>
            <a:avLst/>
            <a:gdLst>
              <a:gd name="T0" fmla="*/ 0 w 1198"/>
              <a:gd name="T1" fmla="*/ 972 h 981"/>
              <a:gd name="T2" fmla="*/ 0 w 1198"/>
              <a:gd name="T3" fmla="*/ 972 h 981"/>
              <a:gd name="T4" fmla="*/ 99 w 1198"/>
              <a:gd name="T5" fmla="*/ 791 h 981"/>
              <a:gd name="T6" fmla="*/ 153 w 1198"/>
              <a:gd name="T7" fmla="*/ 711 h 981"/>
              <a:gd name="T8" fmla="*/ 225 w 1198"/>
              <a:gd name="T9" fmla="*/ 639 h 981"/>
              <a:gd name="T10" fmla="*/ 378 w 1198"/>
              <a:gd name="T11" fmla="*/ 512 h 981"/>
              <a:gd name="T12" fmla="*/ 513 w 1198"/>
              <a:gd name="T13" fmla="*/ 359 h 981"/>
              <a:gd name="T14" fmla="*/ 594 w 1198"/>
              <a:gd name="T15" fmla="*/ 287 h 981"/>
              <a:gd name="T16" fmla="*/ 693 w 1198"/>
              <a:gd name="T17" fmla="*/ 233 h 981"/>
              <a:gd name="T18" fmla="*/ 801 w 1198"/>
              <a:gd name="T19" fmla="*/ 206 h 981"/>
              <a:gd name="T20" fmla="*/ 891 w 1198"/>
              <a:gd name="T21" fmla="*/ 197 h 981"/>
              <a:gd name="T22" fmla="*/ 963 w 1198"/>
              <a:gd name="T23" fmla="*/ 170 h 981"/>
              <a:gd name="T24" fmla="*/ 1026 w 1198"/>
              <a:gd name="T25" fmla="*/ 125 h 981"/>
              <a:gd name="T26" fmla="*/ 1098 w 1198"/>
              <a:gd name="T27" fmla="*/ 54 h 981"/>
              <a:gd name="T28" fmla="*/ 1188 w 1198"/>
              <a:gd name="T29" fmla="*/ 0 h 981"/>
              <a:gd name="T30" fmla="*/ 1197 w 1198"/>
              <a:gd name="T31" fmla="*/ 9 h 981"/>
              <a:gd name="T32" fmla="*/ 1152 w 1198"/>
              <a:gd name="T33" fmla="*/ 99 h 981"/>
              <a:gd name="T34" fmla="*/ 1107 w 1198"/>
              <a:gd name="T35" fmla="*/ 179 h 981"/>
              <a:gd name="T36" fmla="*/ 1026 w 1198"/>
              <a:gd name="T37" fmla="*/ 270 h 981"/>
              <a:gd name="T38" fmla="*/ 972 w 1198"/>
              <a:gd name="T39" fmla="*/ 306 h 981"/>
              <a:gd name="T40" fmla="*/ 918 w 1198"/>
              <a:gd name="T41" fmla="*/ 323 h 981"/>
              <a:gd name="T42" fmla="*/ 810 w 1198"/>
              <a:gd name="T43" fmla="*/ 332 h 981"/>
              <a:gd name="T44" fmla="*/ 729 w 1198"/>
              <a:gd name="T45" fmla="*/ 342 h 981"/>
              <a:gd name="T46" fmla="*/ 639 w 1198"/>
              <a:gd name="T47" fmla="*/ 368 h 981"/>
              <a:gd name="T48" fmla="*/ 558 w 1198"/>
              <a:gd name="T49" fmla="*/ 413 h 981"/>
              <a:gd name="T50" fmla="*/ 414 w 1198"/>
              <a:gd name="T51" fmla="*/ 539 h 981"/>
              <a:gd name="T52" fmla="*/ 297 w 1198"/>
              <a:gd name="T53" fmla="*/ 702 h 981"/>
              <a:gd name="T54" fmla="*/ 243 w 1198"/>
              <a:gd name="T55" fmla="*/ 783 h 981"/>
              <a:gd name="T56" fmla="*/ 171 w 1198"/>
              <a:gd name="T57" fmla="*/ 855 h 981"/>
              <a:gd name="T58" fmla="*/ 9 w 1198"/>
              <a:gd name="T59" fmla="*/ 980 h 981"/>
              <a:gd name="T60" fmla="*/ 0 w 1198"/>
              <a:gd name="T61" fmla="*/ 972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98" h="981">
                <a:moveTo>
                  <a:pt x="0" y="972"/>
                </a:moveTo>
                <a:lnTo>
                  <a:pt x="0" y="972"/>
                </a:lnTo>
                <a:cubicBezTo>
                  <a:pt x="27" y="900"/>
                  <a:pt x="63" y="846"/>
                  <a:pt x="99" y="791"/>
                </a:cubicBezTo>
                <a:cubicBezTo>
                  <a:pt x="117" y="764"/>
                  <a:pt x="135" y="738"/>
                  <a:pt x="153" y="711"/>
                </a:cubicBezTo>
                <a:cubicBezTo>
                  <a:pt x="180" y="683"/>
                  <a:pt x="198" y="656"/>
                  <a:pt x="225" y="639"/>
                </a:cubicBezTo>
                <a:cubicBezTo>
                  <a:pt x="279" y="594"/>
                  <a:pt x="333" y="558"/>
                  <a:pt x="378" y="512"/>
                </a:cubicBezTo>
                <a:cubicBezTo>
                  <a:pt x="432" y="467"/>
                  <a:pt x="468" y="413"/>
                  <a:pt x="513" y="359"/>
                </a:cubicBezTo>
                <a:cubicBezTo>
                  <a:pt x="540" y="332"/>
                  <a:pt x="567" y="306"/>
                  <a:pt x="594" y="287"/>
                </a:cubicBezTo>
                <a:cubicBezTo>
                  <a:pt x="621" y="270"/>
                  <a:pt x="657" y="251"/>
                  <a:pt x="693" y="233"/>
                </a:cubicBezTo>
                <a:cubicBezTo>
                  <a:pt x="729" y="224"/>
                  <a:pt x="765" y="215"/>
                  <a:pt x="801" y="206"/>
                </a:cubicBezTo>
                <a:cubicBezTo>
                  <a:pt x="828" y="197"/>
                  <a:pt x="864" y="197"/>
                  <a:pt x="891" y="197"/>
                </a:cubicBezTo>
                <a:cubicBezTo>
                  <a:pt x="918" y="188"/>
                  <a:pt x="945" y="179"/>
                  <a:pt x="963" y="170"/>
                </a:cubicBezTo>
                <a:cubicBezTo>
                  <a:pt x="981" y="161"/>
                  <a:pt x="1008" y="143"/>
                  <a:pt x="1026" y="125"/>
                </a:cubicBezTo>
                <a:cubicBezTo>
                  <a:pt x="1053" y="99"/>
                  <a:pt x="1071" y="81"/>
                  <a:pt x="1098" y="54"/>
                </a:cubicBezTo>
                <a:cubicBezTo>
                  <a:pt x="1125" y="36"/>
                  <a:pt x="1161" y="9"/>
                  <a:pt x="1188" y="0"/>
                </a:cubicBezTo>
                <a:cubicBezTo>
                  <a:pt x="1197" y="9"/>
                  <a:pt x="1197" y="9"/>
                  <a:pt x="1197" y="9"/>
                </a:cubicBezTo>
                <a:cubicBezTo>
                  <a:pt x="1179" y="36"/>
                  <a:pt x="1161" y="63"/>
                  <a:pt x="1152" y="99"/>
                </a:cubicBezTo>
                <a:cubicBezTo>
                  <a:pt x="1134" y="125"/>
                  <a:pt x="1125" y="152"/>
                  <a:pt x="1107" y="179"/>
                </a:cubicBezTo>
                <a:cubicBezTo>
                  <a:pt x="1089" y="215"/>
                  <a:pt x="1062" y="242"/>
                  <a:pt x="1026" y="270"/>
                </a:cubicBezTo>
                <a:cubicBezTo>
                  <a:pt x="1008" y="287"/>
                  <a:pt x="990" y="296"/>
                  <a:pt x="972" y="306"/>
                </a:cubicBezTo>
                <a:cubicBezTo>
                  <a:pt x="954" y="314"/>
                  <a:pt x="936" y="314"/>
                  <a:pt x="918" y="323"/>
                </a:cubicBezTo>
                <a:cubicBezTo>
                  <a:pt x="882" y="332"/>
                  <a:pt x="846" y="332"/>
                  <a:pt x="810" y="332"/>
                </a:cubicBezTo>
                <a:cubicBezTo>
                  <a:pt x="783" y="332"/>
                  <a:pt x="756" y="342"/>
                  <a:pt x="729" y="342"/>
                </a:cubicBezTo>
                <a:cubicBezTo>
                  <a:pt x="702" y="350"/>
                  <a:pt x="675" y="359"/>
                  <a:pt x="639" y="368"/>
                </a:cubicBezTo>
                <a:cubicBezTo>
                  <a:pt x="612" y="386"/>
                  <a:pt x="585" y="395"/>
                  <a:pt x="558" y="413"/>
                </a:cubicBezTo>
                <a:cubicBezTo>
                  <a:pt x="504" y="440"/>
                  <a:pt x="450" y="486"/>
                  <a:pt x="414" y="539"/>
                </a:cubicBezTo>
                <a:cubicBezTo>
                  <a:pt x="369" y="584"/>
                  <a:pt x="342" y="647"/>
                  <a:pt x="297" y="702"/>
                </a:cubicBezTo>
                <a:cubicBezTo>
                  <a:pt x="279" y="728"/>
                  <a:pt x="261" y="755"/>
                  <a:pt x="243" y="783"/>
                </a:cubicBezTo>
                <a:cubicBezTo>
                  <a:pt x="216" y="810"/>
                  <a:pt x="198" y="828"/>
                  <a:pt x="171" y="855"/>
                </a:cubicBezTo>
                <a:cubicBezTo>
                  <a:pt x="126" y="900"/>
                  <a:pt x="72" y="944"/>
                  <a:pt x="9" y="980"/>
                </a:cubicBezTo>
                <a:lnTo>
                  <a:pt x="0" y="972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269">
            <a:extLst>
              <a:ext uri="{FF2B5EF4-FFF2-40B4-BE49-F238E27FC236}">
                <a16:creationId xmlns:a16="http://schemas.microsoft.com/office/drawing/2014/main" id="{1D1FE469-AC46-8C4B-876A-5432D780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5621" y="10495548"/>
            <a:ext cx="431383" cy="109059"/>
          </a:xfrm>
          <a:custGeom>
            <a:avLst/>
            <a:gdLst>
              <a:gd name="T0" fmla="*/ 9 w 784"/>
              <a:gd name="T1" fmla="*/ 0 h 199"/>
              <a:gd name="T2" fmla="*/ 9 w 784"/>
              <a:gd name="T3" fmla="*/ 0 h 199"/>
              <a:gd name="T4" fmla="*/ 63 w 784"/>
              <a:gd name="T5" fmla="*/ 9 h 199"/>
              <a:gd name="T6" fmla="*/ 108 w 784"/>
              <a:gd name="T7" fmla="*/ 9 h 199"/>
              <a:gd name="T8" fmla="*/ 162 w 784"/>
              <a:gd name="T9" fmla="*/ 18 h 199"/>
              <a:gd name="T10" fmla="*/ 207 w 784"/>
              <a:gd name="T11" fmla="*/ 27 h 199"/>
              <a:gd name="T12" fmla="*/ 252 w 784"/>
              <a:gd name="T13" fmla="*/ 45 h 199"/>
              <a:gd name="T14" fmla="*/ 297 w 784"/>
              <a:gd name="T15" fmla="*/ 54 h 199"/>
              <a:gd name="T16" fmla="*/ 342 w 784"/>
              <a:gd name="T17" fmla="*/ 72 h 199"/>
              <a:gd name="T18" fmla="*/ 387 w 784"/>
              <a:gd name="T19" fmla="*/ 90 h 199"/>
              <a:gd name="T20" fmla="*/ 441 w 784"/>
              <a:gd name="T21" fmla="*/ 108 h 199"/>
              <a:gd name="T22" fmla="*/ 486 w 784"/>
              <a:gd name="T23" fmla="*/ 117 h 199"/>
              <a:gd name="T24" fmla="*/ 531 w 784"/>
              <a:gd name="T25" fmla="*/ 126 h 199"/>
              <a:gd name="T26" fmla="*/ 585 w 784"/>
              <a:gd name="T27" fmla="*/ 135 h 199"/>
              <a:gd name="T28" fmla="*/ 783 w 784"/>
              <a:gd name="T29" fmla="*/ 171 h 199"/>
              <a:gd name="T30" fmla="*/ 783 w 784"/>
              <a:gd name="T31" fmla="*/ 180 h 199"/>
              <a:gd name="T32" fmla="*/ 576 w 784"/>
              <a:gd name="T33" fmla="*/ 198 h 199"/>
              <a:gd name="T34" fmla="*/ 522 w 784"/>
              <a:gd name="T35" fmla="*/ 198 h 199"/>
              <a:gd name="T36" fmla="*/ 477 w 784"/>
              <a:gd name="T37" fmla="*/ 198 h 199"/>
              <a:gd name="T38" fmla="*/ 423 w 784"/>
              <a:gd name="T39" fmla="*/ 189 h 199"/>
              <a:gd name="T40" fmla="*/ 369 w 784"/>
              <a:gd name="T41" fmla="*/ 189 h 199"/>
              <a:gd name="T42" fmla="*/ 324 w 784"/>
              <a:gd name="T43" fmla="*/ 180 h 199"/>
              <a:gd name="T44" fmla="*/ 270 w 784"/>
              <a:gd name="T45" fmla="*/ 171 h 199"/>
              <a:gd name="T46" fmla="*/ 216 w 784"/>
              <a:gd name="T47" fmla="*/ 162 h 199"/>
              <a:gd name="T48" fmla="*/ 171 w 784"/>
              <a:gd name="T49" fmla="*/ 144 h 199"/>
              <a:gd name="T50" fmla="*/ 126 w 784"/>
              <a:gd name="T51" fmla="*/ 117 h 199"/>
              <a:gd name="T52" fmla="*/ 81 w 784"/>
              <a:gd name="T53" fmla="*/ 90 h 199"/>
              <a:gd name="T54" fmla="*/ 36 w 784"/>
              <a:gd name="T55" fmla="*/ 54 h 199"/>
              <a:gd name="T56" fmla="*/ 0 w 784"/>
              <a:gd name="T57" fmla="*/ 18 h 199"/>
              <a:gd name="T58" fmla="*/ 9 w 784"/>
              <a:gd name="T59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4" h="199">
                <a:moveTo>
                  <a:pt x="9" y="0"/>
                </a:moveTo>
                <a:lnTo>
                  <a:pt x="9" y="0"/>
                </a:lnTo>
                <a:cubicBezTo>
                  <a:pt x="27" y="0"/>
                  <a:pt x="45" y="0"/>
                  <a:pt x="63" y="9"/>
                </a:cubicBezTo>
                <a:cubicBezTo>
                  <a:pt x="81" y="9"/>
                  <a:pt x="99" y="9"/>
                  <a:pt x="108" y="9"/>
                </a:cubicBezTo>
                <a:cubicBezTo>
                  <a:pt x="126" y="9"/>
                  <a:pt x="144" y="18"/>
                  <a:pt x="162" y="18"/>
                </a:cubicBezTo>
                <a:cubicBezTo>
                  <a:pt x="180" y="18"/>
                  <a:pt x="189" y="27"/>
                  <a:pt x="207" y="27"/>
                </a:cubicBezTo>
                <a:cubicBezTo>
                  <a:pt x="225" y="36"/>
                  <a:pt x="243" y="36"/>
                  <a:pt x="252" y="45"/>
                </a:cubicBezTo>
                <a:cubicBezTo>
                  <a:pt x="270" y="45"/>
                  <a:pt x="288" y="54"/>
                  <a:pt x="297" y="54"/>
                </a:cubicBezTo>
                <a:cubicBezTo>
                  <a:pt x="342" y="72"/>
                  <a:pt x="342" y="72"/>
                  <a:pt x="342" y="72"/>
                </a:cubicBezTo>
                <a:cubicBezTo>
                  <a:pt x="360" y="81"/>
                  <a:pt x="378" y="90"/>
                  <a:pt x="387" y="90"/>
                </a:cubicBezTo>
                <a:cubicBezTo>
                  <a:pt x="441" y="108"/>
                  <a:pt x="441" y="108"/>
                  <a:pt x="441" y="108"/>
                </a:cubicBezTo>
                <a:cubicBezTo>
                  <a:pt x="486" y="117"/>
                  <a:pt x="486" y="117"/>
                  <a:pt x="486" y="117"/>
                </a:cubicBezTo>
                <a:cubicBezTo>
                  <a:pt x="531" y="126"/>
                  <a:pt x="531" y="126"/>
                  <a:pt x="531" y="126"/>
                </a:cubicBezTo>
                <a:cubicBezTo>
                  <a:pt x="585" y="135"/>
                  <a:pt x="585" y="135"/>
                  <a:pt x="585" y="135"/>
                </a:cubicBezTo>
                <a:cubicBezTo>
                  <a:pt x="648" y="153"/>
                  <a:pt x="711" y="162"/>
                  <a:pt x="783" y="171"/>
                </a:cubicBezTo>
                <a:cubicBezTo>
                  <a:pt x="783" y="180"/>
                  <a:pt x="783" y="180"/>
                  <a:pt x="783" y="180"/>
                </a:cubicBezTo>
                <a:cubicBezTo>
                  <a:pt x="711" y="189"/>
                  <a:pt x="648" y="198"/>
                  <a:pt x="576" y="198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477" y="198"/>
                  <a:pt x="477" y="198"/>
                  <a:pt x="477" y="198"/>
                </a:cubicBezTo>
                <a:cubicBezTo>
                  <a:pt x="423" y="189"/>
                  <a:pt x="423" y="189"/>
                  <a:pt x="423" y="189"/>
                </a:cubicBezTo>
                <a:cubicBezTo>
                  <a:pt x="369" y="189"/>
                  <a:pt x="369" y="189"/>
                  <a:pt x="369" y="189"/>
                </a:cubicBezTo>
                <a:cubicBezTo>
                  <a:pt x="351" y="189"/>
                  <a:pt x="333" y="180"/>
                  <a:pt x="324" y="180"/>
                </a:cubicBezTo>
                <a:cubicBezTo>
                  <a:pt x="270" y="171"/>
                  <a:pt x="270" y="171"/>
                  <a:pt x="270" y="171"/>
                </a:cubicBezTo>
                <a:cubicBezTo>
                  <a:pt x="252" y="171"/>
                  <a:pt x="234" y="171"/>
                  <a:pt x="216" y="162"/>
                </a:cubicBezTo>
                <a:cubicBezTo>
                  <a:pt x="198" y="153"/>
                  <a:pt x="180" y="153"/>
                  <a:pt x="171" y="144"/>
                </a:cubicBezTo>
                <a:cubicBezTo>
                  <a:pt x="153" y="135"/>
                  <a:pt x="135" y="126"/>
                  <a:pt x="126" y="117"/>
                </a:cubicBezTo>
                <a:cubicBezTo>
                  <a:pt x="108" y="108"/>
                  <a:pt x="90" y="99"/>
                  <a:pt x="81" y="90"/>
                </a:cubicBezTo>
                <a:cubicBezTo>
                  <a:pt x="63" y="81"/>
                  <a:pt x="54" y="72"/>
                  <a:pt x="36" y="54"/>
                </a:cubicBezTo>
                <a:cubicBezTo>
                  <a:pt x="27" y="45"/>
                  <a:pt x="9" y="27"/>
                  <a:pt x="0" y="18"/>
                </a:cubicBezTo>
                <a:lnTo>
                  <a:pt x="9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270">
            <a:extLst>
              <a:ext uri="{FF2B5EF4-FFF2-40B4-BE49-F238E27FC236}">
                <a16:creationId xmlns:a16="http://schemas.microsoft.com/office/drawing/2014/main" id="{18F7BEA9-DE03-B045-847E-B41F7661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1851" y="10590065"/>
            <a:ext cx="283551" cy="375642"/>
          </a:xfrm>
          <a:custGeom>
            <a:avLst/>
            <a:gdLst>
              <a:gd name="T0" fmla="*/ 18 w 514"/>
              <a:gd name="T1" fmla="*/ 0 h 685"/>
              <a:gd name="T2" fmla="*/ 18 w 514"/>
              <a:gd name="T3" fmla="*/ 0 h 685"/>
              <a:gd name="T4" fmla="*/ 99 w 514"/>
              <a:gd name="T5" fmla="*/ 81 h 685"/>
              <a:gd name="T6" fmla="*/ 171 w 514"/>
              <a:gd name="T7" fmla="*/ 153 h 685"/>
              <a:gd name="T8" fmla="*/ 234 w 514"/>
              <a:gd name="T9" fmla="*/ 234 h 685"/>
              <a:gd name="T10" fmla="*/ 297 w 514"/>
              <a:gd name="T11" fmla="*/ 315 h 685"/>
              <a:gd name="T12" fmla="*/ 378 w 514"/>
              <a:gd name="T13" fmla="*/ 378 h 685"/>
              <a:gd name="T14" fmla="*/ 423 w 514"/>
              <a:gd name="T15" fmla="*/ 414 h 685"/>
              <a:gd name="T16" fmla="*/ 468 w 514"/>
              <a:gd name="T17" fmla="*/ 459 h 685"/>
              <a:gd name="T18" fmla="*/ 495 w 514"/>
              <a:gd name="T19" fmla="*/ 522 h 685"/>
              <a:gd name="T20" fmla="*/ 504 w 514"/>
              <a:gd name="T21" fmla="*/ 576 h 685"/>
              <a:gd name="T22" fmla="*/ 513 w 514"/>
              <a:gd name="T23" fmla="*/ 684 h 685"/>
              <a:gd name="T24" fmla="*/ 504 w 514"/>
              <a:gd name="T25" fmla="*/ 684 h 685"/>
              <a:gd name="T26" fmla="*/ 468 w 514"/>
              <a:gd name="T27" fmla="*/ 585 h 685"/>
              <a:gd name="T28" fmla="*/ 423 w 514"/>
              <a:gd name="T29" fmla="*/ 495 h 685"/>
              <a:gd name="T30" fmla="*/ 333 w 514"/>
              <a:gd name="T31" fmla="*/ 450 h 685"/>
              <a:gd name="T32" fmla="*/ 234 w 514"/>
              <a:gd name="T33" fmla="*/ 387 h 685"/>
              <a:gd name="T34" fmla="*/ 144 w 514"/>
              <a:gd name="T35" fmla="*/ 315 h 685"/>
              <a:gd name="T36" fmla="*/ 72 w 514"/>
              <a:gd name="T37" fmla="*/ 225 h 685"/>
              <a:gd name="T38" fmla="*/ 9 w 514"/>
              <a:gd name="T39" fmla="*/ 0 h 685"/>
              <a:gd name="T40" fmla="*/ 18 w 514"/>
              <a:gd name="T41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685">
                <a:moveTo>
                  <a:pt x="18" y="0"/>
                </a:moveTo>
                <a:lnTo>
                  <a:pt x="18" y="0"/>
                </a:lnTo>
                <a:cubicBezTo>
                  <a:pt x="45" y="27"/>
                  <a:pt x="72" y="54"/>
                  <a:pt x="99" y="81"/>
                </a:cubicBezTo>
                <a:cubicBezTo>
                  <a:pt x="171" y="153"/>
                  <a:pt x="171" y="153"/>
                  <a:pt x="171" y="153"/>
                </a:cubicBezTo>
                <a:cubicBezTo>
                  <a:pt x="189" y="180"/>
                  <a:pt x="216" y="207"/>
                  <a:pt x="234" y="234"/>
                </a:cubicBezTo>
                <a:cubicBezTo>
                  <a:pt x="252" y="261"/>
                  <a:pt x="279" y="288"/>
                  <a:pt x="297" y="315"/>
                </a:cubicBezTo>
                <a:cubicBezTo>
                  <a:pt x="324" y="333"/>
                  <a:pt x="351" y="360"/>
                  <a:pt x="378" y="378"/>
                </a:cubicBezTo>
                <a:cubicBezTo>
                  <a:pt x="396" y="387"/>
                  <a:pt x="405" y="396"/>
                  <a:pt x="423" y="414"/>
                </a:cubicBezTo>
                <a:cubicBezTo>
                  <a:pt x="441" y="423"/>
                  <a:pt x="459" y="441"/>
                  <a:pt x="468" y="459"/>
                </a:cubicBezTo>
                <a:cubicBezTo>
                  <a:pt x="477" y="477"/>
                  <a:pt x="486" y="495"/>
                  <a:pt x="495" y="522"/>
                </a:cubicBezTo>
                <a:cubicBezTo>
                  <a:pt x="495" y="540"/>
                  <a:pt x="504" y="558"/>
                  <a:pt x="504" y="576"/>
                </a:cubicBezTo>
                <a:cubicBezTo>
                  <a:pt x="504" y="612"/>
                  <a:pt x="504" y="648"/>
                  <a:pt x="513" y="684"/>
                </a:cubicBezTo>
                <a:cubicBezTo>
                  <a:pt x="504" y="684"/>
                  <a:pt x="504" y="684"/>
                  <a:pt x="504" y="684"/>
                </a:cubicBezTo>
                <a:cubicBezTo>
                  <a:pt x="486" y="657"/>
                  <a:pt x="477" y="621"/>
                  <a:pt x="468" y="585"/>
                </a:cubicBezTo>
                <a:cubicBezTo>
                  <a:pt x="450" y="549"/>
                  <a:pt x="441" y="513"/>
                  <a:pt x="423" y="495"/>
                </a:cubicBezTo>
                <a:cubicBezTo>
                  <a:pt x="405" y="477"/>
                  <a:pt x="369" y="468"/>
                  <a:pt x="333" y="450"/>
                </a:cubicBezTo>
                <a:cubicBezTo>
                  <a:pt x="306" y="432"/>
                  <a:pt x="270" y="405"/>
                  <a:pt x="234" y="387"/>
                </a:cubicBezTo>
                <a:cubicBezTo>
                  <a:pt x="207" y="360"/>
                  <a:pt x="171" y="342"/>
                  <a:pt x="144" y="315"/>
                </a:cubicBezTo>
                <a:cubicBezTo>
                  <a:pt x="117" y="288"/>
                  <a:pt x="90" y="261"/>
                  <a:pt x="72" y="225"/>
                </a:cubicBezTo>
                <a:cubicBezTo>
                  <a:pt x="27" y="162"/>
                  <a:pt x="0" y="81"/>
                  <a:pt x="9" y="0"/>
                </a:cubicBezTo>
                <a:lnTo>
                  <a:pt x="1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271">
            <a:extLst>
              <a:ext uri="{FF2B5EF4-FFF2-40B4-BE49-F238E27FC236}">
                <a16:creationId xmlns:a16="http://schemas.microsoft.com/office/drawing/2014/main" id="{353D441A-98A0-9548-9AE7-859620D2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491" y="9155352"/>
            <a:ext cx="193880" cy="533170"/>
          </a:xfrm>
          <a:custGeom>
            <a:avLst/>
            <a:gdLst>
              <a:gd name="T0" fmla="*/ 261 w 353"/>
              <a:gd name="T1" fmla="*/ 0 h 972"/>
              <a:gd name="T2" fmla="*/ 261 w 353"/>
              <a:gd name="T3" fmla="*/ 0 h 972"/>
              <a:gd name="T4" fmla="*/ 333 w 353"/>
              <a:gd name="T5" fmla="*/ 126 h 972"/>
              <a:gd name="T6" fmla="*/ 343 w 353"/>
              <a:gd name="T7" fmla="*/ 153 h 972"/>
              <a:gd name="T8" fmla="*/ 343 w 353"/>
              <a:gd name="T9" fmla="*/ 189 h 972"/>
              <a:gd name="T10" fmla="*/ 343 w 353"/>
              <a:gd name="T11" fmla="*/ 261 h 972"/>
              <a:gd name="T12" fmla="*/ 297 w 353"/>
              <a:gd name="T13" fmla="*/ 387 h 972"/>
              <a:gd name="T14" fmla="*/ 261 w 353"/>
              <a:gd name="T15" fmla="*/ 522 h 972"/>
              <a:gd name="T16" fmla="*/ 243 w 353"/>
              <a:gd name="T17" fmla="*/ 585 h 972"/>
              <a:gd name="T18" fmla="*/ 225 w 353"/>
              <a:gd name="T19" fmla="*/ 647 h 972"/>
              <a:gd name="T20" fmla="*/ 163 w 353"/>
              <a:gd name="T21" fmla="*/ 764 h 972"/>
              <a:gd name="T22" fmla="*/ 99 w 353"/>
              <a:gd name="T23" fmla="*/ 863 h 972"/>
              <a:gd name="T24" fmla="*/ 36 w 353"/>
              <a:gd name="T25" fmla="*/ 971 h 972"/>
              <a:gd name="T26" fmla="*/ 27 w 353"/>
              <a:gd name="T27" fmla="*/ 971 h 972"/>
              <a:gd name="T28" fmla="*/ 9 w 353"/>
              <a:gd name="T29" fmla="*/ 827 h 972"/>
              <a:gd name="T30" fmla="*/ 45 w 353"/>
              <a:gd name="T31" fmla="*/ 701 h 972"/>
              <a:gd name="T32" fmla="*/ 127 w 353"/>
              <a:gd name="T33" fmla="*/ 593 h 972"/>
              <a:gd name="T34" fmla="*/ 163 w 353"/>
              <a:gd name="T35" fmla="*/ 540 h 972"/>
              <a:gd name="T36" fmla="*/ 199 w 353"/>
              <a:gd name="T37" fmla="*/ 495 h 972"/>
              <a:gd name="T38" fmla="*/ 252 w 353"/>
              <a:gd name="T39" fmla="*/ 378 h 972"/>
              <a:gd name="T40" fmla="*/ 243 w 353"/>
              <a:gd name="T41" fmla="*/ 252 h 972"/>
              <a:gd name="T42" fmla="*/ 235 w 353"/>
              <a:gd name="T43" fmla="*/ 198 h 972"/>
              <a:gd name="T44" fmla="*/ 235 w 353"/>
              <a:gd name="T45" fmla="*/ 135 h 972"/>
              <a:gd name="T46" fmla="*/ 252 w 353"/>
              <a:gd name="T47" fmla="*/ 9 h 972"/>
              <a:gd name="T48" fmla="*/ 261 w 353"/>
              <a:gd name="T49" fmla="*/ 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53" h="972">
                <a:moveTo>
                  <a:pt x="261" y="0"/>
                </a:moveTo>
                <a:lnTo>
                  <a:pt x="261" y="0"/>
                </a:lnTo>
                <a:cubicBezTo>
                  <a:pt x="297" y="36"/>
                  <a:pt x="315" y="81"/>
                  <a:pt x="333" y="126"/>
                </a:cubicBezTo>
                <a:cubicBezTo>
                  <a:pt x="333" y="135"/>
                  <a:pt x="343" y="144"/>
                  <a:pt x="343" y="153"/>
                </a:cubicBezTo>
                <a:cubicBezTo>
                  <a:pt x="343" y="171"/>
                  <a:pt x="343" y="180"/>
                  <a:pt x="343" y="189"/>
                </a:cubicBezTo>
                <a:cubicBezTo>
                  <a:pt x="352" y="216"/>
                  <a:pt x="352" y="234"/>
                  <a:pt x="343" y="261"/>
                </a:cubicBezTo>
                <a:cubicBezTo>
                  <a:pt x="333" y="306"/>
                  <a:pt x="307" y="351"/>
                  <a:pt x="297" y="387"/>
                </a:cubicBezTo>
                <a:cubicBezTo>
                  <a:pt x="279" y="432"/>
                  <a:pt x="271" y="477"/>
                  <a:pt x="261" y="522"/>
                </a:cubicBezTo>
                <a:cubicBezTo>
                  <a:pt x="261" y="540"/>
                  <a:pt x="252" y="567"/>
                  <a:pt x="243" y="585"/>
                </a:cubicBezTo>
                <a:cubicBezTo>
                  <a:pt x="243" y="611"/>
                  <a:pt x="235" y="629"/>
                  <a:pt x="225" y="647"/>
                </a:cubicBezTo>
                <a:cubicBezTo>
                  <a:pt x="207" y="692"/>
                  <a:pt x="189" y="728"/>
                  <a:pt x="163" y="764"/>
                </a:cubicBezTo>
                <a:cubicBezTo>
                  <a:pt x="144" y="800"/>
                  <a:pt x="117" y="827"/>
                  <a:pt x="99" y="863"/>
                </a:cubicBezTo>
                <a:cubicBezTo>
                  <a:pt x="72" y="899"/>
                  <a:pt x="54" y="935"/>
                  <a:pt x="36" y="971"/>
                </a:cubicBezTo>
                <a:cubicBezTo>
                  <a:pt x="27" y="971"/>
                  <a:pt x="27" y="971"/>
                  <a:pt x="27" y="971"/>
                </a:cubicBezTo>
                <a:cubicBezTo>
                  <a:pt x="0" y="926"/>
                  <a:pt x="0" y="881"/>
                  <a:pt x="9" y="827"/>
                </a:cubicBezTo>
                <a:cubicBezTo>
                  <a:pt x="18" y="782"/>
                  <a:pt x="27" y="738"/>
                  <a:pt x="45" y="701"/>
                </a:cubicBezTo>
                <a:cubicBezTo>
                  <a:pt x="72" y="656"/>
                  <a:pt x="99" y="620"/>
                  <a:pt x="127" y="593"/>
                </a:cubicBezTo>
                <a:cubicBezTo>
                  <a:pt x="135" y="576"/>
                  <a:pt x="144" y="558"/>
                  <a:pt x="163" y="540"/>
                </a:cubicBezTo>
                <a:cubicBezTo>
                  <a:pt x="171" y="522"/>
                  <a:pt x="189" y="513"/>
                  <a:pt x="199" y="495"/>
                </a:cubicBezTo>
                <a:cubicBezTo>
                  <a:pt x="225" y="459"/>
                  <a:pt x="252" y="423"/>
                  <a:pt x="252" y="378"/>
                </a:cubicBezTo>
                <a:cubicBezTo>
                  <a:pt x="261" y="342"/>
                  <a:pt x="243" y="297"/>
                  <a:pt x="243" y="252"/>
                </a:cubicBezTo>
                <a:cubicBezTo>
                  <a:pt x="235" y="234"/>
                  <a:pt x="235" y="216"/>
                  <a:pt x="235" y="198"/>
                </a:cubicBezTo>
                <a:cubicBezTo>
                  <a:pt x="235" y="180"/>
                  <a:pt x="235" y="153"/>
                  <a:pt x="235" y="135"/>
                </a:cubicBezTo>
                <a:cubicBezTo>
                  <a:pt x="243" y="99"/>
                  <a:pt x="243" y="54"/>
                  <a:pt x="252" y="9"/>
                </a:cubicBezTo>
                <a:lnTo>
                  <a:pt x="261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272">
            <a:extLst>
              <a:ext uri="{FF2B5EF4-FFF2-40B4-BE49-F238E27FC236}">
                <a16:creationId xmlns:a16="http://schemas.microsoft.com/office/drawing/2014/main" id="{DC27BBD5-298A-DC4A-8FF4-3DEF9B26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883" y="9477676"/>
            <a:ext cx="293243" cy="198727"/>
          </a:xfrm>
          <a:custGeom>
            <a:avLst/>
            <a:gdLst>
              <a:gd name="T0" fmla="*/ 522 w 532"/>
              <a:gd name="T1" fmla="*/ 71 h 360"/>
              <a:gd name="T2" fmla="*/ 522 w 532"/>
              <a:gd name="T3" fmla="*/ 71 h 360"/>
              <a:gd name="T4" fmla="*/ 486 w 532"/>
              <a:gd name="T5" fmla="*/ 80 h 360"/>
              <a:gd name="T6" fmla="*/ 441 w 532"/>
              <a:gd name="T7" fmla="*/ 98 h 360"/>
              <a:gd name="T8" fmla="*/ 405 w 532"/>
              <a:gd name="T9" fmla="*/ 107 h 360"/>
              <a:gd name="T10" fmla="*/ 378 w 532"/>
              <a:gd name="T11" fmla="*/ 116 h 360"/>
              <a:gd name="T12" fmla="*/ 342 w 532"/>
              <a:gd name="T13" fmla="*/ 134 h 360"/>
              <a:gd name="T14" fmla="*/ 306 w 532"/>
              <a:gd name="T15" fmla="*/ 134 h 360"/>
              <a:gd name="T16" fmla="*/ 270 w 532"/>
              <a:gd name="T17" fmla="*/ 143 h 360"/>
              <a:gd name="T18" fmla="*/ 234 w 532"/>
              <a:gd name="T19" fmla="*/ 161 h 360"/>
              <a:gd name="T20" fmla="*/ 198 w 532"/>
              <a:gd name="T21" fmla="*/ 170 h 360"/>
              <a:gd name="T22" fmla="*/ 171 w 532"/>
              <a:gd name="T23" fmla="*/ 189 h 360"/>
              <a:gd name="T24" fmla="*/ 135 w 532"/>
              <a:gd name="T25" fmla="*/ 215 h 360"/>
              <a:gd name="T26" fmla="*/ 108 w 532"/>
              <a:gd name="T27" fmla="*/ 233 h 360"/>
              <a:gd name="T28" fmla="*/ 9 w 532"/>
              <a:gd name="T29" fmla="*/ 359 h 360"/>
              <a:gd name="T30" fmla="*/ 0 w 532"/>
              <a:gd name="T31" fmla="*/ 350 h 360"/>
              <a:gd name="T32" fmla="*/ 63 w 532"/>
              <a:gd name="T33" fmla="*/ 197 h 360"/>
              <a:gd name="T34" fmla="*/ 90 w 532"/>
              <a:gd name="T35" fmla="*/ 161 h 360"/>
              <a:gd name="T36" fmla="*/ 117 w 532"/>
              <a:gd name="T37" fmla="*/ 125 h 360"/>
              <a:gd name="T38" fmla="*/ 153 w 532"/>
              <a:gd name="T39" fmla="*/ 98 h 360"/>
              <a:gd name="T40" fmla="*/ 189 w 532"/>
              <a:gd name="T41" fmla="*/ 71 h 360"/>
              <a:gd name="T42" fmla="*/ 225 w 532"/>
              <a:gd name="T43" fmla="*/ 44 h 360"/>
              <a:gd name="T44" fmla="*/ 261 w 532"/>
              <a:gd name="T45" fmla="*/ 26 h 360"/>
              <a:gd name="T46" fmla="*/ 306 w 532"/>
              <a:gd name="T47" fmla="*/ 8 h 360"/>
              <a:gd name="T48" fmla="*/ 351 w 532"/>
              <a:gd name="T49" fmla="*/ 0 h 360"/>
              <a:gd name="T50" fmla="*/ 396 w 532"/>
              <a:gd name="T51" fmla="*/ 0 h 360"/>
              <a:gd name="T52" fmla="*/ 441 w 532"/>
              <a:gd name="T53" fmla="*/ 8 h 360"/>
              <a:gd name="T54" fmla="*/ 486 w 532"/>
              <a:gd name="T55" fmla="*/ 26 h 360"/>
              <a:gd name="T56" fmla="*/ 531 w 532"/>
              <a:gd name="T57" fmla="*/ 53 h 360"/>
              <a:gd name="T58" fmla="*/ 522 w 532"/>
              <a:gd name="T59" fmla="*/ 7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32" h="360">
                <a:moveTo>
                  <a:pt x="522" y="71"/>
                </a:moveTo>
                <a:lnTo>
                  <a:pt x="522" y="71"/>
                </a:lnTo>
                <a:cubicBezTo>
                  <a:pt x="513" y="71"/>
                  <a:pt x="495" y="80"/>
                  <a:pt x="486" y="80"/>
                </a:cubicBezTo>
                <a:cubicBezTo>
                  <a:pt x="469" y="89"/>
                  <a:pt x="459" y="89"/>
                  <a:pt x="441" y="98"/>
                </a:cubicBezTo>
                <a:cubicBezTo>
                  <a:pt x="433" y="98"/>
                  <a:pt x="423" y="107"/>
                  <a:pt x="405" y="107"/>
                </a:cubicBezTo>
                <a:cubicBezTo>
                  <a:pt x="396" y="116"/>
                  <a:pt x="387" y="116"/>
                  <a:pt x="378" y="116"/>
                </a:cubicBezTo>
                <a:cubicBezTo>
                  <a:pt x="360" y="125"/>
                  <a:pt x="351" y="125"/>
                  <a:pt x="342" y="134"/>
                </a:cubicBezTo>
                <a:cubicBezTo>
                  <a:pt x="333" y="134"/>
                  <a:pt x="315" y="134"/>
                  <a:pt x="306" y="134"/>
                </a:cubicBezTo>
                <a:cubicBezTo>
                  <a:pt x="270" y="143"/>
                  <a:pt x="270" y="143"/>
                  <a:pt x="270" y="143"/>
                </a:cubicBezTo>
                <a:cubicBezTo>
                  <a:pt x="261" y="153"/>
                  <a:pt x="243" y="153"/>
                  <a:pt x="234" y="161"/>
                </a:cubicBezTo>
                <a:cubicBezTo>
                  <a:pt x="198" y="170"/>
                  <a:pt x="198" y="170"/>
                  <a:pt x="198" y="170"/>
                </a:cubicBezTo>
                <a:cubicBezTo>
                  <a:pt x="171" y="189"/>
                  <a:pt x="171" y="189"/>
                  <a:pt x="171" y="189"/>
                </a:cubicBezTo>
                <a:cubicBezTo>
                  <a:pt x="135" y="215"/>
                  <a:pt x="135" y="215"/>
                  <a:pt x="135" y="215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72" y="269"/>
                  <a:pt x="36" y="305"/>
                  <a:pt x="9" y="359"/>
                </a:cubicBezTo>
                <a:cubicBezTo>
                  <a:pt x="0" y="350"/>
                  <a:pt x="0" y="350"/>
                  <a:pt x="0" y="350"/>
                </a:cubicBezTo>
                <a:cubicBezTo>
                  <a:pt x="9" y="296"/>
                  <a:pt x="27" y="242"/>
                  <a:pt x="63" y="197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117" y="125"/>
                  <a:pt x="117" y="125"/>
                  <a:pt x="117" y="125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98" y="62"/>
                  <a:pt x="216" y="53"/>
                  <a:pt x="225" y="44"/>
                </a:cubicBezTo>
                <a:cubicBezTo>
                  <a:pt x="243" y="35"/>
                  <a:pt x="252" y="35"/>
                  <a:pt x="261" y="26"/>
                </a:cubicBezTo>
                <a:cubicBezTo>
                  <a:pt x="279" y="17"/>
                  <a:pt x="297" y="8"/>
                  <a:pt x="306" y="8"/>
                </a:cubicBezTo>
                <a:cubicBezTo>
                  <a:pt x="324" y="0"/>
                  <a:pt x="342" y="0"/>
                  <a:pt x="351" y="0"/>
                </a:cubicBezTo>
                <a:cubicBezTo>
                  <a:pt x="369" y="0"/>
                  <a:pt x="387" y="0"/>
                  <a:pt x="396" y="0"/>
                </a:cubicBezTo>
                <a:cubicBezTo>
                  <a:pt x="414" y="0"/>
                  <a:pt x="433" y="8"/>
                  <a:pt x="441" y="8"/>
                </a:cubicBezTo>
                <a:cubicBezTo>
                  <a:pt x="459" y="17"/>
                  <a:pt x="477" y="17"/>
                  <a:pt x="486" y="26"/>
                </a:cubicBezTo>
                <a:cubicBezTo>
                  <a:pt x="505" y="35"/>
                  <a:pt x="513" y="44"/>
                  <a:pt x="531" y="53"/>
                </a:cubicBezTo>
                <a:lnTo>
                  <a:pt x="522" y="71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73">
            <a:extLst>
              <a:ext uri="{FF2B5EF4-FFF2-40B4-BE49-F238E27FC236}">
                <a16:creationId xmlns:a16="http://schemas.microsoft.com/office/drawing/2014/main" id="{D6CEEB97-331B-604B-8118-3C9B296B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8143" y="10076282"/>
            <a:ext cx="70282" cy="169645"/>
          </a:xfrm>
          <a:custGeom>
            <a:avLst/>
            <a:gdLst>
              <a:gd name="T0" fmla="*/ 36 w 127"/>
              <a:gd name="T1" fmla="*/ 0 h 307"/>
              <a:gd name="T2" fmla="*/ 36 w 127"/>
              <a:gd name="T3" fmla="*/ 0 h 307"/>
              <a:gd name="T4" fmla="*/ 63 w 127"/>
              <a:gd name="T5" fmla="*/ 0 h 307"/>
              <a:gd name="T6" fmla="*/ 90 w 127"/>
              <a:gd name="T7" fmla="*/ 18 h 307"/>
              <a:gd name="T8" fmla="*/ 108 w 127"/>
              <a:gd name="T9" fmla="*/ 36 h 307"/>
              <a:gd name="T10" fmla="*/ 117 w 127"/>
              <a:gd name="T11" fmla="*/ 54 h 307"/>
              <a:gd name="T12" fmla="*/ 126 w 127"/>
              <a:gd name="T13" fmla="*/ 72 h 307"/>
              <a:gd name="T14" fmla="*/ 126 w 127"/>
              <a:gd name="T15" fmla="*/ 99 h 307"/>
              <a:gd name="T16" fmla="*/ 126 w 127"/>
              <a:gd name="T17" fmla="*/ 126 h 307"/>
              <a:gd name="T18" fmla="*/ 126 w 127"/>
              <a:gd name="T19" fmla="*/ 144 h 307"/>
              <a:gd name="T20" fmla="*/ 117 w 127"/>
              <a:gd name="T21" fmla="*/ 171 h 307"/>
              <a:gd name="T22" fmla="*/ 117 w 127"/>
              <a:gd name="T23" fmla="*/ 189 h 307"/>
              <a:gd name="T24" fmla="*/ 108 w 127"/>
              <a:gd name="T25" fmla="*/ 207 h 307"/>
              <a:gd name="T26" fmla="*/ 99 w 127"/>
              <a:gd name="T27" fmla="*/ 234 h 307"/>
              <a:gd name="T28" fmla="*/ 54 w 127"/>
              <a:gd name="T29" fmla="*/ 306 h 307"/>
              <a:gd name="T30" fmla="*/ 45 w 127"/>
              <a:gd name="T31" fmla="*/ 297 h 307"/>
              <a:gd name="T32" fmla="*/ 45 w 127"/>
              <a:gd name="T33" fmla="*/ 225 h 307"/>
              <a:gd name="T34" fmla="*/ 36 w 127"/>
              <a:gd name="T35" fmla="*/ 207 h 307"/>
              <a:gd name="T36" fmla="*/ 36 w 127"/>
              <a:gd name="T37" fmla="*/ 189 h 307"/>
              <a:gd name="T38" fmla="*/ 27 w 127"/>
              <a:gd name="T39" fmla="*/ 153 h 307"/>
              <a:gd name="T40" fmla="*/ 18 w 127"/>
              <a:gd name="T41" fmla="*/ 135 h 307"/>
              <a:gd name="T42" fmla="*/ 9 w 127"/>
              <a:gd name="T43" fmla="*/ 117 h 307"/>
              <a:gd name="T44" fmla="*/ 0 w 127"/>
              <a:gd name="T45" fmla="*/ 90 h 307"/>
              <a:gd name="T46" fmla="*/ 0 w 127"/>
              <a:gd name="T47" fmla="*/ 72 h 307"/>
              <a:gd name="T48" fmla="*/ 9 w 127"/>
              <a:gd name="T49" fmla="*/ 54 h 307"/>
              <a:gd name="T50" fmla="*/ 18 w 127"/>
              <a:gd name="T51" fmla="*/ 27 h 307"/>
              <a:gd name="T52" fmla="*/ 27 w 127"/>
              <a:gd name="T53" fmla="*/ 0 h 307"/>
              <a:gd name="T54" fmla="*/ 36 w 127"/>
              <a:gd name="T5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7" h="307">
                <a:moveTo>
                  <a:pt x="36" y="0"/>
                </a:moveTo>
                <a:lnTo>
                  <a:pt x="36" y="0"/>
                </a:lnTo>
                <a:cubicBezTo>
                  <a:pt x="45" y="0"/>
                  <a:pt x="54" y="0"/>
                  <a:pt x="63" y="0"/>
                </a:cubicBezTo>
                <a:cubicBezTo>
                  <a:pt x="72" y="9"/>
                  <a:pt x="81" y="9"/>
                  <a:pt x="90" y="18"/>
                </a:cubicBezTo>
                <a:cubicBezTo>
                  <a:pt x="90" y="18"/>
                  <a:pt x="99" y="27"/>
                  <a:pt x="108" y="36"/>
                </a:cubicBezTo>
                <a:cubicBezTo>
                  <a:pt x="108" y="36"/>
                  <a:pt x="117" y="45"/>
                  <a:pt x="117" y="54"/>
                </a:cubicBezTo>
                <a:cubicBezTo>
                  <a:pt x="126" y="63"/>
                  <a:pt x="126" y="63"/>
                  <a:pt x="126" y="72"/>
                </a:cubicBezTo>
                <a:cubicBezTo>
                  <a:pt x="126" y="81"/>
                  <a:pt x="126" y="90"/>
                  <a:pt x="126" y="99"/>
                </a:cubicBezTo>
                <a:cubicBezTo>
                  <a:pt x="126" y="108"/>
                  <a:pt x="126" y="117"/>
                  <a:pt x="126" y="126"/>
                </a:cubicBezTo>
                <a:cubicBezTo>
                  <a:pt x="126" y="126"/>
                  <a:pt x="126" y="135"/>
                  <a:pt x="126" y="144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89"/>
                  <a:pt x="117" y="189"/>
                  <a:pt x="117" y="18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90" y="261"/>
                  <a:pt x="72" y="288"/>
                  <a:pt x="54" y="306"/>
                </a:cubicBezTo>
                <a:cubicBezTo>
                  <a:pt x="45" y="297"/>
                  <a:pt x="45" y="297"/>
                  <a:pt x="45" y="297"/>
                </a:cubicBezTo>
                <a:cubicBezTo>
                  <a:pt x="45" y="270"/>
                  <a:pt x="45" y="243"/>
                  <a:pt x="45" y="225"/>
                </a:cubicBezTo>
                <a:cubicBezTo>
                  <a:pt x="36" y="207"/>
                  <a:pt x="36" y="207"/>
                  <a:pt x="36" y="207"/>
                </a:cubicBezTo>
                <a:cubicBezTo>
                  <a:pt x="36" y="189"/>
                  <a:pt x="36" y="189"/>
                  <a:pt x="36" y="189"/>
                </a:cubicBezTo>
                <a:cubicBezTo>
                  <a:pt x="36" y="171"/>
                  <a:pt x="27" y="162"/>
                  <a:pt x="27" y="153"/>
                </a:cubicBezTo>
                <a:cubicBezTo>
                  <a:pt x="27" y="144"/>
                  <a:pt x="18" y="144"/>
                  <a:pt x="18" y="135"/>
                </a:cubicBezTo>
                <a:cubicBezTo>
                  <a:pt x="9" y="117"/>
                  <a:pt x="9" y="117"/>
                  <a:pt x="9" y="117"/>
                </a:cubicBezTo>
                <a:cubicBezTo>
                  <a:pt x="9" y="108"/>
                  <a:pt x="0" y="99"/>
                  <a:pt x="0" y="90"/>
                </a:cubicBezTo>
                <a:cubicBezTo>
                  <a:pt x="0" y="81"/>
                  <a:pt x="0" y="81"/>
                  <a:pt x="0" y="72"/>
                </a:cubicBezTo>
                <a:cubicBezTo>
                  <a:pt x="9" y="63"/>
                  <a:pt x="9" y="54"/>
                  <a:pt x="9" y="54"/>
                </a:cubicBezTo>
                <a:cubicBezTo>
                  <a:pt x="9" y="45"/>
                  <a:pt x="9" y="36"/>
                  <a:pt x="18" y="27"/>
                </a:cubicBezTo>
                <a:cubicBezTo>
                  <a:pt x="18" y="18"/>
                  <a:pt x="18" y="9"/>
                  <a:pt x="27" y="0"/>
                </a:cubicBezTo>
                <a:lnTo>
                  <a:pt x="36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74">
            <a:extLst>
              <a:ext uri="{FF2B5EF4-FFF2-40B4-BE49-F238E27FC236}">
                <a16:creationId xmlns:a16="http://schemas.microsoft.com/office/drawing/2014/main" id="{F9BD04B3-08D3-1945-B19D-1DB94D4E0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703" y="8808790"/>
            <a:ext cx="203574" cy="133293"/>
          </a:xfrm>
          <a:custGeom>
            <a:avLst/>
            <a:gdLst>
              <a:gd name="T0" fmla="*/ 0 w 371"/>
              <a:gd name="T1" fmla="*/ 36 h 244"/>
              <a:gd name="T2" fmla="*/ 0 w 371"/>
              <a:gd name="T3" fmla="*/ 36 h 244"/>
              <a:gd name="T4" fmla="*/ 27 w 371"/>
              <a:gd name="T5" fmla="*/ 18 h 244"/>
              <a:gd name="T6" fmla="*/ 54 w 371"/>
              <a:gd name="T7" fmla="*/ 9 h 244"/>
              <a:gd name="T8" fmla="*/ 90 w 371"/>
              <a:gd name="T9" fmla="*/ 0 h 244"/>
              <a:gd name="T10" fmla="*/ 118 w 371"/>
              <a:gd name="T11" fmla="*/ 0 h 244"/>
              <a:gd name="T12" fmla="*/ 144 w 371"/>
              <a:gd name="T13" fmla="*/ 9 h 244"/>
              <a:gd name="T14" fmla="*/ 171 w 371"/>
              <a:gd name="T15" fmla="*/ 27 h 244"/>
              <a:gd name="T16" fmla="*/ 199 w 371"/>
              <a:gd name="T17" fmla="*/ 45 h 244"/>
              <a:gd name="T18" fmla="*/ 226 w 371"/>
              <a:gd name="T19" fmla="*/ 63 h 244"/>
              <a:gd name="T20" fmla="*/ 243 w 371"/>
              <a:gd name="T21" fmla="*/ 81 h 244"/>
              <a:gd name="T22" fmla="*/ 262 w 371"/>
              <a:gd name="T23" fmla="*/ 99 h 244"/>
              <a:gd name="T24" fmla="*/ 288 w 371"/>
              <a:gd name="T25" fmla="*/ 117 h 244"/>
              <a:gd name="T26" fmla="*/ 307 w 371"/>
              <a:gd name="T27" fmla="*/ 135 h 244"/>
              <a:gd name="T28" fmla="*/ 370 w 371"/>
              <a:gd name="T29" fmla="*/ 234 h 244"/>
              <a:gd name="T30" fmla="*/ 360 w 371"/>
              <a:gd name="T31" fmla="*/ 243 h 244"/>
              <a:gd name="T32" fmla="*/ 271 w 371"/>
              <a:gd name="T33" fmla="*/ 189 h 244"/>
              <a:gd name="T34" fmla="*/ 243 w 371"/>
              <a:gd name="T35" fmla="*/ 171 h 244"/>
              <a:gd name="T36" fmla="*/ 216 w 371"/>
              <a:gd name="T37" fmla="*/ 162 h 244"/>
              <a:gd name="T38" fmla="*/ 199 w 371"/>
              <a:gd name="T39" fmla="*/ 153 h 244"/>
              <a:gd name="T40" fmla="*/ 171 w 371"/>
              <a:gd name="T41" fmla="*/ 144 h 244"/>
              <a:gd name="T42" fmla="*/ 154 w 371"/>
              <a:gd name="T43" fmla="*/ 135 h 244"/>
              <a:gd name="T44" fmla="*/ 126 w 371"/>
              <a:gd name="T45" fmla="*/ 135 h 244"/>
              <a:gd name="T46" fmla="*/ 99 w 371"/>
              <a:gd name="T47" fmla="*/ 126 h 244"/>
              <a:gd name="T48" fmla="*/ 82 w 371"/>
              <a:gd name="T49" fmla="*/ 117 h 244"/>
              <a:gd name="T50" fmla="*/ 63 w 371"/>
              <a:gd name="T51" fmla="*/ 108 h 244"/>
              <a:gd name="T52" fmla="*/ 36 w 371"/>
              <a:gd name="T53" fmla="*/ 90 h 244"/>
              <a:gd name="T54" fmla="*/ 18 w 371"/>
              <a:gd name="T55" fmla="*/ 72 h 244"/>
              <a:gd name="T56" fmla="*/ 0 w 371"/>
              <a:gd name="T57" fmla="*/ 45 h 244"/>
              <a:gd name="T58" fmla="*/ 0 w 371"/>
              <a:gd name="T59" fmla="*/ 3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1" h="244">
                <a:moveTo>
                  <a:pt x="0" y="36"/>
                </a:moveTo>
                <a:lnTo>
                  <a:pt x="0" y="36"/>
                </a:lnTo>
                <a:cubicBezTo>
                  <a:pt x="10" y="27"/>
                  <a:pt x="18" y="18"/>
                  <a:pt x="27" y="18"/>
                </a:cubicBezTo>
                <a:cubicBezTo>
                  <a:pt x="36" y="9"/>
                  <a:pt x="46" y="9"/>
                  <a:pt x="54" y="9"/>
                </a:cubicBezTo>
                <a:cubicBezTo>
                  <a:pt x="72" y="0"/>
                  <a:pt x="82" y="0"/>
                  <a:pt x="90" y="0"/>
                </a:cubicBezTo>
                <a:cubicBezTo>
                  <a:pt x="99" y="0"/>
                  <a:pt x="108" y="0"/>
                  <a:pt x="118" y="0"/>
                </a:cubicBezTo>
                <a:cubicBezTo>
                  <a:pt x="126" y="9"/>
                  <a:pt x="135" y="9"/>
                  <a:pt x="144" y="9"/>
                </a:cubicBezTo>
                <a:cubicBezTo>
                  <a:pt x="154" y="18"/>
                  <a:pt x="163" y="18"/>
                  <a:pt x="171" y="27"/>
                </a:cubicBezTo>
                <a:cubicBezTo>
                  <a:pt x="199" y="45"/>
                  <a:pt x="199" y="45"/>
                  <a:pt x="199" y="45"/>
                </a:cubicBezTo>
                <a:cubicBezTo>
                  <a:pt x="207" y="45"/>
                  <a:pt x="216" y="54"/>
                  <a:pt x="226" y="63"/>
                </a:cubicBezTo>
                <a:cubicBezTo>
                  <a:pt x="243" y="81"/>
                  <a:pt x="243" y="81"/>
                  <a:pt x="243" y="81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34" y="171"/>
                  <a:pt x="351" y="198"/>
                  <a:pt x="370" y="234"/>
                </a:cubicBezTo>
                <a:cubicBezTo>
                  <a:pt x="360" y="243"/>
                  <a:pt x="360" y="243"/>
                  <a:pt x="360" y="243"/>
                </a:cubicBezTo>
                <a:cubicBezTo>
                  <a:pt x="324" y="216"/>
                  <a:pt x="298" y="198"/>
                  <a:pt x="271" y="189"/>
                </a:cubicBezTo>
                <a:cubicBezTo>
                  <a:pt x="243" y="171"/>
                  <a:pt x="243" y="171"/>
                  <a:pt x="243" y="171"/>
                </a:cubicBezTo>
                <a:cubicBezTo>
                  <a:pt x="216" y="162"/>
                  <a:pt x="216" y="162"/>
                  <a:pt x="216" y="162"/>
                </a:cubicBezTo>
                <a:cubicBezTo>
                  <a:pt x="199" y="153"/>
                  <a:pt x="199" y="153"/>
                  <a:pt x="199" y="153"/>
                </a:cubicBezTo>
                <a:cubicBezTo>
                  <a:pt x="171" y="144"/>
                  <a:pt x="171" y="144"/>
                  <a:pt x="171" y="144"/>
                </a:cubicBezTo>
                <a:cubicBezTo>
                  <a:pt x="163" y="144"/>
                  <a:pt x="163" y="144"/>
                  <a:pt x="154" y="13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18" y="135"/>
                  <a:pt x="108" y="135"/>
                  <a:pt x="99" y="126"/>
                </a:cubicBezTo>
                <a:cubicBezTo>
                  <a:pt x="99" y="126"/>
                  <a:pt x="90" y="126"/>
                  <a:pt x="82" y="117"/>
                </a:cubicBezTo>
                <a:cubicBezTo>
                  <a:pt x="72" y="117"/>
                  <a:pt x="63" y="108"/>
                  <a:pt x="63" y="108"/>
                </a:cubicBezTo>
                <a:cubicBezTo>
                  <a:pt x="54" y="99"/>
                  <a:pt x="46" y="99"/>
                  <a:pt x="36" y="90"/>
                </a:cubicBezTo>
                <a:cubicBezTo>
                  <a:pt x="36" y="81"/>
                  <a:pt x="27" y="81"/>
                  <a:pt x="18" y="72"/>
                </a:cubicBezTo>
                <a:cubicBezTo>
                  <a:pt x="10" y="63"/>
                  <a:pt x="0" y="54"/>
                  <a:pt x="0" y="45"/>
                </a:cubicBezTo>
                <a:lnTo>
                  <a:pt x="0" y="3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75">
            <a:extLst>
              <a:ext uri="{FF2B5EF4-FFF2-40B4-BE49-F238E27FC236}">
                <a16:creationId xmlns:a16="http://schemas.microsoft.com/office/drawing/2014/main" id="{42346F57-9CCC-E749-AE88-F7F594D35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799" y="8745779"/>
            <a:ext cx="70282" cy="203574"/>
          </a:xfrm>
          <a:custGeom>
            <a:avLst/>
            <a:gdLst>
              <a:gd name="T0" fmla="*/ 99 w 127"/>
              <a:gd name="T1" fmla="*/ 9 h 370"/>
              <a:gd name="T2" fmla="*/ 99 w 127"/>
              <a:gd name="T3" fmla="*/ 9 h 370"/>
              <a:gd name="T4" fmla="*/ 117 w 127"/>
              <a:gd name="T5" fmla="*/ 63 h 370"/>
              <a:gd name="T6" fmla="*/ 126 w 127"/>
              <a:gd name="T7" fmla="*/ 108 h 370"/>
              <a:gd name="T8" fmla="*/ 117 w 127"/>
              <a:gd name="T9" fmla="*/ 144 h 370"/>
              <a:gd name="T10" fmla="*/ 108 w 127"/>
              <a:gd name="T11" fmla="*/ 171 h 370"/>
              <a:gd name="T12" fmla="*/ 99 w 127"/>
              <a:gd name="T13" fmla="*/ 189 h 370"/>
              <a:gd name="T14" fmla="*/ 90 w 127"/>
              <a:gd name="T15" fmla="*/ 234 h 370"/>
              <a:gd name="T16" fmla="*/ 81 w 127"/>
              <a:gd name="T17" fmla="*/ 279 h 370"/>
              <a:gd name="T18" fmla="*/ 72 w 127"/>
              <a:gd name="T19" fmla="*/ 369 h 370"/>
              <a:gd name="T20" fmla="*/ 63 w 127"/>
              <a:gd name="T21" fmla="*/ 369 h 370"/>
              <a:gd name="T22" fmla="*/ 18 w 127"/>
              <a:gd name="T23" fmla="*/ 279 h 370"/>
              <a:gd name="T24" fmla="*/ 9 w 127"/>
              <a:gd name="T25" fmla="*/ 234 h 370"/>
              <a:gd name="T26" fmla="*/ 9 w 127"/>
              <a:gd name="T27" fmla="*/ 207 h 370"/>
              <a:gd name="T28" fmla="*/ 0 w 127"/>
              <a:gd name="T29" fmla="*/ 180 h 370"/>
              <a:gd name="T30" fmla="*/ 0 w 127"/>
              <a:gd name="T31" fmla="*/ 126 h 370"/>
              <a:gd name="T32" fmla="*/ 0 w 127"/>
              <a:gd name="T33" fmla="*/ 108 h 370"/>
              <a:gd name="T34" fmla="*/ 9 w 127"/>
              <a:gd name="T35" fmla="*/ 81 h 370"/>
              <a:gd name="T36" fmla="*/ 36 w 127"/>
              <a:gd name="T37" fmla="*/ 36 h 370"/>
              <a:gd name="T38" fmla="*/ 54 w 127"/>
              <a:gd name="T39" fmla="*/ 18 h 370"/>
              <a:gd name="T40" fmla="*/ 90 w 127"/>
              <a:gd name="T41" fmla="*/ 0 h 370"/>
              <a:gd name="T42" fmla="*/ 99 w 127"/>
              <a:gd name="T43" fmla="*/ 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" h="370">
                <a:moveTo>
                  <a:pt x="99" y="9"/>
                </a:moveTo>
                <a:lnTo>
                  <a:pt x="99" y="9"/>
                </a:lnTo>
                <a:cubicBezTo>
                  <a:pt x="108" y="27"/>
                  <a:pt x="117" y="45"/>
                  <a:pt x="117" y="63"/>
                </a:cubicBezTo>
                <a:cubicBezTo>
                  <a:pt x="126" y="81"/>
                  <a:pt x="126" y="90"/>
                  <a:pt x="126" y="108"/>
                </a:cubicBezTo>
                <a:cubicBezTo>
                  <a:pt x="126" y="117"/>
                  <a:pt x="126" y="135"/>
                  <a:pt x="117" y="144"/>
                </a:cubicBezTo>
                <a:cubicBezTo>
                  <a:pt x="108" y="171"/>
                  <a:pt x="108" y="171"/>
                  <a:pt x="108" y="171"/>
                </a:cubicBezTo>
                <a:cubicBezTo>
                  <a:pt x="108" y="171"/>
                  <a:pt x="99" y="180"/>
                  <a:pt x="99" y="189"/>
                </a:cubicBezTo>
                <a:cubicBezTo>
                  <a:pt x="99" y="198"/>
                  <a:pt x="90" y="216"/>
                  <a:pt x="90" y="234"/>
                </a:cubicBezTo>
                <a:cubicBezTo>
                  <a:pt x="90" y="243"/>
                  <a:pt x="81" y="261"/>
                  <a:pt x="81" y="279"/>
                </a:cubicBezTo>
                <a:cubicBezTo>
                  <a:pt x="81" y="306"/>
                  <a:pt x="72" y="333"/>
                  <a:pt x="72" y="369"/>
                </a:cubicBezTo>
                <a:cubicBezTo>
                  <a:pt x="63" y="369"/>
                  <a:pt x="63" y="369"/>
                  <a:pt x="63" y="369"/>
                </a:cubicBezTo>
                <a:cubicBezTo>
                  <a:pt x="45" y="342"/>
                  <a:pt x="36" y="315"/>
                  <a:pt x="18" y="279"/>
                </a:cubicBezTo>
                <a:cubicBezTo>
                  <a:pt x="18" y="261"/>
                  <a:pt x="9" y="243"/>
                  <a:pt x="9" y="234"/>
                </a:cubicBezTo>
                <a:cubicBezTo>
                  <a:pt x="9" y="207"/>
                  <a:pt x="9" y="207"/>
                  <a:pt x="9" y="207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62"/>
                  <a:pt x="0" y="144"/>
                  <a:pt x="0" y="126"/>
                </a:cubicBezTo>
                <a:cubicBezTo>
                  <a:pt x="0" y="117"/>
                  <a:pt x="0" y="108"/>
                  <a:pt x="0" y="108"/>
                </a:cubicBezTo>
                <a:cubicBezTo>
                  <a:pt x="0" y="99"/>
                  <a:pt x="0" y="90"/>
                  <a:pt x="9" y="81"/>
                </a:cubicBezTo>
                <a:cubicBezTo>
                  <a:pt x="9" y="63"/>
                  <a:pt x="27" y="45"/>
                  <a:pt x="36" y="36"/>
                </a:cubicBezTo>
                <a:cubicBezTo>
                  <a:pt x="45" y="27"/>
                  <a:pt x="54" y="18"/>
                  <a:pt x="54" y="18"/>
                </a:cubicBezTo>
                <a:cubicBezTo>
                  <a:pt x="63" y="9"/>
                  <a:pt x="72" y="9"/>
                  <a:pt x="90" y="0"/>
                </a:cubicBezTo>
                <a:lnTo>
                  <a:pt x="99" y="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76">
            <a:extLst>
              <a:ext uri="{FF2B5EF4-FFF2-40B4-BE49-F238E27FC236}">
                <a16:creationId xmlns:a16="http://schemas.microsoft.com/office/drawing/2014/main" id="{8FAC6D6C-C2B1-034A-A016-F0CC8403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3283" y="8983282"/>
            <a:ext cx="75129" cy="218115"/>
          </a:xfrm>
          <a:custGeom>
            <a:avLst/>
            <a:gdLst>
              <a:gd name="T0" fmla="*/ 90 w 136"/>
              <a:gd name="T1" fmla="*/ 0 h 397"/>
              <a:gd name="T2" fmla="*/ 90 w 136"/>
              <a:gd name="T3" fmla="*/ 0 h 397"/>
              <a:gd name="T4" fmla="*/ 126 w 136"/>
              <a:gd name="T5" fmla="*/ 54 h 397"/>
              <a:gd name="T6" fmla="*/ 135 w 136"/>
              <a:gd name="T7" fmla="*/ 108 h 397"/>
              <a:gd name="T8" fmla="*/ 126 w 136"/>
              <a:gd name="T9" fmla="*/ 153 h 397"/>
              <a:gd name="T10" fmla="*/ 99 w 136"/>
              <a:gd name="T11" fmla="*/ 207 h 397"/>
              <a:gd name="T12" fmla="*/ 81 w 136"/>
              <a:gd name="T13" fmla="*/ 252 h 397"/>
              <a:gd name="T14" fmla="*/ 63 w 136"/>
              <a:gd name="T15" fmla="*/ 297 h 397"/>
              <a:gd name="T16" fmla="*/ 27 w 136"/>
              <a:gd name="T17" fmla="*/ 396 h 397"/>
              <a:gd name="T18" fmla="*/ 18 w 136"/>
              <a:gd name="T19" fmla="*/ 387 h 397"/>
              <a:gd name="T20" fmla="*/ 9 w 136"/>
              <a:gd name="T21" fmla="*/ 288 h 397"/>
              <a:gd name="T22" fmla="*/ 9 w 136"/>
              <a:gd name="T23" fmla="*/ 234 h 397"/>
              <a:gd name="T24" fmla="*/ 9 w 136"/>
              <a:gd name="T25" fmla="*/ 189 h 397"/>
              <a:gd name="T26" fmla="*/ 0 w 136"/>
              <a:gd name="T27" fmla="*/ 135 h 397"/>
              <a:gd name="T28" fmla="*/ 9 w 136"/>
              <a:gd name="T29" fmla="*/ 90 h 397"/>
              <a:gd name="T30" fmla="*/ 36 w 136"/>
              <a:gd name="T31" fmla="*/ 36 h 397"/>
              <a:gd name="T32" fmla="*/ 81 w 136"/>
              <a:gd name="T33" fmla="*/ 0 h 397"/>
              <a:gd name="T34" fmla="*/ 90 w 136"/>
              <a:gd name="T35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397">
                <a:moveTo>
                  <a:pt x="90" y="0"/>
                </a:moveTo>
                <a:lnTo>
                  <a:pt x="90" y="0"/>
                </a:lnTo>
                <a:cubicBezTo>
                  <a:pt x="108" y="18"/>
                  <a:pt x="117" y="36"/>
                  <a:pt x="126" y="54"/>
                </a:cubicBezTo>
                <a:cubicBezTo>
                  <a:pt x="126" y="72"/>
                  <a:pt x="126" y="90"/>
                  <a:pt x="135" y="108"/>
                </a:cubicBezTo>
                <a:cubicBezTo>
                  <a:pt x="135" y="126"/>
                  <a:pt x="126" y="144"/>
                  <a:pt x="126" y="153"/>
                </a:cubicBezTo>
                <a:cubicBezTo>
                  <a:pt x="117" y="171"/>
                  <a:pt x="108" y="189"/>
                  <a:pt x="99" y="207"/>
                </a:cubicBezTo>
                <a:cubicBezTo>
                  <a:pt x="81" y="252"/>
                  <a:pt x="81" y="252"/>
                  <a:pt x="81" y="252"/>
                </a:cubicBezTo>
                <a:cubicBezTo>
                  <a:pt x="63" y="297"/>
                  <a:pt x="63" y="297"/>
                  <a:pt x="63" y="297"/>
                </a:cubicBezTo>
                <a:cubicBezTo>
                  <a:pt x="54" y="333"/>
                  <a:pt x="45" y="360"/>
                  <a:pt x="27" y="396"/>
                </a:cubicBezTo>
                <a:cubicBezTo>
                  <a:pt x="18" y="387"/>
                  <a:pt x="18" y="387"/>
                  <a:pt x="18" y="387"/>
                </a:cubicBezTo>
                <a:cubicBezTo>
                  <a:pt x="9" y="360"/>
                  <a:pt x="9" y="324"/>
                  <a:pt x="9" y="288"/>
                </a:cubicBezTo>
                <a:cubicBezTo>
                  <a:pt x="9" y="234"/>
                  <a:pt x="9" y="234"/>
                  <a:pt x="9" y="234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171"/>
                  <a:pt x="0" y="153"/>
                  <a:pt x="0" y="135"/>
                </a:cubicBezTo>
                <a:cubicBezTo>
                  <a:pt x="0" y="117"/>
                  <a:pt x="0" y="99"/>
                  <a:pt x="9" y="90"/>
                </a:cubicBezTo>
                <a:cubicBezTo>
                  <a:pt x="18" y="72"/>
                  <a:pt x="27" y="54"/>
                  <a:pt x="36" y="36"/>
                </a:cubicBezTo>
                <a:cubicBezTo>
                  <a:pt x="45" y="27"/>
                  <a:pt x="63" y="9"/>
                  <a:pt x="81" y="0"/>
                </a:cubicBezTo>
                <a:lnTo>
                  <a:pt x="90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77">
            <a:extLst>
              <a:ext uri="{FF2B5EF4-FFF2-40B4-BE49-F238E27FC236}">
                <a16:creationId xmlns:a16="http://schemas.microsoft.com/office/drawing/2014/main" id="{0F528AC0-3DC0-0B47-91E7-A6CA197A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263" y="8830602"/>
            <a:ext cx="70281" cy="169645"/>
          </a:xfrm>
          <a:custGeom>
            <a:avLst/>
            <a:gdLst>
              <a:gd name="T0" fmla="*/ 72 w 127"/>
              <a:gd name="T1" fmla="*/ 0 h 307"/>
              <a:gd name="T2" fmla="*/ 72 w 127"/>
              <a:gd name="T3" fmla="*/ 0 h 307"/>
              <a:gd name="T4" fmla="*/ 108 w 127"/>
              <a:gd name="T5" fmla="*/ 45 h 307"/>
              <a:gd name="T6" fmla="*/ 126 w 127"/>
              <a:gd name="T7" fmla="*/ 81 h 307"/>
              <a:gd name="T8" fmla="*/ 126 w 127"/>
              <a:gd name="T9" fmla="*/ 126 h 307"/>
              <a:gd name="T10" fmla="*/ 108 w 127"/>
              <a:gd name="T11" fmla="*/ 162 h 307"/>
              <a:gd name="T12" fmla="*/ 99 w 127"/>
              <a:gd name="T13" fmla="*/ 198 h 307"/>
              <a:gd name="T14" fmla="*/ 81 w 127"/>
              <a:gd name="T15" fmla="*/ 234 h 307"/>
              <a:gd name="T16" fmla="*/ 36 w 127"/>
              <a:gd name="T17" fmla="*/ 306 h 307"/>
              <a:gd name="T18" fmla="*/ 27 w 127"/>
              <a:gd name="T19" fmla="*/ 306 h 307"/>
              <a:gd name="T20" fmla="*/ 18 w 127"/>
              <a:gd name="T21" fmla="*/ 225 h 307"/>
              <a:gd name="T22" fmla="*/ 18 w 127"/>
              <a:gd name="T23" fmla="*/ 189 h 307"/>
              <a:gd name="T24" fmla="*/ 9 w 127"/>
              <a:gd name="T25" fmla="*/ 153 h 307"/>
              <a:gd name="T26" fmla="*/ 0 w 127"/>
              <a:gd name="T27" fmla="*/ 117 h 307"/>
              <a:gd name="T28" fmla="*/ 0 w 127"/>
              <a:gd name="T29" fmla="*/ 81 h 307"/>
              <a:gd name="T30" fmla="*/ 27 w 127"/>
              <a:gd name="T31" fmla="*/ 45 h 307"/>
              <a:gd name="T32" fmla="*/ 54 w 127"/>
              <a:gd name="T33" fmla="*/ 0 h 307"/>
              <a:gd name="T34" fmla="*/ 72 w 127"/>
              <a:gd name="T3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" h="307">
                <a:moveTo>
                  <a:pt x="72" y="0"/>
                </a:moveTo>
                <a:lnTo>
                  <a:pt x="72" y="0"/>
                </a:lnTo>
                <a:cubicBezTo>
                  <a:pt x="90" y="18"/>
                  <a:pt x="99" y="27"/>
                  <a:pt x="108" y="45"/>
                </a:cubicBezTo>
                <a:cubicBezTo>
                  <a:pt x="117" y="54"/>
                  <a:pt x="126" y="72"/>
                  <a:pt x="126" y="81"/>
                </a:cubicBezTo>
                <a:cubicBezTo>
                  <a:pt x="126" y="99"/>
                  <a:pt x="126" y="108"/>
                  <a:pt x="126" y="126"/>
                </a:cubicBezTo>
                <a:cubicBezTo>
                  <a:pt x="117" y="135"/>
                  <a:pt x="117" y="153"/>
                  <a:pt x="108" y="162"/>
                </a:cubicBezTo>
                <a:cubicBezTo>
                  <a:pt x="108" y="171"/>
                  <a:pt x="99" y="189"/>
                  <a:pt x="99" y="198"/>
                </a:cubicBezTo>
                <a:cubicBezTo>
                  <a:pt x="90" y="216"/>
                  <a:pt x="81" y="225"/>
                  <a:pt x="81" y="234"/>
                </a:cubicBezTo>
                <a:cubicBezTo>
                  <a:pt x="63" y="261"/>
                  <a:pt x="54" y="288"/>
                  <a:pt x="36" y="306"/>
                </a:cubicBezTo>
                <a:cubicBezTo>
                  <a:pt x="27" y="306"/>
                  <a:pt x="27" y="306"/>
                  <a:pt x="27" y="306"/>
                </a:cubicBezTo>
                <a:cubicBezTo>
                  <a:pt x="18" y="279"/>
                  <a:pt x="18" y="252"/>
                  <a:pt x="18" y="225"/>
                </a:cubicBezTo>
                <a:cubicBezTo>
                  <a:pt x="18" y="216"/>
                  <a:pt x="18" y="198"/>
                  <a:pt x="18" y="189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135"/>
                  <a:pt x="9" y="126"/>
                  <a:pt x="0" y="117"/>
                </a:cubicBezTo>
                <a:cubicBezTo>
                  <a:pt x="0" y="99"/>
                  <a:pt x="0" y="90"/>
                  <a:pt x="0" y="81"/>
                </a:cubicBezTo>
                <a:cubicBezTo>
                  <a:pt x="9" y="63"/>
                  <a:pt x="18" y="54"/>
                  <a:pt x="27" y="45"/>
                </a:cubicBezTo>
                <a:cubicBezTo>
                  <a:pt x="27" y="27"/>
                  <a:pt x="45" y="18"/>
                  <a:pt x="54" y="0"/>
                </a:cubicBezTo>
                <a:lnTo>
                  <a:pt x="72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753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1">
            <a:extLst>
              <a:ext uri="{FF2B5EF4-FFF2-40B4-BE49-F238E27FC236}">
                <a16:creationId xmlns:a16="http://schemas.microsoft.com/office/drawing/2014/main" id="{C00BF4AD-9EBD-1E45-92FB-200B8B9C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111" y="8546907"/>
            <a:ext cx="3333864" cy="3267285"/>
          </a:xfrm>
          <a:custGeom>
            <a:avLst/>
            <a:gdLst>
              <a:gd name="T0" fmla="*/ 3091 w 3092"/>
              <a:gd name="T1" fmla="*/ 3028 h 3029"/>
              <a:gd name="T2" fmla="*/ 0 w 3092"/>
              <a:gd name="T3" fmla="*/ 2450 h 3029"/>
              <a:gd name="T4" fmla="*/ 0 w 3092"/>
              <a:gd name="T5" fmla="*/ 0 h 3029"/>
              <a:gd name="T6" fmla="*/ 3091 w 3092"/>
              <a:gd name="T7" fmla="*/ 579 h 3029"/>
              <a:gd name="T8" fmla="*/ 3091 w 3092"/>
              <a:gd name="T9" fmla="*/ 3028 h 3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2" h="3029">
                <a:moveTo>
                  <a:pt x="3091" y="3028"/>
                </a:moveTo>
                <a:lnTo>
                  <a:pt x="0" y="2450"/>
                </a:lnTo>
                <a:lnTo>
                  <a:pt x="0" y="0"/>
                </a:lnTo>
                <a:lnTo>
                  <a:pt x="3091" y="579"/>
                </a:lnTo>
                <a:lnTo>
                  <a:pt x="3091" y="3028"/>
                </a:ln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">
            <a:extLst>
              <a:ext uri="{FF2B5EF4-FFF2-40B4-BE49-F238E27FC236}">
                <a16:creationId xmlns:a16="http://schemas.microsoft.com/office/drawing/2014/main" id="{893B0975-8748-964A-9CEC-5914915C2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975" y="8546907"/>
            <a:ext cx="3343379" cy="3267285"/>
          </a:xfrm>
          <a:custGeom>
            <a:avLst/>
            <a:gdLst>
              <a:gd name="T0" fmla="*/ 0 w 3101"/>
              <a:gd name="T1" fmla="*/ 3028 h 3029"/>
              <a:gd name="T2" fmla="*/ 3100 w 3101"/>
              <a:gd name="T3" fmla="*/ 2450 h 3029"/>
              <a:gd name="T4" fmla="*/ 3100 w 3101"/>
              <a:gd name="T5" fmla="*/ 0 h 3029"/>
              <a:gd name="T6" fmla="*/ 0 w 3101"/>
              <a:gd name="T7" fmla="*/ 579 h 3029"/>
              <a:gd name="T8" fmla="*/ 0 w 3101"/>
              <a:gd name="T9" fmla="*/ 3028 h 3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1" h="3029">
                <a:moveTo>
                  <a:pt x="0" y="3028"/>
                </a:moveTo>
                <a:lnTo>
                  <a:pt x="3100" y="2450"/>
                </a:lnTo>
                <a:lnTo>
                  <a:pt x="3100" y="0"/>
                </a:lnTo>
                <a:lnTo>
                  <a:pt x="0" y="579"/>
                </a:lnTo>
                <a:lnTo>
                  <a:pt x="0" y="3028"/>
                </a:ln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3">
            <a:extLst>
              <a:ext uri="{FF2B5EF4-FFF2-40B4-BE49-F238E27FC236}">
                <a16:creationId xmlns:a16="http://schemas.microsoft.com/office/drawing/2014/main" id="{93B4CBE4-A85F-FD4B-B4DC-E6DCE8CC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975" y="8556419"/>
            <a:ext cx="3714337" cy="1745406"/>
          </a:xfrm>
          <a:custGeom>
            <a:avLst/>
            <a:gdLst>
              <a:gd name="T0" fmla="*/ 343 w 3445"/>
              <a:gd name="T1" fmla="*/ 1618 h 1619"/>
              <a:gd name="T2" fmla="*/ 3444 w 3445"/>
              <a:gd name="T3" fmla="*/ 949 h 1619"/>
              <a:gd name="T4" fmla="*/ 3100 w 3445"/>
              <a:gd name="T5" fmla="*/ 0 h 1619"/>
              <a:gd name="T6" fmla="*/ 0 w 3445"/>
              <a:gd name="T7" fmla="*/ 561 h 1619"/>
              <a:gd name="T8" fmla="*/ 343 w 3445"/>
              <a:gd name="T9" fmla="*/ 1618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5" h="1619">
                <a:moveTo>
                  <a:pt x="343" y="1618"/>
                </a:moveTo>
                <a:lnTo>
                  <a:pt x="3444" y="949"/>
                </a:lnTo>
                <a:lnTo>
                  <a:pt x="3100" y="0"/>
                </a:lnTo>
                <a:lnTo>
                  <a:pt x="0" y="561"/>
                </a:lnTo>
                <a:lnTo>
                  <a:pt x="343" y="16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4">
            <a:extLst>
              <a:ext uri="{FF2B5EF4-FFF2-40B4-BE49-F238E27FC236}">
                <a16:creationId xmlns:a16="http://schemas.microsoft.com/office/drawing/2014/main" id="{565460BD-C6E1-3C4A-937A-A02C60DA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153" y="8556419"/>
            <a:ext cx="3704822" cy="1745406"/>
          </a:xfrm>
          <a:custGeom>
            <a:avLst/>
            <a:gdLst>
              <a:gd name="T0" fmla="*/ 3092 w 3436"/>
              <a:gd name="T1" fmla="*/ 1618 h 1619"/>
              <a:gd name="T2" fmla="*/ 0 w 3436"/>
              <a:gd name="T3" fmla="*/ 949 h 1619"/>
              <a:gd name="T4" fmla="*/ 344 w 3436"/>
              <a:gd name="T5" fmla="*/ 0 h 1619"/>
              <a:gd name="T6" fmla="*/ 3435 w 3436"/>
              <a:gd name="T7" fmla="*/ 561 h 1619"/>
              <a:gd name="T8" fmla="*/ 3092 w 3436"/>
              <a:gd name="T9" fmla="*/ 1618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6" h="1619">
                <a:moveTo>
                  <a:pt x="3092" y="1618"/>
                </a:moveTo>
                <a:lnTo>
                  <a:pt x="0" y="949"/>
                </a:lnTo>
                <a:lnTo>
                  <a:pt x="344" y="0"/>
                </a:lnTo>
                <a:lnTo>
                  <a:pt x="3435" y="561"/>
                </a:lnTo>
                <a:lnTo>
                  <a:pt x="3092" y="16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6C1A5F10-62C1-764C-BBA1-BCE89BD2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111" y="8156925"/>
            <a:ext cx="6677243" cy="1008245"/>
          </a:xfrm>
          <a:custGeom>
            <a:avLst/>
            <a:gdLst>
              <a:gd name="T0" fmla="*/ 0 w 6192"/>
              <a:gd name="T1" fmla="*/ 371 h 933"/>
              <a:gd name="T2" fmla="*/ 3091 w 6192"/>
              <a:gd name="T3" fmla="*/ 0 h 933"/>
              <a:gd name="T4" fmla="*/ 6191 w 6192"/>
              <a:gd name="T5" fmla="*/ 371 h 933"/>
              <a:gd name="T6" fmla="*/ 3091 w 6192"/>
              <a:gd name="T7" fmla="*/ 932 h 933"/>
              <a:gd name="T8" fmla="*/ 0 w 6192"/>
              <a:gd name="T9" fmla="*/ 371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2" h="933">
                <a:moveTo>
                  <a:pt x="0" y="371"/>
                </a:moveTo>
                <a:lnTo>
                  <a:pt x="3091" y="0"/>
                </a:lnTo>
                <a:lnTo>
                  <a:pt x="6191" y="371"/>
                </a:lnTo>
                <a:lnTo>
                  <a:pt x="3091" y="932"/>
                </a:lnTo>
                <a:lnTo>
                  <a:pt x="0" y="3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6">
            <a:extLst>
              <a:ext uri="{FF2B5EF4-FFF2-40B4-BE49-F238E27FC236}">
                <a16:creationId xmlns:a16="http://schemas.microsoft.com/office/drawing/2014/main" id="{BCBF939D-C5BD-4A43-B5CC-FB008D2D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4102" y="4628069"/>
            <a:ext cx="2097338" cy="4170901"/>
          </a:xfrm>
          <a:custGeom>
            <a:avLst/>
            <a:gdLst>
              <a:gd name="T0" fmla="*/ 1464 w 1944"/>
              <a:gd name="T1" fmla="*/ 0 h 3869"/>
              <a:gd name="T2" fmla="*/ 1464 w 1944"/>
              <a:gd name="T3" fmla="*/ 0 h 3869"/>
              <a:gd name="T4" fmla="*/ 985 w 1944"/>
              <a:gd name="T5" fmla="*/ 398 h 3869"/>
              <a:gd name="T6" fmla="*/ 895 w 1944"/>
              <a:gd name="T7" fmla="*/ 389 h 3869"/>
              <a:gd name="T8" fmla="*/ 415 w 1944"/>
              <a:gd name="T9" fmla="*/ 868 h 3869"/>
              <a:gd name="T10" fmla="*/ 433 w 1944"/>
              <a:gd name="T11" fmla="*/ 1003 h 3869"/>
              <a:gd name="T12" fmla="*/ 63 w 1944"/>
              <a:gd name="T13" fmla="*/ 1564 h 3869"/>
              <a:gd name="T14" fmla="*/ 180 w 1944"/>
              <a:gd name="T15" fmla="*/ 1917 h 3869"/>
              <a:gd name="T16" fmla="*/ 0 w 1944"/>
              <a:gd name="T17" fmla="*/ 2295 h 3869"/>
              <a:gd name="T18" fmla="*/ 407 w 1944"/>
              <a:gd name="T19" fmla="*/ 2765 h 3869"/>
              <a:gd name="T20" fmla="*/ 343 w 1944"/>
              <a:gd name="T21" fmla="*/ 3073 h 3869"/>
              <a:gd name="T22" fmla="*/ 1148 w 1944"/>
              <a:gd name="T23" fmla="*/ 3868 h 3869"/>
              <a:gd name="T24" fmla="*/ 1943 w 1944"/>
              <a:gd name="T25" fmla="*/ 3073 h 3869"/>
              <a:gd name="T26" fmla="*/ 1943 w 1944"/>
              <a:gd name="T27" fmla="*/ 3046 h 3869"/>
              <a:gd name="T28" fmla="*/ 1943 w 1944"/>
              <a:gd name="T29" fmla="*/ 3027 h 3869"/>
              <a:gd name="T30" fmla="*/ 1943 w 1944"/>
              <a:gd name="T31" fmla="*/ 479 h 3869"/>
              <a:gd name="T32" fmla="*/ 1464 w 1944"/>
              <a:gd name="T33" fmla="*/ 0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44" h="3869">
                <a:moveTo>
                  <a:pt x="1464" y="0"/>
                </a:moveTo>
                <a:lnTo>
                  <a:pt x="1464" y="0"/>
                </a:lnTo>
                <a:cubicBezTo>
                  <a:pt x="1220" y="0"/>
                  <a:pt x="1030" y="172"/>
                  <a:pt x="985" y="398"/>
                </a:cubicBezTo>
                <a:cubicBezTo>
                  <a:pt x="958" y="389"/>
                  <a:pt x="931" y="389"/>
                  <a:pt x="895" y="389"/>
                </a:cubicBezTo>
                <a:cubicBezTo>
                  <a:pt x="632" y="389"/>
                  <a:pt x="415" y="606"/>
                  <a:pt x="415" y="868"/>
                </a:cubicBezTo>
                <a:cubicBezTo>
                  <a:pt x="415" y="913"/>
                  <a:pt x="424" y="958"/>
                  <a:pt x="433" y="1003"/>
                </a:cubicBezTo>
                <a:cubicBezTo>
                  <a:pt x="216" y="1094"/>
                  <a:pt x="63" y="1311"/>
                  <a:pt x="63" y="1564"/>
                </a:cubicBezTo>
                <a:cubicBezTo>
                  <a:pt x="63" y="1699"/>
                  <a:pt x="108" y="1817"/>
                  <a:pt x="180" y="1917"/>
                </a:cubicBezTo>
                <a:cubicBezTo>
                  <a:pt x="72" y="2007"/>
                  <a:pt x="0" y="2142"/>
                  <a:pt x="0" y="2295"/>
                </a:cubicBezTo>
                <a:cubicBezTo>
                  <a:pt x="0" y="2530"/>
                  <a:pt x="180" y="2729"/>
                  <a:pt x="407" y="2765"/>
                </a:cubicBezTo>
                <a:cubicBezTo>
                  <a:pt x="370" y="2856"/>
                  <a:pt x="343" y="2964"/>
                  <a:pt x="343" y="3073"/>
                </a:cubicBezTo>
                <a:cubicBezTo>
                  <a:pt x="343" y="3507"/>
                  <a:pt x="705" y="3868"/>
                  <a:pt x="1148" y="3868"/>
                </a:cubicBezTo>
                <a:cubicBezTo>
                  <a:pt x="1582" y="3868"/>
                  <a:pt x="1943" y="3507"/>
                  <a:pt x="1943" y="3073"/>
                </a:cubicBezTo>
                <a:cubicBezTo>
                  <a:pt x="1943" y="3064"/>
                  <a:pt x="1943" y="3055"/>
                  <a:pt x="1943" y="3046"/>
                </a:cubicBezTo>
                <a:cubicBezTo>
                  <a:pt x="1943" y="3036"/>
                  <a:pt x="1943" y="3027"/>
                  <a:pt x="1943" y="3027"/>
                </a:cubicBezTo>
                <a:cubicBezTo>
                  <a:pt x="1943" y="479"/>
                  <a:pt x="1943" y="479"/>
                  <a:pt x="1943" y="479"/>
                </a:cubicBezTo>
                <a:cubicBezTo>
                  <a:pt x="1943" y="208"/>
                  <a:pt x="1726" y="0"/>
                  <a:pt x="146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7">
            <a:extLst>
              <a:ext uri="{FF2B5EF4-FFF2-40B4-BE49-F238E27FC236}">
                <a16:creationId xmlns:a16="http://schemas.microsoft.com/office/drawing/2014/main" id="{DFB3C7A0-1AD6-1442-91E6-E000A4DF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022" y="4628069"/>
            <a:ext cx="2087829" cy="4170901"/>
          </a:xfrm>
          <a:custGeom>
            <a:avLst/>
            <a:gdLst>
              <a:gd name="T0" fmla="*/ 1934 w 1935"/>
              <a:gd name="T1" fmla="*/ 2295 h 3869"/>
              <a:gd name="T2" fmla="*/ 1934 w 1935"/>
              <a:gd name="T3" fmla="*/ 2295 h 3869"/>
              <a:gd name="T4" fmla="*/ 1762 w 1935"/>
              <a:gd name="T5" fmla="*/ 1917 h 3869"/>
              <a:gd name="T6" fmla="*/ 1880 w 1935"/>
              <a:gd name="T7" fmla="*/ 1564 h 3869"/>
              <a:gd name="T8" fmla="*/ 1509 w 1935"/>
              <a:gd name="T9" fmla="*/ 1003 h 3869"/>
              <a:gd name="T10" fmla="*/ 1527 w 1935"/>
              <a:gd name="T11" fmla="*/ 868 h 3869"/>
              <a:gd name="T12" fmla="*/ 1048 w 1935"/>
              <a:gd name="T13" fmla="*/ 389 h 3869"/>
              <a:gd name="T14" fmla="*/ 958 w 1935"/>
              <a:gd name="T15" fmla="*/ 398 h 3869"/>
              <a:gd name="T16" fmla="*/ 479 w 1935"/>
              <a:gd name="T17" fmla="*/ 0 h 3869"/>
              <a:gd name="T18" fmla="*/ 0 w 1935"/>
              <a:gd name="T19" fmla="*/ 479 h 3869"/>
              <a:gd name="T20" fmla="*/ 0 w 1935"/>
              <a:gd name="T21" fmla="*/ 3027 h 3869"/>
              <a:gd name="T22" fmla="*/ 0 w 1935"/>
              <a:gd name="T23" fmla="*/ 3046 h 3869"/>
              <a:gd name="T24" fmla="*/ 0 w 1935"/>
              <a:gd name="T25" fmla="*/ 3073 h 3869"/>
              <a:gd name="T26" fmla="*/ 795 w 1935"/>
              <a:gd name="T27" fmla="*/ 3868 h 3869"/>
              <a:gd name="T28" fmla="*/ 1600 w 1935"/>
              <a:gd name="T29" fmla="*/ 3073 h 3869"/>
              <a:gd name="T30" fmla="*/ 1536 w 1935"/>
              <a:gd name="T31" fmla="*/ 2765 h 3869"/>
              <a:gd name="T32" fmla="*/ 1934 w 1935"/>
              <a:gd name="T33" fmla="*/ 2295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35" h="3869">
                <a:moveTo>
                  <a:pt x="1934" y="2295"/>
                </a:moveTo>
                <a:lnTo>
                  <a:pt x="1934" y="2295"/>
                </a:lnTo>
                <a:cubicBezTo>
                  <a:pt x="1934" y="2142"/>
                  <a:pt x="1871" y="2007"/>
                  <a:pt x="1762" y="1917"/>
                </a:cubicBezTo>
                <a:cubicBezTo>
                  <a:pt x="1835" y="1817"/>
                  <a:pt x="1880" y="1699"/>
                  <a:pt x="1880" y="1564"/>
                </a:cubicBezTo>
                <a:cubicBezTo>
                  <a:pt x="1880" y="1311"/>
                  <a:pt x="1726" y="1094"/>
                  <a:pt x="1509" y="1003"/>
                </a:cubicBezTo>
                <a:cubicBezTo>
                  <a:pt x="1518" y="958"/>
                  <a:pt x="1527" y="913"/>
                  <a:pt x="1527" y="868"/>
                </a:cubicBezTo>
                <a:cubicBezTo>
                  <a:pt x="1527" y="606"/>
                  <a:pt x="1310" y="389"/>
                  <a:pt x="1048" y="389"/>
                </a:cubicBezTo>
                <a:cubicBezTo>
                  <a:pt x="1012" y="389"/>
                  <a:pt x="985" y="389"/>
                  <a:pt x="958" y="398"/>
                </a:cubicBezTo>
                <a:cubicBezTo>
                  <a:pt x="912" y="172"/>
                  <a:pt x="723" y="0"/>
                  <a:pt x="479" y="0"/>
                </a:cubicBezTo>
                <a:cubicBezTo>
                  <a:pt x="216" y="0"/>
                  <a:pt x="0" y="208"/>
                  <a:pt x="0" y="479"/>
                </a:cubicBezTo>
                <a:cubicBezTo>
                  <a:pt x="0" y="3027"/>
                  <a:pt x="0" y="3027"/>
                  <a:pt x="0" y="3027"/>
                </a:cubicBezTo>
                <a:cubicBezTo>
                  <a:pt x="0" y="3027"/>
                  <a:pt x="0" y="3036"/>
                  <a:pt x="0" y="3046"/>
                </a:cubicBezTo>
                <a:cubicBezTo>
                  <a:pt x="0" y="3055"/>
                  <a:pt x="0" y="3064"/>
                  <a:pt x="0" y="3073"/>
                </a:cubicBezTo>
                <a:cubicBezTo>
                  <a:pt x="0" y="3507"/>
                  <a:pt x="361" y="3868"/>
                  <a:pt x="795" y="3868"/>
                </a:cubicBezTo>
                <a:cubicBezTo>
                  <a:pt x="1238" y="3868"/>
                  <a:pt x="1600" y="3507"/>
                  <a:pt x="1600" y="3073"/>
                </a:cubicBezTo>
                <a:cubicBezTo>
                  <a:pt x="1600" y="2964"/>
                  <a:pt x="1572" y="2856"/>
                  <a:pt x="1536" y="2765"/>
                </a:cubicBezTo>
                <a:cubicBezTo>
                  <a:pt x="1762" y="2729"/>
                  <a:pt x="1934" y="2530"/>
                  <a:pt x="1934" y="229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8">
            <a:extLst>
              <a:ext uri="{FF2B5EF4-FFF2-40B4-BE49-F238E27FC236}">
                <a16:creationId xmlns:a16="http://schemas.microsoft.com/office/drawing/2014/main" id="{239286E6-801D-D148-907C-66F1AD47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8999" y="5612536"/>
            <a:ext cx="1426761" cy="1383957"/>
          </a:xfrm>
          <a:custGeom>
            <a:avLst/>
            <a:gdLst>
              <a:gd name="T0" fmla="*/ 64 w 1321"/>
              <a:gd name="T1" fmla="*/ 1256 h 1284"/>
              <a:gd name="T2" fmla="*/ 64 w 1321"/>
              <a:gd name="T3" fmla="*/ 1256 h 1284"/>
              <a:gd name="T4" fmla="*/ 353 w 1321"/>
              <a:gd name="T5" fmla="*/ 868 h 1284"/>
              <a:gd name="T6" fmla="*/ 841 w 1321"/>
              <a:gd name="T7" fmla="*/ 760 h 1284"/>
              <a:gd name="T8" fmla="*/ 1148 w 1321"/>
              <a:gd name="T9" fmla="*/ 154 h 1284"/>
              <a:gd name="T10" fmla="*/ 995 w 1321"/>
              <a:gd name="T11" fmla="*/ 27 h 1284"/>
              <a:gd name="T12" fmla="*/ 760 w 1321"/>
              <a:gd name="T13" fmla="*/ 45 h 1284"/>
              <a:gd name="T14" fmla="*/ 769 w 1321"/>
              <a:gd name="T15" fmla="*/ 100 h 1284"/>
              <a:gd name="T16" fmla="*/ 1031 w 1321"/>
              <a:gd name="T17" fmla="*/ 118 h 1284"/>
              <a:gd name="T18" fmla="*/ 1148 w 1321"/>
              <a:gd name="T19" fmla="*/ 344 h 1284"/>
              <a:gd name="T20" fmla="*/ 814 w 1321"/>
              <a:gd name="T21" fmla="*/ 705 h 1284"/>
              <a:gd name="T22" fmla="*/ 308 w 1321"/>
              <a:gd name="T23" fmla="*/ 823 h 1284"/>
              <a:gd name="T24" fmla="*/ 19 w 1321"/>
              <a:gd name="T25" fmla="*/ 1220 h 1284"/>
              <a:gd name="T26" fmla="*/ 64 w 1321"/>
              <a:gd name="T27" fmla="*/ 1256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21" h="1284">
                <a:moveTo>
                  <a:pt x="64" y="1256"/>
                </a:moveTo>
                <a:lnTo>
                  <a:pt x="64" y="1256"/>
                </a:lnTo>
                <a:cubicBezTo>
                  <a:pt x="136" y="1112"/>
                  <a:pt x="208" y="949"/>
                  <a:pt x="353" y="868"/>
                </a:cubicBezTo>
                <a:cubicBezTo>
                  <a:pt x="507" y="786"/>
                  <a:pt x="678" y="805"/>
                  <a:pt x="841" y="760"/>
                </a:cubicBezTo>
                <a:cubicBezTo>
                  <a:pt x="1094" y="687"/>
                  <a:pt x="1320" y="407"/>
                  <a:pt x="1148" y="154"/>
                </a:cubicBezTo>
                <a:cubicBezTo>
                  <a:pt x="1112" y="100"/>
                  <a:pt x="1058" y="54"/>
                  <a:pt x="995" y="27"/>
                </a:cubicBezTo>
                <a:cubicBezTo>
                  <a:pt x="914" y="0"/>
                  <a:pt x="832" y="18"/>
                  <a:pt x="760" y="45"/>
                </a:cubicBezTo>
                <a:cubicBezTo>
                  <a:pt x="715" y="54"/>
                  <a:pt x="733" y="118"/>
                  <a:pt x="769" y="100"/>
                </a:cubicBezTo>
                <a:cubicBezTo>
                  <a:pt x="859" y="73"/>
                  <a:pt x="950" y="54"/>
                  <a:pt x="1031" y="118"/>
                </a:cubicBezTo>
                <a:cubicBezTo>
                  <a:pt x="1103" y="172"/>
                  <a:pt x="1148" y="253"/>
                  <a:pt x="1148" y="344"/>
                </a:cubicBezTo>
                <a:cubicBezTo>
                  <a:pt x="1148" y="524"/>
                  <a:pt x="977" y="660"/>
                  <a:pt x="814" y="705"/>
                </a:cubicBezTo>
                <a:cubicBezTo>
                  <a:pt x="651" y="751"/>
                  <a:pt x="461" y="732"/>
                  <a:pt x="308" y="823"/>
                </a:cubicBezTo>
                <a:cubicBezTo>
                  <a:pt x="163" y="913"/>
                  <a:pt x="82" y="1076"/>
                  <a:pt x="19" y="1220"/>
                </a:cubicBezTo>
                <a:cubicBezTo>
                  <a:pt x="0" y="1256"/>
                  <a:pt x="55" y="1283"/>
                  <a:pt x="64" y="1256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9">
            <a:extLst>
              <a:ext uri="{FF2B5EF4-FFF2-40B4-BE49-F238E27FC236}">
                <a16:creationId xmlns:a16="http://schemas.microsoft.com/office/drawing/2014/main" id="{6552C3C1-8378-DE4F-A5BE-11B1963F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113" y="6430546"/>
            <a:ext cx="428028" cy="1227015"/>
          </a:xfrm>
          <a:custGeom>
            <a:avLst/>
            <a:gdLst>
              <a:gd name="T0" fmla="*/ 172 w 399"/>
              <a:gd name="T1" fmla="*/ 72 h 1138"/>
              <a:gd name="T2" fmla="*/ 172 w 399"/>
              <a:gd name="T3" fmla="*/ 72 h 1138"/>
              <a:gd name="T4" fmla="*/ 299 w 399"/>
              <a:gd name="T5" fmla="*/ 325 h 1138"/>
              <a:gd name="T6" fmla="*/ 163 w 399"/>
              <a:gd name="T7" fmla="*/ 559 h 1138"/>
              <a:gd name="T8" fmla="*/ 9 w 399"/>
              <a:gd name="T9" fmla="*/ 1092 h 1138"/>
              <a:gd name="T10" fmla="*/ 64 w 399"/>
              <a:gd name="T11" fmla="*/ 1092 h 1138"/>
              <a:gd name="T12" fmla="*/ 127 w 399"/>
              <a:gd name="T13" fmla="*/ 749 h 1138"/>
              <a:gd name="T14" fmla="*/ 299 w 399"/>
              <a:gd name="T15" fmla="*/ 469 h 1138"/>
              <a:gd name="T16" fmla="*/ 199 w 399"/>
              <a:gd name="T17" fmla="*/ 17 h 1138"/>
              <a:gd name="T18" fmla="*/ 172 w 399"/>
              <a:gd name="T19" fmla="*/ 72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9" h="1138">
                <a:moveTo>
                  <a:pt x="172" y="72"/>
                </a:moveTo>
                <a:lnTo>
                  <a:pt x="172" y="72"/>
                </a:lnTo>
                <a:cubicBezTo>
                  <a:pt x="263" y="126"/>
                  <a:pt x="317" y="225"/>
                  <a:pt x="299" y="325"/>
                </a:cubicBezTo>
                <a:cubicBezTo>
                  <a:pt x="280" y="415"/>
                  <a:pt x="217" y="487"/>
                  <a:pt x="163" y="559"/>
                </a:cubicBezTo>
                <a:cubicBezTo>
                  <a:pt x="55" y="722"/>
                  <a:pt x="0" y="903"/>
                  <a:pt x="9" y="1092"/>
                </a:cubicBezTo>
                <a:cubicBezTo>
                  <a:pt x="9" y="1137"/>
                  <a:pt x="73" y="1137"/>
                  <a:pt x="64" y="1092"/>
                </a:cubicBezTo>
                <a:cubicBezTo>
                  <a:pt x="64" y="975"/>
                  <a:pt x="82" y="857"/>
                  <a:pt x="127" y="749"/>
                </a:cubicBezTo>
                <a:cubicBezTo>
                  <a:pt x="172" y="640"/>
                  <a:pt x="244" y="568"/>
                  <a:pt x="299" y="469"/>
                </a:cubicBezTo>
                <a:cubicBezTo>
                  <a:pt x="398" y="316"/>
                  <a:pt x="371" y="117"/>
                  <a:pt x="199" y="17"/>
                </a:cubicBezTo>
                <a:cubicBezTo>
                  <a:pt x="172" y="0"/>
                  <a:pt x="136" y="54"/>
                  <a:pt x="172" y="72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0">
            <a:extLst>
              <a:ext uri="{FF2B5EF4-FFF2-40B4-BE49-F238E27FC236}">
                <a16:creationId xmlns:a16="http://schemas.microsoft.com/office/drawing/2014/main" id="{4C4F372A-13C4-284D-87D4-BCFECF98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8492" y="7581467"/>
            <a:ext cx="684845" cy="294864"/>
          </a:xfrm>
          <a:custGeom>
            <a:avLst/>
            <a:gdLst>
              <a:gd name="T0" fmla="*/ 18 w 634"/>
              <a:gd name="T1" fmla="*/ 54 h 272"/>
              <a:gd name="T2" fmla="*/ 18 w 634"/>
              <a:gd name="T3" fmla="*/ 54 h 272"/>
              <a:gd name="T4" fmla="*/ 316 w 634"/>
              <a:gd name="T5" fmla="*/ 271 h 272"/>
              <a:gd name="T6" fmla="*/ 624 w 634"/>
              <a:gd name="T7" fmla="*/ 54 h 272"/>
              <a:gd name="T8" fmla="*/ 560 w 634"/>
              <a:gd name="T9" fmla="*/ 36 h 272"/>
              <a:gd name="T10" fmla="*/ 72 w 634"/>
              <a:gd name="T11" fmla="*/ 36 h 272"/>
              <a:gd name="T12" fmla="*/ 18 w 634"/>
              <a:gd name="T13" fmla="*/ 54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4" h="272">
                <a:moveTo>
                  <a:pt x="18" y="54"/>
                </a:moveTo>
                <a:lnTo>
                  <a:pt x="18" y="54"/>
                </a:lnTo>
                <a:cubicBezTo>
                  <a:pt x="63" y="181"/>
                  <a:pt x="181" y="271"/>
                  <a:pt x="316" y="271"/>
                </a:cubicBezTo>
                <a:cubicBezTo>
                  <a:pt x="452" y="271"/>
                  <a:pt x="569" y="181"/>
                  <a:pt x="624" y="54"/>
                </a:cubicBezTo>
                <a:cubicBezTo>
                  <a:pt x="633" y="18"/>
                  <a:pt x="579" y="0"/>
                  <a:pt x="560" y="36"/>
                </a:cubicBezTo>
                <a:cubicBezTo>
                  <a:pt x="479" y="253"/>
                  <a:pt x="163" y="253"/>
                  <a:pt x="72" y="36"/>
                </a:cubicBezTo>
                <a:cubicBezTo>
                  <a:pt x="63" y="0"/>
                  <a:pt x="0" y="18"/>
                  <a:pt x="18" y="54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1">
            <a:extLst>
              <a:ext uri="{FF2B5EF4-FFF2-40B4-BE49-F238E27FC236}">
                <a16:creationId xmlns:a16="http://schemas.microsoft.com/office/drawing/2014/main" id="{28C5C681-33B4-E04D-8E68-AA54BB271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609" y="5455591"/>
            <a:ext cx="233039" cy="418517"/>
          </a:xfrm>
          <a:custGeom>
            <a:avLst/>
            <a:gdLst>
              <a:gd name="T0" fmla="*/ 181 w 218"/>
              <a:gd name="T1" fmla="*/ 316 h 389"/>
              <a:gd name="T2" fmla="*/ 181 w 218"/>
              <a:gd name="T3" fmla="*/ 316 h 389"/>
              <a:gd name="T4" fmla="*/ 136 w 218"/>
              <a:gd name="T5" fmla="*/ 63 h 389"/>
              <a:gd name="T6" fmla="*/ 100 w 218"/>
              <a:gd name="T7" fmla="*/ 27 h 389"/>
              <a:gd name="T8" fmla="*/ 154 w 218"/>
              <a:gd name="T9" fmla="*/ 370 h 389"/>
              <a:gd name="T10" fmla="*/ 181 w 218"/>
              <a:gd name="T11" fmla="*/ 316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" h="389">
                <a:moveTo>
                  <a:pt x="181" y="316"/>
                </a:moveTo>
                <a:lnTo>
                  <a:pt x="181" y="316"/>
                </a:lnTo>
                <a:cubicBezTo>
                  <a:pt x="91" y="262"/>
                  <a:pt x="64" y="144"/>
                  <a:pt x="136" y="63"/>
                </a:cubicBezTo>
                <a:cubicBezTo>
                  <a:pt x="163" y="36"/>
                  <a:pt x="127" y="0"/>
                  <a:pt x="100" y="27"/>
                </a:cubicBezTo>
                <a:cubicBezTo>
                  <a:pt x="0" y="135"/>
                  <a:pt x="19" y="298"/>
                  <a:pt x="154" y="370"/>
                </a:cubicBezTo>
                <a:cubicBezTo>
                  <a:pt x="181" y="388"/>
                  <a:pt x="217" y="343"/>
                  <a:pt x="181" y="316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2">
            <a:extLst>
              <a:ext uri="{FF2B5EF4-FFF2-40B4-BE49-F238E27FC236}">
                <a16:creationId xmlns:a16="http://schemas.microsoft.com/office/drawing/2014/main" id="{22F02E5D-3542-BB49-A249-385C63EC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535" y="7172462"/>
            <a:ext cx="936905" cy="965440"/>
          </a:xfrm>
          <a:custGeom>
            <a:avLst/>
            <a:gdLst>
              <a:gd name="T0" fmla="*/ 823 w 869"/>
              <a:gd name="T1" fmla="*/ 831 h 896"/>
              <a:gd name="T2" fmla="*/ 823 w 869"/>
              <a:gd name="T3" fmla="*/ 831 h 896"/>
              <a:gd name="T4" fmla="*/ 199 w 869"/>
              <a:gd name="T5" fmla="*/ 641 h 896"/>
              <a:gd name="T6" fmla="*/ 64 w 869"/>
              <a:gd name="T7" fmla="*/ 361 h 896"/>
              <a:gd name="T8" fmla="*/ 82 w 869"/>
              <a:gd name="T9" fmla="*/ 180 h 896"/>
              <a:gd name="T10" fmla="*/ 190 w 869"/>
              <a:gd name="T11" fmla="*/ 72 h 896"/>
              <a:gd name="T12" fmla="*/ 163 w 869"/>
              <a:gd name="T13" fmla="*/ 17 h 896"/>
              <a:gd name="T14" fmla="*/ 45 w 869"/>
              <a:gd name="T15" fmla="*/ 117 h 896"/>
              <a:gd name="T16" fmla="*/ 0 w 869"/>
              <a:gd name="T17" fmla="*/ 289 h 896"/>
              <a:gd name="T18" fmla="*/ 109 w 869"/>
              <a:gd name="T19" fmla="*/ 632 h 896"/>
              <a:gd name="T20" fmla="*/ 823 w 869"/>
              <a:gd name="T21" fmla="*/ 885 h 896"/>
              <a:gd name="T22" fmla="*/ 823 w 869"/>
              <a:gd name="T23" fmla="*/ 8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9" h="896">
                <a:moveTo>
                  <a:pt x="823" y="831"/>
                </a:moveTo>
                <a:lnTo>
                  <a:pt x="823" y="831"/>
                </a:lnTo>
                <a:cubicBezTo>
                  <a:pt x="606" y="813"/>
                  <a:pt x="362" y="804"/>
                  <a:pt x="199" y="641"/>
                </a:cubicBezTo>
                <a:cubicBezTo>
                  <a:pt x="118" y="569"/>
                  <a:pt x="73" y="470"/>
                  <a:pt x="64" y="361"/>
                </a:cubicBezTo>
                <a:cubicBezTo>
                  <a:pt x="64" y="307"/>
                  <a:pt x="55" y="234"/>
                  <a:pt x="82" y="180"/>
                </a:cubicBezTo>
                <a:cubicBezTo>
                  <a:pt x="100" y="135"/>
                  <a:pt x="145" y="99"/>
                  <a:pt x="190" y="72"/>
                </a:cubicBezTo>
                <a:cubicBezTo>
                  <a:pt x="226" y="54"/>
                  <a:pt x="190" y="0"/>
                  <a:pt x="163" y="17"/>
                </a:cubicBezTo>
                <a:cubicBezTo>
                  <a:pt x="118" y="54"/>
                  <a:pt x="73" y="81"/>
                  <a:pt x="45" y="117"/>
                </a:cubicBezTo>
                <a:cubicBezTo>
                  <a:pt x="9" y="171"/>
                  <a:pt x="0" y="225"/>
                  <a:pt x="0" y="289"/>
                </a:cubicBezTo>
                <a:cubicBezTo>
                  <a:pt x="0" y="406"/>
                  <a:pt x="28" y="533"/>
                  <a:pt x="109" y="632"/>
                </a:cubicBezTo>
                <a:cubicBezTo>
                  <a:pt x="281" y="849"/>
                  <a:pt x="570" y="876"/>
                  <a:pt x="823" y="885"/>
                </a:cubicBezTo>
                <a:cubicBezTo>
                  <a:pt x="868" y="895"/>
                  <a:pt x="868" y="831"/>
                  <a:pt x="823" y="831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3">
            <a:extLst>
              <a:ext uri="{FF2B5EF4-FFF2-40B4-BE49-F238E27FC236}">
                <a16:creationId xmlns:a16="http://schemas.microsoft.com/office/drawing/2014/main" id="{9D11D936-2A49-B747-B764-1F49C214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5637" y="6906133"/>
            <a:ext cx="556438" cy="409005"/>
          </a:xfrm>
          <a:custGeom>
            <a:avLst/>
            <a:gdLst>
              <a:gd name="T0" fmla="*/ 54 w 516"/>
              <a:gd name="T1" fmla="*/ 100 h 381"/>
              <a:gd name="T2" fmla="*/ 54 w 516"/>
              <a:gd name="T3" fmla="*/ 100 h 381"/>
              <a:gd name="T4" fmla="*/ 461 w 516"/>
              <a:gd name="T5" fmla="*/ 344 h 381"/>
              <a:gd name="T6" fmla="*/ 515 w 516"/>
              <a:gd name="T7" fmla="*/ 344 h 381"/>
              <a:gd name="T8" fmla="*/ 36 w 516"/>
              <a:gd name="T9" fmla="*/ 37 h 381"/>
              <a:gd name="T10" fmla="*/ 54 w 516"/>
              <a:gd name="T11" fmla="*/ 10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" h="381">
                <a:moveTo>
                  <a:pt x="54" y="100"/>
                </a:moveTo>
                <a:lnTo>
                  <a:pt x="54" y="100"/>
                </a:lnTo>
                <a:cubicBezTo>
                  <a:pt x="226" y="64"/>
                  <a:pt x="452" y="136"/>
                  <a:pt x="461" y="344"/>
                </a:cubicBezTo>
                <a:cubicBezTo>
                  <a:pt x="461" y="380"/>
                  <a:pt x="515" y="380"/>
                  <a:pt x="515" y="344"/>
                </a:cubicBezTo>
                <a:cubicBezTo>
                  <a:pt x="515" y="91"/>
                  <a:pt x="253" y="0"/>
                  <a:pt x="36" y="37"/>
                </a:cubicBezTo>
                <a:cubicBezTo>
                  <a:pt x="0" y="46"/>
                  <a:pt x="18" y="100"/>
                  <a:pt x="54" y="10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4">
            <a:extLst>
              <a:ext uri="{FF2B5EF4-FFF2-40B4-BE49-F238E27FC236}">
                <a16:creationId xmlns:a16="http://schemas.microsoft.com/office/drawing/2014/main" id="{924E9328-6DB9-9C40-BD45-742F04B1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125" y="4999027"/>
            <a:ext cx="418517" cy="1065315"/>
          </a:xfrm>
          <a:custGeom>
            <a:avLst/>
            <a:gdLst>
              <a:gd name="T0" fmla="*/ 9 w 390"/>
              <a:gd name="T1" fmla="*/ 54 h 986"/>
              <a:gd name="T2" fmla="*/ 9 w 390"/>
              <a:gd name="T3" fmla="*/ 54 h 986"/>
              <a:gd name="T4" fmla="*/ 72 w 390"/>
              <a:gd name="T5" fmla="*/ 379 h 986"/>
              <a:gd name="T6" fmla="*/ 54 w 390"/>
              <a:gd name="T7" fmla="*/ 687 h 986"/>
              <a:gd name="T8" fmla="*/ 353 w 390"/>
              <a:gd name="T9" fmla="*/ 949 h 986"/>
              <a:gd name="T10" fmla="*/ 334 w 390"/>
              <a:gd name="T11" fmla="*/ 895 h 986"/>
              <a:gd name="T12" fmla="*/ 136 w 390"/>
              <a:gd name="T13" fmla="*/ 777 h 986"/>
              <a:gd name="T14" fmla="*/ 117 w 390"/>
              <a:gd name="T15" fmla="*/ 515 h 986"/>
              <a:gd name="T16" fmla="*/ 136 w 390"/>
              <a:gd name="T17" fmla="*/ 271 h 986"/>
              <a:gd name="T18" fmla="*/ 72 w 390"/>
              <a:gd name="T19" fmla="*/ 36 h 986"/>
              <a:gd name="T20" fmla="*/ 9 w 390"/>
              <a:gd name="T21" fmla="*/ 54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0" h="986">
                <a:moveTo>
                  <a:pt x="9" y="54"/>
                </a:moveTo>
                <a:lnTo>
                  <a:pt x="9" y="54"/>
                </a:lnTo>
                <a:cubicBezTo>
                  <a:pt x="54" y="163"/>
                  <a:pt x="81" y="262"/>
                  <a:pt x="72" y="379"/>
                </a:cubicBezTo>
                <a:cubicBezTo>
                  <a:pt x="63" y="479"/>
                  <a:pt x="45" y="587"/>
                  <a:pt x="54" y="687"/>
                </a:cubicBezTo>
                <a:cubicBezTo>
                  <a:pt x="72" y="840"/>
                  <a:pt x="181" y="985"/>
                  <a:pt x="353" y="949"/>
                </a:cubicBezTo>
                <a:cubicBezTo>
                  <a:pt x="389" y="940"/>
                  <a:pt x="370" y="886"/>
                  <a:pt x="334" y="895"/>
                </a:cubicBezTo>
                <a:cubicBezTo>
                  <a:pt x="244" y="913"/>
                  <a:pt x="172" y="850"/>
                  <a:pt x="136" y="777"/>
                </a:cubicBezTo>
                <a:cubicBezTo>
                  <a:pt x="99" y="696"/>
                  <a:pt x="108" y="605"/>
                  <a:pt x="117" y="515"/>
                </a:cubicBezTo>
                <a:cubicBezTo>
                  <a:pt x="126" y="434"/>
                  <a:pt x="145" y="352"/>
                  <a:pt x="136" y="271"/>
                </a:cubicBezTo>
                <a:cubicBezTo>
                  <a:pt x="126" y="189"/>
                  <a:pt x="99" y="117"/>
                  <a:pt x="72" y="36"/>
                </a:cubicBezTo>
                <a:cubicBezTo>
                  <a:pt x="54" y="0"/>
                  <a:pt x="0" y="18"/>
                  <a:pt x="9" y="54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5">
            <a:extLst>
              <a:ext uri="{FF2B5EF4-FFF2-40B4-BE49-F238E27FC236}">
                <a16:creationId xmlns:a16="http://schemas.microsoft.com/office/drawing/2014/main" id="{11195422-6E05-8645-8FE2-7E07AAF15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5637" y="5669606"/>
            <a:ext cx="632532" cy="732404"/>
          </a:xfrm>
          <a:custGeom>
            <a:avLst/>
            <a:gdLst>
              <a:gd name="T0" fmla="*/ 370 w 588"/>
              <a:gd name="T1" fmla="*/ 73 h 679"/>
              <a:gd name="T2" fmla="*/ 370 w 588"/>
              <a:gd name="T3" fmla="*/ 73 h 679"/>
              <a:gd name="T4" fmla="*/ 497 w 588"/>
              <a:gd name="T5" fmla="*/ 272 h 679"/>
              <a:gd name="T6" fmla="*/ 443 w 588"/>
              <a:gd name="T7" fmla="*/ 498 h 679"/>
              <a:gd name="T8" fmla="*/ 217 w 588"/>
              <a:gd name="T9" fmla="*/ 588 h 679"/>
              <a:gd name="T10" fmla="*/ 72 w 588"/>
              <a:gd name="T11" fmla="*/ 425 h 679"/>
              <a:gd name="T12" fmla="*/ 9 w 588"/>
              <a:gd name="T13" fmla="*/ 425 h 679"/>
              <a:gd name="T14" fmla="*/ 145 w 588"/>
              <a:gd name="T15" fmla="*/ 633 h 679"/>
              <a:gd name="T16" fmla="*/ 443 w 588"/>
              <a:gd name="T17" fmla="*/ 570 h 679"/>
              <a:gd name="T18" fmla="*/ 569 w 588"/>
              <a:gd name="T19" fmla="*/ 317 h 679"/>
              <a:gd name="T20" fmla="*/ 416 w 588"/>
              <a:gd name="T21" fmla="*/ 28 h 679"/>
              <a:gd name="T22" fmla="*/ 370 w 588"/>
              <a:gd name="T23" fmla="*/ 73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8" h="679">
                <a:moveTo>
                  <a:pt x="370" y="73"/>
                </a:moveTo>
                <a:lnTo>
                  <a:pt x="370" y="73"/>
                </a:lnTo>
                <a:cubicBezTo>
                  <a:pt x="434" y="127"/>
                  <a:pt x="479" y="190"/>
                  <a:pt x="497" y="272"/>
                </a:cubicBezTo>
                <a:cubicBezTo>
                  <a:pt x="524" y="362"/>
                  <a:pt x="515" y="434"/>
                  <a:pt x="443" y="498"/>
                </a:cubicBezTo>
                <a:cubicBezTo>
                  <a:pt x="380" y="552"/>
                  <a:pt x="298" y="597"/>
                  <a:pt x="217" y="588"/>
                </a:cubicBezTo>
                <a:cubicBezTo>
                  <a:pt x="127" y="579"/>
                  <a:pt x="63" y="507"/>
                  <a:pt x="72" y="425"/>
                </a:cubicBezTo>
                <a:cubicBezTo>
                  <a:pt x="72" y="389"/>
                  <a:pt x="9" y="389"/>
                  <a:pt x="9" y="425"/>
                </a:cubicBezTo>
                <a:cubicBezTo>
                  <a:pt x="0" y="516"/>
                  <a:pt x="63" y="597"/>
                  <a:pt x="145" y="633"/>
                </a:cubicBezTo>
                <a:cubicBezTo>
                  <a:pt x="253" y="678"/>
                  <a:pt x="361" y="633"/>
                  <a:pt x="443" y="570"/>
                </a:cubicBezTo>
                <a:cubicBezTo>
                  <a:pt x="533" y="507"/>
                  <a:pt x="587" y="425"/>
                  <a:pt x="569" y="317"/>
                </a:cubicBezTo>
                <a:cubicBezTo>
                  <a:pt x="551" y="208"/>
                  <a:pt x="497" y="100"/>
                  <a:pt x="416" y="28"/>
                </a:cubicBezTo>
                <a:cubicBezTo>
                  <a:pt x="389" y="0"/>
                  <a:pt x="344" y="46"/>
                  <a:pt x="370" y="73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">
            <a:extLst>
              <a:ext uri="{FF2B5EF4-FFF2-40B4-BE49-F238E27FC236}">
                <a16:creationId xmlns:a16="http://schemas.microsoft.com/office/drawing/2014/main" id="{6C60E924-9DCE-9C44-ADAD-22F048C46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44" y="6382987"/>
            <a:ext cx="637287" cy="409005"/>
          </a:xfrm>
          <a:custGeom>
            <a:avLst/>
            <a:gdLst>
              <a:gd name="T0" fmla="*/ 36 w 589"/>
              <a:gd name="T1" fmla="*/ 326 h 381"/>
              <a:gd name="T2" fmla="*/ 36 w 589"/>
              <a:gd name="T3" fmla="*/ 326 h 381"/>
              <a:gd name="T4" fmla="*/ 425 w 589"/>
              <a:gd name="T5" fmla="*/ 317 h 381"/>
              <a:gd name="T6" fmla="*/ 579 w 589"/>
              <a:gd name="T7" fmla="*/ 46 h 381"/>
              <a:gd name="T8" fmla="*/ 525 w 589"/>
              <a:gd name="T9" fmla="*/ 46 h 381"/>
              <a:gd name="T10" fmla="*/ 380 w 589"/>
              <a:gd name="T11" fmla="*/ 271 h 381"/>
              <a:gd name="T12" fmla="*/ 46 w 589"/>
              <a:gd name="T13" fmla="*/ 271 h 381"/>
              <a:gd name="T14" fmla="*/ 36 w 589"/>
              <a:gd name="T15" fmla="*/ 326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9" h="381">
                <a:moveTo>
                  <a:pt x="36" y="326"/>
                </a:moveTo>
                <a:lnTo>
                  <a:pt x="36" y="326"/>
                </a:lnTo>
                <a:cubicBezTo>
                  <a:pt x="163" y="362"/>
                  <a:pt x="308" y="380"/>
                  <a:pt x="425" y="317"/>
                </a:cubicBezTo>
                <a:cubicBezTo>
                  <a:pt x="525" y="262"/>
                  <a:pt x="588" y="154"/>
                  <a:pt x="579" y="46"/>
                </a:cubicBezTo>
                <a:cubicBezTo>
                  <a:pt x="579" y="9"/>
                  <a:pt x="516" y="0"/>
                  <a:pt x="525" y="46"/>
                </a:cubicBezTo>
                <a:cubicBezTo>
                  <a:pt x="534" y="145"/>
                  <a:pt x="470" y="226"/>
                  <a:pt x="380" y="271"/>
                </a:cubicBezTo>
                <a:cubicBezTo>
                  <a:pt x="280" y="317"/>
                  <a:pt x="154" y="299"/>
                  <a:pt x="46" y="271"/>
                </a:cubicBezTo>
                <a:cubicBezTo>
                  <a:pt x="9" y="254"/>
                  <a:pt x="0" y="317"/>
                  <a:pt x="36" y="326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">
            <a:extLst>
              <a:ext uri="{FF2B5EF4-FFF2-40B4-BE49-F238E27FC236}">
                <a16:creationId xmlns:a16="http://schemas.microsoft.com/office/drawing/2014/main" id="{6DA7039B-21B3-C44F-BCFC-C97060B4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514" y="6178483"/>
            <a:ext cx="480344" cy="1003490"/>
          </a:xfrm>
          <a:custGeom>
            <a:avLst/>
            <a:gdLst>
              <a:gd name="T0" fmla="*/ 36 w 444"/>
              <a:gd name="T1" fmla="*/ 64 h 932"/>
              <a:gd name="T2" fmla="*/ 36 w 444"/>
              <a:gd name="T3" fmla="*/ 64 h 932"/>
              <a:gd name="T4" fmla="*/ 334 w 444"/>
              <a:gd name="T5" fmla="*/ 163 h 932"/>
              <a:gd name="T6" fmla="*/ 289 w 444"/>
              <a:gd name="T7" fmla="*/ 444 h 932"/>
              <a:gd name="T8" fmla="*/ 108 w 444"/>
              <a:gd name="T9" fmla="*/ 633 h 932"/>
              <a:gd name="T10" fmla="*/ 72 w 444"/>
              <a:gd name="T11" fmla="*/ 894 h 932"/>
              <a:gd name="T12" fmla="*/ 126 w 444"/>
              <a:gd name="T13" fmla="*/ 885 h 932"/>
              <a:gd name="T14" fmla="*/ 262 w 444"/>
              <a:gd name="T15" fmla="*/ 561 h 932"/>
              <a:gd name="T16" fmla="*/ 425 w 444"/>
              <a:gd name="T17" fmla="*/ 326 h 932"/>
              <a:gd name="T18" fmla="*/ 343 w 444"/>
              <a:gd name="T19" fmla="*/ 73 h 932"/>
              <a:gd name="T20" fmla="*/ 36 w 444"/>
              <a:gd name="T21" fmla="*/ 0 h 932"/>
              <a:gd name="T22" fmla="*/ 36 w 444"/>
              <a:gd name="T23" fmla="*/ 64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" h="932">
                <a:moveTo>
                  <a:pt x="36" y="64"/>
                </a:moveTo>
                <a:lnTo>
                  <a:pt x="36" y="64"/>
                </a:lnTo>
                <a:cubicBezTo>
                  <a:pt x="144" y="55"/>
                  <a:pt x="271" y="64"/>
                  <a:pt x="334" y="163"/>
                </a:cubicBezTo>
                <a:cubicBezTo>
                  <a:pt x="398" y="262"/>
                  <a:pt x="370" y="371"/>
                  <a:pt x="289" y="444"/>
                </a:cubicBezTo>
                <a:cubicBezTo>
                  <a:pt x="226" y="507"/>
                  <a:pt x="153" y="561"/>
                  <a:pt x="108" y="633"/>
                </a:cubicBezTo>
                <a:cubicBezTo>
                  <a:pt x="54" y="705"/>
                  <a:pt x="45" y="804"/>
                  <a:pt x="72" y="894"/>
                </a:cubicBezTo>
                <a:cubicBezTo>
                  <a:pt x="81" y="931"/>
                  <a:pt x="135" y="922"/>
                  <a:pt x="126" y="885"/>
                </a:cubicBezTo>
                <a:cubicBezTo>
                  <a:pt x="81" y="741"/>
                  <a:pt x="163" y="642"/>
                  <a:pt x="262" y="561"/>
                </a:cubicBezTo>
                <a:cubicBezTo>
                  <a:pt x="334" y="489"/>
                  <a:pt x="407" y="425"/>
                  <a:pt x="425" y="326"/>
                </a:cubicBezTo>
                <a:cubicBezTo>
                  <a:pt x="443" y="236"/>
                  <a:pt x="407" y="136"/>
                  <a:pt x="343" y="73"/>
                </a:cubicBezTo>
                <a:cubicBezTo>
                  <a:pt x="262" y="0"/>
                  <a:pt x="144" y="0"/>
                  <a:pt x="36" y="0"/>
                </a:cubicBezTo>
                <a:cubicBezTo>
                  <a:pt x="0" y="9"/>
                  <a:pt x="0" y="64"/>
                  <a:pt x="36" y="64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">
            <a:extLst>
              <a:ext uri="{FF2B5EF4-FFF2-40B4-BE49-F238E27FC236}">
                <a16:creationId xmlns:a16="http://schemas.microsoft.com/office/drawing/2014/main" id="{0D4A488B-1A0C-CB44-9770-3EA8877B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572" y="7424521"/>
            <a:ext cx="751428" cy="613509"/>
          </a:xfrm>
          <a:custGeom>
            <a:avLst/>
            <a:gdLst>
              <a:gd name="T0" fmla="*/ 63 w 697"/>
              <a:gd name="T1" fmla="*/ 190 h 571"/>
              <a:gd name="T2" fmla="*/ 63 w 697"/>
              <a:gd name="T3" fmla="*/ 190 h 571"/>
              <a:gd name="T4" fmla="*/ 470 w 697"/>
              <a:gd name="T5" fmla="*/ 145 h 571"/>
              <a:gd name="T6" fmla="*/ 606 w 697"/>
              <a:gd name="T7" fmla="*/ 516 h 571"/>
              <a:gd name="T8" fmla="*/ 660 w 697"/>
              <a:gd name="T9" fmla="*/ 534 h 571"/>
              <a:gd name="T10" fmla="*/ 515 w 697"/>
              <a:gd name="T11" fmla="*/ 109 h 571"/>
              <a:gd name="T12" fmla="*/ 36 w 697"/>
              <a:gd name="T13" fmla="*/ 145 h 571"/>
              <a:gd name="T14" fmla="*/ 63 w 697"/>
              <a:gd name="T15" fmla="*/ 19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7" h="571">
                <a:moveTo>
                  <a:pt x="63" y="190"/>
                </a:moveTo>
                <a:lnTo>
                  <a:pt x="63" y="190"/>
                </a:lnTo>
                <a:cubicBezTo>
                  <a:pt x="190" y="127"/>
                  <a:pt x="344" y="64"/>
                  <a:pt x="470" y="145"/>
                </a:cubicBezTo>
                <a:cubicBezTo>
                  <a:pt x="597" y="227"/>
                  <a:pt x="633" y="380"/>
                  <a:pt x="606" y="516"/>
                </a:cubicBezTo>
                <a:cubicBezTo>
                  <a:pt x="597" y="552"/>
                  <a:pt x="660" y="570"/>
                  <a:pt x="660" y="534"/>
                </a:cubicBezTo>
                <a:cubicBezTo>
                  <a:pt x="696" y="371"/>
                  <a:pt x="651" y="199"/>
                  <a:pt x="515" y="109"/>
                </a:cubicBezTo>
                <a:cubicBezTo>
                  <a:pt x="362" y="0"/>
                  <a:pt x="181" y="64"/>
                  <a:pt x="36" y="145"/>
                </a:cubicBezTo>
                <a:cubicBezTo>
                  <a:pt x="0" y="163"/>
                  <a:pt x="36" y="208"/>
                  <a:pt x="63" y="19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9">
            <a:extLst>
              <a:ext uri="{FF2B5EF4-FFF2-40B4-BE49-F238E27FC236}">
                <a16:creationId xmlns:a16="http://schemas.microsoft.com/office/drawing/2014/main" id="{9C48B61D-5B46-9440-ACCE-4FFC3D34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5530" y="7914378"/>
            <a:ext cx="489853" cy="361446"/>
          </a:xfrm>
          <a:custGeom>
            <a:avLst/>
            <a:gdLst>
              <a:gd name="T0" fmla="*/ 9 w 453"/>
              <a:gd name="T1" fmla="*/ 54 h 335"/>
              <a:gd name="T2" fmla="*/ 9 w 453"/>
              <a:gd name="T3" fmla="*/ 54 h 335"/>
              <a:gd name="T4" fmla="*/ 181 w 453"/>
              <a:gd name="T5" fmla="*/ 298 h 335"/>
              <a:gd name="T6" fmla="*/ 424 w 453"/>
              <a:gd name="T7" fmla="*/ 225 h 335"/>
              <a:gd name="T8" fmla="*/ 379 w 453"/>
              <a:gd name="T9" fmla="*/ 198 h 335"/>
              <a:gd name="T10" fmla="*/ 181 w 453"/>
              <a:gd name="T11" fmla="*/ 225 h 335"/>
              <a:gd name="T12" fmla="*/ 63 w 453"/>
              <a:gd name="T13" fmla="*/ 36 h 335"/>
              <a:gd name="T14" fmla="*/ 9 w 453"/>
              <a:gd name="T15" fmla="*/ 5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335">
                <a:moveTo>
                  <a:pt x="9" y="54"/>
                </a:moveTo>
                <a:lnTo>
                  <a:pt x="9" y="54"/>
                </a:lnTo>
                <a:cubicBezTo>
                  <a:pt x="27" y="153"/>
                  <a:pt x="81" y="262"/>
                  <a:pt x="181" y="298"/>
                </a:cubicBezTo>
                <a:cubicBezTo>
                  <a:pt x="271" y="334"/>
                  <a:pt x="370" y="307"/>
                  <a:pt x="424" y="225"/>
                </a:cubicBezTo>
                <a:cubicBezTo>
                  <a:pt x="452" y="189"/>
                  <a:pt x="398" y="162"/>
                  <a:pt x="379" y="198"/>
                </a:cubicBezTo>
                <a:cubicBezTo>
                  <a:pt x="334" y="262"/>
                  <a:pt x="244" y="262"/>
                  <a:pt x="181" y="225"/>
                </a:cubicBezTo>
                <a:cubicBezTo>
                  <a:pt x="108" y="189"/>
                  <a:pt x="81" y="108"/>
                  <a:pt x="63" y="36"/>
                </a:cubicBezTo>
                <a:cubicBezTo>
                  <a:pt x="63" y="0"/>
                  <a:pt x="0" y="18"/>
                  <a:pt x="9" y="54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0">
            <a:extLst>
              <a:ext uri="{FF2B5EF4-FFF2-40B4-BE49-F238E27FC236}">
                <a16:creationId xmlns:a16="http://schemas.microsoft.com/office/drawing/2014/main" id="{085A43C8-4005-F247-9C65-332772B5E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8564" y="5660095"/>
            <a:ext cx="323399" cy="1198480"/>
          </a:xfrm>
          <a:custGeom>
            <a:avLst/>
            <a:gdLst>
              <a:gd name="T0" fmla="*/ 136 w 300"/>
              <a:gd name="T1" fmla="*/ 28 h 1113"/>
              <a:gd name="T2" fmla="*/ 136 w 300"/>
              <a:gd name="T3" fmla="*/ 28 h 1113"/>
              <a:gd name="T4" fmla="*/ 19 w 300"/>
              <a:gd name="T5" fmla="*/ 498 h 1113"/>
              <a:gd name="T6" fmla="*/ 109 w 300"/>
              <a:gd name="T7" fmla="*/ 741 h 1113"/>
              <a:gd name="T8" fmla="*/ 163 w 300"/>
              <a:gd name="T9" fmla="*/ 1049 h 1113"/>
              <a:gd name="T10" fmla="*/ 208 w 300"/>
              <a:gd name="T11" fmla="*/ 1076 h 1113"/>
              <a:gd name="T12" fmla="*/ 100 w 300"/>
              <a:gd name="T13" fmla="*/ 597 h 1113"/>
              <a:gd name="T14" fmla="*/ 190 w 300"/>
              <a:gd name="T15" fmla="*/ 64 h 1113"/>
              <a:gd name="T16" fmla="*/ 136 w 300"/>
              <a:gd name="T17" fmla="*/ 28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1113">
                <a:moveTo>
                  <a:pt x="136" y="28"/>
                </a:moveTo>
                <a:lnTo>
                  <a:pt x="136" y="28"/>
                </a:lnTo>
                <a:cubicBezTo>
                  <a:pt x="37" y="163"/>
                  <a:pt x="0" y="335"/>
                  <a:pt x="19" y="498"/>
                </a:cubicBezTo>
                <a:cubicBezTo>
                  <a:pt x="37" y="588"/>
                  <a:pt x="64" y="669"/>
                  <a:pt x="109" y="741"/>
                </a:cubicBezTo>
                <a:cubicBezTo>
                  <a:pt x="154" y="841"/>
                  <a:pt x="208" y="949"/>
                  <a:pt x="163" y="1049"/>
                </a:cubicBezTo>
                <a:cubicBezTo>
                  <a:pt x="145" y="1085"/>
                  <a:pt x="199" y="1112"/>
                  <a:pt x="208" y="1076"/>
                </a:cubicBezTo>
                <a:cubicBezTo>
                  <a:pt x="299" y="904"/>
                  <a:pt x="163" y="751"/>
                  <a:pt x="100" y="597"/>
                </a:cubicBezTo>
                <a:cubicBezTo>
                  <a:pt x="46" y="416"/>
                  <a:pt x="73" y="217"/>
                  <a:pt x="190" y="64"/>
                </a:cubicBezTo>
                <a:cubicBezTo>
                  <a:pt x="208" y="28"/>
                  <a:pt x="154" y="0"/>
                  <a:pt x="136" y="28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21">
            <a:extLst>
              <a:ext uri="{FF2B5EF4-FFF2-40B4-BE49-F238E27FC236}">
                <a16:creationId xmlns:a16="http://schemas.microsoft.com/office/drawing/2014/main" id="{299B4723-ABFA-3D4E-A53F-D2854358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4060" y="6530418"/>
            <a:ext cx="613509" cy="1131897"/>
          </a:xfrm>
          <a:custGeom>
            <a:avLst/>
            <a:gdLst>
              <a:gd name="T0" fmla="*/ 81 w 570"/>
              <a:gd name="T1" fmla="*/ 36 h 1048"/>
              <a:gd name="T2" fmla="*/ 81 w 570"/>
              <a:gd name="T3" fmla="*/ 36 h 1048"/>
              <a:gd name="T4" fmla="*/ 334 w 570"/>
              <a:gd name="T5" fmla="*/ 469 h 1048"/>
              <a:gd name="T6" fmla="*/ 488 w 570"/>
              <a:gd name="T7" fmla="*/ 550 h 1048"/>
              <a:gd name="T8" fmla="*/ 488 w 570"/>
              <a:gd name="T9" fmla="*/ 731 h 1048"/>
              <a:gd name="T10" fmla="*/ 397 w 570"/>
              <a:gd name="T11" fmla="*/ 894 h 1048"/>
              <a:gd name="T12" fmla="*/ 352 w 570"/>
              <a:gd name="T13" fmla="*/ 1002 h 1048"/>
              <a:gd name="T14" fmla="*/ 406 w 570"/>
              <a:gd name="T15" fmla="*/ 1002 h 1048"/>
              <a:gd name="T16" fmla="*/ 497 w 570"/>
              <a:gd name="T17" fmla="*/ 858 h 1048"/>
              <a:gd name="T18" fmla="*/ 551 w 570"/>
              <a:gd name="T19" fmla="*/ 722 h 1048"/>
              <a:gd name="T20" fmla="*/ 506 w 570"/>
              <a:gd name="T21" fmla="*/ 478 h 1048"/>
              <a:gd name="T22" fmla="*/ 244 w 570"/>
              <a:gd name="T23" fmla="*/ 379 h 1048"/>
              <a:gd name="T24" fmla="*/ 135 w 570"/>
              <a:gd name="T25" fmla="*/ 54 h 1048"/>
              <a:gd name="T26" fmla="*/ 81 w 570"/>
              <a:gd name="T27" fmla="*/ 36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0" h="1048">
                <a:moveTo>
                  <a:pt x="81" y="36"/>
                </a:moveTo>
                <a:lnTo>
                  <a:pt x="81" y="36"/>
                </a:lnTo>
                <a:cubicBezTo>
                  <a:pt x="0" y="235"/>
                  <a:pt x="126" y="433"/>
                  <a:pt x="334" y="469"/>
                </a:cubicBezTo>
                <a:cubicBezTo>
                  <a:pt x="388" y="478"/>
                  <a:pt x="452" y="487"/>
                  <a:pt x="488" y="550"/>
                </a:cubicBezTo>
                <a:cubicBezTo>
                  <a:pt x="515" y="605"/>
                  <a:pt x="506" y="668"/>
                  <a:pt x="488" y="731"/>
                </a:cubicBezTo>
                <a:cubicBezTo>
                  <a:pt x="470" y="785"/>
                  <a:pt x="443" y="840"/>
                  <a:pt x="397" y="894"/>
                </a:cubicBezTo>
                <a:cubicBezTo>
                  <a:pt x="370" y="930"/>
                  <a:pt x="352" y="957"/>
                  <a:pt x="352" y="1002"/>
                </a:cubicBezTo>
                <a:cubicBezTo>
                  <a:pt x="343" y="1047"/>
                  <a:pt x="406" y="1047"/>
                  <a:pt x="406" y="1002"/>
                </a:cubicBezTo>
                <a:cubicBezTo>
                  <a:pt x="415" y="948"/>
                  <a:pt x="470" y="903"/>
                  <a:pt x="497" y="858"/>
                </a:cubicBezTo>
                <a:cubicBezTo>
                  <a:pt x="524" y="813"/>
                  <a:pt x="542" y="767"/>
                  <a:pt x="551" y="722"/>
                </a:cubicBezTo>
                <a:cubicBezTo>
                  <a:pt x="569" y="641"/>
                  <a:pt x="569" y="541"/>
                  <a:pt x="506" y="478"/>
                </a:cubicBezTo>
                <a:cubicBezTo>
                  <a:pt x="443" y="397"/>
                  <a:pt x="325" y="424"/>
                  <a:pt x="244" y="379"/>
                </a:cubicBezTo>
                <a:cubicBezTo>
                  <a:pt x="126" y="316"/>
                  <a:pt x="90" y="172"/>
                  <a:pt x="135" y="54"/>
                </a:cubicBezTo>
                <a:cubicBezTo>
                  <a:pt x="153" y="18"/>
                  <a:pt x="99" y="0"/>
                  <a:pt x="81" y="36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22">
            <a:extLst>
              <a:ext uri="{FF2B5EF4-FFF2-40B4-BE49-F238E27FC236}">
                <a16:creationId xmlns:a16="http://schemas.microsoft.com/office/drawing/2014/main" id="{CCB6E427-D58E-094C-9E03-83E09715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9597" y="4932445"/>
            <a:ext cx="798986" cy="233039"/>
          </a:xfrm>
          <a:custGeom>
            <a:avLst/>
            <a:gdLst>
              <a:gd name="T0" fmla="*/ 668 w 742"/>
              <a:gd name="T1" fmla="*/ 91 h 218"/>
              <a:gd name="T2" fmla="*/ 668 w 742"/>
              <a:gd name="T3" fmla="*/ 91 h 218"/>
              <a:gd name="T4" fmla="*/ 434 w 742"/>
              <a:gd name="T5" fmla="*/ 82 h 218"/>
              <a:gd name="T6" fmla="*/ 226 w 742"/>
              <a:gd name="T7" fmla="*/ 19 h 218"/>
              <a:gd name="T8" fmla="*/ 0 w 742"/>
              <a:gd name="T9" fmla="*/ 181 h 218"/>
              <a:gd name="T10" fmla="*/ 63 w 742"/>
              <a:gd name="T11" fmla="*/ 181 h 218"/>
              <a:gd name="T12" fmla="*/ 235 w 742"/>
              <a:gd name="T13" fmla="*/ 82 h 218"/>
              <a:gd name="T14" fmla="*/ 434 w 742"/>
              <a:gd name="T15" fmla="*/ 145 h 218"/>
              <a:gd name="T16" fmla="*/ 714 w 742"/>
              <a:gd name="T17" fmla="*/ 136 h 218"/>
              <a:gd name="T18" fmla="*/ 668 w 742"/>
              <a:gd name="T19" fmla="*/ 9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2" h="218">
                <a:moveTo>
                  <a:pt x="668" y="91"/>
                </a:moveTo>
                <a:lnTo>
                  <a:pt x="668" y="91"/>
                </a:lnTo>
                <a:cubicBezTo>
                  <a:pt x="605" y="154"/>
                  <a:pt x="506" y="109"/>
                  <a:pt x="434" y="82"/>
                </a:cubicBezTo>
                <a:cubicBezTo>
                  <a:pt x="370" y="55"/>
                  <a:pt x="298" y="27"/>
                  <a:pt x="226" y="19"/>
                </a:cubicBezTo>
                <a:cubicBezTo>
                  <a:pt x="117" y="0"/>
                  <a:pt x="0" y="64"/>
                  <a:pt x="0" y="181"/>
                </a:cubicBezTo>
                <a:cubicBezTo>
                  <a:pt x="0" y="217"/>
                  <a:pt x="63" y="217"/>
                  <a:pt x="63" y="181"/>
                </a:cubicBezTo>
                <a:cubicBezTo>
                  <a:pt x="63" y="91"/>
                  <a:pt x="162" y="64"/>
                  <a:pt x="235" y="82"/>
                </a:cubicBezTo>
                <a:cubicBezTo>
                  <a:pt x="298" y="91"/>
                  <a:pt x="361" y="118"/>
                  <a:pt x="434" y="145"/>
                </a:cubicBezTo>
                <a:cubicBezTo>
                  <a:pt x="524" y="181"/>
                  <a:pt x="632" y="217"/>
                  <a:pt x="714" y="136"/>
                </a:cubicBezTo>
                <a:cubicBezTo>
                  <a:pt x="741" y="109"/>
                  <a:pt x="696" y="73"/>
                  <a:pt x="668" y="91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23">
            <a:extLst>
              <a:ext uri="{FF2B5EF4-FFF2-40B4-BE49-F238E27FC236}">
                <a16:creationId xmlns:a16="http://schemas.microsoft.com/office/drawing/2014/main" id="{D9F5917C-1F97-134B-AB42-BBAFD554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4604" y="5184507"/>
            <a:ext cx="470833" cy="323399"/>
          </a:xfrm>
          <a:custGeom>
            <a:avLst/>
            <a:gdLst>
              <a:gd name="T0" fmla="*/ 27 w 435"/>
              <a:gd name="T1" fmla="*/ 127 h 300"/>
              <a:gd name="T2" fmla="*/ 27 w 435"/>
              <a:gd name="T3" fmla="*/ 127 h 300"/>
              <a:gd name="T4" fmla="*/ 425 w 435"/>
              <a:gd name="T5" fmla="*/ 55 h 300"/>
              <a:gd name="T6" fmla="*/ 361 w 435"/>
              <a:gd name="T7" fmla="*/ 37 h 300"/>
              <a:gd name="T8" fmla="*/ 72 w 435"/>
              <a:gd name="T9" fmla="*/ 100 h 300"/>
              <a:gd name="T10" fmla="*/ 27 w 435"/>
              <a:gd name="T11" fmla="*/ 12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5" h="300">
                <a:moveTo>
                  <a:pt x="27" y="127"/>
                </a:moveTo>
                <a:lnTo>
                  <a:pt x="27" y="127"/>
                </a:lnTo>
                <a:cubicBezTo>
                  <a:pt x="135" y="299"/>
                  <a:pt x="379" y="254"/>
                  <a:pt x="425" y="55"/>
                </a:cubicBezTo>
                <a:cubicBezTo>
                  <a:pt x="434" y="18"/>
                  <a:pt x="370" y="0"/>
                  <a:pt x="361" y="37"/>
                </a:cubicBezTo>
                <a:cubicBezTo>
                  <a:pt x="334" y="181"/>
                  <a:pt x="153" y="226"/>
                  <a:pt x="72" y="100"/>
                </a:cubicBezTo>
                <a:cubicBezTo>
                  <a:pt x="54" y="64"/>
                  <a:pt x="0" y="100"/>
                  <a:pt x="27" y="127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4">
            <a:extLst>
              <a:ext uri="{FF2B5EF4-FFF2-40B4-BE49-F238E27FC236}">
                <a16:creationId xmlns:a16="http://schemas.microsoft.com/office/drawing/2014/main" id="{DC115B5C-C6D3-9940-BB15-9F828374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5437" y="7757432"/>
            <a:ext cx="818010" cy="1055803"/>
          </a:xfrm>
          <a:custGeom>
            <a:avLst/>
            <a:gdLst>
              <a:gd name="T0" fmla="*/ 153 w 760"/>
              <a:gd name="T1" fmla="*/ 913 h 977"/>
              <a:gd name="T2" fmla="*/ 153 w 760"/>
              <a:gd name="T3" fmla="*/ 913 h 977"/>
              <a:gd name="T4" fmla="*/ 135 w 760"/>
              <a:gd name="T5" fmla="*/ 633 h 977"/>
              <a:gd name="T6" fmla="*/ 424 w 760"/>
              <a:gd name="T7" fmla="*/ 470 h 977"/>
              <a:gd name="T8" fmla="*/ 759 w 760"/>
              <a:gd name="T9" fmla="*/ 45 h 977"/>
              <a:gd name="T10" fmla="*/ 696 w 760"/>
              <a:gd name="T11" fmla="*/ 45 h 977"/>
              <a:gd name="T12" fmla="*/ 524 w 760"/>
              <a:gd name="T13" fmla="*/ 353 h 977"/>
              <a:gd name="T14" fmla="*/ 208 w 760"/>
              <a:gd name="T15" fmla="*/ 479 h 977"/>
              <a:gd name="T16" fmla="*/ 99 w 760"/>
              <a:gd name="T17" fmla="*/ 949 h 977"/>
              <a:gd name="T18" fmla="*/ 153 w 760"/>
              <a:gd name="T19" fmla="*/ 913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977">
                <a:moveTo>
                  <a:pt x="153" y="913"/>
                </a:moveTo>
                <a:lnTo>
                  <a:pt x="153" y="913"/>
                </a:lnTo>
                <a:cubicBezTo>
                  <a:pt x="90" y="832"/>
                  <a:pt x="90" y="723"/>
                  <a:pt x="135" y="633"/>
                </a:cubicBezTo>
                <a:cubicBezTo>
                  <a:pt x="199" y="524"/>
                  <a:pt x="316" y="506"/>
                  <a:pt x="424" y="470"/>
                </a:cubicBezTo>
                <a:cubicBezTo>
                  <a:pt x="615" y="407"/>
                  <a:pt x="759" y="244"/>
                  <a:pt x="759" y="45"/>
                </a:cubicBezTo>
                <a:cubicBezTo>
                  <a:pt x="759" y="0"/>
                  <a:pt x="696" y="0"/>
                  <a:pt x="696" y="45"/>
                </a:cubicBezTo>
                <a:cubicBezTo>
                  <a:pt x="696" y="163"/>
                  <a:pt x="632" y="280"/>
                  <a:pt x="524" y="353"/>
                </a:cubicBezTo>
                <a:cubicBezTo>
                  <a:pt x="434" y="416"/>
                  <a:pt x="307" y="425"/>
                  <a:pt x="208" y="479"/>
                </a:cubicBezTo>
                <a:cubicBezTo>
                  <a:pt x="45" y="578"/>
                  <a:pt x="0" y="795"/>
                  <a:pt x="99" y="949"/>
                </a:cubicBezTo>
                <a:cubicBezTo>
                  <a:pt x="117" y="976"/>
                  <a:pt x="171" y="949"/>
                  <a:pt x="153" y="913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5">
            <a:extLst>
              <a:ext uri="{FF2B5EF4-FFF2-40B4-BE49-F238E27FC236}">
                <a16:creationId xmlns:a16="http://schemas.microsoft.com/office/drawing/2014/main" id="{5D19994D-73C8-344E-926A-2B289C587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455" y="7571955"/>
            <a:ext cx="409005" cy="332911"/>
          </a:xfrm>
          <a:custGeom>
            <a:avLst/>
            <a:gdLst>
              <a:gd name="T0" fmla="*/ 37 w 381"/>
              <a:gd name="T1" fmla="*/ 81 h 308"/>
              <a:gd name="T2" fmla="*/ 37 w 381"/>
              <a:gd name="T3" fmla="*/ 81 h 308"/>
              <a:gd name="T4" fmla="*/ 308 w 381"/>
              <a:gd name="T5" fmla="*/ 262 h 308"/>
              <a:gd name="T6" fmla="*/ 371 w 381"/>
              <a:gd name="T7" fmla="*/ 253 h 308"/>
              <a:gd name="T8" fmla="*/ 37 w 381"/>
              <a:gd name="T9" fmla="*/ 18 h 308"/>
              <a:gd name="T10" fmla="*/ 37 w 381"/>
              <a:gd name="T11" fmla="*/ 81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308">
                <a:moveTo>
                  <a:pt x="37" y="81"/>
                </a:moveTo>
                <a:lnTo>
                  <a:pt x="37" y="81"/>
                </a:lnTo>
                <a:cubicBezTo>
                  <a:pt x="163" y="63"/>
                  <a:pt x="280" y="145"/>
                  <a:pt x="308" y="262"/>
                </a:cubicBezTo>
                <a:cubicBezTo>
                  <a:pt x="317" y="307"/>
                  <a:pt x="380" y="289"/>
                  <a:pt x="371" y="253"/>
                </a:cubicBezTo>
                <a:cubicBezTo>
                  <a:pt x="335" y="100"/>
                  <a:pt x="190" y="0"/>
                  <a:pt x="37" y="18"/>
                </a:cubicBezTo>
                <a:cubicBezTo>
                  <a:pt x="0" y="27"/>
                  <a:pt x="0" y="81"/>
                  <a:pt x="37" y="81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6">
            <a:extLst>
              <a:ext uri="{FF2B5EF4-FFF2-40B4-BE49-F238E27FC236}">
                <a16:creationId xmlns:a16="http://schemas.microsoft.com/office/drawing/2014/main" id="{7C314265-BB7D-D147-924B-AC13AC21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529" y="4941957"/>
            <a:ext cx="332911" cy="651556"/>
          </a:xfrm>
          <a:custGeom>
            <a:avLst/>
            <a:gdLst>
              <a:gd name="T0" fmla="*/ 244 w 308"/>
              <a:gd name="T1" fmla="*/ 36 h 606"/>
              <a:gd name="T2" fmla="*/ 244 w 308"/>
              <a:gd name="T3" fmla="*/ 36 h 606"/>
              <a:gd name="T4" fmla="*/ 144 w 308"/>
              <a:gd name="T5" fmla="*/ 343 h 606"/>
              <a:gd name="T6" fmla="*/ 9 w 308"/>
              <a:gd name="T7" fmla="*/ 551 h 606"/>
              <a:gd name="T8" fmla="*/ 63 w 308"/>
              <a:gd name="T9" fmla="*/ 569 h 606"/>
              <a:gd name="T10" fmla="*/ 244 w 308"/>
              <a:gd name="T11" fmla="*/ 325 h 606"/>
              <a:gd name="T12" fmla="*/ 298 w 308"/>
              <a:gd name="T13" fmla="*/ 36 h 606"/>
              <a:gd name="T14" fmla="*/ 244 w 308"/>
              <a:gd name="T15" fmla="*/ 3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606">
                <a:moveTo>
                  <a:pt x="244" y="36"/>
                </a:moveTo>
                <a:lnTo>
                  <a:pt x="244" y="36"/>
                </a:lnTo>
                <a:cubicBezTo>
                  <a:pt x="253" y="153"/>
                  <a:pt x="217" y="262"/>
                  <a:pt x="144" y="343"/>
                </a:cubicBezTo>
                <a:cubicBezTo>
                  <a:pt x="90" y="415"/>
                  <a:pt x="27" y="470"/>
                  <a:pt x="9" y="551"/>
                </a:cubicBezTo>
                <a:cubicBezTo>
                  <a:pt x="0" y="587"/>
                  <a:pt x="54" y="605"/>
                  <a:pt x="63" y="569"/>
                </a:cubicBezTo>
                <a:cubicBezTo>
                  <a:pt x="90" y="470"/>
                  <a:pt x="190" y="406"/>
                  <a:pt x="244" y="325"/>
                </a:cubicBezTo>
                <a:cubicBezTo>
                  <a:pt x="289" y="234"/>
                  <a:pt x="307" y="135"/>
                  <a:pt x="298" y="36"/>
                </a:cubicBezTo>
                <a:cubicBezTo>
                  <a:pt x="298" y="0"/>
                  <a:pt x="235" y="0"/>
                  <a:pt x="244" y="36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27">
            <a:extLst>
              <a:ext uri="{FF2B5EF4-FFF2-40B4-BE49-F238E27FC236}">
                <a16:creationId xmlns:a16="http://schemas.microsoft.com/office/drawing/2014/main" id="{A7C1CD21-E875-A943-A13F-58EAA2CAC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535" y="6325917"/>
            <a:ext cx="955929" cy="418517"/>
          </a:xfrm>
          <a:custGeom>
            <a:avLst/>
            <a:gdLst>
              <a:gd name="T0" fmla="*/ 37 w 887"/>
              <a:gd name="T1" fmla="*/ 316 h 390"/>
              <a:gd name="T2" fmla="*/ 37 w 887"/>
              <a:gd name="T3" fmla="*/ 316 h 390"/>
              <a:gd name="T4" fmla="*/ 434 w 887"/>
              <a:gd name="T5" fmla="*/ 235 h 390"/>
              <a:gd name="T6" fmla="*/ 606 w 887"/>
              <a:gd name="T7" fmla="*/ 91 h 390"/>
              <a:gd name="T8" fmla="*/ 823 w 887"/>
              <a:gd name="T9" fmla="*/ 126 h 390"/>
              <a:gd name="T10" fmla="*/ 850 w 887"/>
              <a:gd name="T11" fmla="*/ 81 h 390"/>
              <a:gd name="T12" fmla="*/ 507 w 887"/>
              <a:gd name="T13" fmla="*/ 72 h 390"/>
              <a:gd name="T14" fmla="*/ 362 w 887"/>
              <a:gd name="T15" fmla="*/ 217 h 390"/>
              <a:gd name="T16" fmla="*/ 73 w 887"/>
              <a:gd name="T17" fmla="*/ 262 h 390"/>
              <a:gd name="T18" fmla="*/ 37 w 887"/>
              <a:gd name="T19" fmla="*/ 316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7" h="390">
                <a:moveTo>
                  <a:pt x="37" y="316"/>
                </a:moveTo>
                <a:lnTo>
                  <a:pt x="37" y="316"/>
                </a:lnTo>
                <a:cubicBezTo>
                  <a:pt x="181" y="389"/>
                  <a:pt x="326" y="344"/>
                  <a:pt x="434" y="235"/>
                </a:cubicBezTo>
                <a:cubicBezTo>
                  <a:pt x="489" y="181"/>
                  <a:pt x="525" y="117"/>
                  <a:pt x="606" y="91"/>
                </a:cubicBezTo>
                <a:cubicBezTo>
                  <a:pt x="678" y="63"/>
                  <a:pt x="760" y="81"/>
                  <a:pt x="823" y="126"/>
                </a:cubicBezTo>
                <a:cubicBezTo>
                  <a:pt x="859" y="154"/>
                  <a:pt x="886" y="100"/>
                  <a:pt x="850" y="81"/>
                </a:cubicBezTo>
                <a:cubicBezTo>
                  <a:pt x="751" y="0"/>
                  <a:pt x="615" y="0"/>
                  <a:pt x="507" y="72"/>
                </a:cubicBezTo>
                <a:cubicBezTo>
                  <a:pt x="452" y="109"/>
                  <a:pt x="416" y="172"/>
                  <a:pt x="362" y="217"/>
                </a:cubicBezTo>
                <a:cubicBezTo>
                  <a:pt x="281" y="289"/>
                  <a:pt x="172" y="316"/>
                  <a:pt x="73" y="262"/>
                </a:cubicBezTo>
                <a:cubicBezTo>
                  <a:pt x="37" y="253"/>
                  <a:pt x="0" y="298"/>
                  <a:pt x="37" y="316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8">
            <a:extLst>
              <a:ext uri="{FF2B5EF4-FFF2-40B4-BE49-F238E27FC236}">
                <a16:creationId xmlns:a16="http://schemas.microsoft.com/office/drawing/2014/main" id="{B7340F8F-BB1D-5A44-BF4C-2D37E0959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083" y="7082099"/>
            <a:ext cx="489856" cy="565950"/>
          </a:xfrm>
          <a:custGeom>
            <a:avLst/>
            <a:gdLst>
              <a:gd name="T0" fmla="*/ 36 w 453"/>
              <a:gd name="T1" fmla="*/ 443 h 525"/>
              <a:gd name="T2" fmla="*/ 36 w 453"/>
              <a:gd name="T3" fmla="*/ 443 h 525"/>
              <a:gd name="T4" fmla="*/ 371 w 453"/>
              <a:gd name="T5" fmla="*/ 416 h 525"/>
              <a:gd name="T6" fmla="*/ 416 w 453"/>
              <a:gd name="T7" fmla="*/ 36 h 525"/>
              <a:gd name="T8" fmla="*/ 353 w 453"/>
              <a:gd name="T9" fmla="*/ 54 h 525"/>
              <a:gd name="T10" fmla="*/ 326 w 453"/>
              <a:gd name="T11" fmla="*/ 371 h 525"/>
              <a:gd name="T12" fmla="*/ 55 w 453"/>
              <a:gd name="T13" fmla="*/ 380 h 525"/>
              <a:gd name="T14" fmla="*/ 36 w 453"/>
              <a:gd name="T15" fmla="*/ 443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525">
                <a:moveTo>
                  <a:pt x="36" y="443"/>
                </a:moveTo>
                <a:lnTo>
                  <a:pt x="36" y="443"/>
                </a:lnTo>
                <a:cubicBezTo>
                  <a:pt x="145" y="479"/>
                  <a:pt x="281" y="524"/>
                  <a:pt x="371" y="416"/>
                </a:cubicBezTo>
                <a:cubicBezTo>
                  <a:pt x="452" y="316"/>
                  <a:pt x="443" y="154"/>
                  <a:pt x="416" y="36"/>
                </a:cubicBezTo>
                <a:cubicBezTo>
                  <a:pt x="407" y="0"/>
                  <a:pt x="344" y="18"/>
                  <a:pt x="353" y="54"/>
                </a:cubicBezTo>
                <a:cubicBezTo>
                  <a:pt x="380" y="154"/>
                  <a:pt x="389" y="290"/>
                  <a:pt x="326" y="371"/>
                </a:cubicBezTo>
                <a:cubicBezTo>
                  <a:pt x="263" y="461"/>
                  <a:pt x="136" y="416"/>
                  <a:pt x="55" y="380"/>
                </a:cubicBezTo>
                <a:cubicBezTo>
                  <a:pt x="18" y="371"/>
                  <a:pt x="0" y="425"/>
                  <a:pt x="36" y="443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9">
            <a:extLst>
              <a:ext uri="{FF2B5EF4-FFF2-40B4-BE49-F238E27FC236}">
                <a16:creationId xmlns:a16="http://schemas.microsoft.com/office/drawing/2014/main" id="{01C3CC20-8B28-A642-BE76-E233320BB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8999" y="7053563"/>
            <a:ext cx="556438" cy="770451"/>
          </a:xfrm>
          <a:custGeom>
            <a:avLst/>
            <a:gdLst>
              <a:gd name="T0" fmla="*/ 64 w 517"/>
              <a:gd name="T1" fmla="*/ 678 h 715"/>
              <a:gd name="T2" fmla="*/ 64 w 517"/>
              <a:gd name="T3" fmla="*/ 678 h 715"/>
              <a:gd name="T4" fmla="*/ 253 w 517"/>
              <a:gd name="T5" fmla="*/ 298 h 715"/>
              <a:gd name="T6" fmla="*/ 507 w 517"/>
              <a:gd name="T7" fmla="*/ 45 h 715"/>
              <a:gd name="T8" fmla="*/ 443 w 517"/>
              <a:gd name="T9" fmla="*/ 36 h 715"/>
              <a:gd name="T10" fmla="*/ 299 w 517"/>
              <a:gd name="T11" fmla="*/ 190 h 715"/>
              <a:gd name="T12" fmla="*/ 163 w 517"/>
              <a:gd name="T13" fmla="*/ 307 h 715"/>
              <a:gd name="T14" fmla="*/ 0 w 517"/>
              <a:gd name="T15" fmla="*/ 660 h 715"/>
              <a:gd name="T16" fmla="*/ 64 w 517"/>
              <a:gd name="T17" fmla="*/ 678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7" h="715">
                <a:moveTo>
                  <a:pt x="64" y="678"/>
                </a:moveTo>
                <a:lnTo>
                  <a:pt x="64" y="678"/>
                </a:lnTo>
                <a:cubicBezTo>
                  <a:pt x="82" y="533"/>
                  <a:pt x="145" y="398"/>
                  <a:pt x="253" y="298"/>
                </a:cubicBezTo>
                <a:cubicBezTo>
                  <a:pt x="344" y="217"/>
                  <a:pt x="461" y="172"/>
                  <a:pt x="507" y="45"/>
                </a:cubicBezTo>
                <a:cubicBezTo>
                  <a:pt x="516" y="9"/>
                  <a:pt x="461" y="0"/>
                  <a:pt x="443" y="36"/>
                </a:cubicBezTo>
                <a:cubicBezTo>
                  <a:pt x="416" y="100"/>
                  <a:pt x="353" y="145"/>
                  <a:pt x="299" y="190"/>
                </a:cubicBezTo>
                <a:cubicBezTo>
                  <a:pt x="244" y="226"/>
                  <a:pt x="199" y="262"/>
                  <a:pt x="163" y="307"/>
                </a:cubicBezTo>
                <a:cubicBezTo>
                  <a:pt x="73" y="407"/>
                  <a:pt x="19" y="533"/>
                  <a:pt x="0" y="660"/>
                </a:cubicBezTo>
                <a:cubicBezTo>
                  <a:pt x="0" y="696"/>
                  <a:pt x="55" y="714"/>
                  <a:pt x="64" y="678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0">
            <a:extLst>
              <a:ext uri="{FF2B5EF4-FFF2-40B4-BE49-F238E27FC236}">
                <a16:creationId xmlns:a16="http://schemas.microsoft.com/office/drawing/2014/main" id="{0796CDCE-4335-C24C-B7C0-5B29EF02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910" y="6906133"/>
            <a:ext cx="332911" cy="242548"/>
          </a:xfrm>
          <a:custGeom>
            <a:avLst/>
            <a:gdLst>
              <a:gd name="T0" fmla="*/ 36 w 308"/>
              <a:gd name="T1" fmla="*/ 64 h 227"/>
              <a:gd name="T2" fmla="*/ 36 w 308"/>
              <a:gd name="T3" fmla="*/ 64 h 227"/>
              <a:gd name="T4" fmla="*/ 235 w 308"/>
              <a:gd name="T5" fmla="*/ 172 h 227"/>
              <a:gd name="T6" fmla="*/ 289 w 308"/>
              <a:gd name="T7" fmla="*/ 190 h 227"/>
              <a:gd name="T8" fmla="*/ 235 w 308"/>
              <a:gd name="T9" fmla="*/ 37 h 227"/>
              <a:gd name="T10" fmla="*/ 36 w 308"/>
              <a:gd name="T11" fmla="*/ 9 h 227"/>
              <a:gd name="T12" fmla="*/ 36 w 308"/>
              <a:gd name="T13" fmla="*/ 6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227">
                <a:moveTo>
                  <a:pt x="36" y="64"/>
                </a:moveTo>
                <a:lnTo>
                  <a:pt x="36" y="64"/>
                </a:lnTo>
                <a:cubicBezTo>
                  <a:pt x="108" y="64"/>
                  <a:pt x="271" y="64"/>
                  <a:pt x="235" y="172"/>
                </a:cubicBezTo>
                <a:cubicBezTo>
                  <a:pt x="217" y="208"/>
                  <a:pt x="280" y="226"/>
                  <a:pt x="289" y="190"/>
                </a:cubicBezTo>
                <a:cubicBezTo>
                  <a:pt x="307" y="136"/>
                  <a:pt x="280" y="73"/>
                  <a:pt x="235" y="37"/>
                </a:cubicBezTo>
                <a:cubicBezTo>
                  <a:pt x="181" y="0"/>
                  <a:pt x="108" y="0"/>
                  <a:pt x="36" y="9"/>
                </a:cubicBezTo>
                <a:cubicBezTo>
                  <a:pt x="0" y="9"/>
                  <a:pt x="0" y="73"/>
                  <a:pt x="36" y="64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1">
            <a:extLst>
              <a:ext uri="{FF2B5EF4-FFF2-40B4-BE49-F238E27FC236}">
                <a16:creationId xmlns:a16="http://schemas.microsoft.com/office/drawing/2014/main" id="{2086F7BB-CFED-9A48-AEA8-661817B87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8510" y="5759966"/>
            <a:ext cx="584974" cy="442298"/>
          </a:xfrm>
          <a:custGeom>
            <a:avLst/>
            <a:gdLst>
              <a:gd name="T0" fmla="*/ 9 w 543"/>
              <a:gd name="T1" fmla="*/ 54 h 408"/>
              <a:gd name="T2" fmla="*/ 9 w 543"/>
              <a:gd name="T3" fmla="*/ 54 h 408"/>
              <a:gd name="T4" fmla="*/ 171 w 543"/>
              <a:gd name="T5" fmla="*/ 226 h 408"/>
              <a:gd name="T6" fmla="*/ 479 w 543"/>
              <a:gd name="T7" fmla="*/ 370 h 408"/>
              <a:gd name="T8" fmla="*/ 533 w 543"/>
              <a:gd name="T9" fmla="*/ 352 h 408"/>
              <a:gd name="T10" fmla="*/ 343 w 543"/>
              <a:gd name="T11" fmla="*/ 199 h 408"/>
              <a:gd name="T12" fmla="*/ 72 w 543"/>
              <a:gd name="T13" fmla="*/ 36 h 408"/>
              <a:gd name="T14" fmla="*/ 9 w 543"/>
              <a:gd name="T15" fmla="*/ 5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3" h="408">
                <a:moveTo>
                  <a:pt x="9" y="54"/>
                </a:moveTo>
                <a:lnTo>
                  <a:pt x="9" y="54"/>
                </a:lnTo>
                <a:cubicBezTo>
                  <a:pt x="36" y="135"/>
                  <a:pt x="99" y="199"/>
                  <a:pt x="171" y="226"/>
                </a:cubicBezTo>
                <a:cubicBezTo>
                  <a:pt x="271" y="271"/>
                  <a:pt x="460" y="235"/>
                  <a:pt x="479" y="370"/>
                </a:cubicBezTo>
                <a:cubicBezTo>
                  <a:pt x="488" y="407"/>
                  <a:pt x="542" y="388"/>
                  <a:pt x="533" y="352"/>
                </a:cubicBezTo>
                <a:cubicBezTo>
                  <a:pt x="524" y="253"/>
                  <a:pt x="424" y="217"/>
                  <a:pt x="343" y="199"/>
                </a:cubicBezTo>
                <a:cubicBezTo>
                  <a:pt x="234" y="190"/>
                  <a:pt x="99" y="171"/>
                  <a:pt x="72" y="36"/>
                </a:cubicBezTo>
                <a:cubicBezTo>
                  <a:pt x="63" y="0"/>
                  <a:pt x="0" y="18"/>
                  <a:pt x="9" y="54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51">
            <a:extLst>
              <a:ext uri="{FF2B5EF4-FFF2-40B4-BE49-F238E27FC236}">
                <a16:creationId xmlns:a16="http://schemas.microsoft.com/office/drawing/2014/main" id="{1AB88E61-6357-1945-B942-60E03D2C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68">
            <a:extLst>
              <a:ext uri="{FF2B5EF4-FFF2-40B4-BE49-F238E27FC236}">
                <a16:creationId xmlns:a16="http://schemas.microsoft.com/office/drawing/2014/main" id="{FFDEE00F-230E-C24E-9840-C00FAA9B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69">
            <a:extLst>
              <a:ext uri="{FF2B5EF4-FFF2-40B4-BE49-F238E27FC236}">
                <a16:creationId xmlns:a16="http://schemas.microsoft.com/office/drawing/2014/main" id="{30F69896-041E-0840-9E3D-B19D25A65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70">
            <a:extLst>
              <a:ext uri="{FF2B5EF4-FFF2-40B4-BE49-F238E27FC236}">
                <a16:creationId xmlns:a16="http://schemas.microsoft.com/office/drawing/2014/main" id="{ED9695FB-2D6C-5B4B-8745-90B2A6369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71">
            <a:extLst>
              <a:ext uri="{FF2B5EF4-FFF2-40B4-BE49-F238E27FC236}">
                <a16:creationId xmlns:a16="http://schemas.microsoft.com/office/drawing/2014/main" id="{B55F25AC-B3FE-F64C-90C4-B0F2F3753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98">
            <a:extLst>
              <a:ext uri="{FF2B5EF4-FFF2-40B4-BE49-F238E27FC236}">
                <a16:creationId xmlns:a16="http://schemas.microsoft.com/office/drawing/2014/main" id="{5346CAA7-5AC7-C547-8C17-8629474CE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99">
            <a:extLst>
              <a:ext uri="{FF2B5EF4-FFF2-40B4-BE49-F238E27FC236}">
                <a16:creationId xmlns:a16="http://schemas.microsoft.com/office/drawing/2014/main" id="{B2C3B48C-919A-A442-B6AA-EDD86F77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00">
            <a:extLst>
              <a:ext uri="{FF2B5EF4-FFF2-40B4-BE49-F238E27FC236}">
                <a16:creationId xmlns:a16="http://schemas.microsoft.com/office/drawing/2014/main" id="{74DCDE74-A46F-0C44-9D31-B2BC8FF9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01">
            <a:extLst>
              <a:ext uri="{FF2B5EF4-FFF2-40B4-BE49-F238E27FC236}">
                <a16:creationId xmlns:a16="http://schemas.microsoft.com/office/drawing/2014/main" id="{808321D7-05FD-FC42-9F21-5FBD2347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02">
            <a:extLst>
              <a:ext uri="{FF2B5EF4-FFF2-40B4-BE49-F238E27FC236}">
                <a16:creationId xmlns:a16="http://schemas.microsoft.com/office/drawing/2014/main" id="{9B89674B-A49A-C649-88C3-523C14F7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03">
            <a:extLst>
              <a:ext uri="{FF2B5EF4-FFF2-40B4-BE49-F238E27FC236}">
                <a16:creationId xmlns:a16="http://schemas.microsoft.com/office/drawing/2014/main" id="{93F85FF9-527A-F247-9892-E32DD106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04">
            <a:extLst>
              <a:ext uri="{FF2B5EF4-FFF2-40B4-BE49-F238E27FC236}">
                <a16:creationId xmlns:a16="http://schemas.microsoft.com/office/drawing/2014/main" id="{7C7A038D-D032-F340-8381-859AD12E8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05">
            <a:extLst>
              <a:ext uri="{FF2B5EF4-FFF2-40B4-BE49-F238E27FC236}">
                <a16:creationId xmlns:a16="http://schemas.microsoft.com/office/drawing/2014/main" id="{ECDEF5DD-E281-004C-AE21-065191D1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06">
            <a:extLst>
              <a:ext uri="{FF2B5EF4-FFF2-40B4-BE49-F238E27FC236}">
                <a16:creationId xmlns:a16="http://schemas.microsoft.com/office/drawing/2014/main" id="{8F38EB03-B873-F64F-A654-2BE0B384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07">
            <a:extLst>
              <a:ext uri="{FF2B5EF4-FFF2-40B4-BE49-F238E27FC236}">
                <a16:creationId xmlns:a16="http://schemas.microsoft.com/office/drawing/2014/main" id="{E30FD382-C62B-F149-883B-DB19D15A3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08">
            <a:extLst>
              <a:ext uri="{FF2B5EF4-FFF2-40B4-BE49-F238E27FC236}">
                <a16:creationId xmlns:a16="http://schemas.microsoft.com/office/drawing/2014/main" id="{FC9A8EA6-06BA-374C-87D2-44374987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09">
            <a:extLst>
              <a:ext uri="{FF2B5EF4-FFF2-40B4-BE49-F238E27FC236}">
                <a16:creationId xmlns:a16="http://schemas.microsoft.com/office/drawing/2014/main" id="{C7110A97-2AF6-7B4A-B009-DF1CEA16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10">
            <a:extLst>
              <a:ext uri="{FF2B5EF4-FFF2-40B4-BE49-F238E27FC236}">
                <a16:creationId xmlns:a16="http://schemas.microsoft.com/office/drawing/2014/main" id="{C7120AB5-1B1C-A541-9032-AFAA3F5C6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11">
            <a:extLst>
              <a:ext uri="{FF2B5EF4-FFF2-40B4-BE49-F238E27FC236}">
                <a16:creationId xmlns:a16="http://schemas.microsoft.com/office/drawing/2014/main" id="{4241CEFD-95D1-B14F-9F52-239BB7EF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5A2381A-203E-3A45-85AA-F5B7C22286DE}"/>
              </a:ext>
            </a:extLst>
          </p:cNvPr>
          <p:cNvGrpSpPr/>
          <p:nvPr/>
        </p:nvGrpSpPr>
        <p:grpSpPr>
          <a:xfrm>
            <a:off x="17029838" y="5567003"/>
            <a:ext cx="3427135" cy="2038177"/>
            <a:chOff x="4247967" y="10711881"/>
            <a:chExt cx="4236804" cy="2038177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91E7CD25-31DE-0540-9947-5E3512A23079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D65DC82C-7C43-D949-8656-C7E50D5AE5D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5546E36A-E5D2-1843-8635-CCCF2CDFECBD}"/>
              </a:ext>
            </a:extLst>
          </p:cNvPr>
          <p:cNvGrpSpPr/>
          <p:nvPr/>
        </p:nvGrpSpPr>
        <p:grpSpPr>
          <a:xfrm>
            <a:off x="3920677" y="5522517"/>
            <a:ext cx="3867647" cy="2012662"/>
            <a:chOff x="4263265" y="1952891"/>
            <a:chExt cx="4236804" cy="2012662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F934080F-317F-554B-8F26-7F73B6B70A3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C16560DA-CA31-9B44-AB36-58DAB1A28C5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F4EA7688-A6BF-7741-8BB9-CDF35DDE4041}"/>
              </a:ext>
            </a:extLst>
          </p:cNvPr>
          <p:cNvGrpSpPr/>
          <p:nvPr/>
        </p:nvGrpSpPr>
        <p:grpSpPr>
          <a:xfrm>
            <a:off x="17016861" y="10408418"/>
            <a:ext cx="3427135" cy="2038177"/>
            <a:chOff x="4247967" y="10711881"/>
            <a:chExt cx="4236804" cy="2038177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2EE8F215-00FA-2B44-A18A-733FB61E6D0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B22F6EAA-1689-FB40-B3DF-224293E35EC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5A742DB2-F463-8949-8C53-D0E9504E1447}"/>
              </a:ext>
            </a:extLst>
          </p:cNvPr>
          <p:cNvGrpSpPr/>
          <p:nvPr/>
        </p:nvGrpSpPr>
        <p:grpSpPr>
          <a:xfrm>
            <a:off x="3932912" y="10326200"/>
            <a:ext cx="3867647" cy="2012662"/>
            <a:chOff x="4263265" y="1952891"/>
            <a:chExt cx="4236804" cy="2012662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7D48BB37-496A-0741-913C-6FAAEB56BB9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26A09E63-69BA-0F4F-A5DF-717B1B08899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16702C25-46C8-704F-BB37-40E7D9BCC153}"/>
              </a:ext>
            </a:extLst>
          </p:cNvPr>
          <p:cNvGrpSpPr/>
          <p:nvPr/>
        </p:nvGrpSpPr>
        <p:grpSpPr>
          <a:xfrm>
            <a:off x="2668308" y="857564"/>
            <a:ext cx="19041035" cy="2561450"/>
            <a:chOff x="2668308" y="861425"/>
            <a:chExt cx="19041035" cy="2561450"/>
          </a:xfrm>
        </p:grpSpPr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1509478F-090D-4241-BD7A-B8A8CB61F25A}"/>
                </a:ext>
              </a:extLst>
            </p:cNvPr>
            <p:cNvSpPr txBox="1"/>
            <p:nvPr/>
          </p:nvSpPr>
          <p:spPr>
            <a:xfrm>
              <a:off x="10875815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171" name="CuadroTexto 170">
              <a:extLst>
                <a:ext uri="{FF2B5EF4-FFF2-40B4-BE49-F238E27FC236}">
                  <a16:creationId xmlns:a16="http://schemas.microsoft.com/office/drawing/2014/main" id="{D8357515-D8E8-7B47-A967-C618EFE1D01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118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EEEE3EC4-408E-3B41-8092-B3F318B3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0556" y="9991011"/>
            <a:ext cx="2898806" cy="2523197"/>
          </a:xfrm>
          <a:custGeom>
            <a:avLst/>
            <a:gdLst>
              <a:gd name="T0" fmla="*/ 690 w 2891"/>
              <a:gd name="T1" fmla="*/ 710 h 2516"/>
              <a:gd name="T2" fmla="*/ 690 w 2891"/>
              <a:gd name="T3" fmla="*/ 710 h 2516"/>
              <a:gd name="T4" fmla="*/ 1623 w 2891"/>
              <a:gd name="T5" fmla="*/ 2089 h 2516"/>
              <a:gd name="T6" fmla="*/ 2120 w 2891"/>
              <a:gd name="T7" fmla="*/ 2495 h 2516"/>
              <a:gd name="T8" fmla="*/ 2677 w 2891"/>
              <a:gd name="T9" fmla="*/ 2221 h 2516"/>
              <a:gd name="T10" fmla="*/ 2860 w 2891"/>
              <a:gd name="T11" fmla="*/ 1866 h 2516"/>
              <a:gd name="T12" fmla="*/ 2688 w 2891"/>
              <a:gd name="T13" fmla="*/ 1663 h 2516"/>
              <a:gd name="T14" fmla="*/ 2363 w 2891"/>
              <a:gd name="T15" fmla="*/ 761 h 2516"/>
              <a:gd name="T16" fmla="*/ 2292 w 2891"/>
              <a:gd name="T17" fmla="*/ 558 h 2516"/>
              <a:gd name="T18" fmla="*/ 2130 w 2891"/>
              <a:gd name="T19" fmla="*/ 467 h 2516"/>
              <a:gd name="T20" fmla="*/ 964 w 2891"/>
              <a:gd name="T21" fmla="*/ 152 h 2516"/>
              <a:gd name="T22" fmla="*/ 548 w 2891"/>
              <a:gd name="T23" fmla="*/ 112 h 2516"/>
              <a:gd name="T24" fmla="*/ 244 w 2891"/>
              <a:gd name="T25" fmla="*/ 163 h 2516"/>
              <a:gd name="T26" fmla="*/ 0 w 2891"/>
              <a:gd name="T27" fmla="*/ 0 h 2516"/>
              <a:gd name="T28" fmla="*/ 690 w 2891"/>
              <a:gd name="T29" fmla="*/ 71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1" h="2516">
                <a:moveTo>
                  <a:pt x="690" y="710"/>
                </a:moveTo>
                <a:lnTo>
                  <a:pt x="690" y="710"/>
                </a:lnTo>
                <a:cubicBezTo>
                  <a:pt x="994" y="1166"/>
                  <a:pt x="1309" y="1633"/>
                  <a:pt x="1623" y="2089"/>
                </a:cubicBezTo>
                <a:cubicBezTo>
                  <a:pt x="1744" y="2271"/>
                  <a:pt x="1896" y="2474"/>
                  <a:pt x="2120" y="2495"/>
                </a:cubicBezTo>
                <a:cubicBezTo>
                  <a:pt x="2333" y="2515"/>
                  <a:pt x="2515" y="2363"/>
                  <a:pt x="2677" y="2221"/>
                </a:cubicBezTo>
                <a:cubicBezTo>
                  <a:pt x="2779" y="2130"/>
                  <a:pt x="2890" y="2008"/>
                  <a:pt x="2860" y="1866"/>
                </a:cubicBezTo>
                <a:cubicBezTo>
                  <a:pt x="2829" y="1785"/>
                  <a:pt x="2758" y="1724"/>
                  <a:pt x="2688" y="1663"/>
                </a:cubicBezTo>
                <a:cubicBezTo>
                  <a:pt x="2464" y="1440"/>
                  <a:pt x="2414" y="1085"/>
                  <a:pt x="2363" y="761"/>
                </a:cubicBezTo>
                <a:cubicBezTo>
                  <a:pt x="2353" y="690"/>
                  <a:pt x="2343" y="619"/>
                  <a:pt x="2292" y="558"/>
                </a:cubicBezTo>
                <a:cubicBezTo>
                  <a:pt x="2251" y="517"/>
                  <a:pt x="2190" y="487"/>
                  <a:pt x="2130" y="467"/>
                </a:cubicBezTo>
                <a:cubicBezTo>
                  <a:pt x="1744" y="335"/>
                  <a:pt x="1359" y="234"/>
                  <a:pt x="964" y="152"/>
                </a:cubicBezTo>
                <a:cubicBezTo>
                  <a:pt x="822" y="122"/>
                  <a:pt x="690" y="91"/>
                  <a:pt x="548" y="112"/>
                </a:cubicBezTo>
                <a:cubicBezTo>
                  <a:pt x="446" y="122"/>
                  <a:pt x="345" y="163"/>
                  <a:pt x="244" y="163"/>
                </a:cubicBezTo>
                <a:cubicBezTo>
                  <a:pt x="142" y="152"/>
                  <a:pt x="31" y="102"/>
                  <a:pt x="0" y="0"/>
                </a:cubicBezTo>
                <a:lnTo>
                  <a:pt x="690" y="7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07D155A-882B-2C4C-AD1D-70E01C73D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9382" y="8762553"/>
            <a:ext cx="5072911" cy="2337603"/>
          </a:xfrm>
          <a:custGeom>
            <a:avLst/>
            <a:gdLst>
              <a:gd name="T0" fmla="*/ 10 w 5061"/>
              <a:gd name="T1" fmla="*/ 1267 h 2332"/>
              <a:gd name="T2" fmla="*/ 10 w 5061"/>
              <a:gd name="T3" fmla="*/ 1267 h 2332"/>
              <a:gd name="T4" fmla="*/ 456 w 5061"/>
              <a:gd name="T5" fmla="*/ 1916 h 2332"/>
              <a:gd name="T6" fmla="*/ 1227 w 5061"/>
              <a:gd name="T7" fmla="*/ 2037 h 2332"/>
              <a:gd name="T8" fmla="*/ 1389 w 5061"/>
              <a:gd name="T9" fmla="*/ 2017 h 2332"/>
              <a:gd name="T10" fmla="*/ 1572 w 5061"/>
              <a:gd name="T11" fmla="*/ 2139 h 2332"/>
              <a:gd name="T12" fmla="*/ 2403 w 5061"/>
              <a:gd name="T13" fmla="*/ 2331 h 2332"/>
              <a:gd name="T14" fmla="*/ 3092 w 5061"/>
              <a:gd name="T15" fmla="*/ 2301 h 2332"/>
              <a:gd name="T16" fmla="*/ 4116 w 5061"/>
              <a:gd name="T17" fmla="*/ 2129 h 2332"/>
              <a:gd name="T18" fmla="*/ 4897 w 5061"/>
              <a:gd name="T19" fmla="*/ 1460 h 2332"/>
              <a:gd name="T20" fmla="*/ 5060 w 5061"/>
              <a:gd name="T21" fmla="*/ 456 h 2332"/>
              <a:gd name="T22" fmla="*/ 4147 w 5061"/>
              <a:gd name="T23" fmla="*/ 101 h 2332"/>
              <a:gd name="T24" fmla="*/ 3691 w 5061"/>
              <a:gd name="T25" fmla="*/ 10 h 2332"/>
              <a:gd name="T26" fmla="*/ 3235 w 5061"/>
              <a:gd name="T27" fmla="*/ 40 h 2332"/>
              <a:gd name="T28" fmla="*/ 649 w 5061"/>
              <a:gd name="T29" fmla="*/ 750 h 2332"/>
              <a:gd name="T30" fmla="*/ 0 w 5061"/>
              <a:gd name="T31" fmla="*/ 1328 h 2332"/>
              <a:gd name="T32" fmla="*/ 10 w 5061"/>
              <a:gd name="T33" fmla="*/ 1267 h 2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61" h="2332">
                <a:moveTo>
                  <a:pt x="10" y="1267"/>
                </a:moveTo>
                <a:lnTo>
                  <a:pt x="10" y="1267"/>
                </a:lnTo>
                <a:cubicBezTo>
                  <a:pt x="61" y="1531"/>
                  <a:pt x="223" y="1764"/>
                  <a:pt x="456" y="1916"/>
                </a:cubicBezTo>
                <a:cubicBezTo>
                  <a:pt x="679" y="2058"/>
                  <a:pt x="973" y="2108"/>
                  <a:pt x="1227" y="2037"/>
                </a:cubicBezTo>
                <a:cubicBezTo>
                  <a:pt x="1288" y="2027"/>
                  <a:pt x="1338" y="2007"/>
                  <a:pt x="1389" y="2017"/>
                </a:cubicBezTo>
                <a:cubicBezTo>
                  <a:pt x="1460" y="2037"/>
                  <a:pt x="1521" y="2098"/>
                  <a:pt x="1572" y="2139"/>
                </a:cubicBezTo>
                <a:cubicBezTo>
                  <a:pt x="1795" y="2331"/>
                  <a:pt x="2109" y="2331"/>
                  <a:pt x="2403" y="2331"/>
                </a:cubicBezTo>
                <a:cubicBezTo>
                  <a:pt x="2636" y="2321"/>
                  <a:pt x="2859" y="2311"/>
                  <a:pt x="3092" y="2301"/>
                </a:cubicBezTo>
                <a:cubicBezTo>
                  <a:pt x="3437" y="2281"/>
                  <a:pt x="3792" y="2240"/>
                  <a:pt x="4116" y="2129"/>
                </a:cubicBezTo>
                <a:cubicBezTo>
                  <a:pt x="4441" y="2007"/>
                  <a:pt x="4745" y="1784"/>
                  <a:pt x="4897" y="1460"/>
                </a:cubicBezTo>
                <a:cubicBezTo>
                  <a:pt x="5039" y="1155"/>
                  <a:pt x="5019" y="790"/>
                  <a:pt x="5060" y="456"/>
                </a:cubicBezTo>
                <a:cubicBezTo>
                  <a:pt x="4765" y="314"/>
                  <a:pt x="4461" y="192"/>
                  <a:pt x="4147" y="101"/>
                </a:cubicBezTo>
                <a:cubicBezTo>
                  <a:pt x="3995" y="60"/>
                  <a:pt x="3843" y="20"/>
                  <a:pt x="3691" y="10"/>
                </a:cubicBezTo>
                <a:cubicBezTo>
                  <a:pt x="3539" y="0"/>
                  <a:pt x="3386" y="20"/>
                  <a:pt x="3235" y="40"/>
                </a:cubicBezTo>
                <a:cubicBezTo>
                  <a:pt x="2342" y="152"/>
                  <a:pt x="1450" y="344"/>
                  <a:pt x="649" y="750"/>
                </a:cubicBezTo>
                <a:cubicBezTo>
                  <a:pt x="385" y="882"/>
                  <a:pt x="112" y="1054"/>
                  <a:pt x="0" y="1328"/>
                </a:cubicBezTo>
                <a:cubicBezTo>
                  <a:pt x="10" y="1267"/>
                  <a:pt x="10" y="1267"/>
                  <a:pt x="10" y="12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3681A01-9D4A-494A-9CA3-42029CB1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338" y="9381201"/>
            <a:ext cx="1109148" cy="1453821"/>
          </a:xfrm>
          <a:custGeom>
            <a:avLst/>
            <a:gdLst>
              <a:gd name="T0" fmla="*/ 0 w 1106"/>
              <a:gd name="T1" fmla="*/ 1429 h 1451"/>
              <a:gd name="T2" fmla="*/ 0 w 1106"/>
              <a:gd name="T3" fmla="*/ 1429 h 1451"/>
              <a:gd name="T4" fmla="*/ 81 w 1106"/>
              <a:gd name="T5" fmla="*/ 1338 h 1451"/>
              <a:gd name="T6" fmla="*/ 152 w 1106"/>
              <a:gd name="T7" fmla="*/ 1257 h 1451"/>
              <a:gd name="T8" fmla="*/ 243 w 1106"/>
              <a:gd name="T9" fmla="*/ 1176 h 1451"/>
              <a:gd name="T10" fmla="*/ 324 w 1106"/>
              <a:gd name="T11" fmla="*/ 1115 h 1451"/>
              <a:gd name="T12" fmla="*/ 426 w 1106"/>
              <a:gd name="T13" fmla="*/ 1054 h 1451"/>
              <a:gd name="T14" fmla="*/ 527 w 1106"/>
              <a:gd name="T15" fmla="*/ 994 h 1451"/>
              <a:gd name="T16" fmla="*/ 598 w 1106"/>
              <a:gd name="T17" fmla="*/ 902 h 1451"/>
              <a:gd name="T18" fmla="*/ 649 w 1106"/>
              <a:gd name="T19" fmla="*/ 801 h 1451"/>
              <a:gd name="T20" fmla="*/ 700 w 1106"/>
              <a:gd name="T21" fmla="*/ 699 h 1451"/>
              <a:gd name="T22" fmla="*/ 740 w 1106"/>
              <a:gd name="T23" fmla="*/ 598 h 1451"/>
              <a:gd name="T24" fmla="*/ 791 w 1106"/>
              <a:gd name="T25" fmla="*/ 497 h 1451"/>
              <a:gd name="T26" fmla="*/ 832 w 1106"/>
              <a:gd name="T27" fmla="*/ 395 h 1451"/>
              <a:gd name="T28" fmla="*/ 882 w 1106"/>
              <a:gd name="T29" fmla="*/ 294 h 1451"/>
              <a:gd name="T30" fmla="*/ 943 w 1106"/>
              <a:gd name="T31" fmla="*/ 203 h 1451"/>
              <a:gd name="T32" fmla="*/ 1004 w 1106"/>
              <a:gd name="T33" fmla="*/ 102 h 1451"/>
              <a:gd name="T34" fmla="*/ 1075 w 1106"/>
              <a:gd name="T35" fmla="*/ 0 h 1451"/>
              <a:gd name="T36" fmla="*/ 1095 w 1106"/>
              <a:gd name="T37" fmla="*/ 10 h 1451"/>
              <a:gd name="T38" fmla="*/ 1105 w 1106"/>
              <a:gd name="T39" fmla="*/ 132 h 1451"/>
              <a:gd name="T40" fmla="*/ 1105 w 1106"/>
              <a:gd name="T41" fmla="*/ 253 h 1451"/>
              <a:gd name="T42" fmla="*/ 1075 w 1106"/>
              <a:gd name="T43" fmla="*/ 375 h 1451"/>
              <a:gd name="T44" fmla="*/ 1044 w 1106"/>
              <a:gd name="T45" fmla="*/ 487 h 1451"/>
              <a:gd name="T46" fmla="*/ 983 w 1106"/>
              <a:gd name="T47" fmla="*/ 598 h 1451"/>
              <a:gd name="T48" fmla="*/ 913 w 1106"/>
              <a:gd name="T49" fmla="*/ 699 h 1451"/>
              <a:gd name="T50" fmla="*/ 842 w 1106"/>
              <a:gd name="T51" fmla="*/ 791 h 1451"/>
              <a:gd name="T52" fmla="*/ 750 w 1106"/>
              <a:gd name="T53" fmla="*/ 872 h 1451"/>
              <a:gd name="T54" fmla="*/ 659 w 1106"/>
              <a:gd name="T55" fmla="*/ 953 h 1451"/>
              <a:gd name="T56" fmla="*/ 578 w 1106"/>
              <a:gd name="T57" fmla="*/ 1034 h 1451"/>
              <a:gd name="T58" fmla="*/ 517 w 1106"/>
              <a:gd name="T59" fmla="*/ 1146 h 1451"/>
              <a:gd name="T60" fmla="*/ 446 w 1106"/>
              <a:gd name="T61" fmla="*/ 1247 h 1451"/>
              <a:gd name="T62" fmla="*/ 355 w 1106"/>
              <a:gd name="T63" fmla="*/ 1328 h 1451"/>
              <a:gd name="T64" fmla="*/ 253 w 1106"/>
              <a:gd name="T65" fmla="*/ 1389 h 1451"/>
              <a:gd name="T66" fmla="*/ 142 w 1106"/>
              <a:gd name="T67" fmla="*/ 1429 h 1451"/>
              <a:gd name="T68" fmla="*/ 10 w 1106"/>
              <a:gd name="T69" fmla="*/ 1450 h 1451"/>
              <a:gd name="T70" fmla="*/ 0 w 1106"/>
              <a:gd name="T71" fmla="*/ 1429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06" h="1451">
                <a:moveTo>
                  <a:pt x="0" y="1429"/>
                </a:moveTo>
                <a:lnTo>
                  <a:pt x="0" y="1429"/>
                </a:lnTo>
                <a:cubicBezTo>
                  <a:pt x="30" y="1399"/>
                  <a:pt x="51" y="1369"/>
                  <a:pt x="81" y="1338"/>
                </a:cubicBezTo>
                <a:cubicBezTo>
                  <a:pt x="102" y="1308"/>
                  <a:pt x="132" y="1278"/>
                  <a:pt x="152" y="1257"/>
                </a:cubicBezTo>
                <a:cubicBezTo>
                  <a:pt x="183" y="1227"/>
                  <a:pt x="213" y="1197"/>
                  <a:pt x="243" y="1176"/>
                </a:cubicBezTo>
                <a:cubicBezTo>
                  <a:pt x="264" y="1156"/>
                  <a:pt x="294" y="1125"/>
                  <a:pt x="324" y="1115"/>
                </a:cubicBezTo>
                <a:cubicBezTo>
                  <a:pt x="355" y="1095"/>
                  <a:pt x="396" y="1075"/>
                  <a:pt x="426" y="1054"/>
                </a:cubicBezTo>
                <a:cubicBezTo>
                  <a:pt x="467" y="1034"/>
                  <a:pt x="497" y="1014"/>
                  <a:pt x="527" y="994"/>
                </a:cubicBezTo>
                <a:cubicBezTo>
                  <a:pt x="558" y="963"/>
                  <a:pt x="578" y="933"/>
                  <a:pt x="598" y="902"/>
                </a:cubicBezTo>
                <a:cubicBezTo>
                  <a:pt x="618" y="872"/>
                  <a:pt x="639" y="842"/>
                  <a:pt x="649" y="801"/>
                </a:cubicBezTo>
                <a:cubicBezTo>
                  <a:pt x="669" y="771"/>
                  <a:pt x="679" y="730"/>
                  <a:pt x="700" y="699"/>
                </a:cubicBezTo>
                <a:cubicBezTo>
                  <a:pt x="710" y="659"/>
                  <a:pt x="730" y="629"/>
                  <a:pt x="740" y="598"/>
                </a:cubicBezTo>
                <a:cubicBezTo>
                  <a:pt x="761" y="558"/>
                  <a:pt x="771" y="527"/>
                  <a:pt x="791" y="497"/>
                </a:cubicBezTo>
                <a:cubicBezTo>
                  <a:pt x="801" y="456"/>
                  <a:pt x="811" y="426"/>
                  <a:pt x="832" y="395"/>
                </a:cubicBezTo>
                <a:cubicBezTo>
                  <a:pt x="852" y="365"/>
                  <a:pt x="872" y="324"/>
                  <a:pt x="882" y="294"/>
                </a:cubicBezTo>
                <a:cubicBezTo>
                  <a:pt x="902" y="264"/>
                  <a:pt x="923" y="233"/>
                  <a:pt x="943" y="203"/>
                </a:cubicBezTo>
                <a:cubicBezTo>
                  <a:pt x="963" y="162"/>
                  <a:pt x="983" y="132"/>
                  <a:pt x="1004" y="102"/>
                </a:cubicBezTo>
                <a:cubicBezTo>
                  <a:pt x="1024" y="71"/>
                  <a:pt x="1044" y="30"/>
                  <a:pt x="1075" y="0"/>
                </a:cubicBezTo>
                <a:cubicBezTo>
                  <a:pt x="1095" y="10"/>
                  <a:pt x="1095" y="10"/>
                  <a:pt x="1095" y="10"/>
                </a:cubicBezTo>
                <a:cubicBezTo>
                  <a:pt x="1105" y="51"/>
                  <a:pt x="1105" y="91"/>
                  <a:pt x="1105" y="132"/>
                </a:cubicBezTo>
                <a:cubicBezTo>
                  <a:pt x="1105" y="172"/>
                  <a:pt x="1105" y="213"/>
                  <a:pt x="1105" y="253"/>
                </a:cubicBezTo>
                <a:cubicBezTo>
                  <a:pt x="1095" y="294"/>
                  <a:pt x="1085" y="334"/>
                  <a:pt x="1075" y="375"/>
                </a:cubicBezTo>
                <a:cubicBezTo>
                  <a:pt x="1065" y="416"/>
                  <a:pt x="1054" y="446"/>
                  <a:pt x="1044" y="487"/>
                </a:cubicBezTo>
                <a:cubicBezTo>
                  <a:pt x="1024" y="527"/>
                  <a:pt x="1004" y="558"/>
                  <a:pt x="983" y="598"/>
                </a:cubicBezTo>
                <a:cubicBezTo>
                  <a:pt x="963" y="629"/>
                  <a:pt x="933" y="659"/>
                  <a:pt x="913" y="699"/>
                </a:cubicBezTo>
                <a:cubicBezTo>
                  <a:pt x="892" y="730"/>
                  <a:pt x="862" y="760"/>
                  <a:pt x="842" y="791"/>
                </a:cubicBezTo>
                <a:cubicBezTo>
                  <a:pt x="811" y="821"/>
                  <a:pt x="781" y="842"/>
                  <a:pt x="750" y="872"/>
                </a:cubicBezTo>
                <a:cubicBezTo>
                  <a:pt x="710" y="902"/>
                  <a:pt x="679" y="923"/>
                  <a:pt x="659" y="953"/>
                </a:cubicBezTo>
                <a:cubicBezTo>
                  <a:pt x="629" y="983"/>
                  <a:pt x="598" y="1004"/>
                  <a:pt x="578" y="1034"/>
                </a:cubicBezTo>
                <a:cubicBezTo>
                  <a:pt x="548" y="1064"/>
                  <a:pt x="527" y="1105"/>
                  <a:pt x="517" y="1146"/>
                </a:cubicBezTo>
                <a:cubicBezTo>
                  <a:pt x="487" y="1176"/>
                  <a:pt x="467" y="1217"/>
                  <a:pt x="446" y="1247"/>
                </a:cubicBezTo>
                <a:cubicBezTo>
                  <a:pt x="416" y="1278"/>
                  <a:pt x="385" y="1298"/>
                  <a:pt x="355" y="1328"/>
                </a:cubicBezTo>
                <a:cubicBezTo>
                  <a:pt x="324" y="1348"/>
                  <a:pt x="284" y="1369"/>
                  <a:pt x="253" y="1389"/>
                </a:cubicBezTo>
                <a:cubicBezTo>
                  <a:pt x="213" y="1409"/>
                  <a:pt x="172" y="1419"/>
                  <a:pt x="142" y="1429"/>
                </a:cubicBezTo>
                <a:cubicBezTo>
                  <a:pt x="102" y="1440"/>
                  <a:pt x="61" y="1450"/>
                  <a:pt x="10" y="1450"/>
                </a:cubicBezTo>
                <a:lnTo>
                  <a:pt x="0" y="142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64B9EAB-590A-BD42-A80A-74215D2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528" y="9615402"/>
            <a:ext cx="936809" cy="1290322"/>
          </a:xfrm>
          <a:custGeom>
            <a:avLst/>
            <a:gdLst>
              <a:gd name="T0" fmla="*/ 0 w 933"/>
              <a:gd name="T1" fmla="*/ 1257 h 1289"/>
              <a:gd name="T2" fmla="*/ 0 w 933"/>
              <a:gd name="T3" fmla="*/ 1257 h 1289"/>
              <a:gd name="T4" fmla="*/ 131 w 933"/>
              <a:gd name="T5" fmla="*/ 1105 h 1289"/>
              <a:gd name="T6" fmla="*/ 182 w 933"/>
              <a:gd name="T7" fmla="*/ 1034 h 1289"/>
              <a:gd name="T8" fmla="*/ 253 w 933"/>
              <a:gd name="T9" fmla="*/ 974 h 1289"/>
              <a:gd name="T10" fmla="*/ 415 w 933"/>
              <a:gd name="T11" fmla="*/ 852 h 1289"/>
              <a:gd name="T12" fmla="*/ 496 w 933"/>
              <a:gd name="T13" fmla="*/ 669 h 1289"/>
              <a:gd name="T14" fmla="*/ 527 w 933"/>
              <a:gd name="T15" fmla="*/ 578 h 1289"/>
              <a:gd name="T16" fmla="*/ 567 w 933"/>
              <a:gd name="T17" fmla="*/ 487 h 1289"/>
              <a:gd name="T18" fmla="*/ 649 w 933"/>
              <a:gd name="T19" fmla="*/ 304 h 1289"/>
              <a:gd name="T20" fmla="*/ 760 w 933"/>
              <a:gd name="T21" fmla="*/ 142 h 1289"/>
              <a:gd name="T22" fmla="*/ 902 w 933"/>
              <a:gd name="T23" fmla="*/ 0 h 1289"/>
              <a:gd name="T24" fmla="*/ 922 w 933"/>
              <a:gd name="T25" fmla="*/ 0 h 1289"/>
              <a:gd name="T26" fmla="*/ 912 w 933"/>
              <a:gd name="T27" fmla="*/ 213 h 1289"/>
              <a:gd name="T28" fmla="*/ 851 w 933"/>
              <a:gd name="T29" fmla="*/ 416 h 1289"/>
              <a:gd name="T30" fmla="*/ 740 w 933"/>
              <a:gd name="T31" fmla="*/ 578 h 1289"/>
              <a:gd name="T32" fmla="*/ 669 w 933"/>
              <a:gd name="T33" fmla="*/ 659 h 1289"/>
              <a:gd name="T34" fmla="*/ 598 w 933"/>
              <a:gd name="T35" fmla="*/ 730 h 1289"/>
              <a:gd name="T36" fmla="*/ 466 w 933"/>
              <a:gd name="T37" fmla="*/ 892 h 1289"/>
              <a:gd name="T38" fmla="*/ 385 w 933"/>
              <a:gd name="T39" fmla="*/ 1085 h 1289"/>
              <a:gd name="T40" fmla="*/ 314 w 933"/>
              <a:gd name="T41" fmla="*/ 1166 h 1289"/>
              <a:gd name="T42" fmla="*/ 233 w 933"/>
              <a:gd name="T43" fmla="*/ 1227 h 1289"/>
              <a:gd name="T44" fmla="*/ 10 w 933"/>
              <a:gd name="T45" fmla="*/ 1278 h 1289"/>
              <a:gd name="T46" fmla="*/ 0 w 933"/>
              <a:gd name="T47" fmla="*/ 1257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33" h="1289">
                <a:moveTo>
                  <a:pt x="0" y="1257"/>
                </a:moveTo>
                <a:lnTo>
                  <a:pt x="0" y="1257"/>
                </a:lnTo>
                <a:cubicBezTo>
                  <a:pt x="50" y="1196"/>
                  <a:pt x="91" y="1146"/>
                  <a:pt x="131" y="1105"/>
                </a:cubicBezTo>
                <a:cubicBezTo>
                  <a:pt x="142" y="1075"/>
                  <a:pt x="162" y="1055"/>
                  <a:pt x="182" y="1034"/>
                </a:cubicBezTo>
                <a:cubicBezTo>
                  <a:pt x="202" y="1014"/>
                  <a:pt x="223" y="984"/>
                  <a:pt x="253" y="974"/>
                </a:cubicBezTo>
                <a:cubicBezTo>
                  <a:pt x="304" y="933"/>
                  <a:pt x="365" y="903"/>
                  <a:pt x="415" y="852"/>
                </a:cubicBezTo>
                <a:cubicBezTo>
                  <a:pt x="456" y="801"/>
                  <a:pt x="486" y="740"/>
                  <a:pt x="496" y="669"/>
                </a:cubicBezTo>
                <a:cubicBezTo>
                  <a:pt x="507" y="639"/>
                  <a:pt x="517" y="609"/>
                  <a:pt x="527" y="578"/>
                </a:cubicBezTo>
                <a:cubicBezTo>
                  <a:pt x="537" y="548"/>
                  <a:pt x="547" y="517"/>
                  <a:pt x="567" y="487"/>
                </a:cubicBezTo>
                <a:cubicBezTo>
                  <a:pt x="588" y="426"/>
                  <a:pt x="618" y="365"/>
                  <a:pt x="649" y="304"/>
                </a:cubicBezTo>
                <a:cubicBezTo>
                  <a:pt x="679" y="254"/>
                  <a:pt x="720" y="193"/>
                  <a:pt x="760" y="142"/>
                </a:cubicBezTo>
                <a:cubicBezTo>
                  <a:pt x="801" y="91"/>
                  <a:pt x="851" y="41"/>
                  <a:pt x="902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932" y="81"/>
                  <a:pt x="922" y="152"/>
                  <a:pt x="912" y="213"/>
                </a:cubicBezTo>
                <a:cubicBezTo>
                  <a:pt x="892" y="284"/>
                  <a:pt x="872" y="355"/>
                  <a:pt x="851" y="416"/>
                </a:cubicBezTo>
                <a:cubicBezTo>
                  <a:pt x="821" y="477"/>
                  <a:pt x="780" y="527"/>
                  <a:pt x="740" y="578"/>
                </a:cubicBezTo>
                <a:cubicBezTo>
                  <a:pt x="720" y="609"/>
                  <a:pt x="699" y="639"/>
                  <a:pt x="669" y="659"/>
                </a:cubicBezTo>
                <a:cubicBezTo>
                  <a:pt x="649" y="690"/>
                  <a:pt x="628" y="710"/>
                  <a:pt x="598" y="730"/>
                </a:cubicBezTo>
                <a:cubicBezTo>
                  <a:pt x="547" y="781"/>
                  <a:pt x="496" y="831"/>
                  <a:pt x="466" y="892"/>
                </a:cubicBezTo>
                <a:cubicBezTo>
                  <a:pt x="436" y="943"/>
                  <a:pt x="426" y="1024"/>
                  <a:pt x="385" y="1085"/>
                </a:cubicBezTo>
                <a:cubicBezTo>
                  <a:pt x="365" y="1115"/>
                  <a:pt x="345" y="1146"/>
                  <a:pt x="314" y="1166"/>
                </a:cubicBezTo>
                <a:cubicBezTo>
                  <a:pt x="294" y="1186"/>
                  <a:pt x="263" y="1217"/>
                  <a:pt x="233" y="1227"/>
                </a:cubicBezTo>
                <a:cubicBezTo>
                  <a:pt x="162" y="1268"/>
                  <a:pt x="91" y="1288"/>
                  <a:pt x="10" y="1278"/>
                </a:cubicBezTo>
                <a:lnTo>
                  <a:pt x="0" y="125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707398B-4266-3A4A-BDA2-BB9531007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826" y="9615402"/>
            <a:ext cx="852851" cy="1087052"/>
          </a:xfrm>
          <a:custGeom>
            <a:avLst/>
            <a:gdLst>
              <a:gd name="T0" fmla="*/ 0 w 853"/>
              <a:gd name="T1" fmla="*/ 1065 h 1086"/>
              <a:gd name="T2" fmla="*/ 0 w 853"/>
              <a:gd name="T3" fmla="*/ 1065 h 1086"/>
              <a:gd name="T4" fmla="*/ 51 w 853"/>
              <a:gd name="T5" fmla="*/ 984 h 1086"/>
              <a:gd name="T6" fmla="*/ 102 w 853"/>
              <a:gd name="T7" fmla="*/ 913 h 1086"/>
              <a:gd name="T8" fmla="*/ 162 w 853"/>
              <a:gd name="T9" fmla="*/ 852 h 1086"/>
              <a:gd name="T10" fmla="*/ 233 w 853"/>
              <a:gd name="T11" fmla="*/ 801 h 1086"/>
              <a:gd name="T12" fmla="*/ 304 w 853"/>
              <a:gd name="T13" fmla="*/ 771 h 1086"/>
              <a:gd name="T14" fmla="*/ 386 w 853"/>
              <a:gd name="T15" fmla="*/ 720 h 1086"/>
              <a:gd name="T16" fmla="*/ 436 w 853"/>
              <a:gd name="T17" fmla="*/ 659 h 1086"/>
              <a:gd name="T18" fmla="*/ 477 w 853"/>
              <a:gd name="T19" fmla="*/ 578 h 1086"/>
              <a:gd name="T20" fmla="*/ 538 w 853"/>
              <a:gd name="T21" fmla="*/ 416 h 1086"/>
              <a:gd name="T22" fmla="*/ 568 w 853"/>
              <a:gd name="T23" fmla="*/ 345 h 1086"/>
              <a:gd name="T24" fmla="*/ 598 w 853"/>
              <a:gd name="T25" fmla="*/ 274 h 1086"/>
              <a:gd name="T26" fmla="*/ 649 w 853"/>
              <a:gd name="T27" fmla="*/ 203 h 1086"/>
              <a:gd name="T28" fmla="*/ 690 w 853"/>
              <a:gd name="T29" fmla="*/ 132 h 1086"/>
              <a:gd name="T30" fmla="*/ 751 w 853"/>
              <a:gd name="T31" fmla="*/ 71 h 1086"/>
              <a:gd name="T32" fmla="*/ 811 w 853"/>
              <a:gd name="T33" fmla="*/ 0 h 1086"/>
              <a:gd name="T34" fmla="*/ 832 w 853"/>
              <a:gd name="T35" fmla="*/ 0 h 1086"/>
              <a:gd name="T36" fmla="*/ 852 w 853"/>
              <a:gd name="T37" fmla="*/ 101 h 1086"/>
              <a:gd name="T38" fmla="*/ 852 w 853"/>
              <a:gd name="T39" fmla="*/ 193 h 1086"/>
              <a:gd name="T40" fmla="*/ 832 w 853"/>
              <a:gd name="T41" fmla="*/ 284 h 1086"/>
              <a:gd name="T42" fmla="*/ 801 w 853"/>
              <a:gd name="T43" fmla="*/ 375 h 1086"/>
              <a:gd name="T44" fmla="*/ 761 w 853"/>
              <a:gd name="T45" fmla="*/ 456 h 1086"/>
              <a:gd name="T46" fmla="*/ 700 w 853"/>
              <a:gd name="T47" fmla="*/ 527 h 1086"/>
              <a:gd name="T48" fmla="*/ 639 w 853"/>
              <a:gd name="T49" fmla="*/ 599 h 1086"/>
              <a:gd name="T50" fmla="*/ 568 w 853"/>
              <a:gd name="T51" fmla="*/ 649 h 1086"/>
              <a:gd name="T52" fmla="*/ 497 w 853"/>
              <a:gd name="T53" fmla="*/ 710 h 1086"/>
              <a:gd name="T54" fmla="*/ 436 w 853"/>
              <a:gd name="T55" fmla="*/ 771 h 1086"/>
              <a:gd name="T56" fmla="*/ 396 w 853"/>
              <a:gd name="T57" fmla="*/ 852 h 1086"/>
              <a:gd name="T58" fmla="*/ 345 w 853"/>
              <a:gd name="T59" fmla="*/ 933 h 1086"/>
              <a:gd name="T60" fmla="*/ 203 w 853"/>
              <a:gd name="T61" fmla="*/ 1045 h 1086"/>
              <a:gd name="T62" fmla="*/ 112 w 853"/>
              <a:gd name="T63" fmla="*/ 1075 h 1086"/>
              <a:gd name="T64" fmla="*/ 21 w 853"/>
              <a:gd name="T65" fmla="*/ 1085 h 1086"/>
              <a:gd name="T66" fmla="*/ 0 w 853"/>
              <a:gd name="T67" fmla="*/ 106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53" h="1086">
                <a:moveTo>
                  <a:pt x="0" y="1065"/>
                </a:moveTo>
                <a:lnTo>
                  <a:pt x="0" y="1065"/>
                </a:lnTo>
                <a:cubicBezTo>
                  <a:pt x="21" y="1034"/>
                  <a:pt x="31" y="1004"/>
                  <a:pt x="51" y="984"/>
                </a:cubicBezTo>
                <a:cubicBezTo>
                  <a:pt x="71" y="953"/>
                  <a:pt x="81" y="933"/>
                  <a:pt x="102" y="913"/>
                </a:cubicBezTo>
                <a:cubicBezTo>
                  <a:pt x="122" y="892"/>
                  <a:pt x="142" y="872"/>
                  <a:pt x="162" y="852"/>
                </a:cubicBezTo>
                <a:cubicBezTo>
                  <a:pt x="183" y="831"/>
                  <a:pt x="203" y="811"/>
                  <a:pt x="233" y="801"/>
                </a:cubicBezTo>
                <a:cubicBezTo>
                  <a:pt x="254" y="791"/>
                  <a:pt x="284" y="781"/>
                  <a:pt x="304" y="771"/>
                </a:cubicBezTo>
                <a:cubicBezTo>
                  <a:pt x="335" y="761"/>
                  <a:pt x="365" y="740"/>
                  <a:pt x="386" y="720"/>
                </a:cubicBezTo>
                <a:cubicBezTo>
                  <a:pt x="406" y="710"/>
                  <a:pt x="426" y="680"/>
                  <a:pt x="436" y="659"/>
                </a:cubicBezTo>
                <a:cubicBezTo>
                  <a:pt x="457" y="639"/>
                  <a:pt x="467" y="609"/>
                  <a:pt x="477" y="578"/>
                </a:cubicBezTo>
                <a:cubicBezTo>
                  <a:pt x="487" y="527"/>
                  <a:pt x="507" y="466"/>
                  <a:pt x="538" y="416"/>
                </a:cubicBezTo>
                <a:cubicBezTo>
                  <a:pt x="548" y="396"/>
                  <a:pt x="558" y="365"/>
                  <a:pt x="568" y="345"/>
                </a:cubicBezTo>
                <a:cubicBezTo>
                  <a:pt x="578" y="315"/>
                  <a:pt x="588" y="294"/>
                  <a:pt x="598" y="274"/>
                </a:cubicBezTo>
                <a:cubicBezTo>
                  <a:pt x="619" y="244"/>
                  <a:pt x="629" y="223"/>
                  <a:pt x="649" y="203"/>
                </a:cubicBezTo>
                <a:cubicBezTo>
                  <a:pt x="659" y="183"/>
                  <a:pt x="680" y="152"/>
                  <a:pt x="690" y="132"/>
                </a:cubicBezTo>
                <a:cubicBezTo>
                  <a:pt x="710" y="112"/>
                  <a:pt x="730" y="91"/>
                  <a:pt x="751" y="71"/>
                </a:cubicBezTo>
                <a:cubicBezTo>
                  <a:pt x="771" y="41"/>
                  <a:pt x="791" y="20"/>
                  <a:pt x="811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2" y="41"/>
                  <a:pt x="852" y="71"/>
                  <a:pt x="852" y="101"/>
                </a:cubicBezTo>
                <a:cubicBezTo>
                  <a:pt x="852" y="132"/>
                  <a:pt x="852" y="162"/>
                  <a:pt x="852" y="193"/>
                </a:cubicBezTo>
                <a:cubicBezTo>
                  <a:pt x="842" y="223"/>
                  <a:pt x="842" y="254"/>
                  <a:pt x="832" y="284"/>
                </a:cubicBezTo>
                <a:cubicBezTo>
                  <a:pt x="822" y="315"/>
                  <a:pt x="811" y="345"/>
                  <a:pt x="801" y="375"/>
                </a:cubicBezTo>
                <a:cubicBezTo>
                  <a:pt x="791" y="396"/>
                  <a:pt x="781" y="426"/>
                  <a:pt x="761" y="456"/>
                </a:cubicBezTo>
                <a:cubicBezTo>
                  <a:pt x="741" y="477"/>
                  <a:pt x="720" y="497"/>
                  <a:pt x="700" y="527"/>
                </a:cubicBezTo>
                <a:cubicBezTo>
                  <a:pt x="680" y="548"/>
                  <a:pt x="669" y="568"/>
                  <a:pt x="639" y="599"/>
                </a:cubicBezTo>
                <a:cubicBezTo>
                  <a:pt x="619" y="619"/>
                  <a:pt x="588" y="629"/>
                  <a:pt x="568" y="649"/>
                </a:cubicBezTo>
                <a:cubicBezTo>
                  <a:pt x="538" y="669"/>
                  <a:pt x="517" y="690"/>
                  <a:pt x="497" y="710"/>
                </a:cubicBezTo>
                <a:cubicBezTo>
                  <a:pt x="477" y="730"/>
                  <a:pt x="457" y="750"/>
                  <a:pt x="436" y="771"/>
                </a:cubicBezTo>
                <a:cubicBezTo>
                  <a:pt x="416" y="791"/>
                  <a:pt x="406" y="821"/>
                  <a:pt x="396" y="852"/>
                </a:cubicBezTo>
                <a:cubicBezTo>
                  <a:pt x="375" y="882"/>
                  <a:pt x="365" y="913"/>
                  <a:pt x="345" y="933"/>
                </a:cubicBezTo>
                <a:cubicBezTo>
                  <a:pt x="314" y="984"/>
                  <a:pt x="254" y="1014"/>
                  <a:pt x="203" y="1045"/>
                </a:cubicBezTo>
                <a:cubicBezTo>
                  <a:pt x="173" y="1055"/>
                  <a:pt x="142" y="1065"/>
                  <a:pt x="112" y="1075"/>
                </a:cubicBezTo>
                <a:cubicBezTo>
                  <a:pt x="81" y="1085"/>
                  <a:pt x="51" y="1085"/>
                  <a:pt x="21" y="1085"/>
                </a:cubicBezTo>
                <a:lnTo>
                  <a:pt x="0" y="1065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672B095-04F5-4447-91E5-E113819B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0787" y="9566795"/>
            <a:ext cx="662837" cy="936809"/>
          </a:xfrm>
          <a:custGeom>
            <a:avLst/>
            <a:gdLst>
              <a:gd name="T0" fmla="*/ 0 w 660"/>
              <a:gd name="T1" fmla="*/ 881 h 933"/>
              <a:gd name="T2" fmla="*/ 0 w 660"/>
              <a:gd name="T3" fmla="*/ 881 h 933"/>
              <a:gd name="T4" fmla="*/ 40 w 660"/>
              <a:gd name="T5" fmla="*/ 821 h 933"/>
              <a:gd name="T6" fmla="*/ 81 w 660"/>
              <a:gd name="T7" fmla="*/ 770 h 933"/>
              <a:gd name="T8" fmla="*/ 111 w 660"/>
              <a:gd name="T9" fmla="*/ 719 h 933"/>
              <a:gd name="T10" fmla="*/ 152 w 660"/>
              <a:gd name="T11" fmla="*/ 679 h 933"/>
              <a:gd name="T12" fmla="*/ 274 w 660"/>
              <a:gd name="T13" fmla="*/ 598 h 933"/>
              <a:gd name="T14" fmla="*/ 324 w 660"/>
              <a:gd name="T15" fmla="*/ 466 h 933"/>
              <a:gd name="T16" fmla="*/ 335 w 660"/>
              <a:gd name="T17" fmla="*/ 395 h 933"/>
              <a:gd name="T18" fmla="*/ 355 w 660"/>
              <a:gd name="T19" fmla="*/ 324 h 933"/>
              <a:gd name="T20" fmla="*/ 416 w 660"/>
              <a:gd name="T21" fmla="*/ 202 h 933"/>
              <a:gd name="T22" fmla="*/ 507 w 660"/>
              <a:gd name="T23" fmla="*/ 91 h 933"/>
              <a:gd name="T24" fmla="*/ 629 w 660"/>
              <a:gd name="T25" fmla="*/ 0 h 933"/>
              <a:gd name="T26" fmla="*/ 649 w 660"/>
              <a:gd name="T27" fmla="*/ 10 h 933"/>
              <a:gd name="T28" fmla="*/ 649 w 660"/>
              <a:gd name="T29" fmla="*/ 172 h 933"/>
              <a:gd name="T30" fmla="*/ 608 w 660"/>
              <a:gd name="T31" fmla="*/ 304 h 933"/>
              <a:gd name="T32" fmla="*/ 527 w 660"/>
              <a:gd name="T33" fmla="*/ 425 h 933"/>
              <a:gd name="T34" fmla="*/ 486 w 660"/>
              <a:gd name="T35" fmla="*/ 476 h 933"/>
              <a:gd name="T36" fmla="*/ 426 w 660"/>
              <a:gd name="T37" fmla="*/ 527 h 933"/>
              <a:gd name="T38" fmla="*/ 335 w 660"/>
              <a:gd name="T39" fmla="*/ 628 h 933"/>
              <a:gd name="T40" fmla="*/ 294 w 660"/>
              <a:gd name="T41" fmla="*/ 780 h 933"/>
              <a:gd name="T42" fmla="*/ 243 w 660"/>
              <a:gd name="T43" fmla="*/ 851 h 933"/>
              <a:gd name="T44" fmla="*/ 172 w 660"/>
              <a:gd name="T45" fmla="*/ 892 h 933"/>
              <a:gd name="T46" fmla="*/ 0 w 660"/>
              <a:gd name="T47" fmla="*/ 902 h 933"/>
              <a:gd name="T48" fmla="*/ 0 w 660"/>
              <a:gd name="T49" fmla="*/ 881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60" h="933">
                <a:moveTo>
                  <a:pt x="0" y="881"/>
                </a:moveTo>
                <a:lnTo>
                  <a:pt x="0" y="881"/>
                </a:lnTo>
                <a:cubicBezTo>
                  <a:pt x="20" y="851"/>
                  <a:pt x="30" y="831"/>
                  <a:pt x="40" y="821"/>
                </a:cubicBezTo>
                <a:cubicBezTo>
                  <a:pt x="81" y="770"/>
                  <a:pt x="81" y="770"/>
                  <a:pt x="81" y="770"/>
                </a:cubicBezTo>
                <a:cubicBezTo>
                  <a:pt x="91" y="750"/>
                  <a:pt x="101" y="730"/>
                  <a:pt x="111" y="719"/>
                </a:cubicBezTo>
                <a:cubicBezTo>
                  <a:pt x="121" y="699"/>
                  <a:pt x="132" y="689"/>
                  <a:pt x="152" y="679"/>
                </a:cubicBezTo>
                <a:cubicBezTo>
                  <a:pt x="192" y="649"/>
                  <a:pt x="243" y="638"/>
                  <a:pt x="274" y="598"/>
                </a:cubicBezTo>
                <a:cubicBezTo>
                  <a:pt x="304" y="557"/>
                  <a:pt x="314" y="516"/>
                  <a:pt x="324" y="466"/>
                </a:cubicBezTo>
                <a:cubicBezTo>
                  <a:pt x="324" y="446"/>
                  <a:pt x="335" y="415"/>
                  <a:pt x="335" y="395"/>
                </a:cubicBezTo>
                <a:cubicBezTo>
                  <a:pt x="345" y="365"/>
                  <a:pt x="345" y="344"/>
                  <a:pt x="355" y="324"/>
                </a:cubicBezTo>
                <a:cubicBezTo>
                  <a:pt x="375" y="284"/>
                  <a:pt x="385" y="233"/>
                  <a:pt x="416" y="202"/>
                </a:cubicBezTo>
                <a:cubicBezTo>
                  <a:pt x="436" y="162"/>
                  <a:pt x="466" y="121"/>
                  <a:pt x="507" y="91"/>
                </a:cubicBezTo>
                <a:cubicBezTo>
                  <a:pt x="537" y="60"/>
                  <a:pt x="578" y="30"/>
                  <a:pt x="629" y="0"/>
                </a:cubicBezTo>
                <a:cubicBezTo>
                  <a:pt x="649" y="10"/>
                  <a:pt x="649" y="10"/>
                  <a:pt x="649" y="10"/>
                </a:cubicBezTo>
                <a:cubicBezTo>
                  <a:pt x="659" y="70"/>
                  <a:pt x="659" y="121"/>
                  <a:pt x="649" y="172"/>
                </a:cubicBezTo>
                <a:cubicBezTo>
                  <a:pt x="639" y="223"/>
                  <a:pt x="629" y="263"/>
                  <a:pt x="608" y="304"/>
                </a:cubicBezTo>
                <a:cubicBezTo>
                  <a:pt x="588" y="354"/>
                  <a:pt x="557" y="385"/>
                  <a:pt x="527" y="425"/>
                </a:cubicBezTo>
                <a:cubicBezTo>
                  <a:pt x="517" y="446"/>
                  <a:pt x="497" y="466"/>
                  <a:pt x="486" y="476"/>
                </a:cubicBezTo>
                <a:cubicBezTo>
                  <a:pt x="466" y="496"/>
                  <a:pt x="446" y="506"/>
                  <a:pt x="426" y="527"/>
                </a:cubicBezTo>
                <a:cubicBezTo>
                  <a:pt x="385" y="557"/>
                  <a:pt x="345" y="588"/>
                  <a:pt x="335" y="628"/>
                </a:cubicBezTo>
                <a:cubicBezTo>
                  <a:pt x="314" y="679"/>
                  <a:pt x="314" y="740"/>
                  <a:pt x="294" y="780"/>
                </a:cubicBezTo>
                <a:cubicBezTo>
                  <a:pt x="284" y="811"/>
                  <a:pt x="264" y="831"/>
                  <a:pt x="243" y="851"/>
                </a:cubicBezTo>
                <a:cubicBezTo>
                  <a:pt x="223" y="871"/>
                  <a:pt x="203" y="881"/>
                  <a:pt x="172" y="892"/>
                </a:cubicBezTo>
                <a:cubicBezTo>
                  <a:pt x="121" y="922"/>
                  <a:pt x="61" y="932"/>
                  <a:pt x="0" y="902"/>
                </a:cubicBezTo>
                <a:lnTo>
                  <a:pt x="0" y="88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FDA6852-7221-3144-97DD-B1D9D961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7878" y="10569887"/>
            <a:ext cx="2337606" cy="468405"/>
          </a:xfrm>
          <a:custGeom>
            <a:avLst/>
            <a:gdLst>
              <a:gd name="T0" fmla="*/ 10 w 2333"/>
              <a:gd name="T1" fmla="*/ 0 h 468"/>
              <a:gd name="T2" fmla="*/ 10 w 2333"/>
              <a:gd name="T3" fmla="*/ 0 h 468"/>
              <a:gd name="T4" fmla="*/ 294 w 2333"/>
              <a:gd name="T5" fmla="*/ 102 h 468"/>
              <a:gd name="T6" fmla="*/ 355 w 2333"/>
              <a:gd name="T7" fmla="*/ 122 h 468"/>
              <a:gd name="T8" fmla="*/ 426 w 2333"/>
              <a:gd name="T9" fmla="*/ 142 h 468"/>
              <a:gd name="T10" fmla="*/ 496 w 2333"/>
              <a:gd name="T11" fmla="*/ 162 h 468"/>
              <a:gd name="T12" fmla="*/ 557 w 2333"/>
              <a:gd name="T13" fmla="*/ 183 h 468"/>
              <a:gd name="T14" fmla="*/ 841 w 2333"/>
              <a:gd name="T15" fmla="*/ 284 h 468"/>
              <a:gd name="T16" fmla="*/ 1135 w 2333"/>
              <a:gd name="T17" fmla="*/ 284 h 468"/>
              <a:gd name="T18" fmla="*/ 1287 w 2333"/>
              <a:gd name="T19" fmla="*/ 264 h 468"/>
              <a:gd name="T20" fmla="*/ 1440 w 2333"/>
              <a:gd name="T21" fmla="*/ 254 h 468"/>
              <a:gd name="T22" fmla="*/ 1734 w 2333"/>
              <a:gd name="T23" fmla="*/ 243 h 468"/>
              <a:gd name="T24" fmla="*/ 2027 w 2333"/>
              <a:gd name="T25" fmla="*/ 264 h 468"/>
              <a:gd name="T26" fmla="*/ 2332 w 2333"/>
              <a:gd name="T27" fmla="*/ 325 h 468"/>
              <a:gd name="T28" fmla="*/ 2332 w 2333"/>
              <a:gd name="T29" fmla="*/ 345 h 468"/>
              <a:gd name="T30" fmla="*/ 2038 w 2333"/>
              <a:gd name="T31" fmla="*/ 426 h 468"/>
              <a:gd name="T32" fmla="*/ 1734 w 2333"/>
              <a:gd name="T33" fmla="*/ 467 h 468"/>
              <a:gd name="T34" fmla="*/ 1429 w 2333"/>
              <a:gd name="T35" fmla="*/ 457 h 468"/>
              <a:gd name="T36" fmla="*/ 1277 w 2333"/>
              <a:gd name="T37" fmla="*/ 436 h 468"/>
              <a:gd name="T38" fmla="*/ 1135 w 2333"/>
              <a:gd name="T39" fmla="*/ 406 h 468"/>
              <a:gd name="T40" fmla="*/ 831 w 2333"/>
              <a:gd name="T41" fmla="*/ 355 h 468"/>
              <a:gd name="T42" fmla="*/ 517 w 2333"/>
              <a:gd name="T43" fmla="*/ 355 h 468"/>
              <a:gd name="T44" fmla="*/ 446 w 2333"/>
              <a:gd name="T45" fmla="*/ 345 h 468"/>
              <a:gd name="T46" fmla="*/ 365 w 2333"/>
              <a:gd name="T47" fmla="*/ 315 h 468"/>
              <a:gd name="T48" fmla="*/ 294 w 2333"/>
              <a:gd name="T49" fmla="*/ 284 h 468"/>
              <a:gd name="T50" fmla="*/ 223 w 2333"/>
              <a:gd name="T51" fmla="*/ 243 h 468"/>
              <a:gd name="T52" fmla="*/ 0 w 2333"/>
              <a:gd name="T53" fmla="*/ 21 h 468"/>
              <a:gd name="T54" fmla="*/ 10 w 2333"/>
              <a:gd name="T55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33" h="468">
                <a:moveTo>
                  <a:pt x="10" y="0"/>
                </a:moveTo>
                <a:lnTo>
                  <a:pt x="10" y="0"/>
                </a:lnTo>
                <a:cubicBezTo>
                  <a:pt x="111" y="41"/>
                  <a:pt x="202" y="71"/>
                  <a:pt x="294" y="102"/>
                </a:cubicBezTo>
                <a:cubicBezTo>
                  <a:pt x="314" y="102"/>
                  <a:pt x="334" y="112"/>
                  <a:pt x="355" y="122"/>
                </a:cubicBezTo>
                <a:cubicBezTo>
                  <a:pt x="385" y="122"/>
                  <a:pt x="405" y="132"/>
                  <a:pt x="426" y="142"/>
                </a:cubicBezTo>
                <a:cubicBezTo>
                  <a:pt x="446" y="142"/>
                  <a:pt x="476" y="152"/>
                  <a:pt x="496" y="162"/>
                </a:cubicBezTo>
                <a:cubicBezTo>
                  <a:pt x="517" y="162"/>
                  <a:pt x="537" y="173"/>
                  <a:pt x="557" y="183"/>
                </a:cubicBezTo>
                <a:cubicBezTo>
                  <a:pt x="648" y="223"/>
                  <a:pt x="740" y="274"/>
                  <a:pt x="841" y="284"/>
                </a:cubicBezTo>
                <a:cubicBezTo>
                  <a:pt x="932" y="304"/>
                  <a:pt x="1034" y="304"/>
                  <a:pt x="1135" y="284"/>
                </a:cubicBezTo>
                <a:cubicBezTo>
                  <a:pt x="1186" y="274"/>
                  <a:pt x="1237" y="274"/>
                  <a:pt x="1287" y="264"/>
                </a:cubicBezTo>
                <a:cubicBezTo>
                  <a:pt x="1338" y="254"/>
                  <a:pt x="1389" y="254"/>
                  <a:pt x="1440" y="254"/>
                </a:cubicBezTo>
                <a:cubicBezTo>
                  <a:pt x="1531" y="243"/>
                  <a:pt x="1632" y="233"/>
                  <a:pt x="1734" y="243"/>
                </a:cubicBezTo>
                <a:cubicBezTo>
                  <a:pt x="1835" y="243"/>
                  <a:pt x="1936" y="254"/>
                  <a:pt x="2027" y="264"/>
                </a:cubicBezTo>
                <a:cubicBezTo>
                  <a:pt x="2129" y="274"/>
                  <a:pt x="2230" y="294"/>
                  <a:pt x="2332" y="325"/>
                </a:cubicBezTo>
                <a:cubicBezTo>
                  <a:pt x="2332" y="345"/>
                  <a:pt x="2332" y="345"/>
                  <a:pt x="2332" y="345"/>
                </a:cubicBezTo>
                <a:cubicBezTo>
                  <a:pt x="2240" y="386"/>
                  <a:pt x="2139" y="406"/>
                  <a:pt x="2038" y="426"/>
                </a:cubicBezTo>
                <a:cubicBezTo>
                  <a:pt x="1936" y="446"/>
                  <a:pt x="1835" y="467"/>
                  <a:pt x="1734" y="467"/>
                </a:cubicBezTo>
                <a:cubicBezTo>
                  <a:pt x="1632" y="467"/>
                  <a:pt x="1531" y="467"/>
                  <a:pt x="1429" y="457"/>
                </a:cubicBezTo>
                <a:cubicBezTo>
                  <a:pt x="1379" y="446"/>
                  <a:pt x="1328" y="446"/>
                  <a:pt x="1277" y="436"/>
                </a:cubicBezTo>
                <a:cubicBezTo>
                  <a:pt x="1237" y="426"/>
                  <a:pt x="1186" y="416"/>
                  <a:pt x="1135" y="406"/>
                </a:cubicBezTo>
                <a:cubicBezTo>
                  <a:pt x="1034" y="376"/>
                  <a:pt x="932" y="355"/>
                  <a:pt x="831" y="355"/>
                </a:cubicBezTo>
                <a:cubicBezTo>
                  <a:pt x="730" y="355"/>
                  <a:pt x="628" y="365"/>
                  <a:pt x="517" y="355"/>
                </a:cubicBezTo>
                <a:cubicBezTo>
                  <a:pt x="496" y="355"/>
                  <a:pt x="466" y="345"/>
                  <a:pt x="446" y="345"/>
                </a:cubicBezTo>
                <a:cubicBezTo>
                  <a:pt x="415" y="335"/>
                  <a:pt x="395" y="325"/>
                  <a:pt x="365" y="315"/>
                </a:cubicBezTo>
                <a:cubicBezTo>
                  <a:pt x="344" y="304"/>
                  <a:pt x="314" y="294"/>
                  <a:pt x="294" y="284"/>
                </a:cubicBezTo>
                <a:cubicBezTo>
                  <a:pt x="263" y="274"/>
                  <a:pt x="243" y="264"/>
                  <a:pt x="223" y="243"/>
                </a:cubicBezTo>
                <a:cubicBezTo>
                  <a:pt x="131" y="193"/>
                  <a:pt x="50" y="122"/>
                  <a:pt x="0" y="21"/>
                </a:cubicBezTo>
                <a:lnTo>
                  <a:pt x="1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04884AC-F923-9441-B301-5F00F6163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877" y="10013104"/>
            <a:ext cx="3071145" cy="388864"/>
          </a:xfrm>
          <a:custGeom>
            <a:avLst/>
            <a:gdLst>
              <a:gd name="T0" fmla="*/ 0 w 3063"/>
              <a:gd name="T1" fmla="*/ 121 h 386"/>
              <a:gd name="T2" fmla="*/ 0 w 3063"/>
              <a:gd name="T3" fmla="*/ 121 h 386"/>
              <a:gd name="T4" fmla="*/ 396 w 3063"/>
              <a:gd name="T5" fmla="*/ 162 h 386"/>
              <a:gd name="T6" fmla="*/ 487 w 3063"/>
              <a:gd name="T7" fmla="*/ 172 h 386"/>
              <a:gd name="T8" fmla="*/ 578 w 3063"/>
              <a:gd name="T9" fmla="*/ 182 h 386"/>
              <a:gd name="T10" fmla="*/ 669 w 3063"/>
              <a:gd name="T11" fmla="*/ 192 h 386"/>
              <a:gd name="T12" fmla="*/ 771 w 3063"/>
              <a:gd name="T13" fmla="*/ 213 h 386"/>
              <a:gd name="T14" fmla="*/ 1146 w 3063"/>
              <a:gd name="T15" fmla="*/ 284 h 386"/>
              <a:gd name="T16" fmla="*/ 1531 w 3063"/>
              <a:gd name="T17" fmla="*/ 233 h 386"/>
              <a:gd name="T18" fmla="*/ 1622 w 3063"/>
              <a:gd name="T19" fmla="*/ 213 h 386"/>
              <a:gd name="T20" fmla="*/ 1714 w 3063"/>
              <a:gd name="T21" fmla="*/ 192 h 386"/>
              <a:gd name="T22" fmla="*/ 1906 w 3063"/>
              <a:gd name="T23" fmla="*/ 152 h 386"/>
              <a:gd name="T24" fmla="*/ 2281 w 3063"/>
              <a:gd name="T25" fmla="*/ 70 h 386"/>
              <a:gd name="T26" fmla="*/ 2657 w 3063"/>
              <a:gd name="T27" fmla="*/ 20 h 386"/>
              <a:gd name="T28" fmla="*/ 2860 w 3063"/>
              <a:gd name="T29" fmla="*/ 0 h 386"/>
              <a:gd name="T30" fmla="*/ 3052 w 3063"/>
              <a:gd name="T31" fmla="*/ 0 h 386"/>
              <a:gd name="T32" fmla="*/ 3062 w 3063"/>
              <a:gd name="T33" fmla="*/ 20 h 386"/>
              <a:gd name="T34" fmla="*/ 2880 w 3063"/>
              <a:gd name="T35" fmla="*/ 101 h 386"/>
              <a:gd name="T36" fmla="*/ 2697 w 3063"/>
              <a:gd name="T37" fmla="*/ 182 h 386"/>
              <a:gd name="T38" fmla="*/ 2322 w 3063"/>
              <a:gd name="T39" fmla="*/ 294 h 386"/>
              <a:gd name="T40" fmla="*/ 1937 w 3063"/>
              <a:gd name="T41" fmla="*/ 344 h 386"/>
              <a:gd name="T42" fmla="*/ 1734 w 3063"/>
              <a:gd name="T43" fmla="*/ 354 h 386"/>
              <a:gd name="T44" fmla="*/ 1541 w 3063"/>
              <a:gd name="T45" fmla="*/ 354 h 386"/>
              <a:gd name="T46" fmla="*/ 1146 w 3063"/>
              <a:gd name="T47" fmla="*/ 344 h 386"/>
              <a:gd name="T48" fmla="*/ 751 w 3063"/>
              <a:gd name="T49" fmla="*/ 385 h 386"/>
              <a:gd name="T50" fmla="*/ 649 w 3063"/>
              <a:gd name="T51" fmla="*/ 385 h 386"/>
              <a:gd name="T52" fmla="*/ 548 w 3063"/>
              <a:gd name="T53" fmla="*/ 365 h 386"/>
              <a:gd name="T54" fmla="*/ 456 w 3063"/>
              <a:gd name="T55" fmla="*/ 344 h 386"/>
              <a:gd name="T56" fmla="*/ 355 w 3063"/>
              <a:gd name="T57" fmla="*/ 324 h 386"/>
              <a:gd name="T58" fmla="*/ 0 w 3063"/>
              <a:gd name="T59" fmla="*/ 142 h 386"/>
              <a:gd name="T60" fmla="*/ 0 w 3063"/>
              <a:gd name="T61" fmla="*/ 121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63" h="386">
                <a:moveTo>
                  <a:pt x="0" y="121"/>
                </a:moveTo>
                <a:lnTo>
                  <a:pt x="0" y="121"/>
                </a:lnTo>
                <a:cubicBezTo>
                  <a:pt x="142" y="131"/>
                  <a:pt x="264" y="142"/>
                  <a:pt x="396" y="162"/>
                </a:cubicBezTo>
                <a:cubicBezTo>
                  <a:pt x="426" y="162"/>
                  <a:pt x="456" y="162"/>
                  <a:pt x="487" y="172"/>
                </a:cubicBezTo>
                <a:cubicBezTo>
                  <a:pt x="517" y="172"/>
                  <a:pt x="548" y="172"/>
                  <a:pt x="578" y="182"/>
                </a:cubicBezTo>
                <a:cubicBezTo>
                  <a:pt x="608" y="182"/>
                  <a:pt x="639" y="192"/>
                  <a:pt x="669" y="192"/>
                </a:cubicBezTo>
                <a:cubicBezTo>
                  <a:pt x="700" y="203"/>
                  <a:pt x="730" y="203"/>
                  <a:pt x="771" y="213"/>
                </a:cubicBezTo>
                <a:cubicBezTo>
                  <a:pt x="892" y="233"/>
                  <a:pt x="1014" y="273"/>
                  <a:pt x="1146" y="284"/>
                </a:cubicBezTo>
                <a:cubicBezTo>
                  <a:pt x="1278" y="284"/>
                  <a:pt x="1399" y="263"/>
                  <a:pt x="1531" y="233"/>
                </a:cubicBezTo>
                <a:cubicBezTo>
                  <a:pt x="1622" y="213"/>
                  <a:pt x="1622" y="213"/>
                  <a:pt x="1622" y="213"/>
                </a:cubicBezTo>
                <a:cubicBezTo>
                  <a:pt x="1653" y="203"/>
                  <a:pt x="1683" y="192"/>
                  <a:pt x="1714" y="192"/>
                </a:cubicBezTo>
                <a:cubicBezTo>
                  <a:pt x="1775" y="172"/>
                  <a:pt x="1846" y="162"/>
                  <a:pt x="1906" y="152"/>
                </a:cubicBezTo>
                <a:cubicBezTo>
                  <a:pt x="2028" y="121"/>
                  <a:pt x="2150" y="91"/>
                  <a:pt x="2281" y="70"/>
                </a:cubicBezTo>
                <a:cubicBezTo>
                  <a:pt x="2403" y="50"/>
                  <a:pt x="2535" y="30"/>
                  <a:pt x="2657" y="20"/>
                </a:cubicBezTo>
                <a:cubicBezTo>
                  <a:pt x="2727" y="10"/>
                  <a:pt x="2788" y="0"/>
                  <a:pt x="2860" y="0"/>
                </a:cubicBezTo>
                <a:cubicBezTo>
                  <a:pt x="2920" y="0"/>
                  <a:pt x="2991" y="0"/>
                  <a:pt x="3052" y="0"/>
                </a:cubicBezTo>
                <a:cubicBezTo>
                  <a:pt x="3062" y="20"/>
                  <a:pt x="3062" y="20"/>
                  <a:pt x="3062" y="20"/>
                </a:cubicBezTo>
                <a:cubicBezTo>
                  <a:pt x="3001" y="50"/>
                  <a:pt x="2941" y="81"/>
                  <a:pt x="2880" y="101"/>
                </a:cubicBezTo>
                <a:cubicBezTo>
                  <a:pt x="2819" y="131"/>
                  <a:pt x="2758" y="152"/>
                  <a:pt x="2697" y="182"/>
                </a:cubicBezTo>
                <a:cubicBezTo>
                  <a:pt x="2575" y="223"/>
                  <a:pt x="2454" y="263"/>
                  <a:pt x="2322" y="294"/>
                </a:cubicBezTo>
                <a:cubicBezTo>
                  <a:pt x="2200" y="314"/>
                  <a:pt x="2069" y="334"/>
                  <a:pt x="1937" y="344"/>
                </a:cubicBezTo>
                <a:cubicBezTo>
                  <a:pt x="1866" y="354"/>
                  <a:pt x="1805" y="354"/>
                  <a:pt x="1734" y="354"/>
                </a:cubicBezTo>
                <a:cubicBezTo>
                  <a:pt x="1673" y="354"/>
                  <a:pt x="1602" y="354"/>
                  <a:pt x="1541" y="354"/>
                </a:cubicBezTo>
                <a:cubicBezTo>
                  <a:pt x="1410" y="344"/>
                  <a:pt x="1278" y="344"/>
                  <a:pt x="1146" y="344"/>
                </a:cubicBezTo>
                <a:cubicBezTo>
                  <a:pt x="1014" y="354"/>
                  <a:pt x="882" y="385"/>
                  <a:pt x="751" y="385"/>
                </a:cubicBezTo>
                <a:cubicBezTo>
                  <a:pt x="720" y="385"/>
                  <a:pt x="679" y="385"/>
                  <a:pt x="649" y="385"/>
                </a:cubicBezTo>
                <a:cubicBezTo>
                  <a:pt x="618" y="375"/>
                  <a:pt x="588" y="375"/>
                  <a:pt x="548" y="365"/>
                </a:cubicBezTo>
                <a:cubicBezTo>
                  <a:pt x="517" y="365"/>
                  <a:pt x="487" y="354"/>
                  <a:pt x="456" y="344"/>
                </a:cubicBezTo>
                <a:cubicBezTo>
                  <a:pt x="426" y="334"/>
                  <a:pt x="385" y="334"/>
                  <a:pt x="355" y="324"/>
                </a:cubicBezTo>
                <a:cubicBezTo>
                  <a:pt x="233" y="284"/>
                  <a:pt x="102" y="223"/>
                  <a:pt x="0" y="142"/>
                </a:cubicBezTo>
                <a:lnTo>
                  <a:pt x="0" y="12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BE7481-240C-1044-ABD2-ADFEB1D40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850" y="9270727"/>
            <a:ext cx="2611578" cy="649581"/>
          </a:xfrm>
          <a:custGeom>
            <a:avLst/>
            <a:gdLst>
              <a:gd name="T0" fmla="*/ 10 w 2607"/>
              <a:gd name="T1" fmla="*/ 518 h 650"/>
              <a:gd name="T2" fmla="*/ 10 w 2607"/>
              <a:gd name="T3" fmla="*/ 518 h 650"/>
              <a:gd name="T4" fmla="*/ 172 w 2607"/>
              <a:gd name="T5" fmla="*/ 487 h 650"/>
              <a:gd name="T6" fmla="*/ 344 w 2607"/>
              <a:gd name="T7" fmla="*/ 477 h 650"/>
              <a:gd name="T8" fmla="*/ 507 w 2607"/>
              <a:gd name="T9" fmla="*/ 467 h 650"/>
              <a:gd name="T10" fmla="*/ 669 w 2607"/>
              <a:gd name="T11" fmla="*/ 457 h 650"/>
              <a:gd name="T12" fmla="*/ 831 w 2607"/>
              <a:gd name="T13" fmla="*/ 477 h 650"/>
              <a:gd name="T14" fmla="*/ 1004 w 2607"/>
              <a:gd name="T15" fmla="*/ 477 h 650"/>
              <a:gd name="T16" fmla="*/ 1166 w 2607"/>
              <a:gd name="T17" fmla="*/ 446 h 650"/>
              <a:gd name="T18" fmla="*/ 1318 w 2607"/>
              <a:gd name="T19" fmla="*/ 386 h 650"/>
              <a:gd name="T20" fmla="*/ 1632 w 2607"/>
              <a:gd name="T21" fmla="*/ 254 h 650"/>
              <a:gd name="T22" fmla="*/ 1784 w 2607"/>
              <a:gd name="T23" fmla="*/ 193 h 650"/>
              <a:gd name="T24" fmla="*/ 1937 w 2607"/>
              <a:gd name="T25" fmla="*/ 142 h 650"/>
              <a:gd name="T26" fmla="*/ 2099 w 2607"/>
              <a:gd name="T27" fmla="*/ 92 h 650"/>
              <a:gd name="T28" fmla="*/ 2261 w 2607"/>
              <a:gd name="T29" fmla="*/ 51 h 650"/>
              <a:gd name="T30" fmla="*/ 2433 w 2607"/>
              <a:gd name="T31" fmla="*/ 21 h 650"/>
              <a:gd name="T32" fmla="*/ 2606 w 2607"/>
              <a:gd name="T33" fmla="*/ 0 h 650"/>
              <a:gd name="T34" fmla="*/ 2606 w 2607"/>
              <a:gd name="T35" fmla="*/ 21 h 650"/>
              <a:gd name="T36" fmla="*/ 2322 w 2607"/>
              <a:gd name="T37" fmla="*/ 214 h 650"/>
              <a:gd name="T38" fmla="*/ 2018 w 2607"/>
              <a:gd name="T39" fmla="*/ 355 h 650"/>
              <a:gd name="T40" fmla="*/ 1855 w 2607"/>
              <a:gd name="T41" fmla="*/ 406 h 650"/>
              <a:gd name="T42" fmla="*/ 1683 w 2607"/>
              <a:gd name="T43" fmla="*/ 446 h 650"/>
              <a:gd name="T44" fmla="*/ 1521 w 2607"/>
              <a:gd name="T45" fmla="*/ 477 h 650"/>
              <a:gd name="T46" fmla="*/ 1348 w 2607"/>
              <a:gd name="T47" fmla="*/ 497 h 650"/>
              <a:gd name="T48" fmla="*/ 1176 w 2607"/>
              <a:gd name="T49" fmla="*/ 507 h 650"/>
              <a:gd name="T50" fmla="*/ 1014 w 2607"/>
              <a:gd name="T51" fmla="*/ 538 h 650"/>
              <a:gd name="T52" fmla="*/ 852 w 2607"/>
              <a:gd name="T53" fmla="*/ 589 h 650"/>
              <a:gd name="T54" fmla="*/ 679 w 2607"/>
              <a:gd name="T55" fmla="*/ 639 h 650"/>
              <a:gd name="T56" fmla="*/ 507 w 2607"/>
              <a:gd name="T57" fmla="*/ 649 h 650"/>
              <a:gd name="T58" fmla="*/ 334 w 2607"/>
              <a:gd name="T59" fmla="*/ 639 h 650"/>
              <a:gd name="T60" fmla="*/ 162 w 2607"/>
              <a:gd name="T61" fmla="*/ 599 h 650"/>
              <a:gd name="T62" fmla="*/ 0 w 2607"/>
              <a:gd name="T63" fmla="*/ 538 h 650"/>
              <a:gd name="T64" fmla="*/ 10 w 2607"/>
              <a:gd name="T65" fmla="*/ 518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07" h="650">
                <a:moveTo>
                  <a:pt x="10" y="518"/>
                </a:moveTo>
                <a:lnTo>
                  <a:pt x="10" y="518"/>
                </a:lnTo>
                <a:cubicBezTo>
                  <a:pt x="61" y="497"/>
                  <a:pt x="122" y="497"/>
                  <a:pt x="172" y="487"/>
                </a:cubicBezTo>
                <a:cubicBezTo>
                  <a:pt x="233" y="477"/>
                  <a:pt x="284" y="477"/>
                  <a:pt x="344" y="477"/>
                </a:cubicBezTo>
                <a:cubicBezTo>
                  <a:pt x="395" y="467"/>
                  <a:pt x="446" y="467"/>
                  <a:pt x="507" y="467"/>
                </a:cubicBezTo>
                <a:cubicBezTo>
                  <a:pt x="558" y="457"/>
                  <a:pt x="608" y="457"/>
                  <a:pt x="669" y="457"/>
                </a:cubicBezTo>
                <a:cubicBezTo>
                  <a:pt x="720" y="457"/>
                  <a:pt x="781" y="467"/>
                  <a:pt x="831" y="477"/>
                </a:cubicBezTo>
                <a:cubicBezTo>
                  <a:pt x="892" y="477"/>
                  <a:pt x="943" y="477"/>
                  <a:pt x="1004" y="477"/>
                </a:cubicBezTo>
                <a:cubicBezTo>
                  <a:pt x="1054" y="467"/>
                  <a:pt x="1105" y="457"/>
                  <a:pt x="1166" y="446"/>
                </a:cubicBezTo>
                <a:cubicBezTo>
                  <a:pt x="1217" y="426"/>
                  <a:pt x="1267" y="406"/>
                  <a:pt x="1318" y="386"/>
                </a:cubicBezTo>
                <a:cubicBezTo>
                  <a:pt x="1419" y="335"/>
                  <a:pt x="1521" y="295"/>
                  <a:pt x="1632" y="254"/>
                </a:cubicBezTo>
                <a:cubicBezTo>
                  <a:pt x="1683" y="234"/>
                  <a:pt x="1734" y="214"/>
                  <a:pt x="1784" y="193"/>
                </a:cubicBezTo>
                <a:cubicBezTo>
                  <a:pt x="1835" y="173"/>
                  <a:pt x="1886" y="153"/>
                  <a:pt x="1937" y="142"/>
                </a:cubicBezTo>
                <a:cubicBezTo>
                  <a:pt x="1987" y="122"/>
                  <a:pt x="2048" y="112"/>
                  <a:pt x="2099" y="92"/>
                </a:cubicBezTo>
                <a:cubicBezTo>
                  <a:pt x="2149" y="81"/>
                  <a:pt x="2210" y="61"/>
                  <a:pt x="2261" y="51"/>
                </a:cubicBezTo>
                <a:cubicBezTo>
                  <a:pt x="2322" y="41"/>
                  <a:pt x="2372" y="31"/>
                  <a:pt x="2433" y="21"/>
                </a:cubicBezTo>
                <a:cubicBezTo>
                  <a:pt x="2484" y="11"/>
                  <a:pt x="2545" y="0"/>
                  <a:pt x="2606" y="0"/>
                </a:cubicBezTo>
                <a:cubicBezTo>
                  <a:pt x="2606" y="21"/>
                  <a:pt x="2606" y="21"/>
                  <a:pt x="2606" y="21"/>
                </a:cubicBezTo>
                <a:cubicBezTo>
                  <a:pt x="2514" y="92"/>
                  <a:pt x="2423" y="153"/>
                  <a:pt x="2322" y="214"/>
                </a:cubicBezTo>
                <a:cubicBezTo>
                  <a:pt x="2221" y="264"/>
                  <a:pt x="2119" y="315"/>
                  <a:pt x="2018" y="355"/>
                </a:cubicBezTo>
                <a:cubicBezTo>
                  <a:pt x="1957" y="376"/>
                  <a:pt x="1906" y="396"/>
                  <a:pt x="1855" y="406"/>
                </a:cubicBezTo>
                <a:cubicBezTo>
                  <a:pt x="1795" y="426"/>
                  <a:pt x="1744" y="436"/>
                  <a:pt x="1683" y="446"/>
                </a:cubicBezTo>
                <a:cubicBezTo>
                  <a:pt x="1632" y="457"/>
                  <a:pt x="1572" y="477"/>
                  <a:pt x="1521" y="477"/>
                </a:cubicBezTo>
                <a:cubicBezTo>
                  <a:pt x="1460" y="487"/>
                  <a:pt x="1409" y="487"/>
                  <a:pt x="1348" y="497"/>
                </a:cubicBezTo>
                <a:cubicBezTo>
                  <a:pt x="1288" y="497"/>
                  <a:pt x="1237" y="507"/>
                  <a:pt x="1176" y="507"/>
                </a:cubicBezTo>
                <a:cubicBezTo>
                  <a:pt x="1125" y="518"/>
                  <a:pt x="1064" y="528"/>
                  <a:pt x="1014" y="538"/>
                </a:cubicBezTo>
                <a:cubicBezTo>
                  <a:pt x="953" y="558"/>
                  <a:pt x="902" y="568"/>
                  <a:pt x="852" y="589"/>
                </a:cubicBezTo>
                <a:cubicBezTo>
                  <a:pt x="791" y="609"/>
                  <a:pt x="740" y="629"/>
                  <a:pt x="679" y="639"/>
                </a:cubicBezTo>
                <a:cubicBezTo>
                  <a:pt x="618" y="649"/>
                  <a:pt x="568" y="649"/>
                  <a:pt x="507" y="649"/>
                </a:cubicBezTo>
                <a:cubicBezTo>
                  <a:pt x="446" y="649"/>
                  <a:pt x="395" y="649"/>
                  <a:pt x="334" y="639"/>
                </a:cubicBezTo>
                <a:cubicBezTo>
                  <a:pt x="274" y="629"/>
                  <a:pt x="223" y="619"/>
                  <a:pt x="162" y="599"/>
                </a:cubicBezTo>
                <a:cubicBezTo>
                  <a:pt x="111" y="579"/>
                  <a:pt x="50" y="558"/>
                  <a:pt x="0" y="538"/>
                </a:cubicBezTo>
                <a:lnTo>
                  <a:pt x="10" y="51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B8F7368-0D0B-5048-8827-2C566BC55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432" y="9085132"/>
            <a:ext cx="1453821" cy="428636"/>
          </a:xfrm>
          <a:custGeom>
            <a:avLst/>
            <a:gdLst>
              <a:gd name="T0" fmla="*/ 0 w 1451"/>
              <a:gd name="T1" fmla="*/ 324 h 427"/>
              <a:gd name="T2" fmla="*/ 0 w 1451"/>
              <a:gd name="T3" fmla="*/ 324 h 427"/>
              <a:gd name="T4" fmla="*/ 92 w 1451"/>
              <a:gd name="T5" fmla="*/ 274 h 427"/>
              <a:gd name="T6" fmla="*/ 183 w 1451"/>
              <a:gd name="T7" fmla="*/ 243 h 427"/>
              <a:gd name="T8" fmla="*/ 274 w 1451"/>
              <a:gd name="T9" fmla="*/ 233 h 427"/>
              <a:gd name="T10" fmla="*/ 365 w 1451"/>
              <a:gd name="T11" fmla="*/ 233 h 427"/>
              <a:gd name="T12" fmla="*/ 457 w 1451"/>
              <a:gd name="T13" fmla="*/ 253 h 427"/>
              <a:gd name="T14" fmla="*/ 558 w 1451"/>
              <a:gd name="T15" fmla="*/ 263 h 427"/>
              <a:gd name="T16" fmla="*/ 649 w 1451"/>
              <a:gd name="T17" fmla="*/ 243 h 427"/>
              <a:gd name="T18" fmla="*/ 730 w 1451"/>
              <a:gd name="T19" fmla="*/ 203 h 427"/>
              <a:gd name="T20" fmla="*/ 903 w 1451"/>
              <a:gd name="T21" fmla="*/ 122 h 427"/>
              <a:gd name="T22" fmla="*/ 984 w 1451"/>
              <a:gd name="T23" fmla="*/ 81 h 427"/>
              <a:gd name="T24" fmla="*/ 1065 w 1451"/>
              <a:gd name="T25" fmla="*/ 51 h 427"/>
              <a:gd name="T26" fmla="*/ 1156 w 1451"/>
              <a:gd name="T27" fmla="*/ 31 h 427"/>
              <a:gd name="T28" fmla="*/ 1248 w 1451"/>
              <a:gd name="T29" fmla="*/ 10 h 427"/>
              <a:gd name="T30" fmla="*/ 1339 w 1451"/>
              <a:gd name="T31" fmla="*/ 0 h 427"/>
              <a:gd name="T32" fmla="*/ 1450 w 1451"/>
              <a:gd name="T33" fmla="*/ 0 h 427"/>
              <a:gd name="T34" fmla="*/ 1450 w 1451"/>
              <a:gd name="T35" fmla="*/ 20 h 427"/>
              <a:gd name="T36" fmla="*/ 1389 w 1451"/>
              <a:gd name="T37" fmla="*/ 101 h 427"/>
              <a:gd name="T38" fmla="*/ 1308 w 1451"/>
              <a:gd name="T39" fmla="*/ 172 h 427"/>
              <a:gd name="T40" fmla="*/ 1227 w 1451"/>
              <a:gd name="T41" fmla="*/ 223 h 427"/>
              <a:gd name="T42" fmla="*/ 1146 w 1451"/>
              <a:gd name="T43" fmla="*/ 263 h 427"/>
              <a:gd name="T44" fmla="*/ 1045 w 1451"/>
              <a:gd name="T45" fmla="*/ 294 h 427"/>
              <a:gd name="T46" fmla="*/ 953 w 1451"/>
              <a:gd name="T47" fmla="*/ 314 h 427"/>
              <a:gd name="T48" fmla="*/ 852 w 1451"/>
              <a:gd name="T49" fmla="*/ 324 h 427"/>
              <a:gd name="T50" fmla="*/ 761 w 1451"/>
              <a:gd name="T51" fmla="*/ 314 h 427"/>
              <a:gd name="T52" fmla="*/ 659 w 1451"/>
              <a:gd name="T53" fmla="*/ 314 h 427"/>
              <a:gd name="T54" fmla="*/ 568 w 1451"/>
              <a:gd name="T55" fmla="*/ 324 h 427"/>
              <a:gd name="T56" fmla="*/ 477 w 1451"/>
              <a:gd name="T57" fmla="*/ 365 h 427"/>
              <a:gd name="T58" fmla="*/ 385 w 1451"/>
              <a:gd name="T59" fmla="*/ 406 h 427"/>
              <a:gd name="T60" fmla="*/ 193 w 1451"/>
              <a:gd name="T61" fmla="*/ 416 h 427"/>
              <a:gd name="T62" fmla="*/ 0 w 1451"/>
              <a:gd name="T63" fmla="*/ 345 h 427"/>
              <a:gd name="T64" fmla="*/ 0 w 1451"/>
              <a:gd name="T65" fmla="*/ 324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51" h="427">
                <a:moveTo>
                  <a:pt x="0" y="324"/>
                </a:moveTo>
                <a:lnTo>
                  <a:pt x="0" y="324"/>
                </a:lnTo>
                <a:cubicBezTo>
                  <a:pt x="31" y="304"/>
                  <a:pt x="61" y="284"/>
                  <a:pt x="92" y="274"/>
                </a:cubicBezTo>
                <a:cubicBezTo>
                  <a:pt x="122" y="263"/>
                  <a:pt x="153" y="253"/>
                  <a:pt x="183" y="243"/>
                </a:cubicBezTo>
                <a:cubicBezTo>
                  <a:pt x="213" y="243"/>
                  <a:pt x="244" y="233"/>
                  <a:pt x="274" y="233"/>
                </a:cubicBezTo>
                <a:cubicBezTo>
                  <a:pt x="304" y="223"/>
                  <a:pt x="335" y="223"/>
                  <a:pt x="365" y="233"/>
                </a:cubicBezTo>
                <a:cubicBezTo>
                  <a:pt x="396" y="233"/>
                  <a:pt x="426" y="243"/>
                  <a:pt x="457" y="253"/>
                </a:cubicBezTo>
                <a:cubicBezTo>
                  <a:pt x="487" y="253"/>
                  <a:pt x="528" y="263"/>
                  <a:pt x="558" y="263"/>
                </a:cubicBezTo>
                <a:cubicBezTo>
                  <a:pt x="588" y="263"/>
                  <a:pt x="619" y="253"/>
                  <a:pt x="649" y="243"/>
                </a:cubicBezTo>
                <a:cubicBezTo>
                  <a:pt x="680" y="233"/>
                  <a:pt x="700" y="223"/>
                  <a:pt x="730" y="203"/>
                </a:cubicBezTo>
                <a:cubicBezTo>
                  <a:pt x="791" y="172"/>
                  <a:pt x="842" y="142"/>
                  <a:pt x="903" y="122"/>
                </a:cubicBezTo>
                <a:cubicBezTo>
                  <a:pt x="923" y="112"/>
                  <a:pt x="953" y="91"/>
                  <a:pt x="984" y="81"/>
                </a:cubicBezTo>
                <a:cubicBezTo>
                  <a:pt x="1014" y="71"/>
                  <a:pt x="1034" y="61"/>
                  <a:pt x="1065" y="51"/>
                </a:cubicBezTo>
                <a:cubicBezTo>
                  <a:pt x="1095" y="41"/>
                  <a:pt x="1126" y="41"/>
                  <a:pt x="1156" y="31"/>
                </a:cubicBezTo>
                <a:cubicBezTo>
                  <a:pt x="1187" y="20"/>
                  <a:pt x="1217" y="20"/>
                  <a:pt x="1248" y="10"/>
                </a:cubicBezTo>
                <a:cubicBezTo>
                  <a:pt x="1278" y="10"/>
                  <a:pt x="1308" y="10"/>
                  <a:pt x="1339" y="0"/>
                </a:cubicBezTo>
                <a:cubicBezTo>
                  <a:pt x="1379" y="0"/>
                  <a:pt x="1410" y="0"/>
                  <a:pt x="1450" y="0"/>
                </a:cubicBezTo>
                <a:cubicBezTo>
                  <a:pt x="1450" y="20"/>
                  <a:pt x="1450" y="20"/>
                  <a:pt x="1450" y="20"/>
                </a:cubicBezTo>
                <a:cubicBezTo>
                  <a:pt x="1430" y="51"/>
                  <a:pt x="1410" y="81"/>
                  <a:pt x="1389" y="101"/>
                </a:cubicBezTo>
                <a:cubicBezTo>
                  <a:pt x="1369" y="132"/>
                  <a:pt x="1339" y="152"/>
                  <a:pt x="1308" y="172"/>
                </a:cubicBezTo>
                <a:cubicBezTo>
                  <a:pt x="1288" y="193"/>
                  <a:pt x="1258" y="203"/>
                  <a:pt x="1227" y="223"/>
                </a:cubicBezTo>
                <a:cubicBezTo>
                  <a:pt x="1197" y="243"/>
                  <a:pt x="1177" y="253"/>
                  <a:pt x="1146" y="263"/>
                </a:cubicBezTo>
                <a:cubicBezTo>
                  <a:pt x="1116" y="274"/>
                  <a:pt x="1085" y="284"/>
                  <a:pt x="1045" y="294"/>
                </a:cubicBezTo>
                <a:cubicBezTo>
                  <a:pt x="1014" y="304"/>
                  <a:pt x="984" y="304"/>
                  <a:pt x="953" y="314"/>
                </a:cubicBezTo>
                <a:cubicBezTo>
                  <a:pt x="923" y="314"/>
                  <a:pt x="893" y="324"/>
                  <a:pt x="852" y="324"/>
                </a:cubicBezTo>
                <a:cubicBezTo>
                  <a:pt x="822" y="324"/>
                  <a:pt x="791" y="324"/>
                  <a:pt x="761" y="314"/>
                </a:cubicBezTo>
                <a:cubicBezTo>
                  <a:pt x="720" y="314"/>
                  <a:pt x="690" y="314"/>
                  <a:pt x="659" y="314"/>
                </a:cubicBezTo>
                <a:cubicBezTo>
                  <a:pt x="629" y="314"/>
                  <a:pt x="599" y="324"/>
                  <a:pt x="568" y="324"/>
                </a:cubicBezTo>
                <a:cubicBezTo>
                  <a:pt x="538" y="335"/>
                  <a:pt x="507" y="355"/>
                  <a:pt x="477" y="365"/>
                </a:cubicBezTo>
                <a:cubicBezTo>
                  <a:pt x="446" y="385"/>
                  <a:pt x="416" y="396"/>
                  <a:pt x="385" y="406"/>
                </a:cubicBezTo>
                <a:cubicBezTo>
                  <a:pt x="315" y="426"/>
                  <a:pt x="254" y="426"/>
                  <a:pt x="193" y="416"/>
                </a:cubicBezTo>
                <a:cubicBezTo>
                  <a:pt x="122" y="406"/>
                  <a:pt x="61" y="385"/>
                  <a:pt x="0" y="345"/>
                </a:cubicBezTo>
                <a:cubicBezTo>
                  <a:pt x="0" y="324"/>
                  <a:pt x="0" y="324"/>
                  <a:pt x="0" y="32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455698-455D-8E4B-A00E-D9D8830A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0556" y="1824861"/>
            <a:ext cx="6637206" cy="5965531"/>
          </a:xfrm>
          <a:custGeom>
            <a:avLst/>
            <a:gdLst>
              <a:gd name="T0" fmla="*/ 6622 w 6623"/>
              <a:gd name="T1" fmla="*/ 5950 h 5951"/>
              <a:gd name="T2" fmla="*/ 6622 w 6623"/>
              <a:gd name="T3" fmla="*/ 5950 h 5951"/>
              <a:gd name="T4" fmla="*/ 6581 w 6623"/>
              <a:gd name="T5" fmla="*/ 5230 h 5951"/>
              <a:gd name="T6" fmla="*/ 5912 w 6623"/>
              <a:gd name="T7" fmla="*/ 2626 h 5951"/>
              <a:gd name="T8" fmla="*/ 3225 w 6623"/>
              <a:gd name="T9" fmla="*/ 274 h 5951"/>
              <a:gd name="T10" fmla="*/ 2758 w 6623"/>
              <a:gd name="T11" fmla="*/ 0 h 5951"/>
              <a:gd name="T12" fmla="*/ 0 w 6623"/>
              <a:gd name="T13" fmla="*/ 3802 h 5951"/>
              <a:gd name="T14" fmla="*/ 6622 w 6623"/>
              <a:gd name="T15" fmla="*/ 5950 h 5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3" h="5951">
                <a:moveTo>
                  <a:pt x="6622" y="5950"/>
                </a:moveTo>
                <a:lnTo>
                  <a:pt x="6622" y="5950"/>
                </a:lnTo>
                <a:cubicBezTo>
                  <a:pt x="6622" y="5707"/>
                  <a:pt x="6601" y="5464"/>
                  <a:pt x="6581" y="5230"/>
                </a:cubicBezTo>
                <a:cubicBezTo>
                  <a:pt x="6480" y="4329"/>
                  <a:pt x="6348" y="3406"/>
                  <a:pt x="5912" y="2626"/>
                </a:cubicBezTo>
                <a:cubicBezTo>
                  <a:pt x="5313" y="1581"/>
                  <a:pt x="4249" y="902"/>
                  <a:pt x="3225" y="274"/>
                </a:cubicBezTo>
                <a:cubicBezTo>
                  <a:pt x="3073" y="182"/>
                  <a:pt x="2920" y="81"/>
                  <a:pt x="2758" y="0"/>
                </a:cubicBezTo>
                <a:cubicBezTo>
                  <a:pt x="0" y="3802"/>
                  <a:pt x="0" y="3802"/>
                  <a:pt x="0" y="3802"/>
                </a:cubicBezTo>
                <a:cubicBezTo>
                  <a:pt x="6622" y="5950"/>
                  <a:pt x="6622" y="5950"/>
                  <a:pt x="6622" y="59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468386F-B5B4-E44F-9AD5-289CC6000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398" y="1201793"/>
            <a:ext cx="5700397" cy="4432170"/>
          </a:xfrm>
          <a:custGeom>
            <a:avLst/>
            <a:gdLst>
              <a:gd name="T0" fmla="*/ 5688 w 5689"/>
              <a:gd name="T1" fmla="*/ 619 h 4422"/>
              <a:gd name="T2" fmla="*/ 5688 w 5689"/>
              <a:gd name="T3" fmla="*/ 619 h 4422"/>
              <a:gd name="T4" fmla="*/ 5485 w 5689"/>
              <a:gd name="T5" fmla="*/ 507 h 4422"/>
              <a:gd name="T6" fmla="*/ 4086 w 5689"/>
              <a:gd name="T7" fmla="*/ 122 h 4422"/>
              <a:gd name="T8" fmla="*/ 1207 w 5689"/>
              <a:gd name="T9" fmla="*/ 173 h 4422"/>
              <a:gd name="T10" fmla="*/ 0 w 5689"/>
              <a:gd name="T11" fmla="*/ 385 h 4422"/>
              <a:gd name="T12" fmla="*/ 2930 w 5689"/>
              <a:gd name="T13" fmla="*/ 4421 h 4422"/>
              <a:gd name="T14" fmla="*/ 5688 w 5689"/>
              <a:gd name="T15" fmla="*/ 619 h 4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9" h="4422">
                <a:moveTo>
                  <a:pt x="5688" y="619"/>
                </a:moveTo>
                <a:lnTo>
                  <a:pt x="5688" y="619"/>
                </a:lnTo>
                <a:cubicBezTo>
                  <a:pt x="5628" y="578"/>
                  <a:pt x="5557" y="548"/>
                  <a:pt x="5485" y="507"/>
                </a:cubicBezTo>
                <a:cubicBezTo>
                  <a:pt x="5050" y="304"/>
                  <a:pt x="4563" y="193"/>
                  <a:pt x="4086" y="122"/>
                </a:cubicBezTo>
                <a:cubicBezTo>
                  <a:pt x="3133" y="0"/>
                  <a:pt x="2160" y="61"/>
                  <a:pt x="1207" y="173"/>
                </a:cubicBezTo>
                <a:cubicBezTo>
                  <a:pt x="811" y="223"/>
                  <a:pt x="396" y="284"/>
                  <a:pt x="0" y="385"/>
                </a:cubicBezTo>
                <a:cubicBezTo>
                  <a:pt x="2930" y="4421"/>
                  <a:pt x="2930" y="4421"/>
                  <a:pt x="2930" y="4421"/>
                </a:cubicBezTo>
                <a:cubicBezTo>
                  <a:pt x="5688" y="619"/>
                  <a:pt x="5688" y="619"/>
                  <a:pt x="5688" y="6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D876B25-D21D-7D4C-8F40-95171B91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269" y="1590657"/>
            <a:ext cx="6473708" cy="5934600"/>
          </a:xfrm>
          <a:custGeom>
            <a:avLst/>
            <a:gdLst>
              <a:gd name="T0" fmla="*/ 3528 w 6459"/>
              <a:gd name="T1" fmla="*/ 0 h 5922"/>
              <a:gd name="T2" fmla="*/ 3528 w 6459"/>
              <a:gd name="T3" fmla="*/ 0 h 5922"/>
              <a:gd name="T4" fmla="*/ 1917 w 6459"/>
              <a:gd name="T5" fmla="*/ 883 h 5922"/>
              <a:gd name="T6" fmla="*/ 1440 w 6459"/>
              <a:gd name="T7" fmla="*/ 1410 h 5922"/>
              <a:gd name="T8" fmla="*/ 923 w 6459"/>
              <a:gd name="T9" fmla="*/ 1815 h 5922"/>
              <a:gd name="T10" fmla="*/ 406 w 6459"/>
              <a:gd name="T11" fmla="*/ 2626 h 5922"/>
              <a:gd name="T12" fmla="*/ 92 w 6459"/>
              <a:gd name="T13" fmla="*/ 4614 h 5922"/>
              <a:gd name="T14" fmla="*/ 639 w 6459"/>
              <a:gd name="T15" fmla="*/ 5921 h 5922"/>
              <a:gd name="T16" fmla="*/ 6458 w 6459"/>
              <a:gd name="T17" fmla="*/ 4036 h 5922"/>
              <a:gd name="T18" fmla="*/ 3528 w 6459"/>
              <a:gd name="T19" fmla="*/ 0 h 5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59" h="5922">
                <a:moveTo>
                  <a:pt x="3528" y="0"/>
                </a:moveTo>
                <a:lnTo>
                  <a:pt x="3528" y="0"/>
                </a:lnTo>
                <a:cubicBezTo>
                  <a:pt x="2921" y="163"/>
                  <a:pt x="2343" y="426"/>
                  <a:pt x="1917" y="883"/>
                </a:cubicBezTo>
                <a:cubicBezTo>
                  <a:pt x="1755" y="1055"/>
                  <a:pt x="1613" y="1248"/>
                  <a:pt x="1440" y="1410"/>
                </a:cubicBezTo>
                <a:cubicBezTo>
                  <a:pt x="1278" y="1552"/>
                  <a:pt x="1085" y="1663"/>
                  <a:pt x="923" y="1815"/>
                </a:cubicBezTo>
                <a:cubicBezTo>
                  <a:pt x="690" y="2028"/>
                  <a:pt x="528" y="2322"/>
                  <a:pt x="406" y="2626"/>
                </a:cubicBezTo>
                <a:cubicBezTo>
                  <a:pt x="143" y="3245"/>
                  <a:pt x="0" y="3934"/>
                  <a:pt x="92" y="4614"/>
                </a:cubicBezTo>
                <a:cubicBezTo>
                  <a:pt x="153" y="5090"/>
                  <a:pt x="335" y="5556"/>
                  <a:pt x="639" y="5921"/>
                </a:cubicBezTo>
                <a:cubicBezTo>
                  <a:pt x="6458" y="4036"/>
                  <a:pt x="6458" y="4036"/>
                  <a:pt x="6458" y="4036"/>
                </a:cubicBezTo>
                <a:cubicBezTo>
                  <a:pt x="3528" y="0"/>
                  <a:pt x="3528" y="0"/>
                  <a:pt x="352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6DDB7D7-C630-1D48-9FBD-5B465C69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012" y="5633963"/>
            <a:ext cx="5832964" cy="4988950"/>
          </a:xfrm>
          <a:custGeom>
            <a:avLst/>
            <a:gdLst>
              <a:gd name="T0" fmla="*/ 0 w 5820"/>
              <a:gd name="T1" fmla="*/ 1885 h 4978"/>
              <a:gd name="T2" fmla="*/ 0 w 5820"/>
              <a:gd name="T3" fmla="*/ 1885 h 4978"/>
              <a:gd name="T4" fmla="*/ 426 w 5820"/>
              <a:gd name="T5" fmla="*/ 2300 h 4978"/>
              <a:gd name="T6" fmla="*/ 2231 w 5820"/>
              <a:gd name="T7" fmla="*/ 2645 h 4978"/>
              <a:gd name="T8" fmla="*/ 2241 w 5820"/>
              <a:gd name="T9" fmla="*/ 2909 h 4978"/>
              <a:gd name="T10" fmla="*/ 2838 w 5820"/>
              <a:gd name="T11" fmla="*/ 4125 h 4978"/>
              <a:gd name="T12" fmla="*/ 3021 w 5820"/>
              <a:gd name="T13" fmla="*/ 4328 h 4978"/>
              <a:gd name="T14" fmla="*/ 5667 w 5820"/>
              <a:gd name="T15" fmla="*/ 4500 h 4978"/>
              <a:gd name="T16" fmla="*/ 5819 w 5820"/>
              <a:gd name="T17" fmla="*/ 4450 h 4978"/>
              <a:gd name="T18" fmla="*/ 5819 w 5820"/>
              <a:gd name="T19" fmla="*/ 0 h 4978"/>
              <a:gd name="T20" fmla="*/ 0 w 5820"/>
              <a:gd name="T21" fmla="*/ 1885 h 4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20" h="4978">
                <a:moveTo>
                  <a:pt x="0" y="1885"/>
                </a:moveTo>
                <a:lnTo>
                  <a:pt x="0" y="1885"/>
                </a:lnTo>
                <a:cubicBezTo>
                  <a:pt x="122" y="2047"/>
                  <a:pt x="264" y="2179"/>
                  <a:pt x="426" y="2300"/>
                </a:cubicBezTo>
                <a:cubicBezTo>
                  <a:pt x="984" y="2696"/>
                  <a:pt x="1623" y="2959"/>
                  <a:pt x="2231" y="2645"/>
                </a:cubicBezTo>
                <a:cubicBezTo>
                  <a:pt x="2231" y="2736"/>
                  <a:pt x="2231" y="2827"/>
                  <a:pt x="2241" y="2909"/>
                </a:cubicBezTo>
                <a:cubicBezTo>
                  <a:pt x="2332" y="3324"/>
                  <a:pt x="2545" y="3770"/>
                  <a:pt x="2838" y="4125"/>
                </a:cubicBezTo>
                <a:cubicBezTo>
                  <a:pt x="2889" y="4196"/>
                  <a:pt x="2960" y="4267"/>
                  <a:pt x="3021" y="4328"/>
                </a:cubicBezTo>
                <a:cubicBezTo>
                  <a:pt x="3731" y="4977"/>
                  <a:pt x="4816" y="4744"/>
                  <a:pt x="5667" y="4500"/>
                </a:cubicBezTo>
                <a:cubicBezTo>
                  <a:pt x="5718" y="4490"/>
                  <a:pt x="5769" y="4470"/>
                  <a:pt x="5819" y="4450"/>
                </a:cubicBezTo>
                <a:cubicBezTo>
                  <a:pt x="5819" y="0"/>
                  <a:pt x="5819" y="0"/>
                  <a:pt x="5819" y="0"/>
                </a:cubicBezTo>
                <a:cubicBezTo>
                  <a:pt x="0" y="1885"/>
                  <a:pt x="0" y="1885"/>
                  <a:pt x="0" y="18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7DA4C41-4916-AF4B-8A76-F8F094095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0556" y="5633963"/>
            <a:ext cx="6637206" cy="4458681"/>
          </a:xfrm>
          <a:custGeom>
            <a:avLst/>
            <a:gdLst>
              <a:gd name="T0" fmla="*/ 771 w 6623"/>
              <a:gd name="T1" fmla="*/ 4135 h 4451"/>
              <a:gd name="T2" fmla="*/ 771 w 6623"/>
              <a:gd name="T3" fmla="*/ 4135 h 4451"/>
              <a:gd name="T4" fmla="*/ 994 w 6623"/>
              <a:gd name="T5" fmla="*/ 4054 h 4451"/>
              <a:gd name="T6" fmla="*/ 1217 w 6623"/>
              <a:gd name="T7" fmla="*/ 3983 h 4451"/>
              <a:gd name="T8" fmla="*/ 2576 w 6623"/>
              <a:gd name="T9" fmla="*/ 3791 h 4451"/>
              <a:gd name="T10" fmla="*/ 3478 w 6623"/>
              <a:gd name="T11" fmla="*/ 3547 h 4451"/>
              <a:gd name="T12" fmla="*/ 4756 w 6623"/>
              <a:gd name="T13" fmla="*/ 3862 h 4451"/>
              <a:gd name="T14" fmla="*/ 6470 w 6623"/>
              <a:gd name="T15" fmla="*/ 2929 h 4451"/>
              <a:gd name="T16" fmla="*/ 6622 w 6623"/>
              <a:gd name="T17" fmla="*/ 2148 h 4451"/>
              <a:gd name="T18" fmla="*/ 0 w 6623"/>
              <a:gd name="T19" fmla="*/ 0 h 4451"/>
              <a:gd name="T20" fmla="*/ 0 w 6623"/>
              <a:gd name="T21" fmla="*/ 4450 h 4451"/>
              <a:gd name="T22" fmla="*/ 81 w 6623"/>
              <a:gd name="T23" fmla="*/ 4419 h 4451"/>
              <a:gd name="T24" fmla="*/ 771 w 6623"/>
              <a:gd name="T25" fmla="*/ 4135 h 4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23" h="4451">
                <a:moveTo>
                  <a:pt x="771" y="4135"/>
                </a:moveTo>
                <a:lnTo>
                  <a:pt x="771" y="4135"/>
                </a:lnTo>
                <a:cubicBezTo>
                  <a:pt x="842" y="4105"/>
                  <a:pt x="913" y="4074"/>
                  <a:pt x="994" y="4054"/>
                </a:cubicBezTo>
                <a:cubicBezTo>
                  <a:pt x="1065" y="4024"/>
                  <a:pt x="1136" y="4004"/>
                  <a:pt x="1217" y="3983"/>
                </a:cubicBezTo>
                <a:cubicBezTo>
                  <a:pt x="1663" y="3882"/>
                  <a:pt x="2140" y="3902"/>
                  <a:pt x="2576" y="3791"/>
                </a:cubicBezTo>
                <a:cubicBezTo>
                  <a:pt x="2880" y="3709"/>
                  <a:pt x="3164" y="3558"/>
                  <a:pt x="3478" y="3547"/>
                </a:cubicBezTo>
                <a:cubicBezTo>
                  <a:pt x="3914" y="3537"/>
                  <a:pt x="4320" y="3791"/>
                  <a:pt x="4756" y="3862"/>
                </a:cubicBezTo>
                <a:cubicBezTo>
                  <a:pt x="5445" y="3983"/>
                  <a:pt x="6196" y="3578"/>
                  <a:pt x="6470" y="2929"/>
                </a:cubicBezTo>
                <a:cubicBezTo>
                  <a:pt x="6571" y="2686"/>
                  <a:pt x="6611" y="2412"/>
                  <a:pt x="6622" y="2148"/>
                </a:cubicBezTo>
                <a:cubicBezTo>
                  <a:pt x="0" y="0"/>
                  <a:pt x="0" y="0"/>
                  <a:pt x="0" y="0"/>
                </a:cubicBezTo>
                <a:cubicBezTo>
                  <a:pt x="0" y="4450"/>
                  <a:pt x="0" y="4450"/>
                  <a:pt x="0" y="4450"/>
                </a:cubicBezTo>
                <a:cubicBezTo>
                  <a:pt x="31" y="4439"/>
                  <a:pt x="51" y="4429"/>
                  <a:pt x="81" y="4419"/>
                </a:cubicBezTo>
                <a:cubicBezTo>
                  <a:pt x="315" y="4328"/>
                  <a:pt x="548" y="4227"/>
                  <a:pt x="771" y="41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BD0C978E-219F-3F43-9E2D-04047CEE4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724" y="4140371"/>
            <a:ext cx="203270" cy="53027"/>
          </a:xfrm>
          <a:custGeom>
            <a:avLst/>
            <a:gdLst>
              <a:gd name="T0" fmla="*/ 203 w 204"/>
              <a:gd name="T1" fmla="*/ 51 h 52"/>
              <a:gd name="T2" fmla="*/ 0 w 204"/>
              <a:gd name="T3" fmla="*/ 51 h 52"/>
              <a:gd name="T4" fmla="*/ 0 w 204"/>
              <a:gd name="T5" fmla="*/ 0 h 52"/>
              <a:gd name="T6" fmla="*/ 203 w 204"/>
              <a:gd name="T7" fmla="*/ 0 h 52"/>
              <a:gd name="T8" fmla="*/ 203 w 204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52">
                <a:moveTo>
                  <a:pt x="203" y="51"/>
                </a:moveTo>
                <a:lnTo>
                  <a:pt x="0" y="51"/>
                </a:lnTo>
                <a:lnTo>
                  <a:pt x="0" y="0"/>
                </a:lnTo>
                <a:lnTo>
                  <a:pt x="203" y="0"/>
                </a:lnTo>
                <a:lnTo>
                  <a:pt x="203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1C4599A3-31E7-C54D-8A50-F67AE461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724" y="4140371"/>
            <a:ext cx="203270" cy="53027"/>
          </a:xfrm>
          <a:custGeom>
            <a:avLst/>
            <a:gdLst>
              <a:gd name="T0" fmla="*/ 203 w 204"/>
              <a:gd name="T1" fmla="*/ 51 h 52"/>
              <a:gd name="T2" fmla="*/ 0 w 204"/>
              <a:gd name="T3" fmla="*/ 51 h 52"/>
              <a:gd name="T4" fmla="*/ 0 w 204"/>
              <a:gd name="T5" fmla="*/ 0 h 52"/>
              <a:gd name="T6" fmla="*/ 203 w 204"/>
              <a:gd name="T7" fmla="*/ 0 h 52"/>
              <a:gd name="T8" fmla="*/ 203 w 204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52">
                <a:moveTo>
                  <a:pt x="203" y="51"/>
                </a:moveTo>
                <a:lnTo>
                  <a:pt x="0" y="51"/>
                </a:lnTo>
                <a:lnTo>
                  <a:pt x="0" y="0"/>
                </a:lnTo>
                <a:lnTo>
                  <a:pt x="203" y="0"/>
                </a:lnTo>
                <a:lnTo>
                  <a:pt x="203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1A7E9A59-BCEC-0E4A-AFA9-FE02DC6A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5657" y="4007804"/>
            <a:ext cx="203270" cy="388864"/>
          </a:xfrm>
          <a:custGeom>
            <a:avLst/>
            <a:gdLst>
              <a:gd name="T0" fmla="*/ 81 w 204"/>
              <a:gd name="T1" fmla="*/ 0 h 386"/>
              <a:gd name="T2" fmla="*/ 81 w 204"/>
              <a:gd name="T3" fmla="*/ 0 h 386"/>
              <a:gd name="T4" fmla="*/ 0 w 204"/>
              <a:gd name="T5" fmla="*/ 0 h 386"/>
              <a:gd name="T6" fmla="*/ 0 w 204"/>
              <a:gd name="T7" fmla="*/ 50 h 386"/>
              <a:gd name="T8" fmla="*/ 61 w 204"/>
              <a:gd name="T9" fmla="*/ 50 h 386"/>
              <a:gd name="T10" fmla="*/ 81 w 204"/>
              <a:gd name="T11" fmla="*/ 60 h 386"/>
              <a:gd name="T12" fmla="*/ 152 w 204"/>
              <a:gd name="T13" fmla="*/ 141 h 386"/>
              <a:gd name="T14" fmla="*/ 152 w 204"/>
              <a:gd name="T15" fmla="*/ 344 h 386"/>
              <a:gd name="T16" fmla="*/ 31 w 204"/>
              <a:gd name="T17" fmla="*/ 344 h 386"/>
              <a:gd name="T18" fmla="*/ 31 w 204"/>
              <a:gd name="T19" fmla="*/ 365 h 386"/>
              <a:gd name="T20" fmla="*/ 21 w 204"/>
              <a:gd name="T21" fmla="*/ 385 h 386"/>
              <a:gd name="T22" fmla="*/ 152 w 204"/>
              <a:gd name="T23" fmla="*/ 385 h 386"/>
              <a:gd name="T24" fmla="*/ 203 w 204"/>
              <a:gd name="T25" fmla="*/ 334 h 386"/>
              <a:gd name="T26" fmla="*/ 203 w 204"/>
              <a:gd name="T27" fmla="*/ 131 h 386"/>
              <a:gd name="T28" fmla="*/ 203 w 204"/>
              <a:gd name="T29" fmla="*/ 121 h 386"/>
              <a:gd name="T30" fmla="*/ 102 w 204"/>
              <a:gd name="T31" fmla="*/ 10 h 386"/>
              <a:gd name="T32" fmla="*/ 81 w 204"/>
              <a:gd name="T3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4" h="386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50"/>
                  <a:pt x="0" y="50"/>
                  <a:pt x="0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1" y="50"/>
                  <a:pt x="71" y="50"/>
                  <a:pt x="81" y="60"/>
                </a:cubicBezTo>
                <a:cubicBezTo>
                  <a:pt x="152" y="141"/>
                  <a:pt x="152" y="141"/>
                  <a:pt x="152" y="141"/>
                </a:cubicBezTo>
                <a:cubicBezTo>
                  <a:pt x="152" y="344"/>
                  <a:pt x="152" y="344"/>
                  <a:pt x="152" y="344"/>
                </a:cubicBezTo>
                <a:cubicBezTo>
                  <a:pt x="31" y="344"/>
                  <a:pt x="31" y="344"/>
                  <a:pt x="31" y="344"/>
                </a:cubicBezTo>
                <a:cubicBezTo>
                  <a:pt x="31" y="344"/>
                  <a:pt x="31" y="355"/>
                  <a:pt x="31" y="365"/>
                </a:cubicBezTo>
                <a:cubicBezTo>
                  <a:pt x="31" y="365"/>
                  <a:pt x="31" y="375"/>
                  <a:pt x="21" y="385"/>
                </a:cubicBezTo>
                <a:cubicBezTo>
                  <a:pt x="152" y="385"/>
                  <a:pt x="152" y="385"/>
                  <a:pt x="152" y="385"/>
                </a:cubicBezTo>
                <a:cubicBezTo>
                  <a:pt x="183" y="385"/>
                  <a:pt x="203" y="365"/>
                  <a:pt x="203" y="334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3" y="131"/>
                  <a:pt x="203" y="131"/>
                  <a:pt x="203" y="121"/>
                </a:cubicBezTo>
                <a:cubicBezTo>
                  <a:pt x="102" y="10"/>
                  <a:pt x="102" y="10"/>
                  <a:pt x="102" y="10"/>
                </a:cubicBezTo>
                <a:cubicBezTo>
                  <a:pt x="92" y="0"/>
                  <a:pt x="81" y="0"/>
                  <a:pt x="8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38A0DFA3-C44B-9240-A9C5-A830AD4EA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3075" y="4343641"/>
            <a:ext cx="243042" cy="61865"/>
          </a:xfrm>
          <a:custGeom>
            <a:avLst/>
            <a:gdLst>
              <a:gd name="T0" fmla="*/ 243 w 244"/>
              <a:gd name="T1" fmla="*/ 0 h 62"/>
              <a:gd name="T2" fmla="*/ 243 w 244"/>
              <a:gd name="T3" fmla="*/ 0 h 62"/>
              <a:gd name="T4" fmla="*/ 10 w 244"/>
              <a:gd name="T5" fmla="*/ 0 h 62"/>
              <a:gd name="T6" fmla="*/ 10 w 244"/>
              <a:gd name="T7" fmla="*/ 31 h 62"/>
              <a:gd name="T8" fmla="*/ 0 w 244"/>
              <a:gd name="T9" fmla="*/ 61 h 62"/>
              <a:gd name="T10" fmla="*/ 243 w 244"/>
              <a:gd name="T11" fmla="*/ 61 h 62"/>
              <a:gd name="T12" fmla="*/ 233 w 244"/>
              <a:gd name="T13" fmla="*/ 31 h 62"/>
              <a:gd name="T14" fmla="*/ 243 w 244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62">
                <a:moveTo>
                  <a:pt x="243" y="0"/>
                </a:moveTo>
                <a:lnTo>
                  <a:pt x="243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10"/>
                  <a:pt x="10" y="21"/>
                  <a:pt x="10" y="31"/>
                </a:cubicBezTo>
                <a:cubicBezTo>
                  <a:pt x="10" y="41"/>
                  <a:pt x="10" y="51"/>
                  <a:pt x="0" y="61"/>
                </a:cubicBezTo>
                <a:cubicBezTo>
                  <a:pt x="243" y="61"/>
                  <a:pt x="243" y="61"/>
                  <a:pt x="243" y="61"/>
                </a:cubicBezTo>
                <a:cubicBezTo>
                  <a:pt x="233" y="51"/>
                  <a:pt x="233" y="41"/>
                  <a:pt x="233" y="31"/>
                </a:cubicBezTo>
                <a:cubicBezTo>
                  <a:pt x="233" y="21"/>
                  <a:pt x="233" y="10"/>
                  <a:pt x="24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1000D9FE-89DD-7D44-975F-6DB16A76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5848" y="3888492"/>
            <a:ext cx="609810" cy="437474"/>
          </a:xfrm>
          <a:custGeom>
            <a:avLst/>
            <a:gdLst>
              <a:gd name="T0" fmla="*/ 578 w 609"/>
              <a:gd name="T1" fmla="*/ 416 h 437"/>
              <a:gd name="T2" fmla="*/ 578 w 609"/>
              <a:gd name="T3" fmla="*/ 416 h 437"/>
              <a:gd name="T4" fmla="*/ 608 w 609"/>
              <a:gd name="T5" fmla="*/ 426 h 437"/>
              <a:gd name="T6" fmla="*/ 608 w 609"/>
              <a:gd name="T7" fmla="*/ 172 h 437"/>
              <a:gd name="T8" fmla="*/ 608 w 609"/>
              <a:gd name="T9" fmla="*/ 122 h 437"/>
              <a:gd name="T10" fmla="*/ 608 w 609"/>
              <a:gd name="T11" fmla="*/ 61 h 437"/>
              <a:gd name="T12" fmla="*/ 547 w 609"/>
              <a:gd name="T13" fmla="*/ 0 h 437"/>
              <a:gd name="T14" fmla="*/ 30 w 609"/>
              <a:gd name="T15" fmla="*/ 0 h 437"/>
              <a:gd name="T16" fmla="*/ 0 w 609"/>
              <a:gd name="T17" fmla="*/ 30 h 437"/>
              <a:gd name="T18" fmla="*/ 30 w 609"/>
              <a:gd name="T19" fmla="*/ 61 h 437"/>
              <a:gd name="T20" fmla="*/ 537 w 609"/>
              <a:gd name="T21" fmla="*/ 61 h 437"/>
              <a:gd name="T22" fmla="*/ 537 w 609"/>
              <a:gd name="T23" fmla="*/ 436 h 437"/>
              <a:gd name="T24" fmla="*/ 578 w 609"/>
              <a:gd name="T25" fmla="*/ 41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9" h="437">
                <a:moveTo>
                  <a:pt x="578" y="416"/>
                </a:moveTo>
                <a:lnTo>
                  <a:pt x="578" y="416"/>
                </a:lnTo>
                <a:cubicBezTo>
                  <a:pt x="588" y="416"/>
                  <a:pt x="598" y="426"/>
                  <a:pt x="608" y="426"/>
                </a:cubicBezTo>
                <a:cubicBezTo>
                  <a:pt x="608" y="172"/>
                  <a:pt x="608" y="172"/>
                  <a:pt x="608" y="172"/>
                </a:cubicBezTo>
                <a:cubicBezTo>
                  <a:pt x="608" y="122"/>
                  <a:pt x="608" y="122"/>
                  <a:pt x="608" y="122"/>
                </a:cubicBezTo>
                <a:cubicBezTo>
                  <a:pt x="608" y="61"/>
                  <a:pt x="608" y="61"/>
                  <a:pt x="608" y="61"/>
                </a:cubicBezTo>
                <a:cubicBezTo>
                  <a:pt x="608" y="30"/>
                  <a:pt x="578" y="0"/>
                  <a:pt x="54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0" y="0"/>
                  <a:pt x="0" y="20"/>
                  <a:pt x="0" y="30"/>
                </a:cubicBezTo>
                <a:cubicBezTo>
                  <a:pt x="0" y="51"/>
                  <a:pt x="10" y="61"/>
                  <a:pt x="30" y="61"/>
                </a:cubicBezTo>
                <a:cubicBezTo>
                  <a:pt x="537" y="61"/>
                  <a:pt x="537" y="61"/>
                  <a:pt x="537" y="61"/>
                </a:cubicBezTo>
                <a:cubicBezTo>
                  <a:pt x="537" y="436"/>
                  <a:pt x="537" y="436"/>
                  <a:pt x="537" y="436"/>
                </a:cubicBezTo>
                <a:cubicBezTo>
                  <a:pt x="547" y="426"/>
                  <a:pt x="568" y="416"/>
                  <a:pt x="578" y="4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16A145AB-3AE4-1C44-826B-D8DD59EA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7712" y="4118275"/>
            <a:ext cx="123730" cy="287231"/>
          </a:xfrm>
          <a:custGeom>
            <a:avLst/>
            <a:gdLst>
              <a:gd name="T0" fmla="*/ 121 w 122"/>
              <a:gd name="T1" fmla="*/ 223 h 285"/>
              <a:gd name="T2" fmla="*/ 121 w 122"/>
              <a:gd name="T3" fmla="*/ 223 h 285"/>
              <a:gd name="T4" fmla="*/ 71 w 122"/>
              <a:gd name="T5" fmla="*/ 223 h 285"/>
              <a:gd name="T6" fmla="*/ 71 w 122"/>
              <a:gd name="T7" fmla="*/ 0 h 285"/>
              <a:gd name="T8" fmla="*/ 0 w 122"/>
              <a:gd name="T9" fmla="*/ 0 h 285"/>
              <a:gd name="T10" fmla="*/ 0 w 122"/>
              <a:gd name="T11" fmla="*/ 223 h 285"/>
              <a:gd name="T12" fmla="*/ 20 w 122"/>
              <a:gd name="T13" fmla="*/ 264 h 285"/>
              <a:gd name="T14" fmla="*/ 60 w 122"/>
              <a:gd name="T15" fmla="*/ 284 h 285"/>
              <a:gd name="T16" fmla="*/ 60 w 122"/>
              <a:gd name="T17" fmla="*/ 284 h 285"/>
              <a:gd name="T18" fmla="*/ 121 w 122"/>
              <a:gd name="T19" fmla="*/ 284 h 285"/>
              <a:gd name="T20" fmla="*/ 111 w 122"/>
              <a:gd name="T21" fmla="*/ 254 h 285"/>
              <a:gd name="T22" fmla="*/ 121 w 122"/>
              <a:gd name="T23" fmla="*/ 22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285">
                <a:moveTo>
                  <a:pt x="121" y="223"/>
                </a:moveTo>
                <a:lnTo>
                  <a:pt x="121" y="223"/>
                </a:lnTo>
                <a:cubicBezTo>
                  <a:pt x="71" y="223"/>
                  <a:pt x="71" y="223"/>
                  <a:pt x="71" y="223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33"/>
                  <a:pt x="10" y="254"/>
                  <a:pt x="20" y="264"/>
                </a:cubicBezTo>
                <a:cubicBezTo>
                  <a:pt x="30" y="274"/>
                  <a:pt x="40" y="284"/>
                  <a:pt x="60" y="284"/>
                </a:cubicBezTo>
                <a:lnTo>
                  <a:pt x="60" y="284"/>
                </a:lnTo>
                <a:cubicBezTo>
                  <a:pt x="121" y="284"/>
                  <a:pt x="121" y="284"/>
                  <a:pt x="121" y="284"/>
                </a:cubicBezTo>
                <a:cubicBezTo>
                  <a:pt x="121" y="274"/>
                  <a:pt x="111" y="264"/>
                  <a:pt x="111" y="254"/>
                </a:cubicBezTo>
                <a:cubicBezTo>
                  <a:pt x="111" y="244"/>
                  <a:pt x="121" y="233"/>
                  <a:pt x="121" y="2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56B2F8D-8486-2041-A9CD-A22AA5D1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5183" y="4281776"/>
            <a:ext cx="172339" cy="172336"/>
          </a:xfrm>
          <a:custGeom>
            <a:avLst/>
            <a:gdLst>
              <a:gd name="T0" fmla="*/ 81 w 173"/>
              <a:gd name="T1" fmla="*/ 173 h 174"/>
              <a:gd name="T2" fmla="*/ 81 w 173"/>
              <a:gd name="T3" fmla="*/ 173 h 174"/>
              <a:gd name="T4" fmla="*/ 0 w 173"/>
              <a:gd name="T5" fmla="*/ 92 h 174"/>
              <a:gd name="T6" fmla="*/ 81 w 173"/>
              <a:gd name="T7" fmla="*/ 0 h 174"/>
              <a:gd name="T8" fmla="*/ 172 w 173"/>
              <a:gd name="T9" fmla="*/ 92 h 174"/>
              <a:gd name="T10" fmla="*/ 81 w 173"/>
              <a:gd name="T11" fmla="*/ 173 h 174"/>
              <a:gd name="T12" fmla="*/ 81 w 173"/>
              <a:gd name="T13" fmla="*/ 51 h 174"/>
              <a:gd name="T14" fmla="*/ 81 w 173"/>
              <a:gd name="T15" fmla="*/ 51 h 174"/>
              <a:gd name="T16" fmla="*/ 40 w 173"/>
              <a:gd name="T17" fmla="*/ 92 h 174"/>
              <a:gd name="T18" fmla="*/ 81 w 173"/>
              <a:gd name="T19" fmla="*/ 122 h 174"/>
              <a:gd name="T20" fmla="*/ 122 w 173"/>
              <a:gd name="T21" fmla="*/ 92 h 174"/>
              <a:gd name="T22" fmla="*/ 81 w 173"/>
              <a:gd name="T23" fmla="*/ 5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74">
                <a:moveTo>
                  <a:pt x="81" y="173"/>
                </a:moveTo>
                <a:lnTo>
                  <a:pt x="81" y="173"/>
                </a:lnTo>
                <a:cubicBezTo>
                  <a:pt x="30" y="173"/>
                  <a:pt x="0" y="132"/>
                  <a:pt x="0" y="92"/>
                </a:cubicBezTo>
                <a:cubicBezTo>
                  <a:pt x="0" y="41"/>
                  <a:pt x="30" y="0"/>
                  <a:pt x="81" y="0"/>
                </a:cubicBezTo>
                <a:cubicBezTo>
                  <a:pt x="132" y="0"/>
                  <a:pt x="172" y="41"/>
                  <a:pt x="172" y="92"/>
                </a:cubicBezTo>
                <a:cubicBezTo>
                  <a:pt x="172" y="132"/>
                  <a:pt x="132" y="173"/>
                  <a:pt x="81" y="173"/>
                </a:cubicBezTo>
                <a:close/>
                <a:moveTo>
                  <a:pt x="81" y="51"/>
                </a:moveTo>
                <a:lnTo>
                  <a:pt x="81" y="51"/>
                </a:lnTo>
                <a:cubicBezTo>
                  <a:pt x="61" y="51"/>
                  <a:pt x="40" y="61"/>
                  <a:pt x="40" y="92"/>
                </a:cubicBezTo>
                <a:cubicBezTo>
                  <a:pt x="40" y="112"/>
                  <a:pt x="61" y="122"/>
                  <a:pt x="81" y="122"/>
                </a:cubicBezTo>
                <a:cubicBezTo>
                  <a:pt x="101" y="122"/>
                  <a:pt x="122" y="112"/>
                  <a:pt x="122" y="92"/>
                </a:cubicBezTo>
                <a:cubicBezTo>
                  <a:pt x="122" y="61"/>
                  <a:pt x="101" y="51"/>
                  <a:pt x="81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83454D8-8B15-204E-8B38-88ECDEBA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508" y="4281776"/>
            <a:ext cx="172339" cy="172336"/>
          </a:xfrm>
          <a:custGeom>
            <a:avLst/>
            <a:gdLst>
              <a:gd name="T0" fmla="*/ 81 w 173"/>
              <a:gd name="T1" fmla="*/ 173 h 174"/>
              <a:gd name="T2" fmla="*/ 81 w 173"/>
              <a:gd name="T3" fmla="*/ 173 h 174"/>
              <a:gd name="T4" fmla="*/ 0 w 173"/>
              <a:gd name="T5" fmla="*/ 92 h 174"/>
              <a:gd name="T6" fmla="*/ 81 w 173"/>
              <a:gd name="T7" fmla="*/ 0 h 174"/>
              <a:gd name="T8" fmla="*/ 172 w 173"/>
              <a:gd name="T9" fmla="*/ 92 h 174"/>
              <a:gd name="T10" fmla="*/ 81 w 173"/>
              <a:gd name="T11" fmla="*/ 173 h 174"/>
              <a:gd name="T12" fmla="*/ 81 w 173"/>
              <a:gd name="T13" fmla="*/ 51 h 174"/>
              <a:gd name="T14" fmla="*/ 81 w 173"/>
              <a:gd name="T15" fmla="*/ 51 h 174"/>
              <a:gd name="T16" fmla="*/ 51 w 173"/>
              <a:gd name="T17" fmla="*/ 92 h 174"/>
              <a:gd name="T18" fmla="*/ 81 w 173"/>
              <a:gd name="T19" fmla="*/ 122 h 174"/>
              <a:gd name="T20" fmla="*/ 122 w 173"/>
              <a:gd name="T21" fmla="*/ 92 h 174"/>
              <a:gd name="T22" fmla="*/ 81 w 173"/>
              <a:gd name="T23" fmla="*/ 5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74">
                <a:moveTo>
                  <a:pt x="81" y="173"/>
                </a:moveTo>
                <a:lnTo>
                  <a:pt x="81" y="173"/>
                </a:lnTo>
                <a:cubicBezTo>
                  <a:pt x="41" y="173"/>
                  <a:pt x="0" y="132"/>
                  <a:pt x="0" y="92"/>
                </a:cubicBezTo>
                <a:cubicBezTo>
                  <a:pt x="0" y="41"/>
                  <a:pt x="41" y="0"/>
                  <a:pt x="81" y="0"/>
                </a:cubicBezTo>
                <a:cubicBezTo>
                  <a:pt x="132" y="0"/>
                  <a:pt x="172" y="41"/>
                  <a:pt x="172" y="92"/>
                </a:cubicBezTo>
                <a:cubicBezTo>
                  <a:pt x="172" y="132"/>
                  <a:pt x="132" y="173"/>
                  <a:pt x="81" y="173"/>
                </a:cubicBezTo>
                <a:close/>
                <a:moveTo>
                  <a:pt x="81" y="51"/>
                </a:moveTo>
                <a:lnTo>
                  <a:pt x="81" y="51"/>
                </a:lnTo>
                <a:cubicBezTo>
                  <a:pt x="61" y="51"/>
                  <a:pt x="51" y="61"/>
                  <a:pt x="51" y="92"/>
                </a:cubicBezTo>
                <a:cubicBezTo>
                  <a:pt x="51" y="112"/>
                  <a:pt x="61" y="122"/>
                  <a:pt x="81" y="122"/>
                </a:cubicBezTo>
                <a:cubicBezTo>
                  <a:pt x="102" y="122"/>
                  <a:pt x="122" y="112"/>
                  <a:pt x="122" y="92"/>
                </a:cubicBezTo>
                <a:cubicBezTo>
                  <a:pt x="122" y="61"/>
                  <a:pt x="102" y="51"/>
                  <a:pt x="81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87E14F73-E9FD-B048-9AFA-163C7A978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9103" y="3998966"/>
            <a:ext cx="256297" cy="61865"/>
          </a:xfrm>
          <a:custGeom>
            <a:avLst/>
            <a:gdLst>
              <a:gd name="T0" fmla="*/ 223 w 255"/>
              <a:gd name="T1" fmla="*/ 60 h 61"/>
              <a:gd name="T2" fmla="*/ 223 w 255"/>
              <a:gd name="T3" fmla="*/ 60 h 61"/>
              <a:gd name="T4" fmla="*/ 30 w 255"/>
              <a:gd name="T5" fmla="*/ 60 h 61"/>
              <a:gd name="T6" fmla="*/ 0 w 255"/>
              <a:gd name="T7" fmla="*/ 30 h 61"/>
              <a:gd name="T8" fmla="*/ 30 w 255"/>
              <a:gd name="T9" fmla="*/ 0 h 61"/>
              <a:gd name="T10" fmla="*/ 223 w 255"/>
              <a:gd name="T11" fmla="*/ 0 h 61"/>
              <a:gd name="T12" fmla="*/ 254 w 255"/>
              <a:gd name="T13" fmla="*/ 30 h 61"/>
              <a:gd name="T14" fmla="*/ 223 w 25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61">
                <a:moveTo>
                  <a:pt x="223" y="60"/>
                </a:moveTo>
                <a:lnTo>
                  <a:pt x="223" y="60"/>
                </a:lnTo>
                <a:cubicBezTo>
                  <a:pt x="30" y="60"/>
                  <a:pt x="30" y="60"/>
                  <a:pt x="30" y="60"/>
                </a:cubicBezTo>
                <a:cubicBezTo>
                  <a:pt x="20" y="60"/>
                  <a:pt x="0" y="40"/>
                  <a:pt x="0" y="30"/>
                </a:cubicBezTo>
                <a:cubicBezTo>
                  <a:pt x="0" y="10"/>
                  <a:pt x="20" y="0"/>
                  <a:pt x="30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4" y="0"/>
                  <a:pt x="254" y="10"/>
                  <a:pt x="254" y="30"/>
                </a:cubicBezTo>
                <a:cubicBezTo>
                  <a:pt x="254" y="40"/>
                  <a:pt x="244" y="60"/>
                  <a:pt x="223" y="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2B4AAB2-497A-BC46-8566-C4DE05AE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8874" y="4091762"/>
            <a:ext cx="132567" cy="53027"/>
          </a:xfrm>
          <a:custGeom>
            <a:avLst/>
            <a:gdLst>
              <a:gd name="T0" fmla="*/ 111 w 132"/>
              <a:gd name="T1" fmla="*/ 50 h 51"/>
              <a:gd name="T2" fmla="*/ 111 w 132"/>
              <a:gd name="T3" fmla="*/ 50 h 51"/>
              <a:gd name="T4" fmla="*/ 30 w 132"/>
              <a:gd name="T5" fmla="*/ 50 h 51"/>
              <a:gd name="T6" fmla="*/ 0 w 132"/>
              <a:gd name="T7" fmla="*/ 30 h 51"/>
              <a:gd name="T8" fmla="*/ 30 w 132"/>
              <a:gd name="T9" fmla="*/ 0 h 51"/>
              <a:gd name="T10" fmla="*/ 111 w 132"/>
              <a:gd name="T11" fmla="*/ 10 h 51"/>
              <a:gd name="T12" fmla="*/ 131 w 132"/>
              <a:gd name="T13" fmla="*/ 30 h 51"/>
              <a:gd name="T14" fmla="*/ 111 w 132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" h="51">
                <a:moveTo>
                  <a:pt x="111" y="50"/>
                </a:moveTo>
                <a:lnTo>
                  <a:pt x="111" y="50"/>
                </a:lnTo>
                <a:cubicBezTo>
                  <a:pt x="30" y="50"/>
                  <a:pt x="30" y="50"/>
                  <a:pt x="30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111" y="10"/>
                  <a:pt x="111" y="10"/>
                  <a:pt x="111" y="10"/>
                </a:cubicBezTo>
                <a:cubicBezTo>
                  <a:pt x="121" y="10"/>
                  <a:pt x="131" y="20"/>
                  <a:pt x="131" y="30"/>
                </a:cubicBezTo>
                <a:cubicBezTo>
                  <a:pt x="131" y="40"/>
                  <a:pt x="121" y="50"/>
                  <a:pt x="111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39112CA3-DEA2-7D41-BF68-4005F1757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9382" y="2200467"/>
            <a:ext cx="459567" cy="53027"/>
          </a:xfrm>
          <a:custGeom>
            <a:avLst/>
            <a:gdLst>
              <a:gd name="T0" fmla="*/ 456 w 457"/>
              <a:gd name="T1" fmla="*/ 51 h 52"/>
              <a:gd name="T2" fmla="*/ 456 w 457"/>
              <a:gd name="T3" fmla="*/ 51 h 52"/>
              <a:gd name="T4" fmla="*/ 20 w 457"/>
              <a:gd name="T5" fmla="*/ 51 h 52"/>
              <a:gd name="T6" fmla="*/ 0 w 457"/>
              <a:gd name="T7" fmla="*/ 20 h 52"/>
              <a:gd name="T8" fmla="*/ 20 w 457"/>
              <a:gd name="T9" fmla="*/ 0 h 52"/>
              <a:gd name="T10" fmla="*/ 456 w 457"/>
              <a:gd name="T11" fmla="*/ 0 h 52"/>
              <a:gd name="T12" fmla="*/ 456 w 457"/>
              <a:gd name="T13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52">
                <a:moveTo>
                  <a:pt x="456" y="51"/>
                </a:moveTo>
                <a:lnTo>
                  <a:pt x="456" y="51"/>
                </a:lnTo>
                <a:cubicBezTo>
                  <a:pt x="20" y="51"/>
                  <a:pt x="20" y="51"/>
                  <a:pt x="20" y="51"/>
                </a:cubicBezTo>
                <a:cubicBezTo>
                  <a:pt x="10" y="51"/>
                  <a:pt x="0" y="4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456" y="0"/>
                  <a:pt x="456" y="0"/>
                  <a:pt x="456" y="0"/>
                </a:cubicBezTo>
                <a:lnTo>
                  <a:pt x="456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E0ACC893-D677-834A-9EB1-B594F0B24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6583" y="1723225"/>
            <a:ext cx="592134" cy="662837"/>
          </a:xfrm>
          <a:custGeom>
            <a:avLst/>
            <a:gdLst>
              <a:gd name="T0" fmla="*/ 446 w 589"/>
              <a:gd name="T1" fmla="*/ 659 h 660"/>
              <a:gd name="T2" fmla="*/ 446 w 589"/>
              <a:gd name="T3" fmla="*/ 659 h 660"/>
              <a:gd name="T4" fmla="*/ 131 w 589"/>
              <a:gd name="T5" fmla="*/ 659 h 660"/>
              <a:gd name="T6" fmla="*/ 40 w 589"/>
              <a:gd name="T7" fmla="*/ 619 h 660"/>
              <a:gd name="T8" fmla="*/ 0 w 589"/>
              <a:gd name="T9" fmla="*/ 517 h 660"/>
              <a:gd name="T10" fmla="*/ 30 w 589"/>
              <a:gd name="T11" fmla="*/ 92 h 660"/>
              <a:gd name="T12" fmla="*/ 131 w 589"/>
              <a:gd name="T13" fmla="*/ 0 h 660"/>
              <a:gd name="T14" fmla="*/ 456 w 589"/>
              <a:gd name="T15" fmla="*/ 0 h 660"/>
              <a:gd name="T16" fmla="*/ 557 w 589"/>
              <a:gd name="T17" fmla="*/ 92 h 660"/>
              <a:gd name="T18" fmla="*/ 578 w 589"/>
              <a:gd name="T19" fmla="*/ 517 h 660"/>
              <a:gd name="T20" fmla="*/ 547 w 589"/>
              <a:gd name="T21" fmla="*/ 619 h 660"/>
              <a:gd name="T22" fmla="*/ 446 w 589"/>
              <a:gd name="T23" fmla="*/ 659 h 660"/>
              <a:gd name="T24" fmla="*/ 131 w 589"/>
              <a:gd name="T25" fmla="*/ 61 h 660"/>
              <a:gd name="T26" fmla="*/ 131 w 589"/>
              <a:gd name="T27" fmla="*/ 61 h 660"/>
              <a:gd name="T28" fmla="*/ 91 w 589"/>
              <a:gd name="T29" fmla="*/ 102 h 660"/>
              <a:gd name="T30" fmla="*/ 70 w 589"/>
              <a:gd name="T31" fmla="*/ 528 h 660"/>
              <a:gd name="T32" fmla="*/ 81 w 589"/>
              <a:gd name="T33" fmla="*/ 578 h 660"/>
              <a:gd name="T34" fmla="*/ 131 w 589"/>
              <a:gd name="T35" fmla="*/ 598 h 660"/>
              <a:gd name="T36" fmla="*/ 446 w 589"/>
              <a:gd name="T37" fmla="*/ 598 h 660"/>
              <a:gd name="T38" fmla="*/ 497 w 589"/>
              <a:gd name="T39" fmla="*/ 578 h 660"/>
              <a:gd name="T40" fmla="*/ 517 w 589"/>
              <a:gd name="T41" fmla="*/ 528 h 660"/>
              <a:gd name="T42" fmla="*/ 497 w 589"/>
              <a:gd name="T43" fmla="*/ 102 h 660"/>
              <a:gd name="T44" fmla="*/ 456 w 589"/>
              <a:gd name="T45" fmla="*/ 61 h 660"/>
              <a:gd name="T46" fmla="*/ 131 w 589"/>
              <a:gd name="T47" fmla="*/ 61 h 660"/>
              <a:gd name="T48" fmla="*/ 446 w 589"/>
              <a:gd name="T49" fmla="*/ 65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89" h="660">
                <a:moveTo>
                  <a:pt x="446" y="659"/>
                </a:moveTo>
                <a:lnTo>
                  <a:pt x="446" y="659"/>
                </a:lnTo>
                <a:cubicBezTo>
                  <a:pt x="131" y="659"/>
                  <a:pt x="131" y="659"/>
                  <a:pt x="131" y="659"/>
                </a:cubicBezTo>
                <a:cubicBezTo>
                  <a:pt x="101" y="659"/>
                  <a:pt x="60" y="649"/>
                  <a:pt x="40" y="619"/>
                </a:cubicBezTo>
                <a:cubicBezTo>
                  <a:pt x="10" y="588"/>
                  <a:pt x="0" y="558"/>
                  <a:pt x="0" y="517"/>
                </a:cubicBezTo>
                <a:cubicBezTo>
                  <a:pt x="30" y="92"/>
                  <a:pt x="30" y="92"/>
                  <a:pt x="30" y="92"/>
                </a:cubicBezTo>
                <a:cubicBezTo>
                  <a:pt x="30" y="41"/>
                  <a:pt x="70" y="0"/>
                  <a:pt x="131" y="0"/>
                </a:cubicBezTo>
                <a:cubicBezTo>
                  <a:pt x="456" y="0"/>
                  <a:pt x="456" y="0"/>
                  <a:pt x="456" y="0"/>
                </a:cubicBezTo>
                <a:cubicBezTo>
                  <a:pt x="507" y="0"/>
                  <a:pt x="557" y="41"/>
                  <a:pt x="557" y="92"/>
                </a:cubicBezTo>
                <a:cubicBezTo>
                  <a:pt x="578" y="517"/>
                  <a:pt x="578" y="517"/>
                  <a:pt x="578" y="517"/>
                </a:cubicBezTo>
                <a:cubicBezTo>
                  <a:pt x="588" y="558"/>
                  <a:pt x="568" y="588"/>
                  <a:pt x="547" y="619"/>
                </a:cubicBezTo>
                <a:cubicBezTo>
                  <a:pt x="517" y="649"/>
                  <a:pt x="486" y="659"/>
                  <a:pt x="446" y="659"/>
                </a:cubicBezTo>
                <a:lnTo>
                  <a:pt x="131" y="61"/>
                </a:lnTo>
                <a:lnTo>
                  <a:pt x="131" y="61"/>
                </a:lnTo>
                <a:cubicBezTo>
                  <a:pt x="111" y="61"/>
                  <a:pt x="91" y="82"/>
                  <a:pt x="91" y="102"/>
                </a:cubicBezTo>
                <a:cubicBezTo>
                  <a:pt x="70" y="528"/>
                  <a:pt x="70" y="528"/>
                  <a:pt x="70" y="528"/>
                </a:cubicBezTo>
                <a:cubicBezTo>
                  <a:pt x="70" y="548"/>
                  <a:pt x="70" y="558"/>
                  <a:pt x="81" y="578"/>
                </a:cubicBezTo>
                <a:cubicBezTo>
                  <a:pt x="101" y="588"/>
                  <a:pt x="121" y="598"/>
                  <a:pt x="131" y="598"/>
                </a:cubicBezTo>
                <a:cubicBezTo>
                  <a:pt x="446" y="598"/>
                  <a:pt x="446" y="598"/>
                  <a:pt x="446" y="598"/>
                </a:cubicBezTo>
                <a:cubicBezTo>
                  <a:pt x="466" y="598"/>
                  <a:pt x="486" y="588"/>
                  <a:pt x="497" y="578"/>
                </a:cubicBezTo>
                <a:cubicBezTo>
                  <a:pt x="517" y="558"/>
                  <a:pt x="517" y="548"/>
                  <a:pt x="517" y="528"/>
                </a:cubicBezTo>
                <a:cubicBezTo>
                  <a:pt x="497" y="102"/>
                  <a:pt x="497" y="102"/>
                  <a:pt x="497" y="102"/>
                </a:cubicBezTo>
                <a:cubicBezTo>
                  <a:pt x="497" y="82"/>
                  <a:pt x="476" y="61"/>
                  <a:pt x="456" y="61"/>
                </a:cubicBezTo>
                <a:cubicBezTo>
                  <a:pt x="131" y="61"/>
                  <a:pt x="131" y="61"/>
                  <a:pt x="131" y="61"/>
                </a:cubicBezTo>
                <a:lnTo>
                  <a:pt x="446" y="6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F6C30C40-5BB9-A240-8DAF-D75D2178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247" y="1568564"/>
            <a:ext cx="287228" cy="304904"/>
          </a:xfrm>
          <a:custGeom>
            <a:avLst/>
            <a:gdLst>
              <a:gd name="T0" fmla="*/ 253 w 285"/>
              <a:gd name="T1" fmla="*/ 304 h 305"/>
              <a:gd name="T2" fmla="*/ 253 w 285"/>
              <a:gd name="T3" fmla="*/ 304 h 305"/>
              <a:gd name="T4" fmla="*/ 223 w 285"/>
              <a:gd name="T5" fmla="*/ 274 h 305"/>
              <a:gd name="T6" fmla="*/ 223 w 285"/>
              <a:gd name="T7" fmla="*/ 152 h 305"/>
              <a:gd name="T8" fmla="*/ 152 w 285"/>
              <a:gd name="T9" fmla="*/ 71 h 305"/>
              <a:gd name="T10" fmla="*/ 61 w 285"/>
              <a:gd name="T11" fmla="*/ 152 h 305"/>
              <a:gd name="T12" fmla="*/ 61 w 285"/>
              <a:gd name="T13" fmla="*/ 274 h 305"/>
              <a:gd name="T14" fmla="*/ 30 w 285"/>
              <a:gd name="T15" fmla="*/ 304 h 305"/>
              <a:gd name="T16" fmla="*/ 0 w 285"/>
              <a:gd name="T17" fmla="*/ 274 h 305"/>
              <a:gd name="T18" fmla="*/ 0 w 285"/>
              <a:gd name="T19" fmla="*/ 152 h 305"/>
              <a:gd name="T20" fmla="*/ 132 w 285"/>
              <a:gd name="T21" fmla="*/ 0 h 305"/>
              <a:gd name="T22" fmla="*/ 284 w 285"/>
              <a:gd name="T23" fmla="*/ 152 h 305"/>
              <a:gd name="T24" fmla="*/ 284 w 285"/>
              <a:gd name="T25" fmla="*/ 274 h 305"/>
              <a:gd name="T26" fmla="*/ 253 w 285"/>
              <a:gd name="T27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5" h="305">
                <a:moveTo>
                  <a:pt x="253" y="304"/>
                </a:moveTo>
                <a:lnTo>
                  <a:pt x="253" y="304"/>
                </a:lnTo>
                <a:cubicBezTo>
                  <a:pt x="233" y="304"/>
                  <a:pt x="223" y="294"/>
                  <a:pt x="223" y="274"/>
                </a:cubicBezTo>
                <a:cubicBezTo>
                  <a:pt x="223" y="152"/>
                  <a:pt x="223" y="152"/>
                  <a:pt x="223" y="152"/>
                </a:cubicBezTo>
                <a:cubicBezTo>
                  <a:pt x="223" y="112"/>
                  <a:pt x="192" y="71"/>
                  <a:pt x="152" y="71"/>
                </a:cubicBezTo>
                <a:cubicBezTo>
                  <a:pt x="101" y="61"/>
                  <a:pt x="61" y="102"/>
                  <a:pt x="61" y="152"/>
                </a:cubicBezTo>
                <a:cubicBezTo>
                  <a:pt x="61" y="274"/>
                  <a:pt x="61" y="274"/>
                  <a:pt x="61" y="274"/>
                </a:cubicBezTo>
                <a:cubicBezTo>
                  <a:pt x="61" y="294"/>
                  <a:pt x="51" y="304"/>
                  <a:pt x="30" y="304"/>
                </a:cubicBezTo>
                <a:cubicBezTo>
                  <a:pt x="10" y="304"/>
                  <a:pt x="0" y="294"/>
                  <a:pt x="0" y="27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71"/>
                  <a:pt x="61" y="10"/>
                  <a:pt x="132" y="0"/>
                </a:cubicBezTo>
                <a:cubicBezTo>
                  <a:pt x="213" y="0"/>
                  <a:pt x="284" y="61"/>
                  <a:pt x="284" y="152"/>
                </a:cubicBezTo>
                <a:cubicBezTo>
                  <a:pt x="284" y="274"/>
                  <a:pt x="284" y="274"/>
                  <a:pt x="284" y="274"/>
                </a:cubicBezTo>
                <a:cubicBezTo>
                  <a:pt x="284" y="294"/>
                  <a:pt x="273" y="304"/>
                  <a:pt x="253" y="3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ED33A184-75AC-9C45-9AF1-12F348E9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4280" y="3928263"/>
            <a:ext cx="243042" cy="344675"/>
          </a:xfrm>
          <a:custGeom>
            <a:avLst/>
            <a:gdLst>
              <a:gd name="T0" fmla="*/ 243 w 244"/>
              <a:gd name="T1" fmla="*/ 344 h 345"/>
              <a:gd name="T2" fmla="*/ 243 w 244"/>
              <a:gd name="T3" fmla="*/ 344 h 345"/>
              <a:gd name="T4" fmla="*/ 0 w 244"/>
              <a:gd name="T5" fmla="*/ 344 h 345"/>
              <a:gd name="T6" fmla="*/ 0 w 244"/>
              <a:gd name="T7" fmla="*/ 50 h 345"/>
              <a:gd name="T8" fmla="*/ 51 w 244"/>
              <a:gd name="T9" fmla="*/ 0 h 345"/>
              <a:gd name="T10" fmla="*/ 193 w 244"/>
              <a:gd name="T11" fmla="*/ 0 h 345"/>
              <a:gd name="T12" fmla="*/ 243 w 244"/>
              <a:gd name="T13" fmla="*/ 50 h 345"/>
              <a:gd name="T14" fmla="*/ 243 w 244"/>
              <a:gd name="T15" fmla="*/ 344 h 345"/>
              <a:gd name="T16" fmla="*/ 51 w 244"/>
              <a:gd name="T17" fmla="*/ 293 h 345"/>
              <a:gd name="T18" fmla="*/ 51 w 244"/>
              <a:gd name="T19" fmla="*/ 293 h 345"/>
              <a:gd name="T20" fmla="*/ 193 w 244"/>
              <a:gd name="T21" fmla="*/ 293 h 345"/>
              <a:gd name="T22" fmla="*/ 193 w 244"/>
              <a:gd name="T23" fmla="*/ 50 h 345"/>
              <a:gd name="T24" fmla="*/ 193 w 244"/>
              <a:gd name="T25" fmla="*/ 50 h 345"/>
              <a:gd name="T26" fmla="*/ 51 w 244"/>
              <a:gd name="T27" fmla="*/ 50 h 345"/>
              <a:gd name="T28" fmla="*/ 51 w 244"/>
              <a:gd name="T29" fmla="*/ 50 h 345"/>
              <a:gd name="T30" fmla="*/ 51 w 244"/>
              <a:gd name="T31" fmla="*/ 293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4" h="345">
                <a:moveTo>
                  <a:pt x="243" y="344"/>
                </a:moveTo>
                <a:lnTo>
                  <a:pt x="243" y="344"/>
                </a:lnTo>
                <a:cubicBezTo>
                  <a:pt x="0" y="344"/>
                  <a:pt x="0" y="344"/>
                  <a:pt x="0" y="34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0"/>
                  <a:pt x="20" y="0"/>
                  <a:pt x="51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213" y="0"/>
                  <a:pt x="243" y="20"/>
                  <a:pt x="243" y="50"/>
                </a:cubicBezTo>
                <a:lnTo>
                  <a:pt x="243" y="344"/>
                </a:lnTo>
                <a:close/>
                <a:moveTo>
                  <a:pt x="51" y="293"/>
                </a:moveTo>
                <a:lnTo>
                  <a:pt x="51" y="293"/>
                </a:lnTo>
                <a:cubicBezTo>
                  <a:pt x="193" y="293"/>
                  <a:pt x="193" y="293"/>
                  <a:pt x="193" y="293"/>
                </a:cubicBezTo>
                <a:cubicBezTo>
                  <a:pt x="193" y="50"/>
                  <a:pt x="193" y="50"/>
                  <a:pt x="193" y="50"/>
                </a:cubicBezTo>
                <a:lnTo>
                  <a:pt x="193" y="50"/>
                </a:lnTo>
                <a:cubicBezTo>
                  <a:pt x="51" y="50"/>
                  <a:pt x="51" y="50"/>
                  <a:pt x="51" y="50"/>
                </a:cubicBezTo>
                <a:lnTo>
                  <a:pt x="51" y="50"/>
                </a:lnTo>
                <a:lnTo>
                  <a:pt x="51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1499071-22C2-5148-AC0E-EEEF2B74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2173" y="3835465"/>
            <a:ext cx="702608" cy="437474"/>
          </a:xfrm>
          <a:custGeom>
            <a:avLst/>
            <a:gdLst>
              <a:gd name="T0" fmla="*/ 629 w 701"/>
              <a:gd name="T1" fmla="*/ 436 h 437"/>
              <a:gd name="T2" fmla="*/ 629 w 701"/>
              <a:gd name="T3" fmla="*/ 436 h 437"/>
              <a:gd name="T4" fmla="*/ 71 w 701"/>
              <a:gd name="T5" fmla="*/ 436 h 437"/>
              <a:gd name="T6" fmla="*/ 0 w 701"/>
              <a:gd name="T7" fmla="*/ 365 h 437"/>
              <a:gd name="T8" fmla="*/ 0 w 701"/>
              <a:gd name="T9" fmla="*/ 81 h 437"/>
              <a:gd name="T10" fmla="*/ 30 w 701"/>
              <a:gd name="T11" fmla="*/ 51 h 437"/>
              <a:gd name="T12" fmla="*/ 61 w 701"/>
              <a:gd name="T13" fmla="*/ 81 h 437"/>
              <a:gd name="T14" fmla="*/ 61 w 701"/>
              <a:gd name="T15" fmla="*/ 365 h 437"/>
              <a:gd name="T16" fmla="*/ 71 w 701"/>
              <a:gd name="T17" fmla="*/ 375 h 437"/>
              <a:gd name="T18" fmla="*/ 629 w 701"/>
              <a:gd name="T19" fmla="*/ 375 h 437"/>
              <a:gd name="T20" fmla="*/ 629 w 701"/>
              <a:gd name="T21" fmla="*/ 365 h 437"/>
              <a:gd name="T22" fmla="*/ 629 w 701"/>
              <a:gd name="T23" fmla="*/ 0 h 437"/>
              <a:gd name="T24" fmla="*/ 700 w 701"/>
              <a:gd name="T25" fmla="*/ 0 h 437"/>
              <a:gd name="T26" fmla="*/ 700 w 701"/>
              <a:gd name="T27" fmla="*/ 365 h 437"/>
              <a:gd name="T28" fmla="*/ 629 w 701"/>
              <a:gd name="T29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1" h="437">
                <a:moveTo>
                  <a:pt x="629" y="436"/>
                </a:moveTo>
                <a:lnTo>
                  <a:pt x="629" y="436"/>
                </a:lnTo>
                <a:cubicBezTo>
                  <a:pt x="71" y="436"/>
                  <a:pt x="71" y="436"/>
                  <a:pt x="71" y="436"/>
                </a:cubicBezTo>
                <a:cubicBezTo>
                  <a:pt x="30" y="436"/>
                  <a:pt x="0" y="406"/>
                  <a:pt x="0" y="365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1"/>
                  <a:pt x="10" y="51"/>
                  <a:pt x="30" y="51"/>
                </a:cubicBezTo>
                <a:cubicBezTo>
                  <a:pt x="41" y="51"/>
                  <a:pt x="61" y="61"/>
                  <a:pt x="61" y="81"/>
                </a:cubicBezTo>
                <a:cubicBezTo>
                  <a:pt x="61" y="365"/>
                  <a:pt x="61" y="365"/>
                  <a:pt x="61" y="365"/>
                </a:cubicBezTo>
                <a:cubicBezTo>
                  <a:pt x="61" y="375"/>
                  <a:pt x="61" y="375"/>
                  <a:pt x="71" y="375"/>
                </a:cubicBezTo>
                <a:cubicBezTo>
                  <a:pt x="629" y="375"/>
                  <a:pt x="629" y="375"/>
                  <a:pt x="629" y="375"/>
                </a:cubicBezTo>
                <a:cubicBezTo>
                  <a:pt x="629" y="375"/>
                  <a:pt x="629" y="375"/>
                  <a:pt x="629" y="365"/>
                </a:cubicBezTo>
                <a:cubicBezTo>
                  <a:pt x="629" y="0"/>
                  <a:pt x="629" y="0"/>
                  <a:pt x="629" y="0"/>
                </a:cubicBezTo>
                <a:cubicBezTo>
                  <a:pt x="700" y="0"/>
                  <a:pt x="700" y="0"/>
                  <a:pt x="700" y="0"/>
                </a:cubicBezTo>
                <a:cubicBezTo>
                  <a:pt x="700" y="365"/>
                  <a:pt x="700" y="365"/>
                  <a:pt x="700" y="365"/>
                </a:cubicBezTo>
                <a:cubicBezTo>
                  <a:pt x="700" y="406"/>
                  <a:pt x="669" y="436"/>
                  <a:pt x="629" y="4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7966F1C-2C62-9D40-AD88-458D5505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0308" y="3539399"/>
            <a:ext cx="804242" cy="335837"/>
          </a:xfrm>
          <a:custGeom>
            <a:avLst/>
            <a:gdLst>
              <a:gd name="T0" fmla="*/ 680 w 802"/>
              <a:gd name="T1" fmla="*/ 335 h 336"/>
              <a:gd name="T2" fmla="*/ 680 w 802"/>
              <a:gd name="T3" fmla="*/ 335 h 336"/>
              <a:gd name="T4" fmla="*/ 588 w 802"/>
              <a:gd name="T5" fmla="*/ 284 h 336"/>
              <a:gd name="T6" fmla="*/ 497 w 802"/>
              <a:gd name="T7" fmla="*/ 325 h 336"/>
              <a:gd name="T8" fmla="*/ 406 w 802"/>
              <a:gd name="T9" fmla="*/ 284 h 336"/>
              <a:gd name="T10" fmla="*/ 304 w 802"/>
              <a:gd name="T11" fmla="*/ 325 h 336"/>
              <a:gd name="T12" fmla="*/ 213 w 802"/>
              <a:gd name="T13" fmla="*/ 284 h 336"/>
              <a:gd name="T14" fmla="*/ 112 w 802"/>
              <a:gd name="T15" fmla="*/ 325 h 336"/>
              <a:gd name="T16" fmla="*/ 0 w 802"/>
              <a:gd name="T17" fmla="*/ 203 h 336"/>
              <a:gd name="T18" fmla="*/ 0 w 802"/>
              <a:gd name="T19" fmla="*/ 193 h 336"/>
              <a:gd name="T20" fmla="*/ 112 w 802"/>
              <a:gd name="T21" fmla="*/ 31 h 336"/>
              <a:gd name="T22" fmla="*/ 162 w 802"/>
              <a:gd name="T23" fmla="*/ 0 h 336"/>
              <a:gd name="T24" fmla="*/ 639 w 802"/>
              <a:gd name="T25" fmla="*/ 0 h 336"/>
              <a:gd name="T26" fmla="*/ 639 w 802"/>
              <a:gd name="T27" fmla="*/ 0 h 336"/>
              <a:gd name="T28" fmla="*/ 700 w 802"/>
              <a:gd name="T29" fmla="*/ 31 h 336"/>
              <a:gd name="T30" fmla="*/ 801 w 802"/>
              <a:gd name="T31" fmla="*/ 193 h 336"/>
              <a:gd name="T32" fmla="*/ 801 w 802"/>
              <a:gd name="T33" fmla="*/ 203 h 336"/>
              <a:gd name="T34" fmla="*/ 690 w 802"/>
              <a:gd name="T35" fmla="*/ 335 h 336"/>
              <a:gd name="T36" fmla="*/ 680 w 802"/>
              <a:gd name="T37" fmla="*/ 335 h 336"/>
              <a:gd name="T38" fmla="*/ 588 w 802"/>
              <a:gd name="T39" fmla="*/ 203 h 336"/>
              <a:gd name="T40" fmla="*/ 588 w 802"/>
              <a:gd name="T41" fmla="*/ 203 h 336"/>
              <a:gd name="T42" fmla="*/ 588 w 802"/>
              <a:gd name="T43" fmla="*/ 203 h 336"/>
              <a:gd name="T44" fmla="*/ 619 w 802"/>
              <a:gd name="T45" fmla="*/ 233 h 336"/>
              <a:gd name="T46" fmla="*/ 680 w 802"/>
              <a:gd name="T47" fmla="*/ 264 h 336"/>
              <a:gd name="T48" fmla="*/ 740 w 802"/>
              <a:gd name="T49" fmla="*/ 213 h 336"/>
              <a:gd name="T50" fmla="*/ 639 w 802"/>
              <a:gd name="T51" fmla="*/ 61 h 336"/>
              <a:gd name="T52" fmla="*/ 162 w 802"/>
              <a:gd name="T53" fmla="*/ 61 h 336"/>
              <a:gd name="T54" fmla="*/ 162 w 802"/>
              <a:gd name="T55" fmla="*/ 61 h 336"/>
              <a:gd name="T56" fmla="*/ 61 w 802"/>
              <a:gd name="T57" fmla="*/ 203 h 336"/>
              <a:gd name="T58" fmla="*/ 122 w 802"/>
              <a:gd name="T59" fmla="*/ 264 h 336"/>
              <a:gd name="T60" fmla="*/ 183 w 802"/>
              <a:gd name="T61" fmla="*/ 223 h 336"/>
              <a:gd name="T62" fmla="*/ 213 w 802"/>
              <a:gd name="T63" fmla="*/ 203 h 336"/>
              <a:gd name="T64" fmla="*/ 213 w 802"/>
              <a:gd name="T65" fmla="*/ 203 h 336"/>
              <a:gd name="T66" fmla="*/ 254 w 802"/>
              <a:gd name="T67" fmla="*/ 223 h 336"/>
              <a:gd name="T68" fmla="*/ 304 w 802"/>
              <a:gd name="T69" fmla="*/ 264 h 336"/>
              <a:gd name="T70" fmla="*/ 365 w 802"/>
              <a:gd name="T71" fmla="*/ 223 h 336"/>
              <a:gd name="T72" fmla="*/ 406 w 802"/>
              <a:gd name="T73" fmla="*/ 203 h 336"/>
              <a:gd name="T74" fmla="*/ 406 w 802"/>
              <a:gd name="T75" fmla="*/ 203 h 336"/>
              <a:gd name="T76" fmla="*/ 436 w 802"/>
              <a:gd name="T77" fmla="*/ 223 h 336"/>
              <a:gd name="T78" fmla="*/ 497 w 802"/>
              <a:gd name="T79" fmla="*/ 264 h 336"/>
              <a:gd name="T80" fmla="*/ 548 w 802"/>
              <a:gd name="T81" fmla="*/ 233 h 336"/>
              <a:gd name="T82" fmla="*/ 588 w 802"/>
              <a:gd name="T83" fmla="*/ 203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2" h="336">
                <a:moveTo>
                  <a:pt x="680" y="335"/>
                </a:moveTo>
                <a:lnTo>
                  <a:pt x="680" y="335"/>
                </a:lnTo>
                <a:cubicBezTo>
                  <a:pt x="639" y="335"/>
                  <a:pt x="609" y="314"/>
                  <a:pt x="588" y="284"/>
                </a:cubicBezTo>
                <a:cubicBezTo>
                  <a:pt x="558" y="314"/>
                  <a:pt x="527" y="325"/>
                  <a:pt x="497" y="325"/>
                </a:cubicBezTo>
                <a:cubicBezTo>
                  <a:pt x="456" y="325"/>
                  <a:pt x="426" y="314"/>
                  <a:pt x="406" y="284"/>
                </a:cubicBezTo>
                <a:cubicBezTo>
                  <a:pt x="375" y="314"/>
                  <a:pt x="345" y="325"/>
                  <a:pt x="304" y="325"/>
                </a:cubicBezTo>
                <a:cubicBezTo>
                  <a:pt x="274" y="325"/>
                  <a:pt x="244" y="314"/>
                  <a:pt x="213" y="284"/>
                </a:cubicBezTo>
                <a:cubicBezTo>
                  <a:pt x="193" y="314"/>
                  <a:pt x="152" y="335"/>
                  <a:pt x="112" y="325"/>
                </a:cubicBezTo>
                <a:cubicBezTo>
                  <a:pt x="51" y="325"/>
                  <a:pt x="0" y="264"/>
                  <a:pt x="0" y="203"/>
                </a:cubicBezTo>
                <a:cubicBezTo>
                  <a:pt x="0" y="193"/>
                  <a:pt x="0" y="193"/>
                  <a:pt x="0" y="193"/>
                </a:cubicBezTo>
                <a:cubicBezTo>
                  <a:pt x="112" y="31"/>
                  <a:pt x="112" y="31"/>
                  <a:pt x="112" y="31"/>
                </a:cubicBezTo>
                <a:cubicBezTo>
                  <a:pt x="122" y="10"/>
                  <a:pt x="142" y="0"/>
                  <a:pt x="162" y="0"/>
                </a:cubicBezTo>
                <a:cubicBezTo>
                  <a:pt x="639" y="0"/>
                  <a:pt x="639" y="0"/>
                  <a:pt x="639" y="0"/>
                </a:cubicBezTo>
                <a:lnTo>
                  <a:pt x="639" y="0"/>
                </a:lnTo>
                <a:cubicBezTo>
                  <a:pt x="659" y="0"/>
                  <a:pt x="680" y="10"/>
                  <a:pt x="700" y="31"/>
                </a:cubicBezTo>
                <a:cubicBezTo>
                  <a:pt x="801" y="193"/>
                  <a:pt x="801" y="193"/>
                  <a:pt x="801" y="193"/>
                </a:cubicBezTo>
                <a:cubicBezTo>
                  <a:pt x="801" y="203"/>
                  <a:pt x="801" y="203"/>
                  <a:pt x="801" y="203"/>
                </a:cubicBezTo>
                <a:cubicBezTo>
                  <a:pt x="801" y="264"/>
                  <a:pt x="750" y="325"/>
                  <a:pt x="690" y="335"/>
                </a:cubicBezTo>
                <a:cubicBezTo>
                  <a:pt x="680" y="335"/>
                  <a:pt x="680" y="335"/>
                  <a:pt x="680" y="335"/>
                </a:cubicBezTo>
                <a:close/>
                <a:moveTo>
                  <a:pt x="588" y="203"/>
                </a:moveTo>
                <a:lnTo>
                  <a:pt x="588" y="203"/>
                </a:lnTo>
                <a:lnTo>
                  <a:pt x="588" y="203"/>
                </a:lnTo>
                <a:cubicBezTo>
                  <a:pt x="599" y="203"/>
                  <a:pt x="619" y="213"/>
                  <a:pt x="619" y="233"/>
                </a:cubicBezTo>
                <a:cubicBezTo>
                  <a:pt x="629" y="254"/>
                  <a:pt x="659" y="264"/>
                  <a:pt x="680" y="264"/>
                </a:cubicBezTo>
                <a:cubicBezTo>
                  <a:pt x="710" y="264"/>
                  <a:pt x="730" y="243"/>
                  <a:pt x="740" y="213"/>
                </a:cubicBezTo>
                <a:cubicBezTo>
                  <a:pt x="639" y="61"/>
                  <a:pt x="639" y="61"/>
                  <a:pt x="639" y="61"/>
                </a:cubicBezTo>
                <a:cubicBezTo>
                  <a:pt x="162" y="61"/>
                  <a:pt x="162" y="61"/>
                  <a:pt x="162" y="61"/>
                </a:cubicBezTo>
                <a:lnTo>
                  <a:pt x="162" y="61"/>
                </a:lnTo>
                <a:cubicBezTo>
                  <a:pt x="61" y="203"/>
                  <a:pt x="61" y="203"/>
                  <a:pt x="61" y="203"/>
                </a:cubicBezTo>
                <a:cubicBezTo>
                  <a:pt x="71" y="233"/>
                  <a:pt x="91" y="264"/>
                  <a:pt x="122" y="264"/>
                </a:cubicBezTo>
                <a:cubicBezTo>
                  <a:pt x="142" y="264"/>
                  <a:pt x="173" y="254"/>
                  <a:pt x="183" y="223"/>
                </a:cubicBezTo>
                <a:cubicBezTo>
                  <a:pt x="183" y="213"/>
                  <a:pt x="203" y="203"/>
                  <a:pt x="213" y="203"/>
                </a:cubicBezTo>
                <a:lnTo>
                  <a:pt x="213" y="203"/>
                </a:lnTo>
                <a:cubicBezTo>
                  <a:pt x="234" y="203"/>
                  <a:pt x="244" y="213"/>
                  <a:pt x="254" y="223"/>
                </a:cubicBezTo>
                <a:cubicBezTo>
                  <a:pt x="264" y="254"/>
                  <a:pt x="284" y="264"/>
                  <a:pt x="304" y="264"/>
                </a:cubicBezTo>
                <a:cubicBezTo>
                  <a:pt x="335" y="264"/>
                  <a:pt x="355" y="254"/>
                  <a:pt x="365" y="223"/>
                </a:cubicBezTo>
                <a:cubicBezTo>
                  <a:pt x="375" y="213"/>
                  <a:pt x="386" y="203"/>
                  <a:pt x="406" y="203"/>
                </a:cubicBezTo>
                <a:lnTo>
                  <a:pt x="406" y="203"/>
                </a:lnTo>
                <a:cubicBezTo>
                  <a:pt x="416" y="203"/>
                  <a:pt x="436" y="213"/>
                  <a:pt x="436" y="223"/>
                </a:cubicBezTo>
                <a:cubicBezTo>
                  <a:pt x="446" y="254"/>
                  <a:pt x="467" y="264"/>
                  <a:pt x="497" y="264"/>
                </a:cubicBezTo>
                <a:cubicBezTo>
                  <a:pt x="517" y="264"/>
                  <a:pt x="538" y="254"/>
                  <a:pt x="548" y="233"/>
                </a:cubicBezTo>
                <a:cubicBezTo>
                  <a:pt x="558" y="213"/>
                  <a:pt x="568" y="203"/>
                  <a:pt x="588" y="2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E8DF9044-2CEA-A442-9F3D-168C8FDAF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1622" y="7176162"/>
            <a:ext cx="733539" cy="83961"/>
          </a:xfrm>
          <a:custGeom>
            <a:avLst/>
            <a:gdLst>
              <a:gd name="T0" fmla="*/ 730 w 731"/>
              <a:gd name="T1" fmla="*/ 81 h 82"/>
              <a:gd name="T2" fmla="*/ 0 w 731"/>
              <a:gd name="T3" fmla="*/ 81 h 82"/>
              <a:gd name="T4" fmla="*/ 0 w 731"/>
              <a:gd name="T5" fmla="*/ 0 h 82"/>
              <a:gd name="T6" fmla="*/ 730 w 731"/>
              <a:gd name="T7" fmla="*/ 0 h 82"/>
              <a:gd name="T8" fmla="*/ 730 w 731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1" h="82">
                <a:moveTo>
                  <a:pt x="730" y="81"/>
                </a:moveTo>
                <a:lnTo>
                  <a:pt x="0" y="81"/>
                </a:lnTo>
                <a:lnTo>
                  <a:pt x="0" y="0"/>
                </a:lnTo>
                <a:lnTo>
                  <a:pt x="730" y="0"/>
                </a:lnTo>
                <a:lnTo>
                  <a:pt x="730" y="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2EAB821A-2D2D-584E-AE2E-0D4C02300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1622" y="7176162"/>
            <a:ext cx="733539" cy="83961"/>
          </a:xfrm>
          <a:custGeom>
            <a:avLst/>
            <a:gdLst>
              <a:gd name="T0" fmla="*/ 730 w 731"/>
              <a:gd name="T1" fmla="*/ 81 h 82"/>
              <a:gd name="T2" fmla="*/ 0 w 731"/>
              <a:gd name="T3" fmla="*/ 81 h 82"/>
              <a:gd name="T4" fmla="*/ 0 w 731"/>
              <a:gd name="T5" fmla="*/ 0 h 82"/>
              <a:gd name="T6" fmla="*/ 730 w 731"/>
              <a:gd name="T7" fmla="*/ 0 h 82"/>
              <a:gd name="T8" fmla="*/ 730 w 731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1" h="82">
                <a:moveTo>
                  <a:pt x="730" y="81"/>
                </a:moveTo>
                <a:lnTo>
                  <a:pt x="0" y="81"/>
                </a:lnTo>
                <a:lnTo>
                  <a:pt x="0" y="0"/>
                </a:lnTo>
                <a:lnTo>
                  <a:pt x="730" y="0"/>
                </a:lnTo>
                <a:lnTo>
                  <a:pt x="730" y="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9E406F75-69E3-8E46-9905-0F783FEA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5580" y="7392690"/>
            <a:ext cx="154663" cy="61865"/>
          </a:xfrm>
          <a:custGeom>
            <a:avLst/>
            <a:gdLst>
              <a:gd name="T0" fmla="*/ 122 w 153"/>
              <a:gd name="T1" fmla="*/ 61 h 62"/>
              <a:gd name="T2" fmla="*/ 122 w 153"/>
              <a:gd name="T3" fmla="*/ 61 h 62"/>
              <a:gd name="T4" fmla="*/ 31 w 153"/>
              <a:gd name="T5" fmla="*/ 61 h 62"/>
              <a:gd name="T6" fmla="*/ 0 w 153"/>
              <a:gd name="T7" fmla="*/ 30 h 62"/>
              <a:gd name="T8" fmla="*/ 31 w 153"/>
              <a:gd name="T9" fmla="*/ 0 h 62"/>
              <a:gd name="T10" fmla="*/ 122 w 153"/>
              <a:gd name="T11" fmla="*/ 0 h 62"/>
              <a:gd name="T12" fmla="*/ 152 w 153"/>
              <a:gd name="T13" fmla="*/ 30 h 62"/>
              <a:gd name="T14" fmla="*/ 122 w 153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62">
                <a:moveTo>
                  <a:pt x="122" y="61"/>
                </a:moveTo>
                <a:lnTo>
                  <a:pt x="122" y="61"/>
                </a:lnTo>
                <a:cubicBezTo>
                  <a:pt x="31" y="61"/>
                  <a:pt x="31" y="61"/>
                  <a:pt x="31" y="61"/>
                </a:cubicBezTo>
                <a:cubicBezTo>
                  <a:pt x="10" y="61"/>
                  <a:pt x="0" y="50"/>
                  <a:pt x="0" y="30"/>
                </a:cubicBezTo>
                <a:cubicBezTo>
                  <a:pt x="0" y="10"/>
                  <a:pt x="10" y="0"/>
                  <a:pt x="31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2" y="0"/>
                  <a:pt x="152" y="10"/>
                  <a:pt x="152" y="30"/>
                </a:cubicBezTo>
                <a:cubicBezTo>
                  <a:pt x="152" y="50"/>
                  <a:pt x="132" y="61"/>
                  <a:pt x="122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B1A998DB-E836-1E4E-8CD0-FD0509BA4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1850" y="6964054"/>
            <a:ext cx="804242" cy="609810"/>
          </a:xfrm>
          <a:custGeom>
            <a:avLst/>
            <a:gdLst>
              <a:gd name="T0" fmla="*/ 680 w 803"/>
              <a:gd name="T1" fmla="*/ 608 h 609"/>
              <a:gd name="T2" fmla="*/ 680 w 803"/>
              <a:gd name="T3" fmla="*/ 608 h 609"/>
              <a:gd name="T4" fmla="*/ 122 w 803"/>
              <a:gd name="T5" fmla="*/ 608 h 609"/>
              <a:gd name="T6" fmla="*/ 0 w 803"/>
              <a:gd name="T7" fmla="*/ 497 h 609"/>
              <a:gd name="T8" fmla="*/ 0 w 803"/>
              <a:gd name="T9" fmla="*/ 122 h 609"/>
              <a:gd name="T10" fmla="*/ 122 w 803"/>
              <a:gd name="T11" fmla="*/ 0 h 609"/>
              <a:gd name="T12" fmla="*/ 680 w 803"/>
              <a:gd name="T13" fmla="*/ 0 h 609"/>
              <a:gd name="T14" fmla="*/ 802 w 803"/>
              <a:gd name="T15" fmla="*/ 122 h 609"/>
              <a:gd name="T16" fmla="*/ 802 w 803"/>
              <a:gd name="T17" fmla="*/ 497 h 609"/>
              <a:gd name="T18" fmla="*/ 680 w 803"/>
              <a:gd name="T19" fmla="*/ 608 h 609"/>
              <a:gd name="T20" fmla="*/ 122 w 803"/>
              <a:gd name="T21" fmla="*/ 61 h 609"/>
              <a:gd name="T22" fmla="*/ 122 w 803"/>
              <a:gd name="T23" fmla="*/ 61 h 609"/>
              <a:gd name="T24" fmla="*/ 61 w 803"/>
              <a:gd name="T25" fmla="*/ 122 h 609"/>
              <a:gd name="T26" fmla="*/ 61 w 803"/>
              <a:gd name="T27" fmla="*/ 497 h 609"/>
              <a:gd name="T28" fmla="*/ 122 w 803"/>
              <a:gd name="T29" fmla="*/ 547 h 609"/>
              <a:gd name="T30" fmla="*/ 680 w 803"/>
              <a:gd name="T31" fmla="*/ 547 h 609"/>
              <a:gd name="T32" fmla="*/ 730 w 803"/>
              <a:gd name="T33" fmla="*/ 497 h 609"/>
              <a:gd name="T34" fmla="*/ 730 w 803"/>
              <a:gd name="T35" fmla="*/ 122 h 609"/>
              <a:gd name="T36" fmla="*/ 680 w 803"/>
              <a:gd name="T37" fmla="*/ 61 h 609"/>
              <a:gd name="T38" fmla="*/ 122 w 803"/>
              <a:gd name="T39" fmla="*/ 61 h 609"/>
              <a:gd name="T40" fmla="*/ 680 w 803"/>
              <a:gd name="T41" fmla="*/ 60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3" h="609">
                <a:moveTo>
                  <a:pt x="680" y="608"/>
                </a:moveTo>
                <a:lnTo>
                  <a:pt x="680" y="608"/>
                </a:lnTo>
                <a:cubicBezTo>
                  <a:pt x="122" y="608"/>
                  <a:pt x="122" y="608"/>
                  <a:pt x="122" y="608"/>
                </a:cubicBezTo>
                <a:cubicBezTo>
                  <a:pt x="51" y="608"/>
                  <a:pt x="0" y="558"/>
                  <a:pt x="0" y="497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1"/>
                  <a:pt x="51" y="0"/>
                  <a:pt x="122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741" y="0"/>
                  <a:pt x="802" y="51"/>
                  <a:pt x="802" y="122"/>
                </a:cubicBezTo>
                <a:cubicBezTo>
                  <a:pt x="802" y="497"/>
                  <a:pt x="802" y="497"/>
                  <a:pt x="802" y="497"/>
                </a:cubicBezTo>
                <a:cubicBezTo>
                  <a:pt x="802" y="558"/>
                  <a:pt x="741" y="608"/>
                  <a:pt x="680" y="608"/>
                </a:cubicBezTo>
                <a:lnTo>
                  <a:pt x="122" y="61"/>
                </a:lnTo>
                <a:lnTo>
                  <a:pt x="122" y="61"/>
                </a:lnTo>
                <a:cubicBezTo>
                  <a:pt x="92" y="61"/>
                  <a:pt x="61" y="91"/>
                  <a:pt x="61" y="122"/>
                </a:cubicBezTo>
                <a:cubicBezTo>
                  <a:pt x="61" y="497"/>
                  <a:pt x="61" y="497"/>
                  <a:pt x="61" y="497"/>
                </a:cubicBezTo>
                <a:cubicBezTo>
                  <a:pt x="61" y="527"/>
                  <a:pt x="92" y="547"/>
                  <a:pt x="122" y="547"/>
                </a:cubicBezTo>
                <a:cubicBezTo>
                  <a:pt x="680" y="547"/>
                  <a:pt x="680" y="547"/>
                  <a:pt x="680" y="547"/>
                </a:cubicBezTo>
                <a:cubicBezTo>
                  <a:pt x="710" y="547"/>
                  <a:pt x="730" y="527"/>
                  <a:pt x="730" y="497"/>
                </a:cubicBezTo>
                <a:cubicBezTo>
                  <a:pt x="730" y="122"/>
                  <a:pt x="730" y="122"/>
                  <a:pt x="730" y="122"/>
                </a:cubicBezTo>
                <a:cubicBezTo>
                  <a:pt x="730" y="91"/>
                  <a:pt x="710" y="61"/>
                  <a:pt x="680" y="61"/>
                </a:cubicBezTo>
                <a:cubicBezTo>
                  <a:pt x="122" y="61"/>
                  <a:pt x="122" y="61"/>
                  <a:pt x="122" y="61"/>
                </a:cubicBezTo>
                <a:lnTo>
                  <a:pt x="680" y="6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EF6ED3FF-6B17-D54E-BA88-E64E520C7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790" y="7534095"/>
            <a:ext cx="508174" cy="61865"/>
          </a:xfrm>
          <a:custGeom>
            <a:avLst/>
            <a:gdLst>
              <a:gd name="T0" fmla="*/ 507 w 508"/>
              <a:gd name="T1" fmla="*/ 61 h 62"/>
              <a:gd name="T2" fmla="*/ 0 w 508"/>
              <a:gd name="T3" fmla="*/ 61 h 62"/>
              <a:gd name="T4" fmla="*/ 0 w 508"/>
              <a:gd name="T5" fmla="*/ 0 h 62"/>
              <a:gd name="T6" fmla="*/ 507 w 508"/>
              <a:gd name="T7" fmla="*/ 0 h 62"/>
              <a:gd name="T8" fmla="*/ 507 w 508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" h="62">
                <a:moveTo>
                  <a:pt x="507" y="61"/>
                </a:moveTo>
                <a:lnTo>
                  <a:pt x="0" y="61"/>
                </a:lnTo>
                <a:lnTo>
                  <a:pt x="0" y="0"/>
                </a:lnTo>
                <a:lnTo>
                  <a:pt x="507" y="0"/>
                </a:lnTo>
                <a:lnTo>
                  <a:pt x="507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9048151-DD44-A442-BDCD-9035D9B29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790" y="7534095"/>
            <a:ext cx="508174" cy="61865"/>
          </a:xfrm>
          <a:custGeom>
            <a:avLst/>
            <a:gdLst>
              <a:gd name="T0" fmla="*/ 507 w 508"/>
              <a:gd name="T1" fmla="*/ 61 h 62"/>
              <a:gd name="T2" fmla="*/ 0 w 508"/>
              <a:gd name="T3" fmla="*/ 61 h 62"/>
              <a:gd name="T4" fmla="*/ 0 w 508"/>
              <a:gd name="T5" fmla="*/ 0 h 62"/>
              <a:gd name="T6" fmla="*/ 507 w 508"/>
              <a:gd name="T7" fmla="*/ 0 h 62"/>
              <a:gd name="T8" fmla="*/ 507 w 508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" h="62">
                <a:moveTo>
                  <a:pt x="507" y="61"/>
                </a:moveTo>
                <a:lnTo>
                  <a:pt x="0" y="61"/>
                </a:lnTo>
                <a:lnTo>
                  <a:pt x="0" y="0"/>
                </a:lnTo>
                <a:lnTo>
                  <a:pt x="507" y="0"/>
                </a:lnTo>
                <a:lnTo>
                  <a:pt x="507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9B695C3B-14EE-5847-BAD9-60C975117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574" y="6884514"/>
            <a:ext cx="702606" cy="711446"/>
          </a:xfrm>
          <a:custGeom>
            <a:avLst/>
            <a:gdLst>
              <a:gd name="T0" fmla="*/ 608 w 700"/>
              <a:gd name="T1" fmla="*/ 709 h 710"/>
              <a:gd name="T2" fmla="*/ 608 w 700"/>
              <a:gd name="T3" fmla="*/ 709 h 710"/>
              <a:gd name="T4" fmla="*/ 608 w 700"/>
              <a:gd name="T5" fmla="*/ 648 h 710"/>
              <a:gd name="T6" fmla="*/ 638 w 700"/>
              <a:gd name="T7" fmla="*/ 607 h 710"/>
              <a:gd name="T8" fmla="*/ 638 w 700"/>
              <a:gd name="T9" fmla="*/ 556 h 710"/>
              <a:gd name="T10" fmla="*/ 223 w 700"/>
              <a:gd name="T11" fmla="*/ 556 h 710"/>
              <a:gd name="T12" fmla="*/ 223 w 700"/>
              <a:gd name="T13" fmla="*/ 597 h 710"/>
              <a:gd name="T14" fmla="*/ 111 w 700"/>
              <a:gd name="T15" fmla="*/ 709 h 710"/>
              <a:gd name="T16" fmla="*/ 0 w 700"/>
              <a:gd name="T17" fmla="*/ 597 h 710"/>
              <a:gd name="T18" fmla="*/ 0 w 700"/>
              <a:gd name="T19" fmla="*/ 50 h 710"/>
              <a:gd name="T20" fmla="*/ 50 w 700"/>
              <a:gd name="T21" fmla="*/ 0 h 710"/>
              <a:gd name="T22" fmla="*/ 547 w 700"/>
              <a:gd name="T23" fmla="*/ 0 h 710"/>
              <a:gd name="T24" fmla="*/ 598 w 700"/>
              <a:gd name="T25" fmla="*/ 50 h 710"/>
              <a:gd name="T26" fmla="*/ 588 w 700"/>
              <a:gd name="T27" fmla="*/ 496 h 710"/>
              <a:gd name="T28" fmla="*/ 669 w 700"/>
              <a:gd name="T29" fmla="*/ 496 h 710"/>
              <a:gd name="T30" fmla="*/ 699 w 700"/>
              <a:gd name="T31" fmla="*/ 526 h 710"/>
              <a:gd name="T32" fmla="*/ 699 w 700"/>
              <a:gd name="T33" fmla="*/ 607 h 710"/>
              <a:gd name="T34" fmla="*/ 608 w 700"/>
              <a:gd name="T35" fmla="*/ 709 h 710"/>
              <a:gd name="T36" fmla="*/ 60 w 700"/>
              <a:gd name="T37" fmla="*/ 60 h 710"/>
              <a:gd name="T38" fmla="*/ 60 w 700"/>
              <a:gd name="T39" fmla="*/ 60 h 710"/>
              <a:gd name="T40" fmla="*/ 60 w 700"/>
              <a:gd name="T41" fmla="*/ 597 h 710"/>
              <a:gd name="T42" fmla="*/ 111 w 700"/>
              <a:gd name="T43" fmla="*/ 648 h 710"/>
              <a:gd name="T44" fmla="*/ 162 w 700"/>
              <a:gd name="T45" fmla="*/ 597 h 710"/>
              <a:gd name="T46" fmla="*/ 162 w 700"/>
              <a:gd name="T47" fmla="*/ 526 h 710"/>
              <a:gd name="T48" fmla="*/ 202 w 700"/>
              <a:gd name="T49" fmla="*/ 496 h 710"/>
              <a:gd name="T50" fmla="*/ 527 w 700"/>
              <a:gd name="T51" fmla="*/ 496 h 710"/>
              <a:gd name="T52" fmla="*/ 537 w 700"/>
              <a:gd name="T53" fmla="*/ 60 h 710"/>
              <a:gd name="T54" fmla="*/ 60 w 700"/>
              <a:gd name="T55" fmla="*/ 60 h 710"/>
              <a:gd name="T56" fmla="*/ 608 w 700"/>
              <a:gd name="T57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00" h="710">
                <a:moveTo>
                  <a:pt x="608" y="709"/>
                </a:moveTo>
                <a:lnTo>
                  <a:pt x="608" y="709"/>
                </a:lnTo>
                <a:cubicBezTo>
                  <a:pt x="608" y="648"/>
                  <a:pt x="608" y="648"/>
                  <a:pt x="608" y="648"/>
                </a:cubicBezTo>
                <a:cubicBezTo>
                  <a:pt x="628" y="648"/>
                  <a:pt x="638" y="627"/>
                  <a:pt x="638" y="607"/>
                </a:cubicBezTo>
                <a:cubicBezTo>
                  <a:pt x="638" y="556"/>
                  <a:pt x="638" y="556"/>
                  <a:pt x="638" y="556"/>
                </a:cubicBezTo>
                <a:cubicBezTo>
                  <a:pt x="223" y="556"/>
                  <a:pt x="223" y="556"/>
                  <a:pt x="223" y="556"/>
                </a:cubicBezTo>
                <a:cubicBezTo>
                  <a:pt x="223" y="597"/>
                  <a:pt x="223" y="597"/>
                  <a:pt x="223" y="597"/>
                </a:cubicBezTo>
                <a:cubicBezTo>
                  <a:pt x="223" y="658"/>
                  <a:pt x="172" y="709"/>
                  <a:pt x="111" y="709"/>
                </a:cubicBezTo>
                <a:cubicBezTo>
                  <a:pt x="50" y="709"/>
                  <a:pt x="0" y="658"/>
                  <a:pt x="0" y="597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19"/>
                  <a:pt x="20" y="0"/>
                  <a:pt x="50" y="0"/>
                </a:cubicBezTo>
                <a:cubicBezTo>
                  <a:pt x="547" y="0"/>
                  <a:pt x="547" y="0"/>
                  <a:pt x="547" y="0"/>
                </a:cubicBezTo>
                <a:cubicBezTo>
                  <a:pt x="567" y="0"/>
                  <a:pt x="598" y="19"/>
                  <a:pt x="598" y="50"/>
                </a:cubicBezTo>
                <a:cubicBezTo>
                  <a:pt x="588" y="496"/>
                  <a:pt x="588" y="496"/>
                  <a:pt x="588" y="496"/>
                </a:cubicBezTo>
                <a:cubicBezTo>
                  <a:pt x="669" y="496"/>
                  <a:pt x="669" y="496"/>
                  <a:pt x="669" y="496"/>
                </a:cubicBezTo>
                <a:cubicBezTo>
                  <a:pt x="689" y="496"/>
                  <a:pt x="699" y="506"/>
                  <a:pt x="699" y="526"/>
                </a:cubicBezTo>
                <a:cubicBezTo>
                  <a:pt x="699" y="607"/>
                  <a:pt x="699" y="607"/>
                  <a:pt x="699" y="607"/>
                </a:cubicBezTo>
                <a:cubicBezTo>
                  <a:pt x="699" y="658"/>
                  <a:pt x="659" y="709"/>
                  <a:pt x="608" y="709"/>
                </a:cubicBezTo>
                <a:lnTo>
                  <a:pt x="60" y="60"/>
                </a:lnTo>
                <a:lnTo>
                  <a:pt x="60" y="60"/>
                </a:lnTo>
                <a:cubicBezTo>
                  <a:pt x="60" y="597"/>
                  <a:pt x="60" y="597"/>
                  <a:pt x="60" y="597"/>
                </a:cubicBezTo>
                <a:cubicBezTo>
                  <a:pt x="60" y="617"/>
                  <a:pt x="91" y="648"/>
                  <a:pt x="111" y="648"/>
                </a:cubicBezTo>
                <a:cubicBezTo>
                  <a:pt x="141" y="648"/>
                  <a:pt x="162" y="617"/>
                  <a:pt x="162" y="597"/>
                </a:cubicBezTo>
                <a:cubicBezTo>
                  <a:pt x="162" y="526"/>
                  <a:pt x="162" y="526"/>
                  <a:pt x="162" y="526"/>
                </a:cubicBezTo>
                <a:cubicBezTo>
                  <a:pt x="162" y="506"/>
                  <a:pt x="182" y="496"/>
                  <a:pt x="202" y="496"/>
                </a:cubicBezTo>
                <a:cubicBezTo>
                  <a:pt x="527" y="496"/>
                  <a:pt x="527" y="496"/>
                  <a:pt x="527" y="496"/>
                </a:cubicBezTo>
                <a:cubicBezTo>
                  <a:pt x="537" y="60"/>
                  <a:pt x="537" y="60"/>
                  <a:pt x="537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8" y="7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31AE6228-7158-C845-A7A8-18C5449D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559" y="7056853"/>
            <a:ext cx="304906" cy="53027"/>
          </a:xfrm>
          <a:custGeom>
            <a:avLst/>
            <a:gdLst>
              <a:gd name="T0" fmla="*/ 274 w 306"/>
              <a:gd name="T1" fmla="*/ 51 h 52"/>
              <a:gd name="T2" fmla="*/ 274 w 306"/>
              <a:gd name="T3" fmla="*/ 51 h 52"/>
              <a:gd name="T4" fmla="*/ 21 w 306"/>
              <a:gd name="T5" fmla="*/ 51 h 52"/>
              <a:gd name="T6" fmla="*/ 0 w 306"/>
              <a:gd name="T7" fmla="*/ 20 h 52"/>
              <a:gd name="T8" fmla="*/ 21 w 306"/>
              <a:gd name="T9" fmla="*/ 0 h 52"/>
              <a:gd name="T10" fmla="*/ 274 w 306"/>
              <a:gd name="T11" fmla="*/ 0 h 52"/>
              <a:gd name="T12" fmla="*/ 305 w 306"/>
              <a:gd name="T13" fmla="*/ 20 h 52"/>
              <a:gd name="T14" fmla="*/ 274 w 306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6" h="52">
                <a:moveTo>
                  <a:pt x="274" y="51"/>
                </a:moveTo>
                <a:lnTo>
                  <a:pt x="274" y="51"/>
                </a:lnTo>
                <a:cubicBezTo>
                  <a:pt x="21" y="51"/>
                  <a:pt x="21" y="51"/>
                  <a:pt x="21" y="51"/>
                </a:cubicBezTo>
                <a:cubicBezTo>
                  <a:pt x="10" y="51"/>
                  <a:pt x="0" y="41"/>
                  <a:pt x="0" y="20"/>
                </a:cubicBezTo>
                <a:cubicBezTo>
                  <a:pt x="0" y="10"/>
                  <a:pt x="10" y="0"/>
                  <a:pt x="21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4" y="0"/>
                  <a:pt x="305" y="10"/>
                  <a:pt x="305" y="20"/>
                </a:cubicBezTo>
                <a:cubicBezTo>
                  <a:pt x="305" y="41"/>
                  <a:pt x="294" y="51"/>
                  <a:pt x="274" y="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9EDF3AB4-2933-F34C-B13E-8D4CB190A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559" y="7158487"/>
            <a:ext cx="304906" cy="39772"/>
          </a:xfrm>
          <a:custGeom>
            <a:avLst/>
            <a:gdLst>
              <a:gd name="T0" fmla="*/ 274 w 306"/>
              <a:gd name="T1" fmla="*/ 40 h 41"/>
              <a:gd name="T2" fmla="*/ 274 w 306"/>
              <a:gd name="T3" fmla="*/ 40 h 41"/>
              <a:gd name="T4" fmla="*/ 21 w 306"/>
              <a:gd name="T5" fmla="*/ 40 h 41"/>
              <a:gd name="T6" fmla="*/ 0 w 306"/>
              <a:gd name="T7" fmla="*/ 20 h 41"/>
              <a:gd name="T8" fmla="*/ 21 w 306"/>
              <a:gd name="T9" fmla="*/ 0 h 41"/>
              <a:gd name="T10" fmla="*/ 274 w 306"/>
              <a:gd name="T11" fmla="*/ 0 h 41"/>
              <a:gd name="T12" fmla="*/ 305 w 306"/>
              <a:gd name="T13" fmla="*/ 20 h 41"/>
              <a:gd name="T14" fmla="*/ 274 w 306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6" h="41">
                <a:moveTo>
                  <a:pt x="274" y="40"/>
                </a:moveTo>
                <a:lnTo>
                  <a:pt x="274" y="40"/>
                </a:lnTo>
                <a:cubicBezTo>
                  <a:pt x="21" y="40"/>
                  <a:pt x="21" y="40"/>
                  <a:pt x="21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1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4" y="0"/>
                  <a:pt x="305" y="10"/>
                  <a:pt x="305" y="20"/>
                </a:cubicBezTo>
                <a:cubicBezTo>
                  <a:pt x="305" y="30"/>
                  <a:pt x="294" y="40"/>
                  <a:pt x="274" y="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B07CAD0E-121D-314C-89DD-1FAD8912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559" y="7246865"/>
            <a:ext cx="194432" cy="53027"/>
          </a:xfrm>
          <a:custGeom>
            <a:avLst/>
            <a:gdLst>
              <a:gd name="T0" fmla="*/ 173 w 194"/>
              <a:gd name="T1" fmla="*/ 51 h 52"/>
              <a:gd name="T2" fmla="*/ 173 w 194"/>
              <a:gd name="T3" fmla="*/ 51 h 52"/>
              <a:gd name="T4" fmla="*/ 21 w 194"/>
              <a:gd name="T5" fmla="*/ 51 h 52"/>
              <a:gd name="T6" fmla="*/ 0 w 194"/>
              <a:gd name="T7" fmla="*/ 20 h 52"/>
              <a:gd name="T8" fmla="*/ 21 w 194"/>
              <a:gd name="T9" fmla="*/ 0 h 52"/>
              <a:gd name="T10" fmla="*/ 173 w 194"/>
              <a:gd name="T11" fmla="*/ 0 h 52"/>
              <a:gd name="T12" fmla="*/ 193 w 194"/>
              <a:gd name="T13" fmla="*/ 20 h 52"/>
              <a:gd name="T14" fmla="*/ 173 w 194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" h="52">
                <a:moveTo>
                  <a:pt x="173" y="51"/>
                </a:moveTo>
                <a:lnTo>
                  <a:pt x="173" y="51"/>
                </a:lnTo>
                <a:cubicBezTo>
                  <a:pt x="21" y="51"/>
                  <a:pt x="21" y="51"/>
                  <a:pt x="21" y="51"/>
                </a:cubicBezTo>
                <a:cubicBezTo>
                  <a:pt x="10" y="51"/>
                  <a:pt x="0" y="41"/>
                  <a:pt x="0" y="20"/>
                </a:cubicBezTo>
                <a:cubicBezTo>
                  <a:pt x="0" y="10"/>
                  <a:pt x="10" y="0"/>
                  <a:pt x="21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83" y="0"/>
                  <a:pt x="193" y="10"/>
                  <a:pt x="193" y="20"/>
                </a:cubicBezTo>
                <a:cubicBezTo>
                  <a:pt x="193" y="41"/>
                  <a:pt x="183" y="51"/>
                  <a:pt x="173" y="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0C5EA305-7DC5-464A-982F-989F5A58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348" y="4029897"/>
            <a:ext cx="88378" cy="123730"/>
          </a:xfrm>
          <a:custGeom>
            <a:avLst/>
            <a:gdLst>
              <a:gd name="T0" fmla="*/ 0 w 90"/>
              <a:gd name="T1" fmla="*/ 0 h 122"/>
              <a:gd name="T2" fmla="*/ 89 w 90"/>
              <a:gd name="T3" fmla="*/ 41 h 122"/>
              <a:gd name="T4" fmla="*/ 81 w 90"/>
              <a:gd name="T5" fmla="*/ 121 h 122"/>
              <a:gd name="T6" fmla="*/ 32 w 90"/>
              <a:gd name="T7" fmla="*/ 84 h 122"/>
              <a:gd name="T8" fmla="*/ 0 w 90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22">
                <a:moveTo>
                  <a:pt x="0" y="0"/>
                </a:moveTo>
                <a:lnTo>
                  <a:pt x="89" y="41"/>
                </a:lnTo>
                <a:cubicBezTo>
                  <a:pt x="86" y="68"/>
                  <a:pt x="81" y="92"/>
                  <a:pt x="81" y="121"/>
                </a:cubicBezTo>
                <a:cubicBezTo>
                  <a:pt x="65" y="108"/>
                  <a:pt x="49" y="96"/>
                  <a:pt x="32" y="84"/>
                </a:cubicBezTo>
                <a:lnTo>
                  <a:pt x="0" y="0"/>
                </a:lnTo>
              </a:path>
            </a:pathLst>
          </a:custGeom>
          <a:solidFill>
            <a:srgbClr val="F5E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BA438FC2-5472-4F41-9217-8A6B906F9686}"/>
              </a:ext>
            </a:extLst>
          </p:cNvPr>
          <p:cNvGrpSpPr/>
          <p:nvPr/>
        </p:nvGrpSpPr>
        <p:grpSpPr>
          <a:xfrm>
            <a:off x="10044844" y="4661510"/>
            <a:ext cx="3090654" cy="972453"/>
            <a:chOff x="4263265" y="1925393"/>
            <a:chExt cx="4236804" cy="972453"/>
          </a:xfrm>
        </p:grpSpPr>
        <p:sp>
          <p:nvSpPr>
            <p:cNvPr id="229" name="CuadroTexto 395">
              <a:extLst>
                <a:ext uri="{FF2B5EF4-FFF2-40B4-BE49-F238E27FC236}">
                  <a16:creationId xmlns:a16="http://schemas.microsoft.com/office/drawing/2014/main" id="{E94778B3-FC45-F842-8847-6DCA12808390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30" name="Rectangle 40">
              <a:extLst>
                <a:ext uri="{FF2B5EF4-FFF2-40B4-BE49-F238E27FC236}">
                  <a16:creationId xmlns:a16="http://schemas.microsoft.com/office/drawing/2014/main" id="{8602F914-BC56-6440-B0EC-1B9777B4D50E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1679E202-9DB1-664B-8572-06D5798CBF66}"/>
              </a:ext>
            </a:extLst>
          </p:cNvPr>
          <p:cNvGrpSpPr/>
          <p:nvPr/>
        </p:nvGrpSpPr>
        <p:grpSpPr>
          <a:xfrm>
            <a:off x="13827323" y="2449842"/>
            <a:ext cx="3090654" cy="972453"/>
            <a:chOff x="4263265" y="1925393"/>
            <a:chExt cx="4236804" cy="972453"/>
          </a:xfrm>
        </p:grpSpPr>
        <p:sp>
          <p:nvSpPr>
            <p:cNvPr id="232" name="CuadroTexto 395">
              <a:extLst>
                <a:ext uri="{FF2B5EF4-FFF2-40B4-BE49-F238E27FC236}">
                  <a16:creationId xmlns:a16="http://schemas.microsoft.com/office/drawing/2014/main" id="{F6A3CBC4-10A3-764B-ABA0-290D4368B22A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3" name="Rectangle 40">
              <a:extLst>
                <a:ext uri="{FF2B5EF4-FFF2-40B4-BE49-F238E27FC236}">
                  <a16:creationId xmlns:a16="http://schemas.microsoft.com/office/drawing/2014/main" id="{F7B20BB2-4C8B-7C40-8234-C28D6B08D073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03159141-1108-6F4B-8604-D4DFF5D22D5E}"/>
              </a:ext>
            </a:extLst>
          </p:cNvPr>
          <p:cNvGrpSpPr/>
          <p:nvPr/>
        </p:nvGrpSpPr>
        <p:grpSpPr>
          <a:xfrm>
            <a:off x="17321391" y="4352479"/>
            <a:ext cx="3090654" cy="972453"/>
            <a:chOff x="4263265" y="1925393"/>
            <a:chExt cx="4236804" cy="972453"/>
          </a:xfrm>
        </p:grpSpPr>
        <p:sp>
          <p:nvSpPr>
            <p:cNvPr id="235" name="CuadroTexto 395">
              <a:extLst>
                <a:ext uri="{FF2B5EF4-FFF2-40B4-BE49-F238E27FC236}">
                  <a16:creationId xmlns:a16="http://schemas.microsoft.com/office/drawing/2014/main" id="{2726A101-989C-AC4B-9E79-D470790425E2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6" name="Rectangle 40">
              <a:extLst>
                <a:ext uri="{FF2B5EF4-FFF2-40B4-BE49-F238E27FC236}">
                  <a16:creationId xmlns:a16="http://schemas.microsoft.com/office/drawing/2014/main" id="{53247D7B-60B1-CA42-AA2C-3EE649E3B7A7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0064AEE6-D326-964D-9724-5E776E3FC071}"/>
              </a:ext>
            </a:extLst>
          </p:cNvPr>
          <p:cNvGrpSpPr/>
          <p:nvPr/>
        </p:nvGrpSpPr>
        <p:grpSpPr>
          <a:xfrm>
            <a:off x="16098644" y="7658087"/>
            <a:ext cx="3090654" cy="972453"/>
            <a:chOff x="4263265" y="1925393"/>
            <a:chExt cx="4236804" cy="972453"/>
          </a:xfrm>
        </p:grpSpPr>
        <p:sp>
          <p:nvSpPr>
            <p:cNvPr id="238" name="CuadroTexto 395">
              <a:extLst>
                <a:ext uri="{FF2B5EF4-FFF2-40B4-BE49-F238E27FC236}">
                  <a16:creationId xmlns:a16="http://schemas.microsoft.com/office/drawing/2014/main" id="{10D30A47-7B54-F042-9748-3A0440B0F5A8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9" name="Rectangle 40">
              <a:extLst>
                <a:ext uri="{FF2B5EF4-FFF2-40B4-BE49-F238E27FC236}">
                  <a16:creationId xmlns:a16="http://schemas.microsoft.com/office/drawing/2014/main" id="{D47EA106-2BD9-674A-A76F-F5C0BE69BA7B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0" name="Grupo 239">
            <a:extLst>
              <a:ext uri="{FF2B5EF4-FFF2-40B4-BE49-F238E27FC236}">
                <a16:creationId xmlns:a16="http://schemas.microsoft.com/office/drawing/2014/main" id="{9B1C21FE-A845-764D-881A-2434ADA6BCC8}"/>
              </a:ext>
            </a:extLst>
          </p:cNvPr>
          <p:cNvGrpSpPr/>
          <p:nvPr/>
        </p:nvGrpSpPr>
        <p:grpSpPr>
          <a:xfrm>
            <a:off x="12078728" y="7707737"/>
            <a:ext cx="3090654" cy="972453"/>
            <a:chOff x="4263265" y="1925393"/>
            <a:chExt cx="4236804" cy="972453"/>
          </a:xfrm>
        </p:grpSpPr>
        <p:sp>
          <p:nvSpPr>
            <p:cNvPr id="241" name="CuadroTexto 395">
              <a:extLst>
                <a:ext uri="{FF2B5EF4-FFF2-40B4-BE49-F238E27FC236}">
                  <a16:creationId xmlns:a16="http://schemas.microsoft.com/office/drawing/2014/main" id="{4EAC09CB-8F26-5E4C-A95B-CECA0498E0B4}"/>
                </a:ext>
              </a:extLst>
            </p:cNvPr>
            <p:cNvSpPr txBox="1"/>
            <p:nvPr/>
          </p:nvSpPr>
          <p:spPr>
            <a:xfrm flipH="1">
              <a:off x="5179663" y="192539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42" name="Rectangle 40">
              <a:extLst>
                <a:ext uri="{FF2B5EF4-FFF2-40B4-BE49-F238E27FC236}">
                  <a16:creationId xmlns:a16="http://schemas.microsoft.com/office/drawing/2014/main" id="{4816CAF5-D162-D545-8A22-B923DF25DF3E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3" name="Group 71">
            <a:extLst>
              <a:ext uri="{FF2B5EF4-FFF2-40B4-BE49-F238E27FC236}">
                <a16:creationId xmlns:a16="http://schemas.microsoft.com/office/drawing/2014/main" id="{A2C2CFC9-CE03-0644-987D-D8D2E2024975}"/>
              </a:ext>
            </a:extLst>
          </p:cNvPr>
          <p:cNvGrpSpPr/>
          <p:nvPr/>
        </p:nvGrpSpPr>
        <p:grpSpPr>
          <a:xfrm>
            <a:off x="1909696" y="9381201"/>
            <a:ext cx="8909115" cy="2500601"/>
            <a:chOff x="2232442" y="3643574"/>
            <a:chExt cx="8954788" cy="2500601"/>
          </a:xfrm>
        </p:grpSpPr>
        <p:sp>
          <p:nvSpPr>
            <p:cNvPr id="244" name="CuadroTexto 598">
              <a:extLst>
                <a:ext uri="{FF2B5EF4-FFF2-40B4-BE49-F238E27FC236}">
                  <a16:creationId xmlns:a16="http://schemas.microsoft.com/office/drawing/2014/main" id="{9C8DB9A1-59E7-E142-9AC6-640A46A6AABB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245" name="CuadroTexto 599">
              <a:extLst>
                <a:ext uri="{FF2B5EF4-FFF2-40B4-BE49-F238E27FC236}">
                  <a16:creationId xmlns:a16="http://schemas.microsoft.com/office/drawing/2014/main" id="{731F644C-F194-BC49-92E3-CFC66A84DFC0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734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64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F2DF5A"/>
      </a:accent1>
      <a:accent2>
        <a:srgbClr val="514A9A"/>
      </a:accent2>
      <a:accent3>
        <a:srgbClr val="587691"/>
      </a:accent3>
      <a:accent4>
        <a:srgbClr val="5DC3C1"/>
      </a:accent4>
      <a:accent5>
        <a:srgbClr val="F4616F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92154</TotalTime>
  <Words>526</Words>
  <Application>Microsoft Macintosh PowerPoint</Application>
  <PresentationFormat>Personalizado</PresentationFormat>
  <Paragraphs>127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16557</cp:revision>
  <dcterms:created xsi:type="dcterms:W3CDTF">2014-11-12T21:47:38Z</dcterms:created>
  <dcterms:modified xsi:type="dcterms:W3CDTF">2019-10-07T19:37:47Z</dcterms:modified>
  <cp:category/>
</cp:coreProperties>
</file>