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13716000" cx="24377650"/>
  <p:notesSz cx="6858000" cy="9144000"/>
  <p:embeddedFontLst>
    <p:embeddedFont>
      <p:font typeface="Roboto Medium"/>
      <p:regular r:id="rId26"/>
      <p:bold r:id="rId27"/>
      <p:italic r:id="rId28"/>
      <p:boldItalic r:id="rId29"/>
    </p:embeddedFont>
    <p:embeddedFont>
      <p:font typeface="Poppins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  <p:embeddedFont>
      <p:font typeface="Lato Light"/>
      <p:regular r:id="rId38"/>
      <p:bold r:id="rId39"/>
      <p:italic r:id="rId40"/>
      <p:boldItalic r:id="rId41"/>
    </p:embeddedFont>
    <p:embeddedFont>
      <p:font typeface="Montserrat Light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7678">
          <p15:clr>
            <a:srgbClr val="A4A3A4"/>
          </p15:clr>
        </p15:guide>
        <p15:guide id="2" orient="horz" pos="432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6" roundtripDataSignature="AMtx7mjJ/OVorZfjKc5dRWgNtOpL/+Gv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678"/>
        <p:guide pos="432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Light-italic.fntdata"/><Relationship Id="rId20" Type="http://schemas.openxmlformats.org/officeDocument/2006/relationships/slide" Target="slides/slide15.xml"/><Relationship Id="rId42" Type="http://schemas.openxmlformats.org/officeDocument/2006/relationships/font" Target="fonts/MontserratLight-regular.fntdata"/><Relationship Id="rId41" Type="http://schemas.openxmlformats.org/officeDocument/2006/relationships/font" Target="fonts/LatoLight-boldItalic.fntdata"/><Relationship Id="rId22" Type="http://schemas.openxmlformats.org/officeDocument/2006/relationships/slide" Target="slides/slide17.xml"/><Relationship Id="rId44" Type="http://schemas.openxmlformats.org/officeDocument/2006/relationships/font" Target="fonts/MontserratLight-italic.fntdata"/><Relationship Id="rId21" Type="http://schemas.openxmlformats.org/officeDocument/2006/relationships/slide" Target="slides/slide16.xml"/><Relationship Id="rId43" Type="http://schemas.openxmlformats.org/officeDocument/2006/relationships/font" Target="fonts/MontserratLight-bold.fntdata"/><Relationship Id="rId24" Type="http://schemas.openxmlformats.org/officeDocument/2006/relationships/slide" Target="slides/slide19.xml"/><Relationship Id="rId46" Type="http://customschemas.google.com/relationships/presentationmetadata" Target="metadata"/><Relationship Id="rId23" Type="http://schemas.openxmlformats.org/officeDocument/2006/relationships/slide" Target="slides/slide18.xml"/><Relationship Id="rId45" Type="http://schemas.openxmlformats.org/officeDocument/2006/relationships/font" Target="fonts/MontserratLigh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edium-regular.fntdata"/><Relationship Id="rId25" Type="http://schemas.openxmlformats.org/officeDocument/2006/relationships/slide" Target="slides/slide20.xml"/><Relationship Id="rId28" Type="http://schemas.openxmlformats.org/officeDocument/2006/relationships/font" Target="fonts/RobotoMedium-italic.fntdata"/><Relationship Id="rId27" Type="http://schemas.openxmlformats.org/officeDocument/2006/relationships/font" Target="fonts/Roboto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oppins-bold.fntdata"/><Relationship Id="rId30" Type="http://schemas.openxmlformats.org/officeDocument/2006/relationships/font" Target="fonts/Poppins-regular.fntdata"/><Relationship Id="rId11" Type="http://schemas.openxmlformats.org/officeDocument/2006/relationships/slide" Target="slides/slide6.xml"/><Relationship Id="rId33" Type="http://schemas.openxmlformats.org/officeDocument/2006/relationships/font" Target="fonts/Poppins-boldItalic.fntdata"/><Relationship Id="rId10" Type="http://schemas.openxmlformats.org/officeDocument/2006/relationships/slide" Target="slides/slide5.xml"/><Relationship Id="rId32" Type="http://schemas.openxmlformats.org/officeDocument/2006/relationships/font" Target="fonts/Poppins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39" Type="http://schemas.openxmlformats.org/officeDocument/2006/relationships/font" Target="fonts/LatoLight-bold.fntdata"/><Relationship Id="rId16" Type="http://schemas.openxmlformats.org/officeDocument/2006/relationships/slide" Target="slides/slide11.xml"/><Relationship Id="rId38" Type="http://schemas.openxmlformats.org/officeDocument/2006/relationships/font" Target="fonts/LatoLigh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98"/>
              <a:buFont typeface="Calibri"/>
              <a:buNone/>
              <a:defRPr b="0" i="0" sz="87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1"/>
          <p:cNvSpPr txBox="1"/>
          <p:nvPr>
            <p:ph idx="1" type="body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599"/>
              <a:buFont typeface="Arial"/>
              <a:buNone/>
              <a:defRPr b="0" i="0" sz="5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None/>
              <a:defRPr b="0" i="0" sz="4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None/>
              <a:defRPr b="0" i="0" sz="3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None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None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136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136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136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136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1"/>
          <p:cNvSpPr txBox="1"/>
          <p:nvPr>
            <p:ph idx="10" type="dt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99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1"/>
          <p:cNvSpPr txBox="1"/>
          <p:nvPr>
            <p:ph idx="11" type="ftr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99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17216716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1"/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21" name="Google Shape;21;p1"/>
            <p:cNvSpPr txBox="1"/>
            <p:nvPr/>
          </p:nvSpPr>
          <p:spPr>
            <a:xfrm>
              <a:off x="3709617" y="861425"/>
              <a:ext cx="1695849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0" u="none" cap="none" strike="noStrik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Breast Cancer Day Infographics</a:t>
              </a:r>
              <a:endParaRPr/>
            </a:p>
          </p:txBody>
        </p:sp>
        <p:sp>
          <p:nvSpPr>
            <p:cNvPr id="22" name="Google Shape;22;p1"/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600" u="none" cap="none" strike="noStrike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Marketing is the study and management of exchange relationships. Marketing is the business process of creating relationships with and satisfying customers.</a:t>
              </a:r>
              <a:endParaRPr/>
            </a:p>
          </p:txBody>
        </p:sp>
      </p:grpSp>
      <p:grpSp>
        <p:nvGrpSpPr>
          <p:cNvPr id="23" name="Google Shape;23;p1"/>
          <p:cNvGrpSpPr/>
          <p:nvPr/>
        </p:nvGrpSpPr>
        <p:grpSpPr>
          <a:xfrm>
            <a:off x="3527141" y="5289663"/>
            <a:ext cx="6054688" cy="6043026"/>
            <a:chOff x="3195638" y="3563938"/>
            <a:chExt cx="823912" cy="822325"/>
          </a:xfrm>
        </p:grpSpPr>
        <p:sp>
          <p:nvSpPr>
            <p:cNvPr id="24" name="Google Shape;24;p1"/>
            <p:cNvSpPr/>
            <p:nvPr/>
          </p:nvSpPr>
          <p:spPr>
            <a:xfrm>
              <a:off x="3381375" y="3751263"/>
              <a:ext cx="30163" cy="33337"/>
            </a:xfrm>
            <a:custGeom>
              <a:rect b="b" l="l" r="r" t="t"/>
              <a:pathLst>
                <a:path extrusionOk="0" h="94" w="83">
                  <a:moveTo>
                    <a:pt x="0" y="72"/>
                  </a:moveTo>
                  <a:lnTo>
                    <a:pt x="20" y="0"/>
                  </a:lnTo>
                  <a:lnTo>
                    <a:pt x="82" y="31"/>
                  </a:lnTo>
                  <a:lnTo>
                    <a:pt x="61" y="93"/>
                  </a:lnTo>
                  <a:lnTo>
                    <a:pt x="0" y="72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3395663" y="3706813"/>
              <a:ext cx="30162" cy="33337"/>
            </a:xfrm>
            <a:custGeom>
              <a:rect b="b" l="l" r="r" t="t"/>
              <a:pathLst>
                <a:path extrusionOk="0" h="93" w="83">
                  <a:moveTo>
                    <a:pt x="61" y="92"/>
                  </a:moveTo>
                  <a:lnTo>
                    <a:pt x="61" y="92"/>
                  </a:lnTo>
                  <a:cubicBezTo>
                    <a:pt x="0" y="62"/>
                    <a:pt x="0" y="62"/>
                    <a:pt x="0" y="62"/>
                  </a:cubicBezTo>
                  <a:cubicBezTo>
                    <a:pt x="10" y="41"/>
                    <a:pt x="10" y="21"/>
                    <a:pt x="20" y="0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41"/>
                    <a:pt x="72" y="62"/>
                    <a:pt x="61" y="9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3863975" y="3725863"/>
              <a:ext cx="80963" cy="350837"/>
            </a:xfrm>
            <a:custGeom>
              <a:rect b="b" l="l" r="r" t="t"/>
              <a:pathLst>
                <a:path extrusionOk="0" h="976" w="226">
                  <a:moveTo>
                    <a:pt x="41" y="975"/>
                  </a:moveTo>
                  <a:lnTo>
                    <a:pt x="41" y="975"/>
                  </a:lnTo>
                  <a:cubicBezTo>
                    <a:pt x="225" y="708"/>
                    <a:pt x="184" y="267"/>
                    <a:pt x="62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12" y="277"/>
                    <a:pt x="153" y="657"/>
                    <a:pt x="0" y="903"/>
                  </a:cubicBezTo>
                  <a:lnTo>
                    <a:pt x="41" y="97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3529013" y="3881438"/>
              <a:ext cx="158750" cy="119062"/>
            </a:xfrm>
            <a:custGeom>
              <a:rect b="b" l="l" r="r" t="t"/>
              <a:pathLst>
                <a:path extrusionOk="0" h="329" w="442">
                  <a:moveTo>
                    <a:pt x="226" y="328"/>
                  </a:moveTo>
                  <a:lnTo>
                    <a:pt x="226" y="328"/>
                  </a:lnTo>
                  <a:cubicBezTo>
                    <a:pt x="441" y="318"/>
                    <a:pt x="441" y="0"/>
                    <a:pt x="226" y="0"/>
                  </a:cubicBezTo>
                  <a:cubicBezTo>
                    <a:pt x="0" y="0"/>
                    <a:pt x="0" y="318"/>
                    <a:pt x="226" y="328"/>
                  </a:cubicBezTo>
                  <a:close/>
                  <a:moveTo>
                    <a:pt x="226" y="62"/>
                  </a:moveTo>
                  <a:lnTo>
                    <a:pt x="226" y="62"/>
                  </a:lnTo>
                  <a:cubicBezTo>
                    <a:pt x="359" y="62"/>
                    <a:pt x="359" y="256"/>
                    <a:pt x="226" y="256"/>
                  </a:cubicBezTo>
                  <a:cubicBezTo>
                    <a:pt x="92" y="256"/>
                    <a:pt x="92" y="62"/>
                    <a:pt x="226" y="6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3971925" y="4360863"/>
              <a:ext cx="47625" cy="25400"/>
            </a:xfrm>
            <a:custGeom>
              <a:rect b="b" l="l" r="r" t="t"/>
              <a:pathLst>
                <a:path extrusionOk="0" h="72" w="134">
                  <a:moveTo>
                    <a:pt x="0" y="0"/>
                  </a:moveTo>
                  <a:lnTo>
                    <a:pt x="133" y="0"/>
                  </a:lnTo>
                  <a:lnTo>
                    <a:pt x="133" y="71"/>
                  </a:lnTo>
                  <a:lnTo>
                    <a:pt x="0" y="71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3922713" y="4360863"/>
              <a:ext cx="22225" cy="25400"/>
            </a:xfrm>
            <a:custGeom>
              <a:rect b="b" l="l" r="r" t="t"/>
              <a:pathLst>
                <a:path extrusionOk="0" h="72" w="63">
                  <a:moveTo>
                    <a:pt x="0" y="0"/>
                  </a:moveTo>
                  <a:lnTo>
                    <a:pt x="62" y="0"/>
                  </a:lnTo>
                  <a:lnTo>
                    <a:pt x="62" y="71"/>
                  </a:lnTo>
                  <a:lnTo>
                    <a:pt x="0" y="71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3195638" y="3563938"/>
              <a:ext cx="823912" cy="820737"/>
            </a:xfrm>
            <a:custGeom>
              <a:rect b="b" l="l" r="r" t="t"/>
              <a:pathLst>
                <a:path extrusionOk="0" h="2278" w="2287">
                  <a:moveTo>
                    <a:pt x="1948" y="1682"/>
                  </a:moveTo>
                  <a:lnTo>
                    <a:pt x="1948" y="1682"/>
                  </a:lnTo>
                  <a:cubicBezTo>
                    <a:pt x="1733" y="1272"/>
                    <a:pt x="1733" y="1272"/>
                    <a:pt x="1733" y="1272"/>
                  </a:cubicBezTo>
                  <a:cubicBezTo>
                    <a:pt x="882" y="1272"/>
                    <a:pt x="882" y="1272"/>
                    <a:pt x="882" y="1272"/>
                  </a:cubicBezTo>
                  <a:cubicBezTo>
                    <a:pt x="882" y="1343"/>
                    <a:pt x="882" y="1343"/>
                    <a:pt x="882" y="1343"/>
                  </a:cubicBezTo>
                  <a:cubicBezTo>
                    <a:pt x="882" y="1415"/>
                    <a:pt x="933" y="1477"/>
                    <a:pt x="1015" y="1477"/>
                  </a:cubicBezTo>
                  <a:cubicBezTo>
                    <a:pt x="1251" y="1477"/>
                    <a:pt x="1251" y="1477"/>
                    <a:pt x="1251" y="1477"/>
                  </a:cubicBezTo>
                  <a:cubicBezTo>
                    <a:pt x="1323" y="1549"/>
                    <a:pt x="1323" y="1549"/>
                    <a:pt x="1323" y="1549"/>
                  </a:cubicBezTo>
                  <a:cubicBezTo>
                    <a:pt x="574" y="1549"/>
                    <a:pt x="574" y="1549"/>
                    <a:pt x="574" y="1549"/>
                  </a:cubicBezTo>
                  <a:cubicBezTo>
                    <a:pt x="431" y="1395"/>
                    <a:pt x="349" y="1190"/>
                    <a:pt x="349" y="974"/>
                  </a:cubicBezTo>
                  <a:cubicBezTo>
                    <a:pt x="349" y="800"/>
                    <a:pt x="441" y="574"/>
                    <a:pt x="502" y="390"/>
                  </a:cubicBezTo>
                  <a:cubicBezTo>
                    <a:pt x="574" y="215"/>
                    <a:pt x="533" y="164"/>
                    <a:pt x="482" y="0"/>
                  </a:cubicBezTo>
                  <a:cubicBezTo>
                    <a:pt x="410" y="0"/>
                    <a:pt x="410" y="0"/>
                    <a:pt x="410" y="0"/>
                  </a:cubicBezTo>
                  <a:cubicBezTo>
                    <a:pt x="472" y="174"/>
                    <a:pt x="472" y="174"/>
                    <a:pt x="472" y="174"/>
                  </a:cubicBezTo>
                  <a:cubicBezTo>
                    <a:pt x="492" y="236"/>
                    <a:pt x="461" y="297"/>
                    <a:pt x="441" y="369"/>
                  </a:cubicBezTo>
                  <a:cubicBezTo>
                    <a:pt x="420" y="431"/>
                    <a:pt x="400" y="482"/>
                    <a:pt x="379" y="54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359" y="616"/>
                    <a:pt x="359" y="616"/>
                    <a:pt x="359" y="616"/>
                  </a:cubicBezTo>
                  <a:cubicBezTo>
                    <a:pt x="225" y="933"/>
                    <a:pt x="256" y="1282"/>
                    <a:pt x="482" y="1549"/>
                  </a:cubicBezTo>
                  <a:cubicBezTo>
                    <a:pt x="410" y="1549"/>
                    <a:pt x="410" y="1549"/>
                    <a:pt x="410" y="1549"/>
                  </a:cubicBezTo>
                  <a:cubicBezTo>
                    <a:pt x="410" y="2113"/>
                    <a:pt x="410" y="2113"/>
                    <a:pt x="410" y="2113"/>
                  </a:cubicBezTo>
                  <a:cubicBezTo>
                    <a:pt x="738" y="2113"/>
                    <a:pt x="738" y="2113"/>
                    <a:pt x="738" y="2113"/>
                  </a:cubicBezTo>
                  <a:cubicBezTo>
                    <a:pt x="738" y="2277"/>
                    <a:pt x="738" y="2277"/>
                    <a:pt x="738" y="2277"/>
                  </a:cubicBezTo>
                  <a:cubicBezTo>
                    <a:pt x="1948" y="2277"/>
                    <a:pt x="1948" y="2277"/>
                    <a:pt x="1948" y="2277"/>
                  </a:cubicBezTo>
                  <a:cubicBezTo>
                    <a:pt x="1948" y="2216"/>
                    <a:pt x="1948" y="2216"/>
                    <a:pt x="1948" y="2216"/>
                  </a:cubicBezTo>
                  <a:cubicBezTo>
                    <a:pt x="810" y="2216"/>
                    <a:pt x="810" y="2216"/>
                    <a:pt x="810" y="2216"/>
                  </a:cubicBezTo>
                  <a:cubicBezTo>
                    <a:pt x="810" y="2113"/>
                    <a:pt x="810" y="2113"/>
                    <a:pt x="810" y="2113"/>
                  </a:cubicBezTo>
                  <a:cubicBezTo>
                    <a:pt x="1149" y="2113"/>
                    <a:pt x="1149" y="2113"/>
                    <a:pt x="1149" y="2113"/>
                  </a:cubicBezTo>
                  <a:cubicBezTo>
                    <a:pt x="1149" y="2051"/>
                    <a:pt x="1149" y="2051"/>
                    <a:pt x="1149" y="2051"/>
                  </a:cubicBezTo>
                  <a:cubicBezTo>
                    <a:pt x="964" y="2051"/>
                    <a:pt x="646" y="2051"/>
                    <a:pt x="472" y="2051"/>
                  </a:cubicBezTo>
                  <a:cubicBezTo>
                    <a:pt x="472" y="1949"/>
                    <a:pt x="472" y="1949"/>
                    <a:pt x="472" y="1949"/>
                  </a:cubicBezTo>
                  <a:cubicBezTo>
                    <a:pt x="1149" y="1949"/>
                    <a:pt x="1149" y="1949"/>
                    <a:pt x="1149" y="1949"/>
                  </a:cubicBezTo>
                  <a:cubicBezTo>
                    <a:pt x="1149" y="1877"/>
                    <a:pt x="1149" y="1877"/>
                    <a:pt x="1149" y="1877"/>
                  </a:cubicBezTo>
                  <a:cubicBezTo>
                    <a:pt x="472" y="1877"/>
                    <a:pt x="472" y="1877"/>
                    <a:pt x="472" y="1877"/>
                  </a:cubicBezTo>
                  <a:cubicBezTo>
                    <a:pt x="472" y="1774"/>
                    <a:pt x="472" y="1774"/>
                    <a:pt x="472" y="1774"/>
                  </a:cubicBezTo>
                  <a:cubicBezTo>
                    <a:pt x="1149" y="1774"/>
                    <a:pt x="1149" y="1774"/>
                    <a:pt x="1149" y="1774"/>
                  </a:cubicBezTo>
                  <a:cubicBezTo>
                    <a:pt x="1149" y="1713"/>
                    <a:pt x="1149" y="1713"/>
                    <a:pt x="1149" y="1713"/>
                  </a:cubicBezTo>
                  <a:cubicBezTo>
                    <a:pt x="472" y="1713"/>
                    <a:pt x="472" y="1713"/>
                    <a:pt x="472" y="1713"/>
                  </a:cubicBezTo>
                  <a:cubicBezTo>
                    <a:pt x="472" y="1610"/>
                    <a:pt x="472" y="1610"/>
                    <a:pt x="472" y="1610"/>
                  </a:cubicBezTo>
                  <a:cubicBezTo>
                    <a:pt x="1405" y="1610"/>
                    <a:pt x="1405" y="1610"/>
                    <a:pt x="1405" y="1610"/>
                  </a:cubicBezTo>
                  <a:cubicBezTo>
                    <a:pt x="1405" y="1528"/>
                    <a:pt x="1405" y="1528"/>
                    <a:pt x="1405" y="1528"/>
                  </a:cubicBezTo>
                  <a:cubicBezTo>
                    <a:pt x="1282" y="1405"/>
                    <a:pt x="1282" y="1405"/>
                    <a:pt x="1282" y="1405"/>
                  </a:cubicBezTo>
                  <a:cubicBezTo>
                    <a:pt x="1015" y="1405"/>
                    <a:pt x="1015" y="1405"/>
                    <a:pt x="1015" y="1405"/>
                  </a:cubicBezTo>
                  <a:cubicBezTo>
                    <a:pt x="974" y="1405"/>
                    <a:pt x="944" y="1384"/>
                    <a:pt x="944" y="1343"/>
                  </a:cubicBezTo>
                  <a:cubicBezTo>
                    <a:pt x="1692" y="1343"/>
                    <a:pt x="1692" y="1343"/>
                    <a:pt x="1692" y="1343"/>
                  </a:cubicBezTo>
                  <a:cubicBezTo>
                    <a:pt x="1907" y="1744"/>
                    <a:pt x="1907" y="1744"/>
                    <a:pt x="1907" y="1744"/>
                  </a:cubicBezTo>
                  <a:cubicBezTo>
                    <a:pt x="2286" y="1744"/>
                    <a:pt x="2286" y="1744"/>
                    <a:pt x="2286" y="1744"/>
                  </a:cubicBezTo>
                  <a:cubicBezTo>
                    <a:pt x="2286" y="1682"/>
                    <a:pt x="2286" y="1682"/>
                    <a:pt x="2286" y="1682"/>
                  </a:cubicBezTo>
                  <a:lnTo>
                    <a:pt x="1948" y="1682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1"/>
          <p:cNvSpPr/>
          <p:nvPr/>
        </p:nvSpPr>
        <p:spPr>
          <a:xfrm>
            <a:off x="11996329" y="4834885"/>
            <a:ext cx="4020667" cy="267199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11996329" y="9106963"/>
            <a:ext cx="4020667" cy="267199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12250184" y="5842294"/>
            <a:ext cx="29810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Touch</a:t>
            </a:r>
            <a:endParaRPr sz="54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4" name="Google Shape;34;p1"/>
          <p:cNvSpPr/>
          <p:nvPr/>
        </p:nvSpPr>
        <p:spPr>
          <a:xfrm>
            <a:off x="12109435" y="10117010"/>
            <a:ext cx="29810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Look</a:t>
            </a:r>
            <a:endParaRPr sz="54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" name="Google Shape;35;p1"/>
          <p:cNvSpPr txBox="1"/>
          <p:nvPr/>
        </p:nvSpPr>
        <p:spPr>
          <a:xfrm>
            <a:off x="16730144" y="5615098"/>
            <a:ext cx="4427058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To get your company’s name out there, you need to make sure.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To get your company’s name out there, you need to make sure.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6730144" y="9760663"/>
            <a:ext cx="4427058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To get your company’s name out there, you need to make sure.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To get your company’s name out there, you need to make sure.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oogle Shape;271;p10"/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272" name="Google Shape;272;p10"/>
            <p:cNvSpPr txBox="1"/>
            <p:nvPr/>
          </p:nvSpPr>
          <p:spPr>
            <a:xfrm>
              <a:off x="3709617" y="861425"/>
              <a:ext cx="1695849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80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Breast Cancer Day Infographics</a:t>
              </a:r>
              <a:endParaRPr/>
            </a:p>
          </p:txBody>
        </p:sp>
        <p:sp>
          <p:nvSpPr>
            <p:cNvPr id="273" name="Google Shape;273;p10"/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Marketing is the study and management of exchange relationships. Marketing is the business process of creating relationships with and satisfying customers.</a:t>
              </a:r>
              <a:endParaRPr/>
            </a:p>
          </p:txBody>
        </p:sp>
      </p:grpSp>
      <p:grpSp>
        <p:nvGrpSpPr>
          <p:cNvPr id="274" name="Google Shape;274;p10"/>
          <p:cNvGrpSpPr/>
          <p:nvPr/>
        </p:nvGrpSpPr>
        <p:grpSpPr>
          <a:xfrm>
            <a:off x="10290236" y="4332127"/>
            <a:ext cx="3869943" cy="7787371"/>
            <a:chOff x="427038" y="5813425"/>
            <a:chExt cx="517525" cy="1041400"/>
          </a:xfrm>
        </p:grpSpPr>
        <p:sp>
          <p:nvSpPr>
            <p:cNvPr id="275" name="Google Shape;275;p10"/>
            <p:cNvSpPr/>
            <p:nvPr/>
          </p:nvSpPr>
          <p:spPr>
            <a:xfrm>
              <a:off x="468313" y="5854700"/>
              <a:ext cx="436562" cy="61913"/>
            </a:xfrm>
            <a:custGeom>
              <a:rect b="b" l="l" r="r" t="t"/>
              <a:pathLst>
                <a:path extrusionOk="0" h="171" w="1211">
                  <a:moveTo>
                    <a:pt x="0" y="0"/>
                  </a:moveTo>
                  <a:lnTo>
                    <a:pt x="1210" y="0"/>
                  </a:lnTo>
                  <a:lnTo>
                    <a:pt x="1210" y="170"/>
                  </a:lnTo>
                  <a:lnTo>
                    <a:pt x="0" y="17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0"/>
            <p:cNvSpPr/>
            <p:nvPr/>
          </p:nvSpPr>
          <p:spPr>
            <a:xfrm>
              <a:off x="498475" y="5981700"/>
              <a:ext cx="374650" cy="61913"/>
            </a:xfrm>
            <a:custGeom>
              <a:rect b="b" l="l" r="r" t="t"/>
              <a:pathLst>
                <a:path extrusionOk="0" h="172" w="1040">
                  <a:moveTo>
                    <a:pt x="0" y="0"/>
                  </a:moveTo>
                  <a:lnTo>
                    <a:pt x="1039" y="0"/>
                  </a:lnTo>
                  <a:lnTo>
                    <a:pt x="1039" y="171"/>
                  </a:lnTo>
                  <a:lnTo>
                    <a:pt x="0" y="171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0"/>
            <p:cNvSpPr/>
            <p:nvPr/>
          </p:nvSpPr>
          <p:spPr>
            <a:xfrm>
              <a:off x="484188" y="6234113"/>
              <a:ext cx="404812" cy="66675"/>
            </a:xfrm>
            <a:custGeom>
              <a:rect b="b" l="l" r="r" t="t"/>
              <a:pathLst>
                <a:path extrusionOk="0" h="186" w="1125">
                  <a:moveTo>
                    <a:pt x="0" y="0"/>
                  </a:moveTo>
                  <a:lnTo>
                    <a:pt x="1124" y="0"/>
                  </a:lnTo>
                  <a:lnTo>
                    <a:pt x="1124" y="185"/>
                  </a:lnTo>
                  <a:lnTo>
                    <a:pt x="0" y="185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0"/>
            <p:cNvSpPr/>
            <p:nvPr/>
          </p:nvSpPr>
          <p:spPr>
            <a:xfrm>
              <a:off x="484188" y="6365875"/>
              <a:ext cx="404812" cy="61913"/>
            </a:xfrm>
            <a:custGeom>
              <a:rect b="b" l="l" r="r" t="t"/>
              <a:pathLst>
                <a:path extrusionOk="0" h="172" w="1125">
                  <a:moveTo>
                    <a:pt x="0" y="0"/>
                  </a:moveTo>
                  <a:lnTo>
                    <a:pt x="1124" y="0"/>
                  </a:lnTo>
                  <a:lnTo>
                    <a:pt x="1124" y="171"/>
                  </a:lnTo>
                  <a:lnTo>
                    <a:pt x="0" y="171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0"/>
            <p:cNvSpPr/>
            <p:nvPr/>
          </p:nvSpPr>
          <p:spPr>
            <a:xfrm>
              <a:off x="468313" y="6751638"/>
              <a:ext cx="436562" cy="61912"/>
            </a:xfrm>
            <a:custGeom>
              <a:rect b="b" l="l" r="r" t="t"/>
              <a:pathLst>
                <a:path extrusionOk="0" h="172" w="1211">
                  <a:moveTo>
                    <a:pt x="1210" y="171"/>
                  </a:moveTo>
                  <a:lnTo>
                    <a:pt x="0" y="171"/>
                  </a:lnTo>
                  <a:lnTo>
                    <a:pt x="0" y="0"/>
                  </a:lnTo>
                  <a:lnTo>
                    <a:pt x="1210" y="0"/>
                  </a:lnTo>
                  <a:lnTo>
                    <a:pt x="1210" y="17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0"/>
            <p:cNvSpPr/>
            <p:nvPr/>
          </p:nvSpPr>
          <p:spPr>
            <a:xfrm>
              <a:off x="498475" y="6618288"/>
              <a:ext cx="374650" cy="66675"/>
            </a:xfrm>
            <a:custGeom>
              <a:rect b="b" l="l" r="r" t="t"/>
              <a:pathLst>
                <a:path extrusionOk="0" h="186" w="1040">
                  <a:moveTo>
                    <a:pt x="1039" y="185"/>
                  </a:moveTo>
                  <a:lnTo>
                    <a:pt x="0" y="185"/>
                  </a:lnTo>
                  <a:lnTo>
                    <a:pt x="0" y="0"/>
                  </a:lnTo>
                  <a:lnTo>
                    <a:pt x="1039" y="0"/>
                  </a:lnTo>
                  <a:lnTo>
                    <a:pt x="1039" y="18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0"/>
            <p:cNvSpPr/>
            <p:nvPr/>
          </p:nvSpPr>
          <p:spPr>
            <a:xfrm>
              <a:off x="427038" y="5813425"/>
              <a:ext cx="517525" cy="1041400"/>
            </a:xfrm>
            <a:custGeom>
              <a:rect b="b" l="l" r="r" t="t"/>
              <a:pathLst>
                <a:path extrusionOk="0" h="2891" w="1439">
                  <a:moveTo>
                    <a:pt x="1324" y="1096"/>
                  </a:moveTo>
                  <a:lnTo>
                    <a:pt x="1324" y="1096"/>
                  </a:lnTo>
                  <a:cubicBezTo>
                    <a:pt x="1196" y="925"/>
                    <a:pt x="983" y="840"/>
                    <a:pt x="683" y="840"/>
                  </a:cubicBezTo>
                  <a:cubicBezTo>
                    <a:pt x="555" y="840"/>
                    <a:pt x="456" y="797"/>
                    <a:pt x="370" y="712"/>
                  </a:cubicBezTo>
                  <a:cubicBezTo>
                    <a:pt x="171" y="498"/>
                    <a:pt x="171" y="85"/>
                    <a:pt x="185" y="14"/>
                  </a:cubicBezTo>
                  <a:cubicBezTo>
                    <a:pt x="185" y="0"/>
                    <a:pt x="171" y="0"/>
                    <a:pt x="171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0" y="0"/>
                    <a:pt x="0" y="14"/>
                  </a:cubicBezTo>
                  <a:cubicBezTo>
                    <a:pt x="0" y="85"/>
                    <a:pt x="0" y="569"/>
                    <a:pt x="242" y="826"/>
                  </a:cubicBezTo>
                  <a:cubicBezTo>
                    <a:pt x="356" y="954"/>
                    <a:pt x="498" y="1011"/>
                    <a:pt x="683" y="1011"/>
                  </a:cubicBezTo>
                  <a:cubicBezTo>
                    <a:pt x="1210" y="1011"/>
                    <a:pt x="1267" y="1309"/>
                    <a:pt x="1267" y="1438"/>
                  </a:cubicBezTo>
                  <a:cubicBezTo>
                    <a:pt x="1267" y="1566"/>
                    <a:pt x="1210" y="1879"/>
                    <a:pt x="683" y="1879"/>
                  </a:cubicBezTo>
                  <a:cubicBezTo>
                    <a:pt x="498" y="1879"/>
                    <a:pt x="356" y="1936"/>
                    <a:pt x="242" y="2050"/>
                  </a:cubicBezTo>
                  <a:cubicBezTo>
                    <a:pt x="0" y="2320"/>
                    <a:pt x="0" y="2790"/>
                    <a:pt x="0" y="2876"/>
                  </a:cubicBezTo>
                  <a:lnTo>
                    <a:pt x="15" y="2890"/>
                  </a:lnTo>
                  <a:cubicBezTo>
                    <a:pt x="171" y="2890"/>
                    <a:pt x="171" y="2890"/>
                    <a:pt x="171" y="2890"/>
                  </a:cubicBezTo>
                  <a:lnTo>
                    <a:pt x="185" y="2876"/>
                  </a:lnTo>
                  <a:cubicBezTo>
                    <a:pt x="171" y="2805"/>
                    <a:pt x="171" y="2377"/>
                    <a:pt x="370" y="2178"/>
                  </a:cubicBezTo>
                  <a:cubicBezTo>
                    <a:pt x="456" y="2093"/>
                    <a:pt x="555" y="2050"/>
                    <a:pt x="683" y="2050"/>
                  </a:cubicBezTo>
                  <a:cubicBezTo>
                    <a:pt x="983" y="2050"/>
                    <a:pt x="1196" y="1965"/>
                    <a:pt x="1324" y="1794"/>
                  </a:cubicBezTo>
                  <a:cubicBezTo>
                    <a:pt x="1424" y="1651"/>
                    <a:pt x="1438" y="1509"/>
                    <a:pt x="1438" y="1438"/>
                  </a:cubicBezTo>
                  <a:cubicBezTo>
                    <a:pt x="1438" y="1366"/>
                    <a:pt x="1424" y="1224"/>
                    <a:pt x="1324" y="109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0"/>
            <p:cNvSpPr/>
            <p:nvPr/>
          </p:nvSpPr>
          <p:spPr>
            <a:xfrm>
              <a:off x="427038" y="5813425"/>
              <a:ext cx="517525" cy="1041400"/>
            </a:xfrm>
            <a:custGeom>
              <a:rect b="b" l="l" r="r" t="t"/>
              <a:pathLst>
                <a:path extrusionOk="0" h="2891" w="1439">
                  <a:moveTo>
                    <a:pt x="755" y="1879"/>
                  </a:moveTo>
                  <a:lnTo>
                    <a:pt x="755" y="1879"/>
                  </a:lnTo>
                  <a:cubicBezTo>
                    <a:pt x="242" y="1879"/>
                    <a:pt x="185" y="1566"/>
                    <a:pt x="185" y="1438"/>
                  </a:cubicBezTo>
                  <a:cubicBezTo>
                    <a:pt x="185" y="1309"/>
                    <a:pt x="242" y="1011"/>
                    <a:pt x="755" y="1011"/>
                  </a:cubicBezTo>
                  <a:cubicBezTo>
                    <a:pt x="940" y="1011"/>
                    <a:pt x="1082" y="954"/>
                    <a:pt x="1196" y="826"/>
                  </a:cubicBezTo>
                  <a:cubicBezTo>
                    <a:pt x="1438" y="569"/>
                    <a:pt x="1438" y="85"/>
                    <a:pt x="1438" y="14"/>
                  </a:cubicBezTo>
                  <a:cubicBezTo>
                    <a:pt x="1438" y="0"/>
                    <a:pt x="1424" y="0"/>
                    <a:pt x="1424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267" y="0"/>
                    <a:pt x="1253" y="0"/>
                    <a:pt x="1253" y="14"/>
                  </a:cubicBezTo>
                  <a:cubicBezTo>
                    <a:pt x="1267" y="85"/>
                    <a:pt x="1267" y="498"/>
                    <a:pt x="1068" y="712"/>
                  </a:cubicBezTo>
                  <a:cubicBezTo>
                    <a:pt x="983" y="797"/>
                    <a:pt x="883" y="840"/>
                    <a:pt x="755" y="840"/>
                  </a:cubicBezTo>
                  <a:cubicBezTo>
                    <a:pt x="456" y="840"/>
                    <a:pt x="242" y="925"/>
                    <a:pt x="114" y="1096"/>
                  </a:cubicBezTo>
                  <a:cubicBezTo>
                    <a:pt x="15" y="1224"/>
                    <a:pt x="0" y="1366"/>
                    <a:pt x="0" y="1438"/>
                  </a:cubicBezTo>
                  <a:cubicBezTo>
                    <a:pt x="0" y="1509"/>
                    <a:pt x="15" y="1651"/>
                    <a:pt x="114" y="1794"/>
                  </a:cubicBezTo>
                  <a:cubicBezTo>
                    <a:pt x="242" y="1965"/>
                    <a:pt x="456" y="2050"/>
                    <a:pt x="755" y="2050"/>
                  </a:cubicBezTo>
                  <a:cubicBezTo>
                    <a:pt x="883" y="2050"/>
                    <a:pt x="983" y="2093"/>
                    <a:pt x="1068" y="2178"/>
                  </a:cubicBezTo>
                  <a:cubicBezTo>
                    <a:pt x="1267" y="2377"/>
                    <a:pt x="1267" y="2805"/>
                    <a:pt x="1253" y="2876"/>
                  </a:cubicBezTo>
                  <a:lnTo>
                    <a:pt x="1267" y="2890"/>
                  </a:lnTo>
                  <a:cubicBezTo>
                    <a:pt x="1424" y="2890"/>
                    <a:pt x="1424" y="2890"/>
                    <a:pt x="1424" y="2890"/>
                  </a:cubicBezTo>
                  <a:lnTo>
                    <a:pt x="1438" y="2876"/>
                  </a:lnTo>
                  <a:cubicBezTo>
                    <a:pt x="1438" y="2790"/>
                    <a:pt x="1438" y="2320"/>
                    <a:pt x="1196" y="2050"/>
                  </a:cubicBezTo>
                  <a:cubicBezTo>
                    <a:pt x="1082" y="1936"/>
                    <a:pt x="940" y="1879"/>
                    <a:pt x="755" y="187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3" name="Google Shape;283;p10"/>
          <p:cNvSpPr/>
          <p:nvPr/>
        </p:nvSpPr>
        <p:spPr>
          <a:xfrm>
            <a:off x="2963494" y="7160213"/>
            <a:ext cx="4959285" cy="4959285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0"/>
          <p:cNvSpPr txBox="1"/>
          <p:nvPr/>
        </p:nvSpPr>
        <p:spPr>
          <a:xfrm>
            <a:off x="3586692" y="9435662"/>
            <a:ext cx="367035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To get your company’s name out there, you need to make sure.</a:t>
            </a:r>
            <a:endParaRPr/>
          </a:p>
        </p:txBody>
      </p:sp>
      <p:sp>
        <p:nvSpPr>
          <p:cNvPr id="285" name="Google Shape;285;p10"/>
          <p:cNvSpPr/>
          <p:nvPr/>
        </p:nvSpPr>
        <p:spPr>
          <a:xfrm>
            <a:off x="3931357" y="8643719"/>
            <a:ext cx="29810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Breast</a:t>
            </a:r>
            <a:endParaRPr sz="54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86" name="Google Shape;286;p10"/>
          <p:cNvSpPr/>
          <p:nvPr/>
        </p:nvSpPr>
        <p:spPr>
          <a:xfrm>
            <a:off x="16211663" y="7160213"/>
            <a:ext cx="4959285" cy="4959285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0"/>
          <p:cNvSpPr txBox="1"/>
          <p:nvPr/>
        </p:nvSpPr>
        <p:spPr>
          <a:xfrm>
            <a:off x="16834859" y="9435662"/>
            <a:ext cx="367035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To get your company’s name out there, you need to make sure.</a:t>
            </a:r>
            <a:endParaRPr/>
          </a:p>
        </p:txBody>
      </p:sp>
      <p:sp>
        <p:nvSpPr>
          <p:cNvPr id="288" name="Google Shape;288;p10"/>
          <p:cNvSpPr/>
          <p:nvPr/>
        </p:nvSpPr>
        <p:spPr>
          <a:xfrm>
            <a:off x="17179525" y="8643719"/>
            <a:ext cx="29810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Brassiere</a:t>
            </a:r>
            <a:endParaRPr sz="54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grpSp>
        <p:nvGrpSpPr>
          <p:cNvPr id="289" name="Google Shape;289;p10"/>
          <p:cNvGrpSpPr/>
          <p:nvPr/>
        </p:nvGrpSpPr>
        <p:grpSpPr>
          <a:xfrm>
            <a:off x="16668912" y="5103745"/>
            <a:ext cx="4063533" cy="2551697"/>
            <a:chOff x="339725" y="3354388"/>
            <a:chExt cx="1681163" cy="1055687"/>
          </a:xfrm>
        </p:grpSpPr>
        <p:sp>
          <p:nvSpPr>
            <p:cNvPr id="290" name="Google Shape;290;p10"/>
            <p:cNvSpPr/>
            <p:nvPr/>
          </p:nvSpPr>
          <p:spPr>
            <a:xfrm>
              <a:off x="969963" y="4148138"/>
              <a:ext cx="425450" cy="139700"/>
            </a:xfrm>
            <a:custGeom>
              <a:rect b="b" l="l" r="r" t="t"/>
              <a:pathLst>
                <a:path extrusionOk="0" h="386" w="1183">
                  <a:moveTo>
                    <a:pt x="328" y="0"/>
                  </a:moveTo>
                  <a:lnTo>
                    <a:pt x="826" y="0"/>
                  </a:lnTo>
                  <a:lnTo>
                    <a:pt x="1182" y="385"/>
                  </a:lnTo>
                  <a:lnTo>
                    <a:pt x="0" y="385"/>
                  </a:lnTo>
                  <a:lnTo>
                    <a:pt x="328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0"/>
            <p:cNvSpPr/>
            <p:nvPr/>
          </p:nvSpPr>
          <p:spPr>
            <a:xfrm>
              <a:off x="339725" y="3354388"/>
              <a:ext cx="749300" cy="1055687"/>
            </a:xfrm>
            <a:custGeom>
              <a:rect b="b" l="l" r="r" t="t"/>
              <a:pathLst>
                <a:path extrusionOk="0" h="2933" w="2080">
                  <a:moveTo>
                    <a:pt x="2079" y="2235"/>
                  </a:moveTo>
                  <a:lnTo>
                    <a:pt x="2079" y="2235"/>
                  </a:lnTo>
                  <a:cubicBezTo>
                    <a:pt x="2079" y="2235"/>
                    <a:pt x="1751" y="2932"/>
                    <a:pt x="1025" y="2932"/>
                  </a:cubicBezTo>
                  <a:cubicBezTo>
                    <a:pt x="356" y="2932"/>
                    <a:pt x="0" y="2178"/>
                    <a:pt x="57" y="1409"/>
                  </a:cubicBezTo>
                  <a:cubicBezTo>
                    <a:pt x="71" y="1295"/>
                    <a:pt x="128" y="1210"/>
                    <a:pt x="214" y="1153"/>
                  </a:cubicBezTo>
                  <a:cubicBezTo>
                    <a:pt x="299" y="1081"/>
                    <a:pt x="356" y="982"/>
                    <a:pt x="356" y="868"/>
                  </a:cubicBezTo>
                  <a:cubicBezTo>
                    <a:pt x="356" y="113"/>
                    <a:pt x="356" y="113"/>
                    <a:pt x="356" y="113"/>
                  </a:cubicBezTo>
                  <a:cubicBezTo>
                    <a:pt x="356" y="99"/>
                    <a:pt x="370" y="71"/>
                    <a:pt x="385" y="71"/>
                  </a:cubicBezTo>
                  <a:cubicBezTo>
                    <a:pt x="584" y="14"/>
                    <a:pt x="584" y="14"/>
                    <a:pt x="584" y="14"/>
                  </a:cubicBezTo>
                  <a:cubicBezTo>
                    <a:pt x="612" y="0"/>
                    <a:pt x="641" y="14"/>
                    <a:pt x="641" y="42"/>
                  </a:cubicBezTo>
                  <a:cubicBezTo>
                    <a:pt x="641" y="840"/>
                    <a:pt x="641" y="840"/>
                    <a:pt x="641" y="840"/>
                  </a:cubicBezTo>
                  <a:cubicBezTo>
                    <a:pt x="641" y="1053"/>
                    <a:pt x="783" y="1238"/>
                    <a:pt x="997" y="1281"/>
                  </a:cubicBezTo>
                  <a:cubicBezTo>
                    <a:pt x="1467" y="1381"/>
                    <a:pt x="1965" y="1637"/>
                    <a:pt x="2079" y="223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0"/>
            <p:cNvSpPr/>
            <p:nvPr/>
          </p:nvSpPr>
          <p:spPr>
            <a:xfrm>
              <a:off x="468313" y="3354388"/>
              <a:ext cx="620712" cy="1055687"/>
            </a:xfrm>
            <a:custGeom>
              <a:rect b="b" l="l" r="r" t="t"/>
              <a:pathLst>
                <a:path extrusionOk="0" h="2933" w="1724">
                  <a:moveTo>
                    <a:pt x="641" y="1281"/>
                  </a:moveTo>
                  <a:lnTo>
                    <a:pt x="641" y="1281"/>
                  </a:lnTo>
                  <a:cubicBezTo>
                    <a:pt x="427" y="1238"/>
                    <a:pt x="285" y="1053"/>
                    <a:pt x="285" y="840"/>
                  </a:cubicBezTo>
                  <a:cubicBezTo>
                    <a:pt x="285" y="42"/>
                    <a:pt x="285" y="42"/>
                    <a:pt x="285" y="42"/>
                  </a:cubicBezTo>
                  <a:cubicBezTo>
                    <a:pt x="285" y="14"/>
                    <a:pt x="256" y="0"/>
                    <a:pt x="228" y="14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14" y="71"/>
                    <a:pt x="0" y="99"/>
                    <a:pt x="0" y="113"/>
                  </a:cubicBezTo>
                  <a:cubicBezTo>
                    <a:pt x="0" y="840"/>
                    <a:pt x="0" y="840"/>
                    <a:pt x="0" y="840"/>
                  </a:cubicBezTo>
                  <a:cubicBezTo>
                    <a:pt x="0" y="1053"/>
                    <a:pt x="157" y="1238"/>
                    <a:pt x="370" y="1281"/>
                  </a:cubicBezTo>
                  <a:cubicBezTo>
                    <a:pt x="826" y="1381"/>
                    <a:pt x="1310" y="1623"/>
                    <a:pt x="1438" y="2192"/>
                  </a:cubicBezTo>
                  <a:cubicBezTo>
                    <a:pt x="1452" y="2220"/>
                    <a:pt x="1438" y="2249"/>
                    <a:pt x="1424" y="2277"/>
                  </a:cubicBezTo>
                  <a:cubicBezTo>
                    <a:pt x="1352" y="2420"/>
                    <a:pt x="1068" y="2861"/>
                    <a:pt x="541" y="2932"/>
                  </a:cubicBezTo>
                  <a:cubicBezTo>
                    <a:pt x="584" y="2932"/>
                    <a:pt x="626" y="2932"/>
                    <a:pt x="669" y="2932"/>
                  </a:cubicBezTo>
                  <a:cubicBezTo>
                    <a:pt x="1395" y="2932"/>
                    <a:pt x="1723" y="2235"/>
                    <a:pt x="1723" y="2235"/>
                  </a:cubicBezTo>
                  <a:cubicBezTo>
                    <a:pt x="1609" y="1637"/>
                    <a:pt x="1111" y="1381"/>
                    <a:pt x="641" y="128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0"/>
            <p:cNvSpPr/>
            <p:nvPr/>
          </p:nvSpPr>
          <p:spPr>
            <a:xfrm>
              <a:off x="1266825" y="3354388"/>
              <a:ext cx="754063" cy="1055687"/>
            </a:xfrm>
            <a:custGeom>
              <a:rect b="b" l="l" r="r" t="t"/>
              <a:pathLst>
                <a:path extrusionOk="0" h="2933" w="2094">
                  <a:moveTo>
                    <a:pt x="1053" y="2932"/>
                  </a:moveTo>
                  <a:lnTo>
                    <a:pt x="1053" y="2932"/>
                  </a:lnTo>
                  <a:cubicBezTo>
                    <a:pt x="327" y="2932"/>
                    <a:pt x="0" y="2235"/>
                    <a:pt x="0" y="2235"/>
                  </a:cubicBezTo>
                  <a:cubicBezTo>
                    <a:pt x="114" y="1637"/>
                    <a:pt x="612" y="1381"/>
                    <a:pt x="1082" y="1281"/>
                  </a:cubicBezTo>
                  <a:cubicBezTo>
                    <a:pt x="1295" y="1238"/>
                    <a:pt x="1452" y="1053"/>
                    <a:pt x="1452" y="840"/>
                  </a:cubicBezTo>
                  <a:cubicBezTo>
                    <a:pt x="1452" y="42"/>
                    <a:pt x="1452" y="42"/>
                    <a:pt x="1452" y="42"/>
                  </a:cubicBezTo>
                  <a:cubicBezTo>
                    <a:pt x="1452" y="14"/>
                    <a:pt x="1480" y="0"/>
                    <a:pt x="1495" y="14"/>
                  </a:cubicBezTo>
                  <a:cubicBezTo>
                    <a:pt x="1694" y="71"/>
                    <a:pt x="1694" y="71"/>
                    <a:pt x="1694" y="71"/>
                  </a:cubicBezTo>
                  <a:cubicBezTo>
                    <a:pt x="1708" y="71"/>
                    <a:pt x="1723" y="99"/>
                    <a:pt x="1723" y="113"/>
                  </a:cubicBezTo>
                  <a:cubicBezTo>
                    <a:pt x="1723" y="868"/>
                    <a:pt x="1723" y="868"/>
                    <a:pt x="1723" y="868"/>
                  </a:cubicBezTo>
                  <a:cubicBezTo>
                    <a:pt x="1723" y="982"/>
                    <a:pt x="1780" y="1081"/>
                    <a:pt x="1879" y="1153"/>
                  </a:cubicBezTo>
                  <a:cubicBezTo>
                    <a:pt x="1965" y="1210"/>
                    <a:pt x="2007" y="1295"/>
                    <a:pt x="2022" y="1409"/>
                  </a:cubicBezTo>
                  <a:cubicBezTo>
                    <a:pt x="2093" y="2178"/>
                    <a:pt x="1723" y="2932"/>
                    <a:pt x="1053" y="293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0"/>
            <p:cNvSpPr/>
            <p:nvPr/>
          </p:nvSpPr>
          <p:spPr>
            <a:xfrm>
              <a:off x="1595438" y="3354388"/>
              <a:ext cx="425450" cy="1055687"/>
            </a:xfrm>
            <a:custGeom>
              <a:rect b="b" l="l" r="r" t="t"/>
              <a:pathLst>
                <a:path extrusionOk="0" h="2933" w="1183">
                  <a:moveTo>
                    <a:pt x="1111" y="1409"/>
                  </a:moveTo>
                  <a:lnTo>
                    <a:pt x="1111" y="1409"/>
                  </a:lnTo>
                  <a:cubicBezTo>
                    <a:pt x="1096" y="1295"/>
                    <a:pt x="1054" y="1210"/>
                    <a:pt x="968" y="1153"/>
                  </a:cubicBezTo>
                  <a:cubicBezTo>
                    <a:pt x="869" y="1081"/>
                    <a:pt x="812" y="982"/>
                    <a:pt x="812" y="868"/>
                  </a:cubicBezTo>
                  <a:cubicBezTo>
                    <a:pt x="812" y="113"/>
                    <a:pt x="812" y="113"/>
                    <a:pt x="812" y="113"/>
                  </a:cubicBezTo>
                  <a:cubicBezTo>
                    <a:pt x="812" y="99"/>
                    <a:pt x="797" y="71"/>
                    <a:pt x="783" y="71"/>
                  </a:cubicBezTo>
                  <a:cubicBezTo>
                    <a:pt x="584" y="14"/>
                    <a:pt x="584" y="14"/>
                    <a:pt x="584" y="14"/>
                  </a:cubicBezTo>
                  <a:cubicBezTo>
                    <a:pt x="569" y="0"/>
                    <a:pt x="541" y="14"/>
                    <a:pt x="541" y="42"/>
                  </a:cubicBezTo>
                  <a:cubicBezTo>
                    <a:pt x="541" y="868"/>
                    <a:pt x="541" y="868"/>
                    <a:pt x="541" y="868"/>
                  </a:cubicBezTo>
                  <a:cubicBezTo>
                    <a:pt x="541" y="982"/>
                    <a:pt x="598" y="1081"/>
                    <a:pt x="683" y="1153"/>
                  </a:cubicBezTo>
                  <a:cubicBezTo>
                    <a:pt x="769" y="1210"/>
                    <a:pt x="826" y="1295"/>
                    <a:pt x="840" y="1409"/>
                  </a:cubicBezTo>
                  <a:cubicBezTo>
                    <a:pt x="897" y="2135"/>
                    <a:pt x="584" y="2833"/>
                    <a:pt x="0" y="2932"/>
                  </a:cubicBezTo>
                  <a:cubicBezTo>
                    <a:pt x="43" y="2932"/>
                    <a:pt x="100" y="2932"/>
                    <a:pt x="142" y="2932"/>
                  </a:cubicBezTo>
                  <a:cubicBezTo>
                    <a:pt x="812" y="2932"/>
                    <a:pt x="1182" y="2178"/>
                    <a:pt x="1111" y="140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5" name="Google Shape;295;p10"/>
          <p:cNvGrpSpPr/>
          <p:nvPr/>
        </p:nvGrpSpPr>
        <p:grpSpPr>
          <a:xfrm>
            <a:off x="4124701" y="5050052"/>
            <a:ext cx="2636874" cy="2597124"/>
            <a:chOff x="4292600" y="3662363"/>
            <a:chExt cx="631825" cy="622300"/>
          </a:xfrm>
        </p:grpSpPr>
        <p:sp>
          <p:nvSpPr>
            <p:cNvPr id="296" name="Google Shape;296;p10"/>
            <p:cNvSpPr/>
            <p:nvPr/>
          </p:nvSpPr>
          <p:spPr>
            <a:xfrm>
              <a:off x="4370388" y="4051300"/>
              <a:ext cx="476250" cy="233363"/>
            </a:xfrm>
            <a:custGeom>
              <a:rect b="b" l="l" r="r" t="t"/>
              <a:pathLst>
                <a:path extrusionOk="0" h="647" w="1325">
                  <a:moveTo>
                    <a:pt x="1098" y="195"/>
                  </a:moveTo>
                  <a:lnTo>
                    <a:pt x="1098" y="195"/>
                  </a:lnTo>
                  <a:cubicBezTo>
                    <a:pt x="995" y="195"/>
                    <a:pt x="893" y="174"/>
                    <a:pt x="801" y="113"/>
                  </a:cubicBezTo>
                  <a:cubicBezTo>
                    <a:pt x="749" y="82"/>
                    <a:pt x="698" y="41"/>
                    <a:pt x="657" y="0"/>
                  </a:cubicBezTo>
                  <a:cubicBezTo>
                    <a:pt x="626" y="41"/>
                    <a:pt x="575" y="82"/>
                    <a:pt x="524" y="113"/>
                  </a:cubicBezTo>
                  <a:cubicBezTo>
                    <a:pt x="431" y="174"/>
                    <a:pt x="329" y="195"/>
                    <a:pt x="226" y="195"/>
                  </a:cubicBezTo>
                  <a:lnTo>
                    <a:pt x="226" y="195"/>
                  </a:lnTo>
                  <a:cubicBezTo>
                    <a:pt x="144" y="195"/>
                    <a:pt x="72" y="184"/>
                    <a:pt x="0" y="143"/>
                  </a:cubicBezTo>
                  <a:cubicBezTo>
                    <a:pt x="21" y="246"/>
                    <a:pt x="41" y="359"/>
                    <a:pt x="41" y="482"/>
                  </a:cubicBezTo>
                  <a:cubicBezTo>
                    <a:pt x="41" y="513"/>
                    <a:pt x="41" y="554"/>
                    <a:pt x="31" y="585"/>
                  </a:cubicBezTo>
                  <a:cubicBezTo>
                    <a:pt x="31" y="605"/>
                    <a:pt x="41" y="615"/>
                    <a:pt x="52" y="626"/>
                  </a:cubicBezTo>
                  <a:cubicBezTo>
                    <a:pt x="62" y="636"/>
                    <a:pt x="72" y="646"/>
                    <a:pt x="82" y="646"/>
                  </a:cubicBezTo>
                  <a:cubicBezTo>
                    <a:pt x="1242" y="646"/>
                    <a:pt x="1242" y="646"/>
                    <a:pt x="1242" y="646"/>
                  </a:cubicBezTo>
                  <a:cubicBezTo>
                    <a:pt x="1252" y="646"/>
                    <a:pt x="1262" y="636"/>
                    <a:pt x="1272" y="626"/>
                  </a:cubicBezTo>
                  <a:cubicBezTo>
                    <a:pt x="1283" y="615"/>
                    <a:pt x="1293" y="605"/>
                    <a:pt x="1283" y="585"/>
                  </a:cubicBezTo>
                  <a:cubicBezTo>
                    <a:pt x="1283" y="554"/>
                    <a:pt x="1283" y="513"/>
                    <a:pt x="1283" y="482"/>
                  </a:cubicBezTo>
                  <a:cubicBezTo>
                    <a:pt x="1283" y="359"/>
                    <a:pt x="1293" y="246"/>
                    <a:pt x="1324" y="143"/>
                  </a:cubicBezTo>
                  <a:cubicBezTo>
                    <a:pt x="1252" y="184"/>
                    <a:pt x="1180" y="195"/>
                    <a:pt x="1098" y="19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0"/>
            <p:cNvSpPr/>
            <p:nvPr/>
          </p:nvSpPr>
          <p:spPr>
            <a:xfrm>
              <a:off x="4746625" y="3924300"/>
              <a:ext cx="36513" cy="38100"/>
            </a:xfrm>
            <a:custGeom>
              <a:rect b="b" l="l" r="r" t="t"/>
              <a:pathLst>
                <a:path extrusionOk="0" h="104" w="103">
                  <a:moveTo>
                    <a:pt x="51" y="0"/>
                  </a:moveTo>
                  <a:lnTo>
                    <a:pt x="51" y="0"/>
                  </a:lnTo>
                  <a:cubicBezTo>
                    <a:pt x="82" y="0"/>
                    <a:pt x="102" y="21"/>
                    <a:pt x="102" y="51"/>
                  </a:cubicBezTo>
                  <a:cubicBezTo>
                    <a:pt x="102" y="82"/>
                    <a:pt x="82" y="103"/>
                    <a:pt x="51" y="103"/>
                  </a:cubicBezTo>
                  <a:cubicBezTo>
                    <a:pt x="20" y="103"/>
                    <a:pt x="0" y="82"/>
                    <a:pt x="0" y="51"/>
                  </a:cubicBezTo>
                  <a:cubicBezTo>
                    <a:pt x="0" y="21"/>
                    <a:pt x="20" y="0"/>
                    <a:pt x="51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0"/>
            <p:cNvSpPr/>
            <p:nvPr/>
          </p:nvSpPr>
          <p:spPr>
            <a:xfrm>
              <a:off x="4432300" y="3924300"/>
              <a:ext cx="36513" cy="38100"/>
            </a:xfrm>
            <a:custGeom>
              <a:rect b="b" l="l" r="r" t="t"/>
              <a:pathLst>
                <a:path extrusionOk="0" h="104" w="103">
                  <a:moveTo>
                    <a:pt x="51" y="0"/>
                  </a:moveTo>
                  <a:lnTo>
                    <a:pt x="51" y="0"/>
                  </a:lnTo>
                  <a:cubicBezTo>
                    <a:pt x="20" y="0"/>
                    <a:pt x="0" y="21"/>
                    <a:pt x="0" y="51"/>
                  </a:cubicBezTo>
                  <a:cubicBezTo>
                    <a:pt x="0" y="82"/>
                    <a:pt x="20" y="103"/>
                    <a:pt x="51" y="103"/>
                  </a:cubicBezTo>
                  <a:cubicBezTo>
                    <a:pt x="82" y="103"/>
                    <a:pt x="102" y="82"/>
                    <a:pt x="102" y="51"/>
                  </a:cubicBezTo>
                  <a:cubicBezTo>
                    <a:pt x="102" y="21"/>
                    <a:pt x="82" y="0"/>
                    <a:pt x="51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10"/>
            <p:cNvSpPr/>
            <p:nvPr/>
          </p:nvSpPr>
          <p:spPr>
            <a:xfrm>
              <a:off x="4292600" y="3662363"/>
              <a:ext cx="631825" cy="447675"/>
            </a:xfrm>
            <a:custGeom>
              <a:rect b="b" l="l" r="r" t="t"/>
              <a:pathLst>
                <a:path extrusionOk="0" h="1242" w="1755">
                  <a:moveTo>
                    <a:pt x="1672" y="482"/>
                  </a:moveTo>
                  <a:lnTo>
                    <a:pt x="1672" y="482"/>
                  </a:lnTo>
                  <a:cubicBezTo>
                    <a:pt x="1559" y="267"/>
                    <a:pt x="1528" y="185"/>
                    <a:pt x="1528" y="51"/>
                  </a:cubicBezTo>
                  <a:cubicBezTo>
                    <a:pt x="1528" y="20"/>
                    <a:pt x="1508" y="0"/>
                    <a:pt x="1477" y="0"/>
                  </a:cubicBezTo>
                  <a:cubicBezTo>
                    <a:pt x="277" y="0"/>
                    <a:pt x="277" y="0"/>
                    <a:pt x="277" y="0"/>
                  </a:cubicBezTo>
                  <a:cubicBezTo>
                    <a:pt x="246" y="0"/>
                    <a:pt x="226" y="20"/>
                    <a:pt x="226" y="51"/>
                  </a:cubicBezTo>
                  <a:cubicBezTo>
                    <a:pt x="226" y="185"/>
                    <a:pt x="195" y="267"/>
                    <a:pt x="82" y="482"/>
                  </a:cubicBezTo>
                  <a:cubicBezTo>
                    <a:pt x="21" y="595"/>
                    <a:pt x="0" y="728"/>
                    <a:pt x="31" y="851"/>
                  </a:cubicBezTo>
                  <a:cubicBezTo>
                    <a:pt x="62" y="974"/>
                    <a:pt x="133" y="1066"/>
                    <a:pt x="246" y="1128"/>
                  </a:cubicBezTo>
                  <a:cubicBezTo>
                    <a:pt x="462" y="1241"/>
                    <a:pt x="749" y="1149"/>
                    <a:pt x="872" y="902"/>
                  </a:cubicBezTo>
                  <a:cubicBezTo>
                    <a:pt x="872" y="902"/>
                    <a:pt x="872" y="902"/>
                    <a:pt x="872" y="892"/>
                  </a:cubicBezTo>
                  <a:cubicBezTo>
                    <a:pt x="882" y="902"/>
                    <a:pt x="882" y="902"/>
                    <a:pt x="882" y="902"/>
                  </a:cubicBezTo>
                  <a:cubicBezTo>
                    <a:pt x="974" y="1077"/>
                    <a:pt x="1139" y="1179"/>
                    <a:pt x="1313" y="1179"/>
                  </a:cubicBezTo>
                  <a:cubicBezTo>
                    <a:pt x="1385" y="1179"/>
                    <a:pt x="1446" y="1159"/>
                    <a:pt x="1508" y="1128"/>
                  </a:cubicBezTo>
                  <a:cubicBezTo>
                    <a:pt x="1621" y="1066"/>
                    <a:pt x="1692" y="974"/>
                    <a:pt x="1723" y="851"/>
                  </a:cubicBezTo>
                  <a:cubicBezTo>
                    <a:pt x="1754" y="728"/>
                    <a:pt x="1733" y="595"/>
                    <a:pt x="1672" y="482"/>
                  </a:cubicBezTo>
                  <a:close/>
                  <a:moveTo>
                    <a:pt x="441" y="933"/>
                  </a:moveTo>
                  <a:lnTo>
                    <a:pt x="441" y="933"/>
                  </a:lnTo>
                  <a:cubicBezTo>
                    <a:pt x="359" y="933"/>
                    <a:pt x="287" y="861"/>
                    <a:pt x="287" y="779"/>
                  </a:cubicBezTo>
                  <a:cubicBezTo>
                    <a:pt x="287" y="697"/>
                    <a:pt x="359" y="626"/>
                    <a:pt x="441" y="626"/>
                  </a:cubicBezTo>
                  <a:cubicBezTo>
                    <a:pt x="523" y="626"/>
                    <a:pt x="595" y="697"/>
                    <a:pt x="595" y="779"/>
                  </a:cubicBezTo>
                  <a:cubicBezTo>
                    <a:pt x="595" y="861"/>
                    <a:pt x="523" y="933"/>
                    <a:pt x="441" y="933"/>
                  </a:cubicBezTo>
                  <a:close/>
                  <a:moveTo>
                    <a:pt x="1313" y="933"/>
                  </a:moveTo>
                  <a:lnTo>
                    <a:pt x="1313" y="933"/>
                  </a:lnTo>
                  <a:cubicBezTo>
                    <a:pt x="1231" y="933"/>
                    <a:pt x="1159" y="861"/>
                    <a:pt x="1159" y="779"/>
                  </a:cubicBezTo>
                  <a:cubicBezTo>
                    <a:pt x="1159" y="697"/>
                    <a:pt x="1231" y="626"/>
                    <a:pt x="1313" y="626"/>
                  </a:cubicBezTo>
                  <a:cubicBezTo>
                    <a:pt x="1395" y="626"/>
                    <a:pt x="1467" y="697"/>
                    <a:pt x="1467" y="779"/>
                  </a:cubicBezTo>
                  <a:cubicBezTo>
                    <a:pt x="1467" y="861"/>
                    <a:pt x="1395" y="933"/>
                    <a:pt x="1313" y="9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11"/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05" name="Google Shape;305;p11"/>
            <p:cNvSpPr txBox="1"/>
            <p:nvPr/>
          </p:nvSpPr>
          <p:spPr>
            <a:xfrm>
              <a:off x="3709617" y="861425"/>
              <a:ext cx="1695849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80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Breast Cancer Day Infographics</a:t>
              </a:r>
              <a:endParaRPr/>
            </a:p>
          </p:txBody>
        </p:sp>
        <p:sp>
          <p:nvSpPr>
            <p:cNvPr id="306" name="Google Shape;306;p11"/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Marketing is the study and management of exchange relationships. Marketing is the business process of creating relationships with and satisfying customers.</a:t>
              </a:r>
              <a:endParaRPr/>
            </a:p>
          </p:txBody>
        </p:sp>
      </p:grpSp>
      <p:grpSp>
        <p:nvGrpSpPr>
          <p:cNvPr id="307" name="Google Shape;307;p11"/>
          <p:cNvGrpSpPr/>
          <p:nvPr/>
        </p:nvGrpSpPr>
        <p:grpSpPr>
          <a:xfrm>
            <a:off x="4758826" y="4166931"/>
            <a:ext cx="5835614" cy="8217734"/>
            <a:chOff x="4329113" y="4419600"/>
            <a:chExt cx="812800" cy="1144588"/>
          </a:xfrm>
        </p:grpSpPr>
        <p:sp>
          <p:nvSpPr>
            <p:cNvPr id="308" name="Google Shape;308;p11"/>
            <p:cNvSpPr/>
            <p:nvPr/>
          </p:nvSpPr>
          <p:spPr>
            <a:xfrm>
              <a:off x="4329113" y="4419600"/>
              <a:ext cx="754062" cy="1144588"/>
            </a:xfrm>
            <a:custGeom>
              <a:rect b="b" l="l" r="r" t="t"/>
              <a:pathLst>
                <a:path extrusionOk="0" h="3179" w="2093">
                  <a:moveTo>
                    <a:pt x="1979" y="1692"/>
                  </a:moveTo>
                  <a:lnTo>
                    <a:pt x="1979" y="1692"/>
                  </a:lnTo>
                  <a:cubicBezTo>
                    <a:pt x="1938" y="1661"/>
                    <a:pt x="1887" y="1610"/>
                    <a:pt x="1835" y="1569"/>
                  </a:cubicBezTo>
                  <a:cubicBezTo>
                    <a:pt x="1702" y="1641"/>
                    <a:pt x="1559" y="1692"/>
                    <a:pt x="1405" y="1682"/>
                  </a:cubicBezTo>
                  <a:cubicBezTo>
                    <a:pt x="923" y="1682"/>
                    <a:pt x="553" y="1292"/>
                    <a:pt x="574" y="810"/>
                  </a:cubicBezTo>
                  <a:cubicBezTo>
                    <a:pt x="584" y="604"/>
                    <a:pt x="656" y="430"/>
                    <a:pt x="779" y="287"/>
                  </a:cubicBezTo>
                  <a:cubicBezTo>
                    <a:pt x="759" y="225"/>
                    <a:pt x="738" y="133"/>
                    <a:pt x="738" y="61"/>
                  </a:cubicBezTo>
                  <a:cubicBezTo>
                    <a:pt x="728" y="30"/>
                    <a:pt x="697" y="0"/>
                    <a:pt x="656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30" y="0"/>
                    <a:pt x="0" y="30"/>
                    <a:pt x="0" y="71"/>
                  </a:cubicBezTo>
                  <a:cubicBezTo>
                    <a:pt x="0" y="3096"/>
                    <a:pt x="0" y="3096"/>
                    <a:pt x="0" y="3096"/>
                  </a:cubicBezTo>
                  <a:cubicBezTo>
                    <a:pt x="0" y="3137"/>
                    <a:pt x="30" y="3178"/>
                    <a:pt x="71" y="3178"/>
                  </a:cubicBezTo>
                  <a:cubicBezTo>
                    <a:pt x="1025" y="3178"/>
                    <a:pt x="1025" y="3178"/>
                    <a:pt x="1025" y="3178"/>
                  </a:cubicBezTo>
                  <a:cubicBezTo>
                    <a:pt x="1066" y="3178"/>
                    <a:pt x="1107" y="3137"/>
                    <a:pt x="1107" y="3096"/>
                  </a:cubicBezTo>
                  <a:cubicBezTo>
                    <a:pt x="1107" y="2799"/>
                    <a:pt x="1107" y="2799"/>
                    <a:pt x="1107" y="2799"/>
                  </a:cubicBezTo>
                  <a:cubicBezTo>
                    <a:pt x="1107" y="2778"/>
                    <a:pt x="1128" y="2758"/>
                    <a:pt x="1148" y="2758"/>
                  </a:cubicBezTo>
                  <a:cubicBezTo>
                    <a:pt x="1323" y="2788"/>
                    <a:pt x="1897" y="2809"/>
                    <a:pt x="2092" y="2060"/>
                  </a:cubicBezTo>
                  <a:cubicBezTo>
                    <a:pt x="1989" y="1978"/>
                    <a:pt x="1938" y="1834"/>
                    <a:pt x="1979" y="1692"/>
                  </a:cubicBezTo>
                </a:path>
              </a:pathLst>
            </a:custGeom>
            <a:solidFill>
              <a:srgbClr val="CFDDE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11"/>
            <p:cNvSpPr/>
            <p:nvPr/>
          </p:nvSpPr>
          <p:spPr>
            <a:xfrm>
              <a:off x="4329113" y="4419600"/>
              <a:ext cx="96837" cy="1144588"/>
            </a:xfrm>
            <a:custGeom>
              <a:rect b="b" l="l" r="r" t="t"/>
              <a:pathLst>
                <a:path extrusionOk="0" h="3179" w="267">
                  <a:moveTo>
                    <a:pt x="194" y="3096"/>
                  </a:moveTo>
                  <a:lnTo>
                    <a:pt x="194" y="3096"/>
                  </a:lnTo>
                  <a:cubicBezTo>
                    <a:pt x="194" y="71"/>
                    <a:pt x="194" y="71"/>
                    <a:pt x="194" y="71"/>
                  </a:cubicBezTo>
                  <a:cubicBezTo>
                    <a:pt x="194" y="30"/>
                    <a:pt x="225" y="0"/>
                    <a:pt x="266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30" y="0"/>
                    <a:pt x="0" y="30"/>
                    <a:pt x="0" y="71"/>
                  </a:cubicBezTo>
                  <a:cubicBezTo>
                    <a:pt x="0" y="3096"/>
                    <a:pt x="0" y="3096"/>
                    <a:pt x="0" y="3096"/>
                  </a:cubicBezTo>
                  <a:cubicBezTo>
                    <a:pt x="0" y="3137"/>
                    <a:pt x="30" y="3178"/>
                    <a:pt x="71" y="3178"/>
                  </a:cubicBezTo>
                  <a:cubicBezTo>
                    <a:pt x="266" y="3178"/>
                    <a:pt x="266" y="3178"/>
                    <a:pt x="266" y="3178"/>
                  </a:cubicBezTo>
                  <a:cubicBezTo>
                    <a:pt x="225" y="3178"/>
                    <a:pt x="194" y="3137"/>
                    <a:pt x="194" y="3096"/>
                  </a:cubicBezTo>
                </a:path>
              </a:pathLst>
            </a:custGeom>
            <a:solidFill>
              <a:srgbClr val="CFDDE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11"/>
            <p:cNvSpPr/>
            <p:nvPr/>
          </p:nvSpPr>
          <p:spPr>
            <a:xfrm>
              <a:off x="5030788" y="5029200"/>
              <a:ext cx="88900" cy="133350"/>
            </a:xfrm>
            <a:custGeom>
              <a:rect b="b" l="l" r="r" t="t"/>
              <a:pathLst>
                <a:path extrusionOk="0" h="369" w="247">
                  <a:moveTo>
                    <a:pt x="246" y="173"/>
                  </a:moveTo>
                  <a:lnTo>
                    <a:pt x="246" y="173"/>
                  </a:lnTo>
                  <a:cubicBezTo>
                    <a:pt x="236" y="235"/>
                    <a:pt x="154" y="306"/>
                    <a:pt x="144" y="368"/>
                  </a:cubicBezTo>
                  <a:cubicBezTo>
                    <a:pt x="62" y="327"/>
                    <a:pt x="0" y="235"/>
                    <a:pt x="0" y="122"/>
                  </a:cubicBezTo>
                  <a:cubicBezTo>
                    <a:pt x="0" y="81"/>
                    <a:pt x="11" y="40"/>
                    <a:pt x="31" y="0"/>
                  </a:cubicBezTo>
                  <a:cubicBezTo>
                    <a:pt x="82" y="40"/>
                    <a:pt x="185" y="71"/>
                    <a:pt x="216" y="91"/>
                  </a:cubicBezTo>
                  <a:cubicBezTo>
                    <a:pt x="236" y="111"/>
                    <a:pt x="246" y="142"/>
                    <a:pt x="246" y="17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11"/>
            <p:cNvSpPr/>
            <p:nvPr/>
          </p:nvSpPr>
          <p:spPr>
            <a:xfrm>
              <a:off x="4606925" y="5383213"/>
              <a:ext cx="136525" cy="63500"/>
            </a:xfrm>
            <a:custGeom>
              <a:rect b="b" l="l" r="r" t="t"/>
              <a:pathLst>
                <a:path extrusionOk="0" h="176" w="380">
                  <a:moveTo>
                    <a:pt x="72" y="11"/>
                  </a:moveTo>
                  <a:lnTo>
                    <a:pt x="72" y="11"/>
                  </a:lnTo>
                  <a:cubicBezTo>
                    <a:pt x="41" y="0"/>
                    <a:pt x="20" y="21"/>
                    <a:pt x="10" y="41"/>
                  </a:cubicBezTo>
                  <a:cubicBezTo>
                    <a:pt x="0" y="72"/>
                    <a:pt x="20" y="93"/>
                    <a:pt x="51" y="103"/>
                  </a:cubicBezTo>
                  <a:cubicBezTo>
                    <a:pt x="338" y="175"/>
                    <a:pt x="338" y="175"/>
                    <a:pt x="338" y="175"/>
                  </a:cubicBezTo>
                  <a:cubicBezTo>
                    <a:pt x="338" y="124"/>
                    <a:pt x="338" y="124"/>
                    <a:pt x="338" y="124"/>
                  </a:cubicBezTo>
                  <a:cubicBezTo>
                    <a:pt x="338" y="103"/>
                    <a:pt x="349" y="83"/>
                    <a:pt x="379" y="83"/>
                  </a:cubicBezTo>
                  <a:lnTo>
                    <a:pt x="72" y="1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11"/>
            <p:cNvSpPr/>
            <p:nvPr/>
          </p:nvSpPr>
          <p:spPr>
            <a:xfrm>
              <a:off x="4529138" y="4419600"/>
              <a:ext cx="612775" cy="612775"/>
            </a:xfrm>
            <a:custGeom>
              <a:rect b="b" l="l" r="r" t="t"/>
              <a:pathLst>
                <a:path extrusionOk="0" h="1702" w="1704">
                  <a:moveTo>
                    <a:pt x="852" y="1701"/>
                  </a:moveTo>
                  <a:lnTo>
                    <a:pt x="852" y="1701"/>
                  </a:lnTo>
                  <a:cubicBezTo>
                    <a:pt x="390" y="1701"/>
                    <a:pt x="0" y="1323"/>
                    <a:pt x="0" y="851"/>
                  </a:cubicBezTo>
                  <a:cubicBezTo>
                    <a:pt x="0" y="379"/>
                    <a:pt x="390" y="0"/>
                    <a:pt x="852" y="0"/>
                  </a:cubicBezTo>
                  <a:cubicBezTo>
                    <a:pt x="1323" y="0"/>
                    <a:pt x="1703" y="379"/>
                    <a:pt x="1703" y="851"/>
                  </a:cubicBezTo>
                  <a:cubicBezTo>
                    <a:pt x="1703" y="1323"/>
                    <a:pt x="1323" y="1701"/>
                    <a:pt x="852" y="1701"/>
                  </a:cubicBezTo>
                </a:path>
              </a:pathLst>
            </a:custGeom>
            <a:solidFill>
              <a:srgbClr val="E4EAF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1"/>
            <p:cNvSpPr/>
            <p:nvPr/>
          </p:nvSpPr>
          <p:spPr>
            <a:xfrm>
              <a:off x="4529138" y="4419600"/>
              <a:ext cx="339725" cy="612775"/>
            </a:xfrm>
            <a:custGeom>
              <a:rect b="b" l="l" r="r" t="t"/>
              <a:pathLst>
                <a:path extrusionOk="0" h="1702" w="945">
                  <a:moveTo>
                    <a:pt x="185" y="851"/>
                  </a:moveTo>
                  <a:lnTo>
                    <a:pt x="185" y="851"/>
                  </a:lnTo>
                  <a:cubicBezTo>
                    <a:pt x="185" y="410"/>
                    <a:pt x="513" y="51"/>
                    <a:pt x="944" y="0"/>
                  </a:cubicBezTo>
                  <a:cubicBezTo>
                    <a:pt x="913" y="0"/>
                    <a:pt x="883" y="0"/>
                    <a:pt x="852" y="0"/>
                  </a:cubicBezTo>
                  <a:cubicBezTo>
                    <a:pt x="390" y="0"/>
                    <a:pt x="0" y="379"/>
                    <a:pt x="0" y="851"/>
                  </a:cubicBezTo>
                  <a:cubicBezTo>
                    <a:pt x="0" y="1323"/>
                    <a:pt x="390" y="1701"/>
                    <a:pt x="852" y="1701"/>
                  </a:cubicBezTo>
                  <a:cubicBezTo>
                    <a:pt x="883" y="1701"/>
                    <a:pt x="913" y="1701"/>
                    <a:pt x="944" y="1692"/>
                  </a:cubicBezTo>
                  <a:cubicBezTo>
                    <a:pt x="513" y="1651"/>
                    <a:pt x="185" y="1292"/>
                    <a:pt x="185" y="851"/>
                  </a:cubicBezTo>
                </a:path>
              </a:pathLst>
            </a:custGeom>
            <a:solidFill>
              <a:srgbClr val="D8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11"/>
            <p:cNvSpPr/>
            <p:nvPr/>
          </p:nvSpPr>
          <p:spPr>
            <a:xfrm>
              <a:off x="4583113" y="4471988"/>
              <a:ext cx="506412" cy="506412"/>
            </a:xfrm>
            <a:custGeom>
              <a:rect b="b" l="l" r="r" t="t"/>
              <a:pathLst>
                <a:path extrusionOk="0" h="1406" w="1406">
                  <a:moveTo>
                    <a:pt x="698" y="0"/>
                  </a:moveTo>
                  <a:lnTo>
                    <a:pt x="698" y="0"/>
                  </a:lnTo>
                  <a:cubicBezTo>
                    <a:pt x="318" y="0"/>
                    <a:pt x="0" y="318"/>
                    <a:pt x="0" y="708"/>
                  </a:cubicBezTo>
                  <a:cubicBezTo>
                    <a:pt x="0" y="1098"/>
                    <a:pt x="318" y="1405"/>
                    <a:pt x="698" y="1405"/>
                  </a:cubicBezTo>
                  <a:cubicBezTo>
                    <a:pt x="1087" y="1405"/>
                    <a:pt x="1405" y="1098"/>
                    <a:pt x="1405" y="708"/>
                  </a:cubicBezTo>
                  <a:cubicBezTo>
                    <a:pt x="1405" y="318"/>
                    <a:pt x="1087" y="0"/>
                    <a:pt x="698" y="0"/>
                  </a:cubicBezTo>
                </a:path>
              </a:pathLst>
            </a:custGeom>
            <a:solidFill>
              <a:srgbClr val="F1AB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1"/>
            <p:cNvSpPr/>
            <p:nvPr/>
          </p:nvSpPr>
          <p:spPr>
            <a:xfrm>
              <a:off x="4583113" y="4471988"/>
              <a:ext cx="284162" cy="506412"/>
            </a:xfrm>
            <a:custGeom>
              <a:rect b="b" l="l" r="r" t="t"/>
              <a:pathLst>
                <a:path extrusionOk="0" h="1406" w="791">
                  <a:moveTo>
                    <a:pt x="175" y="708"/>
                  </a:moveTo>
                  <a:lnTo>
                    <a:pt x="175" y="708"/>
                  </a:lnTo>
                  <a:cubicBezTo>
                    <a:pt x="175" y="349"/>
                    <a:pt x="441" y="51"/>
                    <a:pt x="790" y="10"/>
                  </a:cubicBezTo>
                  <a:cubicBezTo>
                    <a:pt x="759" y="10"/>
                    <a:pt x="729" y="0"/>
                    <a:pt x="698" y="0"/>
                  </a:cubicBezTo>
                  <a:cubicBezTo>
                    <a:pt x="318" y="0"/>
                    <a:pt x="0" y="318"/>
                    <a:pt x="0" y="708"/>
                  </a:cubicBezTo>
                  <a:cubicBezTo>
                    <a:pt x="0" y="1098"/>
                    <a:pt x="318" y="1405"/>
                    <a:pt x="698" y="1405"/>
                  </a:cubicBezTo>
                  <a:cubicBezTo>
                    <a:pt x="729" y="1405"/>
                    <a:pt x="759" y="1405"/>
                    <a:pt x="790" y="1405"/>
                  </a:cubicBezTo>
                  <a:cubicBezTo>
                    <a:pt x="441" y="1364"/>
                    <a:pt x="175" y="1067"/>
                    <a:pt x="175" y="70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11"/>
            <p:cNvSpPr/>
            <p:nvPr/>
          </p:nvSpPr>
          <p:spPr>
            <a:xfrm>
              <a:off x="4776788" y="4792663"/>
              <a:ext cx="114300" cy="111125"/>
            </a:xfrm>
            <a:custGeom>
              <a:rect b="b" l="l" r="r" t="t"/>
              <a:pathLst>
                <a:path extrusionOk="0" h="309" w="319">
                  <a:moveTo>
                    <a:pt x="318" y="154"/>
                  </a:moveTo>
                  <a:lnTo>
                    <a:pt x="318" y="154"/>
                  </a:lnTo>
                  <a:cubicBezTo>
                    <a:pt x="318" y="236"/>
                    <a:pt x="246" y="308"/>
                    <a:pt x="154" y="308"/>
                  </a:cubicBezTo>
                  <a:cubicBezTo>
                    <a:pt x="72" y="308"/>
                    <a:pt x="0" y="236"/>
                    <a:pt x="0" y="154"/>
                  </a:cubicBezTo>
                  <a:cubicBezTo>
                    <a:pt x="0" y="72"/>
                    <a:pt x="72" y="0"/>
                    <a:pt x="154" y="0"/>
                  </a:cubicBezTo>
                  <a:cubicBezTo>
                    <a:pt x="246" y="0"/>
                    <a:pt x="318" y="72"/>
                    <a:pt x="318" y="154"/>
                  </a:cubicBezTo>
                </a:path>
              </a:pathLst>
            </a:custGeom>
            <a:solidFill>
              <a:srgbClr val="F5C7D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1"/>
            <p:cNvSpPr/>
            <p:nvPr/>
          </p:nvSpPr>
          <p:spPr>
            <a:xfrm>
              <a:off x="4776788" y="4792663"/>
              <a:ext cx="88900" cy="111125"/>
            </a:xfrm>
            <a:custGeom>
              <a:rect b="b" l="l" r="r" t="t"/>
              <a:pathLst>
                <a:path extrusionOk="0" h="309" w="247">
                  <a:moveTo>
                    <a:pt x="174" y="154"/>
                  </a:moveTo>
                  <a:lnTo>
                    <a:pt x="174" y="154"/>
                  </a:lnTo>
                  <a:cubicBezTo>
                    <a:pt x="174" y="103"/>
                    <a:pt x="205" y="52"/>
                    <a:pt x="246" y="21"/>
                  </a:cubicBezTo>
                  <a:cubicBezTo>
                    <a:pt x="215" y="11"/>
                    <a:pt x="184" y="0"/>
                    <a:pt x="154" y="0"/>
                  </a:cubicBezTo>
                  <a:cubicBezTo>
                    <a:pt x="72" y="0"/>
                    <a:pt x="0" y="72"/>
                    <a:pt x="0" y="154"/>
                  </a:cubicBezTo>
                  <a:cubicBezTo>
                    <a:pt x="0" y="236"/>
                    <a:pt x="72" y="308"/>
                    <a:pt x="154" y="308"/>
                  </a:cubicBezTo>
                  <a:cubicBezTo>
                    <a:pt x="184" y="308"/>
                    <a:pt x="215" y="298"/>
                    <a:pt x="246" y="288"/>
                  </a:cubicBezTo>
                  <a:cubicBezTo>
                    <a:pt x="205" y="257"/>
                    <a:pt x="174" y="206"/>
                    <a:pt x="174" y="15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11"/>
            <p:cNvSpPr/>
            <p:nvPr/>
          </p:nvSpPr>
          <p:spPr>
            <a:xfrm>
              <a:off x="4891088" y="4697413"/>
              <a:ext cx="63500" cy="66675"/>
            </a:xfrm>
            <a:custGeom>
              <a:rect b="b" l="l" r="r" t="t"/>
              <a:pathLst>
                <a:path extrusionOk="0" h="185" w="175">
                  <a:moveTo>
                    <a:pt x="174" y="92"/>
                  </a:moveTo>
                  <a:lnTo>
                    <a:pt x="174" y="92"/>
                  </a:lnTo>
                  <a:cubicBezTo>
                    <a:pt x="174" y="143"/>
                    <a:pt x="133" y="184"/>
                    <a:pt x="82" y="184"/>
                  </a:cubicBezTo>
                  <a:cubicBezTo>
                    <a:pt x="30" y="184"/>
                    <a:pt x="0" y="143"/>
                    <a:pt x="0" y="92"/>
                  </a:cubicBezTo>
                  <a:cubicBezTo>
                    <a:pt x="0" y="41"/>
                    <a:pt x="30" y="0"/>
                    <a:pt x="82" y="0"/>
                  </a:cubicBezTo>
                  <a:cubicBezTo>
                    <a:pt x="133" y="0"/>
                    <a:pt x="174" y="41"/>
                    <a:pt x="174" y="92"/>
                  </a:cubicBezTo>
                </a:path>
              </a:pathLst>
            </a:custGeom>
            <a:solidFill>
              <a:srgbClr val="F5C7D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11"/>
            <p:cNvSpPr/>
            <p:nvPr/>
          </p:nvSpPr>
          <p:spPr>
            <a:xfrm>
              <a:off x="4891088" y="4697413"/>
              <a:ext cx="55562" cy="66675"/>
            </a:xfrm>
            <a:custGeom>
              <a:rect b="b" l="l" r="r" t="t"/>
              <a:pathLst>
                <a:path extrusionOk="0" h="185" w="154">
                  <a:moveTo>
                    <a:pt x="133" y="92"/>
                  </a:moveTo>
                  <a:lnTo>
                    <a:pt x="133" y="92"/>
                  </a:lnTo>
                  <a:cubicBezTo>
                    <a:pt x="133" y="71"/>
                    <a:pt x="143" y="51"/>
                    <a:pt x="153" y="41"/>
                  </a:cubicBezTo>
                  <a:cubicBezTo>
                    <a:pt x="133" y="20"/>
                    <a:pt x="112" y="0"/>
                    <a:pt x="82" y="0"/>
                  </a:cubicBezTo>
                  <a:cubicBezTo>
                    <a:pt x="30" y="0"/>
                    <a:pt x="0" y="41"/>
                    <a:pt x="0" y="92"/>
                  </a:cubicBezTo>
                  <a:cubicBezTo>
                    <a:pt x="0" y="143"/>
                    <a:pt x="30" y="184"/>
                    <a:pt x="82" y="184"/>
                  </a:cubicBezTo>
                  <a:cubicBezTo>
                    <a:pt x="112" y="184"/>
                    <a:pt x="133" y="164"/>
                    <a:pt x="153" y="143"/>
                  </a:cubicBezTo>
                  <a:cubicBezTo>
                    <a:pt x="143" y="133"/>
                    <a:pt x="133" y="112"/>
                    <a:pt x="133" y="9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11"/>
            <p:cNvSpPr/>
            <p:nvPr/>
          </p:nvSpPr>
          <p:spPr>
            <a:xfrm>
              <a:off x="4727575" y="4600575"/>
              <a:ext cx="130175" cy="125413"/>
            </a:xfrm>
            <a:custGeom>
              <a:rect b="b" l="l" r="r" t="t"/>
              <a:pathLst>
                <a:path extrusionOk="0" h="350" w="360">
                  <a:moveTo>
                    <a:pt x="359" y="174"/>
                  </a:moveTo>
                  <a:lnTo>
                    <a:pt x="359" y="174"/>
                  </a:lnTo>
                  <a:cubicBezTo>
                    <a:pt x="359" y="277"/>
                    <a:pt x="277" y="349"/>
                    <a:pt x="175" y="349"/>
                  </a:cubicBezTo>
                  <a:cubicBezTo>
                    <a:pt x="83" y="349"/>
                    <a:pt x="0" y="277"/>
                    <a:pt x="0" y="174"/>
                  </a:cubicBezTo>
                  <a:cubicBezTo>
                    <a:pt x="0" y="72"/>
                    <a:pt x="83" y="0"/>
                    <a:pt x="175" y="0"/>
                  </a:cubicBezTo>
                  <a:cubicBezTo>
                    <a:pt x="277" y="0"/>
                    <a:pt x="359" y="72"/>
                    <a:pt x="359" y="174"/>
                  </a:cubicBezTo>
                </a:path>
              </a:pathLst>
            </a:custGeom>
            <a:solidFill>
              <a:srgbClr val="F5C7D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11"/>
            <p:cNvSpPr/>
            <p:nvPr/>
          </p:nvSpPr>
          <p:spPr>
            <a:xfrm>
              <a:off x="4727575" y="4600575"/>
              <a:ext cx="96838" cy="125413"/>
            </a:xfrm>
            <a:custGeom>
              <a:rect b="b" l="l" r="r" t="t"/>
              <a:pathLst>
                <a:path extrusionOk="0" h="350" w="268">
                  <a:moveTo>
                    <a:pt x="175" y="174"/>
                  </a:moveTo>
                  <a:lnTo>
                    <a:pt x="175" y="174"/>
                  </a:lnTo>
                  <a:cubicBezTo>
                    <a:pt x="175" y="102"/>
                    <a:pt x="206" y="51"/>
                    <a:pt x="267" y="20"/>
                  </a:cubicBezTo>
                  <a:cubicBezTo>
                    <a:pt x="236" y="0"/>
                    <a:pt x="206" y="0"/>
                    <a:pt x="175" y="0"/>
                  </a:cubicBezTo>
                  <a:cubicBezTo>
                    <a:pt x="83" y="0"/>
                    <a:pt x="0" y="72"/>
                    <a:pt x="0" y="174"/>
                  </a:cubicBezTo>
                  <a:cubicBezTo>
                    <a:pt x="0" y="277"/>
                    <a:pt x="83" y="349"/>
                    <a:pt x="175" y="349"/>
                  </a:cubicBezTo>
                  <a:cubicBezTo>
                    <a:pt x="206" y="349"/>
                    <a:pt x="236" y="349"/>
                    <a:pt x="267" y="328"/>
                  </a:cubicBezTo>
                  <a:cubicBezTo>
                    <a:pt x="206" y="297"/>
                    <a:pt x="175" y="246"/>
                    <a:pt x="175" y="17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11"/>
            <p:cNvSpPr/>
            <p:nvPr/>
          </p:nvSpPr>
          <p:spPr>
            <a:xfrm>
              <a:off x="4672013" y="4759325"/>
              <a:ext cx="52387" cy="55563"/>
            </a:xfrm>
            <a:custGeom>
              <a:rect b="b" l="l" r="r" t="t"/>
              <a:pathLst>
                <a:path extrusionOk="0" h="155" w="144">
                  <a:moveTo>
                    <a:pt x="143" y="72"/>
                  </a:moveTo>
                  <a:lnTo>
                    <a:pt x="143" y="72"/>
                  </a:lnTo>
                  <a:cubicBezTo>
                    <a:pt x="143" y="113"/>
                    <a:pt x="112" y="154"/>
                    <a:pt x="71" y="154"/>
                  </a:cubicBezTo>
                  <a:cubicBezTo>
                    <a:pt x="30" y="154"/>
                    <a:pt x="0" y="113"/>
                    <a:pt x="0" y="72"/>
                  </a:cubicBezTo>
                  <a:cubicBezTo>
                    <a:pt x="0" y="31"/>
                    <a:pt x="30" y="0"/>
                    <a:pt x="71" y="0"/>
                  </a:cubicBezTo>
                  <a:cubicBezTo>
                    <a:pt x="112" y="0"/>
                    <a:pt x="143" y="31"/>
                    <a:pt x="143" y="72"/>
                  </a:cubicBezTo>
                </a:path>
              </a:pathLst>
            </a:custGeom>
            <a:solidFill>
              <a:srgbClr val="F5C7D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11"/>
            <p:cNvSpPr/>
            <p:nvPr/>
          </p:nvSpPr>
          <p:spPr>
            <a:xfrm>
              <a:off x="4908550" y="4572000"/>
              <a:ext cx="74613" cy="74613"/>
            </a:xfrm>
            <a:custGeom>
              <a:rect b="b" l="l" r="r" t="t"/>
              <a:pathLst>
                <a:path extrusionOk="0" h="206" w="206">
                  <a:moveTo>
                    <a:pt x="205" y="102"/>
                  </a:moveTo>
                  <a:lnTo>
                    <a:pt x="205" y="102"/>
                  </a:lnTo>
                  <a:cubicBezTo>
                    <a:pt x="205" y="154"/>
                    <a:pt x="154" y="205"/>
                    <a:pt x="102" y="205"/>
                  </a:cubicBezTo>
                  <a:cubicBezTo>
                    <a:pt x="41" y="205"/>
                    <a:pt x="0" y="154"/>
                    <a:pt x="0" y="102"/>
                  </a:cubicBezTo>
                  <a:cubicBezTo>
                    <a:pt x="0" y="41"/>
                    <a:pt x="41" y="0"/>
                    <a:pt x="102" y="0"/>
                  </a:cubicBezTo>
                  <a:cubicBezTo>
                    <a:pt x="154" y="0"/>
                    <a:pt x="205" y="41"/>
                    <a:pt x="205" y="102"/>
                  </a:cubicBezTo>
                </a:path>
              </a:pathLst>
            </a:custGeom>
            <a:solidFill>
              <a:srgbClr val="F5C7D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11"/>
            <p:cNvSpPr/>
            <p:nvPr/>
          </p:nvSpPr>
          <p:spPr>
            <a:xfrm>
              <a:off x="4908550" y="4572000"/>
              <a:ext cx="66675" cy="74613"/>
            </a:xfrm>
            <a:custGeom>
              <a:rect b="b" l="l" r="r" t="t"/>
              <a:pathLst>
                <a:path extrusionOk="0" h="206" w="185">
                  <a:moveTo>
                    <a:pt x="174" y="102"/>
                  </a:moveTo>
                  <a:lnTo>
                    <a:pt x="174" y="102"/>
                  </a:lnTo>
                  <a:cubicBezTo>
                    <a:pt x="174" y="82"/>
                    <a:pt x="174" y="61"/>
                    <a:pt x="184" y="41"/>
                  </a:cubicBezTo>
                  <a:cubicBezTo>
                    <a:pt x="164" y="20"/>
                    <a:pt x="133" y="0"/>
                    <a:pt x="102" y="0"/>
                  </a:cubicBezTo>
                  <a:cubicBezTo>
                    <a:pt x="41" y="0"/>
                    <a:pt x="0" y="41"/>
                    <a:pt x="0" y="102"/>
                  </a:cubicBezTo>
                  <a:cubicBezTo>
                    <a:pt x="0" y="154"/>
                    <a:pt x="41" y="205"/>
                    <a:pt x="102" y="205"/>
                  </a:cubicBezTo>
                  <a:cubicBezTo>
                    <a:pt x="133" y="205"/>
                    <a:pt x="164" y="184"/>
                    <a:pt x="184" y="154"/>
                  </a:cubicBezTo>
                  <a:cubicBezTo>
                    <a:pt x="174" y="133"/>
                    <a:pt x="174" y="123"/>
                    <a:pt x="174" y="10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11"/>
            <p:cNvSpPr/>
            <p:nvPr/>
          </p:nvSpPr>
          <p:spPr>
            <a:xfrm>
              <a:off x="4935538" y="4797425"/>
              <a:ext cx="44450" cy="44450"/>
            </a:xfrm>
            <a:custGeom>
              <a:rect b="b" l="l" r="r" t="t"/>
              <a:pathLst>
                <a:path extrusionOk="0" h="124" w="124">
                  <a:moveTo>
                    <a:pt x="20" y="113"/>
                  </a:moveTo>
                  <a:lnTo>
                    <a:pt x="20" y="113"/>
                  </a:lnTo>
                  <a:cubicBezTo>
                    <a:pt x="0" y="92"/>
                    <a:pt x="0" y="61"/>
                    <a:pt x="20" y="51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61" y="0"/>
                    <a:pt x="92" y="0"/>
                    <a:pt x="102" y="20"/>
                  </a:cubicBezTo>
                  <a:cubicBezTo>
                    <a:pt x="123" y="30"/>
                    <a:pt x="123" y="61"/>
                    <a:pt x="102" y="82"/>
                  </a:cubicBezTo>
                  <a:cubicBezTo>
                    <a:pt x="82" y="113"/>
                    <a:pt x="82" y="113"/>
                    <a:pt x="82" y="113"/>
                  </a:cubicBezTo>
                  <a:cubicBezTo>
                    <a:pt x="61" y="123"/>
                    <a:pt x="30" y="123"/>
                    <a:pt x="20" y="113"/>
                  </a:cubicBezTo>
                </a:path>
              </a:pathLst>
            </a:custGeom>
            <a:solidFill>
              <a:srgbClr val="F5C7D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6" name="Google Shape;326;p11"/>
          <p:cNvGrpSpPr/>
          <p:nvPr/>
        </p:nvGrpSpPr>
        <p:grpSpPr>
          <a:xfrm>
            <a:off x="13505744" y="5227965"/>
            <a:ext cx="662670" cy="1300440"/>
            <a:chOff x="13505744" y="5227965"/>
            <a:chExt cx="662670" cy="1300440"/>
          </a:xfrm>
        </p:grpSpPr>
        <p:sp>
          <p:nvSpPr>
            <p:cNvPr id="327" name="Google Shape;327;p11"/>
            <p:cNvSpPr/>
            <p:nvPr/>
          </p:nvSpPr>
          <p:spPr>
            <a:xfrm>
              <a:off x="13505744" y="5469523"/>
              <a:ext cx="662670" cy="1058882"/>
            </a:xfrm>
            <a:custGeom>
              <a:rect b="b" l="l" r="r" t="t"/>
              <a:pathLst>
                <a:path extrusionOk="0" h="221041" w="138331">
                  <a:moveTo>
                    <a:pt x="132834" y="85792"/>
                  </a:moveTo>
                  <a:lnTo>
                    <a:pt x="132834" y="85792"/>
                  </a:lnTo>
                  <a:lnTo>
                    <a:pt x="126609" y="71976"/>
                  </a:lnTo>
                  <a:cubicBezTo>
                    <a:pt x="122874" y="63964"/>
                    <a:pt x="119001" y="56089"/>
                    <a:pt x="115266" y="48076"/>
                  </a:cubicBezTo>
                  <a:lnTo>
                    <a:pt x="105029" y="26525"/>
                  </a:lnTo>
                  <a:cubicBezTo>
                    <a:pt x="101709" y="19617"/>
                    <a:pt x="98666" y="10361"/>
                    <a:pt x="90089" y="10361"/>
                  </a:cubicBezTo>
                  <a:lnTo>
                    <a:pt x="54123" y="10361"/>
                  </a:lnTo>
                  <a:cubicBezTo>
                    <a:pt x="48882" y="11030"/>
                    <a:pt x="44481" y="14622"/>
                    <a:pt x="42780" y="19617"/>
                  </a:cubicBezTo>
                  <a:lnTo>
                    <a:pt x="37385" y="31084"/>
                  </a:lnTo>
                  <a:cubicBezTo>
                    <a:pt x="33788" y="38544"/>
                    <a:pt x="30330" y="46142"/>
                    <a:pt x="26733" y="53602"/>
                  </a:cubicBezTo>
                  <a:lnTo>
                    <a:pt x="16359" y="75430"/>
                  </a:lnTo>
                  <a:cubicBezTo>
                    <a:pt x="14837" y="78746"/>
                    <a:pt x="13177" y="82062"/>
                    <a:pt x="11655" y="85239"/>
                  </a:cubicBezTo>
                  <a:cubicBezTo>
                    <a:pt x="8733" y="91250"/>
                    <a:pt x="10969" y="98494"/>
                    <a:pt x="16774" y="101817"/>
                  </a:cubicBezTo>
                  <a:cubicBezTo>
                    <a:pt x="22244" y="104705"/>
                    <a:pt x="29024" y="102618"/>
                    <a:pt x="31916" y="97154"/>
                  </a:cubicBezTo>
                  <a:cubicBezTo>
                    <a:pt x="32041" y="96917"/>
                    <a:pt x="32158" y="96675"/>
                    <a:pt x="32267" y="96429"/>
                  </a:cubicBezTo>
                  <a:lnTo>
                    <a:pt x="42227" y="75569"/>
                  </a:lnTo>
                  <a:lnTo>
                    <a:pt x="42227" y="75569"/>
                  </a:lnTo>
                  <a:lnTo>
                    <a:pt x="42227" y="75569"/>
                  </a:lnTo>
                  <a:lnTo>
                    <a:pt x="26318" y="134144"/>
                  </a:lnTo>
                  <a:lnTo>
                    <a:pt x="40152" y="134144"/>
                  </a:lnTo>
                  <a:lnTo>
                    <a:pt x="40152" y="198523"/>
                  </a:lnTo>
                  <a:cubicBezTo>
                    <a:pt x="40875" y="205351"/>
                    <a:pt x="47005" y="210301"/>
                    <a:pt x="53843" y="209578"/>
                  </a:cubicBezTo>
                  <a:cubicBezTo>
                    <a:pt x="59682" y="208961"/>
                    <a:pt x="64295" y="204354"/>
                    <a:pt x="64913" y="198523"/>
                  </a:cubicBezTo>
                  <a:lnTo>
                    <a:pt x="64913" y="134144"/>
                  </a:lnTo>
                  <a:lnTo>
                    <a:pt x="78746" y="134144"/>
                  </a:lnTo>
                  <a:lnTo>
                    <a:pt x="78746" y="198523"/>
                  </a:lnTo>
                  <a:cubicBezTo>
                    <a:pt x="78746" y="205313"/>
                    <a:pt x="84258" y="210818"/>
                    <a:pt x="91058" y="210818"/>
                  </a:cubicBezTo>
                  <a:cubicBezTo>
                    <a:pt x="97857" y="210818"/>
                    <a:pt x="103369" y="205313"/>
                    <a:pt x="103369" y="198523"/>
                  </a:cubicBezTo>
                  <a:lnTo>
                    <a:pt x="103369" y="134144"/>
                  </a:lnTo>
                  <a:lnTo>
                    <a:pt x="117202" y="134144"/>
                  </a:lnTo>
                  <a:lnTo>
                    <a:pt x="101848" y="75569"/>
                  </a:lnTo>
                  <a:lnTo>
                    <a:pt x="101848" y="75569"/>
                  </a:lnTo>
                  <a:lnTo>
                    <a:pt x="101848" y="75569"/>
                  </a:lnTo>
                  <a:lnTo>
                    <a:pt x="111669" y="96429"/>
                  </a:lnTo>
                  <a:cubicBezTo>
                    <a:pt x="114160" y="102086"/>
                    <a:pt x="120772" y="104656"/>
                    <a:pt x="126437" y="102167"/>
                  </a:cubicBezTo>
                  <a:cubicBezTo>
                    <a:pt x="126683" y="102060"/>
                    <a:pt x="126925" y="101943"/>
                    <a:pt x="127162" y="101817"/>
                  </a:cubicBezTo>
                  <a:cubicBezTo>
                    <a:pt x="132777" y="98625"/>
                    <a:pt x="135192" y="91799"/>
                    <a:pt x="132834" y="8579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11"/>
            <p:cNvSpPr/>
            <p:nvPr/>
          </p:nvSpPr>
          <p:spPr>
            <a:xfrm>
              <a:off x="13698745" y="5227965"/>
              <a:ext cx="265069" cy="264719"/>
            </a:xfrm>
            <a:custGeom>
              <a:rect b="b" l="l" r="r" t="t"/>
              <a:pathLst>
                <a:path extrusionOk="0" h="55260" w="55332">
                  <a:moveTo>
                    <a:pt x="31955" y="53464"/>
                  </a:moveTo>
                  <a:cubicBezTo>
                    <a:pt x="43873" y="53464"/>
                    <a:pt x="53535" y="43815"/>
                    <a:pt x="53535" y="31913"/>
                  </a:cubicBezTo>
                  <a:cubicBezTo>
                    <a:pt x="53535" y="20010"/>
                    <a:pt x="43873" y="10361"/>
                    <a:pt x="31955" y="10361"/>
                  </a:cubicBezTo>
                  <a:cubicBezTo>
                    <a:pt x="20037" y="10361"/>
                    <a:pt x="10375" y="20010"/>
                    <a:pt x="10375" y="31913"/>
                  </a:cubicBezTo>
                  <a:cubicBezTo>
                    <a:pt x="10299" y="43739"/>
                    <a:pt x="19836" y="53388"/>
                    <a:pt x="31678" y="53464"/>
                  </a:cubicBezTo>
                  <a:cubicBezTo>
                    <a:pt x="31770" y="53465"/>
                    <a:pt x="31863" y="53465"/>
                    <a:pt x="31955" y="534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9" name="Google Shape;329;p11"/>
          <p:cNvSpPr/>
          <p:nvPr/>
        </p:nvSpPr>
        <p:spPr>
          <a:xfrm>
            <a:off x="14288227" y="5469523"/>
            <a:ext cx="662670" cy="1058882"/>
          </a:xfrm>
          <a:custGeom>
            <a:rect b="b" l="l" r="r" t="t"/>
            <a:pathLst>
              <a:path extrusionOk="0" h="221041" w="138331">
                <a:moveTo>
                  <a:pt x="132584" y="85792"/>
                </a:moveTo>
                <a:lnTo>
                  <a:pt x="132584" y="85792"/>
                </a:lnTo>
                <a:lnTo>
                  <a:pt x="126359" y="71976"/>
                </a:lnTo>
                <a:cubicBezTo>
                  <a:pt x="122624" y="63964"/>
                  <a:pt x="118889" y="56089"/>
                  <a:pt x="115016" y="48076"/>
                </a:cubicBezTo>
                <a:cubicBezTo>
                  <a:pt x="111143" y="40064"/>
                  <a:pt x="108238" y="34261"/>
                  <a:pt x="104779" y="26525"/>
                </a:cubicBezTo>
                <a:cubicBezTo>
                  <a:pt x="101321" y="18789"/>
                  <a:pt x="98416" y="10361"/>
                  <a:pt x="89978" y="10361"/>
                </a:cubicBezTo>
                <a:lnTo>
                  <a:pt x="54012" y="10361"/>
                </a:lnTo>
                <a:cubicBezTo>
                  <a:pt x="48771" y="11030"/>
                  <a:pt x="44369" y="14622"/>
                  <a:pt x="42668" y="19617"/>
                </a:cubicBezTo>
                <a:cubicBezTo>
                  <a:pt x="41008" y="23486"/>
                  <a:pt x="39072" y="27354"/>
                  <a:pt x="37274" y="31084"/>
                </a:cubicBezTo>
                <a:cubicBezTo>
                  <a:pt x="33815" y="38544"/>
                  <a:pt x="30219" y="46142"/>
                  <a:pt x="26622" y="53602"/>
                </a:cubicBezTo>
                <a:lnTo>
                  <a:pt x="16247" y="75430"/>
                </a:lnTo>
                <a:cubicBezTo>
                  <a:pt x="14725" y="78746"/>
                  <a:pt x="13204" y="82062"/>
                  <a:pt x="11544" y="85239"/>
                </a:cubicBezTo>
                <a:cubicBezTo>
                  <a:pt x="8786" y="91294"/>
                  <a:pt x="11055" y="98451"/>
                  <a:pt x="16800" y="101817"/>
                </a:cubicBezTo>
                <a:cubicBezTo>
                  <a:pt x="22271" y="104705"/>
                  <a:pt x="29051" y="102618"/>
                  <a:pt x="31943" y="97154"/>
                </a:cubicBezTo>
                <a:cubicBezTo>
                  <a:pt x="32068" y="96917"/>
                  <a:pt x="32185" y="96675"/>
                  <a:pt x="32294" y="96429"/>
                </a:cubicBezTo>
                <a:lnTo>
                  <a:pt x="42115" y="75569"/>
                </a:lnTo>
                <a:lnTo>
                  <a:pt x="42115" y="75569"/>
                </a:lnTo>
                <a:lnTo>
                  <a:pt x="42115" y="75569"/>
                </a:lnTo>
                <a:lnTo>
                  <a:pt x="26207" y="134144"/>
                </a:lnTo>
                <a:lnTo>
                  <a:pt x="40040" y="134144"/>
                </a:lnTo>
                <a:lnTo>
                  <a:pt x="40040" y="198523"/>
                </a:lnTo>
                <a:cubicBezTo>
                  <a:pt x="40040" y="205313"/>
                  <a:pt x="45552" y="210818"/>
                  <a:pt x="52352" y="210818"/>
                </a:cubicBezTo>
                <a:cubicBezTo>
                  <a:pt x="59151" y="210818"/>
                  <a:pt x="64663" y="205313"/>
                  <a:pt x="64663" y="198523"/>
                </a:cubicBezTo>
                <a:lnTo>
                  <a:pt x="64663" y="134144"/>
                </a:lnTo>
                <a:lnTo>
                  <a:pt x="78496" y="134144"/>
                </a:lnTo>
                <a:lnTo>
                  <a:pt x="78496" y="198523"/>
                </a:lnTo>
                <a:cubicBezTo>
                  <a:pt x="78496" y="205313"/>
                  <a:pt x="84008" y="210818"/>
                  <a:pt x="90808" y="210818"/>
                </a:cubicBezTo>
                <a:cubicBezTo>
                  <a:pt x="97607" y="210818"/>
                  <a:pt x="103119" y="205313"/>
                  <a:pt x="103119" y="198523"/>
                </a:cubicBezTo>
                <a:lnTo>
                  <a:pt x="103119" y="134144"/>
                </a:lnTo>
                <a:lnTo>
                  <a:pt x="116953" y="134144"/>
                </a:lnTo>
                <a:lnTo>
                  <a:pt x="101459" y="75569"/>
                </a:lnTo>
                <a:lnTo>
                  <a:pt x="101459" y="75569"/>
                </a:lnTo>
                <a:lnTo>
                  <a:pt x="101459" y="75569"/>
                </a:lnTo>
                <a:lnTo>
                  <a:pt x="111419" y="96429"/>
                </a:lnTo>
                <a:cubicBezTo>
                  <a:pt x="113911" y="102086"/>
                  <a:pt x="120522" y="104656"/>
                  <a:pt x="126187" y="102167"/>
                </a:cubicBezTo>
                <a:cubicBezTo>
                  <a:pt x="126433" y="102060"/>
                  <a:pt x="126675" y="101943"/>
                  <a:pt x="126912" y="101817"/>
                </a:cubicBezTo>
                <a:cubicBezTo>
                  <a:pt x="132627" y="98709"/>
                  <a:pt x="135074" y="91796"/>
                  <a:pt x="132584" y="8579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1"/>
          <p:cNvSpPr/>
          <p:nvPr/>
        </p:nvSpPr>
        <p:spPr>
          <a:xfrm>
            <a:off x="14480036" y="5227965"/>
            <a:ext cx="265069" cy="264719"/>
          </a:xfrm>
          <a:custGeom>
            <a:rect b="b" l="l" r="r" t="t"/>
            <a:pathLst>
              <a:path extrusionOk="0" h="55260" w="55332">
                <a:moveTo>
                  <a:pt x="31955" y="53464"/>
                </a:moveTo>
                <a:cubicBezTo>
                  <a:pt x="43873" y="53464"/>
                  <a:pt x="53534" y="43815"/>
                  <a:pt x="53534" y="31913"/>
                </a:cubicBezTo>
                <a:cubicBezTo>
                  <a:pt x="53534" y="20010"/>
                  <a:pt x="43873" y="10361"/>
                  <a:pt x="31955" y="10361"/>
                </a:cubicBezTo>
                <a:cubicBezTo>
                  <a:pt x="20036" y="10361"/>
                  <a:pt x="10375" y="20010"/>
                  <a:pt x="10375" y="31913"/>
                </a:cubicBezTo>
                <a:cubicBezTo>
                  <a:pt x="10375" y="43815"/>
                  <a:pt x="20036" y="53464"/>
                  <a:pt x="31955" y="5346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1"/>
          <p:cNvSpPr/>
          <p:nvPr/>
        </p:nvSpPr>
        <p:spPr>
          <a:xfrm>
            <a:off x="15068977" y="5469523"/>
            <a:ext cx="662670" cy="1058882"/>
          </a:xfrm>
          <a:custGeom>
            <a:rect b="b" l="l" r="r" t="t"/>
            <a:pathLst>
              <a:path extrusionOk="0" h="221041" w="138331">
                <a:moveTo>
                  <a:pt x="132695" y="85792"/>
                </a:moveTo>
                <a:lnTo>
                  <a:pt x="132695" y="85792"/>
                </a:lnTo>
                <a:cubicBezTo>
                  <a:pt x="130620" y="81371"/>
                  <a:pt x="128545" y="77088"/>
                  <a:pt x="126609" y="71976"/>
                </a:cubicBezTo>
                <a:lnTo>
                  <a:pt x="115266" y="48076"/>
                </a:lnTo>
                <a:lnTo>
                  <a:pt x="104891" y="26525"/>
                </a:lnTo>
                <a:cubicBezTo>
                  <a:pt x="101709" y="19617"/>
                  <a:pt x="98666" y="10361"/>
                  <a:pt x="90089" y="10361"/>
                </a:cubicBezTo>
                <a:lnTo>
                  <a:pt x="54123" y="10361"/>
                </a:lnTo>
                <a:cubicBezTo>
                  <a:pt x="48882" y="11030"/>
                  <a:pt x="44481" y="14622"/>
                  <a:pt x="42780" y="19617"/>
                </a:cubicBezTo>
                <a:cubicBezTo>
                  <a:pt x="40982" y="23486"/>
                  <a:pt x="39183" y="27354"/>
                  <a:pt x="37247" y="31084"/>
                </a:cubicBezTo>
                <a:lnTo>
                  <a:pt x="26733" y="53602"/>
                </a:lnTo>
                <a:lnTo>
                  <a:pt x="16358" y="75430"/>
                </a:lnTo>
                <a:cubicBezTo>
                  <a:pt x="14699" y="78746"/>
                  <a:pt x="13177" y="82062"/>
                  <a:pt x="11655" y="85239"/>
                </a:cubicBezTo>
                <a:cubicBezTo>
                  <a:pt x="8733" y="91250"/>
                  <a:pt x="10969" y="98494"/>
                  <a:pt x="16774" y="101817"/>
                </a:cubicBezTo>
                <a:cubicBezTo>
                  <a:pt x="22244" y="104705"/>
                  <a:pt x="29024" y="102618"/>
                  <a:pt x="31916" y="97154"/>
                </a:cubicBezTo>
                <a:cubicBezTo>
                  <a:pt x="32042" y="96917"/>
                  <a:pt x="32159" y="96675"/>
                  <a:pt x="32267" y="96429"/>
                </a:cubicBezTo>
                <a:lnTo>
                  <a:pt x="42088" y="75569"/>
                </a:lnTo>
                <a:lnTo>
                  <a:pt x="42088" y="75569"/>
                </a:lnTo>
                <a:lnTo>
                  <a:pt x="42088" y="75569"/>
                </a:lnTo>
                <a:lnTo>
                  <a:pt x="26180" y="134144"/>
                </a:lnTo>
                <a:lnTo>
                  <a:pt x="40013" y="134144"/>
                </a:lnTo>
                <a:lnTo>
                  <a:pt x="40013" y="198523"/>
                </a:lnTo>
                <a:cubicBezTo>
                  <a:pt x="40013" y="205313"/>
                  <a:pt x="45525" y="210818"/>
                  <a:pt x="52325" y="210818"/>
                </a:cubicBezTo>
                <a:cubicBezTo>
                  <a:pt x="59124" y="210818"/>
                  <a:pt x="64636" y="205313"/>
                  <a:pt x="64636" y="198523"/>
                </a:cubicBezTo>
                <a:lnTo>
                  <a:pt x="64636" y="134144"/>
                </a:lnTo>
                <a:lnTo>
                  <a:pt x="78469" y="134144"/>
                </a:lnTo>
                <a:lnTo>
                  <a:pt x="78469" y="198523"/>
                </a:lnTo>
                <a:cubicBezTo>
                  <a:pt x="78469" y="205313"/>
                  <a:pt x="83982" y="210818"/>
                  <a:pt x="90781" y="210818"/>
                </a:cubicBezTo>
                <a:cubicBezTo>
                  <a:pt x="97580" y="210818"/>
                  <a:pt x="103092" y="205313"/>
                  <a:pt x="103092" y="198523"/>
                </a:cubicBezTo>
                <a:lnTo>
                  <a:pt x="103092" y="134144"/>
                </a:lnTo>
                <a:lnTo>
                  <a:pt x="116926" y="134144"/>
                </a:lnTo>
                <a:lnTo>
                  <a:pt x="101571" y="75569"/>
                </a:lnTo>
                <a:lnTo>
                  <a:pt x="101571" y="75569"/>
                </a:lnTo>
                <a:lnTo>
                  <a:pt x="101571" y="75569"/>
                </a:lnTo>
                <a:lnTo>
                  <a:pt x="111392" y="96429"/>
                </a:lnTo>
                <a:cubicBezTo>
                  <a:pt x="113884" y="102086"/>
                  <a:pt x="120496" y="104656"/>
                  <a:pt x="126160" y="102167"/>
                </a:cubicBezTo>
                <a:cubicBezTo>
                  <a:pt x="126406" y="102060"/>
                  <a:pt x="126648" y="101943"/>
                  <a:pt x="126886" y="101817"/>
                </a:cubicBezTo>
                <a:cubicBezTo>
                  <a:pt x="132653" y="98756"/>
                  <a:pt x="135163" y="91831"/>
                  <a:pt x="132695" y="85792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11"/>
          <p:cNvSpPr/>
          <p:nvPr/>
        </p:nvSpPr>
        <p:spPr>
          <a:xfrm>
            <a:off x="15261322" y="5227965"/>
            <a:ext cx="265069" cy="264719"/>
          </a:xfrm>
          <a:custGeom>
            <a:rect b="b" l="l" r="r" t="t"/>
            <a:pathLst>
              <a:path extrusionOk="0" h="55260" w="55332">
                <a:moveTo>
                  <a:pt x="53534" y="31913"/>
                </a:moveTo>
                <a:cubicBezTo>
                  <a:pt x="53534" y="43815"/>
                  <a:pt x="43873" y="53464"/>
                  <a:pt x="31955" y="53464"/>
                </a:cubicBezTo>
                <a:cubicBezTo>
                  <a:pt x="20036" y="53464"/>
                  <a:pt x="10375" y="43815"/>
                  <a:pt x="10375" y="31913"/>
                </a:cubicBezTo>
                <a:cubicBezTo>
                  <a:pt x="10375" y="20010"/>
                  <a:pt x="20036" y="10361"/>
                  <a:pt x="31955" y="10361"/>
                </a:cubicBezTo>
                <a:cubicBezTo>
                  <a:pt x="43873" y="10361"/>
                  <a:pt x="53534" y="20010"/>
                  <a:pt x="53534" y="3191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11"/>
          <p:cNvSpPr/>
          <p:nvPr/>
        </p:nvSpPr>
        <p:spPr>
          <a:xfrm>
            <a:off x="15852252" y="5469523"/>
            <a:ext cx="662670" cy="1058882"/>
          </a:xfrm>
          <a:custGeom>
            <a:rect b="b" l="l" r="r" t="t"/>
            <a:pathLst>
              <a:path extrusionOk="0" h="221041" w="138331">
                <a:moveTo>
                  <a:pt x="132280" y="85792"/>
                </a:moveTo>
                <a:lnTo>
                  <a:pt x="132280" y="85792"/>
                </a:lnTo>
                <a:lnTo>
                  <a:pt x="126055" y="71976"/>
                </a:lnTo>
                <a:cubicBezTo>
                  <a:pt x="122321" y="63964"/>
                  <a:pt x="118447" y="56089"/>
                  <a:pt x="114712" y="48076"/>
                </a:cubicBezTo>
                <a:lnTo>
                  <a:pt x="104476" y="26525"/>
                </a:lnTo>
                <a:cubicBezTo>
                  <a:pt x="101156" y="19617"/>
                  <a:pt x="98113" y="10361"/>
                  <a:pt x="89536" y="10361"/>
                </a:cubicBezTo>
                <a:lnTo>
                  <a:pt x="54123" y="10361"/>
                </a:lnTo>
                <a:cubicBezTo>
                  <a:pt x="48882" y="11030"/>
                  <a:pt x="44481" y="14622"/>
                  <a:pt x="42780" y="19617"/>
                </a:cubicBezTo>
                <a:lnTo>
                  <a:pt x="37385" y="31084"/>
                </a:lnTo>
                <a:cubicBezTo>
                  <a:pt x="33788" y="38544"/>
                  <a:pt x="30330" y="46142"/>
                  <a:pt x="26733" y="53602"/>
                </a:cubicBezTo>
                <a:lnTo>
                  <a:pt x="16358" y="75430"/>
                </a:lnTo>
                <a:cubicBezTo>
                  <a:pt x="14837" y="78746"/>
                  <a:pt x="13177" y="82062"/>
                  <a:pt x="11655" y="85239"/>
                </a:cubicBezTo>
                <a:cubicBezTo>
                  <a:pt x="8733" y="91250"/>
                  <a:pt x="10969" y="98494"/>
                  <a:pt x="16774" y="101817"/>
                </a:cubicBezTo>
                <a:cubicBezTo>
                  <a:pt x="22244" y="104705"/>
                  <a:pt x="29024" y="102618"/>
                  <a:pt x="31916" y="97154"/>
                </a:cubicBezTo>
                <a:cubicBezTo>
                  <a:pt x="32042" y="96917"/>
                  <a:pt x="32159" y="96675"/>
                  <a:pt x="32267" y="96429"/>
                </a:cubicBezTo>
                <a:lnTo>
                  <a:pt x="42227" y="75569"/>
                </a:lnTo>
                <a:lnTo>
                  <a:pt x="42227" y="75569"/>
                </a:lnTo>
                <a:lnTo>
                  <a:pt x="42227" y="75569"/>
                </a:lnTo>
                <a:lnTo>
                  <a:pt x="26457" y="134421"/>
                </a:lnTo>
                <a:lnTo>
                  <a:pt x="40290" y="134421"/>
                </a:lnTo>
                <a:lnTo>
                  <a:pt x="40290" y="198799"/>
                </a:lnTo>
                <a:cubicBezTo>
                  <a:pt x="41014" y="205628"/>
                  <a:pt x="47143" y="210578"/>
                  <a:pt x="53981" y="209855"/>
                </a:cubicBezTo>
                <a:cubicBezTo>
                  <a:pt x="59820" y="209237"/>
                  <a:pt x="64433" y="204630"/>
                  <a:pt x="65051" y="198799"/>
                </a:cubicBezTo>
                <a:lnTo>
                  <a:pt x="65051" y="134421"/>
                </a:lnTo>
                <a:lnTo>
                  <a:pt x="78884" y="134421"/>
                </a:lnTo>
                <a:lnTo>
                  <a:pt x="78884" y="198799"/>
                </a:lnTo>
                <a:cubicBezTo>
                  <a:pt x="78884" y="205590"/>
                  <a:pt x="84397" y="211094"/>
                  <a:pt x="91196" y="211094"/>
                </a:cubicBezTo>
                <a:cubicBezTo>
                  <a:pt x="97995" y="211094"/>
                  <a:pt x="103507" y="205590"/>
                  <a:pt x="103507" y="198799"/>
                </a:cubicBezTo>
                <a:lnTo>
                  <a:pt x="103507" y="134421"/>
                </a:lnTo>
                <a:lnTo>
                  <a:pt x="117341" y="134421"/>
                </a:lnTo>
                <a:lnTo>
                  <a:pt x="101986" y="75845"/>
                </a:lnTo>
                <a:lnTo>
                  <a:pt x="101986" y="75845"/>
                </a:lnTo>
                <a:lnTo>
                  <a:pt x="101986" y="75845"/>
                </a:lnTo>
                <a:lnTo>
                  <a:pt x="111807" y="96706"/>
                </a:lnTo>
                <a:cubicBezTo>
                  <a:pt x="114299" y="102363"/>
                  <a:pt x="120910" y="104932"/>
                  <a:pt x="126575" y="102444"/>
                </a:cubicBezTo>
                <a:cubicBezTo>
                  <a:pt x="126821" y="102336"/>
                  <a:pt x="127063" y="102219"/>
                  <a:pt x="127301" y="102094"/>
                </a:cubicBezTo>
                <a:cubicBezTo>
                  <a:pt x="132903" y="98741"/>
                  <a:pt x="135055" y="91697"/>
                  <a:pt x="132280" y="85792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11"/>
          <p:cNvSpPr/>
          <p:nvPr/>
        </p:nvSpPr>
        <p:spPr>
          <a:xfrm>
            <a:off x="16043269" y="5227965"/>
            <a:ext cx="265069" cy="264719"/>
          </a:xfrm>
          <a:custGeom>
            <a:rect b="b" l="l" r="r" t="t"/>
            <a:pathLst>
              <a:path extrusionOk="0" h="55260" w="55332">
                <a:moveTo>
                  <a:pt x="53534" y="31913"/>
                </a:moveTo>
                <a:cubicBezTo>
                  <a:pt x="53534" y="43815"/>
                  <a:pt x="43873" y="53464"/>
                  <a:pt x="31955" y="53464"/>
                </a:cubicBezTo>
                <a:cubicBezTo>
                  <a:pt x="20036" y="53464"/>
                  <a:pt x="10375" y="43815"/>
                  <a:pt x="10375" y="31913"/>
                </a:cubicBezTo>
                <a:cubicBezTo>
                  <a:pt x="10375" y="20010"/>
                  <a:pt x="20036" y="10361"/>
                  <a:pt x="31955" y="10361"/>
                </a:cubicBezTo>
                <a:cubicBezTo>
                  <a:pt x="43873" y="10361"/>
                  <a:pt x="53534" y="20010"/>
                  <a:pt x="53534" y="3191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11"/>
          <p:cNvSpPr/>
          <p:nvPr/>
        </p:nvSpPr>
        <p:spPr>
          <a:xfrm>
            <a:off x="16629763" y="5469523"/>
            <a:ext cx="662670" cy="1058882"/>
          </a:xfrm>
          <a:custGeom>
            <a:rect b="b" l="l" r="r" t="t"/>
            <a:pathLst>
              <a:path extrusionOk="0" h="221041" w="138331">
                <a:moveTo>
                  <a:pt x="133207" y="85792"/>
                </a:moveTo>
                <a:lnTo>
                  <a:pt x="133207" y="85792"/>
                </a:lnTo>
                <a:lnTo>
                  <a:pt x="126982" y="71976"/>
                </a:lnTo>
                <a:cubicBezTo>
                  <a:pt x="123247" y="63964"/>
                  <a:pt x="119512" y="56089"/>
                  <a:pt x="115639" y="48076"/>
                </a:cubicBezTo>
                <a:cubicBezTo>
                  <a:pt x="111766" y="40064"/>
                  <a:pt x="108861" y="34261"/>
                  <a:pt x="105402" y="26525"/>
                </a:cubicBezTo>
                <a:cubicBezTo>
                  <a:pt x="101944" y="18789"/>
                  <a:pt x="99039" y="10361"/>
                  <a:pt x="90601" y="10361"/>
                </a:cubicBezTo>
                <a:lnTo>
                  <a:pt x="54635" y="10361"/>
                </a:lnTo>
                <a:cubicBezTo>
                  <a:pt x="49394" y="11030"/>
                  <a:pt x="44992" y="14622"/>
                  <a:pt x="43291" y="19617"/>
                </a:cubicBezTo>
                <a:lnTo>
                  <a:pt x="37896" y="31084"/>
                </a:lnTo>
                <a:cubicBezTo>
                  <a:pt x="34300" y="38544"/>
                  <a:pt x="30842" y="46142"/>
                  <a:pt x="27245" y="53602"/>
                </a:cubicBezTo>
                <a:lnTo>
                  <a:pt x="16317" y="75983"/>
                </a:lnTo>
                <a:cubicBezTo>
                  <a:pt x="14795" y="79298"/>
                  <a:pt x="13273" y="82614"/>
                  <a:pt x="11613" y="85792"/>
                </a:cubicBezTo>
                <a:cubicBezTo>
                  <a:pt x="8762" y="91807"/>
                  <a:pt x="10984" y="99002"/>
                  <a:pt x="16732" y="102370"/>
                </a:cubicBezTo>
                <a:cubicBezTo>
                  <a:pt x="22203" y="105258"/>
                  <a:pt x="28982" y="103170"/>
                  <a:pt x="31874" y="97706"/>
                </a:cubicBezTo>
                <a:cubicBezTo>
                  <a:pt x="32000" y="97469"/>
                  <a:pt x="32117" y="97227"/>
                  <a:pt x="32225" y="96982"/>
                </a:cubicBezTo>
                <a:lnTo>
                  <a:pt x="42185" y="76121"/>
                </a:lnTo>
                <a:lnTo>
                  <a:pt x="42185" y="76121"/>
                </a:lnTo>
                <a:lnTo>
                  <a:pt x="42185" y="76121"/>
                </a:lnTo>
                <a:lnTo>
                  <a:pt x="26277" y="134697"/>
                </a:lnTo>
                <a:lnTo>
                  <a:pt x="40110" y="134697"/>
                </a:lnTo>
                <a:lnTo>
                  <a:pt x="40110" y="199075"/>
                </a:lnTo>
                <a:cubicBezTo>
                  <a:pt x="40110" y="205866"/>
                  <a:pt x="45622" y="211371"/>
                  <a:pt x="52421" y="211371"/>
                </a:cubicBezTo>
                <a:cubicBezTo>
                  <a:pt x="59221" y="211371"/>
                  <a:pt x="64733" y="205866"/>
                  <a:pt x="64733" y="199075"/>
                </a:cubicBezTo>
                <a:lnTo>
                  <a:pt x="64733" y="134697"/>
                </a:lnTo>
                <a:lnTo>
                  <a:pt x="78566" y="134697"/>
                </a:lnTo>
                <a:lnTo>
                  <a:pt x="78566" y="199075"/>
                </a:lnTo>
                <a:cubicBezTo>
                  <a:pt x="78566" y="205866"/>
                  <a:pt x="84078" y="211371"/>
                  <a:pt x="90877" y="211371"/>
                </a:cubicBezTo>
                <a:cubicBezTo>
                  <a:pt x="97677" y="211371"/>
                  <a:pt x="103189" y="205866"/>
                  <a:pt x="103189" y="199075"/>
                </a:cubicBezTo>
                <a:lnTo>
                  <a:pt x="103189" y="134697"/>
                </a:lnTo>
                <a:lnTo>
                  <a:pt x="117022" y="134697"/>
                </a:lnTo>
                <a:lnTo>
                  <a:pt x="101667" y="76121"/>
                </a:lnTo>
                <a:lnTo>
                  <a:pt x="101667" y="76121"/>
                </a:lnTo>
                <a:lnTo>
                  <a:pt x="101667" y="76121"/>
                </a:lnTo>
                <a:lnTo>
                  <a:pt x="111627" y="96982"/>
                </a:lnTo>
                <a:cubicBezTo>
                  <a:pt x="114119" y="102639"/>
                  <a:pt x="120730" y="105208"/>
                  <a:pt x="126395" y="102720"/>
                </a:cubicBezTo>
                <a:cubicBezTo>
                  <a:pt x="126641" y="102612"/>
                  <a:pt x="126883" y="102495"/>
                  <a:pt x="127120" y="102370"/>
                </a:cubicBezTo>
                <a:cubicBezTo>
                  <a:pt x="133289" y="99383"/>
                  <a:pt x="135980" y="92053"/>
                  <a:pt x="133207" y="85792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11"/>
          <p:cNvSpPr/>
          <p:nvPr/>
        </p:nvSpPr>
        <p:spPr>
          <a:xfrm>
            <a:off x="16824556" y="5227965"/>
            <a:ext cx="265069" cy="264719"/>
          </a:xfrm>
          <a:custGeom>
            <a:rect b="b" l="l" r="r" t="t"/>
            <a:pathLst>
              <a:path extrusionOk="0" h="55260" w="55332">
                <a:moveTo>
                  <a:pt x="53534" y="31913"/>
                </a:moveTo>
                <a:cubicBezTo>
                  <a:pt x="53534" y="43815"/>
                  <a:pt x="43873" y="53464"/>
                  <a:pt x="31955" y="53464"/>
                </a:cubicBezTo>
                <a:cubicBezTo>
                  <a:pt x="20036" y="53464"/>
                  <a:pt x="10375" y="43815"/>
                  <a:pt x="10375" y="31913"/>
                </a:cubicBezTo>
                <a:cubicBezTo>
                  <a:pt x="10375" y="20010"/>
                  <a:pt x="20036" y="10361"/>
                  <a:pt x="31955" y="10361"/>
                </a:cubicBezTo>
                <a:cubicBezTo>
                  <a:pt x="43873" y="10361"/>
                  <a:pt x="53534" y="20010"/>
                  <a:pt x="53534" y="3191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1"/>
          <p:cNvSpPr/>
          <p:nvPr/>
        </p:nvSpPr>
        <p:spPr>
          <a:xfrm>
            <a:off x="17414163" y="5469523"/>
            <a:ext cx="662670" cy="1058882"/>
          </a:xfrm>
          <a:custGeom>
            <a:rect b="b" l="l" r="r" t="t"/>
            <a:pathLst>
              <a:path extrusionOk="0" h="221041" w="138331">
                <a:moveTo>
                  <a:pt x="132557" y="85792"/>
                </a:moveTo>
                <a:lnTo>
                  <a:pt x="132557" y="85792"/>
                </a:lnTo>
                <a:lnTo>
                  <a:pt x="126332" y="71976"/>
                </a:lnTo>
                <a:lnTo>
                  <a:pt x="115127" y="48076"/>
                </a:lnTo>
                <a:lnTo>
                  <a:pt x="104753" y="26525"/>
                </a:lnTo>
                <a:cubicBezTo>
                  <a:pt x="101571" y="19617"/>
                  <a:pt x="98389" y="10361"/>
                  <a:pt x="89951" y="10361"/>
                </a:cubicBezTo>
                <a:lnTo>
                  <a:pt x="54123" y="10361"/>
                </a:lnTo>
                <a:cubicBezTo>
                  <a:pt x="48882" y="11030"/>
                  <a:pt x="44481" y="14622"/>
                  <a:pt x="42780" y="19617"/>
                </a:cubicBezTo>
                <a:cubicBezTo>
                  <a:pt x="40982" y="23486"/>
                  <a:pt x="39183" y="27354"/>
                  <a:pt x="37247" y="31084"/>
                </a:cubicBezTo>
                <a:lnTo>
                  <a:pt x="26733" y="53602"/>
                </a:lnTo>
                <a:cubicBezTo>
                  <a:pt x="23275" y="60786"/>
                  <a:pt x="19679" y="67417"/>
                  <a:pt x="16220" y="75430"/>
                </a:cubicBezTo>
                <a:lnTo>
                  <a:pt x="11655" y="85239"/>
                </a:lnTo>
                <a:cubicBezTo>
                  <a:pt x="8733" y="91250"/>
                  <a:pt x="10969" y="98494"/>
                  <a:pt x="16774" y="101817"/>
                </a:cubicBezTo>
                <a:cubicBezTo>
                  <a:pt x="22244" y="104705"/>
                  <a:pt x="29024" y="102618"/>
                  <a:pt x="31916" y="97154"/>
                </a:cubicBezTo>
                <a:cubicBezTo>
                  <a:pt x="32042" y="96917"/>
                  <a:pt x="32159" y="96675"/>
                  <a:pt x="32267" y="96429"/>
                </a:cubicBezTo>
                <a:lnTo>
                  <a:pt x="42088" y="75569"/>
                </a:lnTo>
                <a:lnTo>
                  <a:pt x="42088" y="75569"/>
                </a:lnTo>
                <a:lnTo>
                  <a:pt x="42088" y="75569"/>
                </a:lnTo>
                <a:lnTo>
                  <a:pt x="26180" y="134144"/>
                </a:lnTo>
                <a:lnTo>
                  <a:pt x="40013" y="134144"/>
                </a:lnTo>
                <a:lnTo>
                  <a:pt x="40013" y="198523"/>
                </a:lnTo>
                <a:cubicBezTo>
                  <a:pt x="40013" y="205313"/>
                  <a:pt x="45525" y="210818"/>
                  <a:pt x="52325" y="210818"/>
                </a:cubicBezTo>
                <a:cubicBezTo>
                  <a:pt x="59124" y="210818"/>
                  <a:pt x="64636" y="205313"/>
                  <a:pt x="64636" y="198523"/>
                </a:cubicBezTo>
                <a:lnTo>
                  <a:pt x="64636" y="134144"/>
                </a:lnTo>
                <a:lnTo>
                  <a:pt x="78469" y="134144"/>
                </a:lnTo>
                <a:lnTo>
                  <a:pt x="78469" y="198523"/>
                </a:lnTo>
                <a:cubicBezTo>
                  <a:pt x="78469" y="205313"/>
                  <a:pt x="83982" y="210818"/>
                  <a:pt x="90781" y="210818"/>
                </a:cubicBezTo>
                <a:cubicBezTo>
                  <a:pt x="97580" y="210818"/>
                  <a:pt x="103092" y="205313"/>
                  <a:pt x="103092" y="198523"/>
                </a:cubicBezTo>
                <a:lnTo>
                  <a:pt x="103092" y="134144"/>
                </a:lnTo>
                <a:lnTo>
                  <a:pt x="116926" y="134144"/>
                </a:lnTo>
                <a:lnTo>
                  <a:pt x="101571" y="75845"/>
                </a:lnTo>
                <a:lnTo>
                  <a:pt x="101571" y="75845"/>
                </a:lnTo>
                <a:lnTo>
                  <a:pt x="101571" y="75845"/>
                </a:lnTo>
                <a:lnTo>
                  <a:pt x="111392" y="96706"/>
                </a:lnTo>
                <a:cubicBezTo>
                  <a:pt x="113884" y="102363"/>
                  <a:pt x="120496" y="104932"/>
                  <a:pt x="126160" y="102444"/>
                </a:cubicBezTo>
                <a:cubicBezTo>
                  <a:pt x="126406" y="102336"/>
                  <a:pt x="126648" y="102219"/>
                  <a:pt x="126886" y="102094"/>
                </a:cubicBezTo>
                <a:cubicBezTo>
                  <a:pt x="132746" y="98971"/>
                  <a:pt x="135216" y="91871"/>
                  <a:pt x="132557" y="85792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11"/>
          <p:cNvSpPr/>
          <p:nvPr/>
        </p:nvSpPr>
        <p:spPr>
          <a:xfrm>
            <a:off x="17606508" y="5227965"/>
            <a:ext cx="265069" cy="264719"/>
          </a:xfrm>
          <a:custGeom>
            <a:rect b="b" l="l" r="r" t="t"/>
            <a:pathLst>
              <a:path extrusionOk="0" h="55260" w="55332">
                <a:moveTo>
                  <a:pt x="31816" y="53464"/>
                </a:moveTo>
                <a:cubicBezTo>
                  <a:pt x="43734" y="53540"/>
                  <a:pt x="53457" y="43953"/>
                  <a:pt x="53534" y="32051"/>
                </a:cubicBezTo>
                <a:cubicBezTo>
                  <a:pt x="53610" y="20149"/>
                  <a:pt x="44011" y="10438"/>
                  <a:pt x="32093" y="10362"/>
                </a:cubicBezTo>
                <a:cubicBezTo>
                  <a:pt x="20175" y="10285"/>
                  <a:pt x="10452" y="19872"/>
                  <a:pt x="10375" y="31775"/>
                </a:cubicBezTo>
                <a:cubicBezTo>
                  <a:pt x="10375" y="31821"/>
                  <a:pt x="10375" y="31867"/>
                  <a:pt x="10375" y="31912"/>
                </a:cubicBezTo>
                <a:cubicBezTo>
                  <a:pt x="10375" y="43761"/>
                  <a:pt x="19952" y="53388"/>
                  <a:pt x="31816" y="53464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1"/>
          <p:cNvSpPr txBox="1"/>
          <p:nvPr/>
        </p:nvSpPr>
        <p:spPr>
          <a:xfrm>
            <a:off x="11984958" y="6803722"/>
            <a:ext cx="842955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To get your company’s name out there, you need to make sure. To get your company’s name out there, you need to make sure.</a:t>
            </a:r>
            <a:endParaRPr/>
          </a:p>
        </p:txBody>
      </p:sp>
      <p:sp>
        <p:nvSpPr>
          <p:cNvPr id="340" name="Google Shape;340;p11"/>
          <p:cNvSpPr/>
          <p:nvPr/>
        </p:nvSpPr>
        <p:spPr>
          <a:xfrm>
            <a:off x="11984958" y="5574759"/>
            <a:ext cx="2475729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25%</a:t>
            </a:r>
            <a:endParaRPr/>
          </a:p>
        </p:txBody>
      </p:sp>
      <p:sp>
        <p:nvSpPr>
          <p:cNvPr id="341" name="Google Shape;341;p11"/>
          <p:cNvSpPr/>
          <p:nvPr/>
        </p:nvSpPr>
        <p:spPr>
          <a:xfrm>
            <a:off x="13505744" y="9850137"/>
            <a:ext cx="662670" cy="1058882"/>
          </a:xfrm>
          <a:custGeom>
            <a:rect b="b" l="l" r="r" t="t"/>
            <a:pathLst>
              <a:path extrusionOk="0" h="221041" w="138331">
                <a:moveTo>
                  <a:pt x="132834" y="85792"/>
                </a:moveTo>
                <a:lnTo>
                  <a:pt x="132834" y="85792"/>
                </a:lnTo>
                <a:lnTo>
                  <a:pt x="126609" y="71976"/>
                </a:lnTo>
                <a:cubicBezTo>
                  <a:pt x="122874" y="63964"/>
                  <a:pt x="119001" y="56089"/>
                  <a:pt x="115266" y="48076"/>
                </a:cubicBezTo>
                <a:lnTo>
                  <a:pt x="105029" y="26525"/>
                </a:lnTo>
                <a:cubicBezTo>
                  <a:pt x="101709" y="19617"/>
                  <a:pt x="98666" y="10361"/>
                  <a:pt x="90089" y="10361"/>
                </a:cubicBezTo>
                <a:lnTo>
                  <a:pt x="54123" y="10361"/>
                </a:lnTo>
                <a:cubicBezTo>
                  <a:pt x="48882" y="11030"/>
                  <a:pt x="44481" y="14622"/>
                  <a:pt x="42780" y="19617"/>
                </a:cubicBezTo>
                <a:lnTo>
                  <a:pt x="37385" y="31084"/>
                </a:lnTo>
                <a:cubicBezTo>
                  <a:pt x="33788" y="38544"/>
                  <a:pt x="30330" y="46142"/>
                  <a:pt x="26733" y="53602"/>
                </a:cubicBezTo>
                <a:lnTo>
                  <a:pt x="16359" y="75430"/>
                </a:lnTo>
                <a:cubicBezTo>
                  <a:pt x="14837" y="78746"/>
                  <a:pt x="13177" y="82062"/>
                  <a:pt x="11655" y="85239"/>
                </a:cubicBezTo>
                <a:cubicBezTo>
                  <a:pt x="8733" y="91250"/>
                  <a:pt x="10969" y="98494"/>
                  <a:pt x="16774" y="101817"/>
                </a:cubicBezTo>
                <a:cubicBezTo>
                  <a:pt x="22244" y="104705"/>
                  <a:pt x="29024" y="102618"/>
                  <a:pt x="31916" y="97154"/>
                </a:cubicBezTo>
                <a:cubicBezTo>
                  <a:pt x="32041" y="96917"/>
                  <a:pt x="32158" y="96675"/>
                  <a:pt x="32267" y="96429"/>
                </a:cubicBezTo>
                <a:lnTo>
                  <a:pt x="42227" y="75569"/>
                </a:lnTo>
                <a:lnTo>
                  <a:pt x="42227" y="75569"/>
                </a:lnTo>
                <a:lnTo>
                  <a:pt x="42227" y="75569"/>
                </a:lnTo>
                <a:lnTo>
                  <a:pt x="26318" y="134144"/>
                </a:lnTo>
                <a:lnTo>
                  <a:pt x="40152" y="134144"/>
                </a:lnTo>
                <a:lnTo>
                  <a:pt x="40152" y="198523"/>
                </a:lnTo>
                <a:cubicBezTo>
                  <a:pt x="40875" y="205351"/>
                  <a:pt x="47005" y="210301"/>
                  <a:pt x="53843" y="209578"/>
                </a:cubicBezTo>
                <a:cubicBezTo>
                  <a:pt x="59682" y="208961"/>
                  <a:pt x="64295" y="204354"/>
                  <a:pt x="64913" y="198523"/>
                </a:cubicBezTo>
                <a:lnTo>
                  <a:pt x="64913" y="134144"/>
                </a:lnTo>
                <a:lnTo>
                  <a:pt x="78746" y="134144"/>
                </a:lnTo>
                <a:lnTo>
                  <a:pt x="78746" y="198523"/>
                </a:lnTo>
                <a:cubicBezTo>
                  <a:pt x="78746" y="205313"/>
                  <a:pt x="84258" y="210818"/>
                  <a:pt x="91058" y="210818"/>
                </a:cubicBezTo>
                <a:cubicBezTo>
                  <a:pt x="97857" y="210818"/>
                  <a:pt x="103369" y="205313"/>
                  <a:pt x="103369" y="198523"/>
                </a:cubicBezTo>
                <a:lnTo>
                  <a:pt x="103369" y="134144"/>
                </a:lnTo>
                <a:lnTo>
                  <a:pt x="117202" y="134144"/>
                </a:lnTo>
                <a:lnTo>
                  <a:pt x="101848" y="75569"/>
                </a:lnTo>
                <a:lnTo>
                  <a:pt x="101848" y="75569"/>
                </a:lnTo>
                <a:lnTo>
                  <a:pt x="101848" y="75569"/>
                </a:lnTo>
                <a:lnTo>
                  <a:pt x="111669" y="96429"/>
                </a:lnTo>
                <a:cubicBezTo>
                  <a:pt x="114160" y="102086"/>
                  <a:pt x="120772" y="104656"/>
                  <a:pt x="126437" y="102167"/>
                </a:cubicBezTo>
                <a:cubicBezTo>
                  <a:pt x="126683" y="102060"/>
                  <a:pt x="126925" y="101943"/>
                  <a:pt x="127162" y="101817"/>
                </a:cubicBezTo>
                <a:cubicBezTo>
                  <a:pt x="132777" y="98625"/>
                  <a:pt x="135192" y="91799"/>
                  <a:pt x="132834" y="8579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11"/>
          <p:cNvSpPr/>
          <p:nvPr/>
        </p:nvSpPr>
        <p:spPr>
          <a:xfrm>
            <a:off x="13698745" y="9608579"/>
            <a:ext cx="265069" cy="264719"/>
          </a:xfrm>
          <a:custGeom>
            <a:rect b="b" l="l" r="r" t="t"/>
            <a:pathLst>
              <a:path extrusionOk="0" h="55260" w="55332">
                <a:moveTo>
                  <a:pt x="31955" y="53464"/>
                </a:moveTo>
                <a:cubicBezTo>
                  <a:pt x="43873" y="53464"/>
                  <a:pt x="53535" y="43815"/>
                  <a:pt x="53535" y="31913"/>
                </a:cubicBezTo>
                <a:cubicBezTo>
                  <a:pt x="53535" y="20010"/>
                  <a:pt x="43873" y="10361"/>
                  <a:pt x="31955" y="10361"/>
                </a:cubicBezTo>
                <a:cubicBezTo>
                  <a:pt x="20037" y="10361"/>
                  <a:pt x="10375" y="20010"/>
                  <a:pt x="10375" y="31913"/>
                </a:cubicBezTo>
                <a:cubicBezTo>
                  <a:pt x="10299" y="43739"/>
                  <a:pt x="19836" y="53388"/>
                  <a:pt x="31678" y="53464"/>
                </a:cubicBezTo>
                <a:cubicBezTo>
                  <a:pt x="31770" y="53465"/>
                  <a:pt x="31863" y="53465"/>
                  <a:pt x="31955" y="5346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1"/>
          <p:cNvSpPr/>
          <p:nvPr/>
        </p:nvSpPr>
        <p:spPr>
          <a:xfrm>
            <a:off x="14288227" y="9850137"/>
            <a:ext cx="662670" cy="1058882"/>
          </a:xfrm>
          <a:custGeom>
            <a:rect b="b" l="l" r="r" t="t"/>
            <a:pathLst>
              <a:path extrusionOk="0" h="221041" w="138331">
                <a:moveTo>
                  <a:pt x="132584" y="85792"/>
                </a:moveTo>
                <a:lnTo>
                  <a:pt x="132584" y="85792"/>
                </a:lnTo>
                <a:lnTo>
                  <a:pt x="126359" y="71976"/>
                </a:lnTo>
                <a:cubicBezTo>
                  <a:pt x="122624" y="63964"/>
                  <a:pt x="118889" y="56089"/>
                  <a:pt x="115016" y="48076"/>
                </a:cubicBezTo>
                <a:cubicBezTo>
                  <a:pt x="111143" y="40064"/>
                  <a:pt x="108238" y="34261"/>
                  <a:pt x="104779" y="26525"/>
                </a:cubicBezTo>
                <a:cubicBezTo>
                  <a:pt x="101321" y="18789"/>
                  <a:pt x="98416" y="10361"/>
                  <a:pt x="89978" y="10361"/>
                </a:cubicBezTo>
                <a:lnTo>
                  <a:pt x="54012" y="10361"/>
                </a:lnTo>
                <a:cubicBezTo>
                  <a:pt x="48771" y="11030"/>
                  <a:pt x="44369" y="14622"/>
                  <a:pt x="42668" y="19617"/>
                </a:cubicBezTo>
                <a:cubicBezTo>
                  <a:pt x="41008" y="23486"/>
                  <a:pt x="39072" y="27354"/>
                  <a:pt x="37274" y="31084"/>
                </a:cubicBezTo>
                <a:cubicBezTo>
                  <a:pt x="33815" y="38544"/>
                  <a:pt x="30219" y="46142"/>
                  <a:pt x="26622" y="53602"/>
                </a:cubicBezTo>
                <a:lnTo>
                  <a:pt x="16247" y="75430"/>
                </a:lnTo>
                <a:cubicBezTo>
                  <a:pt x="14725" y="78746"/>
                  <a:pt x="13204" y="82062"/>
                  <a:pt x="11544" y="85239"/>
                </a:cubicBezTo>
                <a:cubicBezTo>
                  <a:pt x="8786" y="91294"/>
                  <a:pt x="11055" y="98451"/>
                  <a:pt x="16800" y="101817"/>
                </a:cubicBezTo>
                <a:cubicBezTo>
                  <a:pt x="22271" y="104705"/>
                  <a:pt x="29051" y="102618"/>
                  <a:pt x="31943" y="97154"/>
                </a:cubicBezTo>
                <a:cubicBezTo>
                  <a:pt x="32068" y="96917"/>
                  <a:pt x="32185" y="96675"/>
                  <a:pt x="32294" y="96429"/>
                </a:cubicBezTo>
                <a:lnTo>
                  <a:pt x="42115" y="75569"/>
                </a:lnTo>
                <a:lnTo>
                  <a:pt x="42115" y="75569"/>
                </a:lnTo>
                <a:lnTo>
                  <a:pt x="42115" y="75569"/>
                </a:lnTo>
                <a:lnTo>
                  <a:pt x="26207" y="134144"/>
                </a:lnTo>
                <a:lnTo>
                  <a:pt x="40040" y="134144"/>
                </a:lnTo>
                <a:lnTo>
                  <a:pt x="40040" y="198523"/>
                </a:lnTo>
                <a:cubicBezTo>
                  <a:pt x="40040" y="205313"/>
                  <a:pt x="45552" y="210818"/>
                  <a:pt x="52352" y="210818"/>
                </a:cubicBezTo>
                <a:cubicBezTo>
                  <a:pt x="59151" y="210818"/>
                  <a:pt x="64663" y="205313"/>
                  <a:pt x="64663" y="198523"/>
                </a:cubicBezTo>
                <a:lnTo>
                  <a:pt x="64663" y="134144"/>
                </a:lnTo>
                <a:lnTo>
                  <a:pt x="78496" y="134144"/>
                </a:lnTo>
                <a:lnTo>
                  <a:pt x="78496" y="198523"/>
                </a:lnTo>
                <a:cubicBezTo>
                  <a:pt x="78496" y="205313"/>
                  <a:pt x="84008" y="210818"/>
                  <a:pt x="90808" y="210818"/>
                </a:cubicBezTo>
                <a:cubicBezTo>
                  <a:pt x="97607" y="210818"/>
                  <a:pt x="103119" y="205313"/>
                  <a:pt x="103119" y="198523"/>
                </a:cubicBezTo>
                <a:lnTo>
                  <a:pt x="103119" y="134144"/>
                </a:lnTo>
                <a:lnTo>
                  <a:pt x="116953" y="134144"/>
                </a:lnTo>
                <a:lnTo>
                  <a:pt x="101459" y="75569"/>
                </a:lnTo>
                <a:lnTo>
                  <a:pt x="101459" y="75569"/>
                </a:lnTo>
                <a:lnTo>
                  <a:pt x="101459" y="75569"/>
                </a:lnTo>
                <a:lnTo>
                  <a:pt x="111419" y="96429"/>
                </a:lnTo>
                <a:cubicBezTo>
                  <a:pt x="113911" y="102086"/>
                  <a:pt x="120522" y="104656"/>
                  <a:pt x="126187" y="102167"/>
                </a:cubicBezTo>
                <a:cubicBezTo>
                  <a:pt x="126433" y="102060"/>
                  <a:pt x="126675" y="101943"/>
                  <a:pt x="126912" y="101817"/>
                </a:cubicBezTo>
                <a:cubicBezTo>
                  <a:pt x="132627" y="98709"/>
                  <a:pt x="135074" y="91796"/>
                  <a:pt x="132584" y="8579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11"/>
          <p:cNvSpPr/>
          <p:nvPr/>
        </p:nvSpPr>
        <p:spPr>
          <a:xfrm>
            <a:off x="14480036" y="9608579"/>
            <a:ext cx="265069" cy="264719"/>
          </a:xfrm>
          <a:custGeom>
            <a:rect b="b" l="l" r="r" t="t"/>
            <a:pathLst>
              <a:path extrusionOk="0" h="55260" w="55332">
                <a:moveTo>
                  <a:pt x="31955" y="53464"/>
                </a:moveTo>
                <a:cubicBezTo>
                  <a:pt x="43873" y="53464"/>
                  <a:pt x="53534" y="43815"/>
                  <a:pt x="53534" y="31913"/>
                </a:cubicBezTo>
                <a:cubicBezTo>
                  <a:pt x="53534" y="20010"/>
                  <a:pt x="43873" y="10361"/>
                  <a:pt x="31955" y="10361"/>
                </a:cubicBezTo>
                <a:cubicBezTo>
                  <a:pt x="20036" y="10361"/>
                  <a:pt x="10375" y="20010"/>
                  <a:pt x="10375" y="31913"/>
                </a:cubicBezTo>
                <a:cubicBezTo>
                  <a:pt x="10375" y="43815"/>
                  <a:pt x="20036" y="53464"/>
                  <a:pt x="31955" y="5346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11"/>
          <p:cNvSpPr/>
          <p:nvPr/>
        </p:nvSpPr>
        <p:spPr>
          <a:xfrm>
            <a:off x="15068977" y="9850137"/>
            <a:ext cx="662670" cy="1058882"/>
          </a:xfrm>
          <a:custGeom>
            <a:rect b="b" l="l" r="r" t="t"/>
            <a:pathLst>
              <a:path extrusionOk="0" h="221041" w="138331">
                <a:moveTo>
                  <a:pt x="132695" y="85792"/>
                </a:moveTo>
                <a:lnTo>
                  <a:pt x="132695" y="85792"/>
                </a:lnTo>
                <a:cubicBezTo>
                  <a:pt x="130620" y="81371"/>
                  <a:pt x="128545" y="77088"/>
                  <a:pt x="126609" y="71976"/>
                </a:cubicBezTo>
                <a:lnTo>
                  <a:pt x="115266" y="48076"/>
                </a:lnTo>
                <a:lnTo>
                  <a:pt x="104891" y="26525"/>
                </a:lnTo>
                <a:cubicBezTo>
                  <a:pt x="101709" y="19617"/>
                  <a:pt x="98666" y="10361"/>
                  <a:pt x="90089" y="10361"/>
                </a:cubicBezTo>
                <a:lnTo>
                  <a:pt x="54123" y="10361"/>
                </a:lnTo>
                <a:cubicBezTo>
                  <a:pt x="48882" y="11030"/>
                  <a:pt x="44481" y="14622"/>
                  <a:pt x="42780" y="19617"/>
                </a:cubicBezTo>
                <a:cubicBezTo>
                  <a:pt x="40982" y="23486"/>
                  <a:pt x="39183" y="27354"/>
                  <a:pt x="37247" y="31084"/>
                </a:cubicBezTo>
                <a:lnTo>
                  <a:pt x="26733" y="53602"/>
                </a:lnTo>
                <a:lnTo>
                  <a:pt x="16358" y="75430"/>
                </a:lnTo>
                <a:cubicBezTo>
                  <a:pt x="14699" y="78746"/>
                  <a:pt x="13177" y="82062"/>
                  <a:pt x="11655" y="85239"/>
                </a:cubicBezTo>
                <a:cubicBezTo>
                  <a:pt x="8733" y="91250"/>
                  <a:pt x="10969" y="98494"/>
                  <a:pt x="16774" y="101817"/>
                </a:cubicBezTo>
                <a:cubicBezTo>
                  <a:pt x="22244" y="104705"/>
                  <a:pt x="29024" y="102618"/>
                  <a:pt x="31916" y="97154"/>
                </a:cubicBezTo>
                <a:cubicBezTo>
                  <a:pt x="32042" y="96917"/>
                  <a:pt x="32159" y="96675"/>
                  <a:pt x="32267" y="96429"/>
                </a:cubicBezTo>
                <a:lnTo>
                  <a:pt x="42088" y="75569"/>
                </a:lnTo>
                <a:lnTo>
                  <a:pt x="42088" y="75569"/>
                </a:lnTo>
                <a:lnTo>
                  <a:pt x="42088" y="75569"/>
                </a:lnTo>
                <a:lnTo>
                  <a:pt x="26180" y="134144"/>
                </a:lnTo>
                <a:lnTo>
                  <a:pt x="40013" y="134144"/>
                </a:lnTo>
                <a:lnTo>
                  <a:pt x="40013" y="198523"/>
                </a:lnTo>
                <a:cubicBezTo>
                  <a:pt x="40013" y="205313"/>
                  <a:pt x="45525" y="210818"/>
                  <a:pt x="52325" y="210818"/>
                </a:cubicBezTo>
                <a:cubicBezTo>
                  <a:pt x="59124" y="210818"/>
                  <a:pt x="64636" y="205313"/>
                  <a:pt x="64636" y="198523"/>
                </a:cubicBezTo>
                <a:lnTo>
                  <a:pt x="64636" y="134144"/>
                </a:lnTo>
                <a:lnTo>
                  <a:pt x="78469" y="134144"/>
                </a:lnTo>
                <a:lnTo>
                  <a:pt x="78469" y="198523"/>
                </a:lnTo>
                <a:cubicBezTo>
                  <a:pt x="78469" y="205313"/>
                  <a:pt x="83982" y="210818"/>
                  <a:pt x="90781" y="210818"/>
                </a:cubicBezTo>
                <a:cubicBezTo>
                  <a:pt x="97580" y="210818"/>
                  <a:pt x="103092" y="205313"/>
                  <a:pt x="103092" y="198523"/>
                </a:cubicBezTo>
                <a:lnTo>
                  <a:pt x="103092" y="134144"/>
                </a:lnTo>
                <a:lnTo>
                  <a:pt x="116926" y="134144"/>
                </a:lnTo>
                <a:lnTo>
                  <a:pt x="101571" y="75569"/>
                </a:lnTo>
                <a:lnTo>
                  <a:pt x="101571" y="75569"/>
                </a:lnTo>
                <a:lnTo>
                  <a:pt x="101571" y="75569"/>
                </a:lnTo>
                <a:lnTo>
                  <a:pt x="111392" y="96429"/>
                </a:lnTo>
                <a:cubicBezTo>
                  <a:pt x="113884" y="102086"/>
                  <a:pt x="120496" y="104656"/>
                  <a:pt x="126160" y="102167"/>
                </a:cubicBezTo>
                <a:cubicBezTo>
                  <a:pt x="126406" y="102060"/>
                  <a:pt x="126648" y="101943"/>
                  <a:pt x="126886" y="101817"/>
                </a:cubicBezTo>
                <a:cubicBezTo>
                  <a:pt x="132653" y="98756"/>
                  <a:pt x="135163" y="91831"/>
                  <a:pt x="132695" y="8579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11"/>
          <p:cNvSpPr/>
          <p:nvPr/>
        </p:nvSpPr>
        <p:spPr>
          <a:xfrm>
            <a:off x="15261322" y="9608579"/>
            <a:ext cx="265069" cy="264719"/>
          </a:xfrm>
          <a:custGeom>
            <a:rect b="b" l="l" r="r" t="t"/>
            <a:pathLst>
              <a:path extrusionOk="0" h="55260" w="55332">
                <a:moveTo>
                  <a:pt x="53534" y="31913"/>
                </a:moveTo>
                <a:cubicBezTo>
                  <a:pt x="53534" y="43815"/>
                  <a:pt x="43873" y="53464"/>
                  <a:pt x="31955" y="53464"/>
                </a:cubicBezTo>
                <a:cubicBezTo>
                  <a:pt x="20036" y="53464"/>
                  <a:pt x="10375" y="43815"/>
                  <a:pt x="10375" y="31913"/>
                </a:cubicBezTo>
                <a:cubicBezTo>
                  <a:pt x="10375" y="20010"/>
                  <a:pt x="20036" y="10361"/>
                  <a:pt x="31955" y="10361"/>
                </a:cubicBezTo>
                <a:cubicBezTo>
                  <a:pt x="43873" y="10361"/>
                  <a:pt x="53534" y="20010"/>
                  <a:pt x="53534" y="3191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11"/>
          <p:cNvSpPr/>
          <p:nvPr/>
        </p:nvSpPr>
        <p:spPr>
          <a:xfrm>
            <a:off x="15852252" y="9850137"/>
            <a:ext cx="662670" cy="1058882"/>
          </a:xfrm>
          <a:custGeom>
            <a:rect b="b" l="l" r="r" t="t"/>
            <a:pathLst>
              <a:path extrusionOk="0" h="221041" w="138331">
                <a:moveTo>
                  <a:pt x="132280" y="85792"/>
                </a:moveTo>
                <a:lnTo>
                  <a:pt x="132280" y="85792"/>
                </a:lnTo>
                <a:lnTo>
                  <a:pt x="126055" y="71976"/>
                </a:lnTo>
                <a:cubicBezTo>
                  <a:pt x="122321" y="63964"/>
                  <a:pt x="118447" y="56089"/>
                  <a:pt x="114712" y="48076"/>
                </a:cubicBezTo>
                <a:lnTo>
                  <a:pt x="104476" y="26525"/>
                </a:lnTo>
                <a:cubicBezTo>
                  <a:pt x="101156" y="19617"/>
                  <a:pt x="98113" y="10361"/>
                  <a:pt x="89536" y="10361"/>
                </a:cubicBezTo>
                <a:lnTo>
                  <a:pt x="54123" y="10361"/>
                </a:lnTo>
                <a:cubicBezTo>
                  <a:pt x="48882" y="11030"/>
                  <a:pt x="44481" y="14622"/>
                  <a:pt x="42780" y="19617"/>
                </a:cubicBezTo>
                <a:lnTo>
                  <a:pt x="37385" y="31084"/>
                </a:lnTo>
                <a:cubicBezTo>
                  <a:pt x="33788" y="38544"/>
                  <a:pt x="30330" y="46142"/>
                  <a:pt x="26733" y="53602"/>
                </a:cubicBezTo>
                <a:lnTo>
                  <a:pt x="16358" y="75430"/>
                </a:lnTo>
                <a:cubicBezTo>
                  <a:pt x="14837" y="78746"/>
                  <a:pt x="13177" y="82062"/>
                  <a:pt x="11655" y="85239"/>
                </a:cubicBezTo>
                <a:cubicBezTo>
                  <a:pt x="8733" y="91250"/>
                  <a:pt x="10969" y="98494"/>
                  <a:pt x="16774" y="101817"/>
                </a:cubicBezTo>
                <a:cubicBezTo>
                  <a:pt x="22244" y="104705"/>
                  <a:pt x="29024" y="102618"/>
                  <a:pt x="31916" y="97154"/>
                </a:cubicBezTo>
                <a:cubicBezTo>
                  <a:pt x="32042" y="96917"/>
                  <a:pt x="32159" y="96675"/>
                  <a:pt x="32267" y="96429"/>
                </a:cubicBezTo>
                <a:lnTo>
                  <a:pt x="42227" y="75569"/>
                </a:lnTo>
                <a:lnTo>
                  <a:pt x="42227" y="75569"/>
                </a:lnTo>
                <a:lnTo>
                  <a:pt x="42227" y="75569"/>
                </a:lnTo>
                <a:lnTo>
                  <a:pt x="26457" y="134421"/>
                </a:lnTo>
                <a:lnTo>
                  <a:pt x="40290" y="134421"/>
                </a:lnTo>
                <a:lnTo>
                  <a:pt x="40290" y="198799"/>
                </a:lnTo>
                <a:cubicBezTo>
                  <a:pt x="41014" y="205628"/>
                  <a:pt x="47143" y="210578"/>
                  <a:pt x="53981" y="209855"/>
                </a:cubicBezTo>
                <a:cubicBezTo>
                  <a:pt x="59820" y="209237"/>
                  <a:pt x="64433" y="204630"/>
                  <a:pt x="65051" y="198799"/>
                </a:cubicBezTo>
                <a:lnTo>
                  <a:pt x="65051" y="134421"/>
                </a:lnTo>
                <a:lnTo>
                  <a:pt x="78884" y="134421"/>
                </a:lnTo>
                <a:lnTo>
                  <a:pt x="78884" y="198799"/>
                </a:lnTo>
                <a:cubicBezTo>
                  <a:pt x="78884" y="205590"/>
                  <a:pt x="84397" y="211094"/>
                  <a:pt x="91196" y="211094"/>
                </a:cubicBezTo>
                <a:cubicBezTo>
                  <a:pt x="97995" y="211094"/>
                  <a:pt x="103507" y="205590"/>
                  <a:pt x="103507" y="198799"/>
                </a:cubicBezTo>
                <a:lnTo>
                  <a:pt x="103507" y="134421"/>
                </a:lnTo>
                <a:lnTo>
                  <a:pt x="117341" y="134421"/>
                </a:lnTo>
                <a:lnTo>
                  <a:pt x="101986" y="75845"/>
                </a:lnTo>
                <a:lnTo>
                  <a:pt x="101986" y="75845"/>
                </a:lnTo>
                <a:lnTo>
                  <a:pt x="101986" y="75845"/>
                </a:lnTo>
                <a:lnTo>
                  <a:pt x="111807" y="96706"/>
                </a:lnTo>
                <a:cubicBezTo>
                  <a:pt x="114299" y="102363"/>
                  <a:pt x="120910" y="104932"/>
                  <a:pt x="126575" y="102444"/>
                </a:cubicBezTo>
                <a:cubicBezTo>
                  <a:pt x="126821" y="102336"/>
                  <a:pt x="127063" y="102219"/>
                  <a:pt x="127301" y="102094"/>
                </a:cubicBezTo>
                <a:cubicBezTo>
                  <a:pt x="132903" y="98741"/>
                  <a:pt x="135055" y="91697"/>
                  <a:pt x="132280" y="85792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11"/>
          <p:cNvSpPr/>
          <p:nvPr/>
        </p:nvSpPr>
        <p:spPr>
          <a:xfrm>
            <a:off x="16043269" y="9608579"/>
            <a:ext cx="265069" cy="264719"/>
          </a:xfrm>
          <a:custGeom>
            <a:rect b="b" l="l" r="r" t="t"/>
            <a:pathLst>
              <a:path extrusionOk="0" h="55260" w="55332">
                <a:moveTo>
                  <a:pt x="53534" y="31913"/>
                </a:moveTo>
                <a:cubicBezTo>
                  <a:pt x="53534" y="43815"/>
                  <a:pt x="43873" y="53464"/>
                  <a:pt x="31955" y="53464"/>
                </a:cubicBezTo>
                <a:cubicBezTo>
                  <a:pt x="20036" y="53464"/>
                  <a:pt x="10375" y="43815"/>
                  <a:pt x="10375" y="31913"/>
                </a:cubicBezTo>
                <a:cubicBezTo>
                  <a:pt x="10375" y="20010"/>
                  <a:pt x="20036" y="10361"/>
                  <a:pt x="31955" y="10361"/>
                </a:cubicBezTo>
                <a:cubicBezTo>
                  <a:pt x="43873" y="10361"/>
                  <a:pt x="53534" y="20010"/>
                  <a:pt x="53534" y="3191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1"/>
          <p:cNvSpPr/>
          <p:nvPr/>
        </p:nvSpPr>
        <p:spPr>
          <a:xfrm>
            <a:off x="16629763" y="9850137"/>
            <a:ext cx="662670" cy="1058882"/>
          </a:xfrm>
          <a:custGeom>
            <a:rect b="b" l="l" r="r" t="t"/>
            <a:pathLst>
              <a:path extrusionOk="0" h="221041" w="138331">
                <a:moveTo>
                  <a:pt x="133207" y="85792"/>
                </a:moveTo>
                <a:lnTo>
                  <a:pt x="133207" y="85792"/>
                </a:lnTo>
                <a:lnTo>
                  <a:pt x="126982" y="71976"/>
                </a:lnTo>
                <a:cubicBezTo>
                  <a:pt x="123247" y="63964"/>
                  <a:pt x="119512" y="56089"/>
                  <a:pt x="115639" y="48076"/>
                </a:cubicBezTo>
                <a:cubicBezTo>
                  <a:pt x="111766" y="40064"/>
                  <a:pt x="108861" y="34261"/>
                  <a:pt x="105402" y="26525"/>
                </a:cubicBezTo>
                <a:cubicBezTo>
                  <a:pt x="101944" y="18789"/>
                  <a:pt x="99039" y="10361"/>
                  <a:pt x="90601" y="10361"/>
                </a:cubicBezTo>
                <a:lnTo>
                  <a:pt x="54635" y="10361"/>
                </a:lnTo>
                <a:cubicBezTo>
                  <a:pt x="49394" y="11030"/>
                  <a:pt x="44992" y="14622"/>
                  <a:pt x="43291" y="19617"/>
                </a:cubicBezTo>
                <a:lnTo>
                  <a:pt x="37896" y="31084"/>
                </a:lnTo>
                <a:cubicBezTo>
                  <a:pt x="34300" y="38544"/>
                  <a:pt x="30842" y="46142"/>
                  <a:pt x="27245" y="53602"/>
                </a:cubicBezTo>
                <a:lnTo>
                  <a:pt x="16317" y="75983"/>
                </a:lnTo>
                <a:cubicBezTo>
                  <a:pt x="14795" y="79298"/>
                  <a:pt x="13273" y="82614"/>
                  <a:pt x="11613" y="85792"/>
                </a:cubicBezTo>
                <a:cubicBezTo>
                  <a:pt x="8762" y="91807"/>
                  <a:pt x="10984" y="99002"/>
                  <a:pt x="16732" y="102370"/>
                </a:cubicBezTo>
                <a:cubicBezTo>
                  <a:pt x="22203" y="105258"/>
                  <a:pt x="28982" y="103170"/>
                  <a:pt x="31874" y="97706"/>
                </a:cubicBezTo>
                <a:cubicBezTo>
                  <a:pt x="32000" y="97469"/>
                  <a:pt x="32117" y="97227"/>
                  <a:pt x="32225" y="96982"/>
                </a:cubicBezTo>
                <a:lnTo>
                  <a:pt x="42185" y="76121"/>
                </a:lnTo>
                <a:lnTo>
                  <a:pt x="42185" y="76121"/>
                </a:lnTo>
                <a:lnTo>
                  <a:pt x="42185" y="76121"/>
                </a:lnTo>
                <a:lnTo>
                  <a:pt x="26277" y="134697"/>
                </a:lnTo>
                <a:lnTo>
                  <a:pt x="40110" y="134697"/>
                </a:lnTo>
                <a:lnTo>
                  <a:pt x="40110" y="199075"/>
                </a:lnTo>
                <a:cubicBezTo>
                  <a:pt x="40110" y="205866"/>
                  <a:pt x="45622" y="211371"/>
                  <a:pt x="52421" y="211371"/>
                </a:cubicBezTo>
                <a:cubicBezTo>
                  <a:pt x="59221" y="211371"/>
                  <a:pt x="64733" y="205866"/>
                  <a:pt x="64733" y="199075"/>
                </a:cubicBezTo>
                <a:lnTo>
                  <a:pt x="64733" y="134697"/>
                </a:lnTo>
                <a:lnTo>
                  <a:pt x="78566" y="134697"/>
                </a:lnTo>
                <a:lnTo>
                  <a:pt x="78566" y="199075"/>
                </a:lnTo>
                <a:cubicBezTo>
                  <a:pt x="78566" y="205866"/>
                  <a:pt x="84078" y="211371"/>
                  <a:pt x="90877" y="211371"/>
                </a:cubicBezTo>
                <a:cubicBezTo>
                  <a:pt x="97677" y="211371"/>
                  <a:pt x="103189" y="205866"/>
                  <a:pt x="103189" y="199075"/>
                </a:cubicBezTo>
                <a:lnTo>
                  <a:pt x="103189" y="134697"/>
                </a:lnTo>
                <a:lnTo>
                  <a:pt x="117022" y="134697"/>
                </a:lnTo>
                <a:lnTo>
                  <a:pt x="101667" y="76121"/>
                </a:lnTo>
                <a:lnTo>
                  <a:pt x="101667" y="76121"/>
                </a:lnTo>
                <a:lnTo>
                  <a:pt x="101667" y="76121"/>
                </a:lnTo>
                <a:lnTo>
                  <a:pt x="111627" y="96982"/>
                </a:lnTo>
                <a:cubicBezTo>
                  <a:pt x="114119" y="102639"/>
                  <a:pt x="120730" y="105208"/>
                  <a:pt x="126395" y="102720"/>
                </a:cubicBezTo>
                <a:cubicBezTo>
                  <a:pt x="126641" y="102612"/>
                  <a:pt x="126883" y="102495"/>
                  <a:pt x="127120" y="102370"/>
                </a:cubicBezTo>
                <a:cubicBezTo>
                  <a:pt x="133289" y="99383"/>
                  <a:pt x="135980" y="92053"/>
                  <a:pt x="133207" y="85792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11"/>
          <p:cNvSpPr/>
          <p:nvPr/>
        </p:nvSpPr>
        <p:spPr>
          <a:xfrm>
            <a:off x="16824556" y="9608579"/>
            <a:ext cx="265069" cy="264719"/>
          </a:xfrm>
          <a:custGeom>
            <a:rect b="b" l="l" r="r" t="t"/>
            <a:pathLst>
              <a:path extrusionOk="0" h="55260" w="55332">
                <a:moveTo>
                  <a:pt x="53534" y="31913"/>
                </a:moveTo>
                <a:cubicBezTo>
                  <a:pt x="53534" y="43815"/>
                  <a:pt x="43873" y="53464"/>
                  <a:pt x="31955" y="53464"/>
                </a:cubicBezTo>
                <a:cubicBezTo>
                  <a:pt x="20036" y="53464"/>
                  <a:pt x="10375" y="43815"/>
                  <a:pt x="10375" y="31913"/>
                </a:cubicBezTo>
                <a:cubicBezTo>
                  <a:pt x="10375" y="20010"/>
                  <a:pt x="20036" y="10361"/>
                  <a:pt x="31955" y="10361"/>
                </a:cubicBezTo>
                <a:cubicBezTo>
                  <a:pt x="43873" y="10361"/>
                  <a:pt x="53534" y="20010"/>
                  <a:pt x="53534" y="3191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1"/>
          <p:cNvSpPr/>
          <p:nvPr/>
        </p:nvSpPr>
        <p:spPr>
          <a:xfrm>
            <a:off x="17414163" y="9850137"/>
            <a:ext cx="662670" cy="1058882"/>
          </a:xfrm>
          <a:custGeom>
            <a:rect b="b" l="l" r="r" t="t"/>
            <a:pathLst>
              <a:path extrusionOk="0" h="221041" w="138331">
                <a:moveTo>
                  <a:pt x="132557" y="85792"/>
                </a:moveTo>
                <a:lnTo>
                  <a:pt x="132557" y="85792"/>
                </a:lnTo>
                <a:lnTo>
                  <a:pt x="126332" y="71976"/>
                </a:lnTo>
                <a:lnTo>
                  <a:pt x="115127" y="48076"/>
                </a:lnTo>
                <a:lnTo>
                  <a:pt x="104753" y="26525"/>
                </a:lnTo>
                <a:cubicBezTo>
                  <a:pt x="101571" y="19617"/>
                  <a:pt x="98389" y="10361"/>
                  <a:pt x="89951" y="10361"/>
                </a:cubicBezTo>
                <a:lnTo>
                  <a:pt x="54123" y="10361"/>
                </a:lnTo>
                <a:cubicBezTo>
                  <a:pt x="48882" y="11030"/>
                  <a:pt x="44481" y="14622"/>
                  <a:pt x="42780" y="19617"/>
                </a:cubicBezTo>
                <a:cubicBezTo>
                  <a:pt x="40982" y="23486"/>
                  <a:pt x="39183" y="27354"/>
                  <a:pt x="37247" y="31084"/>
                </a:cubicBezTo>
                <a:lnTo>
                  <a:pt x="26733" y="53602"/>
                </a:lnTo>
                <a:cubicBezTo>
                  <a:pt x="23275" y="60786"/>
                  <a:pt x="19679" y="67417"/>
                  <a:pt x="16220" y="75430"/>
                </a:cubicBezTo>
                <a:lnTo>
                  <a:pt x="11655" y="85239"/>
                </a:lnTo>
                <a:cubicBezTo>
                  <a:pt x="8733" y="91250"/>
                  <a:pt x="10969" y="98494"/>
                  <a:pt x="16774" y="101817"/>
                </a:cubicBezTo>
                <a:cubicBezTo>
                  <a:pt x="22244" y="104705"/>
                  <a:pt x="29024" y="102618"/>
                  <a:pt x="31916" y="97154"/>
                </a:cubicBezTo>
                <a:cubicBezTo>
                  <a:pt x="32042" y="96917"/>
                  <a:pt x="32159" y="96675"/>
                  <a:pt x="32267" y="96429"/>
                </a:cubicBezTo>
                <a:lnTo>
                  <a:pt x="42088" y="75569"/>
                </a:lnTo>
                <a:lnTo>
                  <a:pt x="42088" y="75569"/>
                </a:lnTo>
                <a:lnTo>
                  <a:pt x="42088" y="75569"/>
                </a:lnTo>
                <a:lnTo>
                  <a:pt x="26180" y="134144"/>
                </a:lnTo>
                <a:lnTo>
                  <a:pt x="40013" y="134144"/>
                </a:lnTo>
                <a:lnTo>
                  <a:pt x="40013" y="198523"/>
                </a:lnTo>
                <a:cubicBezTo>
                  <a:pt x="40013" y="205313"/>
                  <a:pt x="45525" y="210818"/>
                  <a:pt x="52325" y="210818"/>
                </a:cubicBezTo>
                <a:cubicBezTo>
                  <a:pt x="59124" y="210818"/>
                  <a:pt x="64636" y="205313"/>
                  <a:pt x="64636" y="198523"/>
                </a:cubicBezTo>
                <a:lnTo>
                  <a:pt x="64636" y="134144"/>
                </a:lnTo>
                <a:lnTo>
                  <a:pt x="78469" y="134144"/>
                </a:lnTo>
                <a:lnTo>
                  <a:pt x="78469" y="198523"/>
                </a:lnTo>
                <a:cubicBezTo>
                  <a:pt x="78469" y="205313"/>
                  <a:pt x="83982" y="210818"/>
                  <a:pt x="90781" y="210818"/>
                </a:cubicBezTo>
                <a:cubicBezTo>
                  <a:pt x="97580" y="210818"/>
                  <a:pt x="103092" y="205313"/>
                  <a:pt x="103092" y="198523"/>
                </a:cubicBezTo>
                <a:lnTo>
                  <a:pt x="103092" y="134144"/>
                </a:lnTo>
                <a:lnTo>
                  <a:pt x="116926" y="134144"/>
                </a:lnTo>
                <a:lnTo>
                  <a:pt x="101571" y="75845"/>
                </a:lnTo>
                <a:lnTo>
                  <a:pt x="101571" y="75845"/>
                </a:lnTo>
                <a:lnTo>
                  <a:pt x="101571" y="75845"/>
                </a:lnTo>
                <a:lnTo>
                  <a:pt x="111392" y="96706"/>
                </a:lnTo>
                <a:cubicBezTo>
                  <a:pt x="113884" y="102363"/>
                  <a:pt x="120496" y="104932"/>
                  <a:pt x="126160" y="102444"/>
                </a:cubicBezTo>
                <a:cubicBezTo>
                  <a:pt x="126406" y="102336"/>
                  <a:pt x="126648" y="102219"/>
                  <a:pt x="126886" y="102094"/>
                </a:cubicBezTo>
                <a:cubicBezTo>
                  <a:pt x="132746" y="98971"/>
                  <a:pt x="135216" y="91871"/>
                  <a:pt x="132557" y="85792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1"/>
          <p:cNvSpPr/>
          <p:nvPr/>
        </p:nvSpPr>
        <p:spPr>
          <a:xfrm>
            <a:off x="17606508" y="9608579"/>
            <a:ext cx="265069" cy="264719"/>
          </a:xfrm>
          <a:custGeom>
            <a:rect b="b" l="l" r="r" t="t"/>
            <a:pathLst>
              <a:path extrusionOk="0" h="55260" w="55332">
                <a:moveTo>
                  <a:pt x="31816" y="53464"/>
                </a:moveTo>
                <a:cubicBezTo>
                  <a:pt x="43734" y="53540"/>
                  <a:pt x="53457" y="43953"/>
                  <a:pt x="53534" y="32051"/>
                </a:cubicBezTo>
                <a:cubicBezTo>
                  <a:pt x="53610" y="20149"/>
                  <a:pt x="44011" y="10438"/>
                  <a:pt x="32093" y="10362"/>
                </a:cubicBezTo>
                <a:cubicBezTo>
                  <a:pt x="20175" y="10285"/>
                  <a:pt x="10452" y="19872"/>
                  <a:pt x="10375" y="31775"/>
                </a:cubicBezTo>
                <a:cubicBezTo>
                  <a:pt x="10375" y="31821"/>
                  <a:pt x="10375" y="31867"/>
                  <a:pt x="10375" y="31912"/>
                </a:cubicBezTo>
                <a:cubicBezTo>
                  <a:pt x="10375" y="43761"/>
                  <a:pt x="19952" y="53388"/>
                  <a:pt x="31816" y="53464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11"/>
          <p:cNvSpPr txBox="1"/>
          <p:nvPr/>
        </p:nvSpPr>
        <p:spPr>
          <a:xfrm>
            <a:off x="11984958" y="11184336"/>
            <a:ext cx="842955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To get your company’s name out there, you need to make sure. To get your company’s name out there, you need to make sure.</a:t>
            </a:r>
            <a:endParaRPr/>
          </a:p>
        </p:txBody>
      </p:sp>
      <p:sp>
        <p:nvSpPr>
          <p:cNvPr id="354" name="Google Shape;354;p11"/>
          <p:cNvSpPr/>
          <p:nvPr/>
        </p:nvSpPr>
        <p:spPr>
          <a:xfrm>
            <a:off x="11984958" y="9955373"/>
            <a:ext cx="2475729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40%</a:t>
            </a:r>
            <a:endParaRPr/>
          </a:p>
        </p:txBody>
      </p:sp>
      <p:cxnSp>
        <p:nvCxnSpPr>
          <p:cNvPr id="355" name="Google Shape;355;p11"/>
          <p:cNvCxnSpPr/>
          <p:nvPr/>
        </p:nvCxnSpPr>
        <p:spPr>
          <a:xfrm>
            <a:off x="12080775" y="8931332"/>
            <a:ext cx="8184885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oogle Shape;360;p12"/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61" name="Google Shape;361;p12"/>
            <p:cNvSpPr txBox="1"/>
            <p:nvPr/>
          </p:nvSpPr>
          <p:spPr>
            <a:xfrm>
              <a:off x="3709617" y="861425"/>
              <a:ext cx="1695849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80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Breast Cancer Day Infographics</a:t>
              </a:r>
              <a:endParaRPr/>
            </a:p>
          </p:txBody>
        </p:sp>
        <p:sp>
          <p:nvSpPr>
            <p:cNvPr id="362" name="Google Shape;362;p12"/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Marketing is the study and management of exchange relationships. Marketing is the business process of creating relationships with and satisfying customers.</a:t>
              </a:r>
              <a:endParaRPr/>
            </a:p>
          </p:txBody>
        </p:sp>
      </p:grpSp>
      <p:sp>
        <p:nvSpPr>
          <p:cNvPr id="363" name="Google Shape;363;p12"/>
          <p:cNvSpPr/>
          <p:nvPr/>
        </p:nvSpPr>
        <p:spPr>
          <a:xfrm>
            <a:off x="4107277" y="4897147"/>
            <a:ext cx="6545936" cy="6545936"/>
          </a:xfrm>
          <a:custGeom>
            <a:rect b="b" l="l" r="r" t="t"/>
            <a:pathLst>
              <a:path extrusionOk="0" h="3133" w="3133">
                <a:moveTo>
                  <a:pt x="1566" y="0"/>
                </a:moveTo>
                <a:lnTo>
                  <a:pt x="1566" y="0"/>
                </a:lnTo>
                <a:cubicBezTo>
                  <a:pt x="2435" y="0"/>
                  <a:pt x="3132" y="698"/>
                  <a:pt x="3132" y="1566"/>
                </a:cubicBezTo>
                <a:cubicBezTo>
                  <a:pt x="3132" y="2435"/>
                  <a:pt x="2435" y="3132"/>
                  <a:pt x="1566" y="3132"/>
                </a:cubicBezTo>
                <a:cubicBezTo>
                  <a:pt x="698" y="3132"/>
                  <a:pt x="0" y="2435"/>
                  <a:pt x="0" y="1566"/>
                </a:cubicBezTo>
                <a:cubicBezTo>
                  <a:pt x="0" y="698"/>
                  <a:pt x="698" y="0"/>
                  <a:pt x="1566" y="0"/>
                </a:cubicBezTo>
              </a:path>
            </a:pathLst>
          </a:custGeom>
          <a:solidFill>
            <a:srgbClr val="B7CD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12"/>
          <p:cNvSpPr/>
          <p:nvPr/>
        </p:nvSpPr>
        <p:spPr>
          <a:xfrm>
            <a:off x="6845505" y="7930407"/>
            <a:ext cx="2563057" cy="3365161"/>
          </a:xfrm>
          <a:custGeom>
            <a:rect b="b" l="l" r="r" t="t"/>
            <a:pathLst>
              <a:path extrusionOk="0" h="1609" w="1225">
                <a:moveTo>
                  <a:pt x="968" y="811"/>
                </a:moveTo>
                <a:lnTo>
                  <a:pt x="968" y="811"/>
                </a:lnTo>
                <a:cubicBezTo>
                  <a:pt x="911" y="925"/>
                  <a:pt x="883" y="1039"/>
                  <a:pt x="911" y="1167"/>
                </a:cubicBezTo>
                <a:cubicBezTo>
                  <a:pt x="926" y="1252"/>
                  <a:pt x="982" y="1323"/>
                  <a:pt x="1011" y="1409"/>
                </a:cubicBezTo>
                <a:cubicBezTo>
                  <a:pt x="1011" y="1437"/>
                  <a:pt x="1025" y="1451"/>
                  <a:pt x="1025" y="1480"/>
                </a:cubicBezTo>
                <a:cubicBezTo>
                  <a:pt x="926" y="1537"/>
                  <a:pt x="826" y="1580"/>
                  <a:pt x="712" y="1608"/>
                </a:cubicBezTo>
                <a:cubicBezTo>
                  <a:pt x="712" y="1594"/>
                  <a:pt x="698" y="1580"/>
                  <a:pt x="669" y="1565"/>
                </a:cubicBezTo>
                <a:cubicBezTo>
                  <a:pt x="584" y="1508"/>
                  <a:pt x="455" y="1494"/>
                  <a:pt x="384" y="1409"/>
                </a:cubicBezTo>
                <a:cubicBezTo>
                  <a:pt x="285" y="1309"/>
                  <a:pt x="313" y="1124"/>
                  <a:pt x="199" y="1039"/>
                </a:cubicBezTo>
                <a:cubicBezTo>
                  <a:pt x="157" y="1010"/>
                  <a:pt x="85" y="996"/>
                  <a:pt x="43" y="953"/>
                </a:cubicBezTo>
                <a:cubicBezTo>
                  <a:pt x="0" y="911"/>
                  <a:pt x="0" y="840"/>
                  <a:pt x="0" y="783"/>
                </a:cubicBezTo>
                <a:cubicBezTo>
                  <a:pt x="0" y="697"/>
                  <a:pt x="0" y="612"/>
                  <a:pt x="14" y="526"/>
                </a:cubicBezTo>
                <a:cubicBezTo>
                  <a:pt x="57" y="341"/>
                  <a:pt x="157" y="270"/>
                  <a:pt x="341" y="213"/>
                </a:cubicBezTo>
                <a:cubicBezTo>
                  <a:pt x="498" y="170"/>
                  <a:pt x="641" y="113"/>
                  <a:pt x="797" y="71"/>
                </a:cubicBezTo>
                <a:cubicBezTo>
                  <a:pt x="897" y="28"/>
                  <a:pt x="1025" y="0"/>
                  <a:pt x="1139" y="56"/>
                </a:cubicBezTo>
                <a:cubicBezTo>
                  <a:pt x="1196" y="113"/>
                  <a:pt x="1224" y="199"/>
                  <a:pt x="1224" y="270"/>
                </a:cubicBezTo>
                <a:cubicBezTo>
                  <a:pt x="1210" y="483"/>
                  <a:pt x="1054" y="640"/>
                  <a:pt x="968" y="81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12"/>
          <p:cNvSpPr/>
          <p:nvPr/>
        </p:nvSpPr>
        <p:spPr>
          <a:xfrm>
            <a:off x="4669672" y="4924808"/>
            <a:ext cx="2563057" cy="3872244"/>
          </a:xfrm>
          <a:custGeom>
            <a:rect b="b" l="l" r="r" t="t"/>
            <a:pathLst>
              <a:path extrusionOk="0" h="1851" w="1225">
                <a:moveTo>
                  <a:pt x="1053" y="854"/>
                </a:moveTo>
                <a:lnTo>
                  <a:pt x="1053" y="854"/>
                </a:lnTo>
                <a:cubicBezTo>
                  <a:pt x="1068" y="925"/>
                  <a:pt x="1053" y="996"/>
                  <a:pt x="1011" y="1053"/>
                </a:cubicBezTo>
                <a:cubicBezTo>
                  <a:pt x="968" y="1110"/>
                  <a:pt x="911" y="1153"/>
                  <a:pt x="854" y="1210"/>
                </a:cubicBezTo>
                <a:cubicBezTo>
                  <a:pt x="811" y="1253"/>
                  <a:pt x="769" y="1310"/>
                  <a:pt x="769" y="1381"/>
                </a:cubicBezTo>
                <a:cubicBezTo>
                  <a:pt x="754" y="1452"/>
                  <a:pt x="783" y="1509"/>
                  <a:pt x="811" y="1566"/>
                </a:cubicBezTo>
                <a:cubicBezTo>
                  <a:pt x="868" y="1736"/>
                  <a:pt x="769" y="1850"/>
                  <a:pt x="598" y="1793"/>
                </a:cubicBezTo>
                <a:cubicBezTo>
                  <a:pt x="355" y="1708"/>
                  <a:pt x="284" y="1438"/>
                  <a:pt x="242" y="1210"/>
                </a:cubicBezTo>
                <a:cubicBezTo>
                  <a:pt x="213" y="1096"/>
                  <a:pt x="185" y="982"/>
                  <a:pt x="128" y="882"/>
                </a:cubicBezTo>
                <a:cubicBezTo>
                  <a:pt x="71" y="797"/>
                  <a:pt x="28" y="740"/>
                  <a:pt x="0" y="669"/>
                </a:cubicBezTo>
                <a:cubicBezTo>
                  <a:pt x="242" y="299"/>
                  <a:pt x="640" y="57"/>
                  <a:pt x="1110" y="0"/>
                </a:cubicBezTo>
                <a:lnTo>
                  <a:pt x="1110" y="0"/>
                </a:lnTo>
                <a:cubicBezTo>
                  <a:pt x="1124" y="0"/>
                  <a:pt x="1153" y="14"/>
                  <a:pt x="1167" y="42"/>
                </a:cubicBezTo>
                <a:cubicBezTo>
                  <a:pt x="1224" y="156"/>
                  <a:pt x="939" y="455"/>
                  <a:pt x="1053" y="854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12"/>
          <p:cNvSpPr/>
          <p:nvPr/>
        </p:nvSpPr>
        <p:spPr>
          <a:xfrm>
            <a:off x="10616155" y="8797052"/>
            <a:ext cx="1078699" cy="894301"/>
          </a:xfrm>
          <a:custGeom>
            <a:rect b="b" l="l" r="r" t="t"/>
            <a:pathLst>
              <a:path extrusionOk="0" h="429" w="514">
                <a:moveTo>
                  <a:pt x="385" y="428"/>
                </a:moveTo>
                <a:lnTo>
                  <a:pt x="385" y="428"/>
                </a:lnTo>
                <a:cubicBezTo>
                  <a:pt x="342" y="399"/>
                  <a:pt x="186" y="285"/>
                  <a:pt x="0" y="143"/>
                </a:cubicBezTo>
                <a:cubicBezTo>
                  <a:pt x="29" y="129"/>
                  <a:pt x="143" y="29"/>
                  <a:pt x="171" y="0"/>
                </a:cubicBezTo>
                <a:cubicBezTo>
                  <a:pt x="328" y="114"/>
                  <a:pt x="456" y="200"/>
                  <a:pt x="499" y="228"/>
                </a:cubicBezTo>
                <a:cubicBezTo>
                  <a:pt x="499" y="228"/>
                  <a:pt x="513" y="243"/>
                  <a:pt x="499" y="243"/>
                </a:cubicBezTo>
                <a:cubicBezTo>
                  <a:pt x="485" y="285"/>
                  <a:pt x="428" y="385"/>
                  <a:pt x="399" y="413"/>
                </a:cubicBezTo>
                <a:cubicBezTo>
                  <a:pt x="399" y="428"/>
                  <a:pt x="399" y="428"/>
                  <a:pt x="385" y="42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12"/>
          <p:cNvSpPr/>
          <p:nvPr/>
        </p:nvSpPr>
        <p:spPr>
          <a:xfrm>
            <a:off x="9371510" y="5791453"/>
            <a:ext cx="2563057" cy="3899900"/>
          </a:xfrm>
          <a:custGeom>
            <a:rect b="b" l="l" r="r" t="t"/>
            <a:pathLst>
              <a:path extrusionOk="0" h="1866" w="1225">
                <a:moveTo>
                  <a:pt x="939" y="128"/>
                </a:moveTo>
                <a:lnTo>
                  <a:pt x="939" y="128"/>
                </a:lnTo>
                <a:cubicBezTo>
                  <a:pt x="726" y="0"/>
                  <a:pt x="483" y="0"/>
                  <a:pt x="270" y="128"/>
                </a:cubicBezTo>
                <a:cubicBezTo>
                  <a:pt x="42" y="270"/>
                  <a:pt x="0" y="512"/>
                  <a:pt x="0" y="683"/>
                </a:cubicBezTo>
                <a:cubicBezTo>
                  <a:pt x="0" y="925"/>
                  <a:pt x="142" y="1167"/>
                  <a:pt x="426" y="1437"/>
                </a:cubicBezTo>
                <a:cubicBezTo>
                  <a:pt x="284" y="1566"/>
                  <a:pt x="156" y="1637"/>
                  <a:pt x="113" y="1665"/>
                </a:cubicBezTo>
                <a:cubicBezTo>
                  <a:pt x="113" y="1665"/>
                  <a:pt x="99" y="1680"/>
                  <a:pt x="113" y="1680"/>
                </a:cubicBezTo>
                <a:cubicBezTo>
                  <a:pt x="199" y="1850"/>
                  <a:pt x="199" y="1850"/>
                  <a:pt x="199" y="1850"/>
                </a:cubicBezTo>
                <a:cubicBezTo>
                  <a:pt x="213" y="1865"/>
                  <a:pt x="213" y="1865"/>
                  <a:pt x="227" y="1865"/>
                </a:cubicBezTo>
                <a:cubicBezTo>
                  <a:pt x="569" y="1651"/>
                  <a:pt x="1224" y="1138"/>
                  <a:pt x="1210" y="683"/>
                </a:cubicBezTo>
                <a:cubicBezTo>
                  <a:pt x="1210" y="512"/>
                  <a:pt x="1167" y="270"/>
                  <a:pt x="939" y="128"/>
                </a:cubicBezTo>
                <a:close/>
                <a:moveTo>
                  <a:pt x="868" y="1010"/>
                </a:moveTo>
                <a:lnTo>
                  <a:pt x="868" y="1010"/>
                </a:lnTo>
                <a:cubicBezTo>
                  <a:pt x="797" y="1110"/>
                  <a:pt x="711" y="1195"/>
                  <a:pt x="597" y="1295"/>
                </a:cubicBezTo>
                <a:cubicBezTo>
                  <a:pt x="426" y="1124"/>
                  <a:pt x="227" y="911"/>
                  <a:pt x="213" y="683"/>
                </a:cubicBezTo>
                <a:cubicBezTo>
                  <a:pt x="213" y="398"/>
                  <a:pt x="384" y="256"/>
                  <a:pt x="597" y="256"/>
                </a:cubicBezTo>
                <a:cubicBezTo>
                  <a:pt x="825" y="256"/>
                  <a:pt x="996" y="398"/>
                  <a:pt x="982" y="683"/>
                </a:cubicBezTo>
                <a:cubicBezTo>
                  <a:pt x="982" y="783"/>
                  <a:pt x="939" y="897"/>
                  <a:pt x="868" y="10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12"/>
          <p:cNvSpPr txBox="1"/>
          <p:nvPr/>
        </p:nvSpPr>
        <p:spPr>
          <a:xfrm>
            <a:off x="16534200" y="5375955"/>
            <a:ext cx="451563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To get your company’s name out there, you need to make sure.</a:t>
            </a:r>
            <a:endParaRPr/>
          </a:p>
        </p:txBody>
      </p:sp>
      <p:sp>
        <p:nvSpPr>
          <p:cNvPr id="369" name="Google Shape;369;p12"/>
          <p:cNvSpPr txBox="1"/>
          <p:nvPr/>
        </p:nvSpPr>
        <p:spPr>
          <a:xfrm>
            <a:off x="16534200" y="7615114"/>
            <a:ext cx="451563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To get your company’s name out there, you need to make sure.</a:t>
            </a:r>
            <a:endParaRPr/>
          </a:p>
        </p:txBody>
      </p:sp>
      <p:sp>
        <p:nvSpPr>
          <p:cNvPr id="370" name="Google Shape;370;p12"/>
          <p:cNvSpPr txBox="1"/>
          <p:nvPr/>
        </p:nvSpPr>
        <p:spPr>
          <a:xfrm>
            <a:off x="16534200" y="10188282"/>
            <a:ext cx="451563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To get your company’s name out there, you need to make sure.</a:t>
            </a:r>
            <a:endParaRPr/>
          </a:p>
        </p:txBody>
      </p:sp>
      <p:sp>
        <p:nvSpPr>
          <p:cNvPr id="371" name="Google Shape;371;p12"/>
          <p:cNvSpPr/>
          <p:nvPr/>
        </p:nvSpPr>
        <p:spPr>
          <a:xfrm>
            <a:off x="14134748" y="5243091"/>
            <a:ext cx="475993" cy="372408"/>
          </a:xfrm>
          <a:custGeom>
            <a:rect b="b" l="l" r="r" t="t"/>
            <a:pathLst>
              <a:path extrusionOk="0" h="667" w="853">
                <a:moveTo>
                  <a:pt x="852" y="666"/>
                </a:moveTo>
                <a:lnTo>
                  <a:pt x="852" y="666"/>
                </a:lnTo>
                <a:cubicBezTo>
                  <a:pt x="688" y="666"/>
                  <a:pt x="688" y="666"/>
                  <a:pt x="688" y="666"/>
                </a:cubicBezTo>
                <a:cubicBezTo>
                  <a:pt x="688" y="605"/>
                  <a:pt x="688" y="605"/>
                  <a:pt x="688" y="605"/>
                </a:cubicBezTo>
                <a:cubicBezTo>
                  <a:pt x="688" y="554"/>
                  <a:pt x="636" y="502"/>
                  <a:pt x="575" y="502"/>
                </a:cubicBezTo>
                <a:cubicBezTo>
                  <a:pt x="247" y="502"/>
                  <a:pt x="247" y="502"/>
                  <a:pt x="247" y="502"/>
                </a:cubicBezTo>
                <a:cubicBezTo>
                  <a:pt x="113" y="502"/>
                  <a:pt x="0" y="389"/>
                  <a:pt x="0" y="256"/>
                </a:cubicBezTo>
                <a:cubicBezTo>
                  <a:pt x="0" y="112"/>
                  <a:pt x="113" y="0"/>
                  <a:pt x="247" y="0"/>
                </a:cubicBezTo>
                <a:cubicBezTo>
                  <a:pt x="380" y="0"/>
                  <a:pt x="380" y="0"/>
                  <a:pt x="380" y="0"/>
                </a:cubicBezTo>
                <a:cubicBezTo>
                  <a:pt x="380" y="164"/>
                  <a:pt x="380" y="164"/>
                  <a:pt x="380" y="164"/>
                </a:cubicBezTo>
                <a:cubicBezTo>
                  <a:pt x="247" y="164"/>
                  <a:pt x="247" y="164"/>
                  <a:pt x="247" y="164"/>
                </a:cubicBezTo>
                <a:cubicBezTo>
                  <a:pt x="195" y="164"/>
                  <a:pt x="165" y="205"/>
                  <a:pt x="165" y="256"/>
                </a:cubicBezTo>
                <a:cubicBezTo>
                  <a:pt x="165" y="297"/>
                  <a:pt x="195" y="338"/>
                  <a:pt x="247" y="338"/>
                </a:cubicBezTo>
                <a:cubicBezTo>
                  <a:pt x="575" y="338"/>
                  <a:pt x="575" y="338"/>
                  <a:pt x="575" y="338"/>
                </a:cubicBezTo>
                <a:cubicBezTo>
                  <a:pt x="729" y="338"/>
                  <a:pt x="852" y="461"/>
                  <a:pt x="852" y="605"/>
                </a:cubicBezTo>
                <a:lnTo>
                  <a:pt x="852" y="666"/>
                </a:lnTo>
              </a:path>
            </a:pathLst>
          </a:custGeom>
          <a:solidFill>
            <a:srgbClr val="FE81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12"/>
          <p:cNvSpPr/>
          <p:nvPr/>
        </p:nvSpPr>
        <p:spPr>
          <a:xfrm>
            <a:off x="13646423" y="5731415"/>
            <a:ext cx="350212" cy="167707"/>
          </a:xfrm>
          <a:custGeom>
            <a:rect b="b" l="l" r="r" t="t"/>
            <a:pathLst>
              <a:path extrusionOk="0" h="298" w="626">
                <a:moveTo>
                  <a:pt x="0" y="0"/>
                </a:moveTo>
                <a:lnTo>
                  <a:pt x="0" y="297"/>
                </a:lnTo>
                <a:lnTo>
                  <a:pt x="523" y="297"/>
                </a:lnTo>
                <a:lnTo>
                  <a:pt x="625" y="143"/>
                </a:lnTo>
                <a:lnTo>
                  <a:pt x="523" y="0"/>
                </a:lnTo>
                <a:lnTo>
                  <a:pt x="0" y="0"/>
                </a:lnTo>
              </a:path>
            </a:pathLst>
          </a:custGeom>
          <a:solidFill>
            <a:srgbClr val="FE42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12"/>
          <p:cNvSpPr/>
          <p:nvPr/>
        </p:nvSpPr>
        <p:spPr>
          <a:xfrm>
            <a:off x="13939913" y="5731415"/>
            <a:ext cx="246628" cy="167707"/>
          </a:xfrm>
          <a:custGeom>
            <a:rect b="b" l="l" r="r" t="t"/>
            <a:pathLst>
              <a:path extrusionOk="0" h="298" w="442">
                <a:moveTo>
                  <a:pt x="0" y="0"/>
                </a:moveTo>
                <a:lnTo>
                  <a:pt x="0" y="297"/>
                </a:lnTo>
                <a:lnTo>
                  <a:pt x="338" y="297"/>
                </a:lnTo>
                <a:lnTo>
                  <a:pt x="441" y="164"/>
                </a:lnTo>
                <a:lnTo>
                  <a:pt x="338" y="0"/>
                </a:lnTo>
                <a:lnTo>
                  <a:pt x="0" y="0"/>
                </a:lnTo>
              </a:path>
            </a:pathLst>
          </a:custGeom>
          <a:solidFill>
            <a:srgbClr val="FE81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12"/>
          <p:cNvSpPr/>
          <p:nvPr/>
        </p:nvSpPr>
        <p:spPr>
          <a:xfrm>
            <a:off x="14127350" y="5731415"/>
            <a:ext cx="488324" cy="167707"/>
          </a:xfrm>
          <a:custGeom>
            <a:rect b="b" l="l" r="r" t="t"/>
            <a:pathLst>
              <a:path extrusionOk="0" h="298" w="873">
                <a:moveTo>
                  <a:pt x="0" y="0"/>
                </a:moveTo>
                <a:lnTo>
                  <a:pt x="872" y="0"/>
                </a:lnTo>
                <a:lnTo>
                  <a:pt x="872" y="297"/>
                </a:lnTo>
                <a:lnTo>
                  <a:pt x="0" y="297"/>
                </a:lnTo>
                <a:lnTo>
                  <a:pt x="0" y="0"/>
                </a:lnTo>
              </a:path>
            </a:pathLst>
          </a:custGeom>
          <a:solidFill>
            <a:srgbClr val="FEC0E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12"/>
          <p:cNvSpPr/>
          <p:nvPr/>
        </p:nvSpPr>
        <p:spPr>
          <a:xfrm>
            <a:off x="13348005" y="4944670"/>
            <a:ext cx="838536" cy="1566091"/>
          </a:xfrm>
          <a:custGeom>
            <a:rect b="b" l="l" r="r" t="t"/>
            <a:pathLst>
              <a:path extrusionOk="0" h="2801" w="1499">
                <a:moveTo>
                  <a:pt x="523" y="2277"/>
                </a:moveTo>
                <a:lnTo>
                  <a:pt x="523" y="2277"/>
                </a:lnTo>
                <a:cubicBezTo>
                  <a:pt x="288" y="2041"/>
                  <a:pt x="165" y="1734"/>
                  <a:pt x="165" y="1406"/>
                </a:cubicBezTo>
                <a:cubicBezTo>
                  <a:pt x="165" y="1098"/>
                  <a:pt x="267" y="811"/>
                  <a:pt x="472" y="585"/>
                </a:cubicBezTo>
                <a:cubicBezTo>
                  <a:pt x="1395" y="1518"/>
                  <a:pt x="1395" y="1518"/>
                  <a:pt x="1395" y="1518"/>
                </a:cubicBezTo>
                <a:cubicBezTo>
                  <a:pt x="1467" y="1436"/>
                  <a:pt x="1467" y="1436"/>
                  <a:pt x="1467" y="1436"/>
                </a:cubicBezTo>
                <a:cubicBezTo>
                  <a:pt x="1395" y="1283"/>
                  <a:pt x="1395" y="1283"/>
                  <a:pt x="1395" y="1283"/>
                </a:cubicBezTo>
                <a:cubicBezTo>
                  <a:pt x="585" y="472"/>
                  <a:pt x="585" y="472"/>
                  <a:pt x="585" y="472"/>
                </a:cubicBezTo>
                <a:cubicBezTo>
                  <a:pt x="810" y="277"/>
                  <a:pt x="1098" y="164"/>
                  <a:pt x="1395" y="164"/>
                </a:cubicBezTo>
                <a:cubicBezTo>
                  <a:pt x="1477" y="62"/>
                  <a:pt x="1477" y="62"/>
                  <a:pt x="1477" y="62"/>
                </a:cubicBezTo>
                <a:cubicBezTo>
                  <a:pt x="1395" y="0"/>
                  <a:pt x="1395" y="0"/>
                  <a:pt x="1395" y="0"/>
                </a:cubicBezTo>
                <a:cubicBezTo>
                  <a:pt x="1026" y="0"/>
                  <a:pt x="677" y="144"/>
                  <a:pt x="411" y="410"/>
                </a:cubicBezTo>
                <a:cubicBezTo>
                  <a:pt x="144" y="677"/>
                  <a:pt x="0" y="1026"/>
                  <a:pt x="0" y="1406"/>
                </a:cubicBezTo>
                <a:cubicBezTo>
                  <a:pt x="0" y="1775"/>
                  <a:pt x="144" y="2123"/>
                  <a:pt x="411" y="2390"/>
                </a:cubicBezTo>
                <a:cubicBezTo>
                  <a:pt x="677" y="2657"/>
                  <a:pt x="1026" y="2800"/>
                  <a:pt x="1395" y="2800"/>
                </a:cubicBezTo>
                <a:cubicBezTo>
                  <a:pt x="1498" y="2718"/>
                  <a:pt x="1498" y="2718"/>
                  <a:pt x="1498" y="2718"/>
                </a:cubicBezTo>
                <a:cubicBezTo>
                  <a:pt x="1395" y="2636"/>
                  <a:pt x="1395" y="2636"/>
                  <a:pt x="1395" y="2636"/>
                </a:cubicBezTo>
                <a:cubicBezTo>
                  <a:pt x="1067" y="2636"/>
                  <a:pt x="759" y="2513"/>
                  <a:pt x="523" y="227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12"/>
          <p:cNvSpPr/>
          <p:nvPr/>
        </p:nvSpPr>
        <p:spPr>
          <a:xfrm>
            <a:off x="14127350" y="4944670"/>
            <a:ext cx="786744" cy="1566091"/>
          </a:xfrm>
          <a:custGeom>
            <a:rect b="b" l="l" r="r" t="t"/>
            <a:pathLst>
              <a:path extrusionOk="0" h="2801" w="1406">
                <a:moveTo>
                  <a:pt x="995" y="410"/>
                </a:moveTo>
                <a:lnTo>
                  <a:pt x="995" y="410"/>
                </a:lnTo>
                <a:cubicBezTo>
                  <a:pt x="728" y="144"/>
                  <a:pt x="380" y="0"/>
                  <a:pt x="0" y="0"/>
                </a:cubicBezTo>
                <a:cubicBezTo>
                  <a:pt x="0" y="164"/>
                  <a:pt x="0" y="164"/>
                  <a:pt x="0" y="164"/>
                </a:cubicBezTo>
                <a:cubicBezTo>
                  <a:pt x="339" y="164"/>
                  <a:pt x="646" y="298"/>
                  <a:pt x="882" y="523"/>
                </a:cubicBezTo>
                <a:cubicBezTo>
                  <a:pt x="1108" y="759"/>
                  <a:pt x="1241" y="1067"/>
                  <a:pt x="1241" y="1406"/>
                </a:cubicBezTo>
                <a:cubicBezTo>
                  <a:pt x="1241" y="1703"/>
                  <a:pt x="1128" y="1990"/>
                  <a:pt x="933" y="2216"/>
                </a:cubicBezTo>
                <a:cubicBezTo>
                  <a:pt x="0" y="1283"/>
                  <a:pt x="0" y="1283"/>
                  <a:pt x="0" y="1283"/>
                </a:cubicBezTo>
                <a:cubicBezTo>
                  <a:pt x="0" y="1518"/>
                  <a:pt x="0" y="1518"/>
                  <a:pt x="0" y="1518"/>
                </a:cubicBezTo>
                <a:cubicBezTo>
                  <a:pt x="821" y="2329"/>
                  <a:pt x="821" y="2329"/>
                  <a:pt x="821" y="2329"/>
                </a:cubicBezTo>
                <a:cubicBezTo>
                  <a:pt x="595" y="2534"/>
                  <a:pt x="308" y="2636"/>
                  <a:pt x="0" y="2636"/>
                </a:cubicBezTo>
                <a:cubicBezTo>
                  <a:pt x="0" y="2800"/>
                  <a:pt x="0" y="2800"/>
                  <a:pt x="0" y="2800"/>
                </a:cubicBezTo>
                <a:cubicBezTo>
                  <a:pt x="380" y="2800"/>
                  <a:pt x="728" y="2657"/>
                  <a:pt x="995" y="2390"/>
                </a:cubicBezTo>
                <a:cubicBezTo>
                  <a:pt x="1262" y="2123"/>
                  <a:pt x="1405" y="1775"/>
                  <a:pt x="1405" y="1406"/>
                </a:cubicBezTo>
                <a:cubicBezTo>
                  <a:pt x="1405" y="1026"/>
                  <a:pt x="1262" y="677"/>
                  <a:pt x="995" y="41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12"/>
          <p:cNvSpPr/>
          <p:nvPr/>
        </p:nvSpPr>
        <p:spPr>
          <a:xfrm>
            <a:off x="13808277" y="7341019"/>
            <a:ext cx="322774" cy="314425"/>
          </a:xfrm>
          <a:custGeom>
            <a:rect b="b" l="l" r="r" t="t"/>
            <a:pathLst>
              <a:path extrusionOk="0" h="499" w="513">
                <a:moveTo>
                  <a:pt x="384" y="171"/>
                </a:moveTo>
                <a:lnTo>
                  <a:pt x="384" y="171"/>
                </a:lnTo>
                <a:cubicBezTo>
                  <a:pt x="498" y="271"/>
                  <a:pt x="512" y="384"/>
                  <a:pt x="455" y="441"/>
                </a:cubicBezTo>
                <a:cubicBezTo>
                  <a:pt x="384" y="498"/>
                  <a:pt x="285" y="498"/>
                  <a:pt x="171" y="384"/>
                </a:cubicBezTo>
                <a:cubicBezTo>
                  <a:pt x="57" y="271"/>
                  <a:pt x="0" y="72"/>
                  <a:pt x="42" y="29"/>
                </a:cubicBezTo>
                <a:cubicBezTo>
                  <a:pt x="71" y="0"/>
                  <a:pt x="270" y="57"/>
                  <a:pt x="384" y="171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12"/>
          <p:cNvSpPr/>
          <p:nvPr/>
        </p:nvSpPr>
        <p:spPr>
          <a:xfrm>
            <a:off x="13671931" y="7583098"/>
            <a:ext cx="826411" cy="773544"/>
          </a:xfrm>
          <a:custGeom>
            <a:rect b="b" l="l" r="r" t="t"/>
            <a:pathLst>
              <a:path extrusionOk="0" h="1226" w="1310">
                <a:moveTo>
                  <a:pt x="1309" y="456"/>
                </a:moveTo>
                <a:lnTo>
                  <a:pt x="1309" y="456"/>
                </a:lnTo>
                <a:cubicBezTo>
                  <a:pt x="1309" y="883"/>
                  <a:pt x="1010" y="1225"/>
                  <a:pt x="655" y="1225"/>
                </a:cubicBezTo>
                <a:cubicBezTo>
                  <a:pt x="285" y="1225"/>
                  <a:pt x="0" y="883"/>
                  <a:pt x="0" y="456"/>
                </a:cubicBezTo>
                <a:cubicBezTo>
                  <a:pt x="0" y="43"/>
                  <a:pt x="285" y="0"/>
                  <a:pt x="655" y="0"/>
                </a:cubicBezTo>
                <a:cubicBezTo>
                  <a:pt x="1010" y="0"/>
                  <a:pt x="1309" y="43"/>
                  <a:pt x="1309" y="456"/>
                </a:cubicBezTo>
              </a:path>
            </a:pathLst>
          </a:custGeom>
          <a:solidFill>
            <a:srgbClr val="CFDD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12"/>
          <p:cNvSpPr/>
          <p:nvPr/>
        </p:nvSpPr>
        <p:spPr>
          <a:xfrm>
            <a:off x="14022531" y="7583098"/>
            <a:ext cx="475812" cy="773544"/>
          </a:xfrm>
          <a:custGeom>
            <a:rect b="b" l="l" r="r" t="t"/>
            <a:pathLst>
              <a:path extrusionOk="0" h="1226" w="754">
                <a:moveTo>
                  <a:pt x="99" y="0"/>
                </a:moveTo>
                <a:lnTo>
                  <a:pt x="99" y="0"/>
                </a:lnTo>
                <a:cubicBezTo>
                  <a:pt x="57" y="0"/>
                  <a:pt x="28" y="0"/>
                  <a:pt x="0" y="0"/>
                </a:cubicBezTo>
                <a:cubicBezTo>
                  <a:pt x="313" y="15"/>
                  <a:pt x="554" y="86"/>
                  <a:pt x="554" y="456"/>
                </a:cubicBezTo>
                <a:cubicBezTo>
                  <a:pt x="554" y="840"/>
                  <a:pt x="313" y="1154"/>
                  <a:pt x="0" y="1211"/>
                </a:cubicBezTo>
                <a:cubicBezTo>
                  <a:pt x="28" y="1211"/>
                  <a:pt x="57" y="1225"/>
                  <a:pt x="99" y="1225"/>
                </a:cubicBezTo>
                <a:cubicBezTo>
                  <a:pt x="454" y="1225"/>
                  <a:pt x="753" y="883"/>
                  <a:pt x="753" y="456"/>
                </a:cubicBezTo>
                <a:cubicBezTo>
                  <a:pt x="753" y="43"/>
                  <a:pt x="454" y="0"/>
                  <a:pt x="99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12"/>
          <p:cNvSpPr/>
          <p:nvPr/>
        </p:nvSpPr>
        <p:spPr>
          <a:xfrm>
            <a:off x="13799930" y="8498553"/>
            <a:ext cx="834760" cy="205907"/>
          </a:xfrm>
          <a:custGeom>
            <a:rect b="b" l="l" r="r" t="t"/>
            <a:pathLst>
              <a:path extrusionOk="0" h="328" w="1324">
                <a:moveTo>
                  <a:pt x="1294" y="327"/>
                </a:moveTo>
                <a:lnTo>
                  <a:pt x="1294" y="327"/>
                </a:lnTo>
                <a:cubicBezTo>
                  <a:pt x="28" y="327"/>
                  <a:pt x="28" y="327"/>
                  <a:pt x="28" y="327"/>
                </a:cubicBezTo>
                <a:cubicBezTo>
                  <a:pt x="14" y="327"/>
                  <a:pt x="0" y="313"/>
                  <a:pt x="0" y="299"/>
                </a:cubicBezTo>
                <a:cubicBezTo>
                  <a:pt x="0" y="0"/>
                  <a:pt x="0" y="0"/>
                  <a:pt x="0" y="0"/>
                </a:cubicBezTo>
                <a:cubicBezTo>
                  <a:pt x="1323" y="0"/>
                  <a:pt x="1323" y="0"/>
                  <a:pt x="1323" y="0"/>
                </a:cubicBezTo>
                <a:cubicBezTo>
                  <a:pt x="1323" y="299"/>
                  <a:pt x="1323" y="299"/>
                  <a:pt x="1323" y="299"/>
                </a:cubicBezTo>
                <a:cubicBezTo>
                  <a:pt x="1323" y="313"/>
                  <a:pt x="1308" y="327"/>
                  <a:pt x="1294" y="327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12"/>
          <p:cNvSpPr/>
          <p:nvPr/>
        </p:nvSpPr>
        <p:spPr>
          <a:xfrm>
            <a:off x="14506692" y="8498553"/>
            <a:ext cx="127997" cy="205907"/>
          </a:xfrm>
          <a:custGeom>
            <a:rect b="b" l="l" r="r" t="t"/>
            <a:pathLst>
              <a:path extrusionOk="0" h="328" w="201">
                <a:moveTo>
                  <a:pt x="0" y="0"/>
                </a:moveTo>
                <a:lnTo>
                  <a:pt x="0" y="0"/>
                </a:lnTo>
                <a:cubicBezTo>
                  <a:pt x="0" y="327"/>
                  <a:pt x="0" y="327"/>
                  <a:pt x="0" y="327"/>
                </a:cubicBezTo>
                <a:cubicBezTo>
                  <a:pt x="171" y="327"/>
                  <a:pt x="171" y="327"/>
                  <a:pt x="171" y="327"/>
                </a:cubicBezTo>
                <a:cubicBezTo>
                  <a:pt x="185" y="327"/>
                  <a:pt x="200" y="313"/>
                  <a:pt x="200" y="299"/>
                </a:cubicBezTo>
                <a:cubicBezTo>
                  <a:pt x="200" y="0"/>
                  <a:pt x="200" y="0"/>
                  <a:pt x="200" y="0"/>
                </a:cubicBezTo>
                <a:lnTo>
                  <a:pt x="0" y="0"/>
                </a:lnTo>
              </a:path>
            </a:pathLst>
          </a:custGeom>
          <a:solidFill>
            <a:srgbClr val="B7CD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12"/>
          <p:cNvSpPr/>
          <p:nvPr/>
        </p:nvSpPr>
        <p:spPr>
          <a:xfrm>
            <a:off x="13493850" y="8058912"/>
            <a:ext cx="1446917" cy="523116"/>
          </a:xfrm>
          <a:custGeom>
            <a:rect b="b" l="l" r="r" t="t"/>
            <a:pathLst>
              <a:path extrusionOk="0" h="827" w="2292">
                <a:moveTo>
                  <a:pt x="1878" y="826"/>
                </a:moveTo>
                <a:lnTo>
                  <a:pt x="1878" y="826"/>
                </a:lnTo>
                <a:cubicBezTo>
                  <a:pt x="412" y="826"/>
                  <a:pt x="412" y="826"/>
                  <a:pt x="412" y="826"/>
                </a:cubicBezTo>
                <a:cubicBezTo>
                  <a:pt x="185" y="826"/>
                  <a:pt x="0" y="641"/>
                  <a:pt x="0" y="413"/>
                </a:cubicBezTo>
                <a:cubicBezTo>
                  <a:pt x="0" y="0"/>
                  <a:pt x="0" y="0"/>
                  <a:pt x="0" y="0"/>
                </a:cubicBezTo>
                <a:cubicBezTo>
                  <a:pt x="2291" y="0"/>
                  <a:pt x="2291" y="0"/>
                  <a:pt x="2291" y="0"/>
                </a:cubicBezTo>
                <a:cubicBezTo>
                  <a:pt x="2291" y="413"/>
                  <a:pt x="2291" y="413"/>
                  <a:pt x="2291" y="413"/>
                </a:cubicBezTo>
                <a:cubicBezTo>
                  <a:pt x="2291" y="641"/>
                  <a:pt x="2106" y="826"/>
                  <a:pt x="1878" y="826"/>
                </a:cubicBezTo>
              </a:path>
            </a:pathLst>
          </a:custGeom>
          <a:solidFill>
            <a:srgbClr val="E6EE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12"/>
          <p:cNvSpPr/>
          <p:nvPr/>
        </p:nvSpPr>
        <p:spPr>
          <a:xfrm>
            <a:off x="14551213" y="8058912"/>
            <a:ext cx="386771" cy="523116"/>
          </a:xfrm>
          <a:custGeom>
            <a:rect b="b" l="l" r="r" t="t"/>
            <a:pathLst>
              <a:path extrusionOk="0" h="827" w="614">
                <a:moveTo>
                  <a:pt x="414" y="0"/>
                </a:moveTo>
                <a:lnTo>
                  <a:pt x="414" y="0"/>
                </a:lnTo>
                <a:cubicBezTo>
                  <a:pt x="414" y="413"/>
                  <a:pt x="414" y="413"/>
                  <a:pt x="414" y="413"/>
                </a:cubicBezTo>
                <a:cubicBezTo>
                  <a:pt x="414" y="641"/>
                  <a:pt x="228" y="826"/>
                  <a:pt x="0" y="826"/>
                </a:cubicBezTo>
                <a:cubicBezTo>
                  <a:pt x="200" y="826"/>
                  <a:pt x="200" y="826"/>
                  <a:pt x="200" y="826"/>
                </a:cubicBezTo>
                <a:cubicBezTo>
                  <a:pt x="428" y="826"/>
                  <a:pt x="613" y="641"/>
                  <a:pt x="613" y="413"/>
                </a:cubicBezTo>
                <a:cubicBezTo>
                  <a:pt x="613" y="0"/>
                  <a:pt x="613" y="0"/>
                  <a:pt x="613" y="0"/>
                </a:cubicBezTo>
                <a:lnTo>
                  <a:pt x="414" y="0"/>
                </a:lnTo>
              </a:path>
            </a:pathLst>
          </a:custGeom>
          <a:solidFill>
            <a:srgbClr val="E6EE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12"/>
          <p:cNvSpPr/>
          <p:nvPr/>
        </p:nvSpPr>
        <p:spPr>
          <a:xfrm>
            <a:off x="13393680" y="7986567"/>
            <a:ext cx="1644476" cy="125213"/>
          </a:xfrm>
          <a:custGeom>
            <a:rect b="b" l="l" r="r" t="t"/>
            <a:pathLst>
              <a:path extrusionOk="0" h="200" w="2605">
                <a:moveTo>
                  <a:pt x="2505" y="199"/>
                </a:moveTo>
                <a:lnTo>
                  <a:pt x="2505" y="199"/>
                </a:lnTo>
                <a:cubicBezTo>
                  <a:pt x="100" y="199"/>
                  <a:pt x="100" y="199"/>
                  <a:pt x="100" y="199"/>
                </a:cubicBezTo>
                <a:cubicBezTo>
                  <a:pt x="43" y="199"/>
                  <a:pt x="0" y="157"/>
                  <a:pt x="0" y="100"/>
                </a:cubicBezTo>
                <a:cubicBezTo>
                  <a:pt x="0" y="57"/>
                  <a:pt x="43" y="0"/>
                  <a:pt x="100" y="0"/>
                </a:cubicBezTo>
                <a:cubicBezTo>
                  <a:pt x="2505" y="0"/>
                  <a:pt x="2505" y="0"/>
                  <a:pt x="2505" y="0"/>
                </a:cubicBezTo>
                <a:cubicBezTo>
                  <a:pt x="2562" y="0"/>
                  <a:pt x="2604" y="57"/>
                  <a:pt x="2604" y="100"/>
                </a:cubicBezTo>
                <a:cubicBezTo>
                  <a:pt x="2604" y="157"/>
                  <a:pt x="2562" y="199"/>
                  <a:pt x="2505" y="199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12"/>
          <p:cNvSpPr/>
          <p:nvPr/>
        </p:nvSpPr>
        <p:spPr>
          <a:xfrm>
            <a:off x="14848944" y="7986567"/>
            <a:ext cx="189212" cy="125213"/>
          </a:xfrm>
          <a:custGeom>
            <a:rect b="b" l="l" r="r" t="t"/>
            <a:pathLst>
              <a:path extrusionOk="0" h="200" w="300">
                <a:moveTo>
                  <a:pt x="200" y="0"/>
                </a:moveTo>
                <a:lnTo>
                  <a:pt x="200" y="0"/>
                </a:lnTo>
                <a:cubicBezTo>
                  <a:pt x="0" y="0"/>
                  <a:pt x="0" y="0"/>
                  <a:pt x="0" y="0"/>
                </a:cubicBezTo>
                <a:cubicBezTo>
                  <a:pt x="57" y="0"/>
                  <a:pt x="100" y="57"/>
                  <a:pt x="100" y="100"/>
                </a:cubicBezTo>
                <a:cubicBezTo>
                  <a:pt x="100" y="157"/>
                  <a:pt x="57" y="199"/>
                  <a:pt x="0" y="199"/>
                </a:cubicBezTo>
                <a:cubicBezTo>
                  <a:pt x="200" y="199"/>
                  <a:pt x="200" y="199"/>
                  <a:pt x="200" y="199"/>
                </a:cubicBezTo>
                <a:cubicBezTo>
                  <a:pt x="257" y="199"/>
                  <a:pt x="299" y="157"/>
                  <a:pt x="299" y="100"/>
                </a:cubicBezTo>
                <a:cubicBezTo>
                  <a:pt x="299" y="57"/>
                  <a:pt x="257" y="0"/>
                  <a:pt x="200" y="0"/>
                </a:cubicBezTo>
              </a:path>
            </a:pathLst>
          </a:custGeom>
          <a:solidFill>
            <a:srgbClr val="B7CD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12"/>
          <p:cNvSpPr/>
          <p:nvPr/>
        </p:nvSpPr>
        <p:spPr>
          <a:xfrm>
            <a:off x="13393681" y="9743123"/>
            <a:ext cx="1644476" cy="1644476"/>
          </a:xfrm>
          <a:custGeom>
            <a:rect b="b" l="l" r="r" t="t"/>
            <a:pathLst>
              <a:path extrusionOk="0" h="1921" w="1923">
                <a:moveTo>
                  <a:pt x="1708" y="1920"/>
                </a:moveTo>
                <a:lnTo>
                  <a:pt x="1708" y="1920"/>
                </a:lnTo>
                <a:cubicBezTo>
                  <a:pt x="214" y="1920"/>
                  <a:pt x="214" y="1920"/>
                  <a:pt x="214" y="1920"/>
                </a:cubicBezTo>
                <a:cubicBezTo>
                  <a:pt x="100" y="1920"/>
                  <a:pt x="0" y="1821"/>
                  <a:pt x="0" y="1707"/>
                </a:cubicBezTo>
                <a:cubicBezTo>
                  <a:pt x="0" y="213"/>
                  <a:pt x="0" y="213"/>
                  <a:pt x="0" y="213"/>
                </a:cubicBezTo>
                <a:cubicBezTo>
                  <a:pt x="0" y="99"/>
                  <a:pt x="100" y="0"/>
                  <a:pt x="214" y="0"/>
                </a:cubicBezTo>
                <a:cubicBezTo>
                  <a:pt x="1708" y="0"/>
                  <a:pt x="1708" y="0"/>
                  <a:pt x="1708" y="0"/>
                </a:cubicBezTo>
                <a:cubicBezTo>
                  <a:pt x="1822" y="0"/>
                  <a:pt x="1922" y="99"/>
                  <a:pt x="1922" y="213"/>
                </a:cubicBezTo>
                <a:cubicBezTo>
                  <a:pt x="1922" y="1707"/>
                  <a:pt x="1922" y="1707"/>
                  <a:pt x="1922" y="1707"/>
                </a:cubicBezTo>
                <a:cubicBezTo>
                  <a:pt x="1922" y="1821"/>
                  <a:pt x="1822" y="1920"/>
                  <a:pt x="1708" y="1920"/>
                </a:cubicBezTo>
              </a:path>
            </a:pathLst>
          </a:custGeom>
          <a:solidFill>
            <a:srgbClr val="E6E8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12"/>
          <p:cNvSpPr/>
          <p:nvPr/>
        </p:nvSpPr>
        <p:spPr>
          <a:xfrm>
            <a:off x="14755277" y="9743123"/>
            <a:ext cx="282881" cy="1644476"/>
          </a:xfrm>
          <a:custGeom>
            <a:rect b="b" l="l" r="r" t="t"/>
            <a:pathLst>
              <a:path extrusionOk="0" h="1921" w="329">
                <a:moveTo>
                  <a:pt x="114" y="0"/>
                </a:moveTo>
                <a:lnTo>
                  <a:pt x="114" y="0"/>
                </a:lnTo>
                <a:cubicBezTo>
                  <a:pt x="0" y="0"/>
                  <a:pt x="0" y="0"/>
                  <a:pt x="0" y="0"/>
                </a:cubicBezTo>
                <a:cubicBezTo>
                  <a:pt x="114" y="0"/>
                  <a:pt x="214" y="99"/>
                  <a:pt x="214" y="213"/>
                </a:cubicBezTo>
                <a:cubicBezTo>
                  <a:pt x="214" y="1707"/>
                  <a:pt x="214" y="1707"/>
                  <a:pt x="214" y="1707"/>
                </a:cubicBezTo>
                <a:cubicBezTo>
                  <a:pt x="214" y="1821"/>
                  <a:pt x="114" y="1920"/>
                  <a:pt x="0" y="1920"/>
                </a:cubicBezTo>
                <a:cubicBezTo>
                  <a:pt x="114" y="1920"/>
                  <a:pt x="114" y="1920"/>
                  <a:pt x="114" y="1920"/>
                </a:cubicBezTo>
                <a:cubicBezTo>
                  <a:pt x="228" y="1920"/>
                  <a:pt x="328" y="1821"/>
                  <a:pt x="328" y="1707"/>
                </a:cubicBezTo>
                <a:cubicBezTo>
                  <a:pt x="328" y="213"/>
                  <a:pt x="328" y="213"/>
                  <a:pt x="328" y="213"/>
                </a:cubicBezTo>
                <a:cubicBezTo>
                  <a:pt x="328" y="99"/>
                  <a:pt x="228" y="0"/>
                  <a:pt x="114" y="0"/>
                </a:cubicBezTo>
              </a:path>
            </a:pathLst>
          </a:custGeom>
          <a:solidFill>
            <a:srgbClr val="E6E8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12"/>
          <p:cNvSpPr/>
          <p:nvPr/>
        </p:nvSpPr>
        <p:spPr>
          <a:xfrm>
            <a:off x="13491745" y="9841188"/>
            <a:ext cx="1448346" cy="1448346"/>
          </a:xfrm>
          <a:custGeom>
            <a:rect b="b" l="l" r="r" t="t"/>
            <a:pathLst>
              <a:path extrusionOk="0" h="1694" w="1695">
                <a:moveTo>
                  <a:pt x="100" y="1693"/>
                </a:moveTo>
                <a:lnTo>
                  <a:pt x="100" y="1693"/>
                </a:lnTo>
                <a:cubicBezTo>
                  <a:pt x="43" y="1693"/>
                  <a:pt x="0" y="1650"/>
                  <a:pt x="0" y="1593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2"/>
                  <a:pt x="43" y="0"/>
                  <a:pt x="100" y="0"/>
                </a:cubicBezTo>
                <a:cubicBezTo>
                  <a:pt x="1594" y="0"/>
                  <a:pt x="1594" y="0"/>
                  <a:pt x="1594" y="0"/>
                </a:cubicBezTo>
                <a:cubicBezTo>
                  <a:pt x="1651" y="0"/>
                  <a:pt x="1694" y="42"/>
                  <a:pt x="1694" y="99"/>
                </a:cubicBezTo>
                <a:cubicBezTo>
                  <a:pt x="1694" y="1593"/>
                  <a:pt x="1694" y="1593"/>
                  <a:pt x="1694" y="1593"/>
                </a:cubicBezTo>
                <a:cubicBezTo>
                  <a:pt x="1694" y="1650"/>
                  <a:pt x="1651" y="1693"/>
                  <a:pt x="1594" y="1693"/>
                </a:cubicBezTo>
                <a:lnTo>
                  <a:pt x="100" y="1693"/>
                </a:lnTo>
              </a:path>
            </a:pathLst>
          </a:custGeom>
          <a:solidFill>
            <a:srgbClr val="CED2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12"/>
          <p:cNvSpPr/>
          <p:nvPr/>
        </p:nvSpPr>
        <p:spPr>
          <a:xfrm>
            <a:off x="14755277" y="9841188"/>
            <a:ext cx="184816" cy="1448346"/>
          </a:xfrm>
          <a:custGeom>
            <a:rect b="b" l="l" r="r" t="t"/>
            <a:pathLst>
              <a:path extrusionOk="0" h="1694" w="215">
                <a:moveTo>
                  <a:pt x="114" y="0"/>
                </a:moveTo>
                <a:lnTo>
                  <a:pt x="114" y="0"/>
                </a:lnTo>
                <a:cubicBezTo>
                  <a:pt x="0" y="0"/>
                  <a:pt x="0" y="0"/>
                  <a:pt x="0" y="0"/>
                </a:cubicBezTo>
                <a:cubicBezTo>
                  <a:pt x="57" y="0"/>
                  <a:pt x="100" y="42"/>
                  <a:pt x="100" y="99"/>
                </a:cubicBezTo>
                <a:cubicBezTo>
                  <a:pt x="100" y="1593"/>
                  <a:pt x="100" y="1593"/>
                  <a:pt x="100" y="1593"/>
                </a:cubicBezTo>
                <a:cubicBezTo>
                  <a:pt x="100" y="1650"/>
                  <a:pt x="57" y="1693"/>
                  <a:pt x="0" y="1693"/>
                </a:cubicBezTo>
                <a:cubicBezTo>
                  <a:pt x="114" y="1693"/>
                  <a:pt x="114" y="1693"/>
                  <a:pt x="114" y="1693"/>
                </a:cubicBezTo>
                <a:cubicBezTo>
                  <a:pt x="171" y="1693"/>
                  <a:pt x="214" y="1650"/>
                  <a:pt x="214" y="1593"/>
                </a:cubicBezTo>
                <a:cubicBezTo>
                  <a:pt x="214" y="99"/>
                  <a:pt x="214" y="99"/>
                  <a:pt x="214" y="99"/>
                </a:cubicBezTo>
                <a:cubicBezTo>
                  <a:pt x="214" y="42"/>
                  <a:pt x="171" y="0"/>
                  <a:pt x="114" y="0"/>
                </a:cubicBezTo>
              </a:path>
            </a:pathLst>
          </a:custGeom>
          <a:solidFill>
            <a:srgbClr val="B6BC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12"/>
          <p:cNvSpPr/>
          <p:nvPr/>
        </p:nvSpPr>
        <p:spPr>
          <a:xfrm>
            <a:off x="13846289" y="9939253"/>
            <a:ext cx="743030" cy="256478"/>
          </a:xfrm>
          <a:custGeom>
            <a:rect b="b" l="l" r="r" t="t"/>
            <a:pathLst>
              <a:path extrusionOk="0" h="299" w="869">
                <a:moveTo>
                  <a:pt x="868" y="42"/>
                </a:moveTo>
                <a:lnTo>
                  <a:pt x="868" y="42"/>
                </a:lnTo>
                <a:cubicBezTo>
                  <a:pt x="868" y="255"/>
                  <a:pt x="868" y="255"/>
                  <a:pt x="868" y="255"/>
                </a:cubicBezTo>
                <a:cubicBezTo>
                  <a:pt x="868" y="283"/>
                  <a:pt x="840" y="298"/>
                  <a:pt x="811" y="298"/>
                </a:cubicBezTo>
                <a:cubicBezTo>
                  <a:pt x="57" y="298"/>
                  <a:pt x="57" y="298"/>
                  <a:pt x="57" y="298"/>
                </a:cubicBezTo>
                <a:cubicBezTo>
                  <a:pt x="14" y="298"/>
                  <a:pt x="0" y="283"/>
                  <a:pt x="0" y="255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14"/>
                  <a:pt x="14" y="0"/>
                  <a:pt x="57" y="0"/>
                </a:cubicBezTo>
                <a:cubicBezTo>
                  <a:pt x="811" y="0"/>
                  <a:pt x="811" y="0"/>
                  <a:pt x="811" y="0"/>
                </a:cubicBezTo>
                <a:cubicBezTo>
                  <a:pt x="840" y="0"/>
                  <a:pt x="868" y="14"/>
                  <a:pt x="868" y="42"/>
                </a:cubicBezTo>
              </a:path>
            </a:pathLst>
          </a:custGeom>
          <a:solidFill>
            <a:srgbClr val="E6EE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12"/>
          <p:cNvSpPr/>
          <p:nvPr/>
        </p:nvSpPr>
        <p:spPr>
          <a:xfrm>
            <a:off x="14442223" y="9939253"/>
            <a:ext cx="147096" cy="256478"/>
          </a:xfrm>
          <a:custGeom>
            <a:rect b="b" l="l" r="r" t="t"/>
            <a:pathLst>
              <a:path extrusionOk="0" h="299" w="171">
                <a:moveTo>
                  <a:pt x="113" y="0"/>
                </a:moveTo>
                <a:lnTo>
                  <a:pt x="113" y="0"/>
                </a:lnTo>
                <a:cubicBezTo>
                  <a:pt x="0" y="0"/>
                  <a:pt x="0" y="0"/>
                  <a:pt x="0" y="0"/>
                </a:cubicBezTo>
                <a:cubicBezTo>
                  <a:pt x="28" y="0"/>
                  <a:pt x="57" y="14"/>
                  <a:pt x="57" y="42"/>
                </a:cubicBezTo>
                <a:cubicBezTo>
                  <a:pt x="57" y="255"/>
                  <a:pt x="57" y="255"/>
                  <a:pt x="57" y="255"/>
                </a:cubicBezTo>
                <a:cubicBezTo>
                  <a:pt x="57" y="283"/>
                  <a:pt x="28" y="298"/>
                  <a:pt x="0" y="298"/>
                </a:cubicBezTo>
                <a:cubicBezTo>
                  <a:pt x="113" y="298"/>
                  <a:pt x="113" y="298"/>
                  <a:pt x="113" y="298"/>
                </a:cubicBezTo>
                <a:cubicBezTo>
                  <a:pt x="142" y="298"/>
                  <a:pt x="170" y="283"/>
                  <a:pt x="170" y="255"/>
                </a:cubicBezTo>
                <a:cubicBezTo>
                  <a:pt x="170" y="42"/>
                  <a:pt x="170" y="42"/>
                  <a:pt x="170" y="42"/>
                </a:cubicBezTo>
                <a:cubicBezTo>
                  <a:pt x="170" y="14"/>
                  <a:pt x="142" y="0"/>
                  <a:pt x="113" y="0"/>
                </a:cubicBezTo>
              </a:path>
            </a:pathLst>
          </a:custGeom>
          <a:solidFill>
            <a:srgbClr val="DCF5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12"/>
          <p:cNvSpPr/>
          <p:nvPr/>
        </p:nvSpPr>
        <p:spPr>
          <a:xfrm>
            <a:off x="14208377" y="10961392"/>
            <a:ext cx="233848" cy="196130"/>
          </a:xfrm>
          <a:custGeom>
            <a:rect b="b" l="l" r="r" t="t"/>
            <a:pathLst>
              <a:path extrusionOk="0" h="228" w="272">
                <a:moveTo>
                  <a:pt x="214" y="227"/>
                </a:moveTo>
                <a:lnTo>
                  <a:pt x="214" y="227"/>
                </a:lnTo>
                <a:cubicBezTo>
                  <a:pt x="185" y="213"/>
                  <a:pt x="100" y="156"/>
                  <a:pt x="0" y="85"/>
                </a:cubicBezTo>
                <a:cubicBezTo>
                  <a:pt x="14" y="71"/>
                  <a:pt x="85" y="14"/>
                  <a:pt x="100" y="0"/>
                </a:cubicBezTo>
                <a:cubicBezTo>
                  <a:pt x="171" y="71"/>
                  <a:pt x="242" y="113"/>
                  <a:pt x="271" y="128"/>
                </a:cubicBezTo>
                <a:cubicBezTo>
                  <a:pt x="271" y="128"/>
                  <a:pt x="271" y="128"/>
                  <a:pt x="271" y="142"/>
                </a:cubicBezTo>
                <a:cubicBezTo>
                  <a:pt x="256" y="156"/>
                  <a:pt x="228" y="213"/>
                  <a:pt x="228" y="227"/>
                </a:cubicBezTo>
                <a:cubicBezTo>
                  <a:pt x="214" y="227"/>
                  <a:pt x="214" y="227"/>
                  <a:pt x="214" y="227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12"/>
          <p:cNvSpPr/>
          <p:nvPr/>
        </p:nvSpPr>
        <p:spPr>
          <a:xfrm>
            <a:off x="13940581" y="10305110"/>
            <a:ext cx="561990" cy="852412"/>
          </a:xfrm>
          <a:custGeom>
            <a:rect b="b" l="l" r="r" t="t"/>
            <a:pathLst>
              <a:path extrusionOk="0" h="997" w="656">
                <a:moveTo>
                  <a:pt x="498" y="71"/>
                </a:moveTo>
                <a:lnTo>
                  <a:pt x="498" y="71"/>
                </a:lnTo>
                <a:cubicBezTo>
                  <a:pt x="384" y="0"/>
                  <a:pt x="256" y="0"/>
                  <a:pt x="142" y="71"/>
                </a:cubicBezTo>
                <a:cubicBezTo>
                  <a:pt x="14" y="142"/>
                  <a:pt x="0" y="270"/>
                  <a:pt x="0" y="370"/>
                </a:cubicBezTo>
                <a:cubicBezTo>
                  <a:pt x="0" y="498"/>
                  <a:pt x="71" y="626"/>
                  <a:pt x="227" y="769"/>
                </a:cubicBezTo>
                <a:cubicBezTo>
                  <a:pt x="142" y="840"/>
                  <a:pt x="71" y="882"/>
                  <a:pt x="56" y="897"/>
                </a:cubicBezTo>
                <a:cubicBezTo>
                  <a:pt x="56" y="897"/>
                  <a:pt x="56" y="897"/>
                  <a:pt x="56" y="911"/>
                </a:cubicBezTo>
                <a:cubicBezTo>
                  <a:pt x="99" y="996"/>
                  <a:pt x="99" y="996"/>
                  <a:pt x="99" y="996"/>
                </a:cubicBezTo>
                <a:lnTo>
                  <a:pt x="113" y="996"/>
                </a:lnTo>
                <a:cubicBezTo>
                  <a:pt x="299" y="882"/>
                  <a:pt x="655" y="612"/>
                  <a:pt x="641" y="370"/>
                </a:cubicBezTo>
                <a:cubicBezTo>
                  <a:pt x="641" y="270"/>
                  <a:pt x="626" y="142"/>
                  <a:pt x="498" y="71"/>
                </a:cubicBezTo>
                <a:close/>
                <a:moveTo>
                  <a:pt x="455" y="541"/>
                </a:moveTo>
                <a:lnTo>
                  <a:pt x="455" y="541"/>
                </a:lnTo>
                <a:cubicBezTo>
                  <a:pt x="427" y="598"/>
                  <a:pt x="384" y="640"/>
                  <a:pt x="313" y="697"/>
                </a:cubicBezTo>
                <a:cubicBezTo>
                  <a:pt x="227" y="612"/>
                  <a:pt x="113" y="484"/>
                  <a:pt x="113" y="370"/>
                </a:cubicBezTo>
                <a:cubicBezTo>
                  <a:pt x="113" y="213"/>
                  <a:pt x="199" y="142"/>
                  <a:pt x="313" y="142"/>
                </a:cubicBezTo>
                <a:cubicBezTo>
                  <a:pt x="441" y="142"/>
                  <a:pt x="527" y="213"/>
                  <a:pt x="527" y="370"/>
                </a:cubicBezTo>
                <a:cubicBezTo>
                  <a:pt x="527" y="427"/>
                  <a:pt x="498" y="484"/>
                  <a:pt x="455" y="54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12"/>
          <p:cNvSpPr/>
          <p:nvPr/>
        </p:nvSpPr>
        <p:spPr>
          <a:xfrm>
            <a:off x="13955669" y="10010915"/>
            <a:ext cx="245164" cy="158413"/>
          </a:xfrm>
          <a:custGeom>
            <a:rect b="b" l="l" r="r" t="t"/>
            <a:pathLst>
              <a:path extrusionOk="0" h="185" w="286">
                <a:moveTo>
                  <a:pt x="270" y="141"/>
                </a:moveTo>
                <a:lnTo>
                  <a:pt x="270" y="141"/>
                </a:lnTo>
                <a:cubicBezTo>
                  <a:pt x="57" y="14"/>
                  <a:pt x="57" y="14"/>
                  <a:pt x="57" y="14"/>
                </a:cubicBezTo>
                <a:cubicBezTo>
                  <a:pt x="42" y="0"/>
                  <a:pt x="28" y="0"/>
                  <a:pt x="14" y="14"/>
                </a:cubicBezTo>
                <a:cubicBezTo>
                  <a:pt x="0" y="29"/>
                  <a:pt x="14" y="43"/>
                  <a:pt x="28" y="57"/>
                </a:cubicBezTo>
                <a:cubicBezTo>
                  <a:pt x="242" y="184"/>
                  <a:pt x="242" y="184"/>
                  <a:pt x="242" y="184"/>
                </a:cubicBezTo>
                <a:cubicBezTo>
                  <a:pt x="242" y="184"/>
                  <a:pt x="242" y="184"/>
                  <a:pt x="256" y="184"/>
                </a:cubicBezTo>
                <a:cubicBezTo>
                  <a:pt x="256" y="184"/>
                  <a:pt x="270" y="184"/>
                  <a:pt x="270" y="170"/>
                </a:cubicBezTo>
                <a:cubicBezTo>
                  <a:pt x="285" y="156"/>
                  <a:pt x="285" y="141"/>
                  <a:pt x="270" y="14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12"/>
          <p:cNvSpPr/>
          <p:nvPr/>
        </p:nvSpPr>
        <p:spPr>
          <a:xfrm>
            <a:off x="14136711" y="10120296"/>
            <a:ext cx="158413" cy="75435"/>
          </a:xfrm>
          <a:custGeom>
            <a:rect b="b" l="l" r="r" t="t"/>
            <a:pathLst>
              <a:path extrusionOk="0" h="87" w="187">
                <a:moveTo>
                  <a:pt x="186" y="86"/>
                </a:moveTo>
                <a:lnTo>
                  <a:pt x="186" y="86"/>
                </a:lnTo>
                <a:cubicBezTo>
                  <a:pt x="0" y="86"/>
                  <a:pt x="0" y="86"/>
                  <a:pt x="0" y="86"/>
                </a:cubicBezTo>
                <a:cubicBezTo>
                  <a:pt x="0" y="43"/>
                  <a:pt x="43" y="0"/>
                  <a:pt x="86" y="0"/>
                </a:cubicBezTo>
                <a:cubicBezTo>
                  <a:pt x="143" y="0"/>
                  <a:pt x="186" y="43"/>
                  <a:pt x="186" y="8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12"/>
          <p:cNvSpPr/>
          <p:nvPr/>
        </p:nvSpPr>
        <p:spPr>
          <a:xfrm>
            <a:off x="13819886" y="9916623"/>
            <a:ext cx="792064" cy="305509"/>
          </a:xfrm>
          <a:custGeom>
            <a:rect b="b" l="l" r="r" t="t"/>
            <a:pathLst>
              <a:path extrusionOk="0" h="356" w="927">
                <a:moveTo>
                  <a:pt x="840" y="0"/>
                </a:moveTo>
                <a:lnTo>
                  <a:pt x="840" y="0"/>
                </a:lnTo>
                <a:cubicBezTo>
                  <a:pt x="86" y="0"/>
                  <a:pt x="86" y="0"/>
                  <a:pt x="86" y="0"/>
                </a:cubicBezTo>
                <a:cubicBezTo>
                  <a:pt x="29" y="0"/>
                  <a:pt x="0" y="29"/>
                  <a:pt x="0" y="71"/>
                </a:cubicBezTo>
                <a:cubicBezTo>
                  <a:pt x="0" y="284"/>
                  <a:pt x="0" y="284"/>
                  <a:pt x="0" y="284"/>
                </a:cubicBezTo>
                <a:cubicBezTo>
                  <a:pt x="0" y="327"/>
                  <a:pt x="29" y="355"/>
                  <a:pt x="86" y="355"/>
                </a:cubicBezTo>
                <a:cubicBezTo>
                  <a:pt x="840" y="355"/>
                  <a:pt x="840" y="355"/>
                  <a:pt x="840" y="355"/>
                </a:cubicBezTo>
                <a:cubicBezTo>
                  <a:pt x="897" y="355"/>
                  <a:pt x="926" y="327"/>
                  <a:pt x="926" y="284"/>
                </a:cubicBezTo>
                <a:cubicBezTo>
                  <a:pt x="926" y="71"/>
                  <a:pt x="926" y="71"/>
                  <a:pt x="926" y="71"/>
                </a:cubicBezTo>
                <a:cubicBezTo>
                  <a:pt x="926" y="29"/>
                  <a:pt x="897" y="0"/>
                  <a:pt x="840" y="0"/>
                </a:cubicBezTo>
                <a:close/>
                <a:moveTo>
                  <a:pt x="869" y="284"/>
                </a:moveTo>
                <a:lnTo>
                  <a:pt x="869" y="284"/>
                </a:lnTo>
                <a:cubicBezTo>
                  <a:pt x="869" y="298"/>
                  <a:pt x="855" y="298"/>
                  <a:pt x="840" y="298"/>
                </a:cubicBezTo>
                <a:cubicBezTo>
                  <a:pt x="86" y="298"/>
                  <a:pt x="86" y="298"/>
                  <a:pt x="86" y="298"/>
                </a:cubicBezTo>
                <a:cubicBezTo>
                  <a:pt x="57" y="298"/>
                  <a:pt x="57" y="298"/>
                  <a:pt x="57" y="284"/>
                </a:cubicBezTo>
                <a:cubicBezTo>
                  <a:pt x="57" y="71"/>
                  <a:pt x="57" y="71"/>
                  <a:pt x="57" y="71"/>
                </a:cubicBezTo>
                <a:cubicBezTo>
                  <a:pt x="57" y="57"/>
                  <a:pt x="57" y="57"/>
                  <a:pt x="86" y="57"/>
                </a:cubicBezTo>
                <a:cubicBezTo>
                  <a:pt x="840" y="57"/>
                  <a:pt x="840" y="57"/>
                  <a:pt x="840" y="57"/>
                </a:cubicBezTo>
                <a:cubicBezTo>
                  <a:pt x="855" y="57"/>
                  <a:pt x="869" y="57"/>
                  <a:pt x="869" y="71"/>
                </a:cubicBezTo>
                <a:cubicBezTo>
                  <a:pt x="869" y="284"/>
                  <a:pt x="869" y="284"/>
                  <a:pt x="869" y="28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1" name="Google Shape;401;p13"/>
          <p:cNvCxnSpPr/>
          <p:nvPr/>
        </p:nvCxnSpPr>
        <p:spPr>
          <a:xfrm>
            <a:off x="3222647" y="8572102"/>
            <a:ext cx="18167782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02" name="Google Shape;402;p13"/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03" name="Google Shape;403;p13"/>
            <p:cNvSpPr txBox="1"/>
            <p:nvPr/>
          </p:nvSpPr>
          <p:spPr>
            <a:xfrm>
              <a:off x="3709617" y="861425"/>
              <a:ext cx="1695849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80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Breast Cancer Day Infographics</a:t>
              </a:r>
              <a:endParaRPr/>
            </a:p>
          </p:txBody>
        </p:sp>
        <p:sp>
          <p:nvSpPr>
            <p:cNvPr id="404" name="Google Shape;404;p13"/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Marketing is the study and management of exchange relationships. Marketing is the business process of creating relationships with and satisfying customers.</a:t>
              </a:r>
              <a:endParaRPr/>
            </a:p>
          </p:txBody>
        </p:sp>
      </p:grpSp>
      <p:grpSp>
        <p:nvGrpSpPr>
          <p:cNvPr id="405" name="Google Shape;405;p13"/>
          <p:cNvGrpSpPr/>
          <p:nvPr/>
        </p:nvGrpSpPr>
        <p:grpSpPr>
          <a:xfrm>
            <a:off x="8068781" y="5715657"/>
            <a:ext cx="8240087" cy="5845630"/>
            <a:chOff x="1477963" y="4762500"/>
            <a:chExt cx="1163637" cy="825500"/>
          </a:xfrm>
        </p:grpSpPr>
        <p:sp>
          <p:nvSpPr>
            <p:cNvPr id="406" name="Google Shape;406;p13"/>
            <p:cNvSpPr/>
            <p:nvPr/>
          </p:nvSpPr>
          <p:spPr>
            <a:xfrm>
              <a:off x="1477963" y="4762500"/>
              <a:ext cx="1163637" cy="825500"/>
            </a:xfrm>
            <a:custGeom>
              <a:rect b="b" l="l" r="r" t="t"/>
              <a:pathLst>
                <a:path extrusionOk="0" h="2291" w="3232">
                  <a:moveTo>
                    <a:pt x="2946" y="2290"/>
                  </a:moveTo>
                  <a:lnTo>
                    <a:pt x="2946" y="2290"/>
                  </a:lnTo>
                  <a:cubicBezTo>
                    <a:pt x="285" y="2290"/>
                    <a:pt x="285" y="2290"/>
                    <a:pt x="285" y="2290"/>
                  </a:cubicBezTo>
                  <a:cubicBezTo>
                    <a:pt x="128" y="2290"/>
                    <a:pt x="0" y="2162"/>
                    <a:pt x="0" y="2006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0" y="128"/>
                    <a:pt x="128" y="0"/>
                    <a:pt x="285" y="0"/>
                  </a:cubicBezTo>
                  <a:cubicBezTo>
                    <a:pt x="2946" y="0"/>
                    <a:pt x="2946" y="0"/>
                    <a:pt x="2946" y="0"/>
                  </a:cubicBezTo>
                  <a:cubicBezTo>
                    <a:pt x="3103" y="0"/>
                    <a:pt x="3231" y="128"/>
                    <a:pt x="3231" y="284"/>
                  </a:cubicBezTo>
                  <a:cubicBezTo>
                    <a:pt x="3231" y="2006"/>
                    <a:pt x="3231" y="2006"/>
                    <a:pt x="3231" y="2006"/>
                  </a:cubicBezTo>
                  <a:cubicBezTo>
                    <a:pt x="3231" y="2162"/>
                    <a:pt x="3103" y="2290"/>
                    <a:pt x="2946" y="2290"/>
                  </a:cubicBezTo>
                </a:path>
              </a:pathLst>
            </a:custGeom>
            <a:solidFill>
              <a:srgbClr val="E6EE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13"/>
            <p:cNvSpPr/>
            <p:nvPr/>
          </p:nvSpPr>
          <p:spPr>
            <a:xfrm>
              <a:off x="2455863" y="4762500"/>
              <a:ext cx="184150" cy="825500"/>
            </a:xfrm>
            <a:custGeom>
              <a:rect b="b" l="l" r="r" t="t"/>
              <a:pathLst>
                <a:path extrusionOk="0" h="2291" w="513">
                  <a:moveTo>
                    <a:pt x="227" y="0"/>
                  </a:moveTo>
                  <a:lnTo>
                    <a:pt x="227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156" y="0"/>
                    <a:pt x="284" y="128"/>
                    <a:pt x="284" y="284"/>
                  </a:cubicBezTo>
                  <a:cubicBezTo>
                    <a:pt x="284" y="2006"/>
                    <a:pt x="284" y="2006"/>
                    <a:pt x="284" y="2006"/>
                  </a:cubicBezTo>
                  <a:cubicBezTo>
                    <a:pt x="284" y="2162"/>
                    <a:pt x="156" y="2290"/>
                    <a:pt x="0" y="2290"/>
                  </a:cubicBezTo>
                  <a:cubicBezTo>
                    <a:pt x="227" y="2290"/>
                    <a:pt x="227" y="2290"/>
                    <a:pt x="227" y="2290"/>
                  </a:cubicBezTo>
                  <a:cubicBezTo>
                    <a:pt x="384" y="2290"/>
                    <a:pt x="512" y="2162"/>
                    <a:pt x="512" y="2006"/>
                  </a:cubicBezTo>
                  <a:cubicBezTo>
                    <a:pt x="512" y="284"/>
                    <a:pt x="512" y="284"/>
                    <a:pt x="512" y="284"/>
                  </a:cubicBezTo>
                  <a:cubicBezTo>
                    <a:pt x="512" y="128"/>
                    <a:pt x="384" y="0"/>
                    <a:pt x="227" y="0"/>
                  </a:cubicBezTo>
                </a:path>
              </a:pathLst>
            </a:custGeom>
            <a:solidFill>
              <a:srgbClr val="CFDDE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13"/>
            <p:cNvSpPr/>
            <p:nvPr/>
          </p:nvSpPr>
          <p:spPr>
            <a:xfrm>
              <a:off x="1606550" y="4881563"/>
              <a:ext cx="220663" cy="220662"/>
            </a:xfrm>
            <a:custGeom>
              <a:rect b="b" l="l" r="r" t="t"/>
              <a:pathLst>
                <a:path extrusionOk="0" h="612" w="613">
                  <a:moveTo>
                    <a:pt x="298" y="0"/>
                  </a:moveTo>
                  <a:lnTo>
                    <a:pt x="298" y="0"/>
                  </a:lnTo>
                  <a:cubicBezTo>
                    <a:pt x="469" y="0"/>
                    <a:pt x="612" y="142"/>
                    <a:pt x="612" y="313"/>
                  </a:cubicBezTo>
                  <a:cubicBezTo>
                    <a:pt x="612" y="483"/>
                    <a:pt x="469" y="611"/>
                    <a:pt x="298" y="611"/>
                  </a:cubicBezTo>
                  <a:cubicBezTo>
                    <a:pt x="128" y="611"/>
                    <a:pt x="0" y="483"/>
                    <a:pt x="0" y="313"/>
                  </a:cubicBezTo>
                  <a:cubicBezTo>
                    <a:pt x="0" y="142"/>
                    <a:pt x="128" y="0"/>
                    <a:pt x="298" y="0"/>
                  </a:cubicBezTo>
                </a:path>
              </a:pathLst>
            </a:custGeom>
            <a:solidFill>
              <a:srgbClr val="FE81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13"/>
            <p:cNvSpPr/>
            <p:nvPr/>
          </p:nvSpPr>
          <p:spPr>
            <a:xfrm>
              <a:off x="1606550" y="5249863"/>
              <a:ext cx="220663" cy="220662"/>
            </a:xfrm>
            <a:custGeom>
              <a:rect b="b" l="l" r="r" t="t"/>
              <a:pathLst>
                <a:path extrusionOk="0" h="613" w="613">
                  <a:moveTo>
                    <a:pt x="298" y="0"/>
                  </a:moveTo>
                  <a:lnTo>
                    <a:pt x="298" y="0"/>
                  </a:lnTo>
                  <a:cubicBezTo>
                    <a:pt x="469" y="0"/>
                    <a:pt x="612" y="128"/>
                    <a:pt x="612" y="299"/>
                  </a:cubicBezTo>
                  <a:cubicBezTo>
                    <a:pt x="612" y="470"/>
                    <a:pt x="469" y="612"/>
                    <a:pt x="298" y="612"/>
                  </a:cubicBezTo>
                  <a:cubicBezTo>
                    <a:pt x="128" y="612"/>
                    <a:pt x="0" y="470"/>
                    <a:pt x="0" y="299"/>
                  </a:cubicBezTo>
                  <a:cubicBezTo>
                    <a:pt x="0" y="128"/>
                    <a:pt x="128" y="0"/>
                    <a:pt x="298" y="0"/>
                  </a:cubicBezTo>
                </a:path>
              </a:pathLst>
            </a:custGeom>
            <a:solidFill>
              <a:srgbClr val="FE81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3"/>
            <p:cNvSpPr/>
            <p:nvPr/>
          </p:nvSpPr>
          <p:spPr>
            <a:xfrm>
              <a:off x="1949450" y="4881563"/>
              <a:ext cx="220663" cy="220662"/>
            </a:xfrm>
            <a:custGeom>
              <a:rect b="b" l="l" r="r" t="t"/>
              <a:pathLst>
                <a:path extrusionOk="0" h="612" w="613">
                  <a:moveTo>
                    <a:pt x="314" y="0"/>
                  </a:moveTo>
                  <a:lnTo>
                    <a:pt x="314" y="0"/>
                  </a:lnTo>
                  <a:cubicBezTo>
                    <a:pt x="484" y="0"/>
                    <a:pt x="612" y="142"/>
                    <a:pt x="612" y="313"/>
                  </a:cubicBezTo>
                  <a:cubicBezTo>
                    <a:pt x="612" y="483"/>
                    <a:pt x="484" y="611"/>
                    <a:pt x="314" y="611"/>
                  </a:cubicBezTo>
                  <a:cubicBezTo>
                    <a:pt x="143" y="611"/>
                    <a:pt x="0" y="483"/>
                    <a:pt x="0" y="313"/>
                  </a:cubicBezTo>
                  <a:cubicBezTo>
                    <a:pt x="0" y="142"/>
                    <a:pt x="143" y="0"/>
                    <a:pt x="314" y="0"/>
                  </a:cubicBezTo>
                </a:path>
              </a:pathLst>
            </a:custGeom>
            <a:solidFill>
              <a:srgbClr val="FE81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3"/>
            <p:cNvSpPr/>
            <p:nvPr/>
          </p:nvSpPr>
          <p:spPr>
            <a:xfrm>
              <a:off x="1949450" y="5249863"/>
              <a:ext cx="220663" cy="220662"/>
            </a:xfrm>
            <a:custGeom>
              <a:rect b="b" l="l" r="r" t="t"/>
              <a:pathLst>
                <a:path extrusionOk="0" h="613" w="613">
                  <a:moveTo>
                    <a:pt x="314" y="0"/>
                  </a:moveTo>
                  <a:lnTo>
                    <a:pt x="314" y="0"/>
                  </a:lnTo>
                  <a:cubicBezTo>
                    <a:pt x="484" y="0"/>
                    <a:pt x="612" y="128"/>
                    <a:pt x="612" y="299"/>
                  </a:cubicBezTo>
                  <a:cubicBezTo>
                    <a:pt x="612" y="470"/>
                    <a:pt x="484" y="612"/>
                    <a:pt x="314" y="612"/>
                  </a:cubicBezTo>
                  <a:cubicBezTo>
                    <a:pt x="143" y="612"/>
                    <a:pt x="0" y="470"/>
                    <a:pt x="0" y="299"/>
                  </a:cubicBezTo>
                  <a:cubicBezTo>
                    <a:pt x="0" y="128"/>
                    <a:pt x="143" y="0"/>
                    <a:pt x="314" y="0"/>
                  </a:cubicBezTo>
                </a:path>
              </a:pathLst>
            </a:custGeom>
            <a:solidFill>
              <a:srgbClr val="FE81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3"/>
            <p:cNvSpPr/>
            <p:nvPr/>
          </p:nvSpPr>
          <p:spPr>
            <a:xfrm>
              <a:off x="2292350" y="4881563"/>
              <a:ext cx="220663" cy="220662"/>
            </a:xfrm>
            <a:custGeom>
              <a:rect b="b" l="l" r="r" t="t"/>
              <a:pathLst>
                <a:path extrusionOk="0" h="612" w="613">
                  <a:moveTo>
                    <a:pt x="314" y="0"/>
                  </a:moveTo>
                  <a:lnTo>
                    <a:pt x="314" y="0"/>
                  </a:lnTo>
                  <a:cubicBezTo>
                    <a:pt x="484" y="0"/>
                    <a:pt x="612" y="142"/>
                    <a:pt x="612" y="313"/>
                  </a:cubicBezTo>
                  <a:cubicBezTo>
                    <a:pt x="612" y="483"/>
                    <a:pt x="484" y="611"/>
                    <a:pt x="314" y="611"/>
                  </a:cubicBezTo>
                  <a:cubicBezTo>
                    <a:pt x="143" y="611"/>
                    <a:pt x="0" y="483"/>
                    <a:pt x="0" y="313"/>
                  </a:cubicBezTo>
                  <a:cubicBezTo>
                    <a:pt x="0" y="142"/>
                    <a:pt x="143" y="0"/>
                    <a:pt x="314" y="0"/>
                  </a:cubicBezTo>
                </a:path>
              </a:pathLst>
            </a:custGeom>
            <a:solidFill>
              <a:srgbClr val="FE81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3"/>
            <p:cNvSpPr/>
            <p:nvPr/>
          </p:nvSpPr>
          <p:spPr>
            <a:xfrm>
              <a:off x="2363788" y="4881563"/>
              <a:ext cx="149225" cy="220662"/>
            </a:xfrm>
            <a:custGeom>
              <a:rect b="b" l="l" r="r" t="t"/>
              <a:pathLst>
                <a:path extrusionOk="0" h="612" w="413">
                  <a:moveTo>
                    <a:pt x="114" y="0"/>
                  </a:moveTo>
                  <a:lnTo>
                    <a:pt x="114" y="0"/>
                  </a:lnTo>
                  <a:cubicBezTo>
                    <a:pt x="71" y="0"/>
                    <a:pt x="28" y="14"/>
                    <a:pt x="0" y="28"/>
                  </a:cubicBezTo>
                  <a:cubicBezTo>
                    <a:pt x="114" y="71"/>
                    <a:pt x="185" y="185"/>
                    <a:pt x="185" y="313"/>
                  </a:cubicBezTo>
                  <a:cubicBezTo>
                    <a:pt x="185" y="440"/>
                    <a:pt x="114" y="554"/>
                    <a:pt x="0" y="597"/>
                  </a:cubicBezTo>
                  <a:cubicBezTo>
                    <a:pt x="28" y="611"/>
                    <a:pt x="71" y="611"/>
                    <a:pt x="114" y="611"/>
                  </a:cubicBezTo>
                  <a:cubicBezTo>
                    <a:pt x="284" y="611"/>
                    <a:pt x="412" y="483"/>
                    <a:pt x="412" y="313"/>
                  </a:cubicBezTo>
                  <a:cubicBezTo>
                    <a:pt x="412" y="142"/>
                    <a:pt x="284" y="0"/>
                    <a:pt x="114" y="0"/>
                  </a:cubicBezTo>
                </a:path>
              </a:pathLst>
            </a:custGeom>
            <a:solidFill>
              <a:srgbClr val="FE42A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3"/>
            <p:cNvSpPr/>
            <p:nvPr/>
          </p:nvSpPr>
          <p:spPr>
            <a:xfrm>
              <a:off x="2292350" y="5249863"/>
              <a:ext cx="220663" cy="220662"/>
            </a:xfrm>
            <a:custGeom>
              <a:rect b="b" l="l" r="r" t="t"/>
              <a:pathLst>
                <a:path extrusionOk="0" h="613" w="613">
                  <a:moveTo>
                    <a:pt x="314" y="0"/>
                  </a:moveTo>
                  <a:lnTo>
                    <a:pt x="314" y="0"/>
                  </a:lnTo>
                  <a:cubicBezTo>
                    <a:pt x="484" y="0"/>
                    <a:pt x="612" y="128"/>
                    <a:pt x="612" y="299"/>
                  </a:cubicBezTo>
                  <a:cubicBezTo>
                    <a:pt x="612" y="470"/>
                    <a:pt x="484" y="612"/>
                    <a:pt x="314" y="612"/>
                  </a:cubicBezTo>
                  <a:cubicBezTo>
                    <a:pt x="143" y="612"/>
                    <a:pt x="0" y="470"/>
                    <a:pt x="0" y="299"/>
                  </a:cubicBezTo>
                  <a:cubicBezTo>
                    <a:pt x="0" y="128"/>
                    <a:pt x="143" y="0"/>
                    <a:pt x="314" y="0"/>
                  </a:cubicBezTo>
                </a:path>
              </a:pathLst>
            </a:custGeom>
            <a:solidFill>
              <a:srgbClr val="FE81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3"/>
            <p:cNvSpPr/>
            <p:nvPr/>
          </p:nvSpPr>
          <p:spPr>
            <a:xfrm>
              <a:off x="1673225" y="4881563"/>
              <a:ext cx="153988" cy="220662"/>
            </a:xfrm>
            <a:custGeom>
              <a:rect b="b" l="l" r="r" t="t"/>
              <a:pathLst>
                <a:path extrusionOk="0" h="612" w="428">
                  <a:moveTo>
                    <a:pt x="113" y="0"/>
                  </a:moveTo>
                  <a:lnTo>
                    <a:pt x="113" y="0"/>
                  </a:lnTo>
                  <a:cubicBezTo>
                    <a:pt x="71" y="0"/>
                    <a:pt x="42" y="14"/>
                    <a:pt x="0" y="28"/>
                  </a:cubicBezTo>
                  <a:cubicBezTo>
                    <a:pt x="113" y="71"/>
                    <a:pt x="199" y="185"/>
                    <a:pt x="199" y="313"/>
                  </a:cubicBezTo>
                  <a:cubicBezTo>
                    <a:pt x="199" y="440"/>
                    <a:pt x="113" y="554"/>
                    <a:pt x="0" y="597"/>
                  </a:cubicBezTo>
                  <a:cubicBezTo>
                    <a:pt x="42" y="611"/>
                    <a:pt x="71" y="611"/>
                    <a:pt x="113" y="611"/>
                  </a:cubicBezTo>
                  <a:cubicBezTo>
                    <a:pt x="284" y="611"/>
                    <a:pt x="427" y="483"/>
                    <a:pt x="427" y="313"/>
                  </a:cubicBezTo>
                  <a:cubicBezTo>
                    <a:pt x="427" y="142"/>
                    <a:pt x="284" y="0"/>
                    <a:pt x="113" y="0"/>
                  </a:cubicBezTo>
                </a:path>
              </a:pathLst>
            </a:custGeom>
            <a:solidFill>
              <a:srgbClr val="FE42A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3"/>
            <p:cNvSpPr/>
            <p:nvPr/>
          </p:nvSpPr>
          <p:spPr>
            <a:xfrm>
              <a:off x="1673225" y="5249863"/>
              <a:ext cx="153988" cy="220662"/>
            </a:xfrm>
            <a:custGeom>
              <a:rect b="b" l="l" r="r" t="t"/>
              <a:pathLst>
                <a:path extrusionOk="0" h="613" w="428">
                  <a:moveTo>
                    <a:pt x="113" y="0"/>
                  </a:moveTo>
                  <a:lnTo>
                    <a:pt x="113" y="0"/>
                  </a:lnTo>
                  <a:cubicBezTo>
                    <a:pt x="71" y="0"/>
                    <a:pt x="42" y="0"/>
                    <a:pt x="0" y="14"/>
                  </a:cubicBezTo>
                  <a:cubicBezTo>
                    <a:pt x="113" y="57"/>
                    <a:pt x="199" y="171"/>
                    <a:pt x="199" y="299"/>
                  </a:cubicBezTo>
                  <a:cubicBezTo>
                    <a:pt x="199" y="427"/>
                    <a:pt x="113" y="541"/>
                    <a:pt x="0" y="584"/>
                  </a:cubicBezTo>
                  <a:cubicBezTo>
                    <a:pt x="42" y="598"/>
                    <a:pt x="71" y="612"/>
                    <a:pt x="113" y="612"/>
                  </a:cubicBezTo>
                  <a:cubicBezTo>
                    <a:pt x="284" y="612"/>
                    <a:pt x="427" y="470"/>
                    <a:pt x="427" y="299"/>
                  </a:cubicBezTo>
                  <a:cubicBezTo>
                    <a:pt x="427" y="128"/>
                    <a:pt x="284" y="0"/>
                    <a:pt x="113" y="0"/>
                  </a:cubicBezTo>
                </a:path>
              </a:pathLst>
            </a:custGeom>
            <a:solidFill>
              <a:srgbClr val="FE42A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3"/>
            <p:cNvSpPr/>
            <p:nvPr/>
          </p:nvSpPr>
          <p:spPr>
            <a:xfrm>
              <a:off x="2016125" y="4881563"/>
              <a:ext cx="153988" cy="220662"/>
            </a:xfrm>
            <a:custGeom>
              <a:rect b="b" l="l" r="r" t="t"/>
              <a:pathLst>
                <a:path extrusionOk="0" h="612" w="427">
                  <a:moveTo>
                    <a:pt x="128" y="0"/>
                  </a:moveTo>
                  <a:lnTo>
                    <a:pt x="128" y="0"/>
                  </a:lnTo>
                  <a:cubicBezTo>
                    <a:pt x="85" y="0"/>
                    <a:pt x="42" y="14"/>
                    <a:pt x="0" y="28"/>
                  </a:cubicBezTo>
                  <a:cubicBezTo>
                    <a:pt x="113" y="71"/>
                    <a:pt x="199" y="185"/>
                    <a:pt x="199" y="313"/>
                  </a:cubicBezTo>
                  <a:cubicBezTo>
                    <a:pt x="199" y="440"/>
                    <a:pt x="113" y="554"/>
                    <a:pt x="0" y="597"/>
                  </a:cubicBezTo>
                  <a:cubicBezTo>
                    <a:pt x="42" y="611"/>
                    <a:pt x="85" y="611"/>
                    <a:pt x="128" y="611"/>
                  </a:cubicBezTo>
                  <a:cubicBezTo>
                    <a:pt x="298" y="611"/>
                    <a:pt x="426" y="483"/>
                    <a:pt x="426" y="313"/>
                  </a:cubicBezTo>
                  <a:cubicBezTo>
                    <a:pt x="426" y="142"/>
                    <a:pt x="298" y="0"/>
                    <a:pt x="128" y="0"/>
                  </a:cubicBezTo>
                </a:path>
              </a:pathLst>
            </a:custGeom>
            <a:solidFill>
              <a:srgbClr val="FE42A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3"/>
            <p:cNvSpPr/>
            <p:nvPr/>
          </p:nvSpPr>
          <p:spPr>
            <a:xfrm>
              <a:off x="2016125" y="5249863"/>
              <a:ext cx="153988" cy="220662"/>
            </a:xfrm>
            <a:custGeom>
              <a:rect b="b" l="l" r="r" t="t"/>
              <a:pathLst>
                <a:path extrusionOk="0" h="613" w="427">
                  <a:moveTo>
                    <a:pt x="128" y="0"/>
                  </a:moveTo>
                  <a:lnTo>
                    <a:pt x="128" y="0"/>
                  </a:lnTo>
                  <a:cubicBezTo>
                    <a:pt x="85" y="0"/>
                    <a:pt x="42" y="0"/>
                    <a:pt x="0" y="14"/>
                  </a:cubicBezTo>
                  <a:cubicBezTo>
                    <a:pt x="113" y="57"/>
                    <a:pt x="199" y="171"/>
                    <a:pt x="199" y="299"/>
                  </a:cubicBezTo>
                  <a:cubicBezTo>
                    <a:pt x="199" y="427"/>
                    <a:pt x="113" y="541"/>
                    <a:pt x="0" y="584"/>
                  </a:cubicBezTo>
                  <a:cubicBezTo>
                    <a:pt x="42" y="598"/>
                    <a:pt x="85" y="612"/>
                    <a:pt x="128" y="612"/>
                  </a:cubicBezTo>
                  <a:cubicBezTo>
                    <a:pt x="298" y="612"/>
                    <a:pt x="426" y="470"/>
                    <a:pt x="426" y="299"/>
                  </a:cubicBezTo>
                  <a:cubicBezTo>
                    <a:pt x="426" y="128"/>
                    <a:pt x="298" y="0"/>
                    <a:pt x="128" y="0"/>
                  </a:cubicBezTo>
                </a:path>
              </a:pathLst>
            </a:custGeom>
            <a:solidFill>
              <a:srgbClr val="FE42A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3"/>
            <p:cNvSpPr/>
            <p:nvPr/>
          </p:nvSpPr>
          <p:spPr>
            <a:xfrm>
              <a:off x="2363788" y="5249863"/>
              <a:ext cx="149225" cy="220662"/>
            </a:xfrm>
            <a:custGeom>
              <a:rect b="b" l="l" r="r" t="t"/>
              <a:pathLst>
                <a:path extrusionOk="0" h="613" w="413">
                  <a:moveTo>
                    <a:pt x="114" y="0"/>
                  </a:moveTo>
                  <a:lnTo>
                    <a:pt x="114" y="0"/>
                  </a:lnTo>
                  <a:cubicBezTo>
                    <a:pt x="71" y="0"/>
                    <a:pt x="28" y="0"/>
                    <a:pt x="0" y="14"/>
                  </a:cubicBezTo>
                  <a:cubicBezTo>
                    <a:pt x="114" y="57"/>
                    <a:pt x="185" y="171"/>
                    <a:pt x="185" y="299"/>
                  </a:cubicBezTo>
                  <a:cubicBezTo>
                    <a:pt x="185" y="427"/>
                    <a:pt x="114" y="541"/>
                    <a:pt x="0" y="584"/>
                  </a:cubicBezTo>
                  <a:cubicBezTo>
                    <a:pt x="28" y="598"/>
                    <a:pt x="71" y="612"/>
                    <a:pt x="114" y="612"/>
                  </a:cubicBezTo>
                  <a:cubicBezTo>
                    <a:pt x="284" y="612"/>
                    <a:pt x="412" y="470"/>
                    <a:pt x="412" y="299"/>
                  </a:cubicBezTo>
                  <a:cubicBezTo>
                    <a:pt x="412" y="128"/>
                    <a:pt x="284" y="0"/>
                    <a:pt x="114" y="0"/>
                  </a:cubicBezTo>
                </a:path>
              </a:pathLst>
            </a:custGeom>
            <a:solidFill>
              <a:srgbClr val="FE42A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0" name="Google Shape;420;p13"/>
          <p:cNvSpPr txBox="1"/>
          <p:nvPr/>
        </p:nvSpPr>
        <p:spPr>
          <a:xfrm>
            <a:off x="3222647" y="6865323"/>
            <a:ext cx="434025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To get your company’s name out there, you need to make sure. </a:t>
            </a:r>
            <a:endParaRPr/>
          </a:p>
        </p:txBody>
      </p:sp>
      <p:sp>
        <p:nvSpPr>
          <p:cNvPr id="421" name="Google Shape;421;p13"/>
          <p:cNvSpPr/>
          <p:nvPr/>
        </p:nvSpPr>
        <p:spPr>
          <a:xfrm>
            <a:off x="3288659" y="6160459"/>
            <a:ext cx="434025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22% Chemotherapy</a:t>
            </a:r>
            <a:endParaRPr sz="54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422" name="Google Shape;422;p13"/>
          <p:cNvSpPr txBox="1"/>
          <p:nvPr/>
        </p:nvSpPr>
        <p:spPr>
          <a:xfrm>
            <a:off x="3222647" y="10359637"/>
            <a:ext cx="458241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To get your company’s name out there, you need to make sure. </a:t>
            </a:r>
            <a:endParaRPr/>
          </a:p>
        </p:txBody>
      </p:sp>
      <p:sp>
        <p:nvSpPr>
          <p:cNvPr id="423" name="Google Shape;423;p13"/>
          <p:cNvSpPr/>
          <p:nvPr/>
        </p:nvSpPr>
        <p:spPr>
          <a:xfrm>
            <a:off x="3288660" y="9654773"/>
            <a:ext cx="360199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30% Hormones</a:t>
            </a:r>
            <a:endParaRPr sz="54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424" name="Google Shape;424;p13"/>
          <p:cNvSpPr txBox="1"/>
          <p:nvPr/>
        </p:nvSpPr>
        <p:spPr>
          <a:xfrm>
            <a:off x="16949644" y="6865323"/>
            <a:ext cx="451527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To get your company’s name out there, you need to make sure. </a:t>
            </a:r>
            <a:endParaRPr/>
          </a:p>
        </p:txBody>
      </p:sp>
      <p:sp>
        <p:nvSpPr>
          <p:cNvPr id="425" name="Google Shape;425;p13"/>
          <p:cNvSpPr/>
          <p:nvPr/>
        </p:nvSpPr>
        <p:spPr>
          <a:xfrm>
            <a:off x="16781016" y="6160459"/>
            <a:ext cx="46839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15% Immunotherapy</a:t>
            </a:r>
            <a:endParaRPr sz="54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426" name="Google Shape;426;p13"/>
          <p:cNvSpPr txBox="1"/>
          <p:nvPr/>
        </p:nvSpPr>
        <p:spPr>
          <a:xfrm>
            <a:off x="16814745" y="10359637"/>
            <a:ext cx="465017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To get your company’s name out there, you need to make sure. </a:t>
            </a:r>
            <a:endParaRPr/>
          </a:p>
        </p:txBody>
      </p:sp>
      <p:sp>
        <p:nvSpPr>
          <p:cNvPr id="427" name="Google Shape;427;p13"/>
          <p:cNvSpPr/>
          <p:nvPr/>
        </p:nvSpPr>
        <p:spPr>
          <a:xfrm>
            <a:off x="16308870" y="9654773"/>
            <a:ext cx="515604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23% Surgery</a:t>
            </a:r>
            <a:endParaRPr sz="54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14"/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33" name="Google Shape;433;p14"/>
            <p:cNvSpPr txBox="1"/>
            <p:nvPr/>
          </p:nvSpPr>
          <p:spPr>
            <a:xfrm>
              <a:off x="3709617" y="861425"/>
              <a:ext cx="1695849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80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Breast Cancer Day Infographics</a:t>
              </a:r>
              <a:endParaRPr/>
            </a:p>
          </p:txBody>
        </p:sp>
        <p:sp>
          <p:nvSpPr>
            <p:cNvPr id="434" name="Google Shape;434;p14"/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Marketing is the study and management of exchange relationships. Marketing is the business process of creating relationships with and satisfying customers.</a:t>
              </a:r>
              <a:endParaRPr/>
            </a:p>
          </p:txBody>
        </p:sp>
      </p:grpSp>
      <p:sp>
        <p:nvSpPr>
          <p:cNvPr id="435" name="Google Shape;435;p14"/>
          <p:cNvSpPr txBox="1"/>
          <p:nvPr/>
        </p:nvSpPr>
        <p:spPr>
          <a:xfrm>
            <a:off x="24884744" y="1338943"/>
            <a:ext cx="18473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6" name="Google Shape;436;p14"/>
          <p:cNvGrpSpPr/>
          <p:nvPr/>
        </p:nvGrpSpPr>
        <p:grpSpPr>
          <a:xfrm>
            <a:off x="9603807" y="5404334"/>
            <a:ext cx="5170036" cy="5170036"/>
            <a:chOff x="498475" y="4616450"/>
            <a:chExt cx="933450" cy="933450"/>
          </a:xfrm>
        </p:grpSpPr>
        <p:sp>
          <p:nvSpPr>
            <p:cNvPr id="437" name="Google Shape;437;p14"/>
            <p:cNvSpPr/>
            <p:nvPr/>
          </p:nvSpPr>
          <p:spPr>
            <a:xfrm>
              <a:off x="498475" y="4616450"/>
              <a:ext cx="933450" cy="933450"/>
            </a:xfrm>
            <a:custGeom>
              <a:rect b="b" l="l" r="r" t="t"/>
              <a:pathLst>
                <a:path extrusionOk="0" h="2593" w="2595">
                  <a:moveTo>
                    <a:pt x="2326" y="201"/>
                  </a:moveTo>
                  <a:lnTo>
                    <a:pt x="2326" y="201"/>
                  </a:lnTo>
                  <a:cubicBezTo>
                    <a:pt x="2326" y="151"/>
                    <a:pt x="2326" y="151"/>
                    <a:pt x="2326" y="151"/>
                  </a:cubicBezTo>
                  <a:cubicBezTo>
                    <a:pt x="2326" y="67"/>
                    <a:pt x="2259" y="0"/>
                    <a:pt x="2159" y="0"/>
                  </a:cubicBezTo>
                  <a:cubicBezTo>
                    <a:pt x="2075" y="0"/>
                    <a:pt x="2008" y="67"/>
                    <a:pt x="2008" y="151"/>
                  </a:cubicBezTo>
                  <a:cubicBezTo>
                    <a:pt x="2008" y="201"/>
                    <a:pt x="2008" y="201"/>
                    <a:pt x="2008" y="201"/>
                  </a:cubicBezTo>
                  <a:cubicBezTo>
                    <a:pt x="1456" y="201"/>
                    <a:pt x="1456" y="201"/>
                    <a:pt x="1456" y="201"/>
                  </a:cubicBezTo>
                  <a:cubicBezTo>
                    <a:pt x="1456" y="151"/>
                    <a:pt x="1456" y="151"/>
                    <a:pt x="1456" y="151"/>
                  </a:cubicBezTo>
                  <a:cubicBezTo>
                    <a:pt x="1456" y="67"/>
                    <a:pt x="1389" y="0"/>
                    <a:pt x="1306" y="0"/>
                  </a:cubicBezTo>
                  <a:cubicBezTo>
                    <a:pt x="1205" y="0"/>
                    <a:pt x="1138" y="67"/>
                    <a:pt x="1138" y="151"/>
                  </a:cubicBezTo>
                  <a:cubicBezTo>
                    <a:pt x="1138" y="201"/>
                    <a:pt x="1138" y="201"/>
                    <a:pt x="1138" y="201"/>
                  </a:cubicBezTo>
                  <a:cubicBezTo>
                    <a:pt x="603" y="201"/>
                    <a:pt x="603" y="201"/>
                    <a:pt x="603" y="201"/>
                  </a:cubicBezTo>
                  <a:cubicBezTo>
                    <a:pt x="603" y="151"/>
                    <a:pt x="603" y="151"/>
                    <a:pt x="603" y="151"/>
                  </a:cubicBezTo>
                  <a:cubicBezTo>
                    <a:pt x="603" y="67"/>
                    <a:pt x="519" y="0"/>
                    <a:pt x="436" y="0"/>
                  </a:cubicBezTo>
                  <a:cubicBezTo>
                    <a:pt x="352" y="0"/>
                    <a:pt x="268" y="67"/>
                    <a:pt x="268" y="151"/>
                  </a:cubicBezTo>
                  <a:cubicBezTo>
                    <a:pt x="268" y="201"/>
                    <a:pt x="268" y="201"/>
                    <a:pt x="268" y="201"/>
                  </a:cubicBezTo>
                  <a:cubicBezTo>
                    <a:pt x="118" y="218"/>
                    <a:pt x="0" y="335"/>
                    <a:pt x="0" y="502"/>
                  </a:cubicBezTo>
                  <a:cubicBezTo>
                    <a:pt x="0" y="2308"/>
                    <a:pt x="0" y="2308"/>
                    <a:pt x="0" y="2308"/>
                  </a:cubicBezTo>
                  <a:cubicBezTo>
                    <a:pt x="0" y="2459"/>
                    <a:pt x="134" y="2592"/>
                    <a:pt x="302" y="2592"/>
                  </a:cubicBezTo>
                  <a:cubicBezTo>
                    <a:pt x="2309" y="2592"/>
                    <a:pt x="2309" y="2592"/>
                    <a:pt x="2309" y="2592"/>
                  </a:cubicBezTo>
                  <a:cubicBezTo>
                    <a:pt x="2476" y="2592"/>
                    <a:pt x="2594" y="2459"/>
                    <a:pt x="2594" y="2308"/>
                  </a:cubicBezTo>
                  <a:cubicBezTo>
                    <a:pt x="2594" y="502"/>
                    <a:pt x="2594" y="502"/>
                    <a:pt x="2594" y="502"/>
                  </a:cubicBezTo>
                  <a:cubicBezTo>
                    <a:pt x="2594" y="335"/>
                    <a:pt x="2476" y="218"/>
                    <a:pt x="2326" y="201"/>
                  </a:cubicBezTo>
                  <a:close/>
                  <a:moveTo>
                    <a:pt x="2109" y="151"/>
                  </a:moveTo>
                  <a:lnTo>
                    <a:pt x="2109" y="151"/>
                  </a:lnTo>
                  <a:cubicBezTo>
                    <a:pt x="2109" y="118"/>
                    <a:pt x="2125" y="101"/>
                    <a:pt x="2159" y="101"/>
                  </a:cubicBezTo>
                  <a:cubicBezTo>
                    <a:pt x="2192" y="101"/>
                    <a:pt x="2226" y="118"/>
                    <a:pt x="2226" y="151"/>
                  </a:cubicBezTo>
                  <a:cubicBezTo>
                    <a:pt x="2226" y="335"/>
                    <a:pt x="2226" y="335"/>
                    <a:pt x="2226" y="335"/>
                  </a:cubicBezTo>
                  <a:cubicBezTo>
                    <a:pt x="2226" y="368"/>
                    <a:pt x="2192" y="402"/>
                    <a:pt x="2159" y="402"/>
                  </a:cubicBezTo>
                  <a:cubicBezTo>
                    <a:pt x="2125" y="402"/>
                    <a:pt x="2109" y="368"/>
                    <a:pt x="2109" y="335"/>
                  </a:cubicBezTo>
                  <a:lnTo>
                    <a:pt x="2109" y="151"/>
                  </a:lnTo>
                  <a:close/>
                  <a:moveTo>
                    <a:pt x="1239" y="151"/>
                  </a:moveTo>
                  <a:lnTo>
                    <a:pt x="1239" y="151"/>
                  </a:lnTo>
                  <a:cubicBezTo>
                    <a:pt x="1239" y="118"/>
                    <a:pt x="1272" y="101"/>
                    <a:pt x="1306" y="101"/>
                  </a:cubicBezTo>
                  <a:cubicBezTo>
                    <a:pt x="1339" y="101"/>
                    <a:pt x="1355" y="118"/>
                    <a:pt x="1355" y="151"/>
                  </a:cubicBezTo>
                  <a:cubicBezTo>
                    <a:pt x="1355" y="335"/>
                    <a:pt x="1355" y="335"/>
                    <a:pt x="1355" y="335"/>
                  </a:cubicBezTo>
                  <a:cubicBezTo>
                    <a:pt x="1355" y="368"/>
                    <a:pt x="1339" y="402"/>
                    <a:pt x="1306" y="402"/>
                  </a:cubicBezTo>
                  <a:cubicBezTo>
                    <a:pt x="1272" y="402"/>
                    <a:pt x="1239" y="368"/>
                    <a:pt x="1239" y="335"/>
                  </a:cubicBezTo>
                  <a:lnTo>
                    <a:pt x="1239" y="151"/>
                  </a:lnTo>
                  <a:close/>
                  <a:moveTo>
                    <a:pt x="369" y="151"/>
                  </a:moveTo>
                  <a:lnTo>
                    <a:pt x="369" y="151"/>
                  </a:lnTo>
                  <a:cubicBezTo>
                    <a:pt x="369" y="118"/>
                    <a:pt x="402" y="101"/>
                    <a:pt x="436" y="101"/>
                  </a:cubicBezTo>
                  <a:cubicBezTo>
                    <a:pt x="469" y="101"/>
                    <a:pt x="503" y="118"/>
                    <a:pt x="503" y="151"/>
                  </a:cubicBezTo>
                  <a:cubicBezTo>
                    <a:pt x="503" y="335"/>
                    <a:pt x="503" y="335"/>
                    <a:pt x="503" y="335"/>
                  </a:cubicBezTo>
                  <a:cubicBezTo>
                    <a:pt x="503" y="368"/>
                    <a:pt x="469" y="402"/>
                    <a:pt x="436" y="402"/>
                  </a:cubicBezTo>
                  <a:cubicBezTo>
                    <a:pt x="402" y="402"/>
                    <a:pt x="369" y="368"/>
                    <a:pt x="369" y="335"/>
                  </a:cubicBezTo>
                  <a:lnTo>
                    <a:pt x="369" y="151"/>
                  </a:lnTo>
                  <a:close/>
                  <a:moveTo>
                    <a:pt x="2309" y="2492"/>
                  </a:moveTo>
                  <a:lnTo>
                    <a:pt x="2309" y="2492"/>
                  </a:lnTo>
                  <a:cubicBezTo>
                    <a:pt x="302" y="2492"/>
                    <a:pt x="302" y="2492"/>
                    <a:pt x="302" y="2492"/>
                  </a:cubicBezTo>
                  <a:cubicBezTo>
                    <a:pt x="185" y="2492"/>
                    <a:pt x="101" y="2408"/>
                    <a:pt x="101" y="2308"/>
                  </a:cubicBezTo>
                  <a:cubicBezTo>
                    <a:pt x="101" y="837"/>
                    <a:pt x="101" y="837"/>
                    <a:pt x="101" y="837"/>
                  </a:cubicBezTo>
                  <a:cubicBezTo>
                    <a:pt x="1071" y="837"/>
                    <a:pt x="1071" y="837"/>
                    <a:pt x="1071" y="837"/>
                  </a:cubicBezTo>
                  <a:cubicBezTo>
                    <a:pt x="1105" y="837"/>
                    <a:pt x="1121" y="803"/>
                    <a:pt x="1121" y="787"/>
                  </a:cubicBezTo>
                  <a:cubicBezTo>
                    <a:pt x="1121" y="753"/>
                    <a:pt x="1105" y="720"/>
                    <a:pt x="1071" y="720"/>
                  </a:cubicBezTo>
                  <a:cubicBezTo>
                    <a:pt x="101" y="720"/>
                    <a:pt x="101" y="720"/>
                    <a:pt x="101" y="720"/>
                  </a:cubicBezTo>
                  <a:cubicBezTo>
                    <a:pt x="101" y="502"/>
                    <a:pt x="101" y="502"/>
                    <a:pt x="101" y="502"/>
                  </a:cubicBezTo>
                  <a:cubicBezTo>
                    <a:pt x="101" y="402"/>
                    <a:pt x="168" y="318"/>
                    <a:pt x="268" y="301"/>
                  </a:cubicBezTo>
                  <a:cubicBezTo>
                    <a:pt x="268" y="335"/>
                    <a:pt x="268" y="335"/>
                    <a:pt x="268" y="335"/>
                  </a:cubicBezTo>
                  <a:cubicBezTo>
                    <a:pt x="268" y="435"/>
                    <a:pt x="352" y="502"/>
                    <a:pt x="436" y="502"/>
                  </a:cubicBezTo>
                  <a:cubicBezTo>
                    <a:pt x="519" y="502"/>
                    <a:pt x="603" y="435"/>
                    <a:pt x="603" y="335"/>
                  </a:cubicBezTo>
                  <a:cubicBezTo>
                    <a:pt x="603" y="301"/>
                    <a:pt x="603" y="301"/>
                    <a:pt x="603" y="301"/>
                  </a:cubicBezTo>
                  <a:cubicBezTo>
                    <a:pt x="1138" y="301"/>
                    <a:pt x="1138" y="301"/>
                    <a:pt x="1138" y="301"/>
                  </a:cubicBezTo>
                  <a:cubicBezTo>
                    <a:pt x="1138" y="335"/>
                    <a:pt x="1138" y="335"/>
                    <a:pt x="1138" y="335"/>
                  </a:cubicBezTo>
                  <a:cubicBezTo>
                    <a:pt x="1138" y="435"/>
                    <a:pt x="1205" y="502"/>
                    <a:pt x="1306" y="502"/>
                  </a:cubicBezTo>
                  <a:cubicBezTo>
                    <a:pt x="1389" y="502"/>
                    <a:pt x="1456" y="435"/>
                    <a:pt x="1456" y="335"/>
                  </a:cubicBezTo>
                  <a:cubicBezTo>
                    <a:pt x="1456" y="301"/>
                    <a:pt x="1456" y="301"/>
                    <a:pt x="1456" y="301"/>
                  </a:cubicBezTo>
                  <a:cubicBezTo>
                    <a:pt x="2008" y="301"/>
                    <a:pt x="2008" y="301"/>
                    <a:pt x="2008" y="301"/>
                  </a:cubicBezTo>
                  <a:cubicBezTo>
                    <a:pt x="2008" y="335"/>
                    <a:pt x="2008" y="335"/>
                    <a:pt x="2008" y="335"/>
                  </a:cubicBezTo>
                  <a:cubicBezTo>
                    <a:pt x="2008" y="435"/>
                    <a:pt x="2075" y="502"/>
                    <a:pt x="2159" y="502"/>
                  </a:cubicBezTo>
                  <a:cubicBezTo>
                    <a:pt x="2259" y="502"/>
                    <a:pt x="2326" y="435"/>
                    <a:pt x="2326" y="335"/>
                  </a:cubicBezTo>
                  <a:cubicBezTo>
                    <a:pt x="2326" y="301"/>
                    <a:pt x="2326" y="301"/>
                    <a:pt x="2326" y="301"/>
                  </a:cubicBezTo>
                  <a:cubicBezTo>
                    <a:pt x="2427" y="318"/>
                    <a:pt x="2493" y="402"/>
                    <a:pt x="2493" y="502"/>
                  </a:cubicBezTo>
                  <a:cubicBezTo>
                    <a:pt x="2493" y="720"/>
                    <a:pt x="2493" y="720"/>
                    <a:pt x="2493" y="720"/>
                  </a:cubicBezTo>
                  <a:cubicBezTo>
                    <a:pt x="1523" y="720"/>
                    <a:pt x="1523" y="720"/>
                    <a:pt x="1523" y="720"/>
                  </a:cubicBezTo>
                  <a:cubicBezTo>
                    <a:pt x="1506" y="720"/>
                    <a:pt x="1473" y="753"/>
                    <a:pt x="1473" y="787"/>
                  </a:cubicBezTo>
                  <a:cubicBezTo>
                    <a:pt x="1473" y="803"/>
                    <a:pt x="1506" y="837"/>
                    <a:pt x="1523" y="837"/>
                  </a:cubicBezTo>
                  <a:cubicBezTo>
                    <a:pt x="2493" y="837"/>
                    <a:pt x="2493" y="837"/>
                    <a:pt x="2493" y="837"/>
                  </a:cubicBezTo>
                  <a:cubicBezTo>
                    <a:pt x="2493" y="2308"/>
                    <a:pt x="2493" y="2308"/>
                    <a:pt x="2493" y="2308"/>
                  </a:cubicBezTo>
                  <a:cubicBezTo>
                    <a:pt x="2493" y="2408"/>
                    <a:pt x="2409" y="2492"/>
                    <a:pt x="2309" y="24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14"/>
            <p:cNvSpPr/>
            <p:nvPr/>
          </p:nvSpPr>
          <p:spPr>
            <a:xfrm>
              <a:off x="823913" y="4965700"/>
              <a:ext cx="84137" cy="241300"/>
            </a:xfrm>
            <a:custGeom>
              <a:rect b="b" l="l" r="r" t="t"/>
              <a:pathLst>
                <a:path extrusionOk="0" h="670" w="235">
                  <a:moveTo>
                    <a:pt x="167" y="0"/>
                  </a:moveTo>
                  <a:lnTo>
                    <a:pt x="167" y="0"/>
                  </a:lnTo>
                  <a:cubicBezTo>
                    <a:pt x="50" y="0"/>
                    <a:pt x="50" y="0"/>
                    <a:pt x="50" y="0"/>
                  </a:cubicBezTo>
                  <a:cubicBezTo>
                    <a:pt x="33" y="0"/>
                    <a:pt x="0" y="18"/>
                    <a:pt x="0" y="51"/>
                  </a:cubicBezTo>
                  <a:cubicBezTo>
                    <a:pt x="0" y="84"/>
                    <a:pt x="33" y="101"/>
                    <a:pt x="50" y="101"/>
                  </a:cubicBezTo>
                  <a:cubicBezTo>
                    <a:pt x="117" y="101"/>
                    <a:pt x="117" y="101"/>
                    <a:pt x="117" y="101"/>
                  </a:cubicBezTo>
                  <a:cubicBezTo>
                    <a:pt x="117" y="619"/>
                    <a:pt x="117" y="619"/>
                    <a:pt x="117" y="619"/>
                  </a:cubicBezTo>
                  <a:cubicBezTo>
                    <a:pt x="117" y="652"/>
                    <a:pt x="150" y="669"/>
                    <a:pt x="167" y="669"/>
                  </a:cubicBezTo>
                  <a:cubicBezTo>
                    <a:pt x="201" y="669"/>
                    <a:pt x="234" y="652"/>
                    <a:pt x="234" y="619"/>
                  </a:cubicBezTo>
                  <a:cubicBezTo>
                    <a:pt x="234" y="51"/>
                    <a:pt x="234" y="51"/>
                    <a:pt x="234" y="51"/>
                  </a:cubicBezTo>
                  <a:cubicBezTo>
                    <a:pt x="234" y="18"/>
                    <a:pt x="201" y="0"/>
                    <a:pt x="167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14"/>
            <p:cNvSpPr/>
            <p:nvPr/>
          </p:nvSpPr>
          <p:spPr>
            <a:xfrm>
              <a:off x="950913" y="4965700"/>
              <a:ext cx="157162" cy="241300"/>
            </a:xfrm>
            <a:custGeom>
              <a:rect b="b" l="l" r="r" t="t"/>
              <a:pathLst>
                <a:path extrusionOk="0" h="670" w="436">
                  <a:moveTo>
                    <a:pt x="218" y="0"/>
                  </a:moveTo>
                  <a:lnTo>
                    <a:pt x="218" y="0"/>
                  </a:lnTo>
                  <a:cubicBezTo>
                    <a:pt x="100" y="0"/>
                    <a:pt x="0" y="101"/>
                    <a:pt x="0" y="217"/>
                  </a:cubicBezTo>
                  <a:cubicBezTo>
                    <a:pt x="0" y="334"/>
                    <a:pt x="100" y="435"/>
                    <a:pt x="218" y="435"/>
                  </a:cubicBezTo>
                  <a:cubicBezTo>
                    <a:pt x="235" y="435"/>
                    <a:pt x="251" y="435"/>
                    <a:pt x="268" y="435"/>
                  </a:cubicBezTo>
                  <a:cubicBezTo>
                    <a:pt x="218" y="518"/>
                    <a:pt x="151" y="585"/>
                    <a:pt x="151" y="585"/>
                  </a:cubicBezTo>
                  <a:cubicBezTo>
                    <a:pt x="134" y="602"/>
                    <a:pt x="134" y="619"/>
                    <a:pt x="151" y="652"/>
                  </a:cubicBezTo>
                  <a:cubicBezTo>
                    <a:pt x="151" y="669"/>
                    <a:pt x="168" y="669"/>
                    <a:pt x="184" y="669"/>
                  </a:cubicBezTo>
                  <a:cubicBezTo>
                    <a:pt x="201" y="669"/>
                    <a:pt x="201" y="669"/>
                    <a:pt x="218" y="652"/>
                  </a:cubicBezTo>
                  <a:cubicBezTo>
                    <a:pt x="218" y="652"/>
                    <a:pt x="402" y="518"/>
                    <a:pt x="435" y="250"/>
                  </a:cubicBezTo>
                  <a:cubicBezTo>
                    <a:pt x="435" y="250"/>
                    <a:pt x="435" y="234"/>
                    <a:pt x="435" y="217"/>
                  </a:cubicBezTo>
                  <a:cubicBezTo>
                    <a:pt x="435" y="101"/>
                    <a:pt x="335" y="0"/>
                    <a:pt x="218" y="0"/>
                  </a:cubicBezTo>
                  <a:close/>
                  <a:moveTo>
                    <a:pt x="218" y="334"/>
                  </a:moveTo>
                  <a:lnTo>
                    <a:pt x="218" y="334"/>
                  </a:lnTo>
                  <a:cubicBezTo>
                    <a:pt x="168" y="334"/>
                    <a:pt x="117" y="284"/>
                    <a:pt x="117" y="217"/>
                  </a:cubicBezTo>
                  <a:cubicBezTo>
                    <a:pt x="117" y="151"/>
                    <a:pt x="168" y="101"/>
                    <a:pt x="218" y="101"/>
                  </a:cubicBezTo>
                  <a:cubicBezTo>
                    <a:pt x="284" y="101"/>
                    <a:pt x="335" y="151"/>
                    <a:pt x="335" y="217"/>
                  </a:cubicBezTo>
                  <a:lnTo>
                    <a:pt x="335" y="234"/>
                  </a:lnTo>
                  <a:lnTo>
                    <a:pt x="335" y="234"/>
                  </a:lnTo>
                  <a:lnTo>
                    <a:pt x="335" y="234"/>
                  </a:lnTo>
                  <a:cubicBezTo>
                    <a:pt x="335" y="284"/>
                    <a:pt x="284" y="334"/>
                    <a:pt x="218" y="3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14"/>
            <p:cNvSpPr/>
            <p:nvPr/>
          </p:nvSpPr>
          <p:spPr>
            <a:xfrm>
              <a:off x="925513" y="5248275"/>
              <a:ext cx="157162" cy="187325"/>
            </a:xfrm>
            <a:custGeom>
              <a:rect b="b" l="l" r="r" t="t"/>
              <a:pathLst>
                <a:path extrusionOk="0" h="519" w="437">
                  <a:moveTo>
                    <a:pt x="402" y="368"/>
                  </a:moveTo>
                  <a:lnTo>
                    <a:pt x="402" y="368"/>
                  </a:lnTo>
                  <a:cubicBezTo>
                    <a:pt x="385" y="351"/>
                    <a:pt x="351" y="351"/>
                    <a:pt x="335" y="368"/>
                  </a:cubicBezTo>
                  <a:cubicBezTo>
                    <a:pt x="335" y="385"/>
                    <a:pt x="335" y="385"/>
                    <a:pt x="318" y="385"/>
                  </a:cubicBezTo>
                  <a:cubicBezTo>
                    <a:pt x="302" y="401"/>
                    <a:pt x="285" y="418"/>
                    <a:pt x="251" y="418"/>
                  </a:cubicBezTo>
                  <a:cubicBezTo>
                    <a:pt x="167" y="418"/>
                    <a:pt x="101" y="351"/>
                    <a:pt x="101" y="267"/>
                  </a:cubicBezTo>
                  <a:cubicBezTo>
                    <a:pt x="101" y="184"/>
                    <a:pt x="167" y="117"/>
                    <a:pt x="251" y="117"/>
                  </a:cubicBezTo>
                  <a:cubicBezTo>
                    <a:pt x="285" y="117"/>
                    <a:pt x="302" y="117"/>
                    <a:pt x="335" y="134"/>
                  </a:cubicBezTo>
                  <a:cubicBezTo>
                    <a:pt x="351" y="150"/>
                    <a:pt x="385" y="150"/>
                    <a:pt x="402" y="117"/>
                  </a:cubicBezTo>
                  <a:cubicBezTo>
                    <a:pt x="418" y="100"/>
                    <a:pt x="418" y="67"/>
                    <a:pt x="385" y="50"/>
                  </a:cubicBezTo>
                  <a:cubicBezTo>
                    <a:pt x="351" y="16"/>
                    <a:pt x="302" y="0"/>
                    <a:pt x="251" y="0"/>
                  </a:cubicBezTo>
                  <a:cubicBezTo>
                    <a:pt x="101" y="0"/>
                    <a:pt x="0" y="117"/>
                    <a:pt x="0" y="267"/>
                  </a:cubicBezTo>
                  <a:cubicBezTo>
                    <a:pt x="0" y="401"/>
                    <a:pt x="101" y="518"/>
                    <a:pt x="251" y="518"/>
                  </a:cubicBezTo>
                  <a:cubicBezTo>
                    <a:pt x="302" y="518"/>
                    <a:pt x="351" y="502"/>
                    <a:pt x="402" y="468"/>
                  </a:cubicBezTo>
                  <a:cubicBezTo>
                    <a:pt x="402" y="452"/>
                    <a:pt x="402" y="452"/>
                    <a:pt x="418" y="435"/>
                  </a:cubicBezTo>
                  <a:cubicBezTo>
                    <a:pt x="436" y="418"/>
                    <a:pt x="436" y="385"/>
                    <a:pt x="402" y="36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14"/>
            <p:cNvSpPr/>
            <p:nvPr/>
          </p:nvSpPr>
          <p:spPr>
            <a:xfrm>
              <a:off x="1125538" y="5248275"/>
              <a:ext cx="120650" cy="187325"/>
            </a:xfrm>
            <a:custGeom>
              <a:rect b="b" l="l" r="r" t="t"/>
              <a:pathLst>
                <a:path extrusionOk="0" h="519" w="336">
                  <a:moveTo>
                    <a:pt x="285" y="0"/>
                  </a:moveTo>
                  <a:lnTo>
                    <a:pt x="285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34" y="0"/>
                    <a:pt x="0" y="33"/>
                    <a:pt x="0" y="67"/>
                  </a:cubicBezTo>
                  <a:cubicBezTo>
                    <a:pt x="0" y="83"/>
                    <a:pt x="34" y="117"/>
                    <a:pt x="51" y="117"/>
                  </a:cubicBezTo>
                  <a:cubicBezTo>
                    <a:pt x="117" y="117"/>
                    <a:pt x="117" y="117"/>
                    <a:pt x="117" y="117"/>
                  </a:cubicBezTo>
                  <a:cubicBezTo>
                    <a:pt x="117" y="468"/>
                    <a:pt x="117" y="468"/>
                    <a:pt x="117" y="468"/>
                  </a:cubicBezTo>
                  <a:cubicBezTo>
                    <a:pt x="117" y="502"/>
                    <a:pt x="134" y="518"/>
                    <a:pt x="168" y="518"/>
                  </a:cubicBezTo>
                  <a:cubicBezTo>
                    <a:pt x="201" y="518"/>
                    <a:pt x="218" y="502"/>
                    <a:pt x="218" y="468"/>
                  </a:cubicBezTo>
                  <a:cubicBezTo>
                    <a:pt x="218" y="117"/>
                    <a:pt x="218" y="117"/>
                    <a:pt x="218" y="117"/>
                  </a:cubicBezTo>
                  <a:cubicBezTo>
                    <a:pt x="285" y="117"/>
                    <a:pt x="285" y="117"/>
                    <a:pt x="285" y="117"/>
                  </a:cubicBezTo>
                  <a:cubicBezTo>
                    <a:pt x="302" y="117"/>
                    <a:pt x="335" y="83"/>
                    <a:pt x="335" y="67"/>
                  </a:cubicBezTo>
                  <a:cubicBezTo>
                    <a:pt x="335" y="33"/>
                    <a:pt x="302" y="0"/>
                    <a:pt x="285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14"/>
            <p:cNvSpPr/>
            <p:nvPr/>
          </p:nvSpPr>
          <p:spPr>
            <a:xfrm>
              <a:off x="692150" y="5248275"/>
              <a:ext cx="180975" cy="187325"/>
            </a:xfrm>
            <a:custGeom>
              <a:rect b="b" l="l" r="r" t="t"/>
              <a:pathLst>
                <a:path extrusionOk="0" h="519" w="503">
                  <a:moveTo>
                    <a:pt x="251" y="0"/>
                  </a:moveTo>
                  <a:lnTo>
                    <a:pt x="251" y="0"/>
                  </a:lnTo>
                  <a:cubicBezTo>
                    <a:pt x="117" y="0"/>
                    <a:pt x="0" y="117"/>
                    <a:pt x="0" y="267"/>
                  </a:cubicBezTo>
                  <a:cubicBezTo>
                    <a:pt x="0" y="401"/>
                    <a:pt x="117" y="518"/>
                    <a:pt x="251" y="518"/>
                  </a:cubicBezTo>
                  <a:cubicBezTo>
                    <a:pt x="385" y="518"/>
                    <a:pt x="502" y="401"/>
                    <a:pt x="502" y="267"/>
                  </a:cubicBezTo>
                  <a:cubicBezTo>
                    <a:pt x="502" y="117"/>
                    <a:pt x="385" y="0"/>
                    <a:pt x="251" y="0"/>
                  </a:cubicBezTo>
                  <a:close/>
                  <a:moveTo>
                    <a:pt x="251" y="418"/>
                  </a:moveTo>
                  <a:lnTo>
                    <a:pt x="251" y="418"/>
                  </a:lnTo>
                  <a:cubicBezTo>
                    <a:pt x="167" y="418"/>
                    <a:pt x="100" y="351"/>
                    <a:pt x="100" y="267"/>
                  </a:cubicBezTo>
                  <a:cubicBezTo>
                    <a:pt x="100" y="184"/>
                    <a:pt x="167" y="117"/>
                    <a:pt x="251" y="117"/>
                  </a:cubicBezTo>
                  <a:cubicBezTo>
                    <a:pt x="334" y="117"/>
                    <a:pt x="401" y="184"/>
                    <a:pt x="401" y="267"/>
                  </a:cubicBezTo>
                  <a:cubicBezTo>
                    <a:pt x="401" y="351"/>
                    <a:pt x="334" y="418"/>
                    <a:pt x="251" y="4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3" name="Google Shape;443;p14"/>
          <p:cNvGrpSpPr/>
          <p:nvPr/>
        </p:nvGrpSpPr>
        <p:grpSpPr>
          <a:xfrm>
            <a:off x="4106382" y="5308737"/>
            <a:ext cx="2680616" cy="2680616"/>
            <a:chOff x="1595438" y="4532313"/>
            <a:chExt cx="946150" cy="946150"/>
          </a:xfrm>
        </p:grpSpPr>
        <p:sp>
          <p:nvSpPr>
            <p:cNvPr id="444" name="Google Shape;444;p14"/>
            <p:cNvSpPr/>
            <p:nvPr/>
          </p:nvSpPr>
          <p:spPr>
            <a:xfrm>
              <a:off x="1595438" y="4532313"/>
              <a:ext cx="946150" cy="946150"/>
            </a:xfrm>
            <a:custGeom>
              <a:rect b="b" l="l" r="r" t="t"/>
              <a:pathLst>
                <a:path extrusionOk="0" h="2627" w="2628">
                  <a:moveTo>
                    <a:pt x="2460" y="0"/>
                  </a:moveTo>
                  <a:lnTo>
                    <a:pt x="2460" y="0"/>
                  </a:lnTo>
                  <a:cubicBezTo>
                    <a:pt x="2393" y="0"/>
                    <a:pt x="2342" y="34"/>
                    <a:pt x="2309" y="84"/>
                  </a:cubicBezTo>
                  <a:cubicBezTo>
                    <a:pt x="2142" y="34"/>
                    <a:pt x="1958" y="0"/>
                    <a:pt x="1773" y="0"/>
                  </a:cubicBezTo>
                  <a:cubicBezTo>
                    <a:pt x="1573" y="0"/>
                    <a:pt x="1372" y="34"/>
                    <a:pt x="1171" y="117"/>
                  </a:cubicBezTo>
                  <a:cubicBezTo>
                    <a:pt x="820" y="251"/>
                    <a:pt x="418" y="251"/>
                    <a:pt x="67" y="117"/>
                  </a:cubicBezTo>
                  <a:cubicBezTo>
                    <a:pt x="51" y="101"/>
                    <a:pt x="34" y="101"/>
                    <a:pt x="17" y="117"/>
                  </a:cubicBezTo>
                  <a:cubicBezTo>
                    <a:pt x="0" y="117"/>
                    <a:pt x="0" y="134"/>
                    <a:pt x="0" y="151"/>
                  </a:cubicBezTo>
                  <a:cubicBezTo>
                    <a:pt x="0" y="2073"/>
                    <a:pt x="0" y="2073"/>
                    <a:pt x="0" y="2073"/>
                  </a:cubicBezTo>
                  <a:cubicBezTo>
                    <a:pt x="0" y="2107"/>
                    <a:pt x="0" y="2124"/>
                    <a:pt x="17" y="2124"/>
                  </a:cubicBezTo>
                  <a:cubicBezTo>
                    <a:pt x="218" y="2207"/>
                    <a:pt x="418" y="2241"/>
                    <a:pt x="619" y="2241"/>
                  </a:cubicBezTo>
                  <a:cubicBezTo>
                    <a:pt x="820" y="2241"/>
                    <a:pt x="1021" y="2207"/>
                    <a:pt x="1221" y="2124"/>
                  </a:cubicBezTo>
                  <a:cubicBezTo>
                    <a:pt x="1556" y="1990"/>
                    <a:pt x="1941" y="1990"/>
                    <a:pt x="2292" y="2124"/>
                  </a:cubicBezTo>
                  <a:cubicBezTo>
                    <a:pt x="2292" y="2575"/>
                    <a:pt x="2292" y="2575"/>
                    <a:pt x="2292" y="2575"/>
                  </a:cubicBezTo>
                  <a:cubicBezTo>
                    <a:pt x="2292" y="2609"/>
                    <a:pt x="2326" y="2626"/>
                    <a:pt x="2342" y="2626"/>
                  </a:cubicBezTo>
                  <a:cubicBezTo>
                    <a:pt x="2376" y="2626"/>
                    <a:pt x="2393" y="2609"/>
                    <a:pt x="2393" y="2575"/>
                  </a:cubicBezTo>
                  <a:cubicBezTo>
                    <a:pt x="2393" y="1355"/>
                    <a:pt x="2393" y="1355"/>
                    <a:pt x="2393" y="1355"/>
                  </a:cubicBezTo>
                  <a:cubicBezTo>
                    <a:pt x="2393" y="1322"/>
                    <a:pt x="2376" y="1305"/>
                    <a:pt x="2342" y="1305"/>
                  </a:cubicBezTo>
                  <a:cubicBezTo>
                    <a:pt x="2326" y="1305"/>
                    <a:pt x="2292" y="1322"/>
                    <a:pt x="2292" y="1355"/>
                  </a:cubicBezTo>
                  <a:cubicBezTo>
                    <a:pt x="2292" y="2006"/>
                    <a:pt x="2292" y="2006"/>
                    <a:pt x="2292" y="2006"/>
                  </a:cubicBezTo>
                  <a:cubicBezTo>
                    <a:pt x="2125" y="1939"/>
                    <a:pt x="1958" y="1923"/>
                    <a:pt x="1773" y="1923"/>
                  </a:cubicBezTo>
                  <a:cubicBezTo>
                    <a:pt x="1573" y="1923"/>
                    <a:pt x="1372" y="1957"/>
                    <a:pt x="1171" y="2040"/>
                  </a:cubicBezTo>
                  <a:cubicBezTo>
                    <a:pt x="820" y="2174"/>
                    <a:pt x="452" y="2174"/>
                    <a:pt x="100" y="2040"/>
                  </a:cubicBezTo>
                  <a:cubicBezTo>
                    <a:pt x="100" y="234"/>
                    <a:pt x="100" y="234"/>
                    <a:pt x="100" y="234"/>
                  </a:cubicBezTo>
                  <a:cubicBezTo>
                    <a:pt x="268" y="285"/>
                    <a:pt x="435" y="318"/>
                    <a:pt x="619" y="318"/>
                  </a:cubicBezTo>
                  <a:cubicBezTo>
                    <a:pt x="820" y="318"/>
                    <a:pt x="1021" y="285"/>
                    <a:pt x="1221" y="201"/>
                  </a:cubicBezTo>
                  <a:cubicBezTo>
                    <a:pt x="1556" y="67"/>
                    <a:pt x="1941" y="67"/>
                    <a:pt x="2292" y="201"/>
                  </a:cubicBezTo>
                  <a:cubicBezTo>
                    <a:pt x="2292" y="886"/>
                    <a:pt x="2292" y="886"/>
                    <a:pt x="2292" y="886"/>
                  </a:cubicBezTo>
                  <a:cubicBezTo>
                    <a:pt x="2292" y="920"/>
                    <a:pt x="2326" y="937"/>
                    <a:pt x="2342" y="937"/>
                  </a:cubicBezTo>
                  <a:cubicBezTo>
                    <a:pt x="2376" y="937"/>
                    <a:pt x="2393" y="920"/>
                    <a:pt x="2393" y="886"/>
                  </a:cubicBezTo>
                  <a:cubicBezTo>
                    <a:pt x="2393" y="151"/>
                    <a:pt x="2393" y="151"/>
                    <a:pt x="2393" y="151"/>
                  </a:cubicBezTo>
                  <a:cubicBezTo>
                    <a:pt x="2393" y="117"/>
                    <a:pt x="2426" y="101"/>
                    <a:pt x="2460" y="101"/>
                  </a:cubicBezTo>
                  <a:cubicBezTo>
                    <a:pt x="2493" y="101"/>
                    <a:pt x="2527" y="117"/>
                    <a:pt x="2527" y="151"/>
                  </a:cubicBezTo>
                  <a:cubicBezTo>
                    <a:pt x="2527" y="2575"/>
                    <a:pt x="2527" y="2575"/>
                    <a:pt x="2527" y="2575"/>
                  </a:cubicBezTo>
                  <a:cubicBezTo>
                    <a:pt x="2527" y="2609"/>
                    <a:pt x="2543" y="2626"/>
                    <a:pt x="2576" y="2626"/>
                  </a:cubicBezTo>
                  <a:cubicBezTo>
                    <a:pt x="2610" y="2626"/>
                    <a:pt x="2627" y="2609"/>
                    <a:pt x="2627" y="2575"/>
                  </a:cubicBezTo>
                  <a:cubicBezTo>
                    <a:pt x="2627" y="151"/>
                    <a:pt x="2627" y="151"/>
                    <a:pt x="2627" y="151"/>
                  </a:cubicBezTo>
                  <a:cubicBezTo>
                    <a:pt x="2627" y="67"/>
                    <a:pt x="2560" y="0"/>
                    <a:pt x="2460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14"/>
            <p:cNvSpPr/>
            <p:nvPr/>
          </p:nvSpPr>
          <p:spPr>
            <a:xfrm>
              <a:off x="2419350" y="4918075"/>
              <a:ext cx="36513" cy="36513"/>
            </a:xfrm>
            <a:custGeom>
              <a:rect b="b" l="l" r="r" t="t"/>
              <a:pathLst>
                <a:path extrusionOk="0" h="101" w="102">
                  <a:moveTo>
                    <a:pt x="50" y="0"/>
                  </a:moveTo>
                  <a:lnTo>
                    <a:pt x="50" y="0"/>
                  </a:lnTo>
                  <a:cubicBezTo>
                    <a:pt x="50" y="0"/>
                    <a:pt x="34" y="0"/>
                    <a:pt x="17" y="17"/>
                  </a:cubicBezTo>
                  <a:cubicBezTo>
                    <a:pt x="17" y="17"/>
                    <a:pt x="0" y="33"/>
                    <a:pt x="0" y="50"/>
                  </a:cubicBezTo>
                  <a:cubicBezTo>
                    <a:pt x="0" y="66"/>
                    <a:pt x="17" y="84"/>
                    <a:pt x="17" y="84"/>
                  </a:cubicBezTo>
                  <a:cubicBezTo>
                    <a:pt x="34" y="100"/>
                    <a:pt x="50" y="100"/>
                    <a:pt x="50" y="100"/>
                  </a:cubicBezTo>
                  <a:cubicBezTo>
                    <a:pt x="67" y="100"/>
                    <a:pt x="84" y="100"/>
                    <a:pt x="101" y="84"/>
                  </a:cubicBezTo>
                  <a:cubicBezTo>
                    <a:pt x="101" y="84"/>
                    <a:pt x="101" y="66"/>
                    <a:pt x="101" y="50"/>
                  </a:cubicBezTo>
                  <a:cubicBezTo>
                    <a:pt x="101" y="33"/>
                    <a:pt x="101" y="17"/>
                    <a:pt x="101" y="17"/>
                  </a:cubicBezTo>
                  <a:cubicBezTo>
                    <a:pt x="84" y="0"/>
                    <a:pt x="67" y="0"/>
                    <a:pt x="50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14"/>
            <p:cNvSpPr/>
            <p:nvPr/>
          </p:nvSpPr>
          <p:spPr>
            <a:xfrm>
              <a:off x="1847850" y="4670425"/>
              <a:ext cx="355600" cy="523875"/>
            </a:xfrm>
            <a:custGeom>
              <a:rect b="b" l="l" r="r" t="t"/>
              <a:pathLst>
                <a:path extrusionOk="0" h="1455" w="988">
                  <a:moveTo>
                    <a:pt x="870" y="786"/>
                  </a:moveTo>
                  <a:lnTo>
                    <a:pt x="870" y="786"/>
                  </a:lnTo>
                  <a:cubicBezTo>
                    <a:pt x="937" y="703"/>
                    <a:pt x="987" y="569"/>
                    <a:pt x="970" y="452"/>
                  </a:cubicBezTo>
                  <a:cubicBezTo>
                    <a:pt x="970" y="334"/>
                    <a:pt x="920" y="217"/>
                    <a:pt x="836" y="134"/>
                  </a:cubicBezTo>
                  <a:cubicBezTo>
                    <a:pt x="736" y="50"/>
                    <a:pt x="619" y="0"/>
                    <a:pt x="485" y="0"/>
                  </a:cubicBezTo>
                  <a:cubicBezTo>
                    <a:pt x="368" y="0"/>
                    <a:pt x="234" y="50"/>
                    <a:pt x="151" y="134"/>
                  </a:cubicBezTo>
                  <a:cubicBezTo>
                    <a:pt x="67" y="217"/>
                    <a:pt x="17" y="334"/>
                    <a:pt x="17" y="452"/>
                  </a:cubicBezTo>
                  <a:cubicBezTo>
                    <a:pt x="0" y="569"/>
                    <a:pt x="50" y="703"/>
                    <a:pt x="117" y="786"/>
                  </a:cubicBezTo>
                  <a:cubicBezTo>
                    <a:pt x="285" y="970"/>
                    <a:pt x="285" y="970"/>
                    <a:pt x="285" y="970"/>
                  </a:cubicBezTo>
                  <a:cubicBezTo>
                    <a:pt x="84" y="1203"/>
                    <a:pt x="84" y="1203"/>
                    <a:pt x="84" y="1203"/>
                  </a:cubicBezTo>
                  <a:cubicBezTo>
                    <a:pt x="67" y="1220"/>
                    <a:pt x="67" y="1254"/>
                    <a:pt x="67" y="1270"/>
                  </a:cubicBezTo>
                  <a:cubicBezTo>
                    <a:pt x="84" y="1287"/>
                    <a:pt x="100" y="1287"/>
                    <a:pt x="117" y="1287"/>
                  </a:cubicBezTo>
                  <a:cubicBezTo>
                    <a:pt x="218" y="1287"/>
                    <a:pt x="218" y="1287"/>
                    <a:pt x="218" y="1287"/>
                  </a:cubicBezTo>
                  <a:cubicBezTo>
                    <a:pt x="218" y="1404"/>
                    <a:pt x="218" y="1404"/>
                    <a:pt x="218" y="1404"/>
                  </a:cubicBezTo>
                  <a:cubicBezTo>
                    <a:pt x="218" y="1421"/>
                    <a:pt x="234" y="1438"/>
                    <a:pt x="267" y="1454"/>
                  </a:cubicBezTo>
                  <a:cubicBezTo>
                    <a:pt x="267" y="1454"/>
                    <a:pt x="267" y="1454"/>
                    <a:pt x="285" y="1454"/>
                  </a:cubicBezTo>
                  <a:cubicBezTo>
                    <a:pt x="285" y="1454"/>
                    <a:pt x="301" y="1438"/>
                    <a:pt x="318" y="1438"/>
                  </a:cubicBezTo>
                  <a:cubicBezTo>
                    <a:pt x="485" y="1220"/>
                    <a:pt x="485" y="1220"/>
                    <a:pt x="485" y="1220"/>
                  </a:cubicBezTo>
                  <a:cubicBezTo>
                    <a:pt x="669" y="1438"/>
                    <a:pt x="669" y="1438"/>
                    <a:pt x="669" y="1438"/>
                  </a:cubicBezTo>
                  <a:cubicBezTo>
                    <a:pt x="686" y="1438"/>
                    <a:pt x="703" y="1454"/>
                    <a:pt x="703" y="1454"/>
                  </a:cubicBezTo>
                  <a:cubicBezTo>
                    <a:pt x="719" y="1454"/>
                    <a:pt x="719" y="1454"/>
                    <a:pt x="719" y="1454"/>
                  </a:cubicBezTo>
                  <a:cubicBezTo>
                    <a:pt x="753" y="1438"/>
                    <a:pt x="753" y="1421"/>
                    <a:pt x="753" y="1404"/>
                  </a:cubicBezTo>
                  <a:cubicBezTo>
                    <a:pt x="753" y="1287"/>
                    <a:pt x="753" y="1287"/>
                    <a:pt x="753" y="1287"/>
                  </a:cubicBezTo>
                  <a:cubicBezTo>
                    <a:pt x="870" y="1287"/>
                    <a:pt x="870" y="1287"/>
                    <a:pt x="870" y="1287"/>
                  </a:cubicBezTo>
                  <a:cubicBezTo>
                    <a:pt x="887" y="1287"/>
                    <a:pt x="903" y="1287"/>
                    <a:pt x="920" y="1270"/>
                  </a:cubicBezTo>
                  <a:cubicBezTo>
                    <a:pt x="920" y="1254"/>
                    <a:pt x="920" y="1220"/>
                    <a:pt x="903" y="1203"/>
                  </a:cubicBezTo>
                  <a:cubicBezTo>
                    <a:pt x="703" y="970"/>
                    <a:pt x="703" y="970"/>
                    <a:pt x="703" y="970"/>
                  </a:cubicBezTo>
                  <a:cubicBezTo>
                    <a:pt x="870" y="786"/>
                    <a:pt x="870" y="786"/>
                    <a:pt x="870" y="786"/>
                  </a:cubicBezTo>
                  <a:close/>
                  <a:moveTo>
                    <a:pt x="753" y="201"/>
                  </a:moveTo>
                  <a:lnTo>
                    <a:pt x="753" y="201"/>
                  </a:lnTo>
                  <a:cubicBezTo>
                    <a:pt x="753" y="251"/>
                    <a:pt x="753" y="318"/>
                    <a:pt x="736" y="368"/>
                  </a:cubicBezTo>
                  <a:cubicBezTo>
                    <a:pt x="719" y="334"/>
                    <a:pt x="703" y="318"/>
                    <a:pt x="669" y="284"/>
                  </a:cubicBezTo>
                  <a:cubicBezTo>
                    <a:pt x="636" y="251"/>
                    <a:pt x="569" y="217"/>
                    <a:pt x="485" y="217"/>
                  </a:cubicBezTo>
                  <a:cubicBezTo>
                    <a:pt x="418" y="217"/>
                    <a:pt x="351" y="251"/>
                    <a:pt x="301" y="284"/>
                  </a:cubicBezTo>
                  <a:cubicBezTo>
                    <a:pt x="285" y="318"/>
                    <a:pt x="267" y="334"/>
                    <a:pt x="251" y="368"/>
                  </a:cubicBezTo>
                  <a:cubicBezTo>
                    <a:pt x="234" y="318"/>
                    <a:pt x="234" y="251"/>
                    <a:pt x="234" y="201"/>
                  </a:cubicBezTo>
                  <a:cubicBezTo>
                    <a:pt x="301" y="134"/>
                    <a:pt x="401" y="100"/>
                    <a:pt x="485" y="100"/>
                  </a:cubicBezTo>
                  <a:cubicBezTo>
                    <a:pt x="585" y="100"/>
                    <a:pt x="686" y="134"/>
                    <a:pt x="753" y="201"/>
                  </a:cubicBezTo>
                  <a:close/>
                  <a:moveTo>
                    <a:pt x="485" y="719"/>
                  </a:moveTo>
                  <a:lnTo>
                    <a:pt x="485" y="719"/>
                  </a:lnTo>
                  <a:cubicBezTo>
                    <a:pt x="368" y="585"/>
                    <a:pt x="368" y="585"/>
                    <a:pt x="368" y="585"/>
                  </a:cubicBezTo>
                  <a:cubicBezTo>
                    <a:pt x="318" y="519"/>
                    <a:pt x="318" y="418"/>
                    <a:pt x="385" y="368"/>
                  </a:cubicBezTo>
                  <a:cubicBezTo>
                    <a:pt x="418" y="334"/>
                    <a:pt x="452" y="318"/>
                    <a:pt x="485" y="318"/>
                  </a:cubicBezTo>
                  <a:cubicBezTo>
                    <a:pt x="535" y="318"/>
                    <a:pt x="569" y="334"/>
                    <a:pt x="602" y="368"/>
                  </a:cubicBezTo>
                  <a:cubicBezTo>
                    <a:pt x="669" y="418"/>
                    <a:pt x="669" y="519"/>
                    <a:pt x="619" y="585"/>
                  </a:cubicBezTo>
                  <a:lnTo>
                    <a:pt x="485" y="719"/>
                  </a:lnTo>
                  <a:close/>
                  <a:moveTo>
                    <a:pt x="200" y="719"/>
                  </a:moveTo>
                  <a:lnTo>
                    <a:pt x="200" y="719"/>
                  </a:lnTo>
                  <a:cubicBezTo>
                    <a:pt x="134" y="652"/>
                    <a:pt x="100" y="552"/>
                    <a:pt x="117" y="452"/>
                  </a:cubicBezTo>
                  <a:cubicBezTo>
                    <a:pt x="117" y="418"/>
                    <a:pt x="117" y="368"/>
                    <a:pt x="134" y="334"/>
                  </a:cubicBezTo>
                  <a:cubicBezTo>
                    <a:pt x="167" y="452"/>
                    <a:pt x="218" y="552"/>
                    <a:pt x="285" y="636"/>
                  </a:cubicBezTo>
                  <a:lnTo>
                    <a:pt x="418" y="803"/>
                  </a:lnTo>
                  <a:cubicBezTo>
                    <a:pt x="351" y="886"/>
                    <a:pt x="351" y="886"/>
                    <a:pt x="351" y="886"/>
                  </a:cubicBezTo>
                  <a:lnTo>
                    <a:pt x="200" y="719"/>
                  </a:lnTo>
                  <a:close/>
                  <a:moveTo>
                    <a:pt x="285" y="1187"/>
                  </a:moveTo>
                  <a:lnTo>
                    <a:pt x="285" y="1187"/>
                  </a:lnTo>
                  <a:cubicBezTo>
                    <a:pt x="234" y="1187"/>
                    <a:pt x="234" y="1187"/>
                    <a:pt x="234" y="1187"/>
                  </a:cubicBezTo>
                  <a:lnTo>
                    <a:pt x="703" y="636"/>
                  </a:lnTo>
                  <a:cubicBezTo>
                    <a:pt x="770" y="552"/>
                    <a:pt x="820" y="452"/>
                    <a:pt x="853" y="334"/>
                  </a:cubicBezTo>
                  <a:cubicBezTo>
                    <a:pt x="870" y="368"/>
                    <a:pt x="870" y="418"/>
                    <a:pt x="870" y="452"/>
                  </a:cubicBezTo>
                  <a:cubicBezTo>
                    <a:pt x="870" y="552"/>
                    <a:pt x="853" y="652"/>
                    <a:pt x="786" y="719"/>
                  </a:cubicBezTo>
                  <a:cubicBezTo>
                    <a:pt x="334" y="1254"/>
                    <a:pt x="334" y="1254"/>
                    <a:pt x="334" y="1254"/>
                  </a:cubicBezTo>
                  <a:cubicBezTo>
                    <a:pt x="334" y="1236"/>
                    <a:pt x="334" y="1236"/>
                    <a:pt x="334" y="1236"/>
                  </a:cubicBezTo>
                  <a:cubicBezTo>
                    <a:pt x="334" y="1220"/>
                    <a:pt x="301" y="1187"/>
                    <a:pt x="285" y="1187"/>
                  </a:cubicBezTo>
                  <a:close/>
                  <a:moveTo>
                    <a:pt x="703" y="1187"/>
                  </a:moveTo>
                  <a:lnTo>
                    <a:pt x="703" y="1187"/>
                  </a:lnTo>
                  <a:cubicBezTo>
                    <a:pt x="686" y="1187"/>
                    <a:pt x="652" y="1220"/>
                    <a:pt x="652" y="1236"/>
                  </a:cubicBezTo>
                  <a:cubicBezTo>
                    <a:pt x="652" y="1254"/>
                    <a:pt x="652" y="1254"/>
                    <a:pt x="652" y="1254"/>
                  </a:cubicBezTo>
                  <a:cubicBezTo>
                    <a:pt x="569" y="1136"/>
                    <a:pt x="569" y="1136"/>
                    <a:pt x="569" y="1136"/>
                  </a:cubicBezTo>
                  <a:cubicBezTo>
                    <a:pt x="636" y="1053"/>
                    <a:pt x="636" y="1053"/>
                    <a:pt x="636" y="1053"/>
                  </a:cubicBezTo>
                  <a:cubicBezTo>
                    <a:pt x="753" y="1187"/>
                    <a:pt x="753" y="1187"/>
                    <a:pt x="753" y="1187"/>
                  </a:cubicBezTo>
                  <a:lnTo>
                    <a:pt x="703" y="11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7" name="Google Shape;447;p14"/>
          <p:cNvGrpSpPr/>
          <p:nvPr/>
        </p:nvGrpSpPr>
        <p:grpSpPr>
          <a:xfrm>
            <a:off x="17423437" y="4438977"/>
            <a:ext cx="2958011" cy="3550376"/>
            <a:chOff x="5545138" y="5580063"/>
            <a:chExt cx="1228725" cy="1474787"/>
          </a:xfrm>
        </p:grpSpPr>
        <p:sp>
          <p:nvSpPr>
            <p:cNvPr id="448" name="Google Shape;448;p14"/>
            <p:cNvSpPr/>
            <p:nvPr/>
          </p:nvSpPr>
          <p:spPr>
            <a:xfrm>
              <a:off x="5545138" y="5580063"/>
              <a:ext cx="42862" cy="42862"/>
            </a:xfrm>
            <a:custGeom>
              <a:rect b="b" l="l" r="r" t="t"/>
              <a:pathLst>
                <a:path extrusionOk="0" h="118" w="118">
                  <a:moveTo>
                    <a:pt x="67" y="0"/>
                  </a:moveTo>
                  <a:lnTo>
                    <a:pt x="67" y="0"/>
                  </a:lnTo>
                  <a:cubicBezTo>
                    <a:pt x="50" y="0"/>
                    <a:pt x="33" y="0"/>
                    <a:pt x="16" y="17"/>
                  </a:cubicBezTo>
                  <a:cubicBezTo>
                    <a:pt x="16" y="17"/>
                    <a:pt x="0" y="33"/>
                    <a:pt x="0" y="50"/>
                  </a:cubicBezTo>
                  <a:cubicBezTo>
                    <a:pt x="0" y="67"/>
                    <a:pt x="16" y="83"/>
                    <a:pt x="16" y="100"/>
                  </a:cubicBezTo>
                  <a:cubicBezTo>
                    <a:pt x="33" y="100"/>
                    <a:pt x="50" y="117"/>
                    <a:pt x="67" y="117"/>
                  </a:cubicBezTo>
                  <a:cubicBezTo>
                    <a:pt x="83" y="117"/>
                    <a:pt x="100" y="100"/>
                    <a:pt x="100" y="100"/>
                  </a:cubicBezTo>
                  <a:cubicBezTo>
                    <a:pt x="117" y="83"/>
                    <a:pt x="117" y="67"/>
                    <a:pt x="117" y="50"/>
                  </a:cubicBezTo>
                  <a:cubicBezTo>
                    <a:pt x="117" y="33"/>
                    <a:pt x="117" y="17"/>
                    <a:pt x="100" y="17"/>
                  </a:cubicBezTo>
                  <a:cubicBezTo>
                    <a:pt x="100" y="0"/>
                    <a:pt x="83" y="0"/>
                    <a:pt x="67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14"/>
            <p:cNvSpPr/>
            <p:nvPr/>
          </p:nvSpPr>
          <p:spPr>
            <a:xfrm>
              <a:off x="5575300" y="6091238"/>
              <a:ext cx="963613" cy="963612"/>
            </a:xfrm>
            <a:custGeom>
              <a:rect b="b" l="l" r="r" t="t"/>
              <a:pathLst>
                <a:path extrusionOk="0" h="2677" w="2678">
                  <a:moveTo>
                    <a:pt x="2192" y="886"/>
                  </a:moveTo>
                  <a:lnTo>
                    <a:pt x="2192" y="886"/>
                  </a:lnTo>
                  <a:cubicBezTo>
                    <a:pt x="2158" y="870"/>
                    <a:pt x="2125" y="870"/>
                    <a:pt x="2091" y="886"/>
                  </a:cubicBezTo>
                  <a:cubicBezTo>
                    <a:pt x="2075" y="920"/>
                    <a:pt x="2075" y="953"/>
                    <a:pt x="2091" y="987"/>
                  </a:cubicBezTo>
                  <a:cubicBezTo>
                    <a:pt x="2510" y="1388"/>
                    <a:pt x="2510" y="1388"/>
                    <a:pt x="2510" y="1388"/>
                  </a:cubicBezTo>
                  <a:cubicBezTo>
                    <a:pt x="2543" y="1421"/>
                    <a:pt x="2543" y="1488"/>
                    <a:pt x="2510" y="1522"/>
                  </a:cubicBezTo>
                  <a:cubicBezTo>
                    <a:pt x="2476" y="1555"/>
                    <a:pt x="2409" y="1555"/>
                    <a:pt x="2376" y="1522"/>
                  </a:cubicBezTo>
                  <a:lnTo>
                    <a:pt x="2376" y="1522"/>
                  </a:lnTo>
                  <a:lnTo>
                    <a:pt x="2376" y="1522"/>
                  </a:lnTo>
                  <a:cubicBezTo>
                    <a:pt x="1154" y="301"/>
                    <a:pt x="1154" y="301"/>
                    <a:pt x="1154" y="301"/>
                  </a:cubicBezTo>
                  <a:lnTo>
                    <a:pt x="1154" y="301"/>
                  </a:lnTo>
                  <a:cubicBezTo>
                    <a:pt x="1154" y="284"/>
                    <a:pt x="1154" y="284"/>
                    <a:pt x="1154" y="284"/>
                  </a:cubicBezTo>
                  <a:cubicBezTo>
                    <a:pt x="1138" y="267"/>
                    <a:pt x="1121" y="251"/>
                    <a:pt x="1121" y="234"/>
                  </a:cubicBezTo>
                  <a:cubicBezTo>
                    <a:pt x="1121" y="200"/>
                    <a:pt x="1138" y="184"/>
                    <a:pt x="1154" y="167"/>
                  </a:cubicBezTo>
                  <a:cubicBezTo>
                    <a:pt x="1172" y="150"/>
                    <a:pt x="1188" y="134"/>
                    <a:pt x="1221" y="134"/>
                  </a:cubicBezTo>
                  <a:cubicBezTo>
                    <a:pt x="1238" y="134"/>
                    <a:pt x="1255" y="150"/>
                    <a:pt x="1272" y="167"/>
                  </a:cubicBezTo>
                  <a:cubicBezTo>
                    <a:pt x="1690" y="569"/>
                    <a:pt x="1690" y="569"/>
                    <a:pt x="1690" y="569"/>
                  </a:cubicBezTo>
                  <a:cubicBezTo>
                    <a:pt x="1707" y="585"/>
                    <a:pt x="1757" y="585"/>
                    <a:pt x="1774" y="569"/>
                  </a:cubicBezTo>
                  <a:cubicBezTo>
                    <a:pt x="1807" y="535"/>
                    <a:pt x="1807" y="502"/>
                    <a:pt x="1774" y="468"/>
                  </a:cubicBezTo>
                  <a:cubicBezTo>
                    <a:pt x="1372" y="67"/>
                    <a:pt x="1372" y="67"/>
                    <a:pt x="1372" y="67"/>
                  </a:cubicBezTo>
                  <a:cubicBezTo>
                    <a:pt x="1322" y="33"/>
                    <a:pt x="1272" y="0"/>
                    <a:pt x="1221" y="0"/>
                  </a:cubicBezTo>
                  <a:cubicBezTo>
                    <a:pt x="1154" y="0"/>
                    <a:pt x="1105" y="33"/>
                    <a:pt x="1054" y="67"/>
                  </a:cubicBezTo>
                  <a:cubicBezTo>
                    <a:pt x="1021" y="117"/>
                    <a:pt x="987" y="167"/>
                    <a:pt x="987" y="234"/>
                  </a:cubicBezTo>
                  <a:cubicBezTo>
                    <a:pt x="987" y="267"/>
                    <a:pt x="1004" y="318"/>
                    <a:pt x="1021" y="351"/>
                  </a:cubicBezTo>
                  <a:cubicBezTo>
                    <a:pt x="302" y="1689"/>
                    <a:pt x="302" y="1689"/>
                    <a:pt x="302" y="1689"/>
                  </a:cubicBezTo>
                  <a:cubicBezTo>
                    <a:pt x="268" y="1689"/>
                    <a:pt x="251" y="1673"/>
                    <a:pt x="218" y="1673"/>
                  </a:cubicBezTo>
                  <a:cubicBezTo>
                    <a:pt x="151" y="1673"/>
                    <a:pt x="101" y="1706"/>
                    <a:pt x="51" y="1739"/>
                  </a:cubicBezTo>
                  <a:cubicBezTo>
                    <a:pt x="17" y="1790"/>
                    <a:pt x="0" y="1840"/>
                    <a:pt x="0" y="1890"/>
                  </a:cubicBezTo>
                  <a:cubicBezTo>
                    <a:pt x="0" y="1957"/>
                    <a:pt x="17" y="2007"/>
                    <a:pt x="51" y="2057"/>
                  </a:cubicBezTo>
                  <a:cubicBezTo>
                    <a:pt x="619" y="2609"/>
                    <a:pt x="619" y="2609"/>
                    <a:pt x="619" y="2609"/>
                  </a:cubicBezTo>
                  <a:cubicBezTo>
                    <a:pt x="653" y="2660"/>
                    <a:pt x="720" y="2676"/>
                    <a:pt x="770" y="2676"/>
                  </a:cubicBezTo>
                  <a:cubicBezTo>
                    <a:pt x="820" y="2676"/>
                    <a:pt x="887" y="2660"/>
                    <a:pt x="920" y="2609"/>
                  </a:cubicBezTo>
                  <a:cubicBezTo>
                    <a:pt x="987" y="2542"/>
                    <a:pt x="1004" y="2442"/>
                    <a:pt x="970" y="2358"/>
                  </a:cubicBezTo>
                  <a:cubicBezTo>
                    <a:pt x="1105" y="2291"/>
                    <a:pt x="1105" y="2291"/>
                    <a:pt x="1105" y="2291"/>
                  </a:cubicBezTo>
                  <a:cubicBezTo>
                    <a:pt x="1288" y="2475"/>
                    <a:pt x="1288" y="2475"/>
                    <a:pt x="1288" y="2475"/>
                  </a:cubicBezTo>
                  <a:cubicBezTo>
                    <a:pt x="1322" y="2509"/>
                    <a:pt x="1372" y="2526"/>
                    <a:pt x="1422" y="2526"/>
                  </a:cubicBezTo>
                  <a:cubicBezTo>
                    <a:pt x="1456" y="2526"/>
                    <a:pt x="1489" y="2526"/>
                    <a:pt x="1523" y="2492"/>
                  </a:cubicBezTo>
                  <a:cubicBezTo>
                    <a:pt x="1824" y="2325"/>
                    <a:pt x="1824" y="2325"/>
                    <a:pt x="1824" y="2325"/>
                  </a:cubicBezTo>
                  <a:cubicBezTo>
                    <a:pt x="1874" y="2308"/>
                    <a:pt x="1908" y="2242"/>
                    <a:pt x="1924" y="2175"/>
                  </a:cubicBezTo>
                  <a:cubicBezTo>
                    <a:pt x="1924" y="2124"/>
                    <a:pt x="1908" y="2057"/>
                    <a:pt x="1857" y="2007"/>
                  </a:cubicBezTo>
                  <a:cubicBezTo>
                    <a:pt x="1774" y="1924"/>
                    <a:pt x="1774" y="1924"/>
                    <a:pt x="1774" y="1924"/>
                  </a:cubicBezTo>
                  <a:cubicBezTo>
                    <a:pt x="2326" y="1639"/>
                    <a:pt x="2326" y="1639"/>
                    <a:pt x="2326" y="1639"/>
                  </a:cubicBezTo>
                  <a:cubicBezTo>
                    <a:pt x="2359" y="1656"/>
                    <a:pt x="2393" y="1673"/>
                    <a:pt x="2443" y="1673"/>
                  </a:cubicBezTo>
                  <a:cubicBezTo>
                    <a:pt x="2493" y="1673"/>
                    <a:pt x="2560" y="1656"/>
                    <a:pt x="2593" y="1606"/>
                  </a:cubicBezTo>
                  <a:cubicBezTo>
                    <a:pt x="2677" y="1522"/>
                    <a:pt x="2677" y="1388"/>
                    <a:pt x="2593" y="1288"/>
                  </a:cubicBezTo>
                  <a:lnTo>
                    <a:pt x="2192" y="886"/>
                  </a:lnTo>
                  <a:close/>
                  <a:moveTo>
                    <a:pt x="887" y="2258"/>
                  </a:moveTo>
                  <a:lnTo>
                    <a:pt x="887" y="2258"/>
                  </a:lnTo>
                  <a:cubicBezTo>
                    <a:pt x="402" y="1773"/>
                    <a:pt x="402" y="1773"/>
                    <a:pt x="402" y="1773"/>
                  </a:cubicBezTo>
                  <a:cubicBezTo>
                    <a:pt x="1121" y="452"/>
                    <a:pt x="1121" y="452"/>
                    <a:pt x="1121" y="452"/>
                  </a:cubicBezTo>
                  <a:cubicBezTo>
                    <a:pt x="2225" y="1539"/>
                    <a:pt x="2225" y="1539"/>
                    <a:pt x="2225" y="1539"/>
                  </a:cubicBezTo>
                  <a:lnTo>
                    <a:pt x="887" y="2258"/>
                  </a:lnTo>
                  <a:close/>
                  <a:moveTo>
                    <a:pt x="837" y="2509"/>
                  </a:moveTo>
                  <a:lnTo>
                    <a:pt x="837" y="2509"/>
                  </a:lnTo>
                  <a:cubicBezTo>
                    <a:pt x="803" y="2559"/>
                    <a:pt x="736" y="2559"/>
                    <a:pt x="703" y="2509"/>
                  </a:cubicBezTo>
                  <a:cubicBezTo>
                    <a:pt x="151" y="1957"/>
                    <a:pt x="151" y="1957"/>
                    <a:pt x="151" y="1957"/>
                  </a:cubicBezTo>
                  <a:cubicBezTo>
                    <a:pt x="134" y="1940"/>
                    <a:pt x="117" y="1924"/>
                    <a:pt x="117" y="1890"/>
                  </a:cubicBezTo>
                  <a:cubicBezTo>
                    <a:pt x="117" y="1873"/>
                    <a:pt x="134" y="1857"/>
                    <a:pt x="151" y="1840"/>
                  </a:cubicBezTo>
                  <a:cubicBezTo>
                    <a:pt x="168" y="1823"/>
                    <a:pt x="184" y="1806"/>
                    <a:pt x="218" y="1806"/>
                  </a:cubicBezTo>
                  <a:cubicBezTo>
                    <a:pt x="234" y="1806"/>
                    <a:pt x="268" y="1823"/>
                    <a:pt x="284" y="1840"/>
                  </a:cubicBezTo>
                  <a:cubicBezTo>
                    <a:pt x="837" y="2392"/>
                    <a:pt x="837" y="2392"/>
                    <a:pt x="837" y="2392"/>
                  </a:cubicBezTo>
                  <a:lnTo>
                    <a:pt x="837" y="2392"/>
                  </a:lnTo>
                  <a:lnTo>
                    <a:pt x="837" y="2392"/>
                  </a:lnTo>
                  <a:cubicBezTo>
                    <a:pt x="870" y="2425"/>
                    <a:pt x="870" y="2475"/>
                    <a:pt x="837" y="2509"/>
                  </a:cubicBezTo>
                  <a:close/>
                  <a:moveTo>
                    <a:pt x="1774" y="2108"/>
                  </a:moveTo>
                  <a:lnTo>
                    <a:pt x="1774" y="2108"/>
                  </a:lnTo>
                  <a:cubicBezTo>
                    <a:pt x="1790" y="2124"/>
                    <a:pt x="1790" y="2141"/>
                    <a:pt x="1790" y="2158"/>
                  </a:cubicBezTo>
                  <a:cubicBezTo>
                    <a:pt x="1790" y="2191"/>
                    <a:pt x="1774" y="2208"/>
                    <a:pt x="1757" y="2224"/>
                  </a:cubicBezTo>
                  <a:cubicBezTo>
                    <a:pt x="1456" y="2392"/>
                    <a:pt x="1456" y="2392"/>
                    <a:pt x="1456" y="2392"/>
                  </a:cubicBezTo>
                  <a:cubicBezTo>
                    <a:pt x="1439" y="2409"/>
                    <a:pt x="1389" y="2392"/>
                    <a:pt x="1372" y="2375"/>
                  </a:cubicBezTo>
                  <a:cubicBezTo>
                    <a:pt x="1221" y="2224"/>
                    <a:pt x="1221" y="2224"/>
                    <a:pt x="1221" y="2224"/>
                  </a:cubicBezTo>
                  <a:cubicBezTo>
                    <a:pt x="1657" y="1991"/>
                    <a:pt x="1657" y="1991"/>
                    <a:pt x="1657" y="1991"/>
                  </a:cubicBezTo>
                  <a:lnTo>
                    <a:pt x="1774" y="210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14"/>
            <p:cNvSpPr/>
            <p:nvPr/>
          </p:nvSpPr>
          <p:spPr>
            <a:xfrm>
              <a:off x="6442075" y="5965825"/>
              <a:ext cx="174625" cy="265113"/>
            </a:xfrm>
            <a:custGeom>
              <a:rect b="b" l="l" r="r" t="t"/>
              <a:pathLst>
                <a:path extrusionOk="0" h="737" w="486">
                  <a:moveTo>
                    <a:pt x="485" y="251"/>
                  </a:moveTo>
                  <a:lnTo>
                    <a:pt x="485" y="251"/>
                  </a:lnTo>
                  <a:cubicBezTo>
                    <a:pt x="485" y="184"/>
                    <a:pt x="452" y="117"/>
                    <a:pt x="418" y="66"/>
                  </a:cubicBezTo>
                  <a:cubicBezTo>
                    <a:pt x="369" y="33"/>
                    <a:pt x="302" y="0"/>
                    <a:pt x="235" y="0"/>
                  </a:cubicBezTo>
                  <a:cubicBezTo>
                    <a:pt x="168" y="0"/>
                    <a:pt x="117" y="33"/>
                    <a:pt x="67" y="66"/>
                  </a:cubicBezTo>
                  <a:cubicBezTo>
                    <a:pt x="17" y="117"/>
                    <a:pt x="0" y="184"/>
                    <a:pt x="0" y="251"/>
                  </a:cubicBezTo>
                  <a:cubicBezTo>
                    <a:pt x="0" y="318"/>
                    <a:pt x="17" y="367"/>
                    <a:pt x="67" y="418"/>
                  </a:cubicBezTo>
                  <a:cubicBezTo>
                    <a:pt x="151" y="501"/>
                    <a:pt x="151" y="501"/>
                    <a:pt x="151" y="501"/>
                  </a:cubicBezTo>
                  <a:cubicBezTo>
                    <a:pt x="17" y="618"/>
                    <a:pt x="17" y="618"/>
                    <a:pt x="17" y="618"/>
                  </a:cubicBezTo>
                  <a:cubicBezTo>
                    <a:pt x="0" y="652"/>
                    <a:pt x="0" y="685"/>
                    <a:pt x="17" y="719"/>
                  </a:cubicBezTo>
                  <a:cubicBezTo>
                    <a:pt x="34" y="736"/>
                    <a:pt x="51" y="736"/>
                    <a:pt x="67" y="736"/>
                  </a:cubicBezTo>
                  <a:cubicBezTo>
                    <a:pt x="84" y="736"/>
                    <a:pt x="101" y="736"/>
                    <a:pt x="117" y="719"/>
                  </a:cubicBezTo>
                  <a:cubicBezTo>
                    <a:pt x="235" y="585"/>
                    <a:pt x="235" y="585"/>
                    <a:pt x="235" y="585"/>
                  </a:cubicBezTo>
                  <a:cubicBezTo>
                    <a:pt x="369" y="719"/>
                    <a:pt x="369" y="719"/>
                    <a:pt x="369" y="719"/>
                  </a:cubicBezTo>
                  <a:cubicBezTo>
                    <a:pt x="385" y="736"/>
                    <a:pt x="402" y="736"/>
                    <a:pt x="418" y="736"/>
                  </a:cubicBezTo>
                  <a:cubicBezTo>
                    <a:pt x="435" y="736"/>
                    <a:pt x="452" y="736"/>
                    <a:pt x="452" y="719"/>
                  </a:cubicBezTo>
                  <a:cubicBezTo>
                    <a:pt x="485" y="685"/>
                    <a:pt x="485" y="652"/>
                    <a:pt x="452" y="618"/>
                  </a:cubicBezTo>
                  <a:cubicBezTo>
                    <a:pt x="335" y="501"/>
                    <a:pt x="335" y="501"/>
                    <a:pt x="335" y="501"/>
                  </a:cubicBezTo>
                  <a:cubicBezTo>
                    <a:pt x="418" y="418"/>
                    <a:pt x="418" y="418"/>
                    <a:pt x="418" y="418"/>
                  </a:cubicBezTo>
                  <a:cubicBezTo>
                    <a:pt x="452" y="367"/>
                    <a:pt x="485" y="318"/>
                    <a:pt x="485" y="251"/>
                  </a:cubicBezTo>
                  <a:close/>
                  <a:moveTo>
                    <a:pt x="318" y="334"/>
                  </a:moveTo>
                  <a:lnTo>
                    <a:pt x="318" y="334"/>
                  </a:lnTo>
                  <a:cubicBezTo>
                    <a:pt x="235" y="401"/>
                    <a:pt x="235" y="401"/>
                    <a:pt x="235" y="401"/>
                  </a:cubicBezTo>
                  <a:cubicBezTo>
                    <a:pt x="151" y="334"/>
                    <a:pt x="151" y="334"/>
                    <a:pt x="151" y="334"/>
                  </a:cubicBezTo>
                  <a:cubicBezTo>
                    <a:pt x="134" y="300"/>
                    <a:pt x="117" y="284"/>
                    <a:pt x="117" y="251"/>
                  </a:cubicBezTo>
                  <a:cubicBezTo>
                    <a:pt x="117" y="217"/>
                    <a:pt x="134" y="184"/>
                    <a:pt x="151" y="167"/>
                  </a:cubicBezTo>
                  <a:cubicBezTo>
                    <a:pt x="184" y="150"/>
                    <a:pt x="201" y="133"/>
                    <a:pt x="235" y="133"/>
                  </a:cubicBezTo>
                  <a:cubicBezTo>
                    <a:pt x="268" y="133"/>
                    <a:pt x="302" y="150"/>
                    <a:pt x="318" y="167"/>
                  </a:cubicBezTo>
                  <a:cubicBezTo>
                    <a:pt x="335" y="184"/>
                    <a:pt x="351" y="217"/>
                    <a:pt x="351" y="251"/>
                  </a:cubicBezTo>
                  <a:cubicBezTo>
                    <a:pt x="351" y="284"/>
                    <a:pt x="335" y="300"/>
                    <a:pt x="318" y="33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14"/>
            <p:cNvSpPr/>
            <p:nvPr/>
          </p:nvSpPr>
          <p:spPr>
            <a:xfrm>
              <a:off x="6280150" y="5849938"/>
              <a:ext cx="493713" cy="493712"/>
            </a:xfrm>
            <a:custGeom>
              <a:rect b="b" l="l" r="r" t="t"/>
              <a:pathLst>
                <a:path extrusionOk="0" h="1373" w="1373">
                  <a:moveTo>
                    <a:pt x="687" y="0"/>
                  </a:moveTo>
                  <a:lnTo>
                    <a:pt x="687" y="0"/>
                  </a:lnTo>
                  <a:cubicBezTo>
                    <a:pt x="318" y="0"/>
                    <a:pt x="0" y="301"/>
                    <a:pt x="0" y="685"/>
                  </a:cubicBezTo>
                  <a:cubicBezTo>
                    <a:pt x="0" y="1070"/>
                    <a:pt x="318" y="1372"/>
                    <a:pt x="687" y="1372"/>
                  </a:cubicBezTo>
                  <a:cubicBezTo>
                    <a:pt x="1071" y="1372"/>
                    <a:pt x="1372" y="1070"/>
                    <a:pt x="1372" y="685"/>
                  </a:cubicBezTo>
                  <a:cubicBezTo>
                    <a:pt x="1372" y="301"/>
                    <a:pt x="1071" y="0"/>
                    <a:pt x="687" y="0"/>
                  </a:cubicBezTo>
                  <a:close/>
                  <a:moveTo>
                    <a:pt x="687" y="1238"/>
                  </a:moveTo>
                  <a:lnTo>
                    <a:pt x="687" y="1238"/>
                  </a:lnTo>
                  <a:cubicBezTo>
                    <a:pt x="385" y="1238"/>
                    <a:pt x="134" y="987"/>
                    <a:pt x="134" y="685"/>
                  </a:cubicBezTo>
                  <a:cubicBezTo>
                    <a:pt x="134" y="384"/>
                    <a:pt x="385" y="133"/>
                    <a:pt x="687" y="133"/>
                  </a:cubicBezTo>
                  <a:cubicBezTo>
                    <a:pt x="1004" y="133"/>
                    <a:pt x="1255" y="384"/>
                    <a:pt x="1255" y="685"/>
                  </a:cubicBezTo>
                  <a:cubicBezTo>
                    <a:pt x="1255" y="987"/>
                    <a:pt x="1004" y="1238"/>
                    <a:pt x="687" y="123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14"/>
            <p:cNvSpPr/>
            <p:nvPr/>
          </p:nvSpPr>
          <p:spPr>
            <a:xfrm>
              <a:off x="6527800" y="6399213"/>
              <a:ext cx="174625" cy="90487"/>
            </a:xfrm>
            <a:custGeom>
              <a:rect b="b" l="l" r="r" t="t"/>
              <a:pathLst>
                <a:path extrusionOk="0" h="252" w="486">
                  <a:moveTo>
                    <a:pt x="401" y="0"/>
                  </a:moveTo>
                  <a:lnTo>
                    <a:pt x="401" y="0"/>
                  </a:lnTo>
                  <a:cubicBezTo>
                    <a:pt x="49" y="117"/>
                    <a:pt x="49" y="117"/>
                    <a:pt x="49" y="117"/>
                  </a:cubicBezTo>
                  <a:cubicBezTo>
                    <a:pt x="16" y="134"/>
                    <a:pt x="0" y="167"/>
                    <a:pt x="16" y="201"/>
                  </a:cubicBezTo>
                  <a:cubicBezTo>
                    <a:pt x="16" y="234"/>
                    <a:pt x="49" y="251"/>
                    <a:pt x="67" y="251"/>
                  </a:cubicBezTo>
                  <a:cubicBezTo>
                    <a:pt x="83" y="251"/>
                    <a:pt x="83" y="251"/>
                    <a:pt x="83" y="251"/>
                  </a:cubicBezTo>
                  <a:cubicBezTo>
                    <a:pt x="434" y="134"/>
                    <a:pt x="434" y="134"/>
                    <a:pt x="434" y="134"/>
                  </a:cubicBezTo>
                  <a:cubicBezTo>
                    <a:pt x="468" y="117"/>
                    <a:pt x="485" y="83"/>
                    <a:pt x="485" y="50"/>
                  </a:cubicBezTo>
                  <a:cubicBezTo>
                    <a:pt x="468" y="17"/>
                    <a:pt x="434" y="0"/>
                    <a:pt x="401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14"/>
            <p:cNvSpPr/>
            <p:nvPr/>
          </p:nvSpPr>
          <p:spPr>
            <a:xfrm>
              <a:off x="6135688" y="5922963"/>
              <a:ext cx="96837" cy="174625"/>
            </a:xfrm>
            <a:custGeom>
              <a:rect b="b" l="l" r="r" t="t"/>
              <a:pathLst>
                <a:path extrusionOk="0" h="486" w="269">
                  <a:moveTo>
                    <a:pt x="50" y="485"/>
                  </a:moveTo>
                  <a:lnTo>
                    <a:pt x="50" y="485"/>
                  </a:lnTo>
                  <a:cubicBezTo>
                    <a:pt x="67" y="485"/>
                    <a:pt x="67" y="485"/>
                    <a:pt x="84" y="485"/>
                  </a:cubicBezTo>
                  <a:cubicBezTo>
                    <a:pt x="101" y="485"/>
                    <a:pt x="134" y="469"/>
                    <a:pt x="134" y="436"/>
                  </a:cubicBezTo>
                  <a:cubicBezTo>
                    <a:pt x="251" y="101"/>
                    <a:pt x="251" y="101"/>
                    <a:pt x="251" y="101"/>
                  </a:cubicBezTo>
                  <a:cubicBezTo>
                    <a:pt x="268" y="51"/>
                    <a:pt x="251" y="17"/>
                    <a:pt x="218" y="17"/>
                  </a:cubicBezTo>
                  <a:cubicBezTo>
                    <a:pt x="167" y="0"/>
                    <a:pt x="134" y="17"/>
                    <a:pt x="134" y="51"/>
                  </a:cubicBezTo>
                  <a:cubicBezTo>
                    <a:pt x="17" y="402"/>
                    <a:pt x="17" y="402"/>
                    <a:pt x="17" y="402"/>
                  </a:cubicBezTo>
                  <a:cubicBezTo>
                    <a:pt x="0" y="436"/>
                    <a:pt x="17" y="469"/>
                    <a:pt x="50" y="48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14"/>
            <p:cNvSpPr/>
            <p:nvPr/>
          </p:nvSpPr>
          <p:spPr>
            <a:xfrm>
              <a:off x="6249988" y="6332538"/>
              <a:ext cx="49212" cy="42862"/>
            </a:xfrm>
            <a:custGeom>
              <a:rect b="b" l="l" r="r" t="t"/>
              <a:pathLst>
                <a:path extrusionOk="0" h="118" w="135">
                  <a:moveTo>
                    <a:pt x="67" y="117"/>
                  </a:moveTo>
                  <a:lnTo>
                    <a:pt x="67" y="117"/>
                  </a:lnTo>
                  <a:cubicBezTo>
                    <a:pt x="83" y="117"/>
                    <a:pt x="101" y="117"/>
                    <a:pt x="117" y="100"/>
                  </a:cubicBezTo>
                  <a:cubicBezTo>
                    <a:pt x="117" y="100"/>
                    <a:pt x="134" y="83"/>
                    <a:pt x="134" y="67"/>
                  </a:cubicBezTo>
                  <a:cubicBezTo>
                    <a:pt x="134" y="50"/>
                    <a:pt x="117" y="34"/>
                    <a:pt x="117" y="16"/>
                  </a:cubicBezTo>
                  <a:cubicBezTo>
                    <a:pt x="101" y="0"/>
                    <a:pt x="83" y="0"/>
                    <a:pt x="67" y="0"/>
                  </a:cubicBezTo>
                  <a:cubicBezTo>
                    <a:pt x="50" y="0"/>
                    <a:pt x="34" y="0"/>
                    <a:pt x="16" y="16"/>
                  </a:cubicBezTo>
                  <a:cubicBezTo>
                    <a:pt x="0" y="34"/>
                    <a:pt x="0" y="50"/>
                    <a:pt x="0" y="67"/>
                  </a:cubicBezTo>
                  <a:cubicBezTo>
                    <a:pt x="0" y="83"/>
                    <a:pt x="0" y="100"/>
                    <a:pt x="16" y="100"/>
                  </a:cubicBezTo>
                  <a:cubicBezTo>
                    <a:pt x="34" y="117"/>
                    <a:pt x="50" y="117"/>
                    <a:pt x="67" y="11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5" name="Google Shape;455;p14"/>
          <p:cNvSpPr txBox="1"/>
          <p:nvPr/>
        </p:nvSpPr>
        <p:spPr>
          <a:xfrm>
            <a:off x="3895388" y="10344921"/>
            <a:ext cx="31072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To get your company’s name out there, you need to make sure.</a:t>
            </a:r>
            <a:endParaRPr/>
          </a:p>
        </p:txBody>
      </p:sp>
      <p:sp>
        <p:nvSpPr>
          <p:cNvPr id="456" name="Google Shape;456;p14"/>
          <p:cNvSpPr/>
          <p:nvPr/>
        </p:nvSpPr>
        <p:spPr>
          <a:xfrm>
            <a:off x="3958492" y="9617899"/>
            <a:ext cx="298102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Flag</a:t>
            </a:r>
            <a:endParaRPr sz="54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457" name="Google Shape;457;p14"/>
          <p:cNvSpPr/>
          <p:nvPr/>
        </p:nvSpPr>
        <p:spPr>
          <a:xfrm>
            <a:off x="4898311" y="8563234"/>
            <a:ext cx="1101385" cy="938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>
                <a:solidFill>
                  <a:schemeClr val="accent2"/>
                </a:solidFill>
                <a:latin typeface="Roboto Medium"/>
                <a:ea typeface="Roboto Medium"/>
                <a:cs typeface="Roboto Medium"/>
                <a:sym typeface="Roboto Medium"/>
              </a:rPr>
              <a:t>01</a:t>
            </a:r>
            <a:endParaRPr/>
          </a:p>
        </p:txBody>
      </p:sp>
      <p:sp>
        <p:nvSpPr>
          <p:cNvPr id="458" name="Google Shape;458;p14"/>
          <p:cNvSpPr txBox="1"/>
          <p:nvPr/>
        </p:nvSpPr>
        <p:spPr>
          <a:xfrm>
            <a:off x="17159264" y="10344921"/>
            <a:ext cx="31072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To get your company’s name out there, you need to make sure.</a:t>
            </a:r>
            <a:endParaRPr/>
          </a:p>
        </p:txBody>
      </p:sp>
      <p:sp>
        <p:nvSpPr>
          <p:cNvPr id="459" name="Google Shape;459;p14"/>
          <p:cNvSpPr/>
          <p:nvPr/>
        </p:nvSpPr>
        <p:spPr>
          <a:xfrm>
            <a:off x="17222369" y="9617899"/>
            <a:ext cx="298102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Support</a:t>
            </a:r>
            <a:endParaRPr sz="54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460" name="Google Shape;460;p14"/>
          <p:cNvSpPr/>
          <p:nvPr/>
        </p:nvSpPr>
        <p:spPr>
          <a:xfrm>
            <a:off x="18162188" y="8563234"/>
            <a:ext cx="1101385" cy="938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>
                <a:solidFill>
                  <a:schemeClr val="accent4"/>
                </a:solidFill>
                <a:latin typeface="Roboto Medium"/>
                <a:ea typeface="Roboto Medium"/>
                <a:cs typeface="Roboto Medium"/>
                <a:sym typeface="Roboto Medium"/>
              </a:rPr>
              <a:t>02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oogle Shape;465;p15"/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66" name="Google Shape;466;p15"/>
            <p:cNvSpPr txBox="1"/>
            <p:nvPr/>
          </p:nvSpPr>
          <p:spPr>
            <a:xfrm>
              <a:off x="3709617" y="861425"/>
              <a:ext cx="1695849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80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Breast Cancer Day Infographics</a:t>
              </a:r>
              <a:endParaRPr/>
            </a:p>
          </p:txBody>
        </p:sp>
        <p:sp>
          <p:nvSpPr>
            <p:cNvPr id="467" name="Google Shape;467;p15"/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Marketing is the study and management of exchange relationships. Marketing is the business process of creating relationships with and satisfying customers.</a:t>
              </a:r>
              <a:endParaRPr/>
            </a:p>
          </p:txBody>
        </p:sp>
      </p:grpSp>
      <p:sp>
        <p:nvSpPr>
          <p:cNvPr id="468" name="Google Shape;468;p15"/>
          <p:cNvSpPr txBox="1"/>
          <p:nvPr/>
        </p:nvSpPr>
        <p:spPr>
          <a:xfrm>
            <a:off x="24884744" y="1338943"/>
            <a:ext cx="18473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9" name="Google Shape;469;p15"/>
          <p:cNvGrpSpPr/>
          <p:nvPr/>
        </p:nvGrpSpPr>
        <p:grpSpPr>
          <a:xfrm>
            <a:off x="8669653" y="4510902"/>
            <a:ext cx="6918966" cy="5922454"/>
            <a:chOff x="6013450" y="4645025"/>
            <a:chExt cx="969963" cy="830263"/>
          </a:xfrm>
        </p:grpSpPr>
        <p:sp>
          <p:nvSpPr>
            <p:cNvPr id="470" name="Google Shape;470;p15"/>
            <p:cNvSpPr/>
            <p:nvPr/>
          </p:nvSpPr>
          <p:spPr>
            <a:xfrm>
              <a:off x="6013450" y="4645025"/>
              <a:ext cx="968375" cy="830263"/>
            </a:xfrm>
            <a:custGeom>
              <a:rect b="b" l="l" r="r" t="t"/>
              <a:pathLst>
                <a:path extrusionOk="0" h="2306" w="2692">
                  <a:moveTo>
                    <a:pt x="2691" y="541"/>
                  </a:moveTo>
                  <a:lnTo>
                    <a:pt x="2691" y="541"/>
                  </a:lnTo>
                  <a:cubicBezTo>
                    <a:pt x="2691" y="1295"/>
                    <a:pt x="2691" y="1295"/>
                    <a:pt x="2691" y="1295"/>
                  </a:cubicBezTo>
                  <a:cubicBezTo>
                    <a:pt x="2691" y="1593"/>
                    <a:pt x="2449" y="1836"/>
                    <a:pt x="2150" y="1836"/>
                  </a:cubicBezTo>
                  <a:cubicBezTo>
                    <a:pt x="1523" y="1836"/>
                    <a:pt x="1523" y="1836"/>
                    <a:pt x="1523" y="1836"/>
                  </a:cubicBezTo>
                  <a:cubicBezTo>
                    <a:pt x="1467" y="1836"/>
                    <a:pt x="1410" y="1878"/>
                    <a:pt x="1395" y="1935"/>
                  </a:cubicBezTo>
                  <a:cubicBezTo>
                    <a:pt x="1253" y="2305"/>
                    <a:pt x="925" y="2291"/>
                    <a:pt x="811" y="2277"/>
                  </a:cubicBezTo>
                  <a:cubicBezTo>
                    <a:pt x="797" y="2277"/>
                    <a:pt x="797" y="2263"/>
                    <a:pt x="797" y="2263"/>
                  </a:cubicBezTo>
                  <a:cubicBezTo>
                    <a:pt x="968" y="2220"/>
                    <a:pt x="1011" y="2106"/>
                    <a:pt x="1025" y="2007"/>
                  </a:cubicBezTo>
                  <a:cubicBezTo>
                    <a:pt x="1039" y="1907"/>
                    <a:pt x="968" y="1836"/>
                    <a:pt x="883" y="1836"/>
                  </a:cubicBezTo>
                  <a:cubicBezTo>
                    <a:pt x="541" y="1836"/>
                    <a:pt x="541" y="1836"/>
                    <a:pt x="541" y="1836"/>
                  </a:cubicBezTo>
                  <a:cubicBezTo>
                    <a:pt x="242" y="1836"/>
                    <a:pt x="0" y="1593"/>
                    <a:pt x="0" y="1295"/>
                  </a:cubicBezTo>
                  <a:cubicBezTo>
                    <a:pt x="0" y="541"/>
                    <a:pt x="0" y="541"/>
                    <a:pt x="0" y="541"/>
                  </a:cubicBezTo>
                  <a:cubicBezTo>
                    <a:pt x="0" y="242"/>
                    <a:pt x="242" y="0"/>
                    <a:pt x="541" y="0"/>
                  </a:cubicBezTo>
                  <a:cubicBezTo>
                    <a:pt x="2150" y="0"/>
                    <a:pt x="2150" y="0"/>
                    <a:pt x="2150" y="0"/>
                  </a:cubicBezTo>
                  <a:cubicBezTo>
                    <a:pt x="2449" y="0"/>
                    <a:pt x="2691" y="242"/>
                    <a:pt x="2691" y="541"/>
                  </a:cubicBezTo>
                </a:path>
              </a:pathLst>
            </a:custGeom>
            <a:solidFill>
              <a:srgbClr val="E6EE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15"/>
            <p:cNvSpPr/>
            <p:nvPr/>
          </p:nvSpPr>
          <p:spPr>
            <a:xfrm>
              <a:off x="6731000" y="4645025"/>
              <a:ext cx="252413" cy="661988"/>
            </a:xfrm>
            <a:custGeom>
              <a:rect b="b" l="l" r="r" t="t"/>
              <a:pathLst>
                <a:path extrusionOk="0" h="1837" w="699">
                  <a:moveTo>
                    <a:pt x="157" y="0"/>
                  </a:moveTo>
                  <a:lnTo>
                    <a:pt x="157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299" y="0"/>
                    <a:pt x="541" y="242"/>
                    <a:pt x="541" y="541"/>
                  </a:cubicBezTo>
                  <a:cubicBezTo>
                    <a:pt x="541" y="1295"/>
                    <a:pt x="541" y="1295"/>
                    <a:pt x="541" y="1295"/>
                  </a:cubicBezTo>
                  <a:cubicBezTo>
                    <a:pt x="541" y="1593"/>
                    <a:pt x="299" y="1836"/>
                    <a:pt x="0" y="1836"/>
                  </a:cubicBezTo>
                  <a:cubicBezTo>
                    <a:pt x="157" y="1836"/>
                    <a:pt x="157" y="1836"/>
                    <a:pt x="157" y="1836"/>
                  </a:cubicBezTo>
                  <a:cubicBezTo>
                    <a:pt x="456" y="1836"/>
                    <a:pt x="698" y="1593"/>
                    <a:pt x="698" y="1295"/>
                  </a:cubicBezTo>
                  <a:cubicBezTo>
                    <a:pt x="698" y="541"/>
                    <a:pt x="698" y="541"/>
                    <a:pt x="698" y="541"/>
                  </a:cubicBezTo>
                  <a:cubicBezTo>
                    <a:pt x="698" y="242"/>
                    <a:pt x="456" y="0"/>
                    <a:pt x="157" y="0"/>
                  </a:cubicBezTo>
                </a:path>
              </a:pathLst>
            </a:custGeom>
            <a:solidFill>
              <a:srgbClr val="CFDDE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6494463" y="5121275"/>
              <a:ext cx="139700" cy="117475"/>
            </a:xfrm>
            <a:custGeom>
              <a:rect b="b" l="l" r="r" t="t"/>
              <a:pathLst>
                <a:path extrusionOk="0" h="328" w="386">
                  <a:moveTo>
                    <a:pt x="299" y="313"/>
                  </a:moveTo>
                  <a:lnTo>
                    <a:pt x="299" y="313"/>
                  </a:lnTo>
                  <a:cubicBezTo>
                    <a:pt x="257" y="299"/>
                    <a:pt x="143" y="213"/>
                    <a:pt x="0" y="114"/>
                  </a:cubicBezTo>
                  <a:cubicBezTo>
                    <a:pt x="29" y="85"/>
                    <a:pt x="114" y="14"/>
                    <a:pt x="129" y="0"/>
                  </a:cubicBezTo>
                  <a:cubicBezTo>
                    <a:pt x="242" y="85"/>
                    <a:pt x="342" y="156"/>
                    <a:pt x="385" y="171"/>
                  </a:cubicBezTo>
                  <a:lnTo>
                    <a:pt x="385" y="185"/>
                  </a:lnTo>
                  <a:cubicBezTo>
                    <a:pt x="370" y="213"/>
                    <a:pt x="328" y="285"/>
                    <a:pt x="314" y="313"/>
                  </a:cubicBezTo>
                  <a:cubicBezTo>
                    <a:pt x="299" y="313"/>
                    <a:pt x="299" y="327"/>
                    <a:pt x="299" y="313"/>
                  </a:cubicBezTo>
                </a:path>
              </a:pathLst>
            </a:custGeom>
            <a:solidFill>
              <a:srgbClr val="DB2B8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6330950" y="4732338"/>
              <a:ext cx="333375" cy="508000"/>
            </a:xfrm>
            <a:custGeom>
              <a:rect b="b" l="l" r="r" t="t"/>
              <a:pathLst>
                <a:path extrusionOk="0" h="1409" w="926">
                  <a:moveTo>
                    <a:pt x="712" y="86"/>
                  </a:moveTo>
                  <a:lnTo>
                    <a:pt x="712" y="86"/>
                  </a:lnTo>
                  <a:cubicBezTo>
                    <a:pt x="555" y="0"/>
                    <a:pt x="370" y="0"/>
                    <a:pt x="213" y="86"/>
                  </a:cubicBezTo>
                  <a:cubicBezTo>
                    <a:pt x="42" y="199"/>
                    <a:pt x="0" y="384"/>
                    <a:pt x="0" y="513"/>
                  </a:cubicBezTo>
                  <a:cubicBezTo>
                    <a:pt x="0" y="698"/>
                    <a:pt x="113" y="882"/>
                    <a:pt x="327" y="1081"/>
                  </a:cubicBezTo>
                  <a:cubicBezTo>
                    <a:pt x="227" y="1166"/>
                    <a:pt x="128" y="1237"/>
                    <a:pt x="85" y="1252"/>
                  </a:cubicBezTo>
                  <a:lnTo>
                    <a:pt x="85" y="1266"/>
                  </a:lnTo>
                  <a:cubicBezTo>
                    <a:pt x="156" y="1394"/>
                    <a:pt x="156" y="1394"/>
                    <a:pt x="156" y="1394"/>
                  </a:cubicBezTo>
                  <a:cubicBezTo>
                    <a:pt x="170" y="1394"/>
                    <a:pt x="170" y="1408"/>
                    <a:pt x="170" y="1394"/>
                  </a:cubicBezTo>
                  <a:cubicBezTo>
                    <a:pt x="427" y="1237"/>
                    <a:pt x="925" y="853"/>
                    <a:pt x="925" y="513"/>
                  </a:cubicBezTo>
                  <a:cubicBezTo>
                    <a:pt x="925" y="384"/>
                    <a:pt x="882" y="199"/>
                    <a:pt x="712" y="86"/>
                  </a:cubicBezTo>
                  <a:close/>
                  <a:moveTo>
                    <a:pt x="655" y="755"/>
                  </a:moveTo>
                  <a:lnTo>
                    <a:pt x="655" y="755"/>
                  </a:lnTo>
                  <a:cubicBezTo>
                    <a:pt x="612" y="825"/>
                    <a:pt x="541" y="896"/>
                    <a:pt x="455" y="981"/>
                  </a:cubicBezTo>
                  <a:cubicBezTo>
                    <a:pt x="327" y="853"/>
                    <a:pt x="170" y="683"/>
                    <a:pt x="170" y="513"/>
                  </a:cubicBezTo>
                  <a:cubicBezTo>
                    <a:pt x="170" y="299"/>
                    <a:pt x="299" y="185"/>
                    <a:pt x="455" y="185"/>
                  </a:cubicBezTo>
                  <a:cubicBezTo>
                    <a:pt x="626" y="185"/>
                    <a:pt x="754" y="299"/>
                    <a:pt x="754" y="513"/>
                  </a:cubicBezTo>
                  <a:cubicBezTo>
                    <a:pt x="754" y="584"/>
                    <a:pt x="726" y="669"/>
                    <a:pt x="655" y="7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4" name="Google Shape;474;p15"/>
          <p:cNvGrpSpPr/>
          <p:nvPr/>
        </p:nvGrpSpPr>
        <p:grpSpPr>
          <a:xfrm>
            <a:off x="18061693" y="4388982"/>
            <a:ext cx="2504739" cy="4738565"/>
            <a:chOff x="19842886" y="5192713"/>
            <a:chExt cx="895352" cy="1693862"/>
          </a:xfrm>
        </p:grpSpPr>
        <p:sp>
          <p:nvSpPr>
            <p:cNvPr id="475" name="Google Shape;475;p15"/>
            <p:cNvSpPr/>
            <p:nvPr/>
          </p:nvSpPr>
          <p:spPr>
            <a:xfrm>
              <a:off x="19871463" y="5192713"/>
              <a:ext cx="866775" cy="1665287"/>
            </a:xfrm>
            <a:custGeom>
              <a:rect b="b" l="l" r="r" t="t"/>
              <a:pathLst>
                <a:path extrusionOk="0" h="4624" w="2407">
                  <a:moveTo>
                    <a:pt x="2348" y="1907"/>
                  </a:moveTo>
                  <a:lnTo>
                    <a:pt x="2348" y="1907"/>
                  </a:lnTo>
                  <a:cubicBezTo>
                    <a:pt x="2156" y="1695"/>
                    <a:pt x="1771" y="1291"/>
                    <a:pt x="1347" y="1156"/>
                  </a:cubicBezTo>
                  <a:cubicBezTo>
                    <a:pt x="1347" y="1156"/>
                    <a:pt x="1694" y="982"/>
                    <a:pt x="1925" y="597"/>
                  </a:cubicBezTo>
                  <a:cubicBezTo>
                    <a:pt x="1944" y="578"/>
                    <a:pt x="1944" y="539"/>
                    <a:pt x="1905" y="501"/>
                  </a:cubicBezTo>
                  <a:cubicBezTo>
                    <a:pt x="1540" y="270"/>
                    <a:pt x="1463" y="0"/>
                    <a:pt x="1154" y="0"/>
                  </a:cubicBezTo>
                  <a:cubicBezTo>
                    <a:pt x="1096" y="0"/>
                    <a:pt x="1038" y="20"/>
                    <a:pt x="1000" y="39"/>
                  </a:cubicBezTo>
                  <a:cubicBezTo>
                    <a:pt x="865" y="154"/>
                    <a:pt x="788" y="328"/>
                    <a:pt x="788" y="501"/>
                  </a:cubicBezTo>
                  <a:cubicBezTo>
                    <a:pt x="788" y="886"/>
                    <a:pt x="961" y="1156"/>
                    <a:pt x="961" y="1156"/>
                  </a:cubicBezTo>
                  <a:cubicBezTo>
                    <a:pt x="595" y="1272"/>
                    <a:pt x="250" y="1599"/>
                    <a:pt x="57" y="1830"/>
                  </a:cubicBezTo>
                  <a:cubicBezTo>
                    <a:pt x="19" y="1888"/>
                    <a:pt x="0" y="1984"/>
                    <a:pt x="57" y="2023"/>
                  </a:cubicBezTo>
                  <a:cubicBezTo>
                    <a:pt x="730" y="2465"/>
                    <a:pt x="730" y="2465"/>
                    <a:pt x="730" y="2465"/>
                  </a:cubicBezTo>
                  <a:cubicBezTo>
                    <a:pt x="692" y="2234"/>
                    <a:pt x="692" y="2234"/>
                    <a:pt x="692" y="2234"/>
                  </a:cubicBezTo>
                  <a:cubicBezTo>
                    <a:pt x="365" y="1984"/>
                    <a:pt x="365" y="1984"/>
                    <a:pt x="365" y="1984"/>
                  </a:cubicBezTo>
                  <a:cubicBezTo>
                    <a:pt x="653" y="1734"/>
                    <a:pt x="653" y="1734"/>
                    <a:pt x="653" y="1734"/>
                  </a:cubicBezTo>
                  <a:cubicBezTo>
                    <a:pt x="788" y="2369"/>
                    <a:pt x="788" y="2369"/>
                    <a:pt x="788" y="2369"/>
                  </a:cubicBezTo>
                  <a:cubicBezTo>
                    <a:pt x="788" y="2369"/>
                    <a:pt x="595" y="2793"/>
                    <a:pt x="595" y="2986"/>
                  </a:cubicBezTo>
                  <a:cubicBezTo>
                    <a:pt x="595" y="3294"/>
                    <a:pt x="730" y="4604"/>
                    <a:pt x="730" y="4604"/>
                  </a:cubicBezTo>
                  <a:cubicBezTo>
                    <a:pt x="923" y="4565"/>
                    <a:pt x="923" y="4565"/>
                    <a:pt x="923" y="4565"/>
                  </a:cubicBezTo>
                  <a:cubicBezTo>
                    <a:pt x="1154" y="3005"/>
                    <a:pt x="1154" y="3005"/>
                    <a:pt x="1154" y="3005"/>
                  </a:cubicBezTo>
                  <a:cubicBezTo>
                    <a:pt x="1482" y="4623"/>
                    <a:pt x="1482" y="4623"/>
                    <a:pt x="1482" y="4623"/>
                  </a:cubicBezTo>
                  <a:cubicBezTo>
                    <a:pt x="1771" y="4565"/>
                    <a:pt x="1771" y="4565"/>
                    <a:pt x="1771" y="4565"/>
                  </a:cubicBezTo>
                  <a:cubicBezTo>
                    <a:pt x="1655" y="4469"/>
                    <a:pt x="1655" y="4469"/>
                    <a:pt x="1655" y="4469"/>
                  </a:cubicBezTo>
                  <a:cubicBezTo>
                    <a:pt x="1655" y="4469"/>
                    <a:pt x="1809" y="3313"/>
                    <a:pt x="1809" y="3005"/>
                  </a:cubicBezTo>
                  <a:cubicBezTo>
                    <a:pt x="1809" y="2812"/>
                    <a:pt x="1713" y="2523"/>
                    <a:pt x="1713" y="2523"/>
                  </a:cubicBezTo>
                  <a:cubicBezTo>
                    <a:pt x="1617" y="2234"/>
                    <a:pt x="1617" y="2234"/>
                    <a:pt x="1617" y="2234"/>
                  </a:cubicBezTo>
                  <a:cubicBezTo>
                    <a:pt x="1655" y="1734"/>
                    <a:pt x="1655" y="1734"/>
                    <a:pt x="1655" y="1734"/>
                  </a:cubicBezTo>
                  <a:cubicBezTo>
                    <a:pt x="1867" y="1792"/>
                    <a:pt x="1867" y="1792"/>
                    <a:pt x="1867" y="1792"/>
                  </a:cubicBezTo>
                  <a:cubicBezTo>
                    <a:pt x="1963" y="1984"/>
                    <a:pt x="1963" y="1984"/>
                    <a:pt x="1963" y="1984"/>
                  </a:cubicBezTo>
                  <a:cubicBezTo>
                    <a:pt x="1771" y="2138"/>
                    <a:pt x="1771" y="2138"/>
                    <a:pt x="1771" y="2138"/>
                  </a:cubicBezTo>
                  <a:cubicBezTo>
                    <a:pt x="1713" y="2273"/>
                    <a:pt x="1713" y="2273"/>
                    <a:pt x="1713" y="2273"/>
                  </a:cubicBezTo>
                  <a:cubicBezTo>
                    <a:pt x="1828" y="2446"/>
                    <a:pt x="1828" y="2446"/>
                    <a:pt x="1828" y="2446"/>
                  </a:cubicBezTo>
                  <a:cubicBezTo>
                    <a:pt x="2310" y="2119"/>
                    <a:pt x="2310" y="2119"/>
                    <a:pt x="2310" y="2119"/>
                  </a:cubicBezTo>
                  <a:cubicBezTo>
                    <a:pt x="2387" y="2080"/>
                    <a:pt x="2406" y="1965"/>
                    <a:pt x="2348" y="1907"/>
                  </a:cubicBezTo>
                </a:path>
              </a:pathLst>
            </a:custGeom>
            <a:solidFill>
              <a:srgbClr val="F1AB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20285802" y="6234113"/>
              <a:ext cx="257175" cy="652462"/>
            </a:xfrm>
            <a:custGeom>
              <a:rect b="b" l="l" r="r" t="t"/>
              <a:pathLst>
                <a:path extrusionOk="0" h="1812" w="714">
                  <a:moveTo>
                    <a:pt x="193" y="116"/>
                  </a:moveTo>
                  <a:lnTo>
                    <a:pt x="193" y="116"/>
                  </a:lnTo>
                  <a:cubicBezTo>
                    <a:pt x="174" y="0"/>
                    <a:pt x="19" y="20"/>
                    <a:pt x="0" y="116"/>
                  </a:cubicBezTo>
                  <a:cubicBezTo>
                    <a:pt x="231" y="1772"/>
                    <a:pt x="231" y="1772"/>
                    <a:pt x="231" y="1772"/>
                  </a:cubicBezTo>
                  <a:cubicBezTo>
                    <a:pt x="251" y="1792"/>
                    <a:pt x="270" y="1811"/>
                    <a:pt x="289" y="1811"/>
                  </a:cubicBezTo>
                  <a:cubicBezTo>
                    <a:pt x="636" y="1811"/>
                    <a:pt x="636" y="1811"/>
                    <a:pt x="636" y="1811"/>
                  </a:cubicBezTo>
                  <a:cubicBezTo>
                    <a:pt x="674" y="1811"/>
                    <a:pt x="713" y="1753"/>
                    <a:pt x="674" y="1715"/>
                  </a:cubicBezTo>
                  <a:cubicBezTo>
                    <a:pt x="617" y="1676"/>
                    <a:pt x="617" y="1676"/>
                    <a:pt x="617" y="1676"/>
                  </a:cubicBezTo>
                  <a:cubicBezTo>
                    <a:pt x="405" y="1676"/>
                    <a:pt x="405" y="1676"/>
                    <a:pt x="405" y="1676"/>
                  </a:cubicBezTo>
                  <a:cubicBezTo>
                    <a:pt x="386" y="1676"/>
                    <a:pt x="366" y="1657"/>
                    <a:pt x="366" y="1637"/>
                  </a:cubicBezTo>
                  <a:lnTo>
                    <a:pt x="193" y="116"/>
                  </a:lnTo>
                  <a:close/>
                  <a:moveTo>
                    <a:pt x="193" y="116"/>
                  </a:moveTo>
                  <a:lnTo>
                    <a:pt x="193" y="1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19842886" y="5783263"/>
              <a:ext cx="360363" cy="1103312"/>
            </a:xfrm>
            <a:custGeom>
              <a:rect b="b" l="l" r="r" t="t"/>
              <a:pathLst>
                <a:path extrusionOk="0" h="3063" w="1001">
                  <a:moveTo>
                    <a:pt x="173" y="365"/>
                  </a:moveTo>
                  <a:lnTo>
                    <a:pt x="173" y="365"/>
                  </a:lnTo>
                  <a:cubicBezTo>
                    <a:pt x="115" y="327"/>
                    <a:pt x="96" y="250"/>
                    <a:pt x="134" y="192"/>
                  </a:cubicBezTo>
                  <a:cubicBezTo>
                    <a:pt x="96" y="211"/>
                    <a:pt x="77" y="250"/>
                    <a:pt x="57" y="269"/>
                  </a:cubicBezTo>
                  <a:cubicBezTo>
                    <a:pt x="0" y="327"/>
                    <a:pt x="0" y="442"/>
                    <a:pt x="77" y="481"/>
                  </a:cubicBezTo>
                  <a:cubicBezTo>
                    <a:pt x="672" y="885"/>
                    <a:pt x="672" y="885"/>
                    <a:pt x="672" y="885"/>
                  </a:cubicBezTo>
                  <a:cubicBezTo>
                    <a:pt x="672" y="885"/>
                    <a:pt x="577" y="1174"/>
                    <a:pt x="577" y="1367"/>
                  </a:cubicBezTo>
                  <a:cubicBezTo>
                    <a:pt x="577" y="1675"/>
                    <a:pt x="749" y="2831"/>
                    <a:pt x="749" y="2831"/>
                  </a:cubicBezTo>
                  <a:cubicBezTo>
                    <a:pt x="577" y="2966"/>
                    <a:pt x="577" y="2966"/>
                    <a:pt x="577" y="2966"/>
                  </a:cubicBezTo>
                  <a:cubicBezTo>
                    <a:pt x="539" y="3004"/>
                    <a:pt x="558" y="3062"/>
                    <a:pt x="596" y="3062"/>
                  </a:cubicBezTo>
                  <a:cubicBezTo>
                    <a:pt x="942" y="3062"/>
                    <a:pt x="942" y="3062"/>
                    <a:pt x="942" y="3062"/>
                  </a:cubicBezTo>
                  <a:cubicBezTo>
                    <a:pt x="961" y="3062"/>
                    <a:pt x="1000" y="3043"/>
                    <a:pt x="1000" y="3023"/>
                  </a:cubicBezTo>
                  <a:cubicBezTo>
                    <a:pt x="1000" y="2927"/>
                    <a:pt x="1000" y="2927"/>
                    <a:pt x="1000" y="2927"/>
                  </a:cubicBezTo>
                  <a:cubicBezTo>
                    <a:pt x="903" y="2927"/>
                    <a:pt x="903" y="2927"/>
                    <a:pt x="903" y="2927"/>
                  </a:cubicBezTo>
                  <a:cubicBezTo>
                    <a:pt x="865" y="2927"/>
                    <a:pt x="846" y="2888"/>
                    <a:pt x="865" y="2869"/>
                  </a:cubicBezTo>
                  <a:cubicBezTo>
                    <a:pt x="884" y="2831"/>
                    <a:pt x="884" y="2831"/>
                    <a:pt x="884" y="2831"/>
                  </a:cubicBezTo>
                  <a:cubicBezTo>
                    <a:pt x="884" y="2831"/>
                    <a:pt x="769" y="1656"/>
                    <a:pt x="769" y="1348"/>
                  </a:cubicBezTo>
                  <a:cubicBezTo>
                    <a:pt x="769" y="1155"/>
                    <a:pt x="961" y="731"/>
                    <a:pt x="961" y="731"/>
                  </a:cubicBezTo>
                  <a:cubicBezTo>
                    <a:pt x="903" y="38"/>
                    <a:pt x="903" y="38"/>
                    <a:pt x="903" y="38"/>
                  </a:cubicBezTo>
                  <a:cubicBezTo>
                    <a:pt x="903" y="0"/>
                    <a:pt x="865" y="0"/>
                    <a:pt x="846" y="19"/>
                  </a:cubicBezTo>
                  <a:cubicBezTo>
                    <a:pt x="730" y="96"/>
                    <a:pt x="730" y="96"/>
                    <a:pt x="730" y="96"/>
                  </a:cubicBezTo>
                  <a:cubicBezTo>
                    <a:pt x="769" y="673"/>
                    <a:pt x="769" y="673"/>
                    <a:pt x="769" y="673"/>
                  </a:cubicBezTo>
                  <a:cubicBezTo>
                    <a:pt x="769" y="673"/>
                    <a:pt x="769" y="712"/>
                    <a:pt x="730" y="750"/>
                  </a:cubicBezTo>
                  <a:lnTo>
                    <a:pt x="173" y="365"/>
                  </a:lnTo>
                  <a:close/>
                  <a:moveTo>
                    <a:pt x="173" y="365"/>
                  </a:moveTo>
                  <a:lnTo>
                    <a:pt x="173" y="36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20120702" y="5207000"/>
              <a:ext cx="166687" cy="423863"/>
            </a:xfrm>
            <a:custGeom>
              <a:rect b="b" l="l" r="r" t="t"/>
              <a:pathLst>
                <a:path extrusionOk="0" h="1176" w="463">
                  <a:moveTo>
                    <a:pt x="0" y="500"/>
                  </a:moveTo>
                  <a:lnTo>
                    <a:pt x="0" y="500"/>
                  </a:lnTo>
                  <a:cubicBezTo>
                    <a:pt x="0" y="828"/>
                    <a:pt x="269" y="1117"/>
                    <a:pt x="269" y="1117"/>
                  </a:cubicBezTo>
                  <a:cubicBezTo>
                    <a:pt x="327" y="1175"/>
                    <a:pt x="404" y="1175"/>
                    <a:pt x="462" y="1175"/>
                  </a:cubicBezTo>
                  <a:cubicBezTo>
                    <a:pt x="462" y="1175"/>
                    <a:pt x="192" y="770"/>
                    <a:pt x="192" y="462"/>
                  </a:cubicBezTo>
                  <a:cubicBezTo>
                    <a:pt x="192" y="289"/>
                    <a:pt x="211" y="115"/>
                    <a:pt x="308" y="0"/>
                  </a:cubicBezTo>
                  <a:cubicBezTo>
                    <a:pt x="115" y="77"/>
                    <a:pt x="0" y="250"/>
                    <a:pt x="0" y="500"/>
                  </a:cubicBezTo>
                  <a:close/>
                  <a:moveTo>
                    <a:pt x="0" y="500"/>
                  </a:moveTo>
                  <a:lnTo>
                    <a:pt x="0" y="5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20466777" y="5762625"/>
              <a:ext cx="152400" cy="146050"/>
            </a:xfrm>
            <a:custGeom>
              <a:rect b="b" l="l" r="r" t="t"/>
              <a:pathLst>
                <a:path extrusionOk="0" h="405" w="425">
                  <a:moveTo>
                    <a:pt x="308" y="404"/>
                  </a:moveTo>
                  <a:lnTo>
                    <a:pt x="308" y="404"/>
                  </a:lnTo>
                  <a:cubicBezTo>
                    <a:pt x="404" y="346"/>
                    <a:pt x="404" y="346"/>
                    <a:pt x="404" y="346"/>
                  </a:cubicBezTo>
                  <a:cubicBezTo>
                    <a:pt x="424" y="327"/>
                    <a:pt x="424" y="308"/>
                    <a:pt x="404" y="28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39" y="0"/>
                    <a:pt x="19" y="0"/>
                    <a:pt x="19" y="38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308" y="404"/>
                  </a:lnTo>
                  <a:close/>
                  <a:moveTo>
                    <a:pt x="308" y="404"/>
                  </a:moveTo>
                  <a:lnTo>
                    <a:pt x="308" y="4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20452488" y="5962650"/>
              <a:ext cx="76200" cy="139700"/>
            </a:xfrm>
            <a:custGeom>
              <a:rect b="b" l="l" r="r" t="t"/>
              <a:pathLst>
                <a:path extrusionOk="0" h="386" w="212">
                  <a:moveTo>
                    <a:pt x="154" y="0"/>
                  </a:moveTo>
                  <a:lnTo>
                    <a:pt x="154" y="0"/>
                  </a:lnTo>
                  <a:cubicBezTo>
                    <a:pt x="0" y="96"/>
                    <a:pt x="0" y="96"/>
                    <a:pt x="0" y="96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38" y="270"/>
                    <a:pt x="96" y="385"/>
                  </a:cubicBezTo>
                  <a:cubicBezTo>
                    <a:pt x="211" y="308"/>
                    <a:pt x="211" y="308"/>
                    <a:pt x="211" y="308"/>
                  </a:cubicBezTo>
                  <a:cubicBezTo>
                    <a:pt x="192" y="250"/>
                    <a:pt x="173" y="154"/>
                    <a:pt x="134" y="96"/>
                  </a:cubicBezTo>
                  <a:lnTo>
                    <a:pt x="154" y="0"/>
                  </a:lnTo>
                  <a:close/>
                  <a:moveTo>
                    <a:pt x="154" y="0"/>
                  </a:moveTo>
                  <a:lnTo>
                    <a:pt x="1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1" name="Google Shape;481;p15"/>
          <p:cNvGrpSpPr/>
          <p:nvPr/>
        </p:nvGrpSpPr>
        <p:grpSpPr>
          <a:xfrm>
            <a:off x="3709618" y="4510902"/>
            <a:ext cx="2564819" cy="4621291"/>
            <a:chOff x="7426325" y="2863850"/>
            <a:chExt cx="881063" cy="1587500"/>
          </a:xfrm>
        </p:grpSpPr>
        <p:sp>
          <p:nvSpPr>
            <p:cNvPr id="482" name="Google Shape;482;p15"/>
            <p:cNvSpPr/>
            <p:nvPr/>
          </p:nvSpPr>
          <p:spPr>
            <a:xfrm>
              <a:off x="7446963" y="2863850"/>
              <a:ext cx="860425" cy="1560513"/>
            </a:xfrm>
            <a:custGeom>
              <a:rect b="b" l="l" r="r" t="t"/>
              <a:pathLst>
                <a:path extrusionOk="0" h="4333" w="2390">
                  <a:moveTo>
                    <a:pt x="2331" y="1790"/>
                  </a:moveTo>
                  <a:lnTo>
                    <a:pt x="2331" y="1790"/>
                  </a:lnTo>
                  <a:cubicBezTo>
                    <a:pt x="1927" y="1348"/>
                    <a:pt x="1927" y="1348"/>
                    <a:pt x="1927" y="1348"/>
                  </a:cubicBezTo>
                  <a:cubicBezTo>
                    <a:pt x="1869" y="1290"/>
                    <a:pt x="1792" y="1233"/>
                    <a:pt x="1715" y="1213"/>
                  </a:cubicBezTo>
                  <a:cubicBezTo>
                    <a:pt x="1599" y="1155"/>
                    <a:pt x="1426" y="1098"/>
                    <a:pt x="1368" y="1078"/>
                  </a:cubicBezTo>
                  <a:cubicBezTo>
                    <a:pt x="1368" y="1078"/>
                    <a:pt x="1618" y="809"/>
                    <a:pt x="1618" y="500"/>
                  </a:cubicBezTo>
                  <a:cubicBezTo>
                    <a:pt x="1618" y="212"/>
                    <a:pt x="1426" y="0"/>
                    <a:pt x="1175" y="0"/>
                  </a:cubicBezTo>
                  <a:cubicBezTo>
                    <a:pt x="1041" y="39"/>
                    <a:pt x="829" y="212"/>
                    <a:pt x="829" y="500"/>
                  </a:cubicBezTo>
                  <a:cubicBezTo>
                    <a:pt x="829" y="809"/>
                    <a:pt x="1002" y="1078"/>
                    <a:pt x="1002" y="1078"/>
                  </a:cubicBezTo>
                  <a:cubicBezTo>
                    <a:pt x="925" y="1098"/>
                    <a:pt x="752" y="1175"/>
                    <a:pt x="636" y="1213"/>
                  </a:cubicBezTo>
                  <a:cubicBezTo>
                    <a:pt x="579" y="1233"/>
                    <a:pt x="502" y="1271"/>
                    <a:pt x="444" y="1329"/>
                  </a:cubicBezTo>
                  <a:cubicBezTo>
                    <a:pt x="0" y="1790"/>
                    <a:pt x="0" y="1790"/>
                    <a:pt x="0" y="1790"/>
                  </a:cubicBezTo>
                  <a:lnTo>
                    <a:pt x="0" y="1790"/>
                  </a:lnTo>
                  <a:cubicBezTo>
                    <a:pt x="0" y="1848"/>
                    <a:pt x="20" y="1925"/>
                    <a:pt x="58" y="1944"/>
                  </a:cubicBezTo>
                  <a:cubicBezTo>
                    <a:pt x="752" y="2445"/>
                    <a:pt x="752" y="2445"/>
                    <a:pt x="752" y="2445"/>
                  </a:cubicBezTo>
                  <a:cubicBezTo>
                    <a:pt x="636" y="3524"/>
                    <a:pt x="771" y="4198"/>
                    <a:pt x="771" y="4198"/>
                  </a:cubicBezTo>
                  <a:cubicBezTo>
                    <a:pt x="752" y="4332"/>
                    <a:pt x="752" y="4332"/>
                    <a:pt x="752" y="4332"/>
                  </a:cubicBezTo>
                  <a:cubicBezTo>
                    <a:pt x="964" y="4275"/>
                    <a:pt x="964" y="4275"/>
                    <a:pt x="964" y="4275"/>
                  </a:cubicBezTo>
                  <a:cubicBezTo>
                    <a:pt x="1175" y="2830"/>
                    <a:pt x="1175" y="2830"/>
                    <a:pt x="1175" y="2830"/>
                  </a:cubicBezTo>
                  <a:cubicBezTo>
                    <a:pt x="1483" y="4332"/>
                    <a:pt x="1483" y="4332"/>
                    <a:pt x="1483" y="4332"/>
                  </a:cubicBezTo>
                  <a:cubicBezTo>
                    <a:pt x="1753" y="4275"/>
                    <a:pt x="1753" y="4275"/>
                    <a:pt x="1753" y="4275"/>
                  </a:cubicBezTo>
                  <a:cubicBezTo>
                    <a:pt x="1638" y="4198"/>
                    <a:pt x="1638" y="4198"/>
                    <a:pt x="1638" y="4198"/>
                  </a:cubicBezTo>
                  <a:cubicBezTo>
                    <a:pt x="1638" y="4198"/>
                    <a:pt x="1811" y="3524"/>
                    <a:pt x="1715" y="2445"/>
                  </a:cubicBezTo>
                  <a:cubicBezTo>
                    <a:pt x="1811" y="2233"/>
                    <a:pt x="1811" y="2233"/>
                    <a:pt x="1811" y="2233"/>
                  </a:cubicBezTo>
                  <a:cubicBezTo>
                    <a:pt x="1869" y="2310"/>
                    <a:pt x="1869" y="2310"/>
                    <a:pt x="1869" y="2310"/>
                  </a:cubicBezTo>
                  <a:cubicBezTo>
                    <a:pt x="2312" y="1983"/>
                    <a:pt x="2312" y="1983"/>
                    <a:pt x="2312" y="1983"/>
                  </a:cubicBezTo>
                  <a:cubicBezTo>
                    <a:pt x="2370" y="1944"/>
                    <a:pt x="2389" y="1848"/>
                    <a:pt x="2331" y="1790"/>
                  </a:cubicBezTo>
                  <a:close/>
                  <a:moveTo>
                    <a:pt x="675" y="2098"/>
                  </a:moveTo>
                  <a:lnTo>
                    <a:pt x="675" y="2098"/>
                  </a:lnTo>
                  <a:cubicBezTo>
                    <a:pt x="347" y="1867"/>
                    <a:pt x="347" y="1867"/>
                    <a:pt x="347" y="1867"/>
                  </a:cubicBezTo>
                  <a:cubicBezTo>
                    <a:pt x="598" y="1636"/>
                    <a:pt x="598" y="1636"/>
                    <a:pt x="598" y="1636"/>
                  </a:cubicBezTo>
                  <a:cubicBezTo>
                    <a:pt x="752" y="2098"/>
                    <a:pt x="752" y="2098"/>
                    <a:pt x="752" y="2098"/>
                  </a:cubicBezTo>
                  <a:lnTo>
                    <a:pt x="675" y="2098"/>
                  </a:lnTo>
                  <a:close/>
                  <a:moveTo>
                    <a:pt x="2004" y="1867"/>
                  </a:moveTo>
                  <a:lnTo>
                    <a:pt x="2004" y="1867"/>
                  </a:lnTo>
                  <a:cubicBezTo>
                    <a:pt x="1888" y="1944"/>
                    <a:pt x="1888" y="1944"/>
                    <a:pt x="1888" y="1944"/>
                  </a:cubicBezTo>
                  <a:cubicBezTo>
                    <a:pt x="1792" y="2137"/>
                    <a:pt x="1792" y="2137"/>
                    <a:pt x="1792" y="2137"/>
                  </a:cubicBezTo>
                  <a:cubicBezTo>
                    <a:pt x="1676" y="2098"/>
                    <a:pt x="1676" y="2098"/>
                    <a:pt x="1676" y="2098"/>
                  </a:cubicBezTo>
                  <a:cubicBezTo>
                    <a:pt x="1753" y="1636"/>
                    <a:pt x="1753" y="1636"/>
                    <a:pt x="1753" y="1636"/>
                  </a:cubicBezTo>
                  <a:cubicBezTo>
                    <a:pt x="1927" y="1675"/>
                    <a:pt x="1927" y="1675"/>
                    <a:pt x="1927" y="1675"/>
                  </a:cubicBezTo>
                  <a:lnTo>
                    <a:pt x="2004" y="1867"/>
                  </a:lnTo>
                  <a:close/>
                  <a:moveTo>
                    <a:pt x="2004" y="1867"/>
                  </a:moveTo>
                  <a:lnTo>
                    <a:pt x="2004" y="1867"/>
                  </a:lnTo>
                  <a:close/>
                </a:path>
              </a:pathLst>
            </a:custGeom>
            <a:solidFill>
              <a:srgbClr val="CFDDE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8043863" y="3563938"/>
              <a:ext cx="84137" cy="180975"/>
            </a:xfrm>
            <a:custGeom>
              <a:rect b="b" l="l" r="r" t="t"/>
              <a:pathLst>
                <a:path extrusionOk="0" h="502" w="232">
                  <a:moveTo>
                    <a:pt x="231" y="0"/>
                  </a:moveTo>
                  <a:lnTo>
                    <a:pt x="231" y="0"/>
                  </a:lnTo>
                  <a:cubicBezTo>
                    <a:pt x="19" y="154"/>
                    <a:pt x="19" y="154"/>
                    <a:pt x="19" y="154"/>
                  </a:cubicBezTo>
                  <a:cubicBezTo>
                    <a:pt x="0" y="250"/>
                    <a:pt x="0" y="250"/>
                    <a:pt x="0" y="250"/>
                  </a:cubicBezTo>
                  <a:cubicBezTo>
                    <a:pt x="0" y="250"/>
                    <a:pt x="39" y="385"/>
                    <a:pt x="58" y="501"/>
                  </a:cubicBezTo>
                  <a:cubicBezTo>
                    <a:pt x="212" y="366"/>
                    <a:pt x="212" y="366"/>
                    <a:pt x="212" y="366"/>
                  </a:cubicBezTo>
                  <a:cubicBezTo>
                    <a:pt x="193" y="308"/>
                    <a:pt x="193" y="250"/>
                    <a:pt x="193" y="250"/>
                  </a:cubicBezTo>
                  <a:lnTo>
                    <a:pt x="231" y="0"/>
                  </a:lnTo>
                  <a:close/>
                  <a:moveTo>
                    <a:pt x="231" y="0"/>
                  </a:moveTo>
                  <a:lnTo>
                    <a:pt x="2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8078788" y="3403600"/>
              <a:ext cx="125412" cy="131763"/>
            </a:xfrm>
            <a:custGeom>
              <a:rect b="b" l="l" r="r" t="t"/>
              <a:pathLst>
                <a:path extrusionOk="0" h="366" w="348">
                  <a:moveTo>
                    <a:pt x="328" y="250"/>
                  </a:moveTo>
                  <a:lnTo>
                    <a:pt x="328" y="250"/>
                  </a:lnTo>
                  <a:cubicBezTo>
                    <a:pt x="77" y="20"/>
                    <a:pt x="77" y="20"/>
                    <a:pt x="77" y="20"/>
                  </a:cubicBezTo>
                  <a:cubicBezTo>
                    <a:pt x="58" y="0"/>
                    <a:pt x="20" y="0"/>
                    <a:pt x="20" y="20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251" y="365"/>
                    <a:pt x="251" y="365"/>
                    <a:pt x="251" y="365"/>
                  </a:cubicBezTo>
                  <a:cubicBezTo>
                    <a:pt x="328" y="308"/>
                    <a:pt x="328" y="308"/>
                    <a:pt x="328" y="308"/>
                  </a:cubicBezTo>
                  <a:cubicBezTo>
                    <a:pt x="347" y="288"/>
                    <a:pt x="347" y="269"/>
                    <a:pt x="328" y="250"/>
                  </a:cubicBezTo>
                  <a:close/>
                  <a:moveTo>
                    <a:pt x="328" y="250"/>
                  </a:moveTo>
                  <a:lnTo>
                    <a:pt x="328" y="2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7710488" y="2863850"/>
              <a:ext cx="158750" cy="403225"/>
            </a:xfrm>
            <a:custGeom>
              <a:rect b="b" l="l" r="r" t="t"/>
              <a:pathLst>
                <a:path extrusionOk="0" h="1118" w="443">
                  <a:moveTo>
                    <a:pt x="192" y="500"/>
                  </a:moveTo>
                  <a:lnTo>
                    <a:pt x="192" y="500"/>
                  </a:lnTo>
                  <a:cubicBezTo>
                    <a:pt x="192" y="212"/>
                    <a:pt x="308" y="39"/>
                    <a:pt x="442" y="0"/>
                  </a:cubicBezTo>
                  <a:cubicBezTo>
                    <a:pt x="211" y="0"/>
                    <a:pt x="0" y="212"/>
                    <a:pt x="0" y="500"/>
                  </a:cubicBezTo>
                  <a:cubicBezTo>
                    <a:pt x="0" y="809"/>
                    <a:pt x="269" y="1078"/>
                    <a:pt x="269" y="1078"/>
                  </a:cubicBezTo>
                  <a:cubicBezTo>
                    <a:pt x="327" y="1098"/>
                    <a:pt x="365" y="1117"/>
                    <a:pt x="442" y="1117"/>
                  </a:cubicBezTo>
                  <a:cubicBezTo>
                    <a:pt x="442" y="1117"/>
                    <a:pt x="192" y="809"/>
                    <a:pt x="192" y="500"/>
                  </a:cubicBezTo>
                  <a:close/>
                  <a:moveTo>
                    <a:pt x="192" y="500"/>
                  </a:moveTo>
                  <a:lnTo>
                    <a:pt x="192" y="5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7426325" y="3411538"/>
              <a:ext cx="368300" cy="1039812"/>
            </a:xfrm>
            <a:custGeom>
              <a:rect b="b" l="l" r="r" t="t"/>
              <a:pathLst>
                <a:path extrusionOk="0" h="2888" w="1023">
                  <a:moveTo>
                    <a:pt x="887" y="2714"/>
                  </a:moveTo>
                  <a:lnTo>
                    <a:pt x="887" y="2714"/>
                  </a:lnTo>
                  <a:cubicBezTo>
                    <a:pt x="906" y="2676"/>
                    <a:pt x="906" y="2676"/>
                    <a:pt x="906" y="2676"/>
                  </a:cubicBezTo>
                  <a:cubicBezTo>
                    <a:pt x="906" y="2676"/>
                    <a:pt x="791" y="2002"/>
                    <a:pt x="887" y="923"/>
                  </a:cubicBezTo>
                  <a:cubicBezTo>
                    <a:pt x="906" y="807"/>
                    <a:pt x="925" y="672"/>
                    <a:pt x="925" y="672"/>
                  </a:cubicBezTo>
                  <a:cubicBezTo>
                    <a:pt x="810" y="37"/>
                    <a:pt x="810" y="37"/>
                    <a:pt x="810" y="37"/>
                  </a:cubicBezTo>
                  <a:cubicBezTo>
                    <a:pt x="810" y="19"/>
                    <a:pt x="771" y="0"/>
                    <a:pt x="752" y="19"/>
                  </a:cubicBezTo>
                  <a:cubicBezTo>
                    <a:pt x="656" y="114"/>
                    <a:pt x="656" y="114"/>
                    <a:pt x="656" y="114"/>
                  </a:cubicBezTo>
                  <a:cubicBezTo>
                    <a:pt x="733" y="576"/>
                    <a:pt x="733" y="576"/>
                    <a:pt x="733" y="576"/>
                  </a:cubicBezTo>
                  <a:cubicBezTo>
                    <a:pt x="752" y="672"/>
                    <a:pt x="752" y="672"/>
                    <a:pt x="752" y="672"/>
                  </a:cubicBezTo>
                  <a:cubicBezTo>
                    <a:pt x="752" y="672"/>
                    <a:pt x="752" y="711"/>
                    <a:pt x="733" y="769"/>
                  </a:cubicBezTo>
                  <a:cubicBezTo>
                    <a:pt x="116" y="326"/>
                    <a:pt x="116" y="326"/>
                    <a:pt x="116" y="326"/>
                  </a:cubicBezTo>
                  <a:cubicBezTo>
                    <a:pt x="78" y="307"/>
                    <a:pt x="78" y="288"/>
                    <a:pt x="58" y="268"/>
                  </a:cubicBezTo>
                  <a:cubicBezTo>
                    <a:pt x="0" y="326"/>
                    <a:pt x="20" y="422"/>
                    <a:pt x="78" y="461"/>
                  </a:cubicBezTo>
                  <a:cubicBezTo>
                    <a:pt x="714" y="923"/>
                    <a:pt x="714" y="923"/>
                    <a:pt x="714" y="923"/>
                  </a:cubicBezTo>
                  <a:cubicBezTo>
                    <a:pt x="617" y="2002"/>
                    <a:pt x="771" y="2676"/>
                    <a:pt x="771" y="2676"/>
                  </a:cubicBezTo>
                  <a:cubicBezTo>
                    <a:pt x="617" y="2810"/>
                    <a:pt x="617" y="2810"/>
                    <a:pt x="617" y="2810"/>
                  </a:cubicBezTo>
                  <a:cubicBezTo>
                    <a:pt x="579" y="2830"/>
                    <a:pt x="598" y="2887"/>
                    <a:pt x="637" y="2887"/>
                  </a:cubicBezTo>
                  <a:cubicBezTo>
                    <a:pt x="983" y="2887"/>
                    <a:pt x="983" y="2887"/>
                    <a:pt x="983" y="2887"/>
                  </a:cubicBezTo>
                  <a:cubicBezTo>
                    <a:pt x="1002" y="2887"/>
                    <a:pt x="1002" y="2887"/>
                    <a:pt x="1022" y="2868"/>
                  </a:cubicBezTo>
                  <a:cubicBezTo>
                    <a:pt x="1022" y="2753"/>
                    <a:pt x="1022" y="2753"/>
                    <a:pt x="1022" y="2753"/>
                  </a:cubicBezTo>
                  <a:cubicBezTo>
                    <a:pt x="906" y="2753"/>
                    <a:pt x="906" y="2753"/>
                    <a:pt x="906" y="2753"/>
                  </a:cubicBezTo>
                  <a:cubicBezTo>
                    <a:pt x="887" y="2753"/>
                    <a:pt x="868" y="2733"/>
                    <a:pt x="887" y="2714"/>
                  </a:cubicBezTo>
                  <a:close/>
                  <a:moveTo>
                    <a:pt x="887" y="2714"/>
                  </a:moveTo>
                  <a:lnTo>
                    <a:pt x="887" y="27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7870825" y="3848100"/>
              <a:ext cx="242888" cy="603250"/>
            </a:xfrm>
            <a:custGeom>
              <a:rect b="b" l="l" r="r" t="t"/>
              <a:pathLst>
                <a:path extrusionOk="0" h="1676" w="676">
                  <a:moveTo>
                    <a:pt x="636" y="1598"/>
                  </a:moveTo>
                  <a:lnTo>
                    <a:pt x="636" y="1598"/>
                  </a:lnTo>
                  <a:cubicBezTo>
                    <a:pt x="578" y="1541"/>
                    <a:pt x="578" y="1541"/>
                    <a:pt x="578" y="1541"/>
                  </a:cubicBezTo>
                  <a:cubicBezTo>
                    <a:pt x="386" y="1541"/>
                    <a:pt x="386" y="1541"/>
                    <a:pt x="386" y="1541"/>
                  </a:cubicBezTo>
                  <a:cubicBezTo>
                    <a:pt x="366" y="1541"/>
                    <a:pt x="347" y="1541"/>
                    <a:pt x="347" y="1521"/>
                  </a:cubicBezTo>
                  <a:cubicBezTo>
                    <a:pt x="174" y="96"/>
                    <a:pt x="174" y="96"/>
                    <a:pt x="174" y="96"/>
                  </a:cubicBezTo>
                  <a:cubicBezTo>
                    <a:pt x="154" y="0"/>
                    <a:pt x="20" y="0"/>
                    <a:pt x="0" y="96"/>
                  </a:cubicBezTo>
                  <a:cubicBezTo>
                    <a:pt x="231" y="1656"/>
                    <a:pt x="231" y="1656"/>
                    <a:pt x="231" y="1656"/>
                  </a:cubicBezTo>
                  <a:cubicBezTo>
                    <a:pt x="231" y="1675"/>
                    <a:pt x="251" y="1675"/>
                    <a:pt x="270" y="1675"/>
                  </a:cubicBezTo>
                  <a:cubicBezTo>
                    <a:pt x="598" y="1675"/>
                    <a:pt x="598" y="1675"/>
                    <a:pt x="598" y="1675"/>
                  </a:cubicBezTo>
                  <a:cubicBezTo>
                    <a:pt x="655" y="1675"/>
                    <a:pt x="675" y="1618"/>
                    <a:pt x="636" y="1598"/>
                  </a:cubicBezTo>
                  <a:close/>
                  <a:moveTo>
                    <a:pt x="636" y="1598"/>
                  </a:moveTo>
                  <a:lnTo>
                    <a:pt x="636" y="159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8" name="Google Shape;488;p15"/>
          <p:cNvSpPr txBox="1"/>
          <p:nvPr/>
        </p:nvSpPr>
        <p:spPr>
          <a:xfrm>
            <a:off x="3391201" y="10570559"/>
            <a:ext cx="321551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To get your company’s name out there, you need to make sure.</a:t>
            </a:r>
            <a:endParaRPr/>
          </a:p>
        </p:txBody>
      </p:sp>
      <p:sp>
        <p:nvSpPr>
          <p:cNvPr id="489" name="Google Shape;489;p15"/>
          <p:cNvSpPr/>
          <p:nvPr/>
        </p:nvSpPr>
        <p:spPr>
          <a:xfrm>
            <a:off x="3186227" y="9921491"/>
            <a:ext cx="367167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Men</a:t>
            </a:r>
            <a:endParaRPr sz="54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490" name="Google Shape;490;p15"/>
          <p:cNvSpPr txBox="1"/>
          <p:nvPr/>
        </p:nvSpPr>
        <p:spPr>
          <a:xfrm>
            <a:off x="17635239" y="10570559"/>
            <a:ext cx="333100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To get your company’s name out there, you need to make sure.</a:t>
            </a:r>
            <a:endParaRPr/>
          </a:p>
        </p:txBody>
      </p:sp>
      <p:sp>
        <p:nvSpPr>
          <p:cNvPr id="491" name="Google Shape;491;p15"/>
          <p:cNvSpPr/>
          <p:nvPr/>
        </p:nvSpPr>
        <p:spPr>
          <a:xfrm>
            <a:off x="17466613" y="9921491"/>
            <a:ext cx="367167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Women</a:t>
            </a:r>
            <a:endParaRPr sz="54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492" name="Google Shape;492;p15"/>
          <p:cNvSpPr txBox="1"/>
          <p:nvPr/>
        </p:nvSpPr>
        <p:spPr>
          <a:xfrm>
            <a:off x="9256538" y="10680363"/>
            <a:ext cx="586457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To get your company’s name out there, you need to make sure. To get your company’s name out there, you need to make sure.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7" name="Google Shape;497;p16"/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98" name="Google Shape;498;p16"/>
            <p:cNvSpPr txBox="1"/>
            <p:nvPr/>
          </p:nvSpPr>
          <p:spPr>
            <a:xfrm>
              <a:off x="3709617" y="861425"/>
              <a:ext cx="1695849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80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Breast Cancer Day Infographics</a:t>
              </a:r>
              <a:endParaRPr/>
            </a:p>
          </p:txBody>
        </p:sp>
        <p:sp>
          <p:nvSpPr>
            <p:cNvPr id="499" name="Google Shape;499;p16"/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Marketing is the study and management of exchange relationships. Marketing is the business process of creating relationships with and satisfying customers.</a:t>
              </a:r>
              <a:endParaRPr/>
            </a:p>
          </p:txBody>
        </p:sp>
      </p:grpSp>
      <p:sp>
        <p:nvSpPr>
          <p:cNvPr id="500" name="Google Shape;500;p16"/>
          <p:cNvSpPr txBox="1"/>
          <p:nvPr/>
        </p:nvSpPr>
        <p:spPr>
          <a:xfrm>
            <a:off x="24884744" y="1338943"/>
            <a:ext cx="18473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01" name="Google Shape;501;p16"/>
          <p:cNvGrpSpPr/>
          <p:nvPr/>
        </p:nvGrpSpPr>
        <p:grpSpPr>
          <a:xfrm>
            <a:off x="14587320" y="4767942"/>
            <a:ext cx="7122022" cy="7110666"/>
            <a:chOff x="4491038" y="4557713"/>
            <a:chExt cx="995362" cy="993775"/>
          </a:xfrm>
        </p:grpSpPr>
        <p:sp>
          <p:nvSpPr>
            <p:cNvPr id="502" name="Google Shape;502;p16"/>
            <p:cNvSpPr/>
            <p:nvPr/>
          </p:nvSpPr>
          <p:spPr>
            <a:xfrm>
              <a:off x="4491038" y="4557713"/>
              <a:ext cx="549275" cy="993775"/>
            </a:xfrm>
            <a:custGeom>
              <a:rect b="b" l="l" r="r" t="t"/>
              <a:pathLst>
                <a:path extrusionOk="0" h="2762" w="1524">
                  <a:moveTo>
                    <a:pt x="0" y="2704"/>
                  </a:moveTo>
                  <a:lnTo>
                    <a:pt x="0" y="2704"/>
                  </a:lnTo>
                  <a:cubicBezTo>
                    <a:pt x="0" y="57"/>
                    <a:pt x="0" y="57"/>
                    <a:pt x="0" y="57"/>
                  </a:cubicBezTo>
                  <a:cubicBezTo>
                    <a:pt x="0" y="29"/>
                    <a:pt x="28" y="0"/>
                    <a:pt x="57" y="0"/>
                  </a:cubicBezTo>
                  <a:cubicBezTo>
                    <a:pt x="626" y="0"/>
                    <a:pt x="626" y="0"/>
                    <a:pt x="626" y="0"/>
                  </a:cubicBezTo>
                  <a:cubicBezTo>
                    <a:pt x="640" y="0"/>
                    <a:pt x="655" y="14"/>
                    <a:pt x="669" y="29"/>
                  </a:cubicBezTo>
                  <a:cubicBezTo>
                    <a:pt x="1025" y="612"/>
                    <a:pt x="1523" y="1111"/>
                    <a:pt x="1523" y="1451"/>
                  </a:cubicBezTo>
                  <a:cubicBezTo>
                    <a:pt x="1523" y="1878"/>
                    <a:pt x="996" y="2149"/>
                    <a:pt x="712" y="1892"/>
                  </a:cubicBezTo>
                  <a:cubicBezTo>
                    <a:pt x="669" y="2163"/>
                    <a:pt x="712" y="2377"/>
                    <a:pt x="712" y="2704"/>
                  </a:cubicBezTo>
                  <a:cubicBezTo>
                    <a:pt x="712" y="2732"/>
                    <a:pt x="697" y="2761"/>
                    <a:pt x="655" y="2761"/>
                  </a:cubicBezTo>
                  <a:cubicBezTo>
                    <a:pt x="57" y="2761"/>
                    <a:pt x="57" y="2761"/>
                    <a:pt x="57" y="2761"/>
                  </a:cubicBezTo>
                  <a:cubicBezTo>
                    <a:pt x="28" y="2761"/>
                    <a:pt x="0" y="2732"/>
                    <a:pt x="0" y="2704"/>
                  </a:cubicBezTo>
                </a:path>
              </a:pathLst>
            </a:custGeom>
            <a:solidFill>
              <a:srgbClr val="FAE2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16"/>
            <p:cNvSpPr/>
            <p:nvPr/>
          </p:nvSpPr>
          <p:spPr>
            <a:xfrm>
              <a:off x="4665663" y="4557713"/>
              <a:ext cx="374650" cy="733425"/>
            </a:xfrm>
            <a:custGeom>
              <a:rect b="b" l="l" r="r" t="t"/>
              <a:pathLst>
                <a:path extrusionOk="0" h="2036" w="1040">
                  <a:moveTo>
                    <a:pt x="142" y="0"/>
                  </a:moveTo>
                  <a:lnTo>
                    <a:pt x="142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356" y="598"/>
                    <a:pt x="883" y="1111"/>
                    <a:pt x="883" y="1451"/>
                  </a:cubicBezTo>
                  <a:cubicBezTo>
                    <a:pt x="883" y="1736"/>
                    <a:pt x="655" y="1949"/>
                    <a:pt x="412" y="1992"/>
                  </a:cubicBezTo>
                  <a:cubicBezTo>
                    <a:pt x="697" y="2035"/>
                    <a:pt x="1039" y="1793"/>
                    <a:pt x="1039" y="1451"/>
                  </a:cubicBezTo>
                  <a:cubicBezTo>
                    <a:pt x="1039" y="1111"/>
                    <a:pt x="541" y="612"/>
                    <a:pt x="185" y="29"/>
                  </a:cubicBezTo>
                  <a:cubicBezTo>
                    <a:pt x="171" y="14"/>
                    <a:pt x="156" y="0"/>
                    <a:pt x="142" y="0"/>
                  </a:cubicBezTo>
                </a:path>
              </a:pathLst>
            </a:custGeom>
            <a:solidFill>
              <a:srgbClr val="F5C7D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16"/>
            <p:cNvSpPr/>
            <p:nvPr/>
          </p:nvSpPr>
          <p:spPr>
            <a:xfrm>
              <a:off x="4686300" y="5176838"/>
              <a:ext cx="61913" cy="374650"/>
            </a:xfrm>
            <a:custGeom>
              <a:rect b="b" l="l" r="r" t="t"/>
              <a:pathLst>
                <a:path extrusionOk="0" h="1041" w="172">
                  <a:moveTo>
                    <a:pt x="171" y="171"/>
                  </a:moveTo>
                  <a:lnTo>
                    <a:pt x="171" y="171"/>
                  </a:lnTo>
                  <a:cubicBezTo>
                    <a:pt x="142" y="157"/>
                    <a:pt x="114" y="86"/>
                    <a:pt x="71" y="15"/>
                  </a:cubicBezTo>
                  <a:cubicBezTo>
                    <a:pt x="71" y="0"/>
                    <a:pt x="43" y="0"/>
                    <a:pt x="28" y="29"/>
                  </a:cubicBezTo>
                  <a:cubicBezTo>
                    <a:pt x="0" y="300"/>
                    <a:pt x="14" y="713"/>
                    <a:pt x="14" y="1040"/>
                  </a:cubicBezTo>
                  <a:cubicBezTo>
                    <a:pt x="114" y="1040"/>
                    <a:pt x="114" y="1040"/>
                    <a:pt x="114" y="1040"/>
                  </a:cubicBezTo>
                  <a:cubicBezTo>
                    <a:pt x="156" y="1040"/>
                    <a:pt x="171" y="1011"/>
                    <a:pt x="171" y="983"/>
                  </a:cubicBezTo>
                  <a:cubicBezTo>
                    <a:pt x="171" y="656"/>
                    <a:pt x="128" y="442"/>
                    <a:pt x="171" y="171"/>
                  </a:cubicBezTo>
                </a:path>
              </a:pathLst>
            </a:custGeom>
            <a:solidFill>
              <a:srgbClr val="F5C7D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16"/>
            <p:cNvSpPr/>
            <p:nvPr/>
          </p:nvSpPr>
          <p:spPr>
            <a:xfrm>
              <a:off x="4746625" y="4900613"/>
              <a:ext cx="236538" cy="312737"/>
            </a:xfrm>
            <a:custGeom>
              <a:rect b="b" l="l" r="r" t="t"/>
              <a:pathLst>
                <a:path extrusionOk="0" h="868" w="656">
                  <a:moveTo>
                    <a:pt x="99" y="782"/>
                  </a:moveTo>
                  <a:lnTo>
                    <a:pt x="99" y="782"/>
                  </a:lnTo>
                  <a:cubicBezTo>
                    <a:pt x="113" y="810"/>
                    <a:pt x="128" y="839"/>
                    <a:pt x="156" y="839"/>
                  </a:cubicBezTo>
                  <a:cubicBezTo>
                    <a:pt x="184" y="867"/>
                    <a:pt x="227" y="867"/>
                    <a:pt x="270" y="867"/>
                  </a:cubicBezTo>
                  <a:cubicBezTo>
                    <a:pt x="441" y="867"/>
                    <a:pt x="655" y="711"/>
                    <a:pt x="655" y="497"/>
                  </a:cubicBezTo>
                  <a:cubicBezTo>
                    <a:pt x="655" y="398"/>
                    <a:pt x="569" y="242"/>
                    <a:pt x="441" y="71"/>
                  </a:cubicBezTo>
                  <a:cubicBezTo>
                    <a:pt x="412" y="14"/>
                    <a:pt x="341" y="0"/>
                    <a:pt x="284" y="43"/>
                  </a:cubicBezTo>
                  <a:cubicBezTo>
                    <a:pt x="170" y="171"/>
                    <a:pt x="0" y="412"/>
                    <a:pt x="99" y="782"/>
                  </a:cubicBezTo>
                </a:path>
              </a:pathLst>
            </a:custGeom>
            <a:solidFill>
              <a:srgbClr val="FE81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16"/>
            <p:cNvSpPr/>
            <p:nvPr/>
          </p:nvSpPr>
          <p:spPr>
            <a:xfrm>
              <a:off x="5203825" y="4814888"/>
              <a:ext cx="282575" cy="282575"/>
            </a:xfrm>
            <a:custGeom>
              <a:rect b="b" l="l" r="r" t="t"/>
              <a:pathLst>
                <a:path extrusionOk="0" h="783" w="785">
                  <a:moveTo>
                    <a:pt x="755" y="753"/>
                  </a:moveTo>
                  <a:lnTo>
                    <a:pt x="755" y="753"/>
                  </a:lnTo>
                  <a:cubicBezTo>
                    <a:pt x="784" y="725"/>
                    <a:pt x="784" y="668"/>
                    <a:pt x="755" y="640"/>
                  </a:cubicBezTo>
                  <a:cubicBezTo>
                    <a:pt x="143" y="28"/>
                    <a:pt x="143" y="28"/>
                    <a:pt x="143" y="28"/>
                  </a:cubicBezTo>
                  <a:cubicBezTo>
                    <a:pt x="114" y="0"/>
                    <a:pt x="57" y="0"/>
                    <a:pt x="29" y="28"/>
                  </a:cubicBezTo>
                  <a:cubicBezTo>
                    <a:pt x="0" y="57"/>
                    <a:pt x="0" y="114"/>
                    <a:pt x="29" y="142"/>
                  </a:cubicBezTo>
                  <a:cubicBezTo>
                    <a:pt x="641" y="753"/>
                    <a:pt x="641" y="753"/>
                    <a:pt x="641" y="753"/>
                  </a:cubicBezTo>
                  <a:cubicBezTo>
                    <a:pt x="670" y="782"/>
                    <a:pt x="727" y="782"/>
                    <a:pt x="755" y="75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16"/>
            <p:cNvSpPr/>
            <p:nvPr/>
          </p:nvSpPr>
          <p:spPr>
            <a:xfrm>
              <a:off x="4829175" y="4987925"/>
              <a:ext cx="153988" cy="174625"/>
            </a:xfrm>
            <a:custGeom>
              <a:rect b="b" l="l" r="r" t="t"/>
              <a:pathLst>
                <a:path extrusionOk="0" h="484" w="429">
                  <a:moveTo>
                    <a:pt x="428" y="255"/>
                  </a:moveTo>
                  <a:lnTo>
                    <a:pt x="428" y="255"/>
                  </a:lnTo>
                  <a:cubicBezTo>
                    <a:pt x="428" y="298"/>
                    <a:pt x="413" y="341"/>
                    <a:pt x="399" y="383"/>
                  </a:cubicBezTo>
                  <a:cubicBezTo>
                    <a:pt x="314" y="383"/>
                    <a:pt x="143" y="412"/>
                    <a:pt x="71" y="469"/>
                  </a:cubicBezTo>
                  <a:cubicBezTo>
                    <a:pt x="71" y="469"/>
                    <a:pt x="57" y="483"/>
                    <a:pt x="43" y="483"/>
                  </a:cubicBezTo>
                  <a:cubicBezTo>
                    <a:pt x="43" y="483"/>
                    <a:pt x="29" y="469"/>
                    <a:pt x="14" y="469"/>
                  </a:cubicBezTo>
                  <a:cubicBezTo>
                    <a:pt x="0" y="454"/>
                    <a:pt x="0" y="426"/>
                    <a:pt x="29" y="412"/>
                  </a:cubicBezTo>
                  <a:cubicBezTo>
                    <a:pt x="71" y="369"/>
                    <a:pt x="157" y="341"/>
                    <a:pt x="228" y="326"/>
                  </a:cubicBezTo>
                  <a:cubicBezTo>
                    <a:pt x="57" y="284"/>
                    <a:pt x="57" y="284"/>
                    <a:pt x="57" y="284"/>
                  </a:cubicBezTo>
                  <a:cubicBezTo>
                    <a:pt x="29" y="269"/>
                    <a:pt x="14" y="255"/>
                    <a:pt x="14" y="227"/>
                  </a:cubicBezTo>
                  <a:cubicBezTo>
                    <a:pt x="29" y="213"/>
                    <a:pt x="43" y="198"/>
                    <a:pt x="71" y="198"/>
                  </a:cubicBezTo>
                  <a:cubicBezTo>
                    <a:pt x="214" y="241"/>
                    <a:pt x="214" y="241"/>
                    <a:pt x="214" y="241"/>
                  </a:cubicBezTo>
                  <a:cubicBezTo>
                    <a:pt x="157" y="198"/>
                    <a:pt x="114" y="127"/>
                    <a:pt x="100" y="57"/>
                  </a:cubicBezTo>
                  <a:cubicBezTo>
                    <a:pt x="86" y="29"/>
                    <a:pt x="100" y="14"/>
                    <a:pt x="128" y="0"/>
                  </a:cubicBezTo>
                  <a:cubicBezTo>
                    <a:pt x="143" y="0"/>
                    <a:pt x="171" y="14"/>
                    <a:pt x="171" y="29"/>
                  </a:cubicBezTo>
                  <a:cubicBezTo>
                    <a:pt x="200" y="170"/>
                    <a:pt x="385" y="241"/>
                    <a:pt x="428" y="255"/>
                  </a:cubicBezTo>
                </a:path>
              </a:pathLst>
            </a:custGeom>
            <a:solidFill>
              <a:srgbClr val="FE42A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16"/>
            <p:cNvSpPr/>
            <p:nvPr/>
          </p:nvSpPr>
          <p:spPr>
            <a:xfrm>
              <a:off x="5029200" y="4640263"/>
              <a:ext cx="282575" cy="282575"/>
            </a:xfrm>
            <a:custGeom>
              <a:rect b="b" l="l" r="r" t="t"/>
              <a:pathLst>
                <a:path extrusionOk="0" h="784" w="784">
                  <a:moveTo>
                    <a:pt x="398" y="0"/>
                  </a:moveTo>
                  <a:lnTo>
                    <a:pt x="398" y="0"/>
                  </a:lnTo>
                  <a:cubicBezTo>
                    <a:pt x="612" y="0"/>
                    <a:pt x="783" y="171"/>
                    <a:pt x="783" y="398"/>
                  </a:cubicBezTo>
                  <a:cubicBezTo>
                    <a:pt x="783" y="612"/>
                    <a:pt x="612" y="783"/>
                    <a:pt x="398" y="783"/>
                  </a:cubicBezTo>
                  <a:cubicBezTo>
                    <a:pt x="170" y="783"/>
                    <a:pt x="0" y="612"/>
                    <a:pt x="0" y="398"/>
                  </a:cubicBezTo>
                  <a:cubicBezTo>
                    <a:pt x="0" y="171"/>
                    <a:pt x="170" y="0"/>
                    <a:pt x="398" y="0"/>
                  </a:cubicBezTo>
                </a:path>
              </a:pathLst>
            </a:custGeom>
            <a:solidFill>
              <a:srgbClr val="CFDDE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16"/>
            <p:cNvSpPr/>
            <p:nvPr/>
          </p:nvSpPr>
          <p:spPr>
            <a:xfrm>
              <a:off x="5141913" y="4649788"/>
              <a:ext cx="169862" cy="261937"/>
            </a:xfrm>
            <a:custGeom>
              <a:rect b="b" l="l" r="r" t="t"/>
              <a:pathLst>
                <a:path extrusionOk="0" h="726" w="471">
                  <a:moveTo>
                    <a:pt x="327" y="113"/>
                  </a:moveTo>
                  <a:lnTo>
                    <a:pt x="327" y="113"/>
                  </a:lnTo>
                  <a:cubicBezTo>
                    <a:pt x="242" y="28"/>
                    <a:pt x="114" y="0"/>
                    <a:pt x="0" y="28"/>
                  </a:cubicBezTo>
                  <a:cubicBezTo>
                    <a:pt x="57" y="42"/>
                    <a:pt x="114" y="71"/>
                    <a:pt x="156" y="113"/>
                  </a:cubicBezTo>
                  <a:cubicBezTo>
                    <a:pt x="299" y="256"/>
                    <a:pt x="299" y="469"/>
                    <a:pt x="156" y="611"/>
                  </a:cubicBezTo>
                  <a:cubicBezTo>
                    <a:pt x="114" y="654"/>
                    <a:pt x="57" y="683"/>
                    <a:pt x="0" y="697"/>
                  </a:cubicBezTo>
                  <a:cubicBezTo>
                    <a:pt x="114" y="725"/>
                    <a:pt x="242" y="697"/>
                    <a:pt x="327" y="611"/>
                  </a:cubicBezTo>
                  <a:cubicBezTo>
                    <a:pt x="470" y="469"/>
                    <a:pt x="470" y="256"/>
                    <a:pt x="327" y="113"/>
                  </a:cubicBezTo>
                </a:path>
              </a:pathLst>
            </a:custGeom>
            <a:solidFill>
              <a:srgbClr val="B7CD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16"/>
            <p:cNvSpPr/>
            <p:nvPr/>
          </p:nvSpPr>
          <p:spPr>
            <a:xfrm>
              <a:off x="4967288" y="4594225"/>
              <a:ext cx="404812" cy="374650"/>
            </a:xfrm>
            <a:custGeom>
              <a:rect b="b" l="l" r="r" t="t"/>
              <a:pathLst>
                <a:path extrusionOk="0" h="1040" w="1126">
                  <a:moveTo>
                    <a:pt x="925" y="157"/>
                  </a:moveTo>
                  <a:lnTo>
                    <a:pt x="925" y="157"/>
                  </a:lnTo>
                  <a:cubicBezTo>
                    <a:pt x="825" y="57"/>
                    <a:pt x="697" y="0"/>
                    <a:pt x="569" y="0"/>
                  </a:cubicBezTo>
                  <a:cubicBezTo>
                    <a:pt x="427" y="0"/>
                    <a:pt x="299" y="57"/>
                    <a:pt x="199" y="157"/>
                  </a:cubicBezTo>
                  <a:cubicBezTo>
                    <a:pt x="0" y="356"/>
                    <a:pt x="0" y="683"/>
                    <a:pt x="199" y="882"/>
                  </a:cubicBezTo>
                  <a:cubicBezTo>
                    <a:pt x="299" y="982"/>
                    <a:pt x="427" y="1039"/>
                    <a:pt x="569" y="1039"/>
                  </a:cubicBezTo>
                  <a:cubicBezTo>
                    <a:pt x="697" y="1039"/>
                    <a:pt x="825" y="982"/>
                    <a:pt x="925" y="882"/>
                  </a:cubicBezTo>
                  <a:cubicBezTo>
                    <a:pt x="1125" y="683"/>
                    <a:pt x="1125" y="356"/>
                    <a:pt x="925" y="157"/>
                  </a:cubicBezTo>
                  <a:close/>
                  <a:moveTo>
                    <a:pt x="811" y="768"/>
                  </a:moveTo>
                  <a:lnTo>
                    <a:pt x="811" y="768"/>
                  </a:lnTo>
                  <a:cubicBezTo>
                    <a:pt x="669" y="911"/>
                    <a:pt x="455" y="911"/>
                    <a:pt x="313" y="768"/>
                  </a:cubicBezTo>
                  <a:cubicBezTo>
                    <a:pt x="185" y="626"/>
                    <a:pt x="185" y="413"/>
                    <a:pt x="313" y="270"/>
                  </a:cubicBezTo>
                  <a:cubicBezTo>
                    <a:pt x="384" y="213"/>
                    <a:pt x="469" y="171"/>
                    <a:pt x="569" y="171"/>
                  </a:cubicBezTo>
                  <a:cubicBezTo>
                    <a:pt x="654" y="171"/>
                    <a:pt x="740" y="213"/>
                    <a:pt x="811" y="270"/>
                  </a:cubicBezTo>
                  <a:cubicBezTo>
                    <a:pt x="939" y="413"/>
                    <a:pt x="939" y="626"/>
                    <a:pt x="811" y="768"/>
                  </a:cubicBezTo>
                  <a:close/>
                </a:path>
              </a:pathLst>
            </a:custGeom>
            <a:solidFill>
              <a:srgbClr val="E6E8F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1" name="Google Shape;511;p16"/>
          <p:cNvSpPr/>
          <p:nvPr/>
        </p:nvSpPr>
        <p:spPr>
          <a:xfrm>
            <a:off x="4084169" y="5070224"/>
            <a:ext cx="1828800" cy="182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16"/>
          <p:cNvSpPr/>
          <p:nvPr/>
        </p:nvSpPr>
        <p:spPr>
          <a:xfrm>
            <a:off x="4084169" y="9747841"/>
            <a:ext cx="1828800" cy="182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16"/>
          <p:cNvSpPr/>
          <p:nvPr/>
        </p:nvSpPr>
        <p:spPr>
          <a:xfrm>
            <a:off x="4060018" y="7409032"/>
            <a:ext cx="1828800" cy="1828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16"/>
          <p:cNvSpPr txBox="1"/>
          <p:nvPr/>
        </p:nvSpPr>
        <p:spPr>
          <a:xfrm>
            <a:off x="6158877" y="5538379"/>
            <a:ext cx="448047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To get your company’s name out there, you need to make sure.</a:t>
            </a:r>
            <a:endParaRPr/>
          </a:p>
        </p:txBody>
      </p:sp>
      <p:sp>
        <p:nvSpPr>
          <p:cNvPr id="515" name="Google Shape;515;p16"/>
          <p:cNvSpPr txBox="1"/>
          <p:nvPr/>
        </p:nvSpPr>
        <p:spPr>
          <a:xfrm>
            <a:off x="6265354" y="7836157"/>
            <a:ext cx="448047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To get your company’s name out there, you need to make sure.</a:t>
            </a:r>
            <a:endParaRPr/>
          </a:p>
        </p:txBody>
      </p:sp>
      <p:sp>
        <p:nvSpPr>
          <p:cNvPr id="516" name="Google Shape;516;p16"/>
          <p:cNvSpPr txBox="1"/>
          <p:nvPr/>
        </p:nvSpPr>
        <p:spPr>
          <a:xfrm>
            <a:off x="6158877" y="10095741"/>
            <a:ext cx="448047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To get your company’s name out there, you need to make sure.</a:t>
            </a:r>
            <a:endParaRPr/>
          </a:p>
        </p:txBody>
      </p:sp>
      <p:sp>
        <p:nvSpPr>
          <p:cNvPr id="517" name="Google Shape;517;p16"/>
          <p:cNvSpPr/>
          <p:nvPr/>
        </p:nvSpPr>
        <p:spPr>
          <a:xfrm>
            <a:off x="3655735" y="5492213"/>
            <a:ext cx="272443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A</a:t>
            </a:r>
            <a:endParaRPr/>
          </a:p>
        </p:txBody>
      </p:sp>
      <p:sp>
        <p:nvSpPr>
          <p:cNvPr id="518" name="Google Shape;518;p16"/>
          <p:cNvSpPr/>
          <p:nvPr/>
        </p:nvSpPr>
        <p:spPr>
          <a:xfrm>
            <a:off x="3628026" y="7861476"/>
            <a:ext cx="272443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B</a:t>
            </a:r>
            <a:endParaRPr/>
          </a:p>
        </p:txBody>
      </p:sp>
      <p:sp>
        <p:nvSpPr>
          <p:cNvPr id="519" name="Google Shape;519;p16"/>
          <p:cNvSpPr/>
          <p:nvPr/>
        </p:nvSpPr>
        <p:spPr>
          <a:xfrm>
            <a:off x="3622092" y="10206853"/>
            <a:ext cx="272443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C</a:t>
            </a:r>
            <a:endParaRPr/>
          </a:p>
        </p:txBody>
      </p:sp>
      <p:sp>
        <p:nvSpPr>
          <p:cNvPr id="520" name="Google Shape;520;p16"/>
          <p:cNvSpPr/>
          <p:nvPr/>
        </p:nvSpPr>
        <p:spPr>
          <a:xfrm>
            <a:off x="11075460" y="5417510"/>
            <a:ext cx="2818973" cy="102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16"/>
          <p:cNvSpPr/>
          <p:nvPr/>
        </p:nvSpPr>
        <p:spPr>
          <a:xfrm>
            <a:off x="11565584" y="5608695"/>
            <a:ext cx="183189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MBC</a:t>
            </a:r>
            <a:endParaRPr sz="54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22" name="Google Shape;522;p16"/>
          <p:cNvSpPr/>
          <p:nvPr/>
        </p:nvSpPr>
        <p:spPr>
          <a:xfrm>
            <a:off x="11075460" y="7670853"/>
            <a:ext cx="2818973" cy="102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16"/>
          <p:cNvSpPr/>
          <p:nvPr/>
        </p:nvSpPr>
        <p:spPr>
          <a:xfrm>
            <a:off x="11565584" y="7862038"/>
            <a:ext cx="183189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DCIS</a:t>
            </a:r>
            <a:endParaRPr sz="54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24" name="Google Shape;524;p16"/>
          <p:cNvSpPr/>
          <p:nvPr/>
        </p:nvSpPr>
        <p:spPr>
          <a:xfrm>
            <a:off x="11075460" y="9891539"/>
            <a:ext cx="2818973" cy="10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16"/>
          <p:cNvSpPr/>
          <p:nvPr/>
        </p:nvSpPr>
        <p:spPr>
          <a:xfrm>
            <a:off x="11565584" y="10082724"/>
            <a:ext cx="183189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IDC</a:t>
            </a:r>
            <a:endParaRPr sz="54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0" name="Google Shape;530;p17"/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531" name="Google Shape;531;p17"/>
            <p:cNvSpPr txBox="1"/>
            <p:nvPr/>
          </p:nvSpPr>
          <p:spPr>
            <a:xfrm>
              <a:off x="3709617" y="861425"/>
              <a:ext cx="1695849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80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Breast Cancer Day Infographics</a:t>
              </a:r>
              <a:endParaRPr/>
            </a:p>
          </p:txBody>
        </p:sp>
        <p:sp>
          <p:nvSpPr>
            <p:cNvPr id="532" name="Google Shape;532;p17"/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Marketing is the study and management of exchange relationships. Marketing is the business process of creating relationships with and satisfying customers.</a:t>
              </a:r>
              <a:endParaRPr/>
            </a:p>
          </p:txBody>
        </p:sp>
      </p:grpSp>
      <p:sp>
        <p:nvSpPr>
          <p:cNvPr id="533" name="Google Shape;533;p17"/>
          <p:cNvSpPr txBox="1"/>
          <p:nvPr/>
        </p:nvSpPr>
        <p:spPr>
          <a:xfrm>
            <a:off x="24884744" y="1338943"/>
            <a:ext cx="18473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34" name="Google Shape;534;p17"/>
          <p:cNvGrpSpPr/>
          <p:nvPr/>
        </p:nvGrpSpPr>
        <p:grpSpPr>
          <a:xfrm>
            <a:off x="2831593" y="4492355"/>
            <a:ext cx="7063521" cy="7063520"/>
            <a:chOff x="5292725" y="4556125"/>
            <a:chExt cx="1066800" cy="1066800"/>
          </a:xfrm>
        </p:grpSpPr>
        <p:sp>
          <p:nvSpPr>
            <p:cNvPr id="535" name="Google Shape;535;p17"/>
            <p:cNvSpPr/>
            <p:nvPr/>
          </p:nvSpPr>
          <p:spPr>
            <a:xfrm>
              <a:off x="5292725" y="4941888"/>
              <a:ext cx="1066800" cy="681037"/>
            </a:xfrm>
            <a:custGeom>
              <a:rect b="b" l="l" r="r" t="t"/>
              <a:pathLst>
                <a:path extrusionOk="0" h="1891" w="2962">
                  <a:moveTo>
                    <a:pt x="2509" y="1120"/>
                  </a:moveTo>
                  <a:lnTo>
                    <a:pt x="2509" y="1120"/>
                  </a:lnTo>
                  <a:cubicBezTo>
                    <a:pt x="2392" y="1120"/>
                    <a:pt x="2392" y="1120"/>
                    <a:pt x="2392" y="1120"/>
                  </a:cubicBezTo>
                  <a:cubicBezTo>
                    <a:pt x="2392" y="1053"/>
                    <a:pt x="2392" y="1053"/>
                    <a:pt x="2392" y="1053"/>
                  </a:cubicBezTo>
                  <a:cubicBezTo>
                    <a:pt x="2443" y="1020"/>
                    <a:pt x="2476" y="970"/>
                    <a:pt x="2509" y="903"/>
                  </a:cubicBezTo>
                  <a:cubicBezTo>
                    <a:pt x="2643" y="886"/>
                    <a:pt x="2761" y="769"/>
                    <a:pt x="2761" y="635"/>
                  </a:cubicBezTo>
                  <a:cubicBezTo>
                    <a:pt x="2761" y="317"/>
                    <a:pt x="2761" y="317"/>
                    <a:pt x="2761" y="317"/>
                  </a:cubicBezTo>
                  <a:cubicBezTo>
                    <a:pt x="2761" y="235"/>
                    <a:pt x="2727" y="151"/>
                    <a:pt x="2660" y="101"/>
                  </a:cubicBezTo>
                  <a:cubicBezTo>
                    <a:pt x="2593" y="34"/>
                    <a:pt x="2526" y="0"/>
                    <a:pt x="2426" y="18"/>
                  </a:cubicBezTo>
                  <a:cubicBezTo>
                    <a:pt x="2292" y="18"/>
                    <a:pt x="2175" y="118"/>
                    <a:pt x="2141" y="251"/>
                  </a:cubicBezTo>
                  <a:cubicBezTo>
                    <a:pt x="1974" y="267"/>
                    <a:pt x="1840" y="418"/>
                    <a:pt x="1840" y="585"/>
                  </a:cubicBezTo>
                  <a:cubicBezTo>
                    <a:pt x="1840" y="786"/>
                    <a:pt x="1840" y="786"/>
                    <a:pt x="1840" y="786"/>
                  </a:cubicBezTo>
                  <a:cubicBezTo>
                    <a:pt x="1840" y="903"/>
                    <a:pt x="1907" y="1003"/>
                    <a:pt x="1991" y="1053"/>
                  </a:cubicBezTo>
                  <a:cubicBezTo>
                    <a:pt x="1991" y="1120"/>
                    <a:pt x="1991" y="1120"/>
                    <a:pt x="1991" y="1120"/>
                  </a:cubicBezTo>
                  <a:cubicBezTo>
                    <a:pt x="1857" y="1120"/>
                    <a:pt x="1857" y="1120"/>
                    <a:pt x="1857" y="1120"/>
                  </a:cubicBezTo>
                  <a:cubicBezTo>
                    <a:pt x="1690" y="1120"/>
                    <a:pt x="1556" y="1221"/>
                    <a:pt x="1472" y="1338"/>
                  </a:cubicBezTo>
                  <a:cubicBezTo>
                    <a:pt x="1439" y="1271"/>
                    <a:pt x="1372" y="1204"/>
                    <a:pt x="1288" y="1171"/>
                  </a:cubicBezTo>
                  <a:cubicBezTo>
                    <a:pt x="1305" y="1120"/>
                    <a:pt x="1322" y="1070"/>
                    <a:pt x="1322" y="1037"/>
                  </a:cubicBezTo>
                  <a:cubicBezTo>
                    <a:pt x="1322" y="669"/>
                    <a:pt x="1322" y="669"/>
                    <a:pt x="1322" y="669"/>
                  </a:cubicBezTo>
                  <a:cubicBezTo>
                    <a:pt x="1322" y="368"/>
                    <a:pt x="1070" y="118"/>
                    <a:pt x="753" y="118"/>
                  </a:cubicBezTo>
                  <a:cubicBezTo>
                    <a:pt x="435" y="118"/>
                    <a:pt x="184" y="368"/>
                    <a:pt x="184" y="669"/>
                  </a:cubicBezTo>
                  <a:cubicBezTo>
                    <a:pt x="184" y="1037"/>
                    <a:pt x="184" y="1037"/>
                    <a:pt x="184" y="1037"/>
                  </a:cubicBezTo>
                  <a:cubicBezTo>
                    <a:pt x="184" y="1087"/>
                    <a:pt x="201" y="1137"/>
                    <a:pt x="218" y="1187"/>
                  </a:cubicBezTo>
                  <a:cubicBezTo>
                    <a:pt x="84" y="1254"/>
                    <a:pt x="0" y="1405"/>
                    <a:pt x="0" y="1556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856"/>
                    <a:pt x="34" y="1890"/>
                    <a:pt x="67" y="1890"/>
                  </a:cubicBezTo>
                  <a:cubicBezTo>
                    <a:pt x="502" y="1890"/>
                    <a:pt x="502" y="1890"/>
                    <a:pt x="502" y="1890"/>
                  </a:cubicBezTo>
                  <a:cubicBezTo>
                    <a:pt x="535" y="1890"/>
                    <a:pt x="569" y="1856"/>
                    <a:pt x="569" y="1823"/>
                  </a:cubicBezTo>
                  <a:cubicBezTo>
                    <a:pt x="569" y="1790"/>
                    <a:pt x="535" y="1773"/>
                    <a:pt x="502" y="1773"/>
                  </a:cubicBezTo>
                  <a:cubicBezTo>
                    <a:pt x="117" y="1773"/>
                    <a:pt x="117" y="1773"/>
                    <a:pt x="117" y="1773"/>
                  </a:cubicBezTo>
                  <a:cubicBezTo>
                    <a:pt x="117" y="1556"/>
                    <a:pt x="117" y="1556"/>
                    <a:pt x="117" y="1556"/>
                  </a:cubicBezTo>
                  <a:cubicBezTo>
                    <a:pt x="117" y="1388"/>
                    <a:pt x="267" y="1238"/>
                    <a:pt x="435" y="1238"/>
                  </a:cubicBezTo>
                  <a:cubicBezTo>
                    <a:pt x="569" y="1238"/>
                    <a:pt x="569" y="1238"/>
                    <a:pt x="569" y="1238"/>
                  </a:cubicBezTo>
                  <a:cubicBezTo>
                    <a:pt x="602" y="1321"/>
                    <a:pt x="669" y="1388"/>
                    <a:pt x="770" y="1388"/>
                  </a:cubicBezTo>
                  <a:cubicBezTo>
                    <a:pt x="853" y="1388"/>
                    <a:pt x="937" y="1321"/>
                    <a:pt x="954" y="1238"/>
                  </a:cubicBezTo>
                  <a:cubicBezTo>
                    <a:pt x="1104" y="1238"/>
                    <a:pt x="1104" y="1238"/>
                    <a:pt x="1104" y="1238"/>
                  </a:cubicBezTo>
                  <a:cubicBezTo>
                    <a:pt x="1121" y="1238"/>
                    <a:pt x="1155" y="1238"/>
                    <a:pt x="1171" y="1254"/>
                  </a:cubicBezTo>
                  <a:cubicBezTo>
                    <a:pt x="1188" y="1254"/>
                    <a:pt x="1188" y="1254"/>
                    <a:pt x="1204" y="1254"/>
                  </a:cubicBezTo>
                  <a:cubicBezTo>
                    <a:pt x="1322" y="1305"/>
                    <a:pt x="1422" y="1422"/>
                    <a:pt x="1422" y="1556"/>
                  </a:cubicBezTo>
                  <a:cubicBezTo>
                    <a:pt x="1422" y="1773"/>
                    <a:pt x="1422" y="1773"/>
                    <a:pt x="1422" y="1773"/>
                  </a:cubicBezTo>
                  <a:cubicBezTo>
                    <a:pt x="1020" y="1773"/>
                    <a:pt x="1020" y="1773"/>
                    <a:pt x="1020" y="1773"/>
                  </a:cubicBezTo>
                  <a:cubicBezTo>
                    <a:pt x="1004" y="1773"/>
                    <a:pt x="970" y="1790"/>
                    <a:pt x="970" y="1823"/>
                  </a:cubicBezTo>
                  <a:cubicBezTo>
                    <a:pt x="970" y="1856"/>
                    <a:pt x="1004" y="1890"/>
                    <a:pt x="1020" y="1890"/>
                  </a:cubicBezTo>
                  <a:cubicBezTo>
                    <a:pt x="2894" y="1890"/>
                    <a:pt x="2894" y="1890"/>
                    <a:pt x="2894" y="1890"/>
                  </a:cubicBezTo>
                  <a:cubicBezTo>
                    <a:pt x="2928" y="1890"/>
                    <a:pt x="2961" y="1856"/>
                    <a:pt x="2961" y="1823"/>
                  </a:cubicBezTo>
                  <a:cubicBezTo>
                    <a:pt x="2961" y="1556"/>
                    <a:pt x="2961" y="1556"/>
                    <a:pt x="2961" y="1556"/>
                  </a:cubicBezTo>
                  <a:cubicBezTo>
                    <a:pt x="2961" y="1321"/>
                    <a:pt x="2761" y="1120"/>
                    <a:pt x="2509" y="1120"/>
                  </a:cubicBezTo>
                  <a:close/>
                  <a:moveTo>
                    <a:pt x="770" y="1003"/>
                  </a:moveTo>
                  <a:lnTo>
                    <a:pt x="770" y="1003"/>
                  </a:lnTo>
                  <a:cubicBezTo>
                    <a:pt x="636" y="1003"/>
                    <a:pt x="552" y="903"/>
                    <a:pt x="552" y="769"/>
                  </a:cubicBezTo>
                  <a:cubicBezTo>
                    <a:pt x="552" y="669"/>
                    <a:pt x="552" y="669"/>
                    <a:pt x="552" y="669"/>
                  </a:cubicBezTo>
                  <a:cubicBezTo>
                    <a:pt x="987" y="669"/>
                    <a:pt x="987" y="669"/>
                    <a:pt x="987" y="669"/>
                  </a:cubicBezTo>
                  <a:cubicBezTo>
                    <a:pt x="987" y="786"/>
                    <a:pt x="987" y="786"/>
                    <a:pt x="987" y="786"/>
                  </a:cubicBezTo>
                  <a:cubicBezTo>
                    <a:pt x="987" y="920"/>
                    <a:pt x="887" y="1003"/>
                    <a:pt x="770" y="1003"/>
                  </a:cubicBezTo>
                  <a:close/>
                  <a:moveTo>
                    <a:pt x="770" y="1271"/>
                  </a:moveTo>
                  <a:lnTo>
                    <a:pt x="770" y="1271"/>
                  </a:lnTo>
                  <a:cubicBezTo>
                    <a:pt x="719" y="1271"/>
                    <a:pt x="686" y="1238"/>
                    <a:pt x="686" y="1187"/>
                  </a:cubicBezTo>
                  <a:cubicBezTo>
                    <a:pt x="686" y="1120"/>
                    <a:pt x="686" y="1120"/>
                    <a:pt x="686" y="1120"/>
                  </a:cubicBezTo>
                  <a:cubicBezTo>
                    <a:pt x="719" y="1120"/>
                    <a:pt x="736" y="1120"/>
                    <a:pt x="770" y="1120"/>
                  </a:cubicBezTo>
                  <a:cubicBezTo>
                    <a:pt x="803" y="1120"/>
                    <a:pt x="820" y="1120"/>
                    <a:pt x="853" y="1120"/>
                  </a:cubicBezTo>
                  <a:cubicBezTo>
                    <a:pt x="853" y="1187"/>
                    <a:pt x="853" y="1187"/>
                    <a:pt x="853" y="1187"/>
                  </a:cubicBezTo>
                  <a:cubicBezTo>
                    <a:pt x="853" y="1238"/>
                    <a:pt x="820" y="1271"/>
                    <a:pt x="770" y="1271"/>
                  </a:cubicBezTo>
                  <a:close/>
                  <a:moveTo>
                    <a:pt x="970" y="1120"/>
                  </a:moveTo>
                  <a:lnTo>
                    <a:pt x="970" y="1120"/>
                  </a:lnTo>
                  <a:cubicBezTo>
                    <a:pt x="970" y="1053"/>
                    <a:pt x="970" y="1053"/>
                    <a:pt x="970" y="1053"/>
                  </a:cubicBezTo>
                  <a:cubicBezTo>
                    <a:pt x="1054" y="1003"/>
                    <a:pt x="1104" y="903"/>
                    <a:pt x="1104" y="786"/>
                  </a:cubicBezTo>
                  <a:cubicBezTo>
                    <a:pt x="1104" y="619"/>
                    <a:pt x="1104" y="619"/>
                    <a:pt x="1104" y="619"/>
                  </a:cubicBezTo>
                  <a:cubicBezTo>
                    <a:pt x="1104" y="585"/>
                    <a:pt x="1070" y="552"/>
                    <a:pt x="1037" y="552"/>
                  </a:cubicBezTo>
                  <a:cubicBezTo>
                    <a:pt x="485" y="552"/>
                    <a:pt x="485" y="552"/>
                    <a:pt x="485" y="552"/>
                  </a:cubicBezTo>
                  <a:cubicBezTo>
                    <a:pt x="452" y="552"/>
                    <a:pt x="435" y="585"/>
                    <a:pt x="435" y="619"/>
                  </a:cubicBezTo>
                  <a:cubicBezTo>
                    <a:pt x="435" y="769"/>
                    <a:pt x="435" y="769"/>
                    <a:pt x="435" y="769"/>
                  </a:cubicBezTo>
                  <a:cubicBezTo>
                    <a:pt x="435" y="886"/>
                    <a:pt x="485" y="987"/>
                    <a:pt x="569" y="1053"/>
                  </a:cubicBezTo>
                  <a:cubicBezTo>
                    <a:pt x="569" y="1120"/>
                    <a:pt x="569" y="1120"/>
                    <a:pt x="569" y="1120"/>
                  </a:cubicBezTo>
                  <a:cubicBezTo>
                    <a:pt x="435" y="1120"/>
                    <a:pt x="435" y="1120"/>
                    <a:pt x="435" y="1120"/>
                  </a:cubicBezTo>
                  <a:cubicBezTo>
                    <a:pt x="401" y="1120"/>
                    <a:pt x="368" y="1137"/>
                    <a:pt x="334" y="1137"/>
                  </a:cubicBezTo>
                  <a:cubicBezTo>
                    <a:pt x="318" y="1104"/>
                    <a:pt x="301" y="1070"/>
                    <a:pt x="301" y="1037"/>
                  </a:cubicBezTo>
                  <a:cubicBezTo>
                    <a:pt x="301" y="669"/>
                    <a:pt x="301" y="669"/>
                    <a:pt x="301" y="669"/>
                  </a:cubicBezTo>
                  <a:cubicBezTo>
                    <a:pt x="301" y="418"/>
                    <a:pt x="502" y="218"/>
                    <a:pt x="753" y="218"/>
                  </a:cubicBezTo>
                  <a:cubicBezTo>
                    <a:pt x="1004" y="218"/>
                    <a:pt x="1204" y="418"/>
                    <a:pt x="1204" y="669"/>
                  </a:cubicBezTo>
                  <a:cubicBezTo>
                    <a:pt x="1204" y="1037"/>
                    <a:pt x="1204" y="1037"/>
                    <a:pt x="1204" y="1037"/>
                  </a:cubicBezTo>
                  <a:cubicBezTo>
                    <a:pt x="1204" y="1070"/>
                    <a:pt x="1188" y="1104"/>
                    <a:pt x="1171" y="1137"/>
                  </a:cubicBezTo>
                  <a:cubicBezTo>
                    <a:pt x="1155" y="1120"/>
                    <a:pt x="1121" y="1120"/>
                    <a:pt x="1104" y="1120"/>
                  </a:cubicBezTo>
                  <a:cubicBezTo>
                    <a:pt x="970" y="1120"/>
                    <a:pt x="970" y="1120"/>
                    <a:pt x="970" y="1120"/>
                  </a:cubicBezTo>
                  <a:close/>
                  <a:moveTo>
                    <a:pt x="2443" y="134"/>
                  </a:moveTo>
                  <a:lnTo>
                    <a:pt x="2443" y="134"/>
                  </a:lnTo>
                  <a:cubicBezTo>
                    <a:pt x="2493" y="118"/>
                    <a:pt x="2543" y="151"/>
                    <a:pt x="2576" y="185"/>
                  </a:cubicBezTo>
                  <a:cubicBezTo>
                    <a:pt x="2627" y="218"/>
                    <a:pt x="2643" y="267"/>
                    <a:pt x="2643" y="317"/>
                  </a:cubicBezTo>
                  <a:cubicBezTo>
                    <a:pt x="2643" y="635"/>
                    <a:pt x="2643" y="635"/>
                    <a:pt x="2643" y="635"/>
                  </a:cubicBezTo>
                  <a:cubicBezTo>
                    <a:pt x="2643" y="702"/>
                    <a:pt x="2593" y="769"/>
                    <a:pt x="2526" y="786"/>
                  </a:cubicBezTo>
                  <a:cubicBezTo>
                    <a:pt x="2526" y="585"/>
                    <a:pt x="2526" y="585"/>
                    <a:pt x="2526" y="585"/>
                  </a:cubicBezTo>
                  <a:cubicBezTo>
                    <a:pt x="2526" y="418"/>
                    <a:pt x="2409" y="284"/>
                    <a:pt x="2258" y="251"/>
                  </a:cubicBezTo>
                  <a:cubicBezTo>
                    <a:pt x="2292" y="185"/>
                    <a:pt x="2359" y="134"/>
                    <a:pt x="2443" y="134"/>
                  </a:cubicBezTo>
                  <a:close/>
                  <a:moveTo>
                    <a:pt x="2191" y="351"/>
                  </a:moveTo>
                  <a:lnTo>
                    <a:pt x="2191" y="351"/>
                  </a:lnTo>
                  <a:cubicBezTo>
                    <a:pt x="2309" y="351"/>
                    <a:pt x="2409" y="451"/>
                    <a:pt x="2409" y="569"/>
                  </a:cubicBezTo>
                  <a:cubicBezTo>
                    <a:pt x="1958" y="569"/>
                    <a:pt x="1958" y="569"/>
                    <a:pt x="1958" y="569"/>
                  </a:cubicBezTo>
                  <a:cubicBezTo>
                    <a:pt x="1974" y="451"/>
                    <a:pt x="2074" y="351"/>
                    <a:pt x="2191" y="351"/>
                  </a:cubicBezTo>
                  <a:close/>
                  <a:moveTo>
                    <a:pt x="1958" y="686"/>
                  </a:moveTo>
                  <a:lnTo>
                    <a:pt x="1958" y="686"/>
                  </a:lnTo>
                  <a:cubicBezTo>
                    <a:pt x="2409" y="686"/>
                    <a:pt x="2409" y="686"/>
                    <a:pt x="2409" y="686"/>
                  </a:cubicBezTo>
                  <a:cubicBezTo>
                    <a:pt x="2409" y="786"/>
                    <a:pt x="2409" y="786"/>
                    <a:pt x="2409" y="786"/>
                  </a:cubicBezTo>
                  <a:cubicBezTo>
                    <a:pt x="2409" y="903"/>
                    <a:pt x="2309" y="1003"/>
                    <a:pt x="2191" y="1003"/>
                  </a:cubicBezTo>
                  <a:cubicBezTo>
                    <a:pt x="2058" y="1003"/>
                    <a:pt x="1958" y="903"/>
                    <a:pt x="1958" y="786"/>
                  </a:cubicBezTo>
                  <a:cubicBezTo>
                    <a:pt x="1958" y="686"/>
                    <a:pt x="1958" y="686"/>
                    <a:pt x="1958" y="686"/>
                  </a:cubicBezTo>
                  <a:close/>
                  <a:moveTo>
                    <a:pt x="2191" y="1120"/>
                  </a:moveTo>
                  <a:lnTo>
                    <a:pt x="2191" y="1120"/>
                  </a:lnTo>
                  <a:cubicBezTo>
                    <a:pt x="2208" y="1120"/>
                    <a:pt x="2242" y="1120"/>
                    <a:pt x="2275" y="1120"/>
                  </a:cubicBezTo>
                  <a:cubicBezTo>
                    <a:pt x="2275" y="1187"/>
                    <a:pt x="2275" y="1187"/>
                    <a:pt x="2275" y="1187"/>
                  </a:cubicBezTo>
                  <a:cubicBezTo>
                    <a:pt x="2275" y="1238"/>
                    <a:pt x="2225" y="1271"/>
                    <a:pt x="2191" y="1271"/>
                  </a:cubicBezTo>
                  <a:cubicBezTo>
                    <a:pt x="2141" y="1271"/>
                    <a:pt x="2108" y="1238"/>
                    <a:pt x="2108" y="1187"/>
                  </a:cubicBezTo>
                  <a:cubicBezTo>
                    <a:pt x="2108" y="1120"/>
                    <a:pt x="2108" y="1120"/>
                    <a:pt x="2108" y="1120"/>
                  </a:cubicBezTo>
                  <a:cubicBezTo>
                    <a:pt x="2125" y="1120"/>
                    <a:pt x="2158" y="1120"/>
                    <a:pt x="2191" y="1120"/>
                  </a:cubicBezTo>
                  <a:close/>
                  <a:moveTo>
                    <a:pt x="1539" y="1773"/>
                  </a:moveTo>
                  <a:lnTo>
                    <a:pt x="1539" y="1773"/>
                  </a:lnTo>
                  <a:cubicBezTo>
                    <a:pt x="1539" y="1556"/>
                    <a:pt x="1539" y="1556"/>
                    <a:pt x="1539" y="1556"/>
                  </a:cubicBezTo>
                  <a:cubicBezTo>
                    <a:pt x="1539" y="1388"/>
                    <a:pt x="1673" y="1238"/>
                    <a:pt x="1857" y="1238"/>
                  </a:cubicBezTo>
                  <a:cubicBezTo>
                    <a:pt x="1991" y="1238"/>
                    <a:pt x="1991" y="1238"/>
                    <a:pt x="1991" y="1238"/>
                  </a:cubicBezTo>
                  <a:cubicBezTo>
                    <a:pt x="2024" y="1321"/>
                    <a:pt x="2091" y="1388"/>
                    <a:pt x="2191" y="1388"/>
                  </a:cubicBezTo>
                  <a:cubicBezTo>
                    <a:pt x="2275" y="1388"/>
                    <a:pt x="2359" y="1321"/>
                    <a:pt x="2376" y="1238"/>
                  </a:cubicBezTo>
                  <a:cubicBezTo>
                    <a:pt x="2509" y="1238"/>
                    <a:pt x="2509" y="1238"/>
                    <a:pt x="2509" y="1238"/>
                  </a:cubicBezTo>
                  <a:cubicBezTo>
                    <a:pt x="2694" y="1238"/>
                    <a:pt x="2844" y="1388"/>
                    <a:pt x="2844" y="1556"/>
                  </a:cubicBezTo>
                  <a:cubicBezTo>
                    <a:pt x="2844" y="1773"/>
                    <a:pt x="2844" y="1773"/>
                    <a:pt x="2844" y="1773"/>
                  </a:cubicBezTo>
                  <a:lnTo>
                    <a:pt x="1539" y="17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7"/>
            <p:cNvSpPr/>
            <p:nvPr/>
          </p:nvSpPr>
          <p:spPr>
            <a:xfrm>
              <a:off x="5738813" y="4652963"/>
              <a:ext cx="163512" cy="241300"/>
            </a:xfrm>
            <a:custGeom>
              <a:rect b="b" l="l" r="r" t="t"/>
              <a:pathLst>
                <a:path extrusionOk="0" h="670" w="453">
                  <a:moveTo>
                    <a:pt x="150" y="451"/>
                  </a:moveTo>
                  <a:lnTo>
                    <a:pt x="150" y="451"/>
                  </a:lnTo>
                  <a:cubicBezTo>
                    <a:pt x="50" y="569"/>
                    <a:pt x="50" y="569"/>
                    <a:pt x="50" y="569"/>
                  </a:cubicBezTo>
                  <a:cubicBezTo>
                    <a:pt x="17" y="585"/>
                    <a:pt x="17" y="619"/>
                    <a:pt x="50" y="652"/>
                  </a:cubicBezTo>
                  <a:cubicBezTo>
                    <a:pt x="67" y="652"/>
                    <a:pt x="67" y="669"/>
                    <a:pt x="84" y="669"/>
                  </a:cubicBezTo>
                  <a:cubicBezTo>
                    <a:pt x="100" y="669"/>
                    <a:pt x="117" y="652"/>
                    <a:pt x="134" y="652"/>
                  </a:cubicBezTo>
                  <a:cubicBezTo>
                    <a:pt x="234" y="535"/>
                    <a:pt x="234" y="535"/>
                    <a:pt x="234" y="535"/>
                  </a:cubicBezTo>
                  <a:cubicBezTo>
                    <a:pt x="351" y="652"/>
                    <a:pt x="351" y="652"/>
                    <a:pt x="351" y="652"/>
                  </a:cubicBezTo>
                  <a:cubicBezTo>
                    <a:pt x="368" y="652"/>
                    <a:pt x="368" y="669"/>
                    <a:pt x="385" y="669"/>
                  </a:cubicBezTo>
                  <a:cubicBezTo>
                    <a:pt x="402" y="669"/>
                    <a:pt x="418" y="652"/>
                    <a:pt x="435" y="652"/>
                  </a:cubicBezTo>
                  <a:cubicBezTo>
                    <a:pt x="452" y="619"/>
                    <a:pt x="452" y="585"/>
                    <a:pt x="435" y="569"/>
                  </a:cubicBezTo>
                  <a:cubicBezTo>
                    <a:pt x="318" y="451"/>
                    <a:pt x="318" y="451"/>
                    <a:pt x="318" y="451"/>
                  </a:cubicBezTo>
                  <a:cubicBezTo>
                    <a:pt x="385" y="384"/>
                    <a:pt x="385" y="384"/>
                    <a:pt x="385" y="384"/>
                  </a:cubicBezTo>
                  <a:cubicBezTo>
                    <a:pt x="435" y="351"/>
                    <a:pt x="452" y="284"/>
                    <a:pt x="452" y="234"/>
                  </a:cubicBezTo>
                  <a:cubicBezTo>
                    <a:pt x="452" y="167"/>
                    <a:pt x="435" y="117"/>
                    <a:pt x="385" y="84"/>
                  </a:cubicBezTo>
                  <a:cubicBezTo>
                    <a:pt x="301" y="0"/>
                    <a:pt x="167" y="0"/>
                    <a:pt x="84" y="84"/>
                  </a:cubicBezTo>
                  <a:cubicBezTo>
                    <a:pt x="0" y="167"/>
                    <a:pt x="0" y="301"/>
                    <a:pt x="84" y="384"/>
                  </a:cubicBezTo>
                  <a:lnTo>
                    <a:pt x="150" y="451"/>
                  </a:lnTo>
                  <a:close/>
                  <a:moveTo>
                    <a:pt x="167" y="167"/>
                  </a:moveTo>
                  <a:lnTo>
                    <a:pt x="167" y="167"/>
                  </a:lnTo>
                  <a:cubicBezTo>
                    <a:pt x="201" y="117"/>
                    <a:pt x="268" y="117"/>
                    <a:pt x="318" y="167"/>
                  </a:cubicBezTo>
                  <a:cubicBezTo>
                    <a:pt x="335" y="184"/>
                    <a:pt x="335" y="200"/>
                    <a:pt x="335" y="234"/>
                  </a:cubicBezTo>
                  <a:cubicBezTo>
                    <a:pt x="335" y="251"/>
                    <a:pt x="335" y="284"/>
                    <a:pt x="318" y="301"/>
                  </a:cubicBezTo>
                  <a:cubicBezTo>
                    <a:pt x="234" y="368"/>
                    <a:pt x="234" y="368"/>
                    <a:pt x="234" y="368"/>
                  </a:cubicBezTo>
                  <a:cubicBezTo>
                    <a:pt x="167" y="301"/>
                    <a:pt x="167" y="301"/>
                    <a:pt x="167" y="301"/>
                  </a:cubicBezTo>
                  <a:cubicBezTo>
                    <a:pt x="134" y="267"/>
                    <a:pt x="134" y="200"/>
                    <a:pt x="167" y="1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7"/>
            <p:cNvSpPr/>
            <p:nvPr/>
          </p:nvSpPr>
          <p:spPr>
            <a:xfrm>
              <a:off x="5605463" y="4556125"/>
              <a:ext cx="439737" cy="439738"/>
            </a:xfrm>
            <a:custGeom>
              <a:rect b="b" l="l" r="r" t="t"/>
              <a:pathLst>
                <a:path extrusionOk="0" h="1222" w="1222">
                  <a:moveTo>
                    <a:pt x="602" y="1221"/>
                  </a:moveTo>
                  <a:lnTo>
                    <a:pt x="602" y="1221"/>
                  </a:lnTo>
                  <a:cubicBezTo>
                    <a:pt x="937" y="1221"/>
                    <a:pt x="1221" y="937"/>
                    <a:pt x="1221" y="602"/>
                  </a:cubicBezTo>
                  <a:cubicBezTo>
                    <a:pt x="1221" y="268"/>
                    <a:pt x="937" y="0"/>
                    <a:pt x="602" y="0"/>
                  </a:cubicBezTo>
                  <a:cubicBezTo>
                    <a:pt x="267" y="0"/>
                    <a:pt x="0" y="268"/>
                    <a:pt x="0" y="602"/>
                  </a:cubicBezTo>
                  <a:cubicBezTo>
                    <a:pt x="0" y="937"/>
                    <a:pt x="267" y="1221"/>
                    <a:pt x="602" y="1221"/>
                  </a:cubicBezTo>
                  <a:close/>
                  <a:moveTo>
                    <a:pt x="602" y="117"/>
                  </a:moveTo>
                  <a:lnTo>
                    <a:pt x="602" y="117"/>
                  </a:lnTo>
                  <a:cubicBezTo>
                    <a:pt x="886" y="117"/>
                    <a:pt x="1104" y="334"/>
                    <a:pt x="1104" y="602"/>
                  </a:cubicBezTo>
                  <a:cubicBezTo>
                    <a:pt x="1104" y="887"/>
                    <a:pt x="886" y="1104"/>
                    <a:pt x="602" y="1104"/>
                  </a:cubicBezTo>
                  <a:cubicBezTo>
                    <a:pt x="334" y="1104"/>
                    <a:pt x="117" y="887"/>
                    <a:pt x="117" y="602"/>
                  </a:cubicBezTo>
                  <a:cubicBezTo>
                    <a:pt x="117" y="334"/>
                    <a:pt x="334" y="117"/>
                    <a:pt x="602" y="11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7"/>
            <p:cNvSpPr/>
            <p:nvPr/>
          </p:nvSpPr>
          <p:spPr>
            <a:xfrm>
              <a:off x="5545138" y="5580063"/>
              <a:ext cx="42862" cy="42862"/>
            </a:xfrm>
            <a:custGeom>
              <a:rect b="b" l="l" r="r" t="t"/>
              <a:pathLst>
                <a:path extrusionOk="0" h="118" w="118">
                  <a:moveTo>
                    <a:pt x="67" y="0"/>
                  </a:moveTo>
                  <a:lnTo>
                    <a:pt x="67" y="0"/>
                  </a:lnTo>
                  <a:cubicBezTo>
                    <a:pt x="50" y="0"/>
                    <a:pt x="33" y="0"/>
                    <a:pt x="16" y="17"/>
                  </a:cubicBezTo>
                  <a:cubicBezTo>
                    <a:pt x="16" y="17"/>
                    <a:pt x="0" y="33"/>
                    <a:pt x="0" y="50"/>
                  </a:cubicBezTo>
                  <a:cubicBezTo>
                    <a:pt x="0" y="67"/>
                    <a:pt x="16" y="83"/>
                    <a:pt x="16" y="100"/>
                  </a:cubicBezTo>
                  <a:cubicBezTo>
                    <a:pt x="33" y="100"/>
                    <a:pt x="50" y="117"/>
                    <a:pt x="67" y="117"/>
                  </a:cubicBezTo>
                  <a:cubicBezTo>
                    <a:pt x="83" y="117"/>
                    <a:pt x="100" y="100"/>
                    <a:pt x="100" y="100"/>
                  </a:cubicBezTo>
                  <a:cubicBezTo>
                    <a:pt x="117" y="83"/>
                    <a:pt x="117" y="67"/>
                    <a:pt x="117" y="50"/>
                  </a:cubicBezTo>
                  <a:cubicBezTo>
                    <a:pt x="117" y="33"/>
                    <a:pt x="117" y="17"/>
                    <a:pt x="100" y="17"/>
                  </a:cubicBezTo>
                  <a:cubicBezTo>
                    <a:pt x="100" y="0"/>
                    <a:pt x="83" y="0"/>
                    <a:pt x="67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9" name="Google Shape;539;p17"/>
          <p:cNvSpPr/>
          <p:nvPr/>
        </p:nvSpPr>
        <p:spPr>
          <a:xfrm>
            <a:off x="10526351" y="6841939"/>
            <a:ext cx="11305572" cy="1911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17"/>
          <p:cNvSpPr/>
          <p:nvPr/>
        </p:nvSpPr>
        <p:spPr>
          <a:xfrm>
            <a:off x="10526351" y="9526993"/>
            <a:ext cx="11305572" cy="1911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1" name="Google Shape;541;p17"/>
          <p:cNvGrpSpPr/>
          <p:nvPr/>
        </p:nvGrpSpPr>
        <p:grpSpPr>
          <a:xfrm>
            <a:off x="11548064" y="4959581"/>
            <a:ext cx="9234624" cy="1849397"/>
            <a:chOff x="8171269" y="10491269"/>
            <a:chExt cx="13313347" cy="1849397"/>
          </a:xfrm>
        </p:grpSpPr>
        <p:sp>
          <p:nvSpPr>
            <p:cNvPr id="542" name="Google Shape;542;p17"/>
            <p:cNvSpPr txBox="1"/>
            <p:nvPr/>
          </p:nvSpPr>
          <p:spPr>
            <a:xfrm>
              <a:off x="8171270" y="11140337"/>
              <a:ext cx="13313345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To get your company’s name out there, you need to make sure. To get your company’s name out there, you need to make sure.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543" name="Google Shape;543;p17"/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Programs</a:t>
              </a:r>
              <a:endParaRPr sz="54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grpSp>
        <p:nvGrpSpPr>
          <p:cNvPr id="544" name="Google Shape;544;p17"/>
          <p:cNvGrpSpPr/>
          <p:nvPr/>
        </p:nvGrpSpPr>
        <p:grpSpPr>
          <a:xfrm>
            <a:off x="11548064" y="7522054"/>
            <a:ext cx="9234624" cy="1849397"/>
            <a:chOff x="8171269" y="10491269"/>
            <a:chExt cx="13313347" cy="1849397"/>
          </a:xfrm>
        </p:grpSpPr>
        <p:sp>
          <p:nvSpPr>
            <p:cNvPr id="545" name="Google Shape;545;p17"/>
            <p:cNvSpPr txBox="1"/>
            <p:nvPr/>
          </p:nvSpPr>
          <p:spPr>
            <a:xfrm>
              <a:off x="8171270" y="11140337"/>
              <a:ext cx="13313345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To get your company’s name out there, you need to make sure. To get your company’s name out there, you need to make sure.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546" name="Google Shape;546;p17"/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Community</a:t>
              </a:r>
              <a:endParaRPr sz="54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grpSp>
        <p:nvGrpSpPr>
          <p:cNvPr id="547" name="Google Shape;547;p17"/>
          <p:cNvGrpSpPr/>
          <p:nvPr/>
        </p:nvGrpSpPr>
        <p:grpSpPr>
          <a:xfrm>
            <a:off x="11548064" y="10232598"/>
            <a:ext cx="9234624" cy="1849397"/>
            <a:chOff x="8171269" y="10491269"/>
            <a:chExt cx="13313347" cy="1849397"/>
          </a:xfrm>
        </p:grpSpPr>
        <p:sp>
          <p:nvSpPr>
            <p:cNvPr id="548" name="Google Shape;548;p17"/>
            <p:cNvSpPr txBox="1"/>
            <p:nvPr/>
          </p:nvSpPr>
          <p:spPr>
            <a:xfrm>
              <a:off x="8171270" y="11140337"/>
              <a:ext cx="13313345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To get your company’s name out there, you need to make sure. To get your company’s name out there, you need to make sure.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549" name="Google Shape;549;p17"/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Foundations</a:t>
              </a:r>
              <a:endParaRPr sz="54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18"/>
          <p:cNvSpPr/>
          <p:nvPr/>
        </p:nvSpPr>
        <p:spPr>
          <a:xfrm>
            <a:off x="2144597" y="4303873"/>
            <a:ext cx="6802110" cy="81558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18"/>
          <p:cNvSpPr/>
          <p:nvPr/>
        </p:nvSpPr>
        <p:spPr>
          <a:xfrm>
            <a:off x="15380538" y="4303873"/>
            <a:ext cx="6802110" cy="81558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18"/>
          <p:cNvSpPr txBox="1"/>
          <p:nvPr/>
        </p:nvSpPr>
        <p:spPr>
          <a:xfrm>
            <a:off x="16255638" y="8898609"/>
            <a:ext cx="511308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To get your company’s name out there, you need to make sure.</a:t>
            </a:r>
            <a:endParaRPr/>
          </a:p>
        </p:txBody>
      </p:sp>
      <p:sp>
        <p:nvSpPr>
          <p:cNvPr id="557" name="Google Shape;557;p18"/>
          <p:cNvSpPr txBox="1"/>
          <p:nvPr/>
        </p:nvSpPr>
        <p:spPr>
          <a:xfrm>
            <a:off x="16255638" y="9960493"/>
            <a:ext cx="511308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To get your company’s name out there, you need to make sure.</a:t>
            </a:r>
            <a:endParaRPr/>
          </a:p>
        </p:txBody>
      </p:sp>
      <p:sp>
        <p:nvSpPr>
          <p:cNvPr id="558" name="Google Shape;558;p18"/>
          <p:cNvSpPr txBox="1"/>
          <p:nvPr/>
        </p:nvSpPr>
        <p:spPr>
          <a:xfrm>
            <a:off x="16255638" y="10992879"/>
            <a:ext cx="511308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To get your company’s name out there, you need to make sure.</a:t>
            </a:r>
            <a:endParaRPr/>
          </a:p>
        </p:txBody>
      </p:sp>
      <p:sp>
        <p:nvSpPr>
          <p:cNvPr id="559" name="Google Shape;559;p18"/>
          <p:cNvSpPr/>
          <p:nvPr/>
        </p:nvSpPr>
        <p:spPr>
          <a:xfrm>
            <a:off x="17321667" y="8055582"/>
            <a:ext cx="29810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Programs</a:t>
            </a:r>
            <a:endParaRPr sz="54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grpSp>
        <p:nvGrpSpPr>
          <p:cNvPr id="560" name="Google Shape;560;p18"/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561" name="Google Shape;561;p18"/>
            <p:cNvSpPr txBox="1"/>
            <p:nvPr/>
          </p:nvSpPr>
          <p:spPr>
            <a:xfrm>
              <a:off x="3709617" y="861425"/>
              <a:ext cx="1695849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80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Breast Cancer Day Infographics</a:t>
              </a:r>
              <a:endParaRPr/>
            </a:p>
          </p:txBody>
        </p:sp>
        <p:sp>
          <p:nvSpPr>
            <p:cNvPr id="562" name="Google Shape;562;p18"/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Marketing is the study and management of exchange relationships. Marketing is the business process of creating relationships with and satisfying customers.</a:t>
              </a:r>
              <a:endParaRPr/>
            </a:p>
          </p:txBody>
        </p:sp>
      </p:grpSp>
      <p:sp>
        <p:nvSpPr>
          <p:cNvPr id="563" name="Google Shape;563;p18"/>
          <p:cNvSpPr txBox="1"/>
          <p:nvPr/>
        </p:nvSpPr>
        <p:spPr>
          <a:xfrm>
            <a:off x="24884744" y="1338943"/>
            <a:ext cx="18473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64" name="Google Shape;564;p18"/>
          <p:cNvGrpSpPr/>
          <p:nvPr/>
        </p:nvGrpSpPr>
        <p:grpSpPr>
          <a:xfrm>
            <a:off x="9675493" y="4335595"/>
            <a:ext cx="5026662" cy="7847993"/>
            <a:chOff x="6540500" y="3386138"/>
            <a:chExt cx="647700" cy="1011237"/>
          </a:xfrm>
        </p:grpSpPr>
        <p:sp>
          <p:nvSpPr>
            <p:cNvPr id="565" name="Google Shape;565;p18"/>
            <p:cNvSpPr/>
            <p:nvPr/>
          </p:nvSpPr>
          <p:spPr>
            <a:xfrm>
              <a:off x="6607175" y="3386138"/>
              <a:ext cx="506413" cy="635000"/>
            </a:xfrm>
            <a:custGeom>
              <a:rect b="b" l="l" r="r" t="t"/>
              <a:pathLst>
                <a:path extrusionOk="0" h="1766" w="1406">
                  <a:moveTo>
                    <a:pt x="1405" y="1765"/>
                  </a:moveTo>
                  <a:lnTo>
                    <a:pt x="1405" y="1765"/>
                  </a:lnTo>
                  <a:cubicBezTo>
                    <a:pt x="0" y="1765"/>
                    <a:pt x="0" y="1765"/>
                    <a:pt x="0" y="1765"/>
                  </a:cubicBezTo>
                  <a:cubicBezTo>
                    <a:pt x="0" y="719"/>
                    <a:pt x="0" y="719"/>
                    <a:pt x="0" y="719"/>
                  </a:cubicBezTo>
                  <a:cubicBezTo>
                    <a:pt x="0" y="329"/>
                    <a:pt x="307" y="11"/>
                    <a:pt x="697" y="11"/>
                  </a:cubicBezTo>
                  <a:cubicBezTo>
                    <a:pt x="1087" y="0"/>
                    <a:pt x="1405" y="319"/>
                    <a:pt x="1405" y="708"/>
                  </a:cubicBezTo>
                  <a:lnTo>
                    <a:pt x="1405" y="708"/>
                  </a:lnTo>
                  <a:lnTo>
                    <a:pt x="1405" y="1765"/>
                  </a:lnTo>
                </a:path>
              </a:pathLst>
            </a:custGeom>
            <a:solidFill>
              <a:srgbClr val="B7CD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18"/>
            <p:cNvSpPr/>
            <p:nvPr/>
          </p:nvSpPr>
          <p:spPr>
            <a:xfrm>
              <a:off x="6702425" y="3544888"/>
              <a:ext cx="442913" cy="671512"/>
            </a:xfrm>
            <a:custGeom>
              <a:rect b="b" l="l" r="r" t="t"/>
              <a:pathLst>
                <a:path extrusionOk="0" h="1867" w="1232">
                  <a:moveTo>
                    <a:pt x="914" y="1866"/>
                  </a:moveTo>
                  <a:lnTo>
                    <a:pt x="914" y="1866"/>
                  </a:lnTo>
                  <a:cubicBezTo>
                    <a:pt x="903" y="1866"/>
                    <a:pt x="893" y="1866"/>
                    <a:pt x="893" y="1856"/>
                  </a:cubicBezTo>
                  <a:cubicBezTo>
                    <a:pt x="185" y="1261"/>
                    <a:pt x="185" y="1261"/>
                    <a:pt x="185" y="1261"/>
                  </a:cubicBezTo>
                  <a:lnTo>
                    <a:pt x="185" y="1261"/>
                  </a:lnTo>
                  <a:cubicBezTo>
                    <a:pt x="175" y="1251"/>
                    <a:pt x="0" y="1066"/>
                    <a:pt x="0" y="841"/>
                  </a:cubicBezTo>
                  <a:cubicBezTo>
                    <a:pt x="0" y="810"/>
                    <a:pt x="11" y="800"/>
                    <a:pt x="31" y="790"/>
                  </a:cubicBezTo>
                  <a:cubicBezTo>
                    <a:pt x="41" y="790"/>
                    <a:pt x="52" y="790"/>
                    <a:pt x="62" y="790"/>
                  </a:cubicBezTo>
                  <a:cubicBezTo>
                    <a:pt x="216" y="790"/>
                    <a:pt x="216" y="790"/>
                    <a:pt x="216" y="790"/>
                  </a:cubicBezTo>
                  <a:cubicBezTo>
                    <a:pt x="236" y="790"/>
                    <a:pt x="257" y="779"/>
                    <a:pt x="257" y="749"/>
                  </a:cubicBezTo>
                  <a:cubicBezTo>
                    <a:pt x="257" y="728"/>
                    <a:pt x="247" y="708"/>
                    <a:pt x="216" y="708"/>
                  </a:cubicBezTo>
                  <a:lnTo>
                    <a:pt x="216" y="708"/>
                  </a:lnTo>
                  <a:cubicBezTo>
                    <a:pt x="175" y="708"/>
                    <a:pt x="175" y="708"/>
                    <a:pt x="175" y="708"/>
                  </a:cubicBezTo>
                  <a:cubicBezTo>
                    <a:pt x="72" y="708"/>
                    <a:pt x="0" y="625"/>
                    <a:pt x="0" y="533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25"/>
                    <a:pt x="21" y="184"/>
                    <a:pt x="52" y="164"/>
                  </a:cubicBezTo>
                  <a:cubicBezTo>
                    <a:pt x="103" y="123"/>
                    <a:pt x="165" y="51"/>
                    <a:pt x="175" y="20"/>
                  </a:cubicBezTo>
                  <a:cubicBezTo>
                    <a:pt x="195" y="0"/>
                    <a:pt x="216" y="0"/>
                    <a:pt x="236" y="10"/>
                  </a:cubicBezTo>
                  <a:lnTo>
                    <a:pt x="247" y="10"/>
                  </a:lnTo>
                  <a:cubicBezTo>
                    <a:pt x="247" y="10"/>
                    <a:pt x="462" y="174"/>
                    <a:pt x="831" y="174"/>
                  </a:cubicBezTo>
                  <a:cubicBezTo>
                    <a:pt x="852" y="174"/>
                    <a:pt x="872" y="195"/>
                    <a:pt x="872" y="225"/>
                  </a:cubicBezTo>
                  <a:cubicBezTo>
                    <a:pt x="872" y="533"/>
                    <a:pt x="872" y="533"/>
                    <a:pt x="872" y="533"/>
                  </a:cubicBezTo>
                  <a:cubicBezTo>
                    <a:pt x="872" y="625"/>
                    <a:pt x="790" y="708"/>
                    <a:pt x="698" y="708"/>
                  </a:cubicBezTo>
                  <a:cubicBezTo>
                    <a:pt x="657" y="708"/>
                    <a:pt x="657" y="708"/>
                    <a:pt x="657" y="708"/>
                  </a:cubicBezTo>
                  <a:cubicBezTo>
                    <a:pt x="636" y="708"/>
                    <a:pt x="616" y="718"/>
                    <a:pt x="606" y="749"/>
                  </a:cubicBezTo>
                  <a:cubicBezTo>
                    <a:pt x="606" y="769"/>
                    <a:pt x="626" y="790"/>
                    <a:pt x="647" y="790"/>
                  </a:cubicBezTo>
                  <a:cubicBezTo>
                    <a:pt x="657" y="790"/>
                    <a:pt x="657" y="790"/>
                    <a:pt x="657" y="790"/>
                  </a:cubicBezTo>
                  <a:cubicBezTo>
                    <a:pt x="811" y="790"/>
                    <a:pt x="811" y="790"/>
                    <a:pt x="811" y="790"/>
                  </a:cubicBezTo>
                  <a:cubicBezTo>
                    <a:pt x="893" y="790"/>
                    <a:pt x="965" y="841"/>
                    <a:pt x="1006" y="913"/>
                  </a:cubicBezTo>
                  <a:cubicBezTo>
                    <a:pt x="1221" y="1343"/>
                    <a:pt x="1221" y="1343"/>
                    <a:pt x="1221" y="1343"/>
                  </a:cubicBezTo>
                  <a:cubicBezTo>
                    <a:pt x="1231" y="1364"/>
                    <a:pt x="1221" y="1384"/>
                    <a:pt x="1211" y="1394"/>
                  </a:cubicBezTo>
                  <a:cubicBezTo>
                    <a:pt x="965" y="1641"/>
                    <a:pt x="965" y="1641"/>
                    <a:pt x="965" y="1641"/>
                  </a:cubicBezTo>
                  <a:cubicBezTo>
                    <a:pt x="965" y="1825"/>
                    <a:pt x="965" y="1825"/>
                    <a:pt x="965" y="1825"/>
                  </a:cubicBezTo>
                  <a:cubicBezTo>
                    <a:pt x="965" y="1836"/>
                    <a:pt x="955" y="1856"/>
                    <a:pt x="944" y="1866"/>
                  </a:cubicBezTo>
                  <a:cubicBezTo>
                    <a:pt x="934" y="1866"/>
                    <a:pt x="924" y="1866"/>
                    <a:pt x="914" y="1866"/>
                  </a:cubicBezTo>
                </a:path>
              </a:pathLst>
            </a:custGeom>
            <a:solidFill>
              <a:srgbClr val="FAE2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18"/>
            <p:cNvSpPr/>
            <p:nvPr/>
          </p:nvSpPr>
          <p:spPr>
            <a:xfrm>
              <a:off x="6540500" y="3829050"/>
              <a:ext cx="509588" cy="568325"/>
            </a:xfrm>
            <a:custGeom>
              <a:rect b="b" l="l" r="r" t="t"/>
              <a:pathLst>
                <a:path extrusionOk="0" h="1580" w="1417">
                  <a:moveTo>
                    <a:pt x="1416" y="1579"/>
                  </a:moveTo>
                  <a:lnTo>
                    <a:pt x="1416" y="1579"/>
                  </a:lnTo>
                  <a:cubicBezTo>
                    <a:pt x="400" y="1579"/>
                    <a:pt x="400" y="1579"/>
                    <a:pt x="400" y="1579"/>
                  </a:cubicBezTo>
                  <a:cubicBezTo>
                    <a:pt x="400" y="881"/>
                    <a:pt x="400" y="881"/>
                    <a:pt x="400" y="881"/>
                  </a:cubicBezTo>
                  <a:cubicBezTo>
                    <a:pt x="52" y="881"/>
                    <a:pt x="52" y="881"/>
                    <a:pt x="52" y="881"/>
                  </a:cubicBezTo>
                  <a:cubicBezTo>
                    <a:pt x="41" y="881"/>
                    <a:pt x="31" y="871"/>
                    <a:pt x="31" y="871"/>
                  </a:cubicBezTo>
                  <a:cubicBezTo>
                    <a:pt x="11" y="861"/>
                    <a:pt x="0" y="830"/>
                    <a:pt x="11" y="820"/>
                  </a:cubicBezTo>
                  <a:cubicBezTo>
                    <a:pt x="318" y="123"/>
                    <a:pt x="318" y="123"/>
                    <a:pt x="318" y="123"/>
                  </a:cubicBezTo>
                  <a:lnTo>
                    <a:pt x="318" y="123"/>
                  </a:lnTo>
                  <a:cubicBezTo>
                    <a:pt x="349" y="61"/>
                    <a:pt x="410" y="10"/>
                    <a:pt x="482" y="0"/>
                  </a:cubicBezTo>
                  <a:cubicBezTo>
                    <a:pt x="503" y="0"/>
                    <a:pt x="523" y="10"/>
                    <a:pt x="533" y="30"/>
                  </a:cubicBezTo>
                  <a:cubicBezTo>
                    <a:pt x="533" y="41"/>
                    <a:pt x="533" y="41"/>
                    <a:pt x="533" y="51"/>
                  </a:cubicBezTo>
                  <a:cubicBezTo>
                    <a:pt x="533" y="235"/>
                    <a:pt x="687" y="389"/>
                    <a:pt x="698" y="410"/>
                  </a:cubicBezTo>
                  <a:cubicBezTo>
                    <a:pt x="1395" y="1005"/>
                    <a:pt x="1395" y="1005"/>
                    <a:pt x="1395" y="1005"/>
                  </a:cubicBezTo>
                  <a:cubicBezTo>
                    <a:pt x="1406" y="1015"/>
                    <a:pt x="1416" y="1025"/>
                    <a:pt x="1416" y="1035"/>
                  </a:cubicBezTo>
                  <a:lnTo>
                    <a:pt x="1416" y="1579"/>
                  </a:lnTo>
                </a:path>
              </a:pathLst>
            </a:custGeom>
            <a:solidFill>
              <a:srgbClr val="FE81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18"/>
            <p:cNvSpPr/>
            <p:nvPr/>
          </p:nvSpPr>
          <p:spPr>
            <a:xfrm>
              <a:off x="6802438" y="3910013"/>
              <a:ext cx="277812" cy="273050"/>
            </a:xfrm>
            <a:custGeom>
              <a:rect b="b" l="l" r="r" t="t"/>
              <a:pathLst>
                <a:path extrusionOk="0" h="760" w="771">
                  <a:moveTo>
                    <a:pt x="380" y="759"/>
                  </a:moveTo>
                  <a:lnTo>
                    <a:pt x="380" y="759"/>
                  </a:lnTo>
                  <a:cubicBezTo>
                    <a:pt x="288" y="759"/>
                    <a:pt x="206" y="718"/>
                    <a:pt x="134" y="646"/>
                  </a:cubicBezTo>
                  <a:cubicBezTo>
                    <a:pt x="0" y="513"/>
                    <a:pt x="0" y="287"/>
                    <a:pt x="134" y="144"/>
                  </a:cubicBezTo>
                  <a:cubicBezTo>
                    <a:pt x="267" y="10"/>
                    <a:pt x="483" y="0"/>
                    <a:pt x="616" y="133"/>
                  </a:cubicBezTo>
                  <a:cubicBezTo>
                    <a:pt x="626" y="133"/>
                    <a:pt x="626" y="144"/>
                    <a:pt x="626" y="144"/>
                  </a:cubicBezTo>
                  <a:cubicBezTo>
                    <a:pt x="770" y="287"/>
                    <a:pt x="770" y="513"/>
                    <a:pt x="626" y="646"/>
                  </a:cubicBezTo>
                  <a:cubicBezTo>
                    <a:pt x="565" y="718"/>
                    <a:pt x="472" y="759"/>
                    <a:pt x="380" y="75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18"/>
            <p:cNvSpPr/>
            <p:nvPr/>
          </p:nvSpPr>
          <p:spPr>
            <a:xfrm>
              <a:off x="6621463" y="4002088"/>
              <a:ext cx="100012" cy="144462"/>
            </a:xfrm>
            <a:custGeom>
              <a:rect b="b" l="l" r="r" t="t"/>
              <a:pathLst>
                <a:path extrusionOk="0" h="401" w="278">
                  <a:moveTo>
                    <a:pt x="51" y="400"/>
                  </a:moveTo>
                  <a:lnTo>
                    <a:pt x="51" y="400"/>
                  </a:lnTo>
                  <a:cubicBezTo>
                    <a:pt x="20" y="400"/>
                    <a:pt x="0" y="380"/>
                    <a:pt x="0" y="349"/>
                  </a:cubicBezTo>
                  <a:cubicBezTo>
                    <a:pt x="0" y="349"/>
                    <a:pt x="0" y="339"/>
                    <a:pt x="10" y="329"/>
                  </a:cubicBezTo>
                  <a:cubicBezTo>
                    <a:pt x="184" y="21"/>
                    <a:pt x="184" y="21"/>
                    <a:pt x="184" y="21"/>
                  </a:cubicBezTo>
                  <a:cubicBezTo>
                    <a:pt x="195" y="0"/>
                    <a:pt x="225" y="0"/>
                    <a:pt x="246" y="11"/>
                  </a:cubicBezTo>
                  <a:cubicBezTo>
                    <a:pt x="266" y="21"/>
                    <a:pt x="277" y="52"/>
                    <a:pt x="256" y="72"/>
                  </a:cubicBezTo>
                  <a:lnTo>
                    <a:pt x="256" y="72"/>
                  </a:lnTo>
                  <a:cubicBezTo>
                    <a:pt x="82" y="380"/>
                    <a:pt x="82" y="380"/>
                    <a:pt x="82" y="380"/>
                  </a:cubicBezTo>
                  <a:cubicBezTo>
                    <a:pt x="82" y="390"/>
                    <a:pt x="61" y="400"/>
                    <a:pt x="51" y="400"/>
                  </a:cubicBezTo>
                </a:path>
              </a:pathLst>
            </a:custGeom>
            <a:solidFill>
              <a:srgbClr val="FE42A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18"/>
            <p:cNvSpPr/>
            <p:nvPr/>
          </p:nvSpPr>
          <p:spPr>
            <a:xfrm>
              <a:off x="6610350" y="4021138"/>
              <a:ext cx="387350" cy="376237"/>
            </a:xfrm>
            <a:custGeom>
              <a:rect b="b" l="l" r="r" t="t"/>
              <a:pathLst>
                <a:path extrusionOk="0" h="1047" w="1078">
                  <a:moveTo>
                    <a:pt x="380" y="1046"/>
                  </a:moveTo>
                  <a:lnTo>
                    <a:pt x="380" y="1046"/>
                  </a:lnTo>
                  <a:cubicBezTo>
                    <a:pt x="287" y="1046"/>
                    <a:pt x="205" y="1005"/>
                    <a:pt x="133" y="944"/>
                  </a:cubicBezTo>
                  <a:cubicBezTo>
                    <a:pt x="0" y="800"/>
                    <a:pt x="0" y="584"/>
                    <a:pt x="133" y="441"/>
                  </a:cubicBezTo>
                  <a:cubicBezTo>
                    <a:pt x="441" y="133"/>
                    <a:pt x="441" y="133"/>
                    <a:pt x="441" y="133"/>
                  </a:cubicBezTo>
                  <a:cubicBezTo>
                    <a:pt x="585" y="0"/>
                    <a:pt x="800" y="0"/>
                    <a:pt x="944" y="133"/>
                  </a:cubicBezTo>
                  <a:cubicBezTo>
                    <a:pt x="1077" y="277"/>
                    <a:pt x="1077" y="492"/>
                    <a:pt x="944" y="636"/>
                  </a:cubicBezTo>
                  <a:cubicBezTo>
                    <a:pt x="636" y="944"/>
                    <a:pt x="636" y="944"/>
                    <a:pt x="636" y="944"/>
                  </a:cubicBezTo>
                  <a:cubicBezTo>
                    <a:pt x="564" y="1005"/>
                    <a:pt x="482" y="1046"/>
                    <a:pt x="380" y="1046"/>
                  </a:cubicBezTo>
                </a:path>
              </a:pathLst>
            </a:custGeom>
            <a:solidFill>
              <a:srgbClr val="B7CD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18"/>
            <p:cNvSpPr/>
            <p:nvPr/>
          </p:nvSpPr>
          <p:spPr>
            <a:xfrm>
              <a:off x="6907213" y="4017963"/>
              <a:ext cx="280987" cy="311150"/>
            </a:xfrm>
            <a:custGeom>
              <a:rect b="b" l="l" r="r" t="t"/>
              <a:pathLst>
                <a:path extrusionOk="0" h="863" w="780">
                  <a:moveTo>
                    <a:pt x="215" y="862"/>
                  </a:moveTo>
                  <a:lnTo>
                    <a:pt x="215" y="862"/>
                  </a:lnTo>
                  <a:cubicBezTo>
                    <a:pt x="164" y="862"/>
                    <a:pt x="113" y="842"/>
                    <a:pt x="71" y="801"/>
                  </a:cubicBezTo>
                  <a:cubicBezTo>
                    <a:pt x="0" y="729"/>
                    <a:pt x="0" y="606"/>
                    <a:pt x="71" y="524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5" y="0"/>
                    <a:pt x="625" y="0"/>
                    <a:pt x="646" y="21"/>
                  </a:cubicBezTo>
                  <a:lnTo>
                    <a:pt x="646" y="21"/>
                  </a:lnTo>
                  <a:cubicBezTo>
                    <a:pt x="779" y="154"/>
                    <a:pt x="779" y="380"/>
                    <a:pt x="646" y="513"/>
                  </a:cubicBezTo>
                  <a:cubicBezTo>
                    <a:pt x="359" y="801"/>
                    <a:pt x="359" y="801"/>
                    <a:pt x="359" y="801"/>
                  </a:cubicBezTo>
                  <a:cubicBezTo>
                    <a:pt x="318" y="842"/>
                    <a:pt x="266" y="862"/>
                    <a:pt x="215" y="862"/>
                  </a:cubicBezTo>
                </a:path>
              </a:pathLst>
            </a:custGeom>
            <a:solidFill>
              <a:srgbClr val="FAE2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18"/>
            <p:cNvSpPr/>
            <p:nvPr/>
          </p:nvSpPr>
          <p:spPr>
            <a:xfrm>
              <a:off x="6545263" y="4113213"/>
              <a:ext cx="298450" cy="144462"/>
            </a:xfrm>
            <a:custGeom>
              <a:rect b="b" l="l" r="r" t="t"/>
              <a:pathLst>
                <a:path extrusionOk="0" h="401" w="831">
                  <a:moveTo>
                    <a:pt x="635" y="400"/>
                  </a:moveTo>
                  <a:lnTo>
                    <a:pt x="635" y="400"/>
                  </a:lnTo>
                  <a:cubicBezTo>
                    <a:pt x="215" y="400"/>
                    <a:pt x="215" y="400"/>
                    <a:pt x="215" y="400"/>
                  </a:cubicBezTo>
                  <a:cubicBezTo>
                    <a:pt x="92" y="400"/>
                    <a:pt x="0" y="298"/>
                    <a:pt x="0" y="17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21"/>
                    <a:pt x="20" y="0"/>
                    <a:pt x="41" y="0"/>
                  </a:cubicBezTo>
                  <a:cubicBezTo>
                    <a:pt x="635" y="0"/>
                    <a:pt x="635" y="0"/>
                    <a:pt x="635" y="0"/>
                  </a:cubicBezTo>
                  <a:cubicBezTo>
                    <a:pt x="748" y="0"/>
                    <a:pt x="830" y="92"/>
                    <a:pt x="830" y="195"/>
                  </a:cubicBezTo>
                  <a:cubicBezTo>
                    <a:pt x="830" y="308"/>
                    <a:pt x="748" y="400"/>
                    <a:pt x="635" y="400"/>
                  </a:cubicBezTo>
                </a:path>
              </a:pathLst>
            </a:custGeom>
            <a:solidFill>
              <a:srgbClr val="FAE2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8"/>
            <p:cNvSpPr/>
            <p:nvPr/>
          </p:nvSpPr>
          <p:spPr>
            <a:xfrm>
              <a:off x="6780213" y="3800475"/>
              <a:ext cx="158750" cy="30163"/>
            </a:xfrm>
            <a:custGeom>
              <a:rect b="b" l="l" r="r" t="t"/>
              <a:pathLst>
                <a:path extrusionOk="0" h="83" w="442">
                  <a:moveTo>
                    <a:pt x="0" y="82"/>
                  </a:moveTo>
                  <a:lnTo>
                    <a:pt x="0" y="82"/>
                  </a:lnTo>
                  <a:cubicBezTo>
                    <a:pt x="441" y="82"/>
                    <a:pt x="441" y="82"/>
                    <a:pt x="441" y="82"/>
                  </a:cubicBezTo>
                  <a:cubicBezTo>
                    <a:pt x="410" y="82"/>
                    <a:pt x="390" y="61"/>
                    <a:pt x="390" y="41"/>
                  </a:cubicBezTo>
                  <a:cubicBezTo>
                    <a:pt x="390" y="20"/>
                    <a:pt x="410" y="0"/>
                    <a:pt x="44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41" y="20"/>
                    <a:pt x="41" y="41"/>
                  </a:cubicBezTo>
                  <a:cubicBezTo>
                    <a:pt x="41" y="61"/>
                    <a:pt x="20" y="82"/>
                    <a:pt x="0" y="82"/>
                  </a:cubicBezTo>
                </a:path>
              </a:pathLst>
            </a:custGeom>
            <a:solidFill>
              <a:srgbClr val="F5C7D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4" name="Google Shape;574;p18"/>
          <p:cNvGrpSpPr/>
          <p:nvPr/>
        </p:nvGrpSpPr>
        <p:grpSpPr>
          <a:xfrm>
            <a:off x="4285833" y="5215799"/>
            <a:ext cx="2519639" cy="2201092"/>
            <a:chOff x="5062658" y="6129019"/>
            <a:chExt cx="1531938" cy="1338262"/>
          </a:xfrm>
        </p:grpSpPr>
        <p:sp>
          <p:nvSpPr>
            <p:cNvPr id="575" name="Google Shape;575;p18"/>
            <p:cNvSpPr/>
            <p:nvPr/>
          </p:nvSpPr>
          <p:spPr>
            <a:xfrm>
              <a:off x="5083296" y="6129019"/>
              <a:ext cx="1511300" cy="1276350"/>
            </a:xfrm>
            <a:custGeom>
              <a:rect b="b" l="l" r="r" t="t"/>
              <a:pathLst>
                <a:path extrusionOk="0" h="3545" w="4200">
                  <a:moveTo>
                    <a:pt x="2042" y="3505"/>
                  </a:moveTo>
                  <a:lnTo>
                    <a:pt x="2042" y="3505"/>
                  </a:lnTo>
                  <a:cubicBezTo>
                    <a:pt x="2080" y="3544"/>
                    <a:pt x="2157" y="3544"/>
                    <a:pt x="2215" y="3505"/>
                  </a:cubicBezTo>
                  <a:cubicBezTo>
                    <a:pt x="3351" y="2484"/>
                    <a:pt x="3968" y="1772"/>
                    <a:pt x="4180" y="1310"/>
                  </a:cubicBezTo>
                  <a:cubicBezTo>
                    <a:pt x="4199" y="1252"/>
                    <a:pt x="4199" y="1213"/>
                    <a:pt x="4199" y="1156"/>
                  </a:cubicBezTo>
                  <a:cubicBezTo>
                    <a:pt x="4199" y="520"/>
                    <a:pt x="3679" y="0"/>
                    <a:pt x="3043" y="0"/>
                  </a:cubicBezTo>
                  <a:cubicBezTo>
                    <a:pt x="2639" y="0"/>
                    <a:pt x="2273" y="211"/>
                    <a:pt x="2061" y="539"/>
                  </a:cubicBezTo>
                  <a:cubicBezTo>
                    <a:pt x="1868" y="211"/>
                    <a:pt x="1502" y="0"/>
                    <a:pt x="1098" y="0"/>
                  </a:cubicBezTo>
                  <a:cubicBezTo>
                    <a:pt x="636" y="0"/>
                    <a:pt x="231" y="269"/>
                    <a:pt x="57" y="655"/>
                  </a:cubicBezTo>
                  <a:cubicBezTo>
                    <a:pt x="38" y="712"/>
                    <a:pt x="0" y="925"/>
                    <a:pt x="0" y="982"/>
                  </a:cubicBezTo>
                  <a:cubicBezTo>
                    <a:pt x="0" y="1618"/>
                    <a:pt x="482" y="2118"/>
                    <a:pt x="2042" y="3505"/>
                  </a:cubicBezTo>
                  <a:close/>
                  <a:moveTo>
                    <a:pt x="2042" y="3505"/>
                  </a:moveTo>
                  <a:lnTo>
                    <a:pt x="2042" y="3505"/>
                  </a:lnTo>
                  <a:close/>
                </a:path>
              </a:pathLst>
            </a:custGeom>
            <a:solidFill>
              <a:srgbClr val="F5C7D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8"/>
            <p:cNvSpPr/>
            <p:nvPr/>
          </p:nvSpPr>
          <p:spPr>
            <a:xfrm>
              <a:off x="5062658" y="6363969"/>
              <a:ext cx="1525588" cy="1103312"/>
            </a:xfrm>
            <a:custGeom>
              <a:rect b="b" l="l" r="r" t="t"/>
              <a:pathLst>
                <a:path extrusionOk="0" h="3063" w="4239">
                  <a:moveTo>
                    <a:pt x="2312" y="2677"/>
                  </a:moveTo>
                  <a:lnTo>
                    <a:pt x="2312" y="2677"/>
                  </a:lnTo>
                  <a:cubicBezTo>
                    <a:pt x="2273" y="2715"/>
                    <a:pt x="2196" y="2715"/>
                    <a:pt x="2138" y="2677"/>
                  </a:cubicBezTo>
                  <a:cubicBezTo>
                    <a:pt x="597" y="1290"/>
                    <a:pt x="96" y="789"/>
                    <a:pt x="96" y="154"/>
                  </a:cubicBezTo>
                  <a:cubicBezTo>
                    <a:pt x="96" y="115"/>
                    <a:pt x="96" y="57"/>
                    <a:pt x="115" y="0"/>
                  </a:cubicBezTo>
                  <a:cubicBezTo>
                    <a:pt x="38" y="154"/>
                    <a:pt x="0" y="327"/>
                    <a:pt x="0" y="501"/>
                  </a:cubicBezTo>
                  <a:cubicBezTo>
                    <a:pt x="0" y="1136"/>
                    <a:pt x="482" y="1637"/>
                    <a:pt x="2042" y="3023"/>
                  </a:cubicBezTo>
                  <a:cubicBezTo>
                    <a:pt x="2080" y="3062"/>
                    <a:pt x="2158" y="3062"/>
                    <a:pt x="2215" y="3023"/>
                  </a:cubicBezTo>
                  <a:cubicBezTo>
                    <a:pt x="3641" y="1752"/>
                    <a:pt x="4161" y="1213"/>
                    <a:pt x="4238" y="655"/>
                  </a:cubicBezTo>
                  <a:cubicBezTo>
                    <a:pt x="4026" y="1117"/>
                    <a:pt x="3448" y="1656"/>
                    <a:pt x="2312" y="2677"/>
                  </a:cubicBezTo>
                  <a:close/>
                  <a:moveTo>
                    <a:pt x="2312" y="2677"/>
                  </a:moveTo>
                  <a:lnTo>
                    <a:pt x="2312" y="2677"/>
                  </a:lnTo>
                  <a:close/>
                </a:path>
              </a:pathLst>
            </a:custGeom>
            <a:solidFill>
              <a:srgbClr val="F1AB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8"/>
            <p:cNvSpPr/>
            <p:nvPr/>
          </p:nvSpPr>
          <p:spPr>
            <a:xfrm>
              <a:off x="5513508" y="6516369"/>
              <a:ext cx="541338" cy="887412"/>
            </a:xfrm>
            <a:custGeom>
              <a:rect b="b" l="l" r="r" t="t"/>
              <a:pathLst>
                <a:path extrusionOk="0" h="2466" w="1504">
                  <a:moveTo>
                    <a:pt x="1503" y="693"/>
                  </a:moveTo>
                  <a:lnTo>
                    <a:pt x="1503" y="693"/>
                  </a:lnTo>
                  <a:cubicBezTo>
                    <a:pt x="1503" y="519"/>
                    <a:pt x="1368" y="115"/>
                    <a:pt x="1291" y="0"/>
                  </a:cubicBezTo>
                  <a:cubicBezTo>
                    <a:pt x="1291" y="346"/>
                    <a:pt x="1291" y="346"/>
                    <a:pt x="1291" y="346"/>
                  </a:cubicBezTo>
                  <a:cubicBezTo>
                    <a:pt x="1252" y="519"/>
                    <a:pt x="1137" y="712"/>
                    <a:pt x="963" y="962"/>
                  </a:cubicBezTo>
                  <a:cubicBezTo>
                    <a:pt x="906" y="1271"/>
                    <a:pt x="906" y="1271"/>
                    <a:pt x="906" y="1271"/>
                  </a:cubicBezTo>
                  <a:cubicBezTo>
                    <a:pt x="674" y="1348"/>
                    <a:pt x="674" y="1348"/>
                    <a:pt x="674" y="1348"/>
                  </a:cubicBezTo>
                  <a:cubicBezTo>
                    <a:pt x="481" y="1579"/>
                    <a:pt x="270" y="1810"/>
                    <a:pt x="0" y="2080"/>
                  </a:cubicBezTo>
                  <a:cubicBezTo>
                    <a:pt x="154" y="2330"/>
                    <a:pt x="154" y="2330"/>
                    <a:pt x="154" y="2330"/>
                  </a:cubicBezTo>
                  <a:cubicBezTo>
                    <a:pt x="385" y="2465"/>
                    <a:pt x="385" y="2465"/>
                    <a:pt x="385" y="2465"/>
                  </a:cubicBezTo>
                  <a:cubicBezTo>
                    <a:pt x="616" y="2234"/>
                    <a:pt x="809" y="2003"/>
                    <a:pt x="983" y="1771"/>
                  </a:cubicBezTo>
                  <a:cubicBezTo>
                    <a:pt x="1041" y="1463"/>
                    <a:pt x="1041" y="1463"/>
                    <a:pt x="1041" y="1463"/>
                  </a:cubicBezTo>
                  <a:cubicBezTo>
                    <a:pt x="1291" y="1348"/>
                    <a:pt x="1291" y="1348"/>
                    <a:pt x="1291" y="1348"/>
                  </a:cubicBezTo>
                  <a:cubicBezTo>
                    <a:pt x="1426" y="1097"/>
                    <a:pt x="1503" y="885"/>
                    <a:pt x="1503" y="693"/>
                  </a:cubicBezTo>
                  <a:close/>
                  <a:moveTo>
                    <a:pt x="1503" y="693"/>
                  </a:moveTo>
                  <a:lnTo>
                    <a:pt x="1503" y="6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8"/>
            <p:cNvSpPr/>
            <p:nvPr/>
          </p:nvSpPr>
          <p:spPr>
            <a:xfrm>
              <a:off x="5472233" y="7265669"/>
              <a:ext cx="180975" cy="180975"/>
            </a:xfrm>
            <a:custGeom>
              <a:rect b="b" l="l" r="r" t="t"/>
              <a:pathLst>
                <a:path extrusionOk="0" h="501" w="501">
                  <a:moveTo>
                    <a:pt x="38" y="173"/>
                  </a:moveTo>
                  <a:lnTo>
                    <a:pt x="38" y="173"/>
                  </a:lnTo>
                  <a:cubicBezTo>
                    <a:pt x="327" y="462"/>
                    <a:pt x="327" y="462"/>
                    <a:pt x="327" y="462"/>
                  </a:cubicBezTo>
                  <a:cubicBezTo>
                    <a:pt x="346" y="500"/>
                    <a:pt x="385" y="500"/>
                    <a:pt x="404" y="462"/>
                  </a:cubicBezTo>
                  <a:cubicBezTo>
                    <a:pt x="442" y="442"/>
                    <a:pt x="462" y="404"/>
                    <a:pt x="500" y="385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96" y="38"/>
                    <a:pt x="57" y="57"/>
                    <a:pt x="38" y="96"/>
                  </a:cubicBezTo>
                  <a:cubicBezTo>
                    <a:pt x="0" y="115"/>
                    <a:pt x="0" y="154"/>
                    <a:pt x="38" y="173"/>
                  </a:cubicBezTo>
                  <a:close/>
                  <a:moveTo>
                    <a:pt x="38" y="173"/>
                  </a:moveTo>
                  <a:lnTo>
                    <a:pt x="38" y="173"/>
                  </a:lnTo>
                  <a:close/>
                </a:path>
              </a:pathLst>
            </a:custGeom>
            <a:solidFill>
              <a:srgbClr val="E17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8"/>
            <p:cNvSpPr/>
            <p:nvPr/>
          </p:nvSpPr>
          <p:spPr>
            <a:xfrm>
              <a:off x="5756396" y="6864031"/>
              <a:ext cx="222250" cy="292100"/>
            </a:xfrm>
            <a:custGeom>
              <a:rect b="b" l="l" r="r" t="t"/>
              <a:pathLst>
                <a:path extrusionOk="0" h="810" w="618">
                  <a:moveTo>
                    <a:pt x="617" y="386"/>
                  </a:moveTo>
                  <a:lnTo>
                    <a:pt x="617" y="386"/>
                  </a:lnTo>
                  <a:cubicBezTo>
                    <a:pt x="482" y="251"/>
                    <a:pt x="386" y="116"/>
                    <a:pt x="289" y="0"/>
                  </a:cubicBezTo>
                  <a:cubicBezTo>
                    <a:pt x="212" y="116"/>
                    <a:pt x="116" y="251"/>
                    <a:pt x="0" y="386"/>
                  </a:cubicBezTo>
                  <a:cubicBezTo>
                    <a:pt x="77" y="521"/>
                    <a:pt x="193" y="675"/>
                    <a:pt x="309" y="809"/>
                  </a:cubicBezTo>
                  <a:cubicBezTo>
                    <a:pt x="424" y="675"/>
                    <a:pt x="521" y="521"/>
                    <a:pt x="617" y="386"/>
                  </a:cubicBezTo>
                  <a:close/>
                  <a:moveTo>
                    <a:pt x="617" y="386"/>
                  </a:moveTo>
                  <a:lnTo>
                    <a:pt x="617" y="386"/>
                  </a:lnTo>
                  <a:close/>
                </a:path>
              </a:pathLst>
            </a:custGeom>
            <a:solidFill>
              <a:srgbClr val="E17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8"/>
            <p:cNvSpPr/>
            <p:nvPr/>
          </p:nvSpPr>
          <p:spPr>
            <a:xfrm>
              <a:off x="5624632" y="6516369"/>
              <a:ext cx="555625" cy="887412"/>
            </a:xfrm>
            <a:custGeom>
              <a:rect b="b" l="l" r="r" t="t"/>
              <a:pathLst>
                <a:path extrusionOk="0" h="2466" w="1542">
                  <a:moveTo>
                    <a:pt x="135" y="346"/>
                  </a:moveTo>
                  <a:lnTo>
                    <a:pt x="135" y="346"/>
                  </a:lnTo>
                  <a:cubicBezTo>
                    <a:pt x="135" y="0"/>
                    <a:pt x="135" y="0"/>
                    <a:pt x="135" y="0"/>
                  </a:cubicBezTo>
                  <a:cubicBezTo>
                    <a:pt x="96" y="77"/>
                    <a:pt x="39" y="231"/>
                    <a:pt x="0" y="385"/>
                  </a:cubicBezTo>
                  <a:cubicBezTo>
                    <a:pt x="0" y="1136"/>
                    <a:pt x="405" y="1771"/>
                    <a:pt x="1310" y="2465"/>
                  </a:cubicBezTo>
                  <a:cubicBezTo>
                    <a:pt x="1522" y="2253"/>
                    <a:pt x="1522" y="2253"/>
                    <a:pt x="1522" y="2253"/>
                  </a:cubicBezTo>
                  <a:cubicBezTo>
                    <a:pt x="1541" y="2234"/>
                    <a:pt x="1541" y="2195"/>
                    <a:pt x="1522" y="2176"/>
                  </a:cubicBezTo>
                  <a:cubicBezTo>
                    <a:pt x="713" y="1367"/>
                    <a:pt x="270" y="731"/>
                    <a:pt x="135" y="346"/>
                  </a:cubicBezTo>
                  <a:close/>
                  <a:moveTo>
                    <a:pt x="135" y="346"/>
                  </a:moveTo>
                  <a:lnTo>
                    <a:pt x="135" y="3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8"/>
            <p:cNvSpPr/>
            <p:nvPr/>
          </p:nvSpPr>
          <p:spPr>
            <a:xfrm>
              <a:off x="5607177" y="6656069"/>
              <a:ext cx="500063" cy="790575"/>
            </a:xfrm>
            <a:custGeom>
              <a:rect b="b" l="l" r="r" t="t"/>
              <a:pathLst>
                <a:path extrusionOk="0" h="2196" w="1388">
                  <a:moveTo>
                    <a:pt x="0" y="308"/>
                  </a:moveTo>
                  <a:lnTo>
                    <a:pt x="0" y="308"/>
                  </a:lnTo>
                  <a:cubicBezTo>
                    <a:pt x="0" y="789"/>
                    <a:pt x="501" y="1444"/>
                    <a:pt x="1214" y="2157"/>
                  </a:cubicBezTo>
                  <a:cubicBezTo>
                    <a:pt x="1252" y="2195"/>
                    <a:pt x="1291" y="2195"/>
                    <a:pt x="1310" y="2157"/>
                  </a:cubicBezTo>
                  <a:cubicBezTo>
                    <a:pt x="1387" y="2080"/>
                    <a:pt x="1387" y="2080"/>
                    <a:pt x="1387" y="2080"/>
                  </a:cubicBezTo>
                  <a:cubicBezTo>
                    <a:pt x="559" y="1233"/>
                    <a:pt x="77" y="596"/>
                    <a:pt x="77" y="0"/>
                  </a:cubicBezTo>
                  <a:cubicBezTo>
                    <a:pt x="39" y="115"/>
                    <a:pt x="0" y="231"/>
                    <a:pt x="0" y="308"/>
                  </a:cubicBezTo>
                  <a:close/>
                  <a:moveTo>
                    <a:pt x="0" y="308"/>
                  </a:moveTo>
                  <a:lnTo>
                    <a:pt x="0" y="3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8"/>
            <p:cNvSpPr/>
            <p:nvPr/>
          </p:nvSpPr>
          <p:spPr>
            <a:xfrm>
              <a:off x="5686546" y="6440169"/>
              <a:ext cx="277812" cy="166687"/>
            </a:xfrm>
            <a:custGeom>
              <a:rect b="b" l="l" r="r" t="t"/>
              <a:pathLst>
                <a:path extrusionOk="0" h="463" w="772">
                  <a:moveTo>
                    <a:pt x="0" y="269"/>
                  </a:moveTo>
                  <a:lnTo>
                    <a:pt x="0" y="269"/>
                  </a:lnTo>
                  <a:cubicBezTo>
                    <a:pt x="0" y="327"/>
                    <a:pt x="20" y="462"/>
                    <a:pt x="20" y="462"/>
                  </a:cubicBezTo>
                  <a:cubicBezTo>
                    <a:pt x="20" y="462"/>
                    <a:pt x="212" y="404"/>
                    <a:pt x="386" y="404"/>
                  </a:cubicBezTo>
                  <a:cubicBezTo>
                    <a:pt x="579" y="404"/>
                    <a:pt x="752" y="462"/>
                    <a:pt x="752" y="462"/>
                  </a:cubicBezTo>
                  <a:cubicBezTo>
                    <a:pt x="752" y="462"/>
                    <a:pt x="771" y="327"/>
                    <a:pt x="771" y="269"/>
                  </a:cubicBezTo>
                  <a:cubicBezTo>
                    <a:pt x="771" y="231"/>
                    <a:pt x="714" y="154"/>
                    <a:pt x="694" y="96"/>
                  </a:cubicBezTo>
                  <a:cubicBezTo>
                    <a:pt x="598" y="38"/>
                    <a:pt x="502" y="0"/>
                    <a:pt x="386" y="0"/>
                  </a:cubicBezTo>
                  <a:cubicBezTo>
                    <a:pt x="290" y="0"/>
                    <a:pt x="174" y="38"/>
                    <a:pt x="97" y="96"/>
                  </a:cubicBezTo>
                  <a:lnTo>
                    <a:pt x="97" y="96"/>
                  </a:lnTo>
                  <a:cubicBezTo>
                    <a:pt x="58" y="154"/>
                    <a:pt x="0" y="231"/>
                    <a:pt x="0" y="269"/>
                  </a:cubicBezTo>
                  <a:close/>
                  <a:moveTo>
                    <a:pt x="0" y="269"/>
                  </a:moveTo>
                  <a:lnTo>
                    <a:pt x="0" y="26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8"/>
            <p:cNvSpPr/>
            <p:nvPr/>
          </p:nvSpPr>
          <p:spPr>
            <a:xfrm>
              <a:off x="5659558" y="6475094"/>
              <a:ext cx="341313" cy="166687"/>
            </a:xfrm>
            <a:custGeom>
              <a:rect b="b" l="l" r="r" t="t"/>
              <a:pathLst>
                <a:path extrusionOk="0" h="463" w="946">
                  <a:moveTo>
                    <a:pt x="887" y="116"/>
                  </a:moveTo>
                  <a:lnTo>
                    <a:pt x="887" y="116"/>
                  </a:lnTo>
                  <a:cubicBezTo>
                    <a:pt x="868" y="77"/>
                    <a:pt x="810" y="39"/>
                    <a:pt x="771" y="0"/>
                  </a:cubicBezTo>
                  <a:cubicBezTo>
                    <a:pt x="791" y="58"/>
                    <a:pt x="810" y="135"/>
                    <a:pt x="810" y="173"/>
                  </a:cubicBezTo>
                  <a:cubicBezTo>
                    <a:pt x="810" y="231"/>
                    <a:pt x="791" y="289"/>
                    <a:pt x="791" y="289"/>
                  </a:cubicBezTo>
                  <a:cubicBezTo>
                    <a:pt x="791" y="289"/>
                    <a:pt x="656" y="231"/>
                    <a:pt x="463" y="231"/>
                  </a:cubicBezTo>
                  <a:cubicBezTo>
                    <a:pt x="289" y="231"/>
                    <a:pt x="155" y="289"/>
                    <a:pt x="155" y="289"/>
                  </a:cubicBezTo>
                  <a:cubicBezTo>
                    <a:pt x="155" y="289"/>
                    <a:pt x="135" y="231"/>
                    <a:pt x="135" y="173"/>
                  </a:cubicBezTo>
                  <a:cubicBezTo>
                    <a:pt x="135" y="135"/>
                    <a:pt x="135" y="58"/>
                    <a:pt x="174" y="0"/>
                  </a:cubicBezTo>
                  <a:lnTo>
                    <a:pt x="174" y="0"/>
                  </a:lnTo>
                  <a:cubicBezTo>
                    <a:pt x="116" y="39"/>
                    <a:pt x="77" y="77"/>
                    <a:pt x="39" y="135"/>
                  </a:cubicBezTo>
                  <a:cubicBezTo>
                    <a:pt x="20" y="173"/>
                    <a:pt x="0" y="212"/>
                    <a:pt x="0" y="270"/>
                  </a:cubicBezTo>
                  <a:cubicBezTo>
                    <a:pt x="0" y="327"/>
                    <a:pt x="20" y="385"/>
                    <a:pt x="39" y="462"/>
                  </a:cubicBezTo>
                  <a:cubicBezTo>
                    <a:pt x="155" y="404"/>
                    <a:pt x="289" y="347"/>
                    <a:pt x="463" y="347"/>
                  </a:cubicBezTo>
                  <a:cubicBezTo>
                    <a:pt x="637" y="347"/>
                    <a:pt x="791" y="404"/>
                    <a:pt x="887" y="462"/>
                  </a:cubicBezTo>
                  <a:cubicBezTo>
                    <a:pt x="925" y="385"/>
                    <a:pt x="945" y="327"/>
                    <a:pt x="945" y="270"/>
                  </a:cubicBezTo>
                  <a:cubicBezTo>
                    <a:pt x="945" y="212"/>
                    <a:pt x="925" y="173"/>
                    <a:pt x="887" y="116"/>
                  </a:cubicBezTo>
                  <a:close/>
                  <a:moveTo>
                    <a:pt x="887" y="116"/>
                  </a:moveTo>
                  <a:lnTo>
                    <a:pt x="887" y="1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4" name="Google Shape;584;p18"/>
          <p:cNvSpPr/>
          <p:nvPr/>
        </p:nvSpPr>
        <p:spPr>
          <a:xfrm>
            <a:off x="17718788" y="5066307"/>
            <a:ext cx="1866932" cy="2693617"/>
          </a:xfrm>
          <a:custGeom>
            <a:rect b="b" l="l" r="r" t="t"/>
            <a:pathLst>
              <a:path extrusionOk="0" h="3448" w="2389">
                <a:moveTo>
                  <a:pt x="674" y="2080"/>
                </a:moveTo>
                <a:lnTo>
                  <a:pt x="674" y="2080"/>
                </a:lnTo>
                <a:cubicBezTo>
                  <a:pt x="674" y="1887"/>
                  <a:pt x="578" y="1618"/>
                  <a:pt x="328" y="1425"/>
                </a:cubicBezTo>
                <a:cubicBezTo>
                  <a:pt x="251" y="1367"/>
                  <a:pt x="174" y="1348"/>
                  <a:pt x="116" y="1348"/>
                </a:cubicBezTo>
                <a:cubicBezTo>
                  <a:pt x="0" y="1367"/>
                  <a:pt x="0" y="1521"/>
                  <a:pt x="97" y="1637"/>
                </a:cubicBezTo>
                <a:cubicBezTo>
                  <a:pt x="193" y="1752"/>
                  <a:pt x="270" y="1907"/>
                  <a:pt x="308" y="2119"/>
                </a:cubicBezTo>
                <a:cubicBezTo>
                  <a:pt x="347" y="2196"/>
                  <a:pt x="366" y="2292"/>
                  <a:pt x="366" y="2369"/>
                </a:cubicBezTo>
                <a:cubicBezTo>
                  <a:pt x="385" y="2446"/>
                  <a:pt x="385" y="2542"/>
                  <a:pt x="405" y="2658"/>
                </a:cubicBezTo>
                <a:cubicBezTo>
                  <a:pt x="405" y="2851"/>
                  <a:pt x="693" y="3236"/>
                  <a:pt x="1252" y="3447"/>
                </a:cubicBezTo>
                <a:cubicBezTo>
                  <a:pt x="2042" y="3447"/>
                  <a:pt x="2042" y="3447"/>
                  <a:pt x="2042" y="3447"/>
                </a:cubicBezTo>
                <a:cubicBezTo>
                  <a:pt x="2042" y="3447"/>
                  <a:pt x="2388" y="3101"/>
                  <a:pt x="2388" y="2716"/>
                </a:cubicBezTo>
                <a:cubicBezTo>
                  <a:pt x="2388" y="2350"/>
                  <a:pt x="2350" y="2022"/>
                  <a:pt x="2350" y="1714"/>
                </a:cubicBezTo>
                <a:cubicBezTo>
                  <a:pt x="2350" y="1406"/>
                  <a:pt x="2350" y="1695"/>
                  <a:pt x="2350" y="1579"/>
                </a:cubicBezTo>
                <a:cubicBezTo>
                  <a:pt x="2350" y="1425"/>
                  <a:pt x="2254" y="1367"/>
                  <a:pt x="2138" y="1367"/>
                </a:cubicBezTo>
                <a:cubicBezTo>
                  <a:pt x="2119" y="1367"/>
                  <a:pt x="2100" y="1367"/>
                  <a:pt x="2080" y="1367"/>
                </a:cubicBezTo>
                <a:cubicBezTo>
                  <a:pt x="2061" y="1367"/>
                  <a:pt x="1926" y="1521"/>
                  <a:pt x="1926" y="1579"/>
                </a:cubicBezTo>
                <a:cubicBezTo>
                  <a:pt x="1926" y="1637"/>
                  <a:pt x="1926" y="1560"/>
                  <a:pt x="1926" y="1444"/>
                </a:cubicBezTo>
                <a:cubicBezTo>
                  <a:pt x="1926" y="1290"/>
                  <a:pt x="1849" y="1233"/>
                  <a:pt x="1734" y="1233"/>
                </a:cubicBezTo>
                <a:cubicBezTo>
                  <a:pt x="1715" y="1233"/>
                  <a:pt x="1695" y="1233"/>
                  <a:pt x="1657" y="1233"/>
                </a:cubicBezTo>
                <a:cubicBezTo>
                  <a:pt x="1657" y="1252"/>
                  <a:pt x="1522" y="1387"/>
                  <a:pt x="1522" y="1444"/>
                </a:cubicBezTo>
                <a:cubicBezTo>
                  <a:pt x="1522" y="1444"/>
                  <a:pt x="1522" y="1425"/>
                  <a:pt x="1522" y="1329"/>
                </a:cubicBezTo>
                <a:cubicBezTo>
                  <a:pt x="1522" y="1194"/>
                  <a:pt x="1445" y="1117"/>
                  <a:pt x="1329" y="1117"/>
                </a:cubicBezTo>
                <a:cubicBezTo>
                  <a:pt x="1290" y="1117"/>
                  <a:pt x="1271" y="1136"/>
                  <a:pt x="1252" y="1136"/>
                </a:cubicBezTo>
                <a:cubicBezTo>
                  <a:pt x="1233" y="1136"/>
                  <a:pt x="1117" y="1329"/>
                  <a:pt x="1117" y="1329"/>
                </a:cubicBezTo>
                <a:cubicBezTo>
                  <a:pt x="1117" y="732"/>
                  <a:pt x="1117" y="732"/>
                  <a:pt x="1117" y="732"/>
                </a:cubicBezTo>
                <a:cubicBezTo>
                  <a:pt x="1098" y="674"/>
                  <a:pt x="1098" y="674"/>
                  <a:pt x="1098" y="674"/>
                </a:cubicBezTo>
                <a:cubicBezTo>
                  <a:pt x="1098" y="674"/>
                  <a:pt x="1117" y="617"/>
                  <a:pt x="1117" y="520"/>
                </a:cubicBezTo>
                <a:cubicBezTo>
                  <a:pt x="1117" y="443"/>
                  <a:pt x="1117" y="347"/>
                  <a:pt x="1117" y="347"/>
                </a:cubicBezTo>
                <a:cubicBezTo>
                  <a:pt x="1117" y="115"/>
                  <a:pt x="1021" y="0"/>
                  <a:pt x="905" y="0"/>
                </a:cubicBezTo>
                <a:cubicBezTo>
                  <a:pt x="886" y="0"/>
                  <a:pt x="867" y="19"/>
                  <a:pt x="847" y="19"/>
                </a:cubicBezTo>
                <a:cubicBezTo>
                  <a:pt x="770" y="57"/>
                  <a:pt x="770" y="154"/>
                  <a:pt x="770" y="347"/>
                </a:cubicBezTo>
                <a:cubicBezTo>
                  <a:pt x="770" y="1772"/>
                  <a:pt x="770" y="1772"/>
                  <a:pt x="770" y="1772"/>
                </a:cubicBezTo>
                <a:cubicBezTo>
                  <a:pt x="770" y="1887"/>
                  <a:pt x="693" y="1984"/>
                  <a:pt x="674" y="2080"/>
                </a:cubicBezTo>
              </a:path>
            </a:pathLst>
          </a:custGeom>
          <a:solidFill>
            <a:srgbClr val="CFDD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18"/>
          <p:cNvSpPr/>
          <p:nvPr/>
        </p:nvSpPr>
        <p:spPr>
          <a:xfrm>
            <a:off x="18590253" y="5951549"/>
            <a:ext cx="106779" cy="347898"/>
          </a:xfrm>
          <a:custGeom>
            <a:rect b="b" l="l" r="r" t="t"/>
            <a:pathLst>
              <a:path extrusionOk="0" h="444" w="136">
                <a:moveTo>
                  <a:pt x="0" y="193"/>
                </a:moveTo>
                <a:lnTo>
                  <a:pt x="0" y="193"/>
                </a:lnTo>
                <a:cubicBezTo>
                  <a:pt x="0" y="366"/>
                  <a:pt x="0" y="366"/>
                  <a:pt x="0" y="366"/>
                </a:cubicBezTo>
                <a:cubicBezTo>
                  <a:pt x="0" y="443"/>
                  <a:pt x="135" y="443"/>
                  <a:pt x="135" y="366"/>
                </a:cubicBezTo>
                <a:cubicBezTo>
                  <a:pt x="135" y="154"/>
                  <a:pt x="135" y="289"/>
                  <a:pt x="135" y="193"/>
                </a:cubicBezTo>
                <a:cubicBezTo>
                  <a:pt x="135" y="116"/>
                  <a:pt x="116" y="39"/>
                  <a:pt x="135" y="0"/>
                </a:cubicBezTo>
                <a:cubicBezTo>
                  <a:pt x="58" y="20"/>
                  <a:pt x="0" y="77"/>
                  <a:pt x="0" y="193"/>
                </a:cubicBezTo>
                <a:close/>
                <a:moveTo>
                  <a:pt x="0" y="193"/>
                </a:moveTo>
                <a:lnTo>
                  <a:pt x="0" y="193"/>
                </a:lnTo>
                <a:close/>
              </a:path>
            </a:pathLst>
          </a:custGeom>
          <a:solidFill>
            <a:srgbClr val="B7CD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18"/>
          <p:cNvSpPr/>
          <p:nvPr/>
        </p:nvSpPr>
        <p:spPr>
          <a:xfrm>
            <a:off x="18907149" y="6027328"/>
            <a:ext cx="106779" cy="272118"/>
          </a:xfrm>
          <a:custGeom>
            <a:rect b="b" l="l" r="r" t="t"/>
            <a:pathLst>
              <a:path extrusionOk="0" h="347" w="136">
                <a:moveTo>
                  <a:pt x="0" y="211"/>
                </a:moveTo>
                <a:lnTo>
                  <a:pt x="0" y="211"/>
                </a:lnTo>
                <a:cubicBezTo>
                  <a:pt x="0" y="231"/>
                  <a:pt x="0" y="250"/>
                  <a:pt x="0" y="269"/>
                </a:cubicBezTo>
                <a:cubicBezTo>
                  <a:pt x="0" y="346"/>
                  <a:pt x="135" y="346"/>
                  <a:pt x="135" y="269"/>
                </a:cubicBezTo>
                <a:cubicBezTo>
                  <a:pt x="135" y="250"/>
                  <a:pt x="135" y="231"/>
                  <a:pt x="135" y="211"/>
                </a:cubicBezTo>
                <a:cubicBezTo>
                  <a:pt x="135" y="134"/>
                  <a:pt x="135" y="57"/>
                  <a:pt x="135" y="0"/>
                </a:cubicBezTo>
                <a:cubicBezTo>
                  <a:pt x="58" y="19"/>
                  <a:pt x="0" y="96"/>
                  <a:pt x="0" y="211"/>
                </a:cubicBezTo>
                <a:close/>
                <a:moveTo>
                  <a:pt x="0" y="211"/>
                </a:moveTo>
                <a:lnTo>
                  <a:pt x="0" y="211"/>
                </a:lnTo>
                <a:close/>
              </a:path>
            </a:pathLst>
          </a:custGeom>
          <a:solidFill>
            <a:srgbClr val="B7CD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18"/>
          <p:cNvSpPr/>
          <p:nvPr/>
        </p:nvSpPr>
        <p:spPr>
          <a:xfrm>
            <a:off x="19224045" y="6134109"/>
            <a:ext cx="120557" cy="272116"/>
          </a:xfrm>
          <a:custGeom>
            <a:rect b="b" l="l" r="r" t="t"/>
            <a:pathLst>
              <a:path extrusionOk="0" h="348" w="155">
                <a:moveTo>
                  <a:pt x="0" y="212"/>
                </a:moveTo>
                <a:lnTo>
                  <a:pt x="0" y="212"/>
                </a:lnTo>
                <a:cubicBezTo>
                  <a:pt x="0" y="251"/>
                  <a:pt x="0" y="251"/>
                  <a:pt x="0" y="251"/>
                </a:cubicBezTo>
                <a:cubicBezTo>
                  <a:pt x="0" y="347"/>
                  <a:pt x="135" y="347"/>
                  <a:pt x="135" y="251"/>
                </a:cubicBezTo>
                <a:cubicBezTo>
                  <a:pt x="135" y="231"/>
                  <a:pt x="135" y="251"/>
                  <a:pt x="135" y="212"/>
                </a:cubicBezTo>
                <a:cubicBezTo>
                  <a:pt x="135" y="116"/>
                  <a:pt x="135" y="58"/>
                  <a:pt x="154" y="0"/>
                </a:cubicBezTo>
                <a:cubicBezTo>
                  <a:pt x="58" y="20"/>
                  <a:pt x="0" y="97"/>
                  <a:pt x="0" y="212"/>
                </a:cubicBezTo>
                <a:close/>
                <a:moveTo>
                  <a:pt x="0" y="212"/>
                </a:moveTo>
                <a:lnTo>
                  <a:pt x="0" y="212"/>
                </a:lnTo>
                <a:close/>
              </a:path>
            </a:pathLst>
          </a:custGeom>
          <a:solidFill>
            <a:srgbClr val="B7CD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18"/>
          <p:cNvSpPr/>
          <p:nvPr/>
        </p:nvSpPr>
        <p:spPr>
          <a:xfrm>
            <a:off x="17656787" y="6116886"/>
            <a:ext cx="1040246" cy="1639593"/>
          </a:xfrm>
          <a:custGeom>
            <a:rect b="b" l="l" r="r" t="t"/>
            <a:pathLst>
              <a:path extrusionOk="0" h="2100" w="1330">
                <a:moveTo>
                  <a:pt x="520" y="1214"/>
                </a:moveTo>
                <a:lnTo>
                  <a:pt x="520" y="1214"/>
                </a:lnTo>
                <a:cubicBezTo>
                  <a:pt x="520" y="1118"/>
                  <a:pt x="501" y="1021"/>
                  <a:pt x="482" y="925"/>
                </a:cubicBezTo>
                <a:cubicBezTo>
                  <a:pt x="482" y="848"/>
                  <a:pt x="462" y="771"/>
                  <a:pt x="443" y="694"/>
                </a:cubicBezTo>
                <a:cubicBezTo>
                  <a:pt x="385" y="481"/>
                  <a:pt x="308" y="327"/>
                  <a:pt x="212" y="212"/>
                </a:cubicBezTo>
                <a:cubicBezTo>
                  <a:pt x="154" y="135"/>
                  <a:pt x="154" y="58"/>
                  <a:pt x="193" y="0"/>
                </a:cubicBezTo>
                <a:cubicBezTo>
                  <a:pt x="77" y="19"/>
                  <a:pt x="0" y="173"/>
                  <a:pt x="97" y="289"/>
                </a:cubicBezTo>
                <a:cubicBezTo>
                  <a:pt x="308" y="578"/>
                  <a:pt x="366" y="790"/>
                  <a:pt x="385" y="1310"/>
                </a:cubicBezTo>
                <a:cubicBezTo>
                  <a:pt x="405" y="1503"/>
                  <a:pt x="674" y="1868"/>
                  <a:pt x="1059" y="2099"/>
                </a:cubicBezTo>
                <a:cubicBezTo>
                  <a:pt x="1329" y="2099"/>
                  <a:pt x="1329" y="2099"/>
                  <a:pt x="1329" y="2099"/>
                </a:cubicBezTo>
                <a:cubicBezTo>
                  <a:pt x="732" y="1772"/>
                  <a:pt x="520" y="1426"/>
                  <a:pt x="520" y="1214"/>
                </a:cubicBezTo>
                <a:close/>
                <a:moveTo>
                  <a:pt x="520" y="1214"/>
                </a:moveTo>
                <a:lnTo>
                  <a:pt x="520" y="1214"/>
                </a:lnTo>
                <a:close/>
              </a:path>
            </a:pathLst>
          </a:custGeom>
          <a:solidFill>
            <a:srgbClr val="B7CD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18"/>
          <p:cNvSpPr/>
          <p:nvPr/>
        </p:nvSpPr>
        <p:spPr>
          <a:xfrm>
            <a:off x="18170021" y="5080085"/>
            <a:ext cx="210115" cy="2032269"/>
          </a:xfrm>
          <a:custGeom>
            <a:rect b="b" l="l" r="r" t="t"/>
            <a:pathLst>
              <a:path extrusionOk="0" h="2602" w="270">
                <a:moveTo>
                  <a:pt x="135" y="1753"/>
                </a:moveTo>
                <a:lnTo>
                  <a:pt x="135" y="1753"/>
                </a:lnTo>
                <a:cubicBezTo>
                  <a:pt x="135" y="2080"/>
                  <a:pt x="38" y="2215"/>
                  <a:pt x="0" y="2543"/>
                </a:cubicBezTo>
                <a:cubicBezTo>
                  <a:pt x="19" y="2543"/>
                  <a:pt x="19" y="2543"/>
                  <a:pt x="19" y="2543"/>
                </a:cubicBezTo>
                <a:cubicBezTo>
                  <a:pt x="19" y="2581"/>
                  <a:pt x="38" y="2601"/>
                  <a:pt x="77" y="2601"/>
                </a:cubicBezTo>
                <a:cubicBezTo>
                  <a:pt x="115" y="2601"/>
                  <a:pt x="135" y="2581"/>
                  <a:pt x="135" y="2543"/>
                </a:cubicBezTo>
                <a:cubicBezTo>
                  <a:pt x="173" y="2215"/>
                  <a:pt x="250" y="2080"/>
                  <a:pt x="250" y="1753"/>
                </a:cubicBezTo>
                <a:cubicBezTo>
                  <a:pt x="250" y="1541"/>
                  <a:pt x="250" y="463"/>
                  <a:pt x="250" y="328"/>
                </a:cubicBezTo>
                <a:cubicBezTo>
                  <a:pt x="250" y="193"/>
                  <a:pt x="250" y="77"/>
                  <a:pt x="269" y="0"/>
                </a:cubicBezTo>
                <a:cubicBezTo>
                  <a:pt x="192" y="38"/>
                  <a:pt x="135" y="135"/>
                  <a:pt x="135" y="328"/>
                </a:cubicBezTo>
                <a:cubicBezTo>
                  <a:pt x="135" y="501"/>
                  <a:pt x="135" y="501"/>
                  <a:pt x="135" y="501"/>
                </a:cubicBezTo>
                <a:cubicBezTo>
                  <a:pt x="135" y="598"/>
                  <a:pt x="154" y="636"/>
                  <a:pt x="154" y="636"/>
                </a:cubicBezTo>
                <a:cubicBezTo>
                  <a:pt x="135" y="713"/>
                  <a:pt x="135" y="713"/>
                  <a:pt x="135" y="713"/>
                </a:cubicBezTo>
                <a:cubicBezTo>
                  <a:pt x="135" y="713"/>
                  <a:pt x="135" y="1599"/>
                  <a:pt x="135" y="1753"/>
                </a:cubicBezTo>
                <a:close/>
                <a:moveTo>
                  <a:pt x="135" y="1753"/>
                </a:moveTo>
                <a:lnTo>
                  <a:pt x="135" y="1753"/>
                </a:lnTo>
                <a:close/>
              </a:path>
            </a:pathLst>
          </a:custGeom>
          <a:solidFill>
            <a:srgbClr val="B7CD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18"/>
          <p:cNvSpPr/>
          <p:nvPr/>
        </p:nvSpPr>
        <p:spPr>
          <a:xfrm>
            <a:off x="17732566" y="5155865"/>
            <a:ext cx="540791" cy="406454"/>
          </a:xfrm>
          <a:custGeom>
            <a:rect b="b" l="l" r="r" t="t"/>
            <a:pathLst>
              <a:path extrusionOk="0" h="522" w="694">
                <a:moveTo>
                  <a:pt x="77" y="20"/>
                </a:moveTo>
                <a:lnTo>
                  <a:pt x="77" y="20"/>
                </a:lnTo>
                <a:cubicBezTo>
                  <a:pt x="0" y="155"/>
                  <a:pt x="0" y="155"/>
                  <a:pt x="0" y="155"/>
                </a:cubicBezTo>
                <a:cubicBezTo>
                  <a:pt x="327" y="405"/>
                  <a:pt x="327" y="405"/>
                  <a:pt x="327" y="405"/>
                </a:cubicBezTo>
                <a:cubicBezTo>
                  <a:pt x="693" y="521"/>
                  <a:pt x="693" y="521"/>
                  <a:pt x="693" y="521"/>
                </a:cubicBezTo>
                <a:cubicBezTo>
                  <a:pt x="693" y="405"/>
                  <a:pt x="693" y="405"/>
                  <a:pt x="693" y="405"/>
                </a:cubicBezTo>
                <a:cubicBezTo>
                  <a:pt x="154" y="20"/>
                  <a:pt x="154" y="20"/>
                  <a:pt x="154" y="20"/>
                </a:cubicBezTo>
                <a:cubicBezTo>
                  <a:pt x="115" y="0"/>
                  <a:pt x="96" y="0"/>
                  <a:pt x="77" y="20"/>
                </a:cubicBezTo>
                <a:close/>
                <a:moveTo>
                  <a:pt x="77" y="20"/>
                </a:moveTo>
                <a:lnTo>
                  <a:pt x="77" y="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18"/>
          <p:cNvSpPr/>
          <p:nvPr/>
        </p:nvSpPr>
        <p:spPr>
          <a:xfrm>
            <a:off x="17687788" y="5276422"/>
            <a:ext cx="589012" cy="361676"/>
          </a:xfrm>
          <a:custGeom>
            <a:rect b="b" l="l" r="r" t="t"/>
            <a:pathLst>
              <a:path extrusionOk="0" h="463" w="752">
                <a:moveTo>
                  <a:pt x="38" y="115"/>
                </a:moveTo>
                <a:lnTo>
                  <a:pt x="38" y="115"/>
                </a:lnTo>
                <a:cubicBezTo>
                  <a:pt x="751" y="462"/>
                  <a:pt x="751" y="462"/>
                  <a:pt x="751" y="462"/>
                </a:cubicBezTo>
                <a:cubicBezTo>
                  <a:pt x="751" y="366"/>
                  <a:pt x="751" y="366"/>
                  <a:pt x="751" y="366"/>
                </a:cubicBezTo>
                <a:cubicBezTo>
                  <a:pt x="58" y="0"/>
                  <a:pt x="58" y="0"/>
                  <a:pt x="58" y="0"/>
                </a:cubicBezTo>
                <a:cubicBezTo>
                  <a:pt x="19" y="38"/>
                  <a:pt x="19" y="38"/>
                  <a:pt x="19" y="38"/>
                </a:cubicBezTo>
                <a:cubicBezTo>
                  <a:pt x="0" y="77"/>
                  <a:pt x="19" y="96"/>
                  <a:pt x="38" y="115"/>
                </a:cubicBezTo>
                <a:close/>
                <a:moveTo>
                  <a:pt x="38" y="115"/>
                </a:moveTo>
                <a:lnTo>
                  <a:pt x="38" y="115"/>
                </a:lnTo>
                <a:close/>
              </a:path>
            </a:pathLst>
          </a:custGeom>
          <a:solidFill>
            <a:srgbClr val="DB2B8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18"/>
          <p:cNvSpPr/>
          <p:nvPr/>
        </p:nvSpPr>
        <p:spPr>
          <a:xfrm>
            <a:off x="18335358" y="5472761"/>
            <a:ext cx="254895" cy="227339"/>
          </a:xfrm>
          <a:custGeom>
            <a:rect b="b" l="l" r="r" t="t"/>
            <a:pathLst>
              <a:path extrusionOk="0" h="290" w="328">
                <a:moveTo>
                  <a:pt x="115" y="154"/>
                </a:moveTo>
                <a:lnTo>
                  <a:pt x="115" y="154"/>
                </a:lnTo>
                <a:cubicBezTo>
                  <a:pt x="96" y="154"/>
                  <a:pt x="77" y="154"/>
                  <a:pt x="38" y="135"/>
                </a:cubicBezTo>
                <a:cubicBezTo>
                  <a:pt x="0" y="270"/>
                  <a:pt x="0" y="270"/>
                  <a:pt x="0" y="270"/>
                </a:cubicBezTo>
                <a:cubicBezTo>
                  <a:pt x="0" y="270"/>
                  <a:pt x="57" y="289"/>
                  <a:pt x="115" y="289"/>
                </a:cubicBezTo>
                <a:cubicBezTo>
                  <a:pt x="269" y="289"/>
                  <a:pt x="327" y="193"/>
                  <a:pt x="327" y="116"/>
                </a:cubicBezTo>
                <a:cubicBezTo>
                  <a:pt x="327" y="0"/>
                  <a:pt x="327" y="0"/>
                  <a:pt x="327" y="0"/>
                </a:cubicBezTo>
                <a:cubicBezTo>
                  <a:pt x="327" y="77"/>
                  <a:pt x="231" y="154"/>
                  <a:pt x="115" y="154"/>
                </a:cubicBezTo>
                <a:close/>
                <a:moveTo>
                  <a:pt x="115" y="154"/>
                </a:moveTo>
                <a:lnTo>
                  <a:pt x="115" y="15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18"/>
          <p:cNvSpPr/>
          <p:nvPr/>
        </p:nvSpPr>
        <p:spPr>
          <a:xfrm>
            <a:off x="17777346" y="5472761"/>
            <a:ext cx="513233" cy="437453"/>
          </a:xfrm>
          <a:custGeom>
            <a:rect b="b" l="l" r="r" t="t"/>
            <a:pathLst>
              <a:path extrusionOk="0" h="560" w="656">
                <a:moveTo>
                  <a:pt x="655" y="116"/>
                </a:moveTo>
                <a:lnTo>
                  <a:pt x="655" y="116"/>
                </a:lnTo>
                <a:cubicBezTo>
                  <a:pt x="655" y="116"/>
                  <a:pt x="636" y="77"/>
                  <a:pt x="636" y="0"/>
                </a:cubicBezTo>
                <a:cubicBezTo>
                  <a:pt x="0" y="308"/>
                  <a:pt x="0" y="308"/>
                  <a:pt x="0" y="308"/>
                </a:cubicBezTo>
                <a:cubicBezTo>
                  <a:pt x="77" y="559"/>
                  <a:pt x="77" y="559"/>
                  <a:pt x="77" y="559"/>
                </a:cubicBezTo>
                <a:lnTo>
                  <a:pt x="655" y="116"/>
                </a:lnTo>
                <a:close/>
                <a:moveTo>
                  <a:pt x="655" y="116"/>
                </a:moveTo>
                <a:lnTo>
                  <a:pt x="655" y="116"/>
                </a:lnTo>
                <a:close/>
              </a:path>
            </a:pathLst>
          </a:custGeom>
          <a:solidFill>
            <a:srgbClr val="F1AB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18"/>
          <p:cNvSpPr/>
          <p:nvPr/>
        </p:nvSpPr>
        <p:spPr>
          <a:xfrm>
            <a:off x="17687788" y="5472761"/>
            <a:ext cx="902465" cy="496011"/>
          </a:xfrm>
          <a:custGeom>
            <a:rect b="b" l="l" r="r" t="t"/>
            <a:pathLst>
              <a:path extrusionOk="0" h="637" w="1156">
                <a:moveTo>
                  <a:pt x="943" y="251"/>
                </a:moveTo>
                <a:lnTo>
                  <a:pt x="943" y="251"/>
                </a:lnTo>
                <a:cubicBezTo>
                  <a:pt x="943" y="251"/>
                  <a:pt x="924" y="251"/>
                  <a:pt x="905" y="251"/>
                </a:cubicBezTo>
                <a:cubicBezTo>
                  <a:pt x="885" y="251"/>
                  <a:pt x="866" y="231"/>
                  <a:pt x="866" y="212"/>
                </a:cubicBezTo>
                <a:cubicBezTo>
                  <a:pt x="866" y="135"/>
                  <a:pt x="866" y="135"/>
                  <a:pt x="866" y="135"/>
                </a:cubicBezTo>
                <a:cubicBezTo>
                  <a:pt x="808" y="116"/>
                  <a:pt x="751" y="58"/>
                  <a:pt x="751" y="0"/>
                </a:cubicBezTo>
                <a:cubicBezTo>
                  <a:pt x="751" y="116"/>
                  <a:pt x="751" y="116"/>
                  <a:pt x="751" y="116"/>
                </a:cubicBezTo>
                <a:cubicBezTo>
                  <a:pt x="250" y="462"/>
                  <a:pt x="250" y="462"/>
                  <a:pt x="250" y="462"/>
                </a:cubicBezTo>
                <a:cubicBezTo>
                  <a:pt x="231" y="482"/>
                  <a:pt x="212" y="482"/>
                  <a:pt x="212" y="462"/>
                </a:cubicBezTo>
                <a:cubicBezTo>
                  <a:pt x="115" y="308"/>
                  <a:pt x="115" y="308"/>
                  <a:pt x="115" y="308"/>
                </a:cubicBezTo>
                <a:cubicBezTo>
                  <a:pt x="38" y="347"/>
                  <a:pt x="38" y="347"/>
                  <a:pt x="38" y="347"/>
                </a:cubicBezTo>
                <a:cubicBezTo>
                  <a:pt x="19" y="366"/>
                  <a:pt x="0" y="405"/>
                  <a:pt x="19" y="424"/>
                </a:cubicBezTo>
                <a:cubicBezTo>
                  <a:pt x="135" y="597"/>
                  <a:pt x="135" y="597"/>
                  <a:pt x="135" y="597"/>
                </a:cubicBezTo>
                <a:cubicBezTo>
                  <a:pt x="154" y="616"/>
                  <a:pt x="173" y="636"/>
                  <a:pt x="212" y="616"/>
                </a:cubicBezTo>
                <a:cubicBezTo>
                  <a:pt x="751" y="212"/>
                  <a:pt x="751" y="212"/>
                  <a:pt x="751" y="212"/>
                </a:cubicBezTo>
                <a:cubicBezTo>
                  <a:pt x="751" y="289"/>
                  <a:pt x="847" y="347"/>
                  <a:pt x="943" y="347"/>
                </a:cubicBezTo>
                <a:cubicBezTo>
                  <a:pt x="1059" y="347"/>
                  <a:pt x="1155" y="289"/>
                  <a:pt x="1155" y="212"/>
                </a:cubicBezTo>
                <a:cubicBezTo>
                  <a:pt x="1155" y="116"/>
                  <a:pt x="1155" y="116"/>
                  <a:pt x="1155" y="116"/>
                </a:cubicBezTo>
                <a:cubicBezTo>
                  <a:pt x="1155" y="193"/>
                  <a:pt x="1059" y="251"/>
                  <a:pt x="943" y="251"/>
                </a:cubicBezTo>
                <a:close/>
                <a:moveTo>
                  <a:pt x="943" y="251"/>
                </a:moveTo>
                <a:lnTo>
                  <a:pt x="943" y="251"/>
                </a:lnTo>
                <a:close/>
              </a:path>
            </a:pathLst>
          </a:custGeom>
          <a:solidFill>
            <a:srgbClr val="DB2B8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18"/>
          <p:cNvSpPr txBox="1"/>
          <p:nvPr/>
        </p:nvSpPr>
        <p:spPr>
          <a:xfrm>
            <a:off x="2973978" y="8898609"/>
            <a:ext cx="511308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To get your company’s name out there, you need to make sure.</a:t>
            </a:r>
            <a:endParaRPr/>
          </a:p>
        </p:txBody>
      </p:sp>
      <p:sp>
        <p:nvSpPr>
          <p:cNvPr id="596" name="Google Shape;596;p18"/>
          <p:cNvSpPr txBox="1"/>
          <p:nvPr/>
        </p:nvSpPr>
        <p:spPr>
          <a:xfrm>
            <a:off x="2973978" y="9960493"/>
            <a:ext cx="511308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To get your company’s name out there, you need to make sure.</a:t>
            </a:r>
            <a:endParaRPr/>
          </a:p>
        </p:txBody>
      </p:sp>
      <p:sp>
        <p:nvSpPr>
          <p:cNvPr id="597" name="Google Shape;597;p18"/>
          <p:cNvSpPr txBox="1"/>
          <p:nvPr/>
        </p:nvSpPr>
        <p:spPr>
          <a:xfrm>
            <a:off x="2973978" y="10992879"/>
            <a:ext cx="511308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To get your company’s name out there, you need to make sure.</a:t>
            </a:r>
            <a:endParaRPr/>
          </a:p>
        </p:txBody>
      </p:sp>
      <p:sp>
        <p:nvSpPr>
          <p:cNvPr id="598" name="Google Shape;598;p18"/>
          <p:cNvSpPr/>
          <p:nvPr/>
        </p:nvSpPr>
        <p:spPr>
          <a:xfrm>
            <a:off x="4040007" y="8055582"/>
            <a:ext cx="29810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Community</a:t>
            </a:r>
            <a:endParaRPr sz="54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3" name="Google Shape;603;p19"/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604" name="Google Shape;604;p19"/>
            <p:cNvSpPr txBox="1"/>
            <p:nvPr/>
          </p:nvSpPr>
          <p:spPr>
            <a:xfrm>
              <a:off x="3709617" y="861425"/>
              <a:ext cx="1695849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80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Breast Cancer Day Infographics</a:t>
              </a:r>
              <a:endParaRPr/>
            </a:p>
          </p:txBody>
        </p:sp>
        <p:sp>
          <p:nvSpPr>
            <p:cNvPr id="605" name="Google Shape;605;p19"/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Marketing is the study and management of exchange relationships. Marketing is the business process of creating relationships with and satisfying customers.</a:t>
              </a:r>
              <a:endParaRPr/>
            </a:p>
          </p:txBody>
        </p:sp>
      </p:grpSp>
      <p:sp>
        <p:nvSpPr>
          <p:cNvPr id="606" name="Google Shape;606;p19"/>
          <p:cNvSpPr txBox="1"/>
          <p:nvPr/>
        </p:nvSpPr>
        <p:spPr>
          <a:xfrm>
            <a:off x="24884744" y="1338943"/>
            <a:ext cx="18473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7" name="Google Shape;607;p19"/>
          <p:cNvGrpSpPr/>
          <p:nvPr/>
        </p:nvGrpSpPr>
        <p:grpSpPr>
          <a:xfrm>
            <a:off x="8058932" y="4739416"/>
            <a:ext cx="6951412" cy="7004476"/>
            <a:chOff x="574675" y="5822950"/>
            <a:chExt cx="831850" cy="838200"/>
          </a:xfrm>
        </p:grpSpPr>
        <p:sp>
          <p:nvSpPr>
            <p:cNvPr id="608" name="Google Shape;608;p19"/>
            <p:cNvSpPr/>
            <p:nvPr/>
          </p:nvSpPr>
          <p:spPr>
            <a:xfrm>
              <a:off x="574675" y="5918200"/>
              <a:ext cx="831850" cy="742950"/>
            </a:xfrm>
            <a:custGeom>
              <a:rect b="b" l="l" r="r" t="t"/>
              <a:pathLst>
                <a:path extrusionOk="0" h="2062" w="2309">
                  <a:moveTo>
                    <a:pt x="1774" y="379"/>
                  </a:moveTo>
                  <a:lnTo>
                    <a:pt x="1774" y="379"/>
                  </a:lnTo>
                  <a:cubicBezTo>
                    <a:pt x="1620" y="379"/>
                    <a:pt x="1620" y="379"/>
                    <a:pt x="1620" y="379"/>
                  </a:cubicBezTo>
                  <a:cubicBezTo>
                    <a:pt x="1559" y="379"/>
                    <a:pt x="1507" y="328"/>
                    <a:pt x="1507" y="266"/>
                  </a:cubicBezTo>
                  <a:cubicBezTo>
                    <a:pt x="1507" y="0"/>
                    <a:pt x="1507" y="0"/>
                    <a:pt x="1507" y="0"/>
                  </a:cubicBezTo>
                  <a:cubicBezTo>
                    <a:pt x="1405" y="61"/>
                    <a:pt x="1282" y="102"/>
                    <a:pt x="1159" y="102"/>
                  </a:cubicBezTo>
                  <a:cubicBezTo>
                    <a:pt x="1025" y="102"/>
                    <a:pt x="913" y="61"/>
                    <a:pt x="810" y="0"/>
                  </a:cubicBezTo>
                  <a:cubicBezTo>
                    <a:pt x="810" y="266"/>
                    <a:pt x="810" y="266"/>
                    <a:pt x="810" y="266"/>
                  </a:cubicBezTo>
                  <a:cubicBezTo>
                    <a:pt x="810" y="328"/>
                    <a:pt x="759" y="379"/>
                    <a:pt x="697" y="379"/>
                  </a:cubicBezTo>
                  <a:cubicBezTo>
                    <a:pt x="544" y="379"/>
                    <a:pt x="544" y="379"/>
                    <a:pt x="544" y="379"/>
                  </a:cubicBezTo>
                  <a:cubicBezTo>
                    <a:pt x="246" y="379"/>
                    <a:pt x="0" y="615"/>
                    <a:pt x="0" y="912"/>
                  </a:cubicBezTo>
                  <a:cubicBezTo>
                    <a:pt x="0" y="2041"/>
                    <a:pt x="0" y="2041"/>
                    <a:pt x="0" y="2041"/>
                  </a:cubicBezTo>
                  <a:cubicBezTo>
                    <a:pt x="0" y="2051"/>
                    <a:pt x="10" y="2061"/>
                    <a:pt x="20" y="2061"/>
                  </a:cubicBezTo>
                  <a:cubicBezTo>
                    <a:pt x="390" y="2061"/>
                    <a:pt x="390" y="2061"/>
                    <a:pt x="390" y="2061"/>
                  </a:cubicBezTo>
                  <a:cubicBezTo>
                    <a:pt x="400" y="2061"/>
                    <a:pt x="410" y="2051"/>
                    <a:pt x="410" y="2041"/>
                  </a:cubicBezTo>
                  <a:cubicBezTo>
                    <a:pt x="431" y="1887"/>
                    <a:pt x="431" y="1887"/>
                    <a:pt x="431" y="1887"/>
                  </a:cubicBezTo>
                  <a:cubicBezTo>
                    <a:pt x="410" y="1692"/>
                    <a:pt x="410" y="1692"/>
                    <a:pt x="410" y="1692"/>
                  </a:cubicBezTo>
                  <a:cubicBezTo>
                    <a:pt x="451" y="2041"/>
                    <a:pt x="451" y="2041"/>
                    <a:pt x="451" y="2041"/>
                  </a:cubicBezTo>
                  <a:cubicBezTo>
                    <a:pt x="451" y="2051"/>
                    <a:pt x="461" y="2061"/>
                    <a:pt x="472" y="2061"/>
                  </a:cubicBezTo>
                  <a:cubicBezTo>
                    <a:pt x="1846" y="2061"/>
                    <a:pt x="1846" y="2061"/>
                    <a:pt x="1846" y="2061"/>
                  </a:cubicBezTo>
                  <a:cubicBezTo>
                    <a:pt x="1856" y="2061"/>
                    <a:pt x="1867" y="2051"/>
                    <a:pt x="1867" y="2041"/>
                  </a:cubicBezTo>
                  <a:cubicBezTo>
                    <a:pt x="1908" y="1692"/>
                    <a:pt x="1908" y="1692"/>
                    <a:pt x="1908" y="1692"/>
                  </a:cubicBezTo>
                  <a:cubicBezTo>
                    <a:pt x="1877" y="1907"/>
                    <a:pt x="1877" y="1907"/>
                    <a:pt x="1877" y="1907"/>
                  </a:cubicBezTo>
                  <a:cubicBezTo>
                    <a:pt x="1918" y="2041"/>
                    <a:pt x="1918" y="2041"/>
                    <a:pt x="1918" y="2041"/>
                  </a:cubicBezTo>
                  <a:cubicBezTo>
                    <a:pt x="1918" y="2051"/>
                    <a:pt x="1928" y="2061"/>
                    <a:pt x="1928" y="2061"/>
                  </a:cubicBezTo>
                  <a:cubicBezTo>
                    <a:pt x="2297" y="2061"/>
                    <a:pt x="2297" y="2061"/>
                    <a:pt x="2297" y="2061"/>
                  </a:cubicBezTo>
                  <a:cubicBezTo>
                    <a:pt x="2308" y="2061"/>
                    <a:pt x="2308" y="2051"/>
                    <a:pt x="2308" y="2041"/>
                  </a:cubicBezTo>
                  <a:cubicBezTo>
                    <a:pt x="2308" y="912"/>
                    <a:pt x="2308" y="912"/>
                    <a:pt x="2308" y="912"/>
                  </a:cubicBezTo>
                  <a:cubicBezTo>
                    <a:pt x="2308" y="615"/>
                    <a:pt x="2072" y="379"/>
                    <a:pt x="1774" y="379"/>
                  </a:cubicBezTo>
                </a:path>
              </a:pathLst>
            </a:custGeom>
            <a:solidFill>
              <a:srgbClr val="F5C7D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9"/>
            <p:cNvSpPr/>
            <p:nvPr/>
          </p:nvSpPr>
          <p:spPr>
            <a:xfrm>
              <a:off x="658813" y="6191250"/>
              <a:ext cx="317500" cy="342900"/>
            </a:xfrm>
            <a:custGeom>
              <a:rect b="b" l="l" r="r" t="t"/>
              <a:pathLst>
                <a:path extrusionOk="0" h="954" w="883">
                  <a:moveTo>
                    <a:pt x="441" y="953"/>
                  </a:moveTo>
                  <a:lnTo>
                    <a:pt x="441" y="953"/>
                  </a:lnTo>
                  <a:cubicBezTo>
                    <a:pt x="205" y="953"/>
                    <a:pt x="10" y="769"/>
                    <a:pt x="0" y="533"/>
                  </a:cubicBezTo>
                  <a:cubicBezTo>
                    <a:pt x="0" y="451"/>
                    <a:pt x="20" y="369"/>
                    <a:pt x="61" y="297"/>
                  </a:cubicBezTo>
                  <a:cubicBezTo>
                    <a:pt x="82" y="266"/>
                    <a:pt x="92" y="225"/>
                    <a:pt x="92" y="184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92" y="10"/>
                    <a:pt x="102" y="0"/>
                    <a:pt x="113" y="0"/>
                  </a:cubicBezTo>
                  <a:cubicBezTo>
                    <a:pt x="123" y="0"/>
                    <a:pt x="123" y="10"/>
                    <a:pt x="123" y="20"/>
                  </a:cubicBezTo>
                  <a:cubicBezTo>
                    <a:pt x="123" y="184"/>
                    <a:pt x="123" y="184"/>
                    <a:pt x="123" y="184"/>
                  </a:cubicBezTo>
                  <a:cubicBezTo>
                    <a:pt x="123" y="235"/>
                    <a:pt x="113" y="276"/>
                    <a:pt x="92" y="317"/>
                  </a:cubicBezTo>
                  <a:cubicBezTo>
                    <a:pt x="61" y="379"/>
                    <a:pt x="41" y="451"/>
                    <a:pt x="41" y="533"/>
                  </a:cubicBezTo>
                  <a:cubicBezTo>
                    <a:pt x="51" y="738"/>
                    <a:pt x="225" y="912"/>
                    <a:pt x="441" y="912"/>
                  </a:cubicBezTo>
                  <a:lnTo>
                    <a:pt x="441" y="912"/>
                  </a:lnTo>
                  <a:cubicBezTo>
                    <a:pt x="666" y="912"/>
                    <a:pt x="830" y="738"/>
                    <a:pt x="841" y="523"/>
                  </a:cubicBezTo>
                  <a:cubicBezTo>
                    <a:pt x="841" y="512"/>
                    <a:pt x="851" y="502"/>
                    <a:pt x="861" y="502"/>
                  </a:cubicBezTo>
                  <a:cubicBezTo>
                    <a:pt x="871" y="502"/>
                    <a:pt x="882" y="512"/>
                    <a:pt x="882" y="523"/>
                  </a:cubicBezTo>
                  <a:lnTo>
                    <a:pt x="882" y="523"/>
                  </a:lnTo>
                  <a:cubicBezTo>
                    <a:pt x="871" y="758"/>
                    <a:pt x="687" y="953"/>
                    <a:pt x="441" y="953"/>
                  </a:cubicBezTo>
                </a:path>
              </a:pathLst>
            </a:custGeom>
            <a:solidFill>
              <a:srgbClr val="F1AB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9"/>
            <p:cNvSpPr/>
            <p:nvPr/>
          </p:nvSpPr>
          <p:spPr>
            <a:xfrm>
              <a:off x="774700" y="5822950"/>
              <a:ext cx="431800" cy="133350"/>
            </a:xfrm>
            <a:custGeom>
              <a:rect b="b" l="l" r="r" t="t"/>
              <a:pathLst>
                <a:path extrusionOk="0" h="370" w="1201">
                  <a:moveTo>
                    <a:pt x="0" y="0"/>
                  </a:moveTo>
                  <a:lnTo>
                    <a:pt x="0" y="0"/>
                  </a:lnTo>
                  <a:cubicBezTo>
                    <a:pt x="113" y="215"/>
                    <a:pt x="338" y="369"/>
                    <a:pt x="605" y="369"/>
                  </a:cubicBezTo>
                  <a:cubicBezTo>
                    <a:pt x="861" y="369"/>
                    <a:pt x="1087" y="215"/>
                    <a:pt x="1200" y="0"/>
                  </a:cubicBezTo>
                  <a:lnTo>
                    <a:pt x="0" y="0"/>
                  </a:lnTo>
                </a:path>
              </a:pathLst>
            </a:custGeom>
            <a:solidFill>
              <a:srgbClr val="FAE2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9"/>
            <p:cNvSpPr/>
            <p:nvPr/>
          </p:nvSpPr>
          <p:spPr>
            <a:xfrm>
              <a:off x="1262063" y="6365875"/>
              <a:ext cx="36512" cy="22225"/>
            </a:xfrm>
            <a:custGeom>
              <a:rect b="b" l="l" r="r" t="t"/>
              <a:pathLst>
                <a:path extrusionOk="0" h="63" w="103">
                  <a:moveTo>
                    <a:pt x="30" y="62"/>
                  </a:moveTo>
                  <a:lnTo>
                    <a:pt x="30" y="62"/>
                  </a:lnTo>
                  <a:cubicBezTo>
                    <a:pt x="10" y="62"/>
                    <a:pt x="0" y="52"/>
                    <a:pt x="0" y="31"/>
                  </a:cubicBezTo>
                  <a:cubicBezTo>
                    <a:pt x="0" y="21"/>
                    <a:pt x="10" y="11"/>
                    <a:pt x="20" y="0"/>
                  </a:cubicBezTo>
                  <a:cubicBezTo>
                    <a:pt x="51" y="0"/>
                    <a:pt x="61" y="0"/>
                    <a:pt x="61" y="0"/>
                  </a:cubicBezTo>
                  <a:cubicBezTo>
                    <a:pt x="71" y="0"/>
                    <a:pt x="92" y="0"/>
                    <a:pt x="92" y="11"/>
                  </a:cubicBezTo>
                  <a:cubicBezTo>
                    <a:pt x="102" y="21"/>
                    <a:pt x="102" y="42"/>
                    <a:pt x="92" y="52"/>
                  </a:cubicBezTo>
                  <a:cubicBezTo>
                    <a:pt x="82" y="62"/>
                    <a:pt x="71" y="62"/>
                    <a:pt x="30" y="62"/>
                  </a:cubicBezTo>
                  <a:close/>
                  <a:moveTo>
                    <a:pt x="51" y="11"/>
                  </a:moveTo>
                  <a:lnTo>
                    <a:pt x="51" y="11"/>
                  </a:lnTo>
                  <a:close/>
                  <a:moveTo>
                    <a:pt x="51" y="11"/>
                  </a:moveTo>
                  <a:lnTo>
                    <a:pt x="51" y="1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9"/>
            <p:cNvSpPr/>
            <p:nvPr/>
          </p:nvSpPr>
          <p:spPr>
            <a:xfrm>
              <a:off x="1076325" y="6369050"/>
              <a:ext cx="174625" cy="22225"/>
            </a:xfrm>
            <a:custGeom>
              <a:rect b="b" l="l" r="r" t="t"/>
              <a:pathLst>
                <a:path extrusionOk="0" h="62" w="483">
                  <a:moveTo>
                    <a:pt x="246" y="61"/>
                  </a:moveTo>
                  <a:lnTo>
                    <a:pt x="246" y="61"/>
                  </a:lnTo>
                  <a:cubicBezTo>
                    <a:pt x="236" y="61"/>
                    <a:pt x="236" y="61"/>
                    <a:pt x="236" y="61"/>
                  </a:cubicBezTo>
                  <a:cubicBezTo>
                    <a:pt x="225" y="61"/>
                    <a:pt x="215" y="61"/>
                    <a:pt x="205" y="61"/>
                  </a:cubicBezTo>
                  <a:cubicBezTo>
                    <a:pt x="184" y="61"/>
                    <a:pt x="174" y="41"/>
                    <a:pt x="174" y="31"/>
                  </a:cubicBezTo>
                  <a:cubicBezTo>
                    <a:pt x="174" y="10"/>
                    <a:pt x="184" y="0"/>
                    <a:pt x="205" y="0"/>
                  </a:cubicBezTo>
                  <a:lnTo>
                    <a:pt x="205" y="0"/>
                  </a:lnTo>
                  <a:cubicBezTo>
                    <a:pt x="215" y="0"/>
                    <a:pt x="225" y="0"/>
                    <a:pt x="236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56" y="0"/>
                    <a:pt x="266" y="0"/>
                    <a:pt x="287" y="0"/>
                  </a:cubicBezTo>
                  <a:lnTo>
                    <a:pt x="287" y="0"/>
                  </a:lnTo>
                  <a:cubicBezTo>
                    <a:pt x="297" y="0"/>
                    <a:pt x="318" y="10"/>
                    <a:pt x="318" y="31"/>
                  </a:cubicBezTo>
                  <a:cubicBezTo>
                    <a:pt x="318" y="41"/>
                    <a:pt x="297" y="61"/>
                    <a:pt x="287" y="61"/>
                  </a:cubicBezTo>
                  <a:cubicBezTo>
                    <a:pt x="266" y="61"/>
                    <a:pt x="256" y="61"/>
                    <a:pt x="246" y="61"/>
                  </a:cubicBezTo>
                  <a:close/>
                  <a:moveTo>
                    <a:pt x="112" y="61"/>
                  </a:moveTo>
                  <a:lnTo>
                    <a:pt x="112" y="61"/>
                  </a:lnTo>
                  <a:lnTo>
                    <a:pt x="112" y="61"/>
                  </a:lnTo>
                  <a:cubicBezTo>
                    <a:pt x="82" y="61"/>
                    <a:pt x="61" y="51"/>
                    <a:pt x="30" y="51"/>
                  </a:cubicBezTo>
                  <a:cubicBezTo>
                    <a:pt x="20" y="51"/>
                    <a:pt x="0" y="41"/>
                    <a:pt x="0" y="31"/>
                  </a:cubicBezTo>
                  <a:cubicBezTo>
                    <a:pt x="0" y="10"/>
                    <a:pt x="20" y="0"/>
                    <a:pt x="30" y="0"/>
                  </a:cubicBezTo>
                  <a:cubicBezTo>
                    <a:pt x="61" y="0"/>
                    <a:pt x="82" y="0"/>
                    <a:pt x="112" y="0"/>
                  </a:cubicBezTo>
                  <a:cubicBezTo>
                    <a:pt x="133" y="0"/>
                    <a:pt x="143" y="10"/>
                    <a:pt x="143" y="31"/>
                  </a:cubicBezTo>
                  <a:cubicBezTo>
                    <a:pt x="143" y="41"/>
                    <a:pt x="133" y="61"/>
                    <a:pt x="112" y="61"/>
                  </a:cubicBezTo>
                  <a:close/>
                  <a:moveTo>
                    <a:pt x="369" y="61"/>
                  </a:moveTo>
                  <a:lnTo>
                    <a:pt x="369" y="61"/>
                  </a:lnTo>
                  <a:cubicBezTo>
                    <a:pt x="359" y="61"/>
                    <a:pt x="338" y="41"/>
                    <a:pt x="338" y="31"/>
                  </a:cubicBezTo>
                  <a:cubicBezTo>
                    <a:pt x="338" y="10"/>
                    <a:pt x="348" y="0"/>
                    <a:pt x="369" y="0"/>
                  </a:cubicBezTo>
                  <a:cubicBezTo>
                    <a:pt x="400" y="0"/>
                    <a:pt x="431" y="0"/>
                    <a:pt x="451" y="0"/>
                  </a:cubicBezTo>
                  <a:cubicBezTo>
                    <a:pt x="472" y="0"/>
                    <a:pt x="482" y="10"/>
                    <a:pt x="482" y="31"/>
                  </a:cubicBezTo>
                  <a:cubicBezTo>
                    <a:pt x="482" y="41"/>
                    <a:pt x="472" y="51"/>
                    <a:pt x="451" y="51"/>
                  </a:cubicBezTo>
                  <a:cubicBezTo>
                    <a:pt x="431" y="51"/>
                    <a:pt x="400" y="61"/>
                    <a:pt x="369" y="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9"/>
            <p:cNvSpPr/>
            <p:nvPr/>
          </p:nvSpPr>
          <p:spPr>
            <a:xfrm>
              <a:off x="1031875" y="6365875"/>
              <a:ext cx="36513" cy="22225"/>
            </a:xfrm>
            <a:custGeom>
              <a:rect b="b" l="l" r="r" t="t"/>
              <a:pathLst>
                <a:path extrusionOk="0" h="63" w="103">
                  <a:moveTo>
                    <a:pt x="71" y="62"/>
                  </a:moveTo>
                  <a:lnTo>
                    <a:pt x="71" y="62"/>
                  </a:lnTo>
                  <a:lnTo>
                    <a:pt x="71" y="62"/>
                  </a:lnTo>
                  <a:cubicBezTo>
                    <a:pt x="20" y="62"/>
                    <a:pt x="10" y="62"/>
                    <a:pt x="0" y="42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41" y="0"/>
                    <a:pt x="30" y="0"/>
                    <a:pt x="30" y="0"/>
                  </a:cubicBezTo>
                  <a:cubicBezTo>
                    <a:pt x="30" y="0"/>
                    <a:pt x="41" y="0"/>
                    <a:pt x="71" y="0"/>
                  </a:cubicBezTo>
                  <a:cubicBezTo>
                    <a:pt x="92" y="11"/>
                    <a:pt x="102" y="21"/>
                    <a:pt x="102" y="31"/>
                  </a:cubicBezTo>
                  <a:cubicBezTo>
                    <a:pt x="102" y="52"/>
                    <a:pt x="82" y="62"/>
                    <a:pt x="71" y="62"/>
                  </a:cubicBezTo>
                </a:path>
              </a:pathLst>
            </a:custGeom>
            <a:solidFill>
              <a:srgbClr val="F9A7A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9"/>
            <p:cNvSpPr/>
            <p:nvPr/>
          </p:nvSpPr>
          <p:spPr>
            <a:xfrm>
              <a:off x="685800" y="6316663"/>
              <a:ext cx="287338" cy="119062"/>
            </a:xfrm>
            <a:custGeom>
              <a:rect b="b" l="l" r="r" t="t"/>
              <a:pathLst>
                <a:path extrusionOk="0" h="329" w="800">
                  <a:moveTo>
                    <a:pt x="0" y="0"/>
                  </a:moveTo>
                  <a:lnTo>
                    <a:pt x="0" y="0"/>
                  </a:lnTo>
                  <a:cubicBezTo>
                    <a:pt x="748" y="0"/>
                    <a:pt x="748" y="0"/>
                    <a:pt x="748" y="0"/>
                  </a:cubicBezTo>
                  <a:cubicBezTo>
                    <a:pt x="779" y="0"/>
                    <a:pt x="799" y="21"/>
                    <a:pt x="799" y="51"/>
                  </a:cubicBezTo>
                  <a:cubicBezTo>
                    <a:pt x="799" y="277"/>
                    <a:pt x="799" y="277"/>
                    <a:pt x="799" y="277"/>
                  </a:cubicBezTo>
                  <a:cubicBezTo>
                    <a:pt x="799" y="308"/>
                    <a:pt x="779" y="328"/>
                    <a:pt x="748" y="328"/>
                  </a:cubicBezTo>
                  <a:cubicBezTo>
                    <a:pt x="0" y="328"/>
                    <a:pt x="0" y="328"/>
                    <a:pt x="0" y="328"/>
                  </a:cubicBezTo>
                  <a:lnTo>
                    <a:pt x="0" y="0"/>
                  </a:lnTo>
                </a:path>
              </a:pathLst>
            </a:custGeom>
            <a:solidFill>
              <a:srgbClr val="E6EE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9"/>
            <p:cNvSpPr/>
            <p:nvPr/>
          </p:nvSpPr>
          <p:spPr>
            <a:xfrm>
              <a:off x="685800" y="6338888"/>
              <a:ext cx="266700" cy="74612"/>
            </a:xfrm>
            <a:custGeom>
              <a:rect b="b" l="l" r="r" t="t"/>
              <a:pathLst>
                <a:path extrusionOk="0" h="206" w="739">
                  <a:moveTo>
                    <a:pt x="0" y="205"/>
                  </a:moveTo>
                  <a:lnTo>
                    <a:pt x="0" y="205"/>
                  </a:lnTo>
                  <a:cubicBezTo>
                    <a:pt x="717" y="205"/>
                    <a:pt x="717" y="205"/>
                    <a:pt x="717" y="205"/>
                  </a:cubicBezTo>
                  <a:cubicBezTo>
                    <a:pt x="728" y="205"/>
                    <a:pt x="738" y="184"/>
                    <a:pt x="738" y="174"/>
                  </a:cubicBezTo>
                  <a:cubicBezTo>
                    <a:pt x="738" y="20"/>
                    <a:pt x="738" y="20"/>
                    <a:pt x="738" y="20"/>
                  </a:cubicBezTo>
                  <a:cubicBezTo>
                    <a:pt x="738" y="10"/>
                    <a:pt x="728" y="0"/>
                    <a:pt x="71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05"/>
                  </a:lnTo>
                </a:path>
              </a:pathLst>
            </a:custGeom>
            <a:solidFill>
              <a:srgbClr val="CFDDE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9"/>
            <p:cNvSpPr/>
            <p:nvPr/>
          </p:nvSpPr>
          <p:spPr>
            <a:xfrm>
              <a:off x="574675" y="6313488"/>
              <a:ext cx="33338" cy="125412"/>
            </a:xfrm>
            <a:custGeom>
              <a:rect b="b" l="l" r="r" t="t"/>
              <a:pathLst>
                <a:path extrusionOk="0" h="350" w="93">
                  <a:moveTo>
                    <a:pt x="0" y="20"/>
                  </a:moveTo>
                  <a:lnTo>
                    <a:pt x="0" y="20"/>
                  </a:lnTo>
                  <a:cubicBezTo>
                    <a:pt x="0" y="318"/>
                    <a:pt x="0" y="318"/>
                    <a:pt x="0" y="318"/>
                  </a:cubicBezTo>
                  <a:cubicBezTo>
                    <a:pt x="0" y="338"/>
                    <a:pt x="10" y="349"/>
                    <a:pt x="31" y="349"/>
                  </a:cubicBezTo>
                  <a:cubicBezTo>
                    <a:pt x="61" y="349"/>
                    <a:pt x="61" y="349"/>
                    <a:pt x="61" y="349"/>
                  </a:cubicBezTo>
                  <a:cubicBezTo>
                    <a:pt x="82" y="349"/>
                    <a:pt x="92" y="338"/>
                    <a:pt x="92" y="318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92" y="10"/>
                    <a:pt x="82" y="0"/>
                    <a:pt x="6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0" y="0"/>
                    <a:pt x="0" y="10"/>
                    <a:pt x="0" y="20"/>
                  </a:cubicBezTo>
                </a:path>
              </a:pathLst>
            </a:custGeom>
            <a:solidFill>
              <a:srgbClr val="B7CD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9"/>
            <p:cNvSpPr/>
            <p:nvPr/>
          </p:nvSpPr>
          <p:spPr>
            <a:xfrm>
              <a:off x="608013" y="6346825"/>
              <a:ext cx="52387" cy="55563"/>
            </a:xfrm>
            <a:custGeom>
              <a:rect b="b" l="l" r="r" t="t"/>
              <a:pathLst>
                <a:path extrusionOk="0" h="155" w="145">
                  <a:moveTo>
                    <a:pt x="0" y="154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144" y="154"/>
                  </a:lnTo>
                  <a:lnTo>
                    <a:pt x="0" y="154"/>
                  </a:lnTo>
                </a:path>
              </a:pathLst>
            </a:custGeom>
            <a:solidFill>
              <a:srgbClr val="B7CD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9"/>
            <p:cNvSpPr/>
            <p:nvPr/>
          </p:nvSpPr>
          <p:spPr>
            <a:xfrm>
              <a:off x="658813" y="6296025"/>
              <a:ext cx="26987" cy="158750"/>
            </a:xfrm>
            <a:custGeom>
              <a:rect b="b" l="l" r="r" t="t"/>
              <a:pathLst>
                <a:path extrusionOk="0" h="442" w="73">
                  <a:moveTo>
                    <a:pt x="0" y="20"/>
                  </a:moveTo>
                  <a:lnTo>
                    <a:pt x="0" y="20"/>
                  </a:lnTo>
                  <a:cubicBezTo>
                    <a:pt x="0" y="420"/>
                    <a:pt x="0" y="420"/>
                    <a:pt x="0" y="420"/>
                  </a:cubicBezTo>
                  <a:cubicBezTo>
                    <a:pt x="0" y="430"/>
                    <a:pt x="10" y="441"/>
                    <a:pt x="20" y="441"/>
                  </a:cubicBezTo>
                  <a:cubicBezTo>
                    <a:pt x="51" y="441"/>
                    <a:pt x="51" y="441"/>
                    <a:pt x="51" y="441"/>
                  </a:cubicBezTo>
                  <a:cubicBezTo>
                    <a:pt x="61" y="441"/>
                    <a:pt x="72" y="430"/>
                    <a:pt x="72" y="420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10"/>
                    <a:pt x="61" y="0"/>
                    <a:pt x="5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0" y="0"/>
                    <a:pt x="0" y="10"/>
                    <a:pt x="0" y="20"/>
                  </a:cubicBezTo>
                </a:path>
              </a:pathLst>
            </a:custGeom>
            <a:solidFill>
              <a:srgbClr val="CFDDE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9"/>
            <p:cNvSpPr/>
            <p:nvPr/>
          </p:nvSpPr>
          <p:spPr>
            <a:xfrm>
              <a:off x="862013" y="6388100"/>
              <a:ext cx="15875" cy="44450"/>
            </a:xfrm>
            <a:custGeom>
              <a:rect b="b" l="l" r="r" t="t"/>
              <a:pathLst>
                <a:path extrusionOk="0" h="124" w="42">
                  <a:moveTo>
                    <a:pt x="0" y="10"/>
                  </a:moveTo>
                  <a:lnTo>
                    <a:pt x="0" y="10"/>
                  </a:lnTo>
                  <a:cubicBezTo>
                    <a:pt x="0" y="113"/>
                    <a:pt x="0" y="113"/>
                    <a:pt x="0" y="113"/>
                  </a:cubicBezTo>
                  <a:cubicBezTo>
                    <a:pt x="0" y="123"/>
                    <a:pt x="10" y="123"/>
                    <a:pt x="20" y="123"/>
                  </a:cubicBezTo>
                  <a:cubicBezTo>
                    <a:pt x="31" y="123"/>
                    <a:pt x="41" y="123"/>
                    <a:pt x="41" y="113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0"/>
                    <a:pt x="31" y="0"/>
                    <a:pt x="20" y="0"/>
                  </a:cubicBezTo>
                  <a:cubicBezTo>
                    <a:pt x="10" y="0"/>
                    <a:pt x="0" y="0"/>
                    <a:pt x="0" y="10"/>
                  </a:cubicBezTo>
                </a:path>
              </a:pathLst>
            </a:custGeom>
            <a:solidFill>
              <a:srgbClr val="B7CD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19"/>
            <p:cNvSpPr/>
            <p:nvPr/>
          </p:nvSpPr>
          <p:spPr>
            <a:xfrm>
              <a:off x="814388" y="6372225"/>
              <a:ext cx="11112" cy="58738"/>
            </a:xfrm>
            <a:custGeom>
              <a:rect b="b" l="l" r="r" t="t"/>
              <a:pathLst>
                <a:path extrusionOk="0" h="165" w="31">
                  <a:moveTo>
                    <a:pt x="0" y="21"/>
                  </a:moveTo>
                  <a:lnTo>
                    <a:pt x="0" y="21"/>
                  </a:lnTo>
                  <a:cubicBezTo>
                    <a:pt x="0" y="154"/>
                    <a:pt x="0" y="154"/>
                    <a:pt x="0" y="154"/>
                  </a:cubicBezTo>
                  <a:cubicBezTo>
                    <a:pt x="0" y="164"/>
                    <a:pt x="10" y="164"/>
                    <a:pt x="20" y="164"/>
                  </a:cubicBezTo>
                  <a:cubicBezTo>
                    <a:pt x="20" y="164"/>
                    <a:pt x="30" y="164"/>
                    <a:pt x="30" y="154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10"/>
                    <a:pt x="20" y="0"/>
                    <a:pt x="20" y="0"/>
                  </a:cubicBezTo>
                  <a:cubicBezTo>
                    <a:pt x="10" y="0"/>
                    <a:pt x="0" y="10"/>
                    <a:pt x="0" y="21"/>
                  </a:cubicBezTo>
                </a:path>
              </a:pathLst>
            </a:custGeom>
            <a:solidFill>
              <a:srgbClr val="B7CD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19"/>
            <p:cNvSpPr/>
            <p:nvPr/>
          </p:nvSpPr>
          <p:spPr>
            <a:xfrm>
              <a:off x="766763" y="6388100"/>
              <a:ext cx="11112" cy="44450"/>
            </a:xfrm>
            <a:custGeom>
              <a:rect b="b" l="l" r="r" t="t"/>
              <a:pathLst>
                <a:path extrusionOk="0" h="124" w="32">
                  <a:moveTo>
                    <a:pt x="0" y="10"/>
                  </a:moveTo>
                  <a:lnTo>
                    <a:pt x="0" y="10"/>
                  </a:lnTo>
                  <a:cubicBezTo>
                    <a:pt x="0" y="113"/>
                    <a:pt x="0" y="113"/>
                    <a:pt x="0" y="113"/>
                  </a:cubicBezTo>
                  <a:cubicBezTo>
                    <a:pt x="0" y="123"/>
                    <a:pt x="0" y="123"/>
                    <a:pt x="11" y="123"/>
                  </a:cubicBezTo>
                  <a:cubicBezTo>
                    <a:pt x="21" y="123"/>
                    <a:pt x="31" y="123"/>
                    <a:pt x="31" y="113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0"/>
                    <a:pt x="21" y="0"/>
                    <a:pt x="11" y="0"/>
                  </a:cubicBezTo>
                  <a:cubicBezTo>
                    <a:pt x="0" y="0"/>
                    <a:pt x="0" y="0"/>
                    <a:pt x="0" y="10"/>
                  </a:cubicBezTo>
                </a:path>
              </a:pathLst>
            </a:custGeom>
            <a:solidFill>
              <a:srgbClr val="B7CD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19"/>
            <p:cNvSpPr/>
            <p:nvPr/>
          </p:nvSpPr>
          <p:spPr>
            <a:xfrm>
              <a:off x="714375" y="6388100"/>
              <a:ext cx="11113" cy="44450"/>
            </a:xfrm>
            <a:custGeom>
              <a:rect b="b" l="l" r="r" t="t"/>
              <a:pathLst>
                <a:path extrusionOk="0" h="124" w="31">
                  <a:moveTo>
                    <a:pt x="0" y="10"/>
                  </a:moveTo>
                  <a:lnTo>
                    <a:pt x="0" y="10"/>
                  </a:lnTo>
                  <a:cubicBezTo>
                    <a:pt x="0" y="113"/>
                    <a:pt x="0" y="113"/>
                    <a:pt x="0" y="113"/>
                  </a:cubicBezTo>
                  <a:cubicBezTo>
                    <a:pt x="0" y="123"/>
                    <a:pt x="10" y="123"/>
                    <a:pt x="20" y="123"/>
                  </a:cubicBezTo>
                  <a:cubicBezTo>
                    <a:pt x="30" y="123"/>
                    <a:pt x="30" y="123"/>
                    <a:pt x="30" y="113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0"/>
                    <a:pt x="30" y="0"/>
                    <a:pt x="20" y="0"/>
                  </a:cubicBezTo>
                  <a:cubicBezTo>
                    <a:pt x="10" y="0"/>
                    <a:pt x="0" y="0"/>
                    <a:pt x="0" y="10"/>
                  </a:cubicBezTo>
                </a:path>
              </a:pathLst>
            </a:custGeom>
            <a:solidFill>
              <a:srgbClr val="B7CD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19"/>
            <p:cNvSpPr/>
            <p:nvPr/>
          </p:nvSpPr>
          <p:spPr>
            <a:xfrm>
              <a:off x="914400" y="6388100"/>
              <a:ext cx="11113" cy="44450"/>
            </a:xfrm>
            <a:custGeom>
              <a:rect b="b" l="l" r="r" t="t"/>
              <a:pathLst>
                <a:path extrusionOk="0" h="124" w="32">
                  <a:moveTo>
                    <a:pt x="0" y="10"/>
                  </a:moveTo>
                  <a:lnTo>
                    <a:pt x="0" y="10"/>
                  </a:lnTo>
                  <a:cubicBezTo>
                    <a:pt x="0" y="113"/>
                    <a:pt x="0" y="113"/>
                    <a:pt x="0" y="113"/>
                  </a:cubicBezTo>
                  <a:cubicBezTo>
                    <a:pt x="0" y="123"/>
                    <a:pt x="11" y="123"/>
                    <a:pt x="11" y="123"/>
                  </a:cubicBezTo>
                  <a:cubicBezTo>
                    <a:pt x="21" y="123"/>
                    <a:pt x="31" y="123"/>
                    <a:pt x="31" y="113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0"/>
                    <a:pt x="21" y="0"/>
                    <a:pt x="11" y="0"/>
                  </a:cubicBezTo>
                  <a:cubicBezTo>
                    <a:pt x="11" y="0"/>
                    <a:pt x="0" y="0"/>
                    <a:pt x="0" y="10"/>
                  </a:cubicBezTo>
                </a:path>
              </a:pathLst>
            </a:custGeom>
            <a:solidFill>
              <a:srgbClr val="B7CD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19"/>
            <p:cNvSpPr/>
            <p:nvPr/>
          </p:nvSpPr>
          <p:spPr>
            <a:xfrm>
              <a:off x="973138" y="6343650"/>
              <a:ext cx="30162" cy="66675"/>
            </a:xfrm>
            <a:custGeom>
              <a:rect b="b" l="l" r="r" t="t"/>
              <a:pathLst>
                <a:path extrusionOk="0" h="186" w="83">
                  <a:moveTo>
                    <a:pt x="0" y="0"/>
                  </a:moveTo>
                  <a:lnTo>
                    <a:pt x="0" y="0"/>
                  </a:lnTo>
                  <a:cubicBezTo>
                    <a:pt x="41" y="0"/>
                    <a:pt x="41" y="0"/>
                    <a:pt x="41" y="0"/>
                  </a:cubicBezTo>
                  <a:cubicBezTo>
                    <a:pt x="62" y="0"/>
                    <a:pt x="82" y="10"/>
                    <a:pt x="82" y="31"/>
                  </a:cubicBezTo>
                  <a:cubicBezTo>
                    <a:pt x="82" y="144"/>
                    <a:pt x="82" y="144"/>
                    <a:pt x="82" y="144"/>
                  </a:cubicBezTo>
                  <a:cubicBezTo>
                    <a:pt x="82" y="164"/>
                    <a:pt x="62" y="185"/>
                    <a:pt x="41" y="185"/>
                  </a:cubicBezTo>
                  <a:cubicBezTo>
                    <a:pt x="0" y="185"/>
                    <a:pt x="0" y="185"/>
                    <a:pt x="0" y="185"/>
                  </a:cubicBezTo>
                  <a:lnTo>
                    <a:pt x="0" y="0"/>
                  </a:lnTo>
                </a:path>
              </a:pathLst>
            </a:custGeom>
            <a:solidFill>
              <a:srgbClr val="B7CD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19"/>
            <p:cNvSpPr/>
            <p:nvPr/>
          </p:nvSpPr>
          <p:spPr>
            <a:xfrm>
              <a:off x="1003300" y="6365875"/>
              <a:ext cx="114300" cy="19050"/>
            </a:xfrm>
            <a:custGeom>
              <a:rect b="b" l="l" r="r" t="t"/>
              <a:pathLst>
                <a:path extrusionOk="0" h="53" w="319">
                  <a:moveTo>
                    <a:pt x="0" y="0"/>
                  </a:moveTo>
                  <a:lnTo>
                    <a:pt x="318" y="0"/>
                  </a:lnTo>
                  <a:lnTo>
                    <a:pt x="288" y="52"/>
                  </a:lnTo>
                  <a:lnTo>
                    <a:pt x="0" y="52"/>
                  </a:lnTo>
                  <a:lnTo>
                    <a:pt x="0" y="0"/>
                  </a:lnTo>
                </a:path>
              </a:pathLst>
            </a:custGeom>
            <a:solidFill>
              <a:srgbClr val="E0EB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19"/>
            <p:cNvSpPr/>
            <p:nvPr/>
          </p:nvSpPr>
          <p:spPr>
            <a:xfrm>
              <a:off x="995363" y="6357938"/>
              <a:ext cx="130175" cy="33337"/>
            </a:xfrm>
            <a:custGeom>
              <a:rect b="b" l="l" r="r" t="t"/>
              <a:pathLst>
                <a:path extrusionOk="0" h="93" w="360">
                  <a:moveTo>
                    <a:pt x="308" y="92"/>
                  </a:moveTo>
                  <a:lnTo>
                    <a:pt x="308" y="92"/>
                  </a:lnTo>
                  <a:cubicBezTo>
                    <a:pt x="20" y="92"/>
                    <a:pt x="20" y="92"/>
                    <a:pt x="20" y="92"/>
                  </a:cubicBezTo>
                  <a:cubicBezTo>
                    <a:pt x="10" y="92"/>
                    <a:pt x="0" y="82"/>
                    <a:pt x="0" y="7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0"/>
                    <a:pt x="10" y="0"/>
                    <a:pt x="20" y="0"/>
                  </a:cubicBezTo>
                  <a:cubicBezTo>
                    <a:pt x="338" y="0"/>
                    <a:pt x="338" y="0"/>
                    <a:pt x="338" y="0"/>
                  </a:cubicBezTo>
                  <a:lnTo>
                    <a:pt x="349" y="10"/>
                  </a:lnTo>
                  <a:cubicBezTo>
                    <a:pt x="359" y="20"/>
                    <a:pt x="359" y="31"/>
                    <a:pt x="349" y="31"/>
                  </a:cubicBezTo>
                  <a:cubicBezTo>
                    <a:pt x="328" y="82"/>
                    <a:pt x="328" y="82"/>
                    <a:pt x="328" y="82"/>
                  </a:cubicBezTo>
                  <a:cubicBezTo>
                    <a:pt x="328" y="92"/>
                    <a:pt x="318" y="92"/>
                    <a:pt x="308" y="92"/>
                  </a:cubicBezTo>
                  <a:close/>
                  <a:moveTo>
                    <a:pt x="41" y="51"/>
                  </a:moveTo>
                  <a:lnTo>
                    <a:pt x="41" y="51"/>
                  </a:lnTo>
                  <a:cubicBezTo>
                    <a:pt x="297" y="51"/>
                    <a:pt x="297" y="51"/>
                    <a:pt x="297" y="51"/>
                  </a:cubicBezTo>
                  <a:cubicBezTo>
                    <a:pt x="308" y="41"/>
                    <a:pt x="308" y="41"/>
                    <a:pt x="308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51"/>
                  </a:lnTo>
                  <a:close/>
                </a:path>
              </a:pathLst>
            </a:custGeom>
            <a:solidFill>
              <a:srgbClr val="B7CD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19"/>
            <p:cNvSpPr/>
            <p:nvPr/>
          </p:nvSpPr>
          <p:spPr>
            <a:xfrm>
              <a:off x="1009650" y="6224588"/>
              <a:ext cx="311150" cy="309562"/>
            </a:xfrm>
            <a:custGeom>
              <a:rect b="b" l="l" r="r" t="t"/>
              <a:pathLst>
                <a:path extrusionOk="0" h="862" w="863">
                  <a:moveTo>
                    <a:pt x="431" y="861"/>
                  </a:moveTo>
                  <a:lnTo>
                    <a:pt x="431" y="861"/>
                  </a:lnTo>
                  <a:lnTo>
                    <a:pt x="431" y="861"/>
                  </a:lnTo>
                  <a:cubicBezTo>
                    <a:pt x="390" y="861"/>
                    <a:pt x="349" y="851"/>
                    <a:pt x="318" y="851"/>
                  </a:cubicBezTo>
                  <a:cubicBezTo>
                    <a:pt x="308" y="841"/>
                    <a:pt x="297" y="831"/>
                    <a:pt x="308" y="820"/>
                  </a:cubicBezTo>
                  <a:cubicBezTo>
                    <a:pt x="308" y="810"/>
                    <a:pt x="318" y="810"/>
                    <a:pt x="328" y="810"/>
                  </a:cubicBezTo>
                  <a:cubicBezTo>
                    <a:pt x="359" y="820"/>
                    <a:pt x="390" y="820"/>
                    <a:pt x="431" y="820"/>
                  </a:cubicBezTo>
                  <a:cubicBezTo>
                    <a:pt x="441" y="820"/>
                    <a:pt x="451" y="831"/>
                    <a:pt x="451" y="841"/>
                  </a:cubicBezTo>
                  <a:cubicBezTo>
                    <a:pt x="451" y="851"/>
                    <a:pt x="441" y="861"/>
                    <a:pt x="431" y="861"/>
                  </a:cubicBezTo>
                  <a:close/>
                  <a:moveTo>
                    <a:pt x="533" y="851"/>
                  </a:moveTo>
                  <a:lnTo>
                    <a:pt x="533" y="851"/>
                  </a:lnTo>
                  <a:cubicBezTo>
                    <a:pt x="523" y="851"/>
                    <a:pt x="523" y="841"/>
                    <a:pt x="513" y="831"/>
                  </a:cubicBezTo>
                  <a:cubicBezTo>
                    <a:pt x="513" y="820"/>
                    <a:pt x="523" y="810"/>
                    <a:pt x="533" y="810"/>
                  </a:cubicBezTo>
                  <a:cubicBezTo>
                    <a:pt x="564" y="800"/>
                    <a:pt x="595" y="790"/>
                    <a:pt x="626" y="769"/>
                  </a:cubicBezTo>
                  <a:cubicBezTo>
                    <a:pt x="636" y="769"/>
                    <a:pt x="646" y="769"/>
                    <a:pt x="657" y="779"/>
                  </a:cubicBezTo>
                  <a:cubicBezTo>
                    <a:pt x="657" y="790"/>
                    <a:pt x="657" y="800"/>
                    <a:pt x="646" y="800"/>
                  </a:cubicBezTo>
                  <a:cubicBezTo>
                    <a:pt x="616" y="820"/>
                    <a:pt x="574" y="841"/>
                    <a:pt x="544" y="851"/>
                  </a:cubicBezTo>
                  <a:lnTo>
                    <a:pt x="533" y="851"/>
                  </a:lnTo>
                  <a:close/>
                  <a:moveTo>
                    <a:pt x="226" y="810"/>
                  </a:moveTo>
                  <a:lnTo>
                    <a:pt x="226" y="810"/>
                  </a:lnTo>
                  <a:cubicBezTo>
                    <a:pt x="215" y="810"/>
                    <a:pt x="215" y="810"/>
                    <a:pt x="215" y="800"/>
                  </a:cubicBezTo>
                  <a:cubicBezTo>
                    <a:pt x="185" y="779"/>
                    <a:pt x="154" y="759"/>
                    <a:pt x="123" y="738"/>
                  </a:cubicBezTo>
                  <a:cubicBezTo>
                    <a:pt x="113" y="728"/>
                    <a:pt x="113" y="718"/>
                    <a:pt x="123" y="708"/>
                  </a:cubicBezTo>
                  <a:cubicBezTo>
                    <a:pt x="133" y="697"/>
                    <a:pt x="144" y="697"/>
                    <a:pt x="154" y="708"/>
                  </a:cubicBezTo>
                  <a:cubicBezTo>
                    <a:pt x="174" y="728"/>
                    <a:pt x="205" y="749"/>
                    <a:pt x="236" y="769"/>
                  </a:cubicBezTo>
                  <a:cubicBezTo>
                    <a:pt x="236" y="779"/>
                    <a:pt x="246" y="790"/>
                    <a:pt x="236" y="800"/>
                  </a:cubicBezTo>
                  <a:lnTo>
                    <a:pt x="226" y="810"/>
                  </a:lnTo>
                  <a:close/>
                  <a:moveTo>
                    <a:pt x="718" y="738"/>
                  </a:moveTo>
                  <a:lnTo>
                    <a:pt x="718" y="738"/>
                  </a:lnTo>
                  <a:lnTo>
                    <a:pt x="708" y="738"/>
                  </a:lnTo>
                  <a:cubicBezTo>
                    <a:pt x="698" y="728"/>
                    <a:pt x="698" y="718"/>
                    <a:pt x="708" y="708"/>
                  </a:cubicBezTo>
                  <a:cubicBezTo>
                    <a:pt x="728" y="687"/>
                    <a:pt x="749" y="656"/>
                    <a:pt x="769" y="625"/>
                  </a:cubicBezTo>
                  <a:cubicBezTo>
                    <a:pt x="780" y="615"/>
                    <a:pt x="790" y="615"/>
                    <a:pt x="800" y="615"/>
                  </a:cubicBezTo>
                  <a:cubicBezTo>
                    <a:pt x="800" y="625"/>
                    <a:pt x="810" y="636"/>
                    <a:pt x="800" y="646"/>
                  </a:cubicBezTo>
                  <a:cubicBezTo>
                    <a:pt x="780" y="677"/>
                    <a:pt x="759" y="708"/>
                    <a:pt x="739" y="738"/>
                  </a:cubicBezTo>
                  <a:cubicBezTo>
                    <a:pt x="728" y="738"/>
                    <a:pt x="728" y="738"/>
                    <a:pt x="718" y="738"/>
                  </a:cubicBezTo>
                  <a:close/>
                  <a:moveTo>
                    <a:pt x="72" y="656"/>
                  </a:moveTo>
                  <a:lnTo>
                    <a:pt x="72" y="656"/>
                  </a:lnTo>
                  <a:cubicBezTo>
                    <a:pt x="62" y="656"/>
                    <a:pt x="62" y="656"/>
                    <a:pt x="51" y="646"/>
                  </a:cubicBezTo>
                  <a:cubicBezTo>
                    <a:pt x="31" y="615"/>
                    <a:pt x="20" y="574"/>
                    <a:pt x="10" y="543"/>
                  </a:cubicBezTo>
                  <a:cubicBezTo>
                    <a:pt x="10" y="533"/>
                    <a:pt x="10" y="523"/>
                    <a:pt x="20" y="513"/>
                  </a:cubicBezTo>
                  <a:cubicBezTo>
                    <a:pt x="31" y="513"/>
                    <a:pt x="41" y="523"/>
                    <a:pt x="51" y="533"/>
                  </a:cubicBezTo>
                  <a:cubicBezTo>
                    <a:pt x="62" y="564"/>
                    <a:pt x="72" y="595"/>
                    <a:pt x="92" y="625"/>
                  </a:cubicBezTo>
                  <a:cubicBezTo>
                    <a:pt x="92" y="636"/>
                    <a:pt x="92" y="646"/>
                    <a:pt x="82" y="656"/>
                  </a:cubicBezTo>
                  <a:lnTo>
                    <a:pt x="72" y="656"/>
                  </a:lnTo>
                  <a:close/>
                  <a:moveTo>
                    <a:pt x="831" y="554"/>
                  </a:moveTo>
                  <a:lnTo>
                    <a:pt x="831" y="554"/>
                  </a:lnTo>
                  <a:cubicBezTo>
                    <a:pt x="821" y="554"/>
                    <a:pt x="821" y="554"/>
                    <a:pt x="821" y="554"/>
                  </a:cubicBezTo>
                  <a:cubicBezTo>
                    <a:pt x="810" y="554"/>
                    <a:pt x="810" y="543"/>
                    <a:pt x="810" y="533"/>
                  </a:cubicBezTo>
                  <a:cubicBezTo>
                    <a:pt x="821" y="492"/>
                    <a:pt x="821" y="461"/>
                    <a:pt x="821" y="431"/>
                  </a:cubicBezTo>
                  <a:lnTo>
                    <a:pt x="821" y="431"/>
                  </a:lnTo>
                  <a:cubicBezTo>
                    <a:pt x="821" y="420"/>
                    <a:pt x="831" y="410"/>
                    <a:pt x="841" y="410"/>
                  </a:cubicBezTo>
                  <a:cubicBezTo>
                    <a:pt x="852" y="410"/>
                    <a:pt x="862" y="420"/>
                    <a:pt x="862" y="431"/>
                  </a:cubicBezTo>
                  <a:lnTo>
                    <a:pt x="862" y="431"/>
                  </a:lnTo>
                  <a:cubicBezTo>
                    <a:pt x="862" y="461"/>
                    <a:pt x="852" y="502"/>
                    <a:pt x="841" y="543"/>
                  </a:cubicBezTo>
                  <a:cubicBezTo>
                    <a:pt x="841" y="554"/>
                    <a:pt x="831" y="554"/>
                    <a:pt x="831" y="554"/>
                  </a:cubicBezTo>
                  <a:close/>
                  <a:moveTo>
                    <a:pt x="10" y="451"/>
                  </a:moveTo>
                  <a:lnTo>
                    <a:pt x="10" y="451"/>
                  </a:lnTo>
                  <a:cubicBezTo>
                    <a:pt x="0" y="451"/>
                    <a:pt x="0" y="441"/>
                    <a:pt x="0" y="431"/>
                  </a:cubicBezTo>
                  <a:lnTo>
                    <a:pt x="0" y="431"/>
                  </a:lnTo>
                  <a:cubicBezTo>
                    <a:pt x="0" y="389"/>
                    <a:pt x="0" y="348"/>
                    <a:pt x="10" y="318"/>
                  </a:cubicBezTo>
                  <a:cubicBezTo>
                    <a:pt x="10" y="307"/>
                    <a:pt x="20" y="297"/>
                    <a:pt x="31" y="307"/>
                  </a:cubicBezTo>
                  <a:cubicBezTo>
                    <a:pt x="41" y="307"/>
                    <a:pt x="51" y="318"/>
                    <a:pt x="51" y="328"/>
                  </a:cubicBezTo>
                  <a:cubicBezTo>
                    <a:pt x="41" y="359"/>
                    <a:pt x="31" y="389"/>
                    <a:pt x="31" y="431"/>
                  </a:cubicBezTo>
                  <a:cubicBezTo>
                    <a:pt x="31" y="441"/>
                    <a:pt x="20" y="451"/>
                    <a:pt x="10" y="451"/>
                  </a:cubicBezTo>
                  <a:close/>
                  <a:moveTo>
                    <a:pt x="831" y="338"/>
                  </a:moveTo>
                  <a:lnTo>
                    <a:pt x="831" y="338"/>
                  </a:lnTo>
                  <a:cubicBezTo>
                    <a:pt x="821" y="338"/>
                    <a:pt x="810" y="338"/>
                    <a:pt x="810" y="328"/>
                  </a:cubicBezTo>
                  <a:cubicBezTo>
                    <a:pt x="800" y="287"/>
                    <a:pt x="790" y="256"/>
                    <a:pt x="769" y="225"/>
                  </a:cubicBezTo>
                  <a:cubicBezTo>
                    <a:pt x="759" y="225"/>
                    <a:pt x="769" y="205"/>
                    <a:pt x="780" y="205"/>
                  </a:cubicBezTo>
                  <a:cubicBezTo>
                    <a:pt x="790" y="195"/>
                    <a:pt x="800" y="205"/>
                    <a:pt x="800" y="215"/>
                  </a:cubicBezTo>
                  <a:cubicBezTo>
                    <a:pt x="821" y="246"/>
                    <a:pt x="831" y="277"/>
                    <a:pt x="841" y="318"/>
                  </a:cubicBezTo>
                  <a:cubicBezTo>
                    <a:pt x="852" y="328"/>
                    <a:pt x="841" y="338"/>
                    <a:pt x="831" y="338"/>
                  </a:cubicBezTo>
                  <a:close/>
                  <a:moveTo>
                    <a:pt x="72" y="246"/>
                  </a:moveTo>
                  <a:lnTo>
                    <a:pt x="72" y="246"/>
                  </a:lnTo>
                  <a:cubicBezTo>
                    <a:pt x="62" y="246"/>
                    <a:pt x="62" y="246"/>
                    <a:pt x="62" y="236"/>
                  </a:cubicBezTo>
                  <a:cubicBezTo>
                    <a:pt x="51" y="236"/>
                    <a:pt x="51" y="225"/>
                    <a:pt x="51" y="215"/>
                  </a:cubicBezTo>
                  <a:cubicBezTo>
                    <a:pt x="72" y="184"/>
                    <a:pt x="92" y="154"/>
                    <a:pt x="123" y="123"/>
                  </a:cubicBezTo>
                  <a:cubicBezTo>
                    <a:pt x="133" y="113"/>
                    <a:pt x="144" y="113"/>
                    <a:pt x="154" y="123"/>
                  </a:cubicBezTo>
                  <a:cubicBezTo>
                    <a:pt x="154" y="133"/>
                    <a:pt x="154" y="143"/>
                    <a:pt x="154" y="154"/>
                  </a:cubicBezTo>
                  <a:cubicBezTo>
                    <a:pt x="123" y="174"/>
                    <a:pt x="103" y="205"/>
                    <a:pt x="82" y="236"/>
                  </a:cubicBezTo>
                  <a:lnTo>
                    <a:pt x="72" y="246"/>
                  </a:lnTo>
                  <a:close/>
                  <a:moveTo>
                    <a:pt x="718" y="154"/>
                  </a:moveTo>
                  <a:lnTo>
                    <a:pt x="718" y="154"/>
                  </a:lnTo>
                  <a:lnTo>
                    <a:pt x="708" y="154"/>
                  </a:lnTo>
                  <a:cubicBezTo>
                    <a:pt x="677" y="123"/>
                    <a:pt x="657" y="102"/>
                    <a:pt x="626" y="82"/>
                  </a:cubicBezTo>
                  <a:cubicBezTo>
                    <a:pt x="616" y="82"/>
                    <a:pt x="616" y="72"/>
                    <a:pt x="616" y="61"/>
                  </a:cubicBezTo>
                  <a:cubicBezTo>
                    <a:pt x="626" y="51"/>
                    <a:pt x="636" y="51"/>
                    <a:pt x="646" y="51"/>
                  </a:cubicBezTo>
                  <a:cubicBezTo>
                    <a:pt x="677" y="72"/>
                    <a:pt x="708" y="92"/>
                    <a:pt x="728" y="123"/>
                  </a:cubicBezTo>
                  <a:cubicBezTo>
                    <a:pt x="739" y="133"/>
                    <a:pt x="739" y="143"/>
                    <a:pt x="728" y="154"/>
                  </a:cubicBezTo>
                  <a:cubicBezTo>
                    <a:pt x="728" y="154"/>
                    <a:pt x="728" y="154"/>
                    <a:pt x="718" y="154"/>
                  </a:cubicBezTo>
                  <a:close/>
                  <a:moveTo>
                    <a:pt x="215" y="92"/>
                  </a:moveTo>
                  <a:lnTo>
                    <a:pt x="215" y="92"/>
                  </a:lnTo>
                  <a:lnTo>
                    <a:pt x="205" y="82"/>
                  </a:lnTo>
                  <a:cubicBezTo>
                    <a:pt x="195" y="72"/>
                    <a:pt x="205" y="61"/>
                    <a:pt x="215" y="51"/>
                  </a:cubicBezTo>
                  <a:cubicBezTo>
                    <a:pt x="246" y="31"/>
                    <a:pt x="277" y="20"/>
                    <a:pt x="318" y="10"/>
                  </a:cubicBezTo>
                  <a:cubicBezTo>
                    <a:pt x="328" y="10"/>
                    <a:pt x="339" y="10"/>
                    <a:pt x="339" y="20"/>
                  </a:cubicBezTo>
                  <a:cubicBezTo>
                    <a:pt x="339" y="31"/>
                    <a:pt x="339" y="41"/>
                    <a:pt x="328" y="51"/>
                  </a:cubicBezTo>
                  <a:cubicBezTo>
                    <a:pt x="287" y="61"/>
                    <a:pt x="256" y="72"/>
                    <a:pt x="226" y="92"/>
                  </a:cubicBezTo>
                  <a:cubicBezTo>
                    <a:pt x="226" y="92"/>
                    <a:pt x="226" y="92"/>
                    <a:pt x="215" y="92"/>
                  </a:cubicBezTo>
                  <a:close/>
                  <a:moveTo>
                    <a:pt x="533" y="51"/>
                  </a:moveTo>
                  <a:lnTo>
                    <a:pt x="533" y="51"/>
                  </a:lnTo>
                  <a:lnTo>
                    <a:pt x="533" y="51"/>
                  </a:lnTo>
                  <a:cubicBezTo>
                    <a:pt x="492" y="41"/>
                    <a:pt x="462" y="31"/>
                    <a:pt x="431" y="31"/>
                  </a:cubicBezTo>
                  <a:lnTo>
                    <a:pt x="431" y="31"/>
                  </a:lnTo>
                  <a:cubicBezTo>
                    <a:pt x="421" y="31"/>
                    <a:pt x="410" y="31"/>
                    <a:pt x="410" y="10"/>
                  </a:cubicBezTo>
                  <a:cubicBezTo>
                    <a:pt x="410" y="0"/>
                    <a:pt x="421" y="0"/>
                    <a:pt x="431" y="0"/>
                  </a:cubicBezTo>
                  <a:lnTo>
                    <a:pt x="431" y="0"/>
                  </a:lnTo>
                  <a:cubicBezTo>
                    <a:pt x="462" y="0"/>
                    <a:pt x="503" y="0"/>
                    <a:pt x="544" y="10"/>
                  </a:cubicBezTo>
                  <a:cubicBezTo>
                    <a:pt x="554" y="10"/>
                    <a:pt x="554" y="20"/>
                    <a:pt x="554" y="31"/>
                  </a:cubicBezTo>
                  <a:cubicBezTo>
                    <a:pt x="554" y="41"/>
                    <a:pt x="544" y="51"/>
                    <a:pt x="533" y="51"/>
                  </a:cubicBezTo>
                  <a:close/>
                </a:path>
              </a:pathLst>
            </a:custGeom>
            <a:solidFill>
              <a:srgbClr val="F1AB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19"/>
            <p:cNvSpPr/>
            <p:nvPr/>
          </p:nvSpPr>
          <p:spPr>
            <a:xfrm>
              <a:off x="1073150" y="6276975"/>
              <a:ext cx="211138" cy="196850"/>
            </a:xfrm>
            <a:custGeom>
              <a:rect b="b" l="l" r="r" t="t"/>
              <a:pathLst>
                <a:path extrusionOk="0" h="545" w="586">
                  <a:moveTo>
                    <a:pt x="21" y="544"/>
                  </a:moveTo>
                  <a:lnTo>
                    <a:pt x="21" y="544"/>
                  </a:lnTo>
                  <a:lnTo>
                    <a:pt x="11" y="544"/>
                  </a:lnTo>
                  <a:cubicBezTo>
                    <a:pt x="0" y="534"/>
                    <a:pt x="0" y="523"/>
                    <a:pt x="11" y="513"/>
                  </a:cubicBezTo>
                  <a:cubicBezTo>
                    <a:pt x="31" y="493"/>
                    <a:pt x="62" y="462"/>
                    <a:pt x="82" y="441"/>
                  </a:cubicBezTo>
                  <a:cubicBezTo>
                    <a:pt x="93" y="431"/>
                    <a:pt x="103" y="431"/>
                    <a:pt x="113" y="441"/>
                  </a:cubicBezTo>
                  <a:cubicBezTo>
                    <a:pt x="123" y="441"/>
                    <a:pt x="123" y="462"/>
                    <a:pt x="113" y="462"/>
                  </a:cubicBezTo>
                  <a:cubicBezTo>
                    <a:pt x="93" y="493"/>
                    <a:pt x="62" y="513"/>
                    <a:pt x="41" y="544"/>
                  </a:cubicBezTo>
                  <a:cubicBezTo>
                    <a:pt x="31" y="544"/>
                    <a:pt x="31" y="544"/>
                    <a:pt x="21" y="544"/>
                  </a:cubicBezTo>
                  <a:close/>
                  <a:moveTo>
                    <a:pt x="175" y="400"/>
                  </a:moveTo>
                  <a:lnTo>
                    <a:pt x="175" y="400"/>
                  </a:lnTo>
                  <a:cubicBezTo>
                    <a:pt x="165" y="400"/>
                    <a:pt x="165" y="390"/>
                    <a:pt x="154" y="390"/>
                  </a:cubicBezTo>
                  <a:cubicBezTo>
                    <a:pt x="154" y="380"/>
                    <a:pt x="154" y="370"/>
                    <a:pt x="154" y="359"/>
                  </a:cubicBezTo>
                  <a:cubicBezTo>
                    <a:pt x="185" y="339"/>
                    <a:pt x="206" y="308"/>
                    <a:pt x="236" y="288"/>
                  </a:cubicBezTo>
                  <a:cubicBezTo>
                    <a:pt x="247" y="277"/>
                    <a:pt x="257" y="277"/>
                    <a:pt x="267" y="288"/>
                  </a:cubicBezTo>
                  <a:cubicBezTo>
                    <a:pt x="267" y="298"/>
                    <a:pt x="267" y="308"/>
                    <a:pt x="257" y="318"/>
                  </a:cubicBezTo>
                  <a:cubicBezTo>
                    <a:pt x="236" y="339"/>
                    <a:pt x="216" y="370"/>
                    <a:pt x="185" y="390"/>
                  </a:cubicBezTo>
                  <a:lnTo>
                    <a:pt x="175" y="400"/>
                  </a:lnTo>
                  <a:close/>
                  <a:moveTo>
                    <a:pt x="329" y="246"/>
                  </a:moveTo>
                  <a:lnTo>
                    <a:pt x="329" y="246"/>
                  </a:lnTo>
                  <a:cubicBezTo>
                    <a:pt x="318" y="246"/>
                    <a:pt x="318" y="246"/>
                    <a:pt x="308" y="246"/>
                  </a:cubicBezTo>
                  <a:cubicBezTo>
                    <a:pt x="308" y="236"/>
                    <a:pt x="308" y="226"/>
                    <a:pt x="308" y="216"/>
                  </a:cubicBezTo>
                  <a:cubicBezTo>
                    <a:pt x="339" y="185"/>
                    <a:pt x="370" y="164"/>
                    <a:pt x="390" y="144"/>
                  </a:cubicBezTo>
                  <a:cubicBezTo>
                    <a:pt x="400" y="134"/>
                    <a:pt x="411" y="134"/>
                    <a:pt x="421" y="144"/>
                  </a:cubicBezTo>
                  <a:cubicBezTo>
                    <a:pt x="421" y="154"/>
                    <a:pt x="421" y="164"/>
                    <a:pt x="421" y="175"/>
                  </a:cubicBezTo>
                  <a:cubicBezTo>
                    <a:pt x="390" y="195"/>
                    <a:pt x="370" y="216"/>
                    <a:pt x="339" y="246"/>
                  </a:cubicBezTo>
                  <a:lnTo>
                    <a:pt x="329" y="246"/>
                  </a:lnTo>
                  <a:close/>
                  <a:moveTo>
                    <a:pt x="483" y="103"/>
                  </a:moveTo>
                  <a:lnTo>
                    <a:pt x="483" y="103"/>
                  </a:lnTo>
                  <a:lnTo>
                    <a:pt x="472" y="103"/>
                  </a:lnTo>
                  <a:cubicBezTo>
                    <a:pt x="462" y="93"/>
                    <a:pt x="462" y="82"/>
                    <a:pt x="472" y="72"/>
                  </a:cubicBezTo>
                  <a:cubicBezTo>
                    <a:pt x="524" y="31"/>
                    <a:pt x="554" y="11"/>
                    <a:pt x="554" y="0"/>
                  </a:cubicBezTo>
                  <a:cubicBezTo>
                    <a:pt x="565" y="0"/>
                    <a:pt x="575" y="0"/>
                    <a:pt x="585" y="11"/>
                  </a:cubicBezTo>
                  <a:cubicBezTo>
                    <a:pt x="585" y="21"/>
                    <a:pt x="585" y="31"/>
                    <a:pt x="575" y="31"/>
                  </a:cubicBezTo>
                  <a:cubicBezTo>
                    <a:pt x="575" y="31"/>
                    <a:pt x="544" y="62"/>
                    <a:pt x="493" y="103"/>
                  </a:cubicBezTo>
                  <a:cubicBezTo>
                    <a:pt x="493" y="103"/>
                    <a:pt x="493" y="103"/>
                    <a:pt x="483" y="1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19"/>
            <p:cNvSpPr/>
            <p:nvPr/>
          </p:nvSpPr>
          <p:spPr>
            <a:xfrm>
              <a:off x="1054100" y="6276975"/>
              <a:ext cx="211138" cy="196850"/>
            </a:xfrm>
            <a:custGeom>
              <a:rect b="b" l="l" r="r" t="t"/>
              <a:pathLst>
                <a:path extrusionOk="0" h="545" w="586">
                  <a:moveTo>
                    <a:pt x="564" y="544"/>
                  </a:moveTo>
                  <a:lnTo>
                    <a:pt x="564" y="544"/>
                  </a:lnTo>
                  <a:cubicBezTo>
                    <a:pt x="554" y="544"/>
                    <a:pt x="554" y="544"/>
                    <a:pt x="554" y="544"/>
                  </a:cubicBezTo>
                  <a:cubicBezTo>
                    <a:pt x="523" y="513"/>
                    <a:pt x="503" y="493"/>
                    <a:pt x="472" y="462"/>
                  </a:cubicBezTo>
                  <a:lnTo>
                    <a:pt x="472" y="441"/>
                  </a:lnTo>
                  <a:cubicBezTo>
                    <a:pt x="482" y="431"/>
                    <a:pt x="493" y="431"/>
                    <a:pt x="503" y="441"/>
                  </a:cubicBezTo>
                  <a:cubicBezTo>
                    <a:pt x="534" y="462"/>
                    <a:pt x="554" y="493"/>
                    <a:pt x="575" y="513"/>
                  </a:cubicBezTo>
                  <a:cubicBezTo>
                    <a:pt x="585" y="523"/>
                    <a:pt x="585" y="534"/>
                    <a:pt x="575" y="544"/>
                  </a:cubicBezTo>
                  <a:lnTo>
                    <a:pt x="564" y="544"/>
                  </a:lnTo>
                  <a:close/>
                  <a:moveTo>
                    <a:pt x="421" y="400"/>
                  </a:moveTo>
                  <a:lnTo>
                    <a:pt x="421" y="400"/>
                  </a:lnTo>
                  <a:cubicBezTo>
                    <a:pt x="410" y="400"/>
                    <a:pt x="410" y="390"/>
                    <a:pt x="400" y="390"/>
                  </a:cubicBezTo>
                  <a:cubicBezTo>
                    <a:pt x="380" y="370"/>
                    <a:pt x="349" y="339"/>
                    <a:pt x="328" y="318"/>
                  </a:cubicBezTo>
                  <a:cubicBezTo>
                    <a:pt x="318" y="308"/>
                    <a:pt x="318" y="298"/>
                    <a:pt x="328" y="288"/>
                  </a:cubicBezTo>
                  <a:cubicBezTo>
                    <a:pt x="328" y="277"/>
                    <a:pt x="349" y="277"/>
                    <a:pt x="349" y="288"/>
                  </a:cubicBezTo>
                  <a:cubicBezTo>
                    <a:pt x="380" y="308"/>
                    <a:pt x="400" y="339"/>
                    <a:pt x="431" y="359"/>
                  </a:cubicBezTo>
                  <a:cubicBezTo>
                    <a:pt x="441" y="370"/>
                    <a:pt x="441" y="380"/>
                    <a:pt x="431" y="390"/>
                  </a:cubicBezTo>
                  <a:cubicBezTo>
                    <a:pt x="421" y="390"/>
                    <a:pt x="421" y="400"/>
                    <a:pt x="421" y="400"/>
                  </a:cubicBezTo>
                  <a:close/>
                  <a:moveTo>
                    <a:pt x="267" y="246"/>
                  </a:moveTo>
                  <a:lnTo>
                    <a:pt x="267" y="246"/>
                  </a:lnTo>
                  <a:cubicBezTo>
                    <a:pt x="257" y="246"/>
                    <a:pt x="257" y="246"/>
                    <a:pt x="246" y="246"/>
                  </a:cubicBezTo>
                  <a:cubicBezTo>
                    <a:pt x="226" y="216"/>
                    <a:pt x="195" y="195"/>
                    <a:pt x="174" y="175"/>
                  </a:cubicBezTo>
                  <a:cubicBezTo>
                    <a:pt x="164" y="164"/>
                    <a:pt x="164" y="154"/>
                    <a:pt x="164" y="144"/>
                  </a:cubicBezTo>
                  <a:cubicBezTo>
                    <a:pt x="174" y="134"/>
                    <a:pt x="185" y="134"/>
                    <a:pt x="195" y="144"/>
                  </a:cubicBezTo>
                  <a:cubicBezTo>
                    <a:pt x="226" y="164"/>
                    <a:pt x="246" y="185"/>
                    <a:pt x="277" y="216"/>
                  </a:cubicBezTo>
                  <a:cubicBezTo>
                    <a:pt x="287" y="226"/>
                    <a:pt x="287" y="236"/>
                    <a:pt x="277" y="246"/>
                  </a:cubicBezTo>
                  <a:lnTo>
                    <a:pt x="267" y="246"/>
                  </a:lnTo>
                  <a:close/>
                  <a:moveTo>
                    <a:pt x="103" y="103"/>
                  </a:moveTo>
                  <a:lnTo>
                    <a:pt x="103" y="103"/>
                  </a:lnTo>
                  <a:lnTo>
                    <a:pt x="92" y="103"/>
                  </a:lnTo>
                  <a:cubicBezTo>
                    <a:pt x="41" y="62"/>
                    <a:pt x="10" y="31"/>
                    <a:pt x="10" y="31"/>
                  </a:cubicBezTo>
                  <a:cubicBezTo>
                    <a:pt x="0" y="31"/>
                    <a:pt x="0" y="21"/>
                    <a:pt x="10" y="11"/>
                  </a:cubicBezTo>
                  <a:cubicBezTo>
                    <a:pt x="10" y="0"/>
                    <a:pt x="21" y="0"/>
                    <a:pt x="31" y="0"/>
                  </a:cubicBezTo>
                  <a:cubicBezTo>
                    <a:pt x="31" y="11"/>
                    <a:pt x="62" y="31"/>
                    <a:pt x="113" y="72"/>
                  </a:cubicBezTo>
                  <a:cubicBezTo>
                    <a:pt x="123" y="82"/>
                    <a:pt x="123" y="93"/>
                    <a:pt x="123" y="103"/>
                  </a:cubicBezTo>
                  <a:cubicBezTo>
                    <a:pt x="113" y="103"/>
                    <a:pt x="113" y="103"/>
                    <a:pt x="103" y="1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19"/>
            <p:cNvSpPr/>
            <p:nvPr/>
          </p:nvSpPr>
          <p:spPr>
            <a:xfrm>
              <a:off x="708025" y="6480175"/>
              <a:ext cx="22225" cy="55563"/>
            </a:xfrm>
            <a:custGeom>
              <a:rect b="b" l="l" r="r" t="t"/>
              <a:pathLst>
                <a:path extrusionOk="0" h="154" w="63">
                  <a:moveTo>
                    <a:pt x="41" y="153"/>
                  </a:moveTo>
                  <a:lnTo>
                    <a:pt x="41" y="153"/>
                  </a:lnTo>
                  <a:cubicBezTo>
                    <a:pt x="31" y="153"/>
                    <a:pt x="21" y="143"/>
                    <a:pt x="21" y="133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0" y="20"/>
                  </a:lnTo>
                  <a:cubicBezTo>
                    <a:pt x="0" y="10"/>
                    <a:pt x="10" y="0"/>
                    <a:pt x="21" y="0"/>
                  </a:cubicBezTo>
                  <a:cubicBezTo>
                    <a:pt x="31" y="0"/>
                    <a:pt x="41" y="10"/>
                    <a:pt x="41" y="20"/>
                  </a:cubicBezTo>
                  <a:cubicBezTo>
                    <a:pt x="62" y="133"/>
                    <a:pt x="62" y="133"/>
                    <a:pt x="62" y="133"/>
                  </a:cubicBezTo>
                  <a:lnTo>
                    <a:pt x="62" y="133"/>
                  </a:lnTo>
                  <a:cubicBezTo>
                    <a:pt x="62" y="143"/>
                    <a:pt x="51" y="153"/>
                    <a:pt x="41" y="153"/>
                  </a:cubicBezTo>
                </a:path>
              </a:pathLst>
            </a:custGeom>
            <a:solidFill>
              <a:srgbClr val="F1AB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19"/>
            <p:cNvSpPr/>
            <p:nvPr/>
          </p:nvSpPr>
          <p:spPr>
            <a:xfrm>
              <a:off x="1254125" y="6480175"/>
              <a:ext cx="19050" cy="55563"/>
            </a:xfrm>
            <a:custGeom>
              <a:rect b="b" l="l" r="r" t="t"/>
              <a:pathLst>
                <a:path extrusionOk="0" h="154" w="52">
                  <a:moveTo>
                    <a:pt x="21" y="153"/>
                  </a:moveTo>
                  <a:lnTo>
                    <a:pt x="21" y="153"/>
                  </a:lnTo>
                  <a:lnTo>
                    <a:pt x="21" y="153"/>
                  </a:lnTo>
                  <a:cubicBezTo>
                    <a:pt x="10" y="153"/>
                    <a:pt x="0" y="143"/>
                    <a:pt x="0" y="133"/>
                  </a:cubicBezTo>
                  <a:lnTo>
                    <a:pt x="0" y="133"/>
                  </a:lnTo>
                  <a:cubicBezTo>
                    <a:pt x="21" y="20"/>
                    <a:pt x="21" y="20"/>
                    <a:pt x="21" y="20"/>
                  </a:cubicBezTo>
                  <a:cubicBezTo>
                    <a:pt x="21" y="10"/>
                    <a:pt x="31" y="0"/>
                    <a:pt x="41" y="0"/>
                  </a:cubicBezTo>
                  <a:cubicBezTo>
                    <a:pt x="51" y="0"/>
                    <a:pt x="51" y="10"/>
                    <a:pt x="51" y="20"/>
                  </a:cubicBezTo>
                  <a:lnTo>
                    <a:pt x="51" y="20"/>
                  </a:lnTo>
                  <a:cubicBezTo>
                    <a:pt x="41" y="133"/>
                    <a:pt x="41" y="133"/>
                    <a:pt x="41" y="133"/>
                  </a:cubicBezTo>
                  <a:cubicBezTo>
                    <a:pt x="41" y="143"/>
                    <a:pt x="31" y="153"/>
                    <a:pt x="21" y="153"/>
                  </a:cubicBezTo>
                </a:path>
              </a:pathLst>
            </a:custGeom>
            <a:solidFill>
              <a:srgbClr val="F1AB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2" name="Google Shape;632;p19"/>
          <p:cNvSpPr/>
          <p:nvPr/>
        </p:nvSpPr>
        <p:spPr>
          <a:xfrm rot="-5400000">
            <a:off x="411283" y="5918833"/>
            <a:ext cx="7643094" cy="4517510"/>
          </a:xfrm>
          <a:prstGeom prst="homePlate">
            <a:avLst>
              <a:gd fmla="val 34096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19"/>
          <p:cNvSpPr txBox="1"/>
          <p:nvPr/>
        </p:nvSpPr>
        <p:spPr>
          <a:xfrm>
            <a:off x="2711869" y="8322342"/>
            <a:ext cx="31072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To get your company’s name out there, you need to make sure.</a:t>
            </a:r>
            <a:endParaRPr/>
          </a:p>
        </p:txBody>
      </p:sp>
      <p:sp>
        <p:nvSpPr>
          <p:cNvPr id="634" name="Google Shape;634;p19"/>
          <p:cNvSpPr/>
          <p:nvPr/>
        </p:nvSpPr>
        <p:spPr>
          <a:xfrm>
            <a:off x="2774973" y="7595320"/>
            <a:ext cx="298102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Planning</a:t>
            </a:r>
            <a:endParaRPr sz="54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35" name="Google Shape;635;p19"/>
          <p:cNvSpPr/>
          <p:nvPr/>
        </p:nvSpPr>
        <p:spPr>
          <a:xfrm>
            <a:off x="3714792" y="6540655"/>
            <a:ext cx="1101385" cy="938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>
                <a:solidFill>
                  <a:schemeClr val="accent1"/>
                </a:solidFill>
                <a:latin typeface="Roboto Medium"/>
                <a:ea typeface="Roboto Medium"/>
                <a:cs typeface="Roboto Medium"/>
                <a:sym typeface="Roboto Medium"/>
              </a:rPr>
              <a:t>01</a:t>
            </a:r>
            <a:endParaRPr/>
          </a:p>
        </p:txBody>
      </p:sp>
      <p:sp>
        <p:nvSpPr>
          <p:cNvPr id="636" name="Google Shape;636;p19"/>
          <p:cNvSpPr/>
          <p:nvPr/>
        </p:nvSpPr>
        <p:spPr>
          <a:xfrm>
            <a:off x="15978548" y="5289060"/>
            <a:ext cx="629835" cy="704701"/>
          </a:xfrm>
          <a:custGeom>
            <a:rect b="b" l="l" r="r" t="t"/>
            <a:pathLst>
              <a:path extrusionOk="0" h="355420" w="317660">
                <a:moveTo>
                  <a:pt x="133187" y="367585"/>
                </a:moveTo>
                <a:cubicBezTo>
                  <a:pt x="120480" y="367585"/>
                  <a:pt x="107774" y="359969"/>
                  <a:pt x="101420" y="348544"/>
                </a:cubicBezTo>
                <a:lnTo>
                  <a:pt x="4851" y="178450"/>
                </a:lnTo>
                <a:cubicBezTo>
                  <a:pt x="-5314" y="160679"/>
                  <a:pt x="1039" y="139100"/>
                  <a:pt x="18829" y="128945"/>
                </a:cubicBezTo>
                <a:cubicBezTo>
                  <a:pt x="36617" y="118791"/>
                  <a:pt x="58218" y="125138"/>
                  <a:pt x="68383" y="142908"/>
                </a:cubicBezTo>
                <a:lnTo>
                  <a:pt x="131915" y="254612"/>
                </a:lnTo>
                <a:lnTo>
                  <a:pt x="253898" y="19781"/>
                </a:lnTo>
                <a:cubicBezTo>
                  <a:pt x="262792" y="2010"/>
                  <a:pt x="285664" y="-5607"/>
                  <a:pt x="303452" y="4549"/>
                </a:cubicBezTo>
                <a:cubicBezTo>
                  <a:pt x="321242" y="13434"/>
                  <a:pt x="328865" y="36282"/>
                  <a:pt x="318700" y="54053"/>
                </a:cubicBezTo>
                <a:lnTo>
                  <a:pt x="166223" y="348544"/>
                </a:lnTo>
                <a:cubicBezTo>
                  <a:pt x="158599" y="359969"/>
                  <a:pt x="147163" y="367585"/>
                  <a:pt x="133187" y="367585"/>
                </a:cubicBezTo>
                <a:cubicBezTo>
                  <a:pt x="133187" y="367585"/>
                  <a:pt x="133187" y="367585"/>
                  <a:pt x="133187" y="3675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19"/>
          <p:cNvSpPr/>
          <p:nvPr/>
        </p:nvSpPr>
        <p:spPr>
          <a:xfrm>
            <a:off x="15978548" y="7697241"/>
            <a:ext cx="629835" cy="704701"/>
          </a:xfrm>
          <a:custGeom>
            <a:rect b="b" l="l" r="r" t="t"/>
            <a:pathLst>
              <a:path extrusionOk="0" h="355420" w="317660">
                <a:moveTo>
                  <a:pt x="133187" y="367585"/>
                </a:moveTo>
                <a:cubicBezTo>
                  <a:pt x="120480" y="367585"/>
                  <a:pt x="107774" y="359969"/>
                  <a:pt x="101420" y="348544"/>
                </a:cubicBezTo>
                <a:lnTo>
                  <a:pt x="4851" y="178450"/>
                </a:lnTo>
                <a:cubicBezTo>
                  <a:pt x="-5314" y="160679"/>
                  <a:pt x="1039" y="139100"/>
                  <a:pt x="18829" y="128945"/>
                </a:cubicBezTo>
                <a:cubicBezTo>
                  <a:pt x="36617" y="118791"/>
                  <a:pt x="58218" y="125138"/>
                  <a:pt x="68383" y="142908"/>
                </a:cubicBezTo>
                <a:lnTo>
                  <a:pt x="131915" y="254612"/>
                </a:lnTo>
                <a:lnTo>
                  <a:pt x="253898" y="19781"/>
                </a:lnTo>
                <a:cubicBezTo>
                  <a:pt x="262792" y="2010"/>
                  <a:pt x="285664" y="-5607"/>
                  <a:pt x="303452" y="4549"/>
                </a:cubicBezTo>
                <a:cubicBezTo>
                  <a:pt x="321242" y="13434"/>
                  <a:pt x="328865" y="36282"/>
                  <a:pt x="318700" y="54053"/>
                </a:cubicBezTo>
                <a:lnTo>
                  <a:pt x="166223" y="348544"/>
                </a:lnTo>
                <a:cubicBezTo>
                  <a:pt x="158599" y="359969"/>
                  <a:pt x="147163" y="367585"/>
                  <a:pt x="133187" y="367585"/>
                </a:cubicBezTo>
                <a:cubicBezTo>
                  <a:pt x="133187" y="367585"/>
                  <a:pt x="133187" y="367585"/>
                  <a:pt x="133187" y="36758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19"/>
          <p:cNvSpPr/>
          <p:nvPr/>
        </p:nvSpPr>
        <p:spPr>
          <a:xfrm>
            <a:off x="15978548" y="10137750"/>
            <a:ext cx="629835" cy="704701"/>
          </a:xfrm>
          <a:custGeom>
            <a:rect b="b" l="l" r="r" t="t"/>
            <a:pathLst>
              <a:path extrusionOk="0" h="355420" w="317660">
                <a:moveTo>
                  <a:pt x="133187" y="367585"/>
                </a:moveTo>
                <a:cubicBezTo>
                  <a:pt x="120480" y="367585"/>
                  <a:pt x="107774" y="359969"/>
                  <a:pt x="101420" y="348544"/>
                </a:cubicBezTo>
                <a:lnTo>
                  <a:pt x="4851" y="178450"/>
                </a:lnTo>
                <a:cubicBezTo>
                  <a:pt x="-5314" y="160679"/>
                  <a:pt x="1039" y="139100"/>
                  <a:pt x="18829" y="128945"/>
                </a:cubicBezTo>
                <a:cubicBezTo>
                  <a:pt x="36617" y="118791"/>
                  <a:pt x="58218" y="125138"/>
                  <a:pt x="68383" y="142908"/>
                </a:cubicBezTo>
                <a:lnTo>
                  <a:pt x="131915" y="254612"/>
                </a:lnTo>
                <a:lnTo>
                  <a:pt x="253898" y="19781"/>
                </a:lnTo>
                <a:cubicBezTo>
                  <a:pt x="262792" y="2010"/>
                  <a:pt x="285664" y="-5607"/>
                  <a:pt x="303452" y="4549"/>
                </a:cubicBezTo>
                <a:cubicBezTo>
                  <a:pt x="321242" y="13434"/>
                  <a:pt x="328865" y="36282"/>
                  <a:pt x="318700" y="54053"/>
                </a:cubicBezTo>
                <a:lnTo>
                  <a:pt x="166223" y="348544"/>
                </a:lnTo>
                <a:cubicBezTo>
                  <a:pt x="158599" y="359969"/>
                  <a:pt x="147163" y="367585"/>
                  <a:pt x="133187" y="367585"/>
                </a:cubicBezTo>
                <a:cubicBezTo>
                  <a:pt x="133187" y="367585"/>
                  <a:pt x="133187" y="367585"/>
                  <a:pt x="133187" y="36758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p19"/>
          <p:cNvSpPr txBox="1"/>
          <p:nvPr/>
        </p:nvSpPr>
        <p:spPr>
          <a:xfrm>
            <a:off x="17193705" y="5709658"/>
            <a:ext cx="451563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To get your company’s name out there, you need to make sure.</a:t>
            </a:r>
            <a:endParaRPr/>
          </a:p>
        </p:txBody>
      </p:sp>
      <p:sp>
        <p:nvSpPr>
          <p:cNvPr id="640" name="Google Shape;640;p19"/>
          <p:cNvSpPr/>
          <p:nvPr/>
        </p:nvSpPr>
        <p:spPr>
          <a:xfrm>
            <a:off x="17193705" y="5060590"/>
            <a:ext cx="29810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Education</a:t>
            </a:r>
            <a:endParaRPr sz="54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41" name="Google Shape;641;p19"/>
          <p:cNvSpPr txBox="1"/>
          <p:nvPr/>
        </p:nvSpPr>
        <p:spPr>
          <a:xfrm>
            <a:off x="17193705" y="8187387"/>
            <a:ext cx="451563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To get your company’s name out there, you need to make sure.</a:t>
            </a:r>
            <a:endParaRPr/>
          </a:p>
        </p:txBody>
      </p:sp>
      <p:sp>
        <p:nvSpPr>
          <p:cNvPr id="642" name="Google Shape;642;p19"/>
          <p:cNvSpPr/>
          <p:nvPr/>
        </p:nvSpPr>
        <p:spPr>
          <a:xfrm>
            <a:off x="17193705" y="7538319"/>
            <a:ext cx="29810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Teachers</a:t>
            </a:r>
            <a:endParaRPr sz="54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43" name="Google Shape;643;p19"/>
          <p:cNvSpPr txBox="1"/>
          <p:nvPr/>
        </p:nvSpPr>
        <p:spPr>
          <a:xfrm>
            <a:off x="17193705" y="10724110"/>
            <a:ext cx="451563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To get your company’s name out there, you need to make sure.</a:t>
            </a:r>
            <a:endParaRPr/>
          </a:p>
        </p:txBody>
      </p:sp>
      <p:sp>
        <p:nvSpPr>
          <p:cNvPr id="644" name="Google Shape;644;p19"/>
          <p:cNvSpPr/>
          <p:nvPr/>
        </p:nvSpPr>
        <p:spPr>
          <a:xfrm>
            <a:off x="17193705" y="10075042"/>
            <a:ext cx="29810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Students</a:t>
            </a:r>
            <a:endParaRPr sz="54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2"/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2" name="Google Shape;42;p2"/>
            <p:cNvSpPr txBox="1"/>
            <p:nvPr/>
          </p:nvSpPr>
          <p:spPr>
            <a:xfrm>
              <a:off x="3709617" y="861425"/>
              <a:ext cx="1695849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80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Breast Cancer Day Infographics</a:t>
              </a:r>
              <a:endParaRPr/>
            </a:p>
          </p:txBody>
        </p:sp>
        <p:sp>
          <p:nvSpPr>
            <p:cNvPr id="43" name="Google Shape;43;p2"/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Marketing is the study and management of exchange relationships. Marketing is the business process of creating relationships with and satisfying customers.</a:t>
              </a:r>
              <a:endParaRPr/>
            </a:p>
          </p:txBody>
        </p:sp>
      </p:grpSp>
      <p:grpSp>
        <p:nvGrpSpPr>
          <p:cNvPr id="44" name="Google Shape;44;p2"/>
          <p:cNvGrpSpPr/>
          <p:nvPr/>
        </p:nvGrpSpPr>
        <p:grpSpPr>
          <a:xfrm>
            <a:off x="14317884" y="4243975"/>
            <a:ext cx="6330485" cy="8322246"/>
            <a:chOff x="4373563" y="5616575"/>
            <a:chExt cx="792162" cy="1041400"/>
          </a:xfrm>
        </p:grpSpPr>
        <p:sp>
          <p:nvSpPr>
            <p:cNvPr id="45" name="Google Shape;45;p2"/>
            <p:cNvSpPr/>
            <p:nvPr/>
          </p:nvSpPr>
          <p:spPr>
            <a:xfrm>
              <a:off x="4373563" y="5616575"/>
              <a:ext cx="738187" cy="1041400"/>
            </a:xfrm>
            <a:custGeom>
              <a:rect b="b" l="l" r="r" t="t"/>
              <a:pathLst>
                <a:path extrusionOk="0" h="2893" w="2052">
                  <a:moveTo>
                    <a:pt x="1292" y="2892"/>
                  </a:moveTo>
                  <a:lnTo>
                    <a:pt x="1292" y="2892"/>
                  </a:lnTo>
                  <a:cubicBezTo>
                    <a:pt x="92" y="2892"/>
                    <a:pt x="92" y="2892"/>
                    <a:pt x="92" y="2892"/>
                  </a:cubicBezTo>
                  <a:cubicBezTo>
                    <a:pt x="41" y="2892"/>
                    <a:pt x="0" y="2851"/>
                    <a:pt x="0" y="280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41"/>
                    <a:pt x="41" y="0"/>
                    <a:pt x="92" y="0"/>
                  </a:cubicBezTo>
                  <a:cubicBezTo>
                    <a:pt x="902" y="0"/>
                    <a:pt x="902" y="0"/>
                    <a:pt x="902" y="0"/>
                  </a:cubicBezTo>
                  <a:lnTo>
                    <a:pt x="902" y="0"/>
                  </a:lnTo>
                  <a:cubicBezTo>
                    <a:pt x="933" y="0"/>
                    <a:pt x="954" y="10"/>
                    <a:pt x="964" y="20"/>
                  </a:cubicBezTo>
                  <a:cubicBezTo>
                    <a:pt x="984" y="41"/>
                    <a:pt x="995" y="61"/>
                    <a:pt x="995" y="82"/>
                  </a:cubicBezTo>
                  <a:cubicBezTo>
                    <a:pt x="995" y="564"/>
                    <a:pt x="1405" y="964"/>
                    <a:pt x="1846" y="1374"/>
                  </a:cubicBezTo>
                  <a:cubicBezTo>
                    <a:pt x="1877" y="1395"/>
                    <a:pt x="1897" y="1415"/>
                    <a:pt x="1918" y="1436"/>
                  </a:cubicBezTo>
                  <a:cubicBezTo>
                    <a:pt x="1969" y="1487"/>
                    <a:pt x="2051" y="1866"/>
                    <a:pt x="1989" y="1969"/>
                  </a:cubicBezTo>
                  <a:cubicBezTo>
                    <a:pt x="1938" y="2040"/>
                    <a:pt x="1866" y="2112"/>
                    <a:pt x="1794" y="2184"/>
                  </a:cubicBezTo>
                  <a:cubicBezTo>
                    <a:pt x="1661" y="2297"/>
                    <a:pt x="1518" y="2369"/>
                    <a:pt x="1384" y="2410"/>
                  </a:cubicBezTo>
                  <a:cubicBezTo>
                    <a:pt x="1384" y="2800"/>
                    <a:pt x="1384" y="2800"/>
                    <a:pt x="1384" y="2800"/>
                  </a:cubicBezTo>
                  <a:cubicBezTo>
                    <a:pt x="1384" y="2851"/>
                    <a:pt x="1343" y="2892"/>
                    <a:pt x="1292" y="289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038725" y="6132513"/>
              <a:ext cx="92075" cy="192087"/>
            </a:xfrm>
            <a:custGeom>
              <a:rect b="b" l="l" r="r" t="t"/>
              <a:pathLst>
                <a:path extrusionOk="0" h="534" w="257">
                  <a:moveTo>
                    <a:pt x="225" y="153"/>
                  </a:moveTo>
                  <a:lnTo>
                    <a:pt x="225" y="153"/>
                  </a:lnTo>
                  <a:cubicBezTo>
                    <a:pt x="174" y="102"/>
                    <a:pt x="123" y="51"/>
                    <a:pt x="72" y="0"/>
                  </a:cubicBezTo>
                  <a:cubicBezTo>
                    <a:pt x="20" y="82"/>
                    <a:pt x="0" y="184"/>
                    <a:pt x="10" y="287"/>
                  </a:cubicBezTo>
                  <a:cubicBezTo>
                    <a:pt x="31" y="379"/>
                    <a:pt x="72" y="471"/>
                    <a:pt x="143" y="533"/>
                  </a:cubicBezTo>
                  <a:cubicBezTo>
                    <a:pt x="205" y="430"/>
                    <a:pt x="246" y="317"/>
                    <a:pt x="256" y="225"/>
                  </a:cubicBezTo>
                  <a:cubicBezTo>
                    <a:pt x="256" y="194"/>
                    <a:pt x="246" y="174"/>
                    <a:pt x="225" y="153"/>
                  </a:cubicBezTo>
                </a:path>
              </a:pathLst>
            </a:custGeom>
            <a:solidFill>
              <a:srgbClr val="5386A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627563" y="6450013"/>
              <a:ext cx="244475" cy="100012"/>
            </a:xfrm>
            <a:custGeom>
              <a:rect b="b" l="l" r="r" t="t"/>
              <a:pathLst>
                <a:path extrusionOk="0" h="278" w="678">
                  <a:moveTo>
                    <a:pt x="677" y="93"/>
                  </a:moveTo>
                  <a:lnTo>
                    <a:pt x="677" y="93"/>
                  </a:lnTo>
                  <a:cubicBezTo>
                    <a:pt x="616" y="103"/>
                    <a:pt x="565" y="113"/>
                    <a:pt x="503" y="113"/>
                  </a:cubicBezTo>
                  <a:cubicBezTo>
                    <a:pt x="380" y="113"/>
                    <a:pt x="247" y="83"/>
                    <a:pt x="134" y="21"/>
                  </a:cubicBezTo>
                  <a:cubicBezTo>
                    <a:pt x="93" y="0"/>
                    <a:pt x="41" y="11"/>
                    <a:pt x="21" y="52"/>
                  </a:cubicBezTo>
                  <a:cubicBezTo>
                    <a:pt x="0" y="103"/>
                    <a:pt x="11" y="144"/>
                    <a:pt x="52" y="175"/>
                  </a:cubicBezTo>
                  <a:cubicBezTo>
                    <a:pt x="195" y="236"/>
                    <a:pt x="349" y="277"/>
                    <a:pt x="503" y="277"/>
                  </a:cubicBezTo>
                  <a:cubicBezTo>
                    <a:pt x="565" y="277"/>
                    <a:pt x="616" y="277"/>
                    <a:pt x="677" y="257"/>
                  </a:cubicBezTo>
                  <a:lnTo>
                    <a:pt x="677" y="93"/>
                  </a:lnTo>
                </a:path>
              </a:pathLst>
            </a:custGeom>
            <a:solidFill>
              <a:srgbClr val="5386A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072063" y="6169025"/>
              <a:ext cx="93662" cy="74613"/>
            </a:xfrm>
            <a:custGeom>
              <a:rect b="b" l="l" r="r" t="t"/>
              <a:pathLst>
                <a:path extrusionOk="0" h="206" w="258">
                  <a:moveTo>
                    <a:pt x="92" y="205"/>
                  </a:moveTo>
                  <a:lnTo>
                    <a:pt x="92" y="205"/>
                  </a:lnTo>
                  <a:cubicBezTo>
                    <a:pt x="62" y="205"/>
                    <a:pt x="31" y="195"/>
                    <a:pt x="10" y="154"/>
                  </a:cubicBezTo>
                  <a:cubicBezTo>
                    <a:pt x="0" y="113"/>
                    <a:pt x="21" y="62"/>
                    <a:pt x="62" y="51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64" y="0"/>
                    <a:pt x="216" y="21"/>
                    <a:pt x="236" y="62"/>
                  </a:cubicBezTo>
                  <a:cubicBezTo>
                    <a:pt x="257" y="113"/>
                    <a:pt x="236" y="154"/>
                    <a:pt x="185" y="174"/>
                  </a:cubicBezTo>
                  <a:cubicBezTo>
                    <a:pt x="123" y="205"/>
                    <a:pt x="123" y="205"/>
                    <a:pt x="123" y="205"/>
                  </a:cubicBezTo>
                  <a:cubicBezTo>
                    <a:pt x="113" y="205"/>
                    <a:pt x="103" y="205"/>
                    <a:pt x="92" y="205"/>
                  </a:cubicBezTo>
                </a:path>
              </a:pathLst>
            </a:custGeom>
            <a:solidFill>
              <a:srgbClr val="5386A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638675" y="5737225"/>
              <a:ext cx="314325" cy="314325"/>
            </a:xfrm>
            <a:custGeom>
              <a:rect b="b" l="l" r="r" t="t"/>
              <a:pathLst>
                <a:path extrusionOk="0" h="873" w="873">
                  <a:moveTo>
                    <a:pt x="431" y="0"/>
                  </a:moveTo>
                  <a:lnTo>
                    <a:pt x="431" y="0"/>
                  </a:lnTo>
                  <a:cubicBezTo>
                    <a:pt x="677" y="0"/>
                    <a:pt x="872" y="195"/>
                    <a:pt x="872" y="431"/>
                  </a:cubicBezTo>
                  <a:cubicBezTo>
                    <a:pt x="872" y="677"/>
                    <a:pt x="677" y="872"/>
                    <a:pt x="431" y="872"/>
                  </a:cubicBezTo>
                  <a:cubicBezTo>
                    <a:pt x="195" y="872"/>
                    <a:pt x="0" y="677"/>
                    <a:pt x="0" y="431"/>
                  </a:cubicBezTo>
                  <a:cubicBezTo>
                    <a:pt x="0" y="195"/>
                    <a:pt x="195" y="0"/>
                    <a:pt x="431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591050" y="5681663"/>
              <a:ext cx="409575" cy="425450"/>
            </a:xfrm>
            <a:custGeom>
              <a:rect b="b" l="l" r="r" t="t"/>
              <a:pathLst>
                <a:path extrusionOk="0" h="1181" w="1139">
                  <a:moveTo>
                    <a:pt x="1077" y="297"/>
                  </a:moveTo>
                  <a:lnTo>
                    <a:pt x="1077" y="297"/>
                  </a:lnTo>
                  <a:cubicBezTo>
                    <a:pt x="1025" y="195"/>
                    <a:pt x="913" y="154"/>
                    <a:pt x="810" y="174"/>
                  </a:cubicBezTo>
                  <a:cubicBezTo>
                    <a:pt x="769" y="72"/>
                    <a:pt x="677" y="0"/>
                    <a:pt x="564" y="0"/>
                  </a:cubicBezTo>
                  <a:cubicBezTo>
                    <a:pt x="451" y="0"/>
                    <a:pt x="359" y="72"/>
                    <a:pt x="328" y="174"/>
                  </a:cubicBezTo>
                  <a:cubicBezTo>
                    <a:pt x="215" y="154"/>
                    <a:pt x="113" y="195"/>
                    <a:pt x="51" y="297"/>
                  </a:cubicBezTo>
                  <a:cubicBezTo>
                    <a:pt x="0" y="390"/>
                    <a:pt x="10" y="513"/>
                    <a:pt x="82" y="585"/>
                  </a:cubicBezTo>
                  <a:cubicBezTo>
                    <a:pt x="10" y="667"/>
                    <a:pt x="0" y="790"/>
                    <a:pt x="51" y="882"/>
                  </a:cubicBezTo>
                  <a:cubicBezTo>
                    <a:pt x="82" y="944"/>
                    <a:pt x="143" y="985"/>
                    <a:pt x="205" y="1005"/>
                  </a:cubicBezTo>
                  <a:cubicBezTo>
                    <a:pt x="226" y="1005"/>
                    <a:pt x="246" y="1016"/>
                    <a:pt x="277" y="1016"/>
                  </a:cubicBezTo>
                  <a:cubicBezTo>
                    <a:pt x="287" y="1016"/>
                    <a:pt x="308" y="1005"/>
                    <a:pt x="328" y="1005"/>
                  </a:cubicBezTo>
                  <a:cubicBezTo>
                    <a:pt x="359" y="1108"/>
                    <a:pt x="451" y="1180"/>
                    <a:pt x="564" y="1180"/>
                  </a:cubicBezTo>
                  <a:cubicBezTo>
                    <a:pt x="677" y="1180"/>
                    <a:pt x="769" y="1108"/>
                    <a:pt x="810" y="1005"/>
                  </a:cubicBezTo>
                  <a:cubicBezTo>
                    <a:pt x="820" y="1005"/>
                    <a:pt x="841" y="1016"/>
                    <a:pt x="861" y="1016"/>
                  </a:cubicBezTo>
                  <a:cubicBezTo>
                    <a:pt x="943" y="1016"/>
                    <a:pt x="1036" y="964"/>
                    <a:pt x="1077" y="882"/>
                  </a:cubicBezTo>
                  <a:cubicBezTo>
                    <a:pt x="1138" y="790"/>
                    <a:pt x="1118" y="667"/>
                    <a:pt x="1046" y="585"/>
                  </a:cubicBezTo>
                  <a:cubicBezTo>
                    <a:pt x="1118" y="513"/>
                    <a:pt x="1138" y="390"/>
                    <a:pt x="1077" y="297"/>
                  </a:cubicBezTo>
                  <a:close/>
                  <a:moveTo>
                    <a:pt x="564" y="677"/>
                  </a:moveTo>
                  <a:lnTo>
                    <a:pt x="564" y="677"/>
                  </a:lnTo>
                  <a:lnTo>
                    <a:pt x="564" y="677"/>
                  </a:lnTo>
                  <a:cubicBezTo>
                    <a:pt x="523" y="677"/>
                    <a:pt x="482" y="636"/>
                    <a:pt x="482" y="585"/>
                  </a:cubicBezTo>
                  <a:cubicBezTo>
                    <a:pt x="482" y="544"/>
                    <a:pt x="523" y="503"/>
                    <a:pt x="564" y="503"/>
                  </a:cubicBezTo>
                  <a:lnTo>
                    <a:pt x="564" y="503"/>
                  </a:lnTo>
                  <a:lnTo>
                    <a:pt x="564" y="503"/>
                  </a:lnTo>
                  <a:cubicBezTo>
                    <a:pt x="615" y="503"/>
                    <a:pt x="646" y="544"/>
                    <a:pt x="646" y="585"/>
                  </a:cubicBezTo>
                  <a:cubicBezTo>
                    <a:pt x="646" y="636"/>
                    <a:pt x="615" y="677"/>
                    <a:pt x="564" y="677"/>
                  </a:cubicBezTo>
                  <a:close/>
                  <a:moveTo>
                    <a:pt x="933" y="380"/>
                  </a:moveTo>
                  <a:lnTo>
                    <a:pt x="933" y="380"/>
                  </a:lnTo>
                  <a:cubicBezTo>
                    <a:pt x="954" y="421"/>
                    <a:pt x="943" y="472"/>
                    <a:pt x="902" y="492"/>
                  </a:cubicBezTo>
                  <a:cubicBezTo>
                    <a:pt x="861" y="513"/>
                    <a:pt x="810" y="503"/>
                    <a:pt x="790" y="462"/>
                  </a:cubicBezTo>
                  <a:cubicBezTo>
                    <a:pt x="759" y="421"/>
                    <a:pt x="779" y="369"/>
                    <a:pt x="820" y="349"/>
                  </a:cubicBezTo>
                  <a:cubicBezTo>
                    <a:pt x="831" y="339"/>
                    <a:pt x="841" y="339"/>
                    <a:pt x="861" y="339"/>
                  </a:cubicBezTo>
                  <a:cubicBezTo>
                    <a:pt x="892" y="339"/>
                    <a:pt x="913" y="349"/>
                    <a:pt x="933" y="380"/>
                  </a:cubicBezTo>
                  <a:close/>
                  <a:moveTo>
                    <a:pt x="564" y="164"/>
                  </a:moveTo>
                  <a:lnTo>
                    <a:pt x="564" y="164"/>
                  </a:lnTo>
                  <a:cubicBezTo>
                    <a:pt x="615" y="164"/>
                    <a:pt x="646" y="205"/>
                    <a:pt x="646" y="246"/>
                  </a:cubicBezTo>
                  <a:cubicBezTo>
                    <a:pt x="646" y="297"/>
                    <a:pt x="615" y="339"/>
                    <a:pt x="564" y="339"/>
                  </a:cubicBezTo>
                  <a:lnTo>
                    <a:pt x="564" y="339"/>
                  </a:lnTo>
                  <a:lnTo>
                    <a:pt x="564" y="339"/>
                  </a:lnTo>
                  <a:cubicBezTo>
                    <a:pt x="523" y="339"/>
                    <a:pt x="482" y="297"/>
                    <a:pt x="482" y="246"/>
                  </a:cubicBezTo>
                  <a:cubicBezTo>
                    <a:pt x="482" y="205"/>
                    <a:pt x="523" y="164"/>
                    <a:pt x="564" y="164"/>
                  </a:cubicBezTo>
                  <a:close/>
                  <a:moveTo>
                    <a:pt x="195" y="380"/>
                  </a:moveTo>
                  <a:lnTo>
                    <a:pt x="195" y="380"/>
                  </a:lnTo>
                  <a:cubicBezTo>
                    <a:pt x="226" y="339"/>
                    <a:pt x="277" y="318"/>
                    <a:pt x="318" y="349"/>
                  </a:cubicBezTo>
                  <a:cubicBezTo>
                    <a:pt x="359" y="369"/>
                    <a:pt x="369" y="421"/>
                    <a:pt x="349" y="462"/>
                  </a:cubicBezTo>
                  <a:cubicBezTo>
                    <a:pt x="318" y="503"/>
                    <a:pt x="267" y="513"/>
                    <a:pt x="226" y="492"/>
                  </a:cubicBezTo>
                  <a:cubicBezTo>
                    <a:pt x="195" y="472"/>
                    <a:pt x="174" y="421"/>
                    <a:pt x="195" y="380"/>
                  </a:cubicBezTo>
                  <a:close/>
                  <a:moveTo>
                    <a:pt x="246" y="841"/>
                  </a:moveTo>
                  <a:lnTo>
                    <a:pt x="246" y="841"/>
                  </a:lnTo>
                  <a:cubicBezTo>
                    <a:pt x="226" y="831"/>
                    <a:pt x="215" y="821"/>
                    <a:pt x="195" y="800"/>
                  </a:cubicBezTo>
                  <a:cubicBezTo>
                    <a:pt x="174" y="759"/>
                    <a:pt x="195" y="708"/>
                    <a:pt x="226" y="687"/>
                  </a:cubicBezTo>
                  <a:cubicBezTo>
                    <a:pt x="267" y="657"/>
                    <a:pt x="318" y="677"/>
                    <a:pt x="349" y="718"/>
                  </a:cubicBezTo>
                  <a:cubicBezTo>
                    <a:pt x="359" y="739"/>
                    <a:pt x="359" y="759"/>
                    <a:pt x="359" y="780"/>
                  </a:cubicBezTo>
                  <a:cubicBezTo>
                    <a:pt x="349" y="800"/>
                    <a:pt x="338" y="821"/>
                    <a:pt x="318" y="831"/>
                  </a:cubicBezTo>
                  <a:cubicBezTo>
                    <a:pt x="297" y="841"/>
                    <a:pt x="277" y="841"/>
                    <a:pt x="246" y="841"/>
                  </a:cubicBezTo>
                  <a:close/>
                  <a:moveTo>
                    <a:pt x="564" y="1016"/>
                  </a:moveTo>
                  <a:lnTo>
                    <a:pt x="564" y="1016"/>
                  </a:lnTo>
                  <a:cubicBezTo>
                    <a:pt x="523" y="1016"/>
                    <a:pt x="482" y="975"/>
                    <a:pt x="482" y="923"/>
                  </a:cubicBezTo>
                  <a:cubicBezTo>
                    <a:pt x="482" y="882"/>
                    <a:pt x="523" y="841"/>
                    <a:pt x="564" y="841"/>
                  </a:cubicBezTo>
                  <a:lnTo>
                    <a:pt x="564" y="841"/>
                  </a:lnTo>
                  <a:lnTo>
                    <a:pt x="564" y="841"/>
                  </a:lnTo>
                  <a:cubicBezTo>
                    <a:pt x="615" y="841"/>
                    <a:pt x="646" y="882"/>
                    <a:pt x="646" y="923"/>
                  </a:cubicBezTo>
                  <a:cubicBezTo>
                    <a:pt x="646" y="975"/>
                    <a:pt x="615" y="1016"/>
                    <a:pt x="564" y="1016"/>
                  </a:cubicBezTo>
                  <a:close/>
                  <a:moveTo>
                    <a:pt x="933" y="800"/>
                  </a:moveTo>
                  <a:lnTo>
                    <a:pt x="933" y="800"/>
                  </a:lnTo>
                  <a:cubicBezTo>
                    <a:pt x="913" y="841"/>
                    <a:pt x="861" y="851"/>
                    <a:pt x="820" y="831"/>
                  </a:cubicBezTo>
                  <a:cubicBezTo>
                    <a:pt x="779" y="810"/>
                    <a:pt x="759" y="759"/>
                    <a:pt x="790" y="718"/>
                  </a:cubicBezTo>
                  <a:cubicBezTo>
                    <a:pt x="800" y="687"/>
                    <a:pt x="831" y="677"/>
                    <a:pt x="861" y="677"/>
                  </a:cubicBezTo>
                  <a:cubicBezTo>
                    <a:pt x="872" y="677"/>
                    <a:pt x="892" y="677"/>
                    <a:pt x="902" y="687"/>
                  </a:cubicBezTo>
                  <a:cubicBezTo>
                    <a:pt x="943" y="708"/>
                    <a:pt x="954" y="759"/>
                    <a:pt x="933" y="8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 txBox="1"/>
          <p:nvPr/>
        </p:nvSpPr>
        <p:spPr>
          <a:xfrm>
            <a:off x="4365111" y="5903023"/>
            <a:ext cx="624618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To get your company’s name out there, you need to make sure. </a:t>
            </a:r>
            <a:endParaRPr/>
          </a:p>
        </p:txBody>
      </p:sp>
      <p:sp>
        <p:nvSpPr>
          <p:cNvPr id="52" name="Google Shape;52;p2"/>
          <p:cNvSpPr/>
          <p:nvPr/>
        </p:nvSpPr>
        <p:spPr>
          <a:xfrm>
            <a:off x="3809675" y="4437151"/>
            <a:ext cx="9038371" cy="102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2"/>
          <p:cNvSpPr/>
          <p:nvPr/>
        </p:nvSpPr>
        <p:spPr>
          <a:xfrm>
            <a:off x="4365112" y="4628335"/>
            <a:ext cx="29810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Goal 01</a:t>
            </a:r>
            <a:endParaRPr sz="54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4" name="Google Shape;54;p2"/>
          <p:cNvSpPr txBox="1"/>
          <p:nvPr/>
        </p:nvSpPr>
        <p:spPr>
          <a:xfrm>
            <a:off x="4365111" y="8613566"/>
            <a:ext cx="624618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To get your company’s name out there, you need to make sure. </a:t>
            </a:r>
            <a:endParaRPr/>
          </a:p>
        </p:txBody>
      </p:sp>
      <p:sp>
        <p:nvSpPr>
          <p:cNvPr id="55" name="Google Shape;55;p2"/>
          <p:cNvSpPr/>
          <p:nvPr/>
        </p:nvSpPr>
        <p:spPr>
          <a:xfrm>
            <a:off x="3809675" y="7147694"/>
            <a:ext cx="9038372" cy="102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2"/>
          <p:cNvSpPr/>
          <p:nvPr/>
        </p:nvSpPr>
        <p:spPr>
          <a:xfrm>
            <a:off x="4365112" y="7338878"/>
            <a:ext cx="29810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Goal 02</a:t>
            </a:r>
            <a:endParaRPr sz="54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7" name="Google Shape;57;p2"/>
          <p:cNvSpPr txBox="1"/>
          <p:nvPr/>
        </p:nvSpPr>
        <p:spPr>
          <a:xfrm>
            <a:off x="4365111" y="11422080"/>
            <a:ext cx="624618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To get your company’s name out there, you need to make sure. </a:t>
            </a:r>
            <a:endParaRPr/>
          </a:p>
        </p:txBody>
      </p:sp>
      <p:sp>
        <p:nvSpPr>
          <p:cNvPr id="58" name="Google Shape;58;p2"/>
          <p:cNvSpPr/>
          <p:nvPr/>
        </p:nvSpPr>
        <p:spPr>
          <a:xfrm>
            <a:off x="3809675" y="9956208"/>
            <a:ext cx="9038372" cy="10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2"/>
          <p:cNvSpPr/>
          <p:nvPr/>
        </p:nvSpPr>
        <p:spPr>
          <a:xfrm>
            <a:off x="4365112" y="10147392"/>
            <a:ext cx="29810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Goal 03</a:t>
            </a:r>
            <a:endParaRPr sz="54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9" name="Google Shape;649;p20"/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650" name="Google Shape;650;p20"/>
            <p:cNvSpPr txBox="1"/>
            <p:nvPr/>
          </p:nvSpPr>
          <p:spPr>
            <a:xfrm>
              <a:off x="3709617" y="861425"/>
              <a:ext cx="1695849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80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Breast Cancer Day Infographics</a:t>
              </a:r>
              <a:endParaRPr/>
            </a:p>
          </p:txBody>
        </p:sp>
        <p:sp>
          <p:nvSpPr>
            <p:cNvPr id="651" name="Google Shape;651;p20"/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Marketing is the study and management of exchange relationships. Marketing is the business process of creating relationships with and satisfying customers.</a:t>
              </a:r>
              <a:endParaRPr/>
            </a:p>
          </p:txBody>
        </p:sp>
      </p:grpSp>
      <p:sp>
        <p:nvSpPr>
          <p:cNvPr id="652" name="Google Shape;652;p20"/>
          <p:cNvSpPr txBox="1"/>
          <p:nvPr/>
        </p:nvSpPr>
        <p:spPr>
          <a:xfrm>
            <a:off x="24884744" y="1338943"/>
            <a:ext cx="18473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20"/>
          <p:cNvSpPr/>
          <p:nvPr/>
        </p:nvSpPr>
        <p:spPr>
          <a:xfrm>
            <a:off x="3683137" y="6931043"/>
            <a:ext cx="1695863" cy="1877065"/>
          </a:xfrm>
          <a:custGeom>
            <a:rect b="b" l="l" r="r" t="t"/>
            <a:pathLst>
              <a:path extrusionOk="0" h="3563" w="3218">
                <a:moveTo>
                  <a:pt x="3217" y="1982"/>
                </a:moveTo>
                <a:lnTo>
                  <a:pt x="3217" y="1982"/>
                </a:lnTo>
                <a:cubicBezTo>
                  <a:pt x="3217" y="1040"/>
                  <a:pt x="2601" y="231"/>
                  <a:pt x="2447" y="38"/>
                </a:cubicBezTo>
                <a:cubicBezTo>
                  <a:pt x="2428" y="19"/>
                  <a:pt x="2389" y="0"/>
                  <a:pt x="2351" y="0"/>
                </a:cubicBezTo>
                <a:cubicBezTo>
                  <a:pt x="790" y="0"/>
                  <a:pt x="790" y="0"/>
                  <a:pt x="790" y="0"/>
                </a:cubicBezTo>
                <a:cubicBezTo>
                  <a:pt x="752" y="0"/>
                  <a:pt x="713" y="19"/>
                  <a:pt x="694" y="38"/>
                </a:cubicBezTo>
                <a:cubicBezTo>
                  <a:pt x="636" y="115"/>
                  <a:pt x="502" y="288"/>
                  <a:pt x="367" y="500"/>
                </a:cubicBezTo>
                <a:cubicBezTo>
                  <a:pt x="212" y="866"/>
                  <a:pt x="0" y="1405"/>
                  <a:pt x="0" y="1906"/>
                </a:cubicBezTo>
                <a:cubicBezTo>
                  <a:pt x="0" y="2811"/>
                  <a:pt x="733" y="3562"/>
                  <a:pt x="1657" y="3562"/>
                </a:cubicBezTo>
                <a:cubicBezTo>
                  <a:pt x="2062" y="3562"/>
                  <a:pt x="2543" y="3331"/>
                  <a:pt x="2832" y="3081"/>
                </a:cubicBezTo>
                <a:cubicBezTo>
                  <a:pt x="2986" y="2888"/>
                  <a:pt x="3101" y="2657"/>
                  <a:pt x="3178" y="2406"/>
                </a:cubicBezTo>
                <a:cubicBezTo>
                  <a:pt x="3217" y="2271"/>
                  <a:pt x="3217" y="2137"/>
                  <a:pt x="3217" y="1982"/>
                </a:cubicBezTo>
                <a:close/>
                <a:moveTo>
                  <a:pt x="3217" y="1982"/>
                </a:moveTo>
                <a:lnTo>
                  <a:pt x="3217" y="1982"/>
                </a:lnTo>
                <a:close/>
              </a:path>
            </a:pathLst>
          </a:custGeom>
          <a:solidFill>
            <a:srgbClr val="FAE2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20"/>
          <p:cNvSpPr/>
          <p:nvPr/>
        </p:nvSpPr>
        <p:spPr>
          <a:xfrm>
            <a:off x="3643643" y="7193554"/>
            <a:ext cx="1533246" cy="1654048"/>
          </a:xfrm>
          <a:custGeom>
            <a:rect b="b" l="l" r="r" t="t"/>
            <a:pathLst>
              <a:path extrusionOk="0" h="3140" w="2910">
                <a:moveTo>
                  <a:pt x="154" y="1329"/>
                </a:moveTo>
                <a:lnTo>
                  <a:pt x="154" y="1329"/>
                </a:lnTo>
                <a:cubicBezTo>
                  <a:pt x="154" y="810"/>
                  <a:pt x="289" y="366"/>
                  <a:pt x="444" y="0"/>
                </a:cubicBezTo>
                <a:cubicBezTo>
                  <a:pt x="231" y="366"/>
                  <a:pt x="0" y="905"/>
                  <a:pt x="0" y="1482"/>
                </a:cubicBezTo>
                <a:cubicBezTo>
                  <a:pt x="0" y="2407"/>
                  <a:pt x="733" y="3139"/>
                  <a:pt x="1637" y="3139"/>
                </a:cubicBezTo>
                <a:cubicBezTo>
                  <a:pt x="2139" y="3139"/>
                  <a:pt x="2601" y="2927"/>
                  <a:pt x="2909" y="2581"/>
                </a:cubicBezTo>
                <a:cubicBezTo>
                  <a:pt x="2620" y="2831"/>
                  <a:pt x="2235" y="2985"/>
                  <a:pt x="1811" y="2985"/>
                </a:cubicBezTo>
                <a:cubicBezTo>
                  <a:pt x="906" y="2985"/>
                  <a:pt x="154" y="2234"/>
                  <a:pt x="154" y="1329"/>
                </a:cubicBezTo>
                <a:close/>
                <a:moveTo>
                  <a:pt x="154" y="1329"/>
                </a:moveTo>
                <a:lnTo>
                  <a:pt x="154" y="1329"/>
                </a:lnTo>
                <a:close/>
              </a:path>
            </a:pathLst>
          </a:custGeom>
          <a:solidFill>
            <a:srgbClr val="F1AB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20"/>
          <p:cNvSpPr/>
          <p:nvPr/>
        </p:nvSpPr>
        <p:spPr>
          <a:xfrm>
            <a:off x="4170988" y="7711605"/>
            <a:ext cx="680668" cy="680669"/>
          </a:xfrm>
          <a:custGeom>
            <a:rect b="b" l="l" r="r" t="t"/>
            <a:pathLst>
              <a:path extrusionOk="0" h="1291" w="1292">
                <a:moveTo>
                  <a:pt x="1291" y="635"/>
                </a:moveTo>
                <a:lnTo>
                  <a:pt x="1291" y="635"/>
                </a:lnTo>
                <a:cubicBezTo>
                  <a:pt x="1291" y="1001"/>
                  <a:pt x="1002" y="1290"/>
                  <a:pt x="635" y="1290"/>
                </a:cubicBezTo>
                <a:cubicBezTo>
                  <a:pt x="289" y="1290"/>
                  <a:pt x="0" y="1001"/>
                  <a:pt x="0" y="635"/>
                </a:cubicBezTo>
                <a:cubicBezTo>
                  <a:pt x="0" y="289"/>
                  <a:pt x="289" y="0"/>
                  <a:pt x="635" y="0"/>
                </a:cubicBezTo>
                <a:cubicBezTo>
                  <a:pt x="1002" y="0"/>
                  <a:pt x="1291" y="289"/>
                  <a:pt x="1291" y="635"/>
                </a:cubicBezTo>
                <a:close/>
                <a:moveTo>
                  <a:pt x="1291" y="635"/>
                </a:moveTo>
                <a:lnTo>
                  <a:pt x="1291" y="635"/>
                </a:lnTo>
                <a:close/>
              </a:path>
            </a:pathLst>
          </a:custGeom>
          <a:solidFill>
            <a:srgbClr val="F1AB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p20"/>
          <p:cNvSpPr/>
          <p:nvPr/>
        </p:nvSpPr>
        <p:spPr>
          <a:xfrm>
            <a:off x="4354512" y="7895130"/>
            <a:ext cx="315942" cy="304325"/>
          </a:xfrm>
          <a:custGeom>
            <a:rect b="b" l="l" r="r" t="t"/>
            <a:pathLst>
              <a:path extrusionOk="0" h="578" w="598">
                <a:moveTo>
                  <a:pt x="404" y="442"/>
                </a:moveTo>
                <a:lnTo>
                  <a:pt x="404" y="442"/>
                </a:lnTo>
                <a:cubicBezTo>
                  <a:pt x="269" y="442"/>
                  <a:pt x="154" y="327"/>
                  <a:pt x="154" y="192"/>
                </a:cubicBezTo>
                <a:cubicBezTo>
                  <a:pt x="154" y="115"/>
                  <a:pt x="192" y="38"/>
                  <a:pt x="250" y="0"/>
                </a:cubicBezTo>
                <a:cubicBezTo>
                  <a:pt x="115" y="19"/>
                  <a:pt x="0" y="153"/>
                  <a:pt x="0" y="288"/>
                </a:cubicBezTo>
                <a:cubicBezTo>
                  <a:pt x="0" y="462"/>
                  <a:pt x="134" y="577"/>
                  <a:pt x="308" y="577"/>
                </a:cubicBezTo>
                <a:cubicBezTo>
                  <a:pt x="443" y="577"/>
                  <a:pt x="578" y="481"/>
                  <a:pt x="597" y="327"/>
                </a:cubicBezTo>
                <a:cubicBezTo>
                  <a:pt x="539" y="404"/>
                  <a:pt x="481" y="442"/>
                  <a:pt x="404" y="442"/>
                </a:cubicBezTo>
                <a:close/>
                <a:moveTo>
                  <a:pt x="404" y="442"/>
                </a:moveTo>
                <a:lnTo>
                  <a:pt x="404" y="44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20"/>
          <p:cNvSpPr/>
          <p:nvPr/>
        </p:nvSpPr>
        <p:spPr>
          <a:xfrm>
            <a:off x="4424205" y="8371365"/>
            <a:ext cx="1087211" cy="831670"/>
          </a:xfrm>
          <a:custGeom>
            <a:rect b="b" l="l" r="r" t="t"/>
            <a:pathLst>
              <a:path extrusionOk="0" h="1580" w="2063">
                <a:moveTo>
                  <a:pt x="251" y="1579"/>
                </a:moveTo>
                <a:lnTo>
                  <a:pt x="251" y="1579"/>
                </a:lnTo>
                <a:cubicBezTo>
                  <a:pt x="251" y="1579"/>
                  <a:pt x="232" y="1579"/>
                  <a:pt x="212" y="1560"/>
                </a:cubicBezTo>
                <a:cubicBezTo>
                  <a:pt x="20" y="1367"/>
                  <a:pt x="20" y="1367"/>
                  <a:pt x="20" y="1367"/>
                </a:cubicBezTo>
                <a:cubicBezTo>
                  <a:pt x="20" y="1367"/>
                  <a:pt x="0" y="1348"/>
                  <a:pt x="0" y="1329"/>
                </a:cubicBezTo>
                <a:cubicBezTo>
                  <a:pt x="0" y="1309"/>
                  <a:pt x="20" y="1290"/>
                  <a:pt x="20" y="1290"/>
                </a:cubicBezTo>
                <a:cubicBezTo>
                  <a:pt x="212" y="1098"/>
                  <a:pt x="212" y="1098"/>
                  <a:pt x="212" y="1098"/>
                </a:cubicBezTo>
                <a:cubicBezTo>
                  <a:pt x="232" y="1078"/>
                  <a:pt x="270" y="1078"/>
                  <a:pt x="309" y="1098"/>
                </a:cubicBezTo>
                <a:cubicBezTo>
                  <a:pt x="328" y="1117"/>
                  <a:pt x="328" y="1155"/>
                  <a:pt x="309" y="1194"/>
                </a:cubicBezTo>
                <a:cubicBezTo>
                  <a:pt x="232" y="1271"/>
                  <a:pt x="232" y="1271"/>
                  <a:pt x="232" y="1271"/>
                </a:cubicBezTo>
                <a:cubicBezTo>
                  <a:pt x="598" y="1252"/>
                  <a:pt x="945" y="1136"/>
                  <a:pt x="1233" y="924"/>
                </a:cubicBezTo>
                <a:cubicBezTo>
                  <a:pt x="1561" y="713"/>
                  <a:pt x="1792" y="405"/>
                  <a:pt x="1927" y="58"/>
                </a:cubicBezTo>
                <a:cubicBezTo>
                  <a:pt x="1927" y="19"/>
                  <a:pt x="1965" y="0"/>
                  <a:pt x="2004" y="19"/>
                </a:cubicBezTo>
                <a:cubicBezTo>
                  <a:pt x="2042" y="19"/>
                  <a:pt x="2062" y="58"/>
                  <a:pt x="2042" y="96"/>
                </a:cubicBezTo>
                <a:cubicBezTo>
                  <a:pt x="1888" y="462"/>
                  <a:pt x="1657" y="790"/>
                  <a:pt x="1310" y="1021"/>
                </a:cubicBezTo>
                <a:cubicBezTo>
                  <a:pt x="1002" y="1252"/>
                  <a:pt x="617" y="1386"/>
                  <a:pt x="232" y="1386"/>
                </a:cubicBezTo>
                <a:cubicBezTo>
                  <a:pt x="309" y="1463"/>
                  <a:pt x="309" y="1463"/>
                  <a:pt x="309" y="1463"/>
                </a:cubicBezTo>
                <a:cubicBezTo>
                  <a:pt x="328" y="1502"/>
                  <a:pt x="328" y="1540"/>
                  <a:pt x="309" y="1560"/>
                </a:cubicBezTo>
                <a:cubicBezTo>
                  <a:pt x="289" y="1579"/>
                  <a:pt x="270" y="1579"/>
                  <a:pt x="251" y="1579"/>
                </a:cubicBezTo>
                <a:close/>
                <a:moveTo>
                  <a:pt x="251" y="1579"/>
                </a:moveTo>
                <a:lnTo>
                  <a:pt x="251" y="157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20"/>
          <p:cNvSpPr/>
          <p:nvPr/>
        </p:nvSpPr>
        <p:spPr>
          <a:xfrm>
            <a:off x="3348610" y="7964823"/>
            <a:ext cx="843285" cy="1075595"/>
          </a:xfrm>
          <a:custGeom>
            <a:rect b="b" l="l" r="r" t="t"/>
            <a:pathLst>
              <a:path extrusionOk="0" h="2043" w="1600">
                <a:moveTo>
                  <a:pt x="1522" y="2042"/>
                </a:moveTo>
                <a:lnTo>
                  <a:pt x="1522" y="2042"/>
                </a:lnTo>
                <a:lnTo>
                  <a:pt x="1502" y="2042"/>
                </a:lnTo>
                <a:cubicBezTo>
                  <a:pt x="1117" y="1888"/>
                  <a:pt x="809" y="1638"/>
                  <a:pt x="558" y="1310"/>
                </a:cubicBezTo>
                <a:cubicBezTo>
                  <a:pt x="346" y="983"/>
                  <a:pt x="212" y="616"/>
                  <a:pt x="212" y="212"/>
                </a:cubicBezTo>
                <a:cubicBezTo>
                  <a:pt x="115" y="289"/>
                  <a:pt x="115" y="289"/>
                  <a:pt x="115" y="289"/>
                </a:cubicBezTo>
                <a:cubicBezTo>
                  <a:pt x="96" y="328"/>
                  <a:pt x="58" y="328"/>
                  <a:pt x="38" y="289"/>
                </a:cubicBezTo>
                <a:cubicBezTo>
                  <a:pt x="0" y="270"/>
                  <a:pt x="0" y="231"/>
                  <a:pt x="38" y="212"/>
                </a:cubicBezTo>
                <a:cubicBezTo>
                  <a:pt x="212" y="19"/>
                  <a:pt x="212" y="19"/>
                  <a:pt x="212" y="19"/>
                </a:cubicBezTo>
                <a:cubicBezTo>
                  <a:pt x="231" y="0"/>
                  <a:pt x="250" y="0"/>
                  <a:pt x="269" y="0"/>
                </a:cubicBezTo>
                <a:cubicBezTo>
                  <a:pt x="289" y="0"/>
                  <a:pt x="308" y="0"/>
                  <a:pt x="308" y="19"/>
                </a:cubicBezTo>
                <a:cubicBezTo>
                  <a:pt x="500" y="212"/>
                  <a:pt x="500" y="212"/>
                  <a:pt x="500" y="212"/>
                </a:cubicBezTo>
                <a:cubicBezTo>
                  <a:pt x="520" y="231"/>
                  <a:pt x="520" y="270"/>
                  <a:pt x="500" y="289"/>
                </a:cubicBezTo>
                <a:cubicBezTo>
                  <a:pt x="481" y="328"/>
                  <a:pt x="443" y="328"/>
                  <a:pt x="404" y="289"/>
                </a:cubicBezTo>
                <a:cubicBezTo>
                  <a:pt x="327" y="212"/>
                  <a:pt x="327" y="212"/>
                  <a:pt x="327" y="212"/>
                </a:cubicBezTo>
                <a:cubicBezTo>
                  <a:pt x="346" y="597"/>
                  <a:pt x="462" y="944"/>
                  <a:pt x="674" y="1233"/>
                </a:cubicBezTo>
                <a:cubicBezTo>
                  <a:pt x="886" y="1541"/>
                  <a:pt x="1194" y="1772"/>
                  <a:pt x="1541" y="1907"/>
                </a:cubicBezTo>
                <a:cubicBezTo>
                  <a:pt x="1579" y="1926"/>
                  <a:pt x="1599" y="1965"/>
                  <a:pt x="1579" y="2003"/>
                </a:cubicBezTo>
                <a:cubicBezTo>
                  <a:pt x="1579" y="2023"/>
                  <a:pt x="1541" y="2042"/>
                  <a:pt x="1522" y="2042"/>
                </a:cubicBezTo>
                <a:close/>
                <a:moveTo>
                  <a:pt x="1522" y="2042"/>
                </a:moveTo>
                <a:lnTo>
                  <a:pt x="1522" y="204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20"/>
          <p:cNvSpPr/>
          <p:nvPr/>
        </p:nvSpPr>
        <p:spPr>
          <a:xfrm>
            <a:off x="4029278" y="8389950"/>
            <a:ext cx="629561" cy="274126"/>
          </a:xfrm>
          <a:custGeom>
            <a:rect b="b" l="l" r="r" t="t"/>
            <a:pathLst>
              <a:path extrusionOk="0" h="522" w="1195">
                <a:moveTo>
                  <a:pt x="904" y="521"/>
                </a:moveTo>
                <a:lnTo>
                  <a:pt x="904" y="521"/>
                </a:lnTo>
                <a:cubicBezTo>
                  <a:pt x="616" y="521"/>
                  <a:pt x="346" y="424"/>
                  <a:pt x="115" y="232"/>
                </a:cubicBezTo>
                <a:cubicBezTo>
                  <a:pt x="115" y="328"/>
                  <a:pt x="115" y="328"/>
                  <a:pt x="115" y="328"/>
                </a:cubicBezTo>
                <a:cubicBezTo>
                  <a:pt x="115" y="367"/>
                  <a:pt x="96" y="405"/>
                  <a:pt x="57" y="405"/>
                </a:cubicBezTo>
                <a:cubicBezTo>
                  <a:pt x="19" y="405"/>
                  <a:pt x="0" y="367"/>
                  <a:pt x="0" y="328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39"/>
                  <a:pt x="19" y="0"/>
                  <a:pt x="57" y="0"/>
                </a:cubicBezTo>
                <a:cubicBezTo>
                  <a:pt x="327" y="0"/>
                  <a:pt x="327" y="0"/>
                  <a:pt x="327" y="0"/>
                </a:cubicBezTo>
                <a:cubicBezTo>
                  <a:pt x="365" y="0"/>
                  <a:pt x="385" y="39"/>
                  <a:pt x="385" y="77"/>
                </a:cubicBezTo>
                <a:cubicBezTo>
                  <a:pt x="385" y="116"/>
                  <a:pt x="365" y="135"/>
                  <a:pt x="327" y="135"/>
                </a:cubicBezTo>
                <a:cubicBezTo>
                  <a:pt x="211" y="135"/>
                  <a:pt x="211" y="135"/>
                  <a:pt x="211" y="135"/>
                </a:cubicBezTo>
                <a:cubicBezTo>
                  <a:pt x="462" y="347"/>
                  <a:pt x="789" y="444"/>
                  <a:pt x="1116" y="386"/>
                </a:cubicBezTo>
                <a:cubicBezTo>
                  <a:pt x="1155" y="367"/>
                  <a:pt x="1194" y="405"/>
                  <a:pt x="1194" y="424"/>
                </a:cubicBezTo>
                <a:cubicBezTo>
                  <a:pt x="1194" y="463"/>
                  <a:pt x="1174" y="501"/>
                  <a:pt x="1136" y="501"/>
                </a:cubicBezTo>
                <a:cubicBezTo>
                  <a:pt x="1059" y="521"/>
                  <a:pt x="982" y="521"/>
                  <a:pt x="904" y="521"/>
                </a:cubicBezTo>
                <a:close/>
                <a:moveTo>
                  <a:pt x="904" y="521"/>
                </a:moveTo>
                <a:lnTo>
                  <a:pt x="904" y="52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20"/>
          <p:cNvSpPr/>
          <p:nvPr/>
        </p:nvSpPr>
        <p:spPr>
          <a:xfrm>
            <a:off x="4860948" y="7895130"/>
            <a:ext cx="295034" cy="638852"/>
          </a:xfrm>
          <a:custGeom>
            <a:rect b="b" l="l" r="r" t="t"/>
            <a:pathLst>
              <a:path extrusionOk="0" h="1214" w="559">
                <a:moveTo>
                  <a:pt x="327" y="1213"/>
                </a:moveTo>
                <a:lnTo>
                  <a:pt x="327" y="1213"/>
                </a:lnTo>
                <a:cubicBezTo>
                  <a:pt x="58" y="1213"/>
                  <a:pt x="58" y="1213"/>
                  <a:pt x="58" y="1213"/>
                </a:cubicBezTo>
                <a:cubicBezTo>
                  <a:pt x="19" y="1213"/>
                  <a:pt x="0" y="1175"/>
                  <a:pt x="0" y="1155"/>
                </a:cubicBezTo>
                <a:cubicBezTo>
                  <a:pt x="0" y="885"/>
                  <a:pt x="0" y="885"/>
                  <a:pt x="0" y="885"/>
                </a:cubicBezTo>
                <a:cubicBezTo>
                  <a:pt x="0" y="847"/>
                  <a:pt x="19" y="808"/>
                  <a:pt x="58" y="808"/>
                </a:cubicBezTo>
                <a:cubicBezTo>
                  <a:pt x="96" y="808"/>
                  <a:pt x="116" y="847"/>
                  <a:pt x="116" y="885"/>
                </a:cubicBezTo>
                <a:cubicBezTo>
                  <a:pt x="116" y="982"/>
                  <a:pt x="116" y="982"/>
                  <a:pt x="116" y="982"/>
                </a:cubicBezTo>
                <a:cubicBezTo>
                  <a:pt x="347" y="750"/>
                  <a:pt x="424" y="404"/>
                  <a:pt x="366" y="96"/>
                </a:cubicBezTo>
                <a:cubicBezTo>
                  <a:pt x="366" y="57"/>
                  <a:pt x="385" y="19"/>
                  <a:pt x="424" y="19"/>
                </a:cubicBezTo>
                <a:cubicBezTo>
                  <a:pt x="443" y="0"/>
                  <a:pt x="481" y="38"/>
                  <a:pt x="481" y="57"/>
                </a:cubicBezTo>
                <a:cubicBezTo>
                  <a:pt x="558" y="423"/>
                  <a:pt x="462" y="808"/>
                  <a:pt x="212" y="1078"/>
                </a:cubicBezTo>
                <a:cubicBezTo>
                  <a:pt x="327" y="1078"/>
                  <a:pt x="327" y="1078"/>
                  <a:pt x="327" y="1078"/>
                </a:cubicBezTo>
                <a:cubicBezTo>
                  <a:pt x="366" y="1078"/>
                  <a:pt x="385" y="1117"/>
                  <a:pt x="385" y="1155"/>
                </a:cubicBezTo>
                <a:cubicBezTo>
                  <a:pt x="385" y="1175"/>
                  <a:pt x="366" y="1213"/>
                  <a:pt x="327" y="1213"/>
                </a:cubicBezTo>
                <a:close/>
                <a:moveTo>
                  <a:pt x="327" y="1213"/>
                </a:moveTo>
                <a:lnTo>
                  <a:pt x="327" y="121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20"/>
          <p:cNvSpPr/>
          <p:nvPr/>
        </p:nvSpPr>
        <p:spPr>
          <a:xfrm>
            <a:off x="3866661" y="7569896"/>
            <a:ext cx="295035" cy="629559"/>
          </a:xfrm>
          <a:custGeom>
            <a:rect b="b" l="l" r="r" t="t"/>
            <a:pathLst>
              <a:path extrusionOk="0" h="1194" w="560">
                <a:moveTo>
                  <a:pt x="135" y="1193"/>
                </a:moveTo>
                <a:lnTo>
                  <a:pt x="135" y="1193"/>
                </a:lnTo>
                <a:cubicBezTo>
                  <a:pt x="97" y="1193"/>
                  <a:pt x="77" y="1174"/>
                  <a:pt x="58" y="1135"/>
                </a:cubicBezTo>
                <a:cubicBezTo>
                  <a:pt x="0" y="769"/>
                  <a:pt x="97" y="404"/>
                  <a:pt x="347" y="116"/>
                </a:cubicBezTo>
                <a:cubicBezTo>
                  <a:pt x="232" y="116"/>
                  <a:pt x="232" y="116"/>
                  <a:pt x="232" y="116"/>
                </a:cubicBezTo>
                <a:cubicBezTo>
                  <a:pt x="193" y="116"/>
                  <a:pt x="174" y="97"/>
                  <a:pt x="174" y="58"/>
                </a:cubicBezTo>
                <a:cubicBezTo>
                  <a:pt x="174" y="20"/>
                  <a:pt x="193" y="0"/>
                  <a:pt x="232" y="0"/>
                </a:cubicBezTo>
                <a:cubicBezTo>
                  <a:pt x="501" y="0"/>
                  <a:pt x="501" y="0"/>
                  <a:pt x="501" y="0"/>
                </a:cubicBezTo>
                <a:cubicBezTo>
                  <a:pt x="540" y="0"/>
                  <a:pt x="559" y="20"/>
                  <a:pt x="559" y="58"/>
                </a:cubicBezTo>
                <a:cubicBezTo>
                  <a:pt x="559" y="327"/>
                  <a:pt x="559" y="327"/>
                  <a:pt x="559" y="327"/>
                </a:cubicBezTo>
                <a:cubicBezTo>
                  <a:pt x="559" y="365"/>
                  <a:pt x="540" y="385"/>
                  <a:pt x="501" y="385"/>
                </a:cubicBezTo>
                <a:cubicBezTo>
                  <a:pt x="463" y="385"/>
                  <a:pt x="443" y="365"/>
                  <a:pt x="443" y="327"/>
                </a:cubicBezTo>
                <a:cubicBezTo>
                  <a:pt x="443" y="211"/>
                  <a:pt x="443" y="211"/>
                  <a:pt x="443" y="211"/>
                </a:cubicBezTo>
                <a:cubicBezTo>
                  <a:pt x="212" y="462"/>
                  <a:pt x="135" y="789"/>
                  <a:pt x="193" y="1116"/>
                </a:cubicBezTo>
                <a:cubicBezTo>
                  <a:pt x="193" y="1155"/>
                  <a:pt x="174" y="1174"/>
                  <a:pt x="135" y="1193"/>
                </a:cubicBezTo>
                <a:close/>
                <a:moveTo>
                  <a:pt x="135" y="1193"/>
                </a:moveTo>
                <a:lnTo>
                  <a:pt x="135" y="119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20"/>
          <p:cNvSpPr/>
          <p:nvPr/>
        </p:nvSpPr>
        <p:spPr>
          <a:xfrm>
            <a:off x="4830748" y="7051844"/>
            <a:ext cx="843285" cy="1075596"/>
          </a:xfrm>
          <a:custGeom>
            <a:rect b="b" l="l" r="r" t="t"/>
            <a:pathLst>
              <a:path extrusionOk="0" h="2041" w="1600">
                <a:moveTo>
                  <a:pt x="1329" y="2040"/>
                </a:moveTo>
                <a:lnTo>
                  <a:pt x="1329" y="2040"/>
                </a:lnTo>
                <a:cubicBezTo>
                  <a:pt x="1310" y="2040"/>
                  <a:pt x="1291" y="2040"/>
                  <a:pt x="1291" y="2021"/>
                </a:cubicBezTo>
                <a:cubicBezTo>
                  <a:pt x="1098" y="1848"/>
                  <a:pt x="1098" y="1848"/>
                  <a:pt x="1098" y="1848"/>
                </a:cubicBezTo>
                <a:cubicBezTo>
                  <a:pt x="1079" y="1809"/>
                  <a:pt x="1079" y="1771"/>
                  <a:pt x="1098" y="1751"/>
                </a:cubicBezTo>
                <a:cubicBezTo>
                  <a:pt x="1117" y="1732"/>
                  <a:pt x="1156" y="1732"/>
                  <a:pt x="1194" y="1751"/>
                </a:cubicBezTo>
                <a:cubicBezTo>
                  <a:pt x="1271" y="1828"/>
                  <a:pt x="1271" y="1828"/>
                  <a:pt x="1271" y="1828"/>
                </a:cubicBezTo>
                <a:cubicBezTo>
                  <a:pt x="1252" y="1463"/>
                  <a:pt x="1136" y="1116"/>
                  <a:pt x="924" y="809"/>
                </a:cubicBezTo>
                <a:cubicBezTo>
                  <a:pt x="713" y="500"/>
                  <a:pt x="405" y="269"/>
                  <a:pt x="58" y="134"/>
                </a:cubicBezTo>
                <a:cubicBezTo>
                  <a:pt x="20" y="115"/>
                  <a:pt x="0" y="96"/>
                  <a:pt x="20" y="57"/>
                </a:cubicBezTo>
                <a:cubicBezTo>
                  <a:pt x="20" y="19"/>
                  <a:pt x="58" y="0"/>
                  <a:pt x="97" y="19"/>
                </a:cubicBezTo>
                <a:cubicBezTo>
                  <a:pt x="482" y="154"/>
                  <a:pt x="790" y="404"/>
                  <a:pt x="1040" y="732"/>
                </a:cubicBezTo>
                <a:cubicBezTo>
                  <a:pt x="1252" y="1059"/>
                  <a:pt x="1387" y="1444"/>
                  <a:pt x="1387" y="1828"/>
                </a:cubicBezTo>
                <a:cubicBezTo>
                  <a:pt x="1483" y="1751"/>
                  <a:pt x="1483" y="1751"/>
                  <a:pt x="1483" y="1751"/>
                </a:cubicBezTo>
                <a:cubicBezTo>
                  <a:pt x="1503" y="1732"/>
                  <a:pt x="1541" y="1732"/>
                  <a:pt x="1561" y="1751"/>
                </a:cubicBezTo>
                <a:cubicBezTo>
                  <a:pt x="1599" y="1771"/>
                  <a:pt x="1599" y="1809"/>
                  <a:pt x="1561" y="1848"/>
                </a:cubicBezTo>
                <a:cubicBezTo>
                  <a:pt x="1387" y="2021"/>
                  <a:pt x="1387" y="2021"/>
                  <a:pt x="1387" y="2021"/>
                </a:cubicBezTo>
                <a:cubicBezTo>
                  <a:pt x="1368" y="2040"/>
                  <a:pt x="1349" y="2040"/>
                  <a:pt x="1329" y="2040"/>
                </a:cubicBezTo>
                <a:close/>
                <a:moveTo>
                  <a:pt x="1329" y="2040"/>
                </a:moveTo>
                <a:lnTo>
                  <a:pt x="1329" y="20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20"/>
          <p:cNvSpPr/>
          <p:nvPr/>
        </p:nvSpPr>
        <p:spPr>
          <a:xfrm>
            <a:off x="3511227" y="6889227"/>
            <a:ext cx="1087211" cy="831670"/>
          </a:xfrm>
          <a:custGeom>
            <a:rect b="b" l="l" r="r" t="t"/>
            <a:pathLst>
              <a:path extrusionOk="0" h="1579" w="2062">
                <a:moveTo>
                  <a:pt x="77" y="1578"/>
                </a:moveTo>
                <a:lnTo>
                  <a:pt x="77" y="1578"/>
                </a:lnTo>
                <a:lnTo>
                  <a:pt x="58" y="1578"/>
                </a:lnTo>
                <a:cubicBezTo>
                  <a:pt x="19" y="1559"/>
                  <a:pt x="0" y="1521"/>
                  <a:pt x="19" y="1501"/>
                </a:cubicBezTo>
                <a:cubicBezTo>
                  <a:pt x="173" y="1117"/>
                  <a:pt x="404" y="789"/>
                  <a:pt x="751" y="558"/>
                </a:cubicBezTo>
                <a:cubicBezTo>
                  <a:pt x="1060" y="327"/>
                  <a:pt x="1445" y="212"/>
                  <a:pt x="1830" y="192"/>
                </a:cubicBezTo>
                <a:cubicBezTo>
                  <a:pt x="1753" y="115"/>
                  <a:pt x="1753" y="115"/>
                  <a:pt x="1753" y="115"/>
                </a:cubicBezTo>
                <a:cubicBezTo>
                  <a:pt x="1733" y="96"/>
                  <a:pt x="1733" y="58"/>
                  <a:pt x="1753" y="38"/>
                </a:cubicBezTo>
                <a:cubicBezTo>
                  <a:pt x="1791" y="0"/>
                  <a:pt x="1830" y="0"/>
                  <a:pt x="1849" y="38"/>
                </a:cubicBezTo>
                <a:cubicBezTo>
                  <a:pt x="2042" y="212"/>
                  <a:pt x="2042" y="212"/>
                  <a:pt x="2042" y="212"/>
                </a:cubicBezTo>
                <a:cubicBezTo>
                  <a:pt x="2042" y="231"/>
                  <a:pt x="2061" y="250"/>
                  <a:pt x="2061" y="269"/>
                </a:cubicBezTo>
                <a:cubicBezTo>
                  <a:pt x="2061" y="269"/>
                  <a:pt x="2042" y="289"/>
                  <a:pt x="2042" y="308"/>
                </a:cubicBezTo>
                <a:cubicBezTo>
                  <a:pt x="1849" y="500"/>
                  <a:pt x="1849" y="500"/>
                  <a:pt x="1849" y="500"/>
                </a:cubicBezTo>
                <a:cubicBezTo>
                  <a:pt x="1830" y="520"/>
                  <a:pt x="1791" y="520"/>
                  <a:pt x="1753" y="500"/>
                </a:cubicBezTo>
                <a:cubicBezTo>
                  <a:pt x="1733" y="462"/>
                  <a:pt x="1733" y="423"/>
                  <a:pt x="1753" y="404"/>
                </a:cubicBezTo>
                <a:cubicBezTo>
                  <a:pt x="1830" y="327"/>
                  <a:pt x="1830" y="327"/>
                  <a:pt x="1830" y="327"/>
                </a:cubicBezTo>
                <a:cubicBezTo>
                  <a:pt x="1464" y="346"/>
                  <a:pt x="1117" y="462"/>
                  <a:pt x="829" y="674"/>
                </a:cubicBezTo>
                <a:cubicBezTo>
                  <a:pt x="501" y="885"/>
                  <a:pt x="269" y="1194"/>
                  <a:pt x="135" y="1540"/>
                </a:cubicBezTo>
                <a:cubicBezTo>
                  <a:pt x="135" y="1559"/>
                  <a:pt x="115" y="1578"/>
                  <a:pt x="77" y="1578"/>
                </a:cubicBezTo>
                <a:close/>
                <a:moveTo>
                  <a:pt x="77" y="1578"/>
                </a:moveTo>
                <a:lnTo>
                  <a:pt x="77" y="157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20"/>
          <p:cNvSpPr/>
          <p:nvPr/>
        </p:nvSpPr>
        <p:spPr>
          <a:xfrm>
            <a:off x="4363804" y="7397987"/>
            <a:ext cx="629561" cy="304325"/>
          </a:xfrm>
          <a:custGeom>
            <a:rect b="b" l="l" r="r" t="t"/>
            <a:pathLst>
              <a:path extrusionOk="0" h="578" w="1195">
                <a:moveTo>
                  <a:pt x="1137" y="577"/>
                </a:moveTo>
                <a:lnTo>
                  <a:pt x="1137" y="577"/>
                </a:lnTo>
                <a:cubicBezTo>
                  <a:pt x="867" y="577"/>
                  <a:pt x="867" y="577"/>
                  <a:pt x="867" y="577"/>
                </a:cubicBezTo>
                <a:cubicBezTo>
                  <a:pt x="829" y="577"/>
                  <a:pt x="809" y="558"/>
                  <a:pt x="809" y="519"/>
                </a:cubicBezTo>
                <a:cubicBezTo>
                  <a:pt x="809" y="481"/>
                  <a:pt x="829" y="443"/>
                  <a:pt x="867" y="443"/>
                </a:cubicBezTo>
                <a:cubicBezTo>
                  <a:pt x="983" y="443"/>
                  <a:pt x="983" y="443"/>
                  <a:pt x="983" y="443"/>
                </a:cubicBezTo>
                <a:cubicBezTo>
                  <a:pt x="732" y="231"/>
                  <a:pt x="404" y="135"/>
                  <a:pt x="77" y="212"/>
                </a:cubicBezTo>
                <a:cubicBezTo>
                  <a:pt x="38" y="212"/>
                  <a:pt x="0" y="192"/>
                  <a:pt x="0" y="154"/>
                </a:cubicBezTo>
                <a:cubicBezTo>
                  <a:pt x="0" y="115"/>
                  <a:pt x="19" y="96"/>
                  <a:pt x="58" y="77"/>
                </a:cubicBezTo>
                <a:cubicBezTo>
                  <a:pt x="424" y="0"/>
                  <a:pt x="790" y="115"/>
                  <a:pt x="1079" y="366"/>
                </a:cubicBezTo>
                <a:cubicBezTo>
                  <a:pt x="1079" y="250"/>
                  <a:pt x="1079" y="250"/>
                  <a:pt x="1079" y="250"/>
                </a:cubicBezTo>
                <a:cubicBezTo>
                  <a:pt x="1079" y="212"/>
                  <a:pt x="1098" y="192"/>
                  <a:pt x="1137" y="192"/>
                </a:cubicBezTo>
                <a:cubicBezTo>
                  <a:pt x="1175" y="192"/>
                  <a:pt x="1194" y="212"/>
                  <a:pt x="1194" y="250"/>
                </a:cubicBezTo>
                <a:cubicBezTo>
                  <a:pt x="1194" y="519"/>
                  <a:pt x="1194" y="519"/>
                  <a:pt x="1194" y="519"/>
                </a:cubicBezTo>
                <a:cubicBezTo>
                  <a:pt x="1194" y="558"/>
                  <a:pt x="1175" y="577"/>
                  <a:pt x="1137" y="577"/>
                </a:cubicBezTo>
                <a:close/>
                <a:moveTo>
                  <a:pt x="1137" y="577"/>
                </a:moveTo>
                <a:lnTo>
                  <a:pt x="1137" y="57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p20"/>
          <p:cNvSpPr/>
          <p:nvPr/>
        </p:nvSpPr>
        <p:spPr>
          <a:xfrm>
            <a:off x="14157880" y="4542762"/>
            <a:ext cx="4672592" cy="6786773"/>
          </a:xfrm>
          <a:custGeom>
            <a:rect b="b" l="l" r="r" t="t"/>
            <a:pathLst>
              <a:path extrusionOk="0" h="3640" w="2504">
                <a:moveTo>
                  <a:pt x="616" y="1097"/>
                </a:moveTo>
                <a:lnTo>
                  <a:pt x="616" y="1097"/>
                </a:lnTo>
                <a:cubicBezTo>
                  <a:pt x="462" y="596"/>
                  <a:pt x="462" y="596"/>
                  <a:pt x="462" y="596"/>
                </a:cubicBezTo>
                <a:cubicBezTo>
                  <a:pt x="346" y="327"/>
                  <a:pt x="211" y="134"/>
                  <a:pt x="77" y="0"/>
                </a:cubicBezTo>
                <a:cubicBezTo>
                  <a:pt x="0" y="3639"/>
                  <a:pt x="0" y="3639"/>
                  <a:pt x="0" y="3639"/>
                </a:cubicBezTo>
                <a:cubicBezTo>
                  <a:pt x="539" y="3639"/>
                  <a:pt x="539" y="3639"/>
                  <a:pt x="539" y="3639"/>
                </a:cubicBezTo>
                <a:cubicBezTo>
                  <a:pt x="1329" y="3042"/>
                  <a:pt x="1329" y="3042"/>
                  <a:pt x="1329" y="3042"/>
                </a:cubicBezTo>
                <a:cubicBezTo>
                  <a:pt x="1810" y="3042"/>
                  <a:pt x="2253" y="2849"/>
                  <a:pt x="2503" y="2618"/>
                </a:cubicBezTo>
                <a:cubicBezTo>
                  <a:pt x="2426" y="1482"/>
                  <a:pt x="2426" y="1482"/>
                  <a:pt x="2426" y="1482"/>
                </a:cubicBezTo>
                <a:cubicBezTo>
                  <a:pt x="2330" y="1386"/>
                  <a:pt x="2233" y="1309"/>
                  <a:pt x="2099" y="1252"/>
                </a:cubicBezTo>
                <a:lnTo>
                  <a:pt x="616" y="1097"/>
                </a:lnTo>
                <a:close/>
                <a:moveTo>
                  <a:pt x="616" y="1097"/>
                </a:moveTo>
                <a:lnTo>
                  <a:pt x="616" y="1097"/>
                </a:lnTo>
                <a:close/>
              </a:path>
            </a:pathLst>
          </a:custGeom>
          <a:solidFill>
            <a:srgbClr val="FAE2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20"/>
          <p:cNvSpPr/>
          <p:nvPr/>
        </p:nvSpPr>
        <p:spPr>
          <a:xfrm>
            <a:off x="15021650" y="5653322"/>
            <a:ext cx="3051995" cy="1225735"/>
          </a:xfrm>
          <a:custGeom>
            <a:rect b="b" l="l" r="r" t="t"/>
            <a:pathLst>
              <a:path extrusionOk="0" h="657" w="1638">
                <a:moveTo>
                  <a:pt x="154" y="405"/>
                </a:moveTo>
                <a:lnTo>
                  <a:pt x="154" y="405"/>
                </a:lnTo>
                <a:cubicBezTo>
                  <a:pt x="115" y="251"/>
                  <a:pt x="57" y="116"/>
                  <a:pt x="0" y="0"/>
                </a:cubicBezTo>
                <a:cubicBezTo>
                  <a:pt x="0" y="540"/>
                  <a:pt x="0" y="540"/>
                  <a:pt x="0" y="540"/>
                </a:cubicBezTo>
                <a:cubicBezTo>
                  <a:pt x="0" y="598"/>
                  <a:pt x="38" y="656"/>
                  <a:pt x="115" y="656"/>
                </a:cubicBezTo>
                <a:cubicBezTo>
                  <a:pt x="1637" y="656"/>
                  <a:pt x="1637" y="656"/>
                  <a:pt x="1637" y="656"/>
                </a:cubicBezTo>
                <a:cubicBezTo>
                  <a:pt x="1444" y="559"/>
                  <a:pt x="1194" y="501"/>
                  <a:pt x="867" y="501"/>
                </a:cubicBezTo>
                <a:cubicBezTo>
                  <a:pt x="867" y="501"/>
                  <a:pt x="173" y="463"/>
                  <a:pt x="154" y="405"/>
                </a:cubicBezTo>
                <a:close/>
                <a:moveTo>
                  <a:pt x="154" y="405"/>
                </a:moveTo>
                <a:lnTo>
                  <a:pt x="154" y="405"/>
                </a:lnTo>
                <a:close/>
              </a:path>
            </a:pathLst>
          </a:custGeom>
          <a:solidFill>
            <a:srgbClr val="F5C7D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p20"/>
          <p:cNvSpPr/>
          <p:nvPr/>
        </p:nvSpPr>
        <p:spPr>
          <a:xfrm>
            <a:off x="14018030" y="4435816"/>
            <a:ext cx="4812444" cy="7041794"/>
          </a:xfrm>
          <a:custGeom>
            <a:rect b="b" l="l" r="r" t="t"/>
            <a:pathLst>
              <a:path extrusionOk="0" h="3775" w="2581">
                <a:moveTo>
                  <a:pt x="1406" y="3023"/>
                </a:moveTo>
                <a:lnTo>
                  <a:pt x="1406" y="3023"/>
                </a:lnTo>
                <a:cubicBezTo>
                  <a:pt x="789" y="3023"/>
                  <a:pt x="789" y="3023"/>
                  <a:pt x="789" y="3023"/>
                </a:cubicBezTo>
                <a:cubicBezTo>
                  <a:pt x="654" y="3023"/>
                  <a:pt x="539" y="3139"/>
                  <a:pt x="539" y="3273"/>
                </a:cubicBezTo>
                <a:cubicBezTo>
                  <a:pt x="539" y="3620"/>
                  <a:pt x="539" y="3620"/>
                  <a:pt x="539" y="3620"/>
                </a:cubicBezTo>
                <a:cubicBezTo>
                  <a:pt x="154" y="3620"/>
                  <a:pt x="154" y="3620"/>
                  <a:pt x="154" y="3620"/>
                </a:cubicBezTo>
                <a:cubicBezTo>
                  <a:pt x="154" y="58"/>
                  <a:pt x="154" y="58"/>
                  <a:pt x="154" y="58"/>
                </a:cubicBezTo>
                <a:lnTo>
                  <a:pt x="154" y="58"/>
                </a:lnTo>
                <a:cubicBezTo>
                  <a:pt x="96" y="0"/>
                  <a:pt x="0" y="58"/>
                  <a:pt x="0" y="135"/>
                </a:cubicBezTo>
                <a:cubicBezTo>
                  <a:pt x="0" y="3658"/>
                  <a:pt x="0" y="3658"/>
                  <a:pt x="0" y="3658"/>
                </a:cubicBezTo>
                <a:cubicBezTo>
                  <a:pt x="0" y="3716"/>
                  <a:pt x="38" y="3774"/>
                  <a:pt x="115" y="3774"/>
                </a:cubicBezTo>
                <a:cubicBezTo>
                  <a:pt x="577" y="3774"/>
                  <a:pt x="577" y="3774"/>
                  <a:pt x="577" y="3774"/>
                </a:cubicBezTo>
                <a:cubicBezTo>
                  <a:pt x="635" y="3774"/>
                  <a:pt x="693" y="3716"/>
                  <a:pt x="693" y="3658"/>
                </a:cubicBezTo>
                <a:cubicBezTo>
                  <a:pt x="1406" y="3177"/>
                  <a:pt x="1406" y="3177"/>
                  <a:pt x="1406" y="3177"/>
                </a:cubicBezTo>
                <a:cubicBezTo>
                  <a:pt x="1887" y="3177"/>
                  <a:pt x="2253" y="3061"/>
                  <a:pt x="2503" y="2830"/>
                </a:cubicBezTo>
                <a:cubicBezTo>
                  <a:pt x="2580" y="2676"/>
                  <a:pt x="2580" y="2676"/>
                  <a:pt x="2580" y="2676"/>
                </a:cubicBezTo>
                <a:cubicBezTo>
                  <a:pt x="2503" y="2676"/>
                  <a:pt x="2503" y="2676"/>
                  <a:pt x="2503" y="2676"/>
                </a:cubicBezTo>
                <a:cubicBezTo>
                  <a:pt x="2253" y="2907"/>
                  <a:pt x="1887" y="3023"/>
                  <a:pt x="1406" y="3023"/>
                </a:cubicBezTo>
                <a:close/>
                <a:moveTo>
                  <a:pt x="1406" y="3023"/>
                </a:moveTo>
                <a:lnTo>
                  <a:pt x="1406" y="3023"/>
                </a:lnTo>
                <a:close/>
              </a:path>
            </a:pathLst>
          </a:custGeom>
          <a:solidFill>
            <a:srgbClr val="F1AB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Google Shape;668;p20"/>
          <p:cNvSpPr/>
          <p:nvPr/>
        </p:nvSpPr>
        <p:spPr>
          <a:xfrm>
            <a:off x="18682398" y="7306829"/>
            <a:ext cx="970715" cy="2122410"/>
          </a:xfrm>
          <a:custGeom>
            <a:rect b="b" l="l" r="r" t="t"/>
            <a:pathLst>
              <a:path extrusionOk="0" h="1137" w="522">
                <a:moveTo>
                  <a:pt x="231" y="366"/>
                </a:moveTo>
                <a:lnTo>
                  <a:pt x="231" y="366"/>
                </a:lnTo>
                <a:cubicBezTo>
                  <a:pt x="174" y="231"/>
                  <a:pt x="96" y="96"/>
                  <a:pt x="0" y="0"/>
                </a:cubicBezTo>
                <a:cubicBezTo>
                  <a:pt x="0" y="1136"/>
                  <a:pt x="0" y="1136"/>
                  <a:pt x="0" y="1136"/>
                </a:cubicBezTo>
                <a:cubicBezTo>
                  <a:pt x="96" y="1097"/>
                  <a:pt x="193" y="1020"/>
                  <a:pt x="231" y="866"/>
                </a:cubicBezTo>
                <a:cubicBezTo>
                  <a:pt x="328" y="866"/>
                  <a:pt x="424" y="789"/>
                  <a:pt x="501" y="693"/>
                </a:cubicBezTo>
                <a:cubicBezTo>
                  <a:pt x="501" y="674"/>
                  <a:pt x="521" y="654"/>
                  <a:pt x="521" y="654"/>
                </a:cubicBezTo>
                <a:cubicBezTo>
                  <a:pt x="521" y="481"/>
                  <a:pt x="386" y="366"/>
                  <a:pt x="231" y="366"/>
                </a:cubicBezTo>
                <a:close/>
                <a:moveTo>
                  <a:pt x="231" y="366"/>
                </a:moveTo>
                <a:lnTo>
                  <a:pt x="231" y="36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Google Shape;669;p20"/>
          <p:cNvSpPr/>
          <p:nvPr/>
        </p:nvSpPr>
        <p:spPr>
          <a:xfrm>
            <a:off x="18682398" y="8598371"/>
            <a:ext cx="937809" cy="1118790"/>
          </a:xfrm>
          <a:custGeom>
            <a:rect b="b" l="l" r="r" t="t"/>
            <a:pathLst>
              <a:path extrusionOk="0" h="598" w="502">
                <a:moveTo>
                  <a:pt x="193" y="115"/>
                </a:moveTo>
                <a:lnTo>
                  <a:pt x="193" y="115"/>
                </a:lnTo>
                <a:cubicBezTo>
                  <a:pt x="154" y="231"/>
                  <a:pt x="96" y="366"/>
                  <a:pt x="0" y="443"/>
                </a:cubicBezTo>
                <a:cubicBezTo>
                  <a:pt x="0" y="597"/>
                  <a:pt x="0" y="597"/>
                  <a:pt x="0" y="597"/>
                </a:cubicBezTo>
                <a:cubicBezTo>
                  <a:pt x="116" y="501"/>
                  <a:pt x="193" y="385"/>
                  <a:pt x="231" y="231"/>
                </a:cubicBezTo>
                <a:cubicBezTo>
                  <a:pt x="366" y="231"/>
                  <a:pt x="482" y="135"/>
                  <a:pt x="501" y="0"/>
                </a:cubicBezTo>
                <a:cubicBezTo>
                  <a:pt x="443" y="58"/>
                  <a:pt x="347" y="77"/>
                  <a:pt x="251" y="77"/>
                </a:cubicBezTo>
                <a:cubicBezTo>
                  <a:pt x="231" y="77"/>
                  <a:pt x="193" y="96"/>
                  <a:pt x="193" y="115"/>
                </a:cubicBezTo>
                <a:close/>
                <a:moveTo>
                  <a:pt x="193" y="115"/>
                </a:moveTo>
                <a:lnTo>
                  <a:pt x="193" y="115"/>
                </a:lnTo>
                <a:close/>
              </a:path>
            </a:pathLst>
          </a:custGeom>
          <a:solidFill>
            <a:srgbClr val="DB2B8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20"/>
          <p:cNvSpPr/>
          <p:nvPr/>
        </p:nvSpPr>
        <p:spPr>
          <a:xfrm>
            <a:off x="15449422" y="10358820"/>
            <a:ext cx="5709118" cy="970715"/>
          </a:xfrm>
          <a:custGeom>
            <a:rect b="b" l="l" r="r" t="t"/>
            <a:pathLst>
              <a:path extrusionOk="0" h="521" w="3062">
                <a:moveTo>
                  <a:pt x="2947" y="0"/>
                </a:moveTo>
                <a:lnTo>
                  <a:pt x="2947" y="0"/>
                </a:lnTo>
                <a:cubicBezTo>
                  <a:pt x="77" y="0"/>
                  <a:pt x="77" y="0"/>
                  <a:pt x="77" y="0"/>
                </a:cubicBezTo>
                <a:cubicBezTo>
                  <a:pt x="0" y="520"/>
                  <a:pt x="0" y="520"/>
                  <a:pt x="0" y="520"/>
                </a:cubicBezTo>
                <a:cubicBezTo>
                  <a:pt x="3061" y="443"/>
                  <a:pt x="3061" y="443"/>
                  <a:pt x="3061" y="443"/>
                </a:cubicBezTo>
                <a:cubicBezTo>
                  <a:pt x="3061" y="116"/>
                  <a:pt x="3061" y="116"/>
                  <a:pt x="3061" y="116"/>
                </a:cubicBezTo>
                <a:cubicBezTo>
                  <a:pt x="3061" y="39"/>
                  <a:pt x="3005" y="0"/>
                  <a:pt x="2947" y="0"/>
                </a:cubicBezTo>
                <a:close/>
                <a:moveTo>
                  <a:pt x="2947" y="0"/>
                </a:moveTo>
                <a:lnTo>
                  <a:pt x="2947" y="0"/>
                </a:lnTo>
                <a:close/>
              </a:path>
            </a:pathLst>
          </a:custGeom>
          <a:solidFill>
            <a:srgbClr val="B6BC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20"/>
          <p:cNvSpPr/>
          <p:nvPr/>
        </p:nvSpPr>
        <p:spPr>
          <a:xfrm>
            <a:off x="15309576" y="10358820"/>
            <a:ext cx="5857193" cy="1118790"/>
          </a:xfrm>
          <a:custGeom>
            <a:rect b="b" l="l" r="r" t="t"/>
            <a:pathLst>
              <a:path extrusionOk="0" h="598" w="3139">
                <a:moveTo>
                  <a:pt x="154" y="424"/>
                </a:moveTo>
                <a:lnTo>
                  <a:pt x="154" y="424"/>
                </a:lnTo>
                <a:cubicBezTo>
                  <a:pt x="154" y="0"/>
                  <a:pt x="154" y="0"/>
                  <a:pt x="154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38" y="0"/>
                  <a:pt x="0" y="39"/>
                  <a:pt x="0" y="116"/>
                </a:cubicBezTo>
                <a:cubicBezTo>
                  <a:pt x="0" y="481"/>
                  <a:pt x="0" y="481"/>
                  <a:pt x="0" y="481"/>
                </a:cubicBezTo>
                <a:cubicBezTo>
                  <a:pt x="0" y="539"/>
                  <a:pt x="38" y="597"/>
                  <a:pt x="115" y="597"/>
                </a:cubicBezTo>
                <a:cubicBezTo>
                  <a:pt x="3024" y="597"/>
                  <a:pt x="3024" y="597"/>
                  <a:pt x="3024" y="597"/>
                </a:cubicBezTo>
                <a:cubicBezTo>
                  <a:pt x="3082" y="597"/>
                  <a:pt x="3138" y="539"/>
                  <a:pt x="3138" y="481"/>
                </a:cubicBezTo>
                <a:cubicBezTo>
                  <a:pt x="3138" y="443"/>
                  <a:pt x="3138" y="443"/>
                  <a:pt x="3138" y="443"/>
                </a:cubicBezTo>
                <a:cubicBezTo>
                  <a:pt x="173" y="443"/>
                  <a:pt x="173" y="443"/>
                  <a:pt x="173" y="443"/>
                </a:cubicBezTo>
                <a:cubicBezTo>
                  <a:pt x="154" y="443"/>
                  <a:pt x="154" y="424"/>
                  <a:pt x="154" y="424"/>
                </a:cubicBezTo>
                <a:close/>
                <a:moveTo>
                  <a:pt x="154" y="424"/>
                </a:moveTo>
                <a:lnTo>
                  <a:pt x="154" y="4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20"/>
          <p:cNvSpPr/>
          <p:nvPr/>
        </p:nvSpPr>
        <p:spPr>
          <a:xfrm>
            <a:off x="15449422" y="5439436"/>
            <a:ext cx="5709118" cy="1003620"/>
          </a:xfrm>
          <a:custGeom>
            <a:rect b="b" l="l" r="r" t="t"/>
            <a:pathLst>
              <a:path extrusionOk="0" h="540" w="3062">
                <a:moveTo>
                  <a:pt x="2947" y="0"/>
                </a:moveTo>
                <a:lnTo>
                  <a:pt x="2947" y="0"/>
                </a:lnTo>
                <a:cubicBezTo>
                  <a:pt x="77" y="0"/>
                  <a:pt x="77" y="0"/>
                  <a:pt x="77" y="0"/>
                </a:cubicBezTo>
                <a:cubicBezTo>
                  <a:pt x="0" y="539"/>
                  <a:pt x="0" y="539"/>
                  <a:pt x="0" y="539"/>
                </a:cubicBezTo>
                <a:cubicBezTo>
                  <a:pt x="3061" y="462"/>
                  <a:pt x="3061" y="462"/>
                  <a:pt x="3061" y="462"/>
                </a:cubicBezTo>
                <a:cubicBezTo>
                  <a:pt x="3061" y="115"/>
                  <a:pt x="3061" y="115"/>
                  <a:pt x="3061" y="115"/>
                </a:cubicBezTo>
                <a:cubicBezTo>
                  <a:pt x="3061" y="58"/>
                  <a:pt x="3005" y="0"/>
                  <a:pt x="2947" y="0"/>
                </a:cubicBezTo>
                <a:close/>
                <a:moveTo>
                  <a:pt x="2947" y="0"/>
                </a:moveTo>
                <a:lnTo>
                  <a:pt x="2947" y="0"/>
                </a:lnTo>
                <a:close/>
              </a:path>
            </a:pathLst>
          </a:custGeom>
          <a:solidFill>
            <a:srgbClr val="B7CD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p20"/>
          <p:cNvSpPr/>
          <p:nvPr/>
        </p:nvSpPr>
        <p:spPr>
          <a:xfrm>
            <a:off x="15309576" y="5439436"/>
            <a:ext cx="5857193" cy="1151695"/>
          </a:xfrm>
          <a:custGeom>
            <a:rect b="b" l="l" r="r" t="t"/>
            <a:pathLst>
              <a:path extrusionOk="0" h="617" w="3139">
                <a:moveTo>
                  <a:pt x="154" y="443"/>
                </a:moveTo>
                <a:lnTo>
                  <a:pt x="154" y="443"/>
                </a:lnTo>
                <a:cubicBezTo>
                  <a:pt x="154" y="0"/>
                  <a:pt x="154" y="0"/>
                  <a:pt x="154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38" y="0"/>
                  <a:pt x="0" y="58"/>
                  <a:pt x="0" y="115"/>
                </a:cubicBezTo>
                <a:cubicBezTo>
                  <a:pt x="0" y="501"/>
                  <a:pt x="0" y="501"/>
                  <a:pt x="0" y="501"/>
                </a:cubicBezTo>
                <a:cubicBezTo>
                  <a:pt x="0" y="559"/>
                  <a:pt x="38" y="616"/>
                  <a:pt x="115" y="616"/>
                </a:cubicBezTo>
                <a:cubicBezTo>
                  <a:pt x="3024" y="616"/>
                  <a:pt x="3024" y="616"/>
                  <a:pt x="3024" y="616"/>
                </a:cubicBezTo>
                <a:cubicBezTo>
                  <a:pt x="3082" y="616"/>
                  <a:pt x="3138" y="559"/>
                  <a:pt x="3138" y="501"/>
                </a:cubicBezTo>
                <a:cubicBezTo>
                  <a:pt x="3138" y="462"/>
                  <a:pt x="3138" y="462"/>
                  <a:pt x="3138" y="462"/>
                </a:cubicBezTo>
                <a:cubicBezTo>
                  <a:pt x="173" y="462"/>
                  <a:pt x="173" y="462"/>
                  <a:pt x="173" y="462"/>
                </a:cubicBezTo>
                <a:cubicBezTo>
                  <a:pt x="154" y="462"/>
                  <a:pt x="154" y="443"/>
                  <a:pt x="154" y="443"/>
                </a:cubicBezTo>
                <a:close/>
                <a:moveTo>
                  <a:pt x="154" y="443"/>
                </a:moveTo>
                <a:lnTo>
                  <a:pt x="154" y="443"/>
                </a:lnTo>
                <a:close/>
              </a:path>
            </a:pathLst>
          </a:custGeom>
          <a:solidFill>
            <a:srgbClr val="5386A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Google Shape;674;p20"/>
          <p:cNvSpPr/>
          <p:nvPr/>
        </p:nvSpPr>
        <p:spPr>
          <a:xfrm>
            <a:off x="3687387" y="9546106"/>
            <a:ext cx="1774057" cy="1955083"/>
          </a:xfrm>
          <a:custGeom>
            <a:rect b="b" l="l" r="r" t="t"/>
            <a:pathLst>
              <a:path extrusionOk="0" h="3333" w="3025">
                <a:moveTo>
                  <a:pt x="3024" y="1868"/>
                </a:moveTo>
                <a:lnTo>
                  <a:pt x="3024" y="1868"/>
                </a:lnTo>
                <a:cubicBezTo>
                  <a:pt x="3024" y="963"/>
                  <a:pt x="2446" y="231"/>
                  <a:pt x="2292" y="38"/>
                </a:cubicBezTo>
                <a:cubicBezTo>
                  <a:pt x="2253" y="19"/>
                  <a:pt x="2234" y="0"/>
                  <a:pt x="2195" y="0"/>
                </a:cubicBezTo>
                <a:cubicBezTo>
                  <a:pt x="751" y="0"/>
                  <a:pt x="751" y="0"/>
                  <a:pt x="751" y="0"/>
                </a:cubicBezTo>
                <a:cubicBezTo>
                  <a:pt x="712" y="0"/>
                  <a:pt x="674" y="19"/>
                  <a:pt x="654" y="38"/>
                </a:cubicBezTo>
                <a:cubicBezTo>
                  <a:pt x="597" y="115"/>
                  <a:pt x="481" y="269"/>
                  <a:pt x="346" y="481"/>
                </a:cubicBezTo>
                <a:cubicBezTo>
                  <a:pt x="211" y="809"/>
                  <a:pt x="0" y="1310"/>
                  <a:pt x="0" y="1791"/>
                </a:cubicBezTo>
                <a:cubicBezTo>
                  <a:pt x="0" y="2639"/>
                  <a:pt x="693" y="3332"/>
                  <a:pt x="1541" y="3332"/>
                </a:cubicBezTo>
                <a:cubicBezTo>
                  <a:pt x="1945" y="3332"/>
                  <a:pt x="2369" y="3120"/>
                  <a:pt x="2639" y="2889"/>
                </a:cubicBezTo>
                <a:cubicBezTo>
                  <a:pt x="2793" y="2697"/>
                  <a:pt x="2908" y="2485"/>
                  <a:pt x="2966" y="2253"/>
                </a:cubicBezTo>
                <a:cubicBezTo>
                  <a:pt x="3005" y="2138"/>
                  <a:pt x="3024" y="2003"/>
                  <a:pt x="3024" y="1868"/>
                </a:cubicBezTo>
                <a:close/>
                <a:moveTo>
                  <a:pt x="3024" y="1868"/>
                </a:moveTo>
                <a:lnTo>
                  <a:pt x="3024" y="1868"/>
                </a:lnTo>
                <a:close/>
              </a:path>
            </a:pathLst>
          </a:custGeom>
          <a:solidFill>
            <a:srgbClr val="FAE2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p20"/>
          <p:cNvSpPr/>
          <p:nvPr/>
        </p:nvSpPr>
        <p:spPr>
          <a:xfrm>
            <a:off x="3643424" y="9827989"/>
            <a:ext cx="1593031" cy="1717163"/>
          </a:xfrm>
          <a:custGeom>
            <a:rect b="b" l="l" r="r" t="t"/>
            <a:pathLst>
              <a:path extrusionOk="0" h="2929" w="2717">
                <a:moveTo>
                  <a:pt x="154" y="1233"/>
                </a:moveTo>
                <a:lnTo>
                  <a:pt x="154" y="1233"/>
                </a:lnTo>
                <a:cubicBezTo>
                  <a:pt x="154" y="752"/>
                  <a:pt x="288" y="328"/>
                  <a:pt x="423" y="0"/>
                </a:cubicBezTo>
                <a:cubicBezTo>
                  <a:pt x="211" y="347"/>
                  <a:pt x="0" y="829"/>
                  <a:pt x="0" y="1387"/>
                </a:cubicBezTo>
                <a:cubicBezTo>
                  <a:pt x="0" y="2235"/>
                  <a:pt x="693" y="2928"/>
                  <a:pt x="1541" y="2928"/>
                </a:cubicBezTo>
                <a:cubicBezTo>
                  <a:pt x="2022" y="2928"/>
                  <a:pt x="2427" y="2736"/>
                  <a:pt x="2716" y="2408"/>
                </a:cubicBezTo>
                <a:cubicBezTo>
                  <a:pt x="2446" y="2639"/>
                  <a:pt x="2099" y="2774"/>
                  <a:pt x="1714" y="2774"/>
                </a:cubicBezTo>
                <a:cubicBezTo>
                  <a:pt x="847" y="2774"/>
                  <a:pt x="154" y="2081"/>
                  <a:pt x="154" y="1233"/>
                </a:cubicBezTo>
                <a:close/>
                <a:moveTo>
                  <a:pt x="154" y="1233"/>
                </a:moveTo>
                <a:lnTo>
                  <a:pt x="154" y="1233"/>
                </a:lnTo>
                <a:close/>
              </a:path>
            </a:pathLst>
          </a:custGeom>
          <a:solidFill>
            <a:srgbClr val="F1AB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20"/>
          <p:cNvSpPr/>
          <p:nvPr/>
        </p:nvSpPr>
        <p:spPr>
          <a:xfrm>
            <a:off x="4196847" y="10360723"/>
            <a:ext cx="711174" cy="711175"/>
          </a:xfrm>
          <a:custGeom>
            <a:rect b="b" l="l" r="r" t="t"/>
            <a:pathLst>
              <a:path extrusionOk="0" h="1214" w="1214">
                <a:moveTo>
                  <a:pt x="1213" y="597"/>
                </a:moveTo>
                <a:lnTo>
                  <a:pt x="1213" y="597"/>
                </a:lnTo>
                <a:cubicBezTo>
                  <a:pt x="1213" y="944"/>
                  <a:pt x="943" y="1213"/>
                  <a:pt x="597" y="1213"/>
                </a:cubicBezTo>
                <a:cubicBezTo>
                  <a:pt x="269" y="1213"/>
                  <a:pt x="0" y="944"/>
                  <a:pt x="0" y="597"/>
                </a:cubicBezTo>
                <a:cubicBezTo>
                  <a:pt x="0" y="269"/>
                  <a:pt x="269" y="0"/>
                  <a:pt x="597" y="0"/>
                </a:cubicBezTo>
                <a:cubicBezTo>
                  <a:pt x="943" y="0"/>
                  <a:pt x="1213" y="269"/>
                  <a:pt x="1213" y="597"/>
                </a:cubicBezTo>
                <a:close/>
                <a:moveTo>
                  <a:pt x="1213" y="597"/>
                </a:moveTo>
                <a:lnTo>
                  <a:pt x="1213" y="597"/>
                </a:lnTo>
                <a:close/>
              </a:path>
            </a:pathLst>
          </a:custGeom>
          <a:solidFill>
            <a:srgbClr val="F1AB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p20"/>
          <p:cNvSpPr/>
          <p:nvPr/>
        </p:nvSpPr>
        <p:spPr>
          <a:xfrm>
            <a:off x="4388218" y="10552094"/>
            <a:ext cx="328433" cy="328434"/>
          </a:xfrm>
          <a:custGeom>
            <a:rect b="b" l="l" r="r" t="t"/>
            <a:pathLst>
              <a:path extrusionOk="0" h="560" w="559">
                <a:moveTo>
                  <a:pt x="366" y="404"/>
                </a:moveTo>
                <a:lnTo>
                  <a:pt x="366" y="404"/>
                </a:lnTo>
                <a:cubicBezTo>
                  <a:pt x="250" y="404"/>
                  <a:pt x="135" y="308"/>
                  <a:pt x="135" y="193"/>
                </a:cubicBezTo>
                <a:cubicBezTo>
                  <a:pt x="135" y="116"/>
                  <a:pt x="173" y="39"/>
                  <a:pt x="231" y="0"/>
                </a:cubicBezTo>
                <a:cubicBezTo>
                  <a:pt x="96" y="19"/>
                  <a:pt x="0" y="135"/>
                  <a:pt x="0" y="270"/>
                </a:cubicBezTo>
                <a:cubicBezTo>
                  <a:pt x="0" y="424"/>
                  <a:pt x="116" y="559"/>
                  <a:pt x="270" y="559"/>
                </a:cubicBezTo>
                <a:cubicBezTo>
                  <a:pt x="424" y="559"/>
                  <a:pt x="520" y="443"/>
                  <a:pt x="558" y="308"/>
                </a:cubicBezTo>
                <a:cubicBezTo>
                  <a:pt x="501" y="366"/>
                  <a:pt x="443" y="404"/>
                  <a:pt x="366" y="404"/>
                </a:cubicBezTo>
                <a:close/>
                <a:moveTo>
                  <a:pt x="366" y="404"/>
                </a:moveTo>
                <a:lnTo>
                  <a:pt x="366" y="40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20"/>
          <p:cNvSpPr/>
          <p:nvPr/>
        </p:nvSpPr>
        <p:spPr>
          <a:xfrm>
            <a:off x="5122667" y="9952121"/>
            <a:ext cx="284470" cy="1864571"/>
          </a:xfrm>
          <a:custGeom>
            <a:rect b="b" l="l" r="r" t="t"/>
            <a:pathLst>
              <a:path extrusionOk="0" h="3179" w="483">
                <a:moveTo>
                  <a:pt x="231" y="3178"/>
                </a:moveTo>
                <a:lnTo>
                  <a:pt x="231" y="3178"/>
                </a:lnTo>
                <a:cubicBezTo>
                  <a:pt x="212" y="3178"/>
                  <a:pt x="193" y="3178"/>
                  <a:pt x="193" y="3159"/>
                </a:cubicBezTo>
                <a:cubicBezTo>
                  <a:pt x="19" y="2986"/>
                  <a:pt x="19" y="2986"/>
                  <a:pt x="19" y="2986"/>
                </a:cubicBezTo>
                <a:cubicBezTo>
                  <a:pt x="0" y="2966"/>
                  <a:pt x="0" y="2928"/>
                  <a:pt x="19" y="2909"/>
                </a:cubicBezTo>
                <a:cubicBezTo>
                  <a:pt x="39" y="2870"/>
                  <a:pt x="77" y="2870"/>
                  <a:pt x="96" y="2909"/>
                </a:cubicBezTo>
                <a:cubicBezTo>
                  <a:pt x="174" y="2966"/>
                  <a:pt x="174" y="2966"/>
                  <a:pt x="174" y="2966"/>
                </a:cubicBezTo>
                <a:cubicBezTo>
                  <a:pt x="174" y="58"/>
                  <a:pt x="174" y="58"/>
                  <a:pt x="174" y="58"/>
                </a:cubicBezTo>
                <a:cubicBezTo>
                  <a:pt x="174" y="20"/>
                  <a:pt x="193" y="0"/>
                  <a:pt x="231" y="0"/>
                </a:cubicBezTo>
                <a:cubicBezTo>
                  <a:pt x="270" y="0"/>
                  <a:pt x="289" y="20"/>
                  <a:pt x="289" y="58"/>
                </a:cubicBezTo>
                <a:cubicBezTo>
                  <a:pt x="289" y="2966"/>
                  <a:pt x="289" y="2966"/>
                  <a:pt x="289" y="2966"/>
                </a:cubicBezTo>
                <a:cubicBezTo>
                  <a:pt x="366" y="2909"/>
                  <a:pt x="366" y="2909"/>
                  <a:pt x="366" y="2909"/>
                </a:cubicBezTo>
                <a:cubicBezTo>
                  <a:pt x="385" y="2870"/>
                  <a:pt x="424" y="2870"/>
                  <a:pt x="443" y="2909"/>
                </a:cubicBezTo>
                <a:cubicBezTo>
                  <a:pt x="482" y="2928"/>
                  <a:pt x="482" y="2966"/>
                  <a:pt x="443" y="2986"/>
                </a:cubicBezTo>
                <a:cubicBezTo>
                  <a:pt x="270" y="3159"/>
                  <a:pt x="270" y="3159"/>
                  <a:pt x="270" y="3159"/>
                </a:cubicBezTo>
                <a:cubicBezTo>
                  <a:pt x="270" y="3178"/>
                  <a:pt x="251" y="3178"/>
                  <a:pt x="231" y="3178"/>
                </a:cubicBezTo>
                <a:close/>
                <a:moveTo>
                  <a:pt x="231" y="3178"/>
                </a:moveTo>
                <a:lnTo>
                  <a:pt x="231" y="317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p20"/>
          <p:cNvSpPr/>
          <p:nvPr/>
        </p:nvSpPr>
        <p:spPr>
          <a:xfrm>
            <a:off x="3700318" y="9952121"/>
            <a:ext cx="281883" cy="1864571"/>
          </a:xfrm>
          <a:custGeom>
            <a:rect b="b" l="l" r="r" t="t"/>
            <a:pathLst>
              <a:path extrusionOk="0" h="3179" w="482">
                <a:moveTo>
                  <a:pt x="192" y="3159"/>
                </a:moveTo>
                <a:lnTo>
                  <a:pt x="192" y="3159"/>
                </a:lnTo>
                <a:cubicBezTo>
                  <a:pt x="19" y="2986"/>
                  <a:pt x="19" y="2986"/>
                  <a:pt x="19" y="2986"/>
                </a:cubicBezTo>
                <a:cubicBezTo>
                  <a:pt x="0" y="2966"/>
                  <a:pt x="0" y="2928"/>
                  <a:pt x="19" y="2909"/>
                </a:cubicBezTo>
                <a:cubicBezTo>
                  <a:pt x="38" y="2870"/>
                  <a:pt x="77" y="2870"/>
                  <a:pt x="115" y="2909"/>
                </a:cubicBezTo>
                <a:cubicBezTo>
                  <a:pt x="173" y="2966"/>
                  <a:pt x="173" y="2966"/>
                  <a:pt x="173" y="2966"/>
                </a:cubicBezTo>
                <a:cubicBezTo>
                  <a:pt x="173" y="58"/>
                  <a:pt x="173" y="58"/>
                  <a:pt x="173" y="58"/>
                </a:cubicBezTo>
                <a:cubicBezTo>
                  <a:pt x="173" y="20"/>
                  <a:pt x="212" y="0"/>
                  <a:pt x="250" y="0"/>
                </a:cubicBezTo>
                <a:cubicBezTo>
                  <a:pt x="269" y="0"/>
                  <a:pt x="308" y="20"/>
                  <a:pt x="308" y="58"/>
                </a:cubicBezTo>
                <a:cubicBezTo>
                  <a:pt x="308" y="2966"/>
                  <a:pt x="308" y="2966"/>
                  <a:pt x="308" y="2966"/>
                </a:cubicBezTo>
                <a:cubicBezTo>
                  <a:pt x="366" y="2909"/>
                  <a:pt x="366" y="2909"/>
                  <a:pt x="366" y="2909"/>
                </a:cubicBezTo>
                <a:cubicBezTo>
                  <a:pt x="404" y="2870"/>
                  <a:pt x="443" y="2870"/>
                  <a:pt x="462" y="2909"/>
                </a:cubicBezTo>
                <a:cubicBezTo>
                  <a:pt x="481" y="2928"/>
                  <a:pt x="481" y="2966"/>
                  <a:pt x="462" y="2986"/>
                </a:cubicBezTo>
                <a:cubicBezTo>
                  <a:pt x="289" y="3159"/>
                  <a:pt x="289" y="3159"/>
                  <a:pt x="289" y="3159"/>
                </a:cubicBezTo>
                <a:cubicBezTo>
                  <a:pt x="269" y="3178"/>
                  <a:pt x="250" y="3178"/>
                  <a:pt x="250" y="3178"/>
                </a:cubicBezTo>
                <a:cubicBezTo>
                  <a:pt x="231" y="3178"/>
                  <a:pt x="212" y="3178"/>
                  <a:pt x="192" y="3159"/>
                </a:cubicBezTo>
                <a:close/>
                <a:moveTo>
                  <a:pt x="192" y="3159"/>
                </a:moveTo>
                <a:lnTo>
                  <a:pt x="192" y="315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Google Shape;680;p20"/>
          <p:cNvSpPr/>
          <p:nvPr/>
        </p:nvSpPr>
        <p:spPr>
          <a:xfrm>
            <a:off x="4411492" y="9952121"/>
            <a:ext cx="281885" cy="1864571"/>
          </a:xfrm>
          <a:custGeom>
            <a:rect b="b" l="l" r="r" t="t"/>
            <a:pathLst>
              <a:path extrusionOk="0" h="3179" w="482">
                <a:moveTo>
                  <a:pt x="192" y="3159"/>
                </a:moveTo>
                <a:lnTo>
                  <a:pt x="192" y="3159"/>
                </a:lnTo>
                <a:cubicBezTo>
                  <a:pt x="19" y="2986"/>
                  <a:pt x="19" y="2986"/>
                  <a:pt x="19" y="2986"/>
                </a:cubicBezTo>
                <a:cubicBezTo>
                  <a:pt x="0" y="2966"/>
                  <a:pt x="0" y="2928"/>
                  <a:pt x="19" y="2909"/>
                </a:cubicBezTo>
                <a:cubicBezTo>
                  <a:pt x="38" y="2870"/>
                  <a:pt x="77" y="2870"/>
                  <a:pt x="96" y="2909"/>
                </a:cubicBezTo>
                <a:cubicBezTo>
                  <a:pt x="173" y="2966"/>
                  <a:pt x="173" y="2966"/>
                  <a:pt x="173" y="2966"/>
                </a:cubicBezTo>
                <a:cubicBezTo>
                  <a:pt x="173" y="58"/>
                  <a:pt x="173" y="58"/>
                  <a:pt x="173" y="58"/>
                </a:cubicBezTo>
                <a:cubicBezTo>
                  <a:pt x="173" y="20"/>
                  <a:pt x="211" y="0"/>
                  <a:pt x="231" y="0"/>
                </a:cubicBezTo>
                <a:cubicBezTo>
                  <a:pt x="269" y="0"/>
                  <a:pt x="288" y="20"/>
                  <a:pt x="288" y="58"/>
                </a:cubicBezTo>
                <a:cubicBezTo>
                  <a:pt x="288" y="2966"/>
                  <a:pt x="288" y="2966"/>
                  <a:pt x="288" y="2966"/>
                </a:cubicBezTo>
                <a:cubicBezTo>
                  <a:pt x="365" y="2909"/>
                  <a:pt x="365" y="2909"/>
                  <a:pt x="365" y="2909"/>
                </a:cubicBezTo>
                <a:cubicBezTo>
                  <a:pt x="385" y="2870"/>
                  <a:pt x="423" y="2870"/>
                  <a:pt x="462" y="2909"/>
                </a:cubicBezTo>
                <a:cubicBezTo>
                  <a:pt x="481" y="2928"/>
                  <a:pt x="481" y="2966"/>
                  <a:pt x="462" y="2986"/>
                </a:cubicBezTo>
                <a:cubicBezTo>
                  <a:pt x="269" y="3159"/>
                  <a:pt x="269" y="3159"/>
                  <a:pt x="269" y="3159"/>
                </a:cubicBezTo>
                <a:cubicBezTo>
                  <a:pt x="269" y="3178"/>
                  <a:pt x="250" y="3178"/>
                  <a:pt x="231" y="3178"/>
                </a:cubicBezTo>
                <a:cubicBezTo>
                  <a:pt x="211" y="3178"/>
                  <a:pt x="211" y="3178"/>
                  <a:pt x="192" y="3159"/>
                </a:cubicBezTo>
                <a:close/>
                <a:moveTo>
                  <a:pt x="192" y="3159"/>
                </a:moveTo>
                <a:lnTo>
                  <a:pt x="192" y="315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20"/>
          <p:cNvSpPr/>
          <p:nvPr/>
        </p:nvSpPr>
        <p:spPr>
          <a:xfrm>
            <a:off x="3348610" y="9603000"/>
            <a:ext cx="281883" cy="1874914"/>
          </a:xfrm>
          <a:custGeom>
            <a:rect b="b" l="l" r="r" t="t"/>
            <a:pathLst>
              <a:path extrusionOk="0" h="3199" w="482">
                <a:moveTo>
                  <a:pt x="231" y="3198"/>
                </a:moveTo>
                <a:lnTo>
                  <a:pt x="231" y="3198"/>
                </a:lnTo>
                <a:cubicBezTo>
                  <a:pt x="193" y="3198"/>
                  <a:pt x="173" y="3159"/>
                  <a:pt x="173" y="3140"/>
                </a:cubicBezTo>
                <a:cubicBezTo>
                  <a:pt x="173" y="212"/>
                  <a:pt x="173" y="212"/>
                  <a:pt x="173" y="212"/>
                </a:cubicBezTo>
                <a:cubicBezTo>
                  <a:pt x="96" y="289"/>
                  <a:pt x="96" y="289"/>
                  <a:pt x="96" y="289"/>
                </a:cubicBezTo>
                <a:cubicBezTo>
                  <a:pt x="77" y="308"/>
                  <a:pt x="39" y="308"/>
                  <a:pt x="19" y="289"/>
                </a:cubicBezTo>
                <a:cubicBezTo>
                  <a:pt x="0" y="270"/>
                  <a:pt x="0" y="231"/>
                  <a:pt x="19" y="212"/>
                </a:cubicBezTo>
                <a:cubicBezTo>
                  <a:pt x="193" y="38"/>
                  <a:pt x="193" y="38"/>
                  <a:pt x="193" y="38"/>
                </a:cubicBezTo>
                <a:cubicBezTo>
                  <a:pt x="212" y="0"/>
                  <a:pt x="250" y="0"/>
                  <a:pt x="270" y="38"/>
                </a:cubicBezTo>
                <a:cubicBezTo>
                  <a:pt x="443" y="212"/>
                  <a:pt x="443" y="212"/>
                  <a:pt x="443" y="212"/>
                </a:cubicBezTo>
                <a:cubicBezTo>
                  <a:pt x="481" y="231"/>
                  <a:pt x="481" y="270"/>
                  <a:pt x="443" y="289"/>
                </a:cubicBezTo>
                <a:cubicBezTo>
                  <a:pt x="424" y="308"/>
                  <a:pt x="385" y="308"/>
                  <a:pt x="366" y="289"/>
                </a:cubicBezTo>
                <a:cubicBezTo>
                  <a:pt x="289" y="212"/>
                  <a:pt x="289" y="212"/>
                  <a:pt x="289" y="212"/>
                </a:cubicBezTo>
                <a:cubicBezTo>
                  <a:pt x="289" y="3140"/>
                  <a:pt x="289" y="3140"/>
                  <a:pt x="289" y="3140"/>
                </a:cubicBezTo>
                <a:cubicBezTo>
                  <a:pt x="289" y="3159"/>
                  <a:pt x="270" y="3198"/>
                  <a:pt x="231" y="3198"/>
                </a:cubicBezTo>
                <a:close/>
                <a:moveTo>
                  <a:pt x="231" y="3198"/>
                </a:moveTo>
                <a:lnTo>
                  <a:pt x="231" y="319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p20"/>
          <p:cNvSpPr/>
          <p:nvPr/>
        </p:nvSpPr>
        <p:spPr>
          <a:xfrm>
            <a:off x="4049439" y="9603000"/>
            <a:ext cx="284470" cy="1750781"/>
          </a:xfrm>
          <a:custGeom>
            <a:rect b="b" l="l" r="r" t="t"/>
            <a:pathLst>
              <a:path extrusionOk="0" h="2987" w="483">
                <a:moveTo>
                  <a:pt x="251" y="2986"/>
                </a:moveTo>
                <a:lnTo>
                  <a:pt x="251" y="2986"/>
                </a:lnTo>
                <a:cubicBezTo>
                  <a:pt x="212" y="2986"/>
                  <a:pt x="193" y="2967"/>
                  <a:pt x="193" y="2928"/>
                </a:cubicBezTo>
                <a:cubicBezTo>
                  <a:pt x="193" y="212"/>
                  <a:pt x="193" y="212"/>
                  <a:pt x="193" y="212"/>
                </a:cubicBezTo>
                <a:cubicBezTo>
                  <a:pt x="116" y="289"/>
                  <a:pt x="116" y="289"/>
                  <a:pt x="116" y="289"/>
                </a:cubicBezTo>
                <a:cubicBezTo>
                  <a:pt x="96" y="308"/>
                  <a:pt x="58" y="308"/>
                  <a:pt x="38" y="289"/>
                </a:cubicBezTo>
                <a:cubicBezTo>
                  <a:pt x="0" y="270"/>
                  <a:pt x="0" y="231"/>
                  <a:pt x="38" y="212"/>
                </a:cubicBezTo>
                <a:cubicBezTo>
                  <a:pt x="212" y="38"/>
                  <a:pt x="212" y="38"/>
                  <a:pt x="212" y="38"/>
                </a:cubicBezTo>
                <a:cubicBezTo>
                  <a:pt x="231" y="0"/>
                  <a:pt x="270" y="0"/>
                  <a:pt x="289" y="38"/>
                </a:cubicBezTo>
                <a:cubicBezTo>
                  <a:pt x="463" y="212"/>
                  <a:pt x="463" y="212"/>
                  <a:pt x="463" y="212"/>
                </a:cubicBezTo>
                <a:cubicBezTo>
                  <a:pt x="482" y="231"/>
                  <a:pt x="482" y="270"/>
                  <a:pt x="463" y="289"/>
                </a:cubicBezTo>
                <a:cubicBezTo>
                  <a:pt x="443" y="308"/>
                  <a:pt x="405" y="308"/>
                  <a:pt x="386" y="289"/>
                </a:cubicBezTo>
                <a:cubicBezTo>
                  <a:pt x="308" y="212"/>
                  <a:pt x="308" y="212"/>
                  <a:pt x="308" y="212"/>
                </a:cubicBezTo>
                <a:cubicBezTo>
                  <a:pt x="308" y="2928"/>
                  <a:pt x="308" y="2928"/>
                  <a:pt x="308" y="2928"/>
                </a:cubicBezTo>
                <a:cubicBezTo>
                  <a:pt x="308" y="2967"/>
                  <a:pt x="289" y="2986"/>
                  <a:pt x="251" y="2986"/>
                </a:cubicBezTo>
                <a:close/>
                <a:moveTo>
                  <a:pt x="251" y="2986"/>
                </a:moveTo>
                <a:lnTo>
                  <a:pt x="251" y="298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20"/>
          <p:cNvSpPr/>
          <p:nvPr/>
        </p:nvSpPr>
        <p:spPr>
          <a:xfrm>
            <a:off x="5471788" y="9603000"/>
            <a:ext cx="281885" cy="1874914"/>
          </a:xfrm>
          <a:custGeom>
            <a:rect b="b" l="l" r="r" t="t"/>
            <a:pathLst>
              <a:path extrusionOk="0" h="3199" w="482">
                <a:moveTo>
                  <a:pt x="173" y="3140"/>
                </a:moveTo>
                <a:lnTo>
                  <a:pt x="173" y="3140"/>
                </a:lnTo>
                <a:cubicBezTo>
                  <a:pt x="173" y="212"/>
                  <a:pt x="173" y="212"/>
                  <a:pt x="173" y="212"/>
                </a:cubicBezTo>
                <a:cubicBezTo>
                  <a:pt x="116" y="289"/>
                  <a:pt x="116" y="289"/>
                  <a:pt x="116" y="289"/>
                </a:cubicBezTo>
                <a:cubicBezTo>
                  <a:pt x="77" y="308"/>
                  <a:pt x="39" y="308"/>
                  <a:pt x="19" y="289"/>
                </a:cubicBezTo>
                <a:cubicBezTo>
                  <a:pt x="0" y="270"/>
                  <a:pt x="0" y="231"/>
                  <a:pt x="19" y="212"/>
                </a:cubicBezTo>
                <a:cubicBezTo>
                  <a:pt x="193" y="38"/>
                  <a:pt x="193" y="38"/>
                  <a:pt x="193" y="38"/>
                </a:cubicBezTo>
                <a:cubicBezTo>
                  <a:pt x="212" y="0"/>
                  <a:pt x="250" y="0"/>
                  <a:pt x="289" y="38"/>
                </a:cubicBezTo>
                <a:cubicBezTo>
                  <a:pt x="462" y="212"/>
                  <a:pt x="462" y="212"/>
                  <a:pt x="462" y="212"/>
                </a:cubicBezTo>
                <a:cubicBezTo>
                  <a:pt x="481" y="231"/>
                  <a:pt x="481" y="270"/>
                  <a:pt x="462" y="289"/>
                </a:cubicBezTo>
                <a:cubicBezTo>
                  <a:pt x="443" y="308"/>
                  <a:pt x="404" y="308"/>
                  <a:pt x="366" y="289"/>
                </a:cubicBezTo>
                <a:cubicBezTo>
                  <a:pt x="308" y="212"/>
                  <a:pt x="308" y="212"/>
                  <a:pt x="308" y="212"/>
                </a:cubicBezTo>
                <a:cubicBezTo>
                  <a:pt x="308" y="3140"/>
                  <a:pt x="308" y="3140"/>
                  <a:pt x="308" y="3140"/>
                </a:cubicBezTo>
                <a:cubicBezTo>
                  <a:pt x="308" y="3159"/>
                  <a:pt x="270" y="3198"/>
                  <a:pt x="231" y="3198"/>
                </a:cubicBezTo>
                <a:cubicBezTo>
                  <a:pt x="212" y="3198"/>
                  <a:pt x="173" y="3159"/>
                  <a:pt x="173" y="3140"/>
                </a:cubicBezTo>
                <a:close/>
                <a:moveTo>
                  <a:pt x="173" y="3140"/>
                </a:moveTo>
                <a:lnTo>
                  <a:pt x="173" y="314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p20"/>
          <p:cNvSpPr/>
          <p:nvPr/>
        </p:nvSpPr>
        <p:spPr>
          <a:xfrm>
            <a:off x="4760615" y="9603000"/>
            <a:ext cx="284470" cy="1750781"/>
          </a:xfrm>
          <a:custGeom>
            <a:rect b="b" l="l" r="r" t="t"/>
            <a:pathLst>
              <a:path extrusionOk="0" h="2987" w="483">
                <a:moveTo>
                  <a:pt x="193" y="2928"/>
                </a:moveTo>
                <a:lnTo>
                  <a:pt x="193" y="2928"/>
                </a:lnTo>
                <a:cubicBezTo>
                  <a:pt x="193" y="212"/>
                  <a:pt x="193" y="212"/>
                  <a:pt x="193" y="212"/>
                </a:cubicBezTo>
                <a:cubicBezTo>
                  <a:pt x="116" y="289"/>
                  <a:pt x="116" y="289"/>
                  <a:pt x="116" y="289"/>
                </a:cubicBezTo>
                <a:cubicBezTo>
                  <a:pt x="97" y="308"/>
                  <a:pt x="58" y="308"/>
                  <a:pt x="20" y="289"/>
                </a:cubicBezTo>
                <a:cubicBezTo>
                  <a:pt x="0" y="270"/>
                  <a:pt x="0" y="231"/>
                  <a:pt x="20" y="212"/>
                </a:cubicBezTo>
                <a:cubicBezTo>
                  <a:pt x="193" y="38"/>
                  <a:pt x="193" y="38"/>
                  <a:pt x="193" y="38"/>
                </a:cubicBezTo>
                <a:cubicBezTo>
                  <a:pt x="231" y="0"/>
                  <a:pt x="270" y="0"/>
                  <a:pt x="289" y="38"/>
                </a:cubicBezTo>
                <a:cubicBezTo>
                  <a:pt x="463" y="212"/>
                  <a:pt x="463" y="212"/>
                  <a:pt x="463" y="212"/>
                </a:cubicBezTo>
                <a:cubicBezTo>
                  <a:pt x="482" y="231"/>
                  <a:pt x="482" y="270"/>
                  <a:pt x="463" y="289"/>
                </a:cubicBezTo>
                <a:cubicBezTo>
                  <a:pt x="444" y="308"/>
                  <a:pt x="405" y="308"/>
                  <a:pt x="386" y="289"/>
                </a:cubicBezTo>
                <a:cubicBezTo>
                  <a:pt x="309" y="212"/>
                  <a:pt x="309" y="212"/>
                  <a:pt x="309" y="212"/>
                </a:cubicBezTo>
                <a:cubicBezTo>
                  <a:pt x="309" y="2928"/>
                  <a:pt x="309" y="2928"/>
                  <a:pt x="309" y="2928"/>
                </a:cubicBezTo>
                <a:cubicBezTo>
                  <a:pt x="309" y="2967"/>
                  <a:pt x="270" y="2986"/>
                  <a:pt x="251" y="2986"/>
                </a:cubicBezTo>
                <a:cubicBezTo>
                  <a:pt x="212" y="2986"/>
                  <a:pt x="193" y="2967"/>
                  <a:pt x="193" y="2928"/>
                </a:cubicBezTo>
                <a:close/>
                <a:moveTo>
                  <a:pt x="193" y="2928"/>
                </a:moveTo>
                <a:lnTo>
                  <a:pt x="193" y="292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Google Shape;685;p20"/>
          <p:cNvSpPr/>
          <p:nvPr/>
        </p:nvSpPr>
        <p:spPr>
          <a:xfrm>
            <a:off x="3556072" y="4085243"/>
            <a:ext cx="1369658" cy="1461788"/>
          </a:xfrm>
          <a:custGeom>
            <a:rect b="b" l="l" r="r" t="t"/>
            <a:pathLst>
              <a:path extrusionOk="0" h="2101" w="1966">
                <a:moveTo>
                  <a:pt x="1965" y="1233"/>
                </a:moveTo>
                <a:lnTo>
                  <a:pt x="1965" y="1233"/>
                </a:lnTo>
                <a:cubicBezTo>
                  <a:pt x="1965" y="656"/>
                  <a:pt x="1599" y="154"/>
                  <a:pt x="1483" y="19"/>
                </a:cubicBezTo>
                <a:cubicBezTo>
                  <a:pt x="1464" y="0"/>
                  <a:pt x="1445" y="0"/>
                  <a:pt x="1406" y="0"/>
                </a:cubicBezTo>
                <a:cubicBezTo>
                  <a:pt x="463" y="0"/>
                  <a:pt x="463" y="0"/>
                  <a:pt x="463" y="0"/>
                </a:cubicBezTo>
                <a:cubicBezTo>
                  <a:pt x="424" y="0"/>
                  <a:pt x="405" y="0"/>
                  <a:pt x="386" y="19"/>
                </a:cubicBezTo>
                <a:cubicBezTo>
                  <a:pt x="347" y="58"/>
                  <a:pt x="309" y="116"/>
                  <a:pt x="251" y="193"/>
                </a:cubicBezTo>
                <a:cubicBezTo>
                  <a:pt x="135" y="424"/>
                  <a:pt x="0" y="752"/>
                  <a:pt x="0" y="1118"/>
                </a:cubicBezTo>
                <a:cubicBezTo>
                  <a:pt x="0" y="1522"/>
                  <a:pt x="174" y="1888"/>
                  <a:pt x="597" y="2100"/>
                </a:cubicBezTo>
                <a:lnTo>
                  <a:pt x="1561" y="2042"/>
                </a:lnTo>
                <a:cubicBezTo>
                  <a:pt x="1618" y="2003"/>
                  <a:pt x="1676" y="1946"/>
                  <a:pt x="1734" y="1907"/>
                </a:cubicBezTo>
                <a:cubicBezTo>
                  <a:pt x="1830" y="1792"/>
                  <a:pt x="1888" y="1657"/>
                  <a:pt x="1927" y="1503"/>
                </a:cubicBezTo>
                <a:cubicBezTo>
                  <a:pt x="1965" y="1426"/>
                  <a:pt x="1965" y="1330"/>
                  <a:pt x="1965" y="1233"/>
                </a:cubicBezTo>
                <a:close/>
                <a:moveTo>
                  <a:pt x="1965" y="1233"/>
                </a:moveTo>
                <a:lnTo>
                  <a:pt x="1965" y="1233"/>
                </a:lnTo>
                <a:close/>
              </a:path>
            </a:pathLst>
          </a:custGeom>
          <a:solidFill>
            <a:srgbClr val="FAE2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p20"/>
          <p:cNvSpPr/>
          <p:nvPr/>
        </p:nvSpPr>
        <p:spPr>
          <a:xfrm>
            <a:off x="3488511" y="4220366"/>
            <a:ext cx="1274457" cy="1449504"/>
          </a:xfrm>
          <a:custGeom>
            <a:rect b="b" l="l" r="r" t="t"/>
            <a:pathLst>
              <a:path extrusionOk="0" h="2081" w="1831">
                <a:moveTo>
                  <a:pt x="1425" y="1656"/>
                </a:moveTo>
                <a:lnTo>
                  <a:pt x="1425" y="1656"/>
                </a:lnTo>
                <a:cubicBezTo>
                  <a:pt x="1271" y="1541"/>
                  <a:pt x="1136" y="1579"/>
                  <a:pt x="1098" y="1637"/>
                </a:cubicBezTo>
                <a:cubicBezTo>
                  <a:pt x="1040" y="1714"/>
                  <a:pt x="1059" y="1791"/>
                  <a:pt x="1117" y="1830"/>
                </a:cubicBezTo>
                <a:cubicBezTo>
                  <a:pt x="1059" y="1791"/>
                  <a:pt x="1059" y="1791"/>
                  <a:pt x="1059" y="1791"/>
                </a:cubicBezTo>
                <a:cubicBezTo>
                  <a:pt x="905" y="1676"/>
                  <a:pt x="790" y="1695"/>
                  <a:pt x="732" y="1772"/>
                </a:cubicBezTo>
                <a:cubicBezTo>
                  <a:pt x="713" y="1791"/>
                  <a:pt x="713" y="1810"/>
                  <a:pt x="693" y="1849"/>
                </a:cubicBezTo>
                <a:cubicBezTo>
                  <a:pt x="366" y="1676"/>
                  <a:pt x="116" y="1329"/>
                  <a:pt x="116" y="925"/>
                </a:cubicBezTo>
                <a:cubicBezTo>
                  <a:pt x="116" y="559"/>
                  <a:pt x="231" y="231"/>
                  <a:pt x="347" y="0"/>
                </a:cubicBezTo>
                <a:cubicBezTo>
                  <a:pt x="193" y="231"/>
                  <a:pt x="0" y="617"/>
                  <a:pt x="0" y="1040"/>
                </a:cubicBezTo>
                <a:cubicBezTo>
                  <a:pt x="0" y="1618"/>
                  <a:pt x="462" y="2080"/>
                  <a:pt x="1021" y="2080"/>
                </a:cubicBezTo>
                <a:cubicBezTo>
                  <a:pt x="1348" y="2080"/>
                  <a:pt x="1637" y="1945"/>
                  <a:pt x="1830" y="1714"/>
                </a:cubicBezTo>
                <a:cubicBezTo>
                  <a:pt x="1772" y="1753"/>
                  <a:pt x="1714" y="1791"/>
                  <a:pt x="1657" y="1830"/>
                </a:cubicBezTo>
                <a:cubicBezTo>
                  <a:pt x="1657" y="1830"/>
                  <a:pt x="1522" y="1733"/>
                  <a:pt x="1425" y="1656"/>
                </a:cubicBezTo>
                <a:close/>
                <a:moveTo>
                  <a:pt x="1425" y="1656"/>
                </a:moveTo>
                <a:lnTo>
                  <a:pt x="1425" y="1656"/>
                </a:lnTo>
                <a:close/>
              </a:path>
            </a:pathLst>
          </a:custGeom>
          <a:solidFill>
            <a:srgbClr val="F1AB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20"/>
          <p:cNvSpPr/>
          <p:nvPr/>
        </p:nvSpPr>
        <p:spPr>
          <a:xfrm>
            <a:off x="3783325" y="4905194"/>
            <a:ext cx="457575" cy="469861"/>
          </a:xfrm>
          <a:custGeom>
            <a:rect b="b" l="l" r="r" t="t"/>
            <a:pathLst>
              <a:path extrusionOk="0" h="674" w="655">
                <a:moveTo>
                  <a:pt x="654" y="346"/>
                </a:moveTo>
                <a:lnTo>
                  <a:pt x="654" y="346"/>
                </a:lnTo>
                <a:cubicBezTo>
                  <a:pt x="654" y="519"/>
                  <a:pt x="520" y="673"/>
                  <a:pt x="327" y="673"/>
                </a:cubicBezTo>
                <a:cubicBezTo>
                  <a:pt x="154" y="673"/>
                  <a:pt x="0" y="519"/>
                  <a:pt x="0" y="346"/>
                </a:cubicBezTo>
                <a:cubicBezTo>
                  <a:pt x="0" y="154"/>
                  <a:pt x="154" y="0"/>
                  <a:pt x="327" y="0"/>
                </a:cubicBezTo>
                <a:cubicBezTo>
                  <a:pt x="423" y="0"/>
                  <a:pt x="500" y="38"/>
                  <a:pt x="558" y="96"/>
                </a:cubicBezTo>
                <a:cubicBezTo>
                  <a:pt x="616" y="173"/>
                  <a:pt x="654" y="250"/>
                  <a:pt x="654" y="346"/>
                </a:cubicBezTo>
                <a:close/>
                <a:moveTo>
                  <a:pt x="654" y="346"/>
                </a:moveTo>
                <a:lnTo>
                  <a:pt x="654" y="346"/>
                </a:lnTo>
                <a:close/>
              </a:path>
            </a:pathLst>
          </a:custGeom>
          <a:solidFill>
            <a:srgbClr val="F1AB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Google Shape;688;p20"/>
          <p:cNvSpPr/>
          <p:nvPr/>
        </p:nvSpPr>
        <p:spPr>
          <a:xfrm>
            <a:off x="3903093" y="5024964"/>
            <a:ext cx="214969" cy="227253"/>
          </a:xfrm>
          <a:custGeom>
            <a:rect b="b" l="l" r="r" t="t"/>
            <a:pathLst>
              <a:path extrusionOk="0" h="328" w="309">
                <a:moveTo>
                  <a:pt x="212" y="250"/>
                </a:moveTo>
                <a:lnTo>
                  <a:pt x="212" y="250"/>
                </a:lnTo>
                <a:cubicBezTo>
                  <a:pt x="135" y="250"/>
                  <a:pt x="77" y="192"/>
                  <a:pt x="77" y="115"/>
                </a:cubicBezTo>
                <a:cubicBezTo>
                  <a:pt x="77" y="58"/>
                  <a:pt x="96" y="19"/>
                  <a:pt x="135" y="0"/>
                </a:cubicBezTo>
                <a:cubicBezTo>
                  <a:pt x="58" y="19"/>
                  <a:pt x="0" y="77"/>
                  <a:pt x="0" y="154"/>
                </a:cubicBezTo>
                <a:cubicBezTo>
                  <a:pt x="0" y="250"/>
                  <a:pt x="58" y="327"/>
                  <a:pt x="154" y="327"/>
                </a:cubicBezTo>
                <a:cubicBezTo>
                  <a:pt x="231" y="327"/>
                  <a:pt x="308" y="269"/>
                  <a:pt x="308" y="192"/>
                </a:cubicBezTo>
                <a:cubicBezTo>
                  <a:pt x="289" y="212"/>
                  <a:pt x="250" y="250"/>
                  <a:pt x="212" y="250"/>
                </a:cubicBezTo>
                <a:close/>
                <a:moveTo>
                  <a:pt x="212" y="250"/>
                </a:moveTo>
                <a:lnTo>
                  <a:pt x="212" y="2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Google Shape;689;p20"/>
          <p:cNvSpPr/>
          <p:nvPr/>
        </p:nvSpPr>
        <p:spPr>
          <a:xfrm>
            <a:off x="4022862" y="5239932"/>
            <a:ext cx="1676756" cy="1127050"/>
          </a:xfrm>
          <a:custGeom>
            <a:rect b="b" l="l" r="r" t="t"/>
            <a:pathLst>
              <a:path extrusionOk="0" h="1619" w="2409">
                <a:moveTo>
                  <a:pt x="2215" y="809"/>
                </a:moveTo>
                <a:lnTo>
                  <a:pt x="2215" y="809"/>
                </a:lnTo>
                <a:cubicBezTo>
                  <a:pt x="2158" y="771"/>
                  <a:pt x="2100" y="713"/>
                  <a:pt x="2061" y="655"/>
                </a:cubicBezTo>
                <a:cubicBezTo>
                  <a:pt x="2023" y="616"/>
                  <a:pt x="1965" y="559"/>
                  <a:pt x="1926" y="501"/>
                </a:cubicBezTo>
                <a:cubicBezTo>
                  <a:pt x="1830" y="385"/>
                  <a:pt x="1753" y="250"/>
                  <a:pt x="1734" y="154"/>
                </a:cubicBezTo>
                <a:cubicBezTo>
                  <a:pt x="1715" y="77"/>
                  <a:pt x="1657" y="38"/>
                  <a:pt x="1599" y="38"/>
                </a:cubicBezTo>
                <a:cubicBezTo>
                  <a:pt x="1541" y="38"/>
                  <a:pt x="1657" y="771"/>
                  <a:pt x="1657" y="771"/>
                </a:cubicBezTo>
                <a:cubicBezTo>
                  <a:pt x="1657" y="771"/>
                  <a:pt x="1561" y="713"/>
                  <a:pt x="1484" y="636"/>
                </a:cubicBezTo>
                <a:cubicBezTo>
                  <a:pt x="1349" y="539"/>
                  <a:pt x="848" y="173"/>
                  <a:pt x="752" y="96"/>
                </a:cubicBezTo>
                <a:cubicBezTo>
                  <a:pt x="636" y="0"/>
                  <a:pt x="540" y="0"/>
                  <a:pt x="462" y="38"/>
                </a:cubicBezTo>
                <a:cubicBezTo>
                  <a:pt x="443" y="38"/>
                  <a:pt x="443" y="269"/>
                  <a:pt x="443" y="269"/>
                </a:cubicBezTo>
                <a:cubicBezTo>
                  <a:pt x="443" y="269"/>
                  <a:pt x="424" y="250"/>
                  <a:pt x="385" y="231"/>
                </a:cubicBezTo>
                <a:cubicBezTo>
                  <a:pt x="270" y="135"/>
                  <a:pt x="174" y="135"/>
                  <a:pt x="116" y="173"/>
                </a:cubicBezTo>
                <a:cubicBezTo>
                  <a:pt x="58" y="192"/>
                  <a:pt x="231" y="443"/>
                  <a:pt x="308" y="539"/>
                </a:cubicBezTo>
                <a:cubicBezTo>
                  <a:pt x="212" y="501"/>
                  <a:pt x="135" y="501"/>
                  <a:pt x="97" y="520"/>
                </a:cubicBezTo>
                <a:cubicBezTo>
                  <a:pt x="58" y="539"/>
                  <a:pt x="0" y="674"/>
                  <a:pt x="540" y="1117"/>
                </a:cubicBezTo>
                <a:cubicBezTo>
                  <a:pt x="520" y="1233"/>
                  <a:pt x="559" y="1483"/>
                  <a:pt x="925" y="1618"/>
                </a:cubicBezTo>
                <a:cubicBezTo>
                  <a:pt x="2408" y="1618"/>
                  <a:pt x="2408" y="1618"/>
                  <a:pt x="2408" y="1618"/>
                </a:cubicBezTo>
                <a:cubicBezTo>
                  <a:pt x="2408" y="1137"/>
                  <a:pt x="2350" y="925"/>
                  <a:pt x="2215" y="809"/>
                </a:cubicBezTo>
                <a:close/>
                <a:moveTo>
                  <a:pt x="2215" y="809"/>
                </a:moveTo>
                <a:lnTo>
                  <a:pt x="2215" y="809"/>
                </a:lnTo>
                <a:close/>
              </a:path>
            </a:pathLst>
          </a:custGeom>
          <a:solidFill>
            <a:srgbClr val="CFDD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20"/>
          <p:cNvSpPr/>
          <p:nvPr/>
        </p:nvSpPr>
        <p:spPr>
          <a:xfrm>
            <a:off x="5030144" y="5267570"/>
            <a:ext cx="390014" cy="672546"/>
          </a:xfrm>
          <a:custGeom>
            <a:rect b="b" l="l" r="r" t="t"/>
            <a:pathLst>
              <a:path extrusionOk="0" h="965" w="559">
                <a:moveTo>
                  <a:pt x="539" y="868"/>
                </a:moveTo>
                <a:lnTo>
                  <a:pt x="539" y="868"/>
                </a:lnTo>
                <a:cubicBezTo>
                  <a:pt x="231" y="521"/>
                  <a:pt x="116" y="289"/>
                  <a:pt x="154" y="0"/>
                </a:cubicBezTo>
                <a:cubicBezTo>
                  <a:pt x="77" y="0"/>
                  <a:pt x="0" y="77"/>
                  <a:pt x="0" y="193"/>
                </a:cubicBezTo>
                <a:cubicBezTo>
                  <a:pt x="0" y="463"/>
                  <a:pt x="96" y="655"/>
                  <a:pt x="212" y="733"/>
                </a:cubicBezTo>
                <a:cubicBezTo>
                  <a:pt x="481" y="925"/>
                  <a:pt x="481" y="925"/>
                  <a:pt x="481" y="925"/>
                </a:cubicBezTo>
                <a:cubicBezTo>
                  <a:pt x="520" y="964"/>
                  <a:pt x="558" y="906"/>
                  <a:pt x="539" y="868"/>
                </a:cubicBezTo>
                <a:close/>
                <a:moveTo>
                  <a:pt x="539" y="868"/>
                </a:moveTo>
                <a:lnTo>
                  <a:pt x="539" y="868"/>
                </a:lnTo>
                <a:close/>
              </a:path>
            </a:pathLst>
          </a:custGeom>
          <a:solidFill>
            <a:srgbClr val="B7CD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20"/>
          <p:cNvSpPr/>
          <p:nvPr/>
        </p:nvSpPr>
        <p:spPr>
          <a:xfrm>
            <a:off x="4277752" y="5267570"/>
            <a:ext cx="604984" cy="525139"/>
          </a:xfrm>
          <a:custGeom>
            <a:rect b="b" l="l" r="r" t="t"/>
            <a:pathLst>
              <a:path extrusionOk="0" h="753" w="868">
                <a:moveTo>
                  <a:pt x="77" y="231"/>
                </a:moveTo>
                <a:lnTo>
                  <a:pt x="77" y="231"/>
                </a:lnTo>
                <a:cubicBezTo>
                  <a:pt x="135" y="270"/>
                  <a:pt x="559" y="598"/>
                  <a:pt x="752" y="733"/>
                </a:cubicBezTo>
                <a:cubicBezTo>
                  <a:pt x="771" y="752"/>
                  <a:pt x="829" y="752"/>
                  <a:pt x="848" y="713"/>
                </a:cubicBezTo>
                <a:cubicBezTo>
                  <a:pt x="867" y="694"/>
                  <a:pt x="867" y="655"/>
                  <a:pt x="829" y="636"/>
                </a:cubicBezTo>
                <a:cubicBezTo>
                  <a:pt x="636" y="482"/>
                  <a:pt x="212" y="174"/>
                  <a:pt x="154" y="135"/>
                </a:cubicBezTo>
                <a:cubicBezTo>
                  <a:pt x="116" y="97"/>
                  <a:pt x="96" y="39"/>
                  <a:pt x="116" y="0"/>
                </a:cubicBezTo>
                <a:cubicBezTo>
                  <a:pt x="77" y="0"/>
                  <a:pt x="77" y="20"/>
                  <a:pt x="58" y="39"/>
                </a:cubicBezTo>
                <a:cubicBezTo>
                  <a:pt x="0" y="97"/>
                  <a:pt x="19" y="193"/>
                  <a:pt x="77" y="231"/>
                </a:cubicBezTo>
                <a:close/>
                <a:moveTo>
                  <a:pt x="77" y="231"/>
                </a:moveTo>
                <a:lnTo>
                  <a:pt x="77" y="231"/>
                </a:lnTo>
                <a:close/>
              </a:path>
            </a:pathLst>
          </a:custGeom>
          <a:solidFill>
            <a:srgbClr val="B7CD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Google Shape;692;p20"/>
          <p:cNvSpPr/>
          <p:nvPr/>
        </p:nvSpPr>
        <p:spPr>
          <a:xfrm>
            <a:off x="4010578" y="5602308"/>
            <a:ext cx="604982" cy="537421"/>
          </a:xfrm>
          <a:custGeom>
            <a:rect b="b" l="l" r="r" t="t"/>
            <a:pathLst>
              <a:path extrusionOk="0" h="772" w="868">
                <a:moveTo>
                  <a:pt x="77" y="251"/>
                </a:moveTo>
                <a:lnTo>
                  <a:pt x="77" y="251"/>
                </a:lnTo>
                <a:cubicBezTo>
                  <a:pt x="135" y="289"/>
                  <a:pt x="559" y="597"/>
                  <a:pt x="751" y="751"/>
                </a:cubicBezTo>
                <a:cubicBezTo>
                  <a:pt x="771" y="771"/>
                  <a:pt x="828" y="751"/>
                  <a:pt x="848" y="732"/>
                </a:cubicBezTo>
                <a:cubicBezTo>
                  <a:pt x="867" y="694"/>
                  <a:pt x="867" y="655"/>
                  <a:pt x="828" y="636"/>
                </a:cubicBezTo>
                <a:cubicBezTo>
                  <a:pt x="636" y="501"/>
                  <a:pt x="212" y="173"/>
                  <a:pt x="154" y="135"/>
                </a:cubicBezTo>
                <a:cubicBezTo>
                  <a:pt x="116" y="96"/>
                  <a:pt x="96" y="58"/>
                  <a:pt x="116" y="0"/>
                </a:cubicBezTo>
                <a:cubicBezTo>
                  <a:pt x="77" y="19"/>
                  <a:pt x="58" y="19"/>
                  <a:pt x="58" y="39"/>
                </a:cubicBezTo>
                <a:cubicBezTo>
                  <a:pt x="0" y="116"/>
                  <a:pt x="19" y="193"/>
                  <a:pt x="77" y="251"/>
                </a:cubicBezTo>
                <a:close/>
                <a:moveTo>
                  <a:pt x="77" y="251"/>
                </a:moveTo>
                <a:lnTo>
                  <a:pt x="77" y="251"/>
                </a:lnTo>
                <a:close/>
              </a:path>
            </a:pathLst>
          </a:custGeom>
          <a:solidFill>
            <a:srgbClr val="B7CD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20"/>
          <p:cNvSpPr/>
          <p:nvPr/>
        </p:nvSpPr>
        <p:spPr>
          <a:xfrm>
            <a:off x="4022862" y="5359700"/>
            <a:ext cx="724752" cy="617268"/>
          </a:xfrm>
          <a:custGeom>
            <a:rect b="b" l="l" r="r" t="t"/>
            <a:pathLst>
              <a:path extrusionOk="0" h="887" w="1042">
                <a:moveTo>
                  <a:pt x="77" y="231"/>
                </a:moveTo>
                <a:lnTo>
                  <a:pt x="77" y="231"/>
                </a:lnTo>
                <a:cubicBezTo>
                  <a:pt x="135" y="270"/>
                  <a:pt x="732" y="713"/>
                  <a:pt x="925" y="848"/>
                </a:cubicBezTo>
                <a:cubicBezTo>
                  <a:pt x="944" y="886"/>
                  <a:pt x="1002" y="867"/>
                  <a:pt x="1022" y="848"/>
                </a:cubicBezTo>
                <a:cubicBezTo>
                  <a:pt x="1041" y="810"/>
                  <a:pt x="1041" y="771"/>
                  <a:pt x="1002" y="752"/>
                </a:cubicBezTo>
                <a:cubicBezTo>
                  <a:pt x="809" y="617"/>
                  <a:pt x="212" y="173"/>
                  <a:pt x="174" y="116"/>
                </a:cubicBezTo>
                <a:cubicBezTo>
                  <a:pt x="116" y="96"/>
                  <a:pt x="97" y="39"/>
                  <a:pt x="116" y="0"/>
                </a:cubicBezTo>
                <a:cubicBezTo>
                  <a:pt x="97" y="0"/>
                  <a:pt x="77" y="19"/>
                  <a:pt x="58" y="39"/>
                </a:cubicBezTo>
                <a:cubicBezTo>
                  <a:pt x="0" y="96"/>
                  <a:pt x="20" y="193"/>
                  <a:pt x="77" y="231"/>
                </a:cubicBezTo>
                <a:close/>
                <a:moveTo>
                  <a:pt x="77" y="231"/>
                </a:moveTo>
                <a:lnTo>
                  <a:pt x="77" y="231"/>
                </a:lnTo>
                <a:close/>
              </a:path>
            </a:pathLst>
          </a:custGeom>
          <a:solidFill>
            <a:srgbClr val="B7CD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p20"/>
          <p:cNvSpPr/>
          <p:nvPr/>
        </p:nvSpPr>
        <p:spPr>
          <a:xfrm>
            <a:off x="4360670" y="6016890"/>
            <a:ext cx="310168" cy="350092"/>
          </a:xfrm>
          <a:custGeom>
            <a:rect b="b" l="l" r="r" t="t"/>
            <a:pathLst>
              <a:path extrusionOk="0" h="502" w="444">
                <a:moveTo>
                  <a:pt x="443" y="501"/>
                </a:moveTo>
                <a:lnTo>
                  <a:pt x="443" y="501"/>
                </a:lnTo>
                <a:cubicBezTo>
                  <a:pt x="250" y="328"/>
                  <a:pt x="58" y="193"/>
                  <a:pt x="58" y="0"/>
                </a:cubicBezTo>
                <a:cubicBezTo>
                  <a:pt x="0" y="193"/>
                  <a:pt x="38" y="328"/>
                  <a:pt x="250" y="501"/>
                </a:cubicBezTo>
                <a:lnTo>
                  <a:pt x="443" y="501"/>
                </a:lnTo>
                <a:close/>
                <a:moveTo>
                  <a:pt x="443" y="501"/>
                </a:moveTo>
                <a:lnTo>
                  <a:pt x="443" y="501"/>
                </a:lnTo>
                <a:close/>
              </a:path>
            </a:pathLst>
          </a:custGeom>
          <a:solidFill>
            <a:srgbClr val="B7CD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20"/>
          <p:cNvSpPr txBox="1"/>
          <p:nvPr/>
        </p:nvSpPr>
        <p:spPr>
          <a:xfrm>
            <a:off x="7204869" y="4757315"/>
            <a:ext cx="581200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To get your company’s name out there, you need to make sure. To get your company’s name out there, you need to make sure.</a:t>
            </a:r>
            <a:endParaRPr/>
          </a:p>
        </p:txBody>
      </p:sp>
      <p:sp>
        <p:nvSpPr>
          <p:cNvPr id="696" name="Google Shape;696;p20"/>
          <p:cNvSpPr/>
          <p:nvPr/>
        </p:nvSpPr>
        <p:spPr>
          <a:xfrm>
            <a:off x="5936740" y="4711149"/>
            <a:ext cx="110138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accent1"/>
                </a:solidFill>
                <a:latin typeface="Roboto Medium"/>
                <a:ea typeface="Roboto Medium"/>
                <a:cs typeface="Roboto Medium"/>
                <a:sym typeface="Roboto Medium"/>
              </a:rPr>
              <a:t>01</a:t>
            </a:r>
            <a:endParaRPr sz="5400">
              <a:solidFill>
                <a:schemeClr val="accen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97" name="Google Shape;697;p20"/>
          <p:cNvSpPr txBox="1"/>
          <p:nvPr/>
        </p:nvSpPr>
        <p:spPr>
          <a:xfrm>
            <a:off x="7204869" y="7397991"/>
            <a:ext cx="581200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To get your company’s name out there, you need to make sure. To get your company’s name out there, you need to make sure.</a:t>
            </a:r>
            <a:endParaRPr/>
          </a:p>
        </p:txBody>
      </p:sp>
      <p:sp>
        <p:nvSpPr>
          <p:cNvPr id="698" name="Google Shape;698;p20"/>
          <p:cNvSpPr/>
          <p:nvPr/>
        </p:nvSpPr>
        <p:spPr>
          <a:xfrm>
            <a:off x="5936740" y="7351825"/>
            <a:ext cx="110138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accent3"/>
                </a:solidFill>
                <a:latin typeface="Roboto Medium"/>
                <a:ea typeface="Roboto Medium"/>
                <a:cs typeface="Roboto Medium"/>
                <a:sym typeface="Roboto Medium"/>
              </a:rPr>
              <a:t>02</a:t>
            </a:r>
            <a:endParaRPr sz="5400">
              <a:solidFill>
                <a:schemeClr val="accent3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99" name="Google Shape;699;p20"/>
          <p:cNvSpPr txBox="1"/>
          <p:nvPr/>
        </p:nvSpPr>
        <p:spPr>
          <a:xfrm>
            <a:off x="7204869" y="9952121"/>
            <a:ext cx="581200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To get your company’s name out there, you need to make sure. To get your company’s name out there, you need to make sure.</a:t>
            </a:r>
            <a:endParaRPr/>
          </a:p>
        </p:txBody>
      </p:sp>
      <p:sp>
        <p:nvSpPr>
          <p:cNvPr id="700" name="Google Shape;700;p20"/>
          <p:cNvSpPr/>
          <p:nvPr/>
        </p:nvSpPr>
        <p:spPr>
          <a:xfrm>
            <a:off x="5936740" y="9950063"/>
            <a:ext cx="110138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accent4"/>
                </a:solidFill>
                <a:latin typeface="Roboto Medium"/>
                <a:ea typeface="Roboto Medium"/>
                <a:cs typeface="Roboto Medium"/>
                <a:sym typeface="Roboto Medium"/>
              </a:rPr>
              <a:t>03</a:t>
            </a:r>
            <a:endParaRPr sz="5400">
              <a:solidFill>
                <a:schemeClr val="accent4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3"/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65" name="Google Shape;65;p3"/>
            <p:cNvSpPr txBox="1"/>
            <p:nvPr/>
          </p:nvSpPr>
          <p:spPr>
            <a:xfrm>
              <a:off x="3709617" y="861425"/>
              <a:ext cx="1695849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80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Breast Cancer Day Infographics</a:t>
              </a:r>
              <a:endParaRPr/>
            </a:p>
          </p:txBody>
        </p:sp>
        <p:sp>
          <p:nvSpPr>
            <p:cNvPr id="66" name="Google Shape;66;p3"/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Marketing is the study and management of exchange relationships. Marketing is the business process of creating relationships with and satisfying customers.</a:t>
              </a:r>
              <a:endParaRPr/>
            </a:p>
          </p:txBody>
        </p:sp>
      </p:grpSp>
      <p:sp>
        <p:nvSpPr>
          <p:cNvPr id="67" name="Google Shape;67;p3"/>
          <p:cNvSpPr txBox="1"/>
          <p:nvPr/>
        </p:nvSpPr>
        <p:spPr>
          <a:xfrm>
            <a:off x="2049965" y="9763029"/>
            <a:ext cx="2874205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To get your company’s name out there, you need to make sure.</a:t>
            </a:r>
            <a:endParaRPr/>
          </a:p>
        </p:txBody>
      </p:sp>
      <p:sp>
        <p:nvSpPr>
          <p:cNvPr id="68" name="Google Shape;68;p3"/>
          <p:cNvSpPr/>
          <p:nvPr/>
        </p:nvSpPr>
        <p:spPr>
          <a:xfrm>
            <a:off x="1709298" y="9113961"/>
            <a:ext cx="367167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Skin Dimpling</a:t>
            </a:r>
            <a:endParaRPr sz="54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9" name="Google Shape;69;p3"/>
          <p:cNvSpPr txBox="1"/>
          <p:nvPr/>
        </p:nvSpPr>
        <p:spPr>
          <a:xfrm>
            <a:off x="7447875" y="5882296"/>
            <a:ext cx="2874205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To get your company’s name out there, you need to make sure.</a:t>
            </a: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6984292" y="5233228"/>
            <a:ext cx="380137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Nipple Discharge</a:t>
            </a:r>
            <a:endParaRPr sz="54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71" name="Google Shape;71;p3"/>
          <p:cNvCxnSpPr/>
          <p:nvPr/>
        </p:nvCxnSpPr>
        <p:spPr>
          <a:xfrm>
            <a:off x="6213058" y="4653493"/>
            <a:ext cx="0" cy="7145215"/>
          </a:xfrm>
          <a:prstGeom prst="straightConnector1">
            <a:avLst/>
          </a:prstGeom>
          <a:noFill/>
          <a:ln cap="flat" cmpd="sng" w="38100">
            <a:solidFill>
              <a:srgbClr val="7F7F7F">
                <a:alpha val="2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2" name="Google Shape;72;p3"/>
          <p:cNvCxnSpPr/>
          <p:nvPr/>
        </p:nvCxnSpPr>
        <p:spPr>
          <a:xfrm>
            <a:off x="11640465" y="4653493"/>
            <a:ext cx="0" cy="7145215"/>
          </a:xfrm>
          <a:prstGeom prst="straightConnector1">
            <a:avLst/>
          </a:prstGeom>
          <a:noFill/>
          <a:ln cap="flat" cmpd="sng" w="38100">
            <a:solidFill>
              <a:srgbClr val="7F7F7F">
                <a:alpha val="2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3" name="Google Shape;73;p3"/>
          <p:cNvCxnSpPr/>
          <p:nvPr/>
        </p:nvCxnSpPr>
        <p:spPr>
          <a:xfrm>
            <a:off x="17038373" y="4653493"/>
            <a:ext cx="0" cy="7145215"/>
          </a:xfrm>
          <a:prstGeom prst="straightConnector1">
            <a:avLst/>
          </a:prstGeom>
          <a:noFill/>
          <a:ln cap="flat" cmpd="sng" w="38100">
            <a:solidFill>
              <a:srgbClr val="7F7F7F">
                <a:alpha val="2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4" name="Google Shape;74;p3"/>
          <p:cNvSpPr txBox="1"/>
          <p:nvPr/>
        </p:nvSpPr>
        <p:spPr>
          <a:xfrm>
            <a:off x="12875281" y="9763029"/>
            <a:ext cx="2874205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To get your company’s name out there, you need to make sure.</a:t>
            </a:r>
            <a:endParaRPr/>
          </a:p>
        </p:txBody>
      </p:sp>
      <p:sp>
        <p:nvSpPr>
          <p:cNvPr id="75" name="Google Shape;75;p3"/>
          <p:cNvSpPr/>
          <p:nvPr/>
        </p:nvSpPr>
        <p:spPr>
          <a:xfrm>
            <a:off x="12424557" y="9113961"/>
            <a:ext cx="382972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Nipple Retraction</a:t>
            </a:r>
            <a:endParaRPr sz="54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76" name="Google Shape;76;p3"/>
          <p:cNvSpPr txBox="1"/>
          <p:nvPr/>
        </p:nvSpPr>
        <p:spPr>
          <a:xfrm>
            <a:off x="18273191" y="5882296"/>
            <a:ext cx="2874205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To get your company’s name out there, you need to make sure.</a:t>
            </a:r>
            <a:endParaRPr/>
          </a:p>
        </p:txBody>
      </p:sp>
      <p:sp>
        <p:nvSpPr>
          <p:cNvPr id="77" name="Google Shape;77;p3"/>
          <p:cNvSpPr/>
          <p:nvPr/>
        </p:nvSpPr>
        <p:spPr>
          <a:xfrm>
            <a:off x="18273191" y="5233228"/>
            <a:ext cx="29810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Breast Pain</a:t>
            </a:r>
            <a:endParaRPr sz="54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grpSp>
        <p:nvGrpSpPr>
          <p:cNvPr id="78" name="Google Shape;78;p3"/>
          <p:cNvGrpSpPr/>
          <p:nvPr/>
        </p:nvGrpSpPr>
        <p:grpSpPr>
          <a:xfrm>
            <a:off x="2292601" y="5271672"/>
            <a:ext cx="2495751" cy="2491288"/>
            <a:chOff x="2065338" y="4703763"/>
            <a:chExt cx="887412" cy="885825"/>
          </a:xfrm>
        </p:grpSpPr>
        <p:sp>
          <p:nvSpPr>
            <p:cNvPr id="79" name="Google Shape;79;p3"/>
            <p:cNvSpPr/>
            <p:nvPr/>
          </p:nvSpPr>
          <p:spPr>
            <a:xfrm>
              <a:off x="2065338" y="4703763"/>
              <a:ext cx="887412" cy="885825"/>
            </a:xfrm>
            <a:custGeom>
              <a:rect b="b" l="l" r="r" t="t"/>
              <a:pathLst>
                <a:path extrusionOk="0" h="2462" w="2463">
                  <a:moveTo>
                    <a:pt x="2308" y="636"/>
                  </a:moveTo>
                  <a:lnTo>
                    <a:pt x="2308" y="636"/>
                  </a:lnTo>
                  <a:cubicBezTo>
                    <a:pt x="2288" y="605"/>
                    <a:pt x="2288" y="605"/>
                    <a:pt x="2288" y="605"/>
                  </a:cubicBezTo>
                  <a:cubicBezTo>
                    <a:pt x="2267" y="605"/>
                    <a:pt x="2267" y="605"/>
                    <a:pt x="2267" y="605"/>
                  </a:cubicBezTo>
                  <a:cubicBezTo>
                    <a:pt x="2082" y="534"/>
                    <a:pt x="1929" y="380"/>
                    <a:pt x="1857" y="195"/>
                  </a:cubicBezTo>
                  <a:cubicBezTo>
                    <a:pt x="1846" y="164"/>
                    <a:pt x="1846" y="164"/>
                    <a:pt x="1846" y="164"/>
                  </a:cubicBezTo>
                  <a:cubicBezTo>
                    <a:pt x="1826" y="154"/>
                    <a:pt x="1826" y="154"/>
                    <a:pt x="1826" y="154"/>
                  </a:cubicBezTo>
                  <a:cubicBezTo>
                    <a:pt x="1652" y="51"/>
                    <a:pt x="1436" y="0"/>
                    <a:pt x="1231" y="0"/>
                  </a:cubicBezTo>
                  <a:cubicBezTo>
                    <a:pt x="903" y="0"/>
                    <a:pt x="595" y="134"/>
                    <a:pt x="359" y="359"/>
                  </a:cubicBezTo>
                  <a:cubicBezTo>
                    <a:pt x="134" y="595"/>
                    <a:pt x="0" y="903"/>
                    <a:pt x="0" y="1230"/>
                  </a:cubicBezTo>
                  <a:cubicBezTo>
                    <a:pt x="0" y="1558"/>
                    <a:pt x="134" y="1866"/>
                    <a:pt x="359" y="2102"/>
                  </a:cubicBezTo>
                  <a:cubicBezTo>
                    <a:pt x="595" y="2328"/>
                    <a:pt x="903" y="2461"/>
                    <a:pt x="1231" y="2461"/>
                  </a:cubicBezTo>
                  <a:cubicBezTo>
                    <a:pt x="1559" y="2461"/>
                    <a:pt x="1867" y="2328"/>
                    <a:pt x="2103" y="2102"/>
                  </a:cubicBezTo>
                  <a:cubicBezTo>
                    <a:pt x="2329" y="1866"/>
                    <a:pt x="2462" y="1558"/>
                    <a:pt x="2462" y="1230"/>
                  </a:cubicBezTo>
                  <a:cubicBezTo>
                    <a:pt x="2462" y="1025"/>
                    <a:pt x="2411" y="810"/>
                    <a:pt x="2308" y="636"/>
                  </a:cubicBezTo>
                  <a:close/>
                  <a:moveTo>
                    <a:pt x="1231" y="2317"/>
                  </a:moveTo>
                  <a:lnTo>
                    <a:pt x="1231" y="2317"/>
                  </a:lnTo>
                  <a:cubicBezTo>
                    <a:pt x="636" y="2317"/>
                    <a:pt x="144" y="1825"/>
                    <a:pt x="144" y="1230"/>
                  </a:cubicBezTo>
                  <a:cubicBezTo>
                    <a:pt x="144" y="636"/>
                    <a:pt x="636" y="144"/>
                    <a:pt x="1231" y="144"/>
                  </a:cubicBezTo>
                  <a:cubicBezTo>
                    <a:pt x="1406" y="144"/>
                    <a:pt x="1580" y="185"/>
                    <a:pt x="1734" y="267"/>
                  </a:cubicBezTo>
                  <a:cubicBezTo>
                    <a:pt x="1826" y="472"/>
                    <a:pt x="1990" y="636"/>
                    <a:pt x="2195" y="729"/>
                  </a:cubicBezTo>
                  <a:cubicBezTo>
                    <a:pt x="2277" y="882"/>
                    <a:pt x="2318" y="1056"/>
                    <a:pt x="2318" y="1230"/>
                  </a:cubicBezTo>
                  <a:cubicBezTo>
                    <a:pt x="2318" y="1825"/>
                    <a:pt x="1826" y="2317"/>
                    <a:pt x="1231" y="23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2417763" y="5054600"/>
              <a:ext cx="185737" cy="180975"/>
            </a:xfrm>
            <a:custGeom>
              <a:rect b="b" l="l" r="r" t="t"/>
              <a:pathLst>
                <a:path extrusionOk="0" h="503" w="514">
                  <a:moveTo>
                    <a:pt x="256" y="0"/>
                  </a:moveTo>
                  <a:lnTo>
                    <a:pt x="256" y="0"/>
                  </a:lnTo>
                  <a:cubicBezTo>
                    <a:pt x="113" y="0"/>
                    <a:pt x="0" y="112"/>
                    <a:pt x="0" y="256"/>
                  </a:cubicBezTo>
                  <a:cubicBezTo>
                    <a:pt x="0" y="389"/>
                    <a:pt x="113" y="502"/>
                    <a:pt x="256" y="502"/>
                  </a:cubicBezTo>
                  <a:cubicBezTo>
                    <a:pt x="400" y="502"/>
                    <a:pt x="513" y="389"/>
                    <a:pt x="513" y="256"/>
                  </a:cubicBezTo>
                  <a:cubicBezTo>
                    <a:pt x="513" y="112"/>
                    <a:pt x="400" y="0"/>
                    <a:pt x="256" y="0"/>
                  </a:cubicBezTo>
                  <a:close/>
                  <a:moveTo>
                    <a:pt x="256" y="358"/>
                  </a:moveTo>
                  <a:lnTo>
                    <a:pt x="256" y="358"/>
                  </a:lnTo>
                  <a:cubicBezTo>
                    <a:pt x="195" y="358"/>
                    <a:pt x="144" y="317"/>
                    <a:pt x="144" y="256"/>
                  </a:cubicBezTo>
                  <a:cubicBezTo>
                    <a:pt x="144" y="194"/>
                    <a:pt x="195" y="143"/>
                    <a:pt x="256" y="143"/>
                  </a:cubicBezTo>
                  <a:cubicBezTo>
                    <a:pt x="318" y="143"/>
                    <a:pt x="369" y="194"/>
                    <a:pt x="369" y="256"/>
                  </a:cubicBezTo>
                  <a:cubicBezTo>
                    <a:pt x="369" y="317"/>
                    <a:pt x="318" y="358"/>
                    <a:pt x="256" y="3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2312988" y="4951413"/>
              <a:ext cx="392112" cy="392112"/>
            </a:xfrm>
            <a:custGeom>
              <a:rect b="b" l="l" r="r" t="t"/>
              <a:pathLst>
                <a:path extrusionOk="0" h="1087" w="1088">
                  <a:moveTo>
                    <a:pt x="543" y="0"/>
                  </a:moveTo>
                  <a:lnTo>
                    <a:pt x="543" y="0"/>
                  </a:lnTo>
                  <a:cubicBezTo>
                    <a:pt x="246" y="0"/>
                    <a:pt x="0" y="245"/>
                    <a:pt x="0" y="542"/>
                  </a:cubicBezTo>
                  <a:cubicBezTo>
                    <a:pt x="0" y="839"/>
                    <a:pt x="246" y="1086"/>
                    <a:pt x="543" y="1086"/>
                  </a:cubicBezTo>
                  <a:cubicBezTo>
                    <a:pt x="841" y="1086"/>
                    <a:pt x="1087" y="839"/>
                    <a:pt x="1087" y="542"/>
                  </a:cubicBezTo>
                  <a:cubicBezTo>
                    <a:pt x="1087" y="245"/>
                    <a:pt x="841" y="0"/>
                    <a:pt x="543" y="0"/>
                  </a:cubicBezTo>
                  <a:close/>
                  <a:moveTo>
                    <a:pt x="543" y="942"/>
                  </a:moveTo>
                  <a:lnTo>
                    <a:pt x="543" y="942"/>
                  </a:lnTo>
                  <a:cubicBezTo>
                    <a:pt x="328" y="942"/>
                    <a:pt x="143" y="757"/>
                    <a:pt x="143" y="542"/>
                  </a:cubicBezTo>
                  <a:cubicBezTo>
                    <a:pt x="143" y="326"/>
                    <a:pt x="328" y="143"/>
                    <a:pt x="543" y="143"/>
                  </a:cubicBezTo>
                  <a:cubicBezTo>
                    <a:pt x="759" y="143"/>
                    <a:pt x="943" y="326"/>
                    <a:pt x="943" y="542"/>
                  </a:cubicBezTo>
                  <a:cubicBezTo>
                    <a:pt x="943" y="757"/>
                    <a:pt x="759" y="942"/>
                    <a:pt x="543" y="9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" name="Google Shape;82;p3"/>
          <p:cNvGrpSpPr/>
          <p:nvPr/>
        </p:nvGrpSpPr>
        <p:grpSpPr>
          <a:xfrm>
            <a:off x="7531444" y="8226100"/>
            <a:ext cx="2335026" cy="2857391"/>
            <a:chOff x="6581775" y="4522788"/>
            <a:chExt cx="830263" cy="1016000"/>
          </a:xfrm>
        </p:grpSpPr>
        <p:sp>
          <p:nvSpPr>
            <p:cNvPr id="83" name="Google Shape;83;p3"/>
            <p:cNvSpPr/>
            <p:nvPr/>
          </p:nvSpPr>
          <p:spPr>
            <a:xfrm>
              <a:off x="6581775" y="5268913"/>
              <a:ext cx="177800" cy="269875"/>
            </a:xfrm>
            <a:custGeom>
              <a:rect b="b" l="l" r="r" t="t"/>
              <a:pathLst>
                <a:path extrusionOk="0" h="750" w="493">
                  <a:moveTo>
                    <a:pt x="246" y="749"/>
                  </a:moveTo>
                  <a:lnTo>
                    <a:pt x="246" y="749"/>
                  </a:lnTo>
                  <a:cubicBezTo>
                    <a:pt x="379" y="749"/>
                    <a:pt x="492" y="636"/>
                    <a:pt x="492" y="493"/>
                  </a:cubicBezTo>
                  <a:cubicBezTo>
                    <a:pt x="492" y="452"/>
                    <a:pt x="482" y="411"/>
                    <a:pt x="462" y="37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31" y="370"/>
                    <a:pt x="31" y="370"/>
                    <a:pt x="31" y="370"/>
                  </a:cubicBezTo>
                  <a:cubicBezTo>
                    <a:pt x="10" y="411"/>
                    <a:pt x="0" y="452"/>
                    <a:pt x="0" y="493"/>
                  </a:cubicBezTo>
                  <a:cubicBezTo>
                    <a:pt x="0" y="636"/>
                    <a:pt x="103" y="749"/>
                    <a:pt x="246" y="749"/>
                  </a:cubicBezTo>
                  <a:close/>
                  <a:moveTo>
                    <a:pt x="174" y="452"/>
                  </a:moveTo>
                  <a:lnTo>
                    <a:pt x="174" y="452"/>
                  </a:lnTo>
                  <a:cubicBezTo>
                    <a:pt x="246" y="329"/>
                    <a:pt x="246" y="329"/>
                    <a:pt x="246" y="329"/>
                  </a:cubicBezTo>
                  <a:cubicBezTo>
                    <a:pt x="318" y="452"/>
                    <a:pt x="318" y="452"/>
                    <a:pt x="318" y="452"/>
                  </a:cubicBezTo>
                  <a:cubicBezTo>
                    <a:pt x="318" y="472"/>
                    <a:pt x="328" y="483"/>
                    <a:pt x="328" y="493"/>
                  </a:cubicBezTo>
                  <a:cubicBezTo>
                    <a:pt x="328" y="544"/>
                    <a:pt x="287" y="575"/>
                    <a:pt x="246" y="575"/>
                  </a:cubicBezTo>
                  <a:cubicBezTo>
                    <a:pt x="195" y="575"/>
                    <a:pt x="164" y="544"/>
                    <a:pt x="164" y="493"/>
                  </a:cubicBezTo>
                  <a:cubicBezTo>
                    <a:pt x="164" y="483"/>
                    <a:pt x="164" y="472"/>
                    <a:pt x="174" y="4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6629400" y="4522788"/>
              <a:ext cx="782638" cy="1014412"/>
            </a:xfrm>
            <a:custGeom>
              <a:rect b="b" l="l" r="r" t="t"/>
              <a:pathLst>
                <a:path extrusionOk="0" h="2820" w="2176">
                  <a:moveTo>
                    <a:pt x="647" y="2306"/>
                  </a:moveTo>
                  <a:lnTo>
                    <a:pt x="647" y="2306"/>
                  </a:lnTo>
                  <a:cubicBezTo>
                    <a:pt x="677" y="2450"/>
                    <a:pt x="688" y="2583"/>
                    <a:pt x="688" y="2727"/>
                  </a:cubicBezTo>
                  <a:cubicBezTo>
                    <a:pt x="688" y="2819"/>
                    <a:pt x="688" y="2819"/>
                    <a:pt x="688" y="2819"/>
                  </a:cubicBezTo>
                  <a:cubicBezTo>
                    <a:pt x="2175" y="2819"/>
                    <a:pt x="2175" y="2819"/>
                    <a:pt x="2175" y="2819"/>
                  </a:cubicBezTo>
                  <a:cubicBezTo>
                    <a:pt x="2175" y="0"/>
                    <a:pt x="2175" y="0"/>
                    <a:pt x="2175" y="0"/>
                  </a:cubicBezTo>
                  <a:cubicBezTo>
                    <a:pt x="1016" y="0"/>
                    <a:pt x="1016" y="0"/>
                    <a:pt x="1016" y="0"/>
                  </a:cubicBezTo>
                  <a:cubicBezTo>
                    <a:pt x="1016" y="205"/>
                    <a:pt x="1016" y="205"/>
                    <a:pt x="1016" y="205"/>
                  </a:cubicBezTo>
                  <a:cubicBezTo>
                    <a:pt x="1016" y="379"/>
                    <a:pt x="924" y="574"/>
                    <a:pt x="770" y="687"/>
                  </a:cubicBezTo>
                  <a:cubicBezTo>
                    <a:pt x="298" y="1046"/>
                    <a:pt x="52" y="1486"/>
                    <a:pt x="0" y="1537"/>
                  </a:cubicBezTo>
                  <a:cubicBezTo>
                    <a:pt x="82" y="1793"/>
                    <a:pt x="82" y="1793"/>
                    <a:pt x="82" y="1793"/>
                  </a:cubicBezTo>
                  <a:cubicBezTo>
                    <a:pt x="175" y="2050"/>
                    <a:pt x="380" y="2255"/>
                    <a:pt x="647" y="2306"/>
                  </a:cubicBezTo>
                  <a:close/>
                  <a:moveTo>
                    <a:pt x="872" y="820"/>
                  </a:moveTo>
                  <a:lnTo>
                    <a:pt x="872" y="820"/>
                  </a:lnTo>
                  <a:cubicBezTo>
                    <a:pt x="1067" y="666"/>
                    <a:pt x="1180" y="441"/>
                    <a:pt x="1180" y="205"/>
                  </a:cubicBezTo>
                  <a:cubicBezTo>
                    <a:pt x="1180" y="164"/>
                    <a:pt x="1180" y="164"/>
                    <a:pt x="1180" y="164"/>
                  </a:cubicBezTo>
                  <a:cubicBezTo>
                    <a:pt x="2011" y="164"/>
                    <a:pt x="2011" y="164"/>
                    <a:pt x="2011" y="164"/>
                  </a:cubicBezTo>
                  <a:cubicBezTo>
                    <a:pt x="2011" y="2645"/>
                    <a:pt x="2011" y="2645"/>
                    <a:pt x="2011" y="2645"/>
                  </a:cubicBezTo>
                  <a:cubicBezTo>
                    <a:pt x="852" y="2645"/>
                    <a:pt x="852" y="2645"/>
                    <a:pt x="852" y="2645"/>
                  </a:cubicBezTo>
                  <a:cubicBezTo>
                    <a:pt x="852" y="2542"/>
                    <a:pt x="831" y="2429"/>
                    <a:pt x="811" y="2317"/>
                  </a:cubicBezTo>
                  <a:cubicBezTo>
                    <a:pt x="1211" y="2306"/>
                    <a:pt x="1508" y="1978"/>
                    <a:pt x="1508" y="1588"/>
                  </a:cubicBezTo>
                  <a:cubicBezTo>
                    <a:pt x="1344" y="1588"/>
                    <a:pt x="1344" y="1588"/>
                    <a:pt x="1344" y="1588"/>
                  </a:cubicBezTo>
                  <a:cubicBezTo>
                    <a:pt x="1344" y="1906"/>
                    <a:pt x="1077" y="2183"/>
                    <a:pt x="739" y="2152"/>
                  </a:cubicBezTo>
                  <a:cubicBezTo>
                    <a:pt x="575" y="2142"/>
                    <a:pt x="431" y="2050"/>
                    <a:pt x="339" y="1927"/>
                  </a:cubicBezTo>
                  <a:cubicBezTo>
                    <a:pt x="452" y="1845"/>
                    <a:pt x="523" y="1722"/>
                    <a:pt x="523" y="1578"/>
                  </a:cubicBezTo>
                  <a:cubicBezTo>
                    <a:pt x="523" y="1465"/>
                    <a:pt x="472" y="1354"/>
                    <a:pt x="390" y="1282"/>
                  </a:cubicBezTo>
                  <a:cubicBezTo>
                    <a:pt x="544" y="1097"/>
                    <a:pt x="698" y="943"/>
                    <a:pt x="872" y="820"/>
                  </a:cubicBezTo>
                  <a:close/>
                  <a:moveTo>
                    <a:pt x="287" y="1414"/>
                  </a:moveTo>
                  <a:lnTo>
                    <a:pt x="287" y="1414"/>
                  </a:lnTo>
                  <a:cubicBezTo>
                    <a:pt x="329" y="1455"/>
                    <a:pt x="359" y="1516"/>
                    <a:pt x="359" y="1578"/>
                  </a:cubicBezTo>
                  <a:cubicBezTo>
                    <a:pt x="359" y="1660"/>
                    <a:pt x="318" y="1732"/>
                    <a:pt x="257" y="1773"/>
                  </a:cubicBezTo>
                  <a:cubicBezTo>
                    <a:pt x="257" y="1763"/>
                    <a:pt x="246" y="1752"/>
                    <a:pt x="246" y="1742"/>
                  </a:cubicBezTo>
                  <a:cubicBezTo>
                    <a:pt x="185" y="1568"/>
                    <a:pt x="185" y="1568"/>
                    <a:pt x="185" y="1568"/>
                  </a:cubicBezTo>
                  <a:cubicBezTo>
                    <a:pt x="195" y="1547"/>
                    <a:pt x="236" y="1486"/>
                    <a:pt x="287" y="14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" name="Google Shape;85;p3"/>
          <p:cNvGrpSpPr/>
          <p:nvPr/>
        </p:nvGrpSpPr>
        <p:grpSpPr>
          <a:xfrm>
            <a:off x="13176911" y="5198912"/>
            <a:ext cx="2325017" cy="3061027"/>
            <a:chOff x="5340350" y="3400425"/>
            <a:chExt cx="757238" cy="996950"/>
          </a:xfrm>
        </p:grpSpPr>
        <p:sp>
          <p:nvSpPr>
            <p:cNvPr id="86" name="Google Shape;86;p3"/>
            <p:cNvSpPr/>
            <p:nvPr/>
          </p:nvSpPr>
          <p:spPr>
            <a:xfrm>
              <a:off x="5340350" y="3400425"/>
              <a:ext cx="757238" cy="996950"/>
            </a:xfrm>
            <a:custGeom>
              <a:rect b="b" l="l" r="r" t="t"/>
              <a:pathLst>
                <a:path extrusionOk="0" h="2770" w="2103">
                  <a:moveTo>
                    <a:pt x="2031" y="2769"/>
                  </a:moveTo>
                  <a:lnTo>
                    <a:pt x="2031" y="2769"/>
                  </a:lnTo>
                  <a:cubicBezTo>
                    <a:pt x="2072" y="2769"/>
                    <a:pt x="2102" y="2738"/>
                    <a:pt x="2102" y="2687"/>
                  </a:cubicBezTo>
                  <a:cubicBezTo>
                    <a:pt x="2102" y="841"/>
                    <a:pt x="2102" y="841"/>
                    <a:pt x="2102" y="841"/>
                  </a:cubicBezTo>
                  <a:cubicBezTo>
                    <a:pt x="2102" y="646"/>
                    <a:pt x="1969" y="471"/>
                    <a:pt x="1785" y="430"/>
                  </a:cubicBezTo>
                  <a:cubicBezTo>
                    <a:pt x="1631" y="400"/>
                    <a:pt x="1631" y="400"/>
                    <a:pt x="1631" y="400"/>
                  </a:cubicBezTo>
                  <a:cubicBezTo>
                    <a:pt x="1477" y="369"/>
                    <a:pt x="1374" y="236"/>
                    <a:pt x="1374" y="82"/>
                  </a:cubicBezTo>
                  <a:cubicBezTo>
                    <a:pt x="1374" y="41"/>
                    <a:pt x="1344" y="0"/>
                    <a:pt x="1292" y="0"/>
                  </a:cubicBezTo>
                  <a:cubicBezTo>
                    <a:pt x="810" y="0"/>
                    <a:pt x="810" y="0"/>
                    <a:pt x="810" y="0"/>
                  </a:cubicBezTo>
                  <a:cubicBezTo>
                    <a:pt x="769" y="0"/>
                    <a:pt x="728" y="41"/>
                    <a:pt x="728" y="82"/>
                  </a:cubicBezTo>
                  <a:cubicBezTo>
                    <a:pt x="728" y="236"/>
                    <a:pt x="625" y="369"/>
                    <a:pt x="472" y="400"/>
                  </a:cubicBezTo>
                  <a:cubicBezTo>
                    <a:pt x="318" y="430"/>
                    <a:pt x="318" y="430"/>
                    <a:pt x="318" y="430"/>
                  </a:cubicBezTo>
                  <a:cubicBezTo>
                    <a:pt x="133" y="471"/>
                    <a:pt x="0" y="646"/>
                    <a:pt x="0" y="841"/>
                  </a:cubicBezTo>
                  <a:cubicBezTo>
                    <a:pt x="0" y="2687"/>
                    <a:pt x="0" y="2687"/>
                    <a:pt x="0" y="2687"/>
                  </a:cubicBezTo>
                  <a:cubicBezTo>
                    <a:pt x="0" y="2738"/>
                    <a:pt x="31" y="2769"/>
                    <a:pt x="82" y="2769"/>
                  </a:cubicBezTo>
                  <a:lnTo>
                    <a:pt x="2031" y="2769"/>
                  </a:lnTo>
                  <a:close/>
                  <a:moveTo>
                    <a:pt x="564" y="2113"/>
                  </a:moveTo>
                  <a:lnTo>
                    <a:pt x="564" y="2113"/>
                  </a:lnTo>
                  <a:cubicBezTo>
                    <a:pt x="769" y="2113"/>
                    <a:pt x="954" y="2010"/>
                    <a:pt x="1056" y="1846"/>
                  </a:cubicBezTo>
                  <a:cubicBezTo>
                    <a:pt x="1149" y="2010"/>
                    <a:pt x="1333" y="2113"/>
                    <a:pt x="1539" y="2113"/>
                  </a:cubicBezTo>
                  <a:cubicBezTo>
                    <a:pt x="1539" y="2113"/>
                    <a:pt x="1539" y="2113"/>
                    <a:pt x="1549" y="2113"/>
                  </a:cubicBezTo>
                  <a:cubicBezTo>
                    <a:pt x="1559" y="2287"/>
                    <a:pt x="1600" y="2451"/>
                    <a:pt x="1662" y="2605"/>
                  </a:cubicBezTo>
                  <a:cubicBezTo>
                    <a:pt x="451" y="2605"/>
                    <a:pt x="451" y="2605"/>
                    <a:pt x="451" y="2605"/>
                  </a:cubicBezTo>
                  <a:cubicBezTo>
                    <a:pt x="513" y="2451"/>
                    <a:pt x="554" y="2287"/>
                    <a:pt x="564" y="2113"/>
                  </a:cubicBezTo>
                  <a:close/>
                  <a:moveTo>
                    <a:pt x="1949" y="2605"/>
                  </a:moveTo>
                  <a:lnTo>
                    <a:pt x="1949" y="2605"/>
                  </a:lnTo>
                  <a:cubicBezTo>
                    <a:pt x="1836" y="2605"/>
                    <a:pt x="1836" y="2605"/>
                    <a:pt x="1836" y="2605"/>
                  </a:cubicBezTo>
                  <a:cubicBezTo>
                    <a:pt x="1764" y="2451"/>
                    <a:pt x="1713" y="2266"/>
                    <a:pt x="1703" y="2092"/>
                  </a:cubicBezTo>
                  <a:cubicBezTo>
                    <a:pt x="1795" y="2061"/>
                    <a:pt x="1877" y="2010"/>
                    <a:pt x="1949" y="1948"/>
                  </a:cubicBezTo>
                  <a:cubicBezTo>
                    <a:pt x="1949" y="2605"/>
                    <a:pt x="1949" y="2605"/>
                    <a:pt x="1949" y="2605"/>
                  </a:cubicBezTo>
                  <a:close/>
                  <a:moveTo>
                    <a:pt x="164" y="841"/>
                  </a:moveTo>
                  <a:lnTo>
                    <a:pt x="164" y="841"/>
                  </a:lnTo>
                  <a:cubicBezTo>
                    <a:pt x="164" y="718"/>
                    <a:pt x="246" y="615"/>
                    <a:pt x="349" y="595"/>
                  </a:cubicBezTo>
                  <a:cubicBezTo>
                    <a:pt x="513" y="554"/>
                    <a:pt x="513" y="554"/>
                    <a:pt x="513" y="554"/>
                  </a:cubicBezTo>
                  <a:cubicBezTo>
                    <a:pt x="697" y="513"/>
                    <a:pt x="851" y="369"/>
                    <a:pt x="882" y="164"/>
                  </a:cubicBezTo>
                  <a:cubicBezTo>
                    <a:pt x="1220" y="164"/>
                    <a:pt x="1220" y="164"/>
                    <a:pt x="1220" y="164"/>
                  </a:cubicBezTo>
                  <a:cubicBezTo>
                    <a:pt x="1251" y="369"/>
                    <a:pt x="1405" y="513"/>
                    <a:pt x="1600" y="554"/>
                  </a:cubicBezTo>
                  <a:cubicBezTo>
                    <a:pt x="1754" y="595"/>
                    <a:pt x="1754" y="595"/>
                    <a:pt x="1754" y="595"/>
                  </a:cubicBezTo>
                  <a:cubicBezTo>
                    <a:pt x="1867" y="615"/>
                    <a:pt x="1949" y="718"/>
                    <a:pt x="1949" y="841"/>
                  </a:cubicBezTo>
                  <a:cubicBezTo>
                    <a:pt x="1949" y="1149"/>
                    <a:pt x="1949" y="1149"/>
                    <a:pt x="1949" y="1149"/>
                  </a:cubicBezTo>
                  <a:cubicBezTo>
                    <a:pt x="1928" y="1128"/>
                    <a:pt x="1897" y="1108"/>
                    <a:pt x="1877" y="1097"/>
                  </a:cubicBezTo>
                  <a:cubicBezTo>
                    <a:pt x="1815" y="1046"/>
                    <a:pt x="1785" y="974"/>
                    <a:pt x="1785" y="902"/>
                  </a:cubicBezTo>
                  <a:lnTo>
                    <a:pt x="1785" y="902"/>
                  </a:lnTo>
                  <a:cubicBezTo>
                    <a:pt x="1785" y="851"/>
                    <a:pt x="1744" y="820"/>
                    <a:pt x="1703" y="820"/>
                  </a:cubicBezTo>
                  <a:cubicBezTo>
                    <a:pt x="1662" y="820"/>
                    <a:pt x="1621" y="851"/>
                    <a:pt x="1621" y="902"/>
                  </a:cubicBezTo>
                  <a:lnTo>
                    <a:pt x="1621" y="902"/>
                  </a:lnTo>
                  <a:cubicBezTo>
                    <a:pt x="1621" y="1025"/>
                    <a:pt x="1682" y="1149"/>
                    <a:pt x="1785" y="1220"/>
                  </a:cubicBezTo>
                  <a:cubicBezTo>
                    <a:pt x="1887" y="1302"/>
                    <a:pt x="1949" y="1415"/>
                    <a:pt x="1949" y="1548"/>
                  </a:cubicBezTo>
                  <a:cubicBezTo>
                    <a:pt x="1949" y="1774"/>
                    <a:pt x="1764" y="1959"/>
                    <a:pt x="1539" y="1959"/>
                  </a:cubicBezTo>
                  <a:cubicBezTo>
                    <a:pt x="1313" y="1959"/>
                    <a:pt x="1138" y="1774"/>
                    <a:pt x="1138" y="1548"/>
                  </a:cubicBezTo>
                  <a:cubicBezTo>
                    <a:pt x="1138" y="1507"/>
                    <a:pt x="1097" y="1466"/>
                    <a:pt x="1056" y="1466"/>
                  </a:cubicBezTo>
                  <a:cubicBezTo>
                    <a:pt x="1005" y="1466"/>
                    <a:pt x="974" y="1507"/>
                    <a:pt x="974" y="1548"/>
                  </a:cubicBezTo>
                  <a:cubicBezTo>
                    <a:pt x="974" y="1774"/>
                    <a:pt x="790" y="1959"/>
                    <a:pt x="564" y="1959"/>
                  </a:cubicBezTo>
                  <a:cubicBezTo>
                    <a:pt x="338" y="1959"/>
                    <a:pt x="164" y="1774"/>
                    <a:pt x="164" y="1548"/>
                  </a:cubicBezTo>
                  <a:cubicBezTo>
                    <a:pt x="164" y="1415"/>
                    <a:pt x="226" y="1302"/>
                    <a:pt x="328" y="1220"/>
                  </a:cubicBezTo>
                  <a:cubicBezTo>
                    <a:pt x="420" y="1149"/>
                    <a:pt x="482" y="1025"/>
                    <a:pt x="482" y="902"/>
                  </a:cubicBezTo>
                  <a:lnTo>
                    <a:pt x="482" y="902"/>
                  </a:lnTo>
                  <a:cubicBezTo>
                    <a:pt x="482" y="851"/>
                    <a:pt x="451" y="820"/>
                    <a:pt x="400" y="820"/>
                  </a:cubicBezTo>
                  <a:cubicBezTo>
                    <a:pt x="359" y="820"/>
                    <a:pt x="328" y="851"/>
                    <a:pt x="328" y="902"/>
                  </a:cubicBezTo>
                  <a:lnTo>
                    <a:pt x="328" y="902"/>
                  </a:lnTo>
                  <a:cubicBezTo>
                    <a:pt x="328" y="974"/>
                    <a:pt x="287" y="1046"/>
                    <a:pt x="226" y="1097"/>
                  </a:cubicBezTo>
                  <a:cubicBezTo>
                    <a:pt x="205" y="1108"/>
                    <a:pt x="185" y="1128"/>
                    <a:pt x="164" y="1149"/>
                  </a:cubicBezTo>
                  <a:lnTo>
                    <a:pt x="164" y="841"/>
                  </a:lnTo>
                  <a:close/>
                  <a:moveTo>
                    <a:pt x="400" y="2092"/>
                  </a:moveTo>
                  <a:lnTo>
                    <a:pt x="400" y="2092"/>
                  </a:lnTo>
                  <a:cubicBezTo>
                    <a:pt x="390" y="2266"/>
                    <a:pt x="349" y="2451"/>
                    <a:pt x="277" y="2605"/>
                  </a:cubicBezTo>
                  <a:cubicBezTo>
                    <a:pt x="164" y="2605"/>
                    <a:pt x="164" y="2605"/>
                    <a:pt x="164" y="2605"/>
                  </a:cubicBezTo>
                  <a:cubicBezTo>
                    <a:pt x="164" y="1948"/>
                    <a:pt x="164" y="1948"/>
                    <a:pt x="164" y="1948"/>
                  </a:cubicBezTo>
                  <a:cubicBezTo>
                    <a:pt x="226" y="2010"/>
                    <a:pt x="308" y="2061"/>
                    <a:pt x="400" y="209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5470525" y="3884613"/>
              <a:ext cx="147638" cy="147637"/>
            </a:xfrm>
            <a:custGeom>
              <a:rect b="b" l="l" r="r" t="t"/>
              <a:pathLst>
                <a:path extrusionOk="0" h="411" w="411">
                  <a:moveTo>
                    <a:pt x="31" y="31"/>
                  </a:moveTo>
                  <a:lnTo>
                    <a:pt x="31" y="31"/>
                  </a:lnTo>
                  <a:cubicBezTo>
                    <a:pt x="0" y="62"/>
                    <a:pt x="0" y="113"/>
                    <a:pt x="31" y="144"/>
                  </a:cubicBezTo>
                  <a:cubicBezTo>
                    <a:pt x="92" y="205"/>
                    <a:pt x="92" y="205"/>
                    <a:pt x="92" y="205"/>
                  </a:cubicBezTo>
                  <a:cubicBezTo>
                    <a:pt x="31" y="267"/>
                    <a:pt x="31" y="267"/>
                    <a:pt x="31" y="267"/>
                  </a:cubicBezTo>
                  <a:cubicBezTo>
                    <a:pt x="0" y="298"/>
                    <a:pt x="0" y="349"/>
                    <a:pt x="31" y="380"/>
                  </a:cubicBezTo>
                  <a:cubicBezTo>
                    <a:pt x="72" y="410"/>
                    <a:pt x="123" y="410"/>
                    <a:pt x="154" y="380"/>
                  </a:cubicBezTo>
                  <a:cubicBezTo>
                    <a:pt x="205" y="318"/>
                    <a:pt x="205" y="318"/>
                    <a:pt x="205" y="318"/>
                  </a:cubicBezTo>
                  <a:cubicBezTo>
                    <a:pt x="266" y="380"/>
                    <a:pt x="266" y="380"/>
                    <a:pt x="266" y="380"/>
                  </a:cubicBezTo>
                  <a:cubicBezTo>
                    <a:pt x="297" y="410"/>
                    <a:pt x="348" y="410"/>
                    <a:pt x="379" y="380"/>
                  </a:cubicBezTo>
                  <a:cubicBezTo>
                    <a:pt x="410" y="349"/>
                    <a:pt x="410" y="298"/>
                    <a:pt x="379" y="267"/>
                  </a:cubicBezTo>
                  <a:cubicBezTo>
                    <a:pt x="318" y="205"/>
                    <a:pt x="318" y="205"/>
                    <a:pt x="318" y="205"/>
                  </a:cubicBezTo>
                  <a:cubicBezTo>
                    <a:pt x="379" y="144"/>
                    <a:pt x="379" y="144"/>
                    <a:pt x="379" y="144"/>
                  </a:cubicBezTo>
                  <a:cubicBezTo>
                    <a:pt x="410" y="113"/>
                    <a:pt x="410" y="62"/>
                    <a:pt x="379" y="31"/>
                  </a:cubicBezTo>
                  <a:cubicBezTo>
                    <a:pt x="348" y="0"/>
                    <a:pt x="297" y="0"/>
                    <a:pt x="266" y="31"/>
                  </a:cubicBezTo>
                  <a:cubicBezTo>
                    <a:pt x="205" y="93"/>
                    <a:pt x="205" y="93"/>
                    <a:pt x="205" y="93"/>
                  </a:cubicBezTo>
                  <a:cubicBezTo>
                    <a:pt x="154" y="31"/>
                    <a:pt x="154" y="31"/>
                    <a:pt x="154" y="31"/>
                  </a:cubicBezTo>
                  <a:cubicBezTo>
                    <a:pt x="123" y="0"/>
                    <a:pt x="72" y="0"/>
                    <a:pt x="31" y="3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5865813" y="3929063"/>
              <a:ext cx="60325" cy="58737"/>
            </a:xfrm>
            <a:custGeom>
              <a:rect b="b" l="l" r="r" t="t"/>
              <a:pathLst>
                <a:path extrusionOk="0" h="165" w="166">
                  <a:moveTo>
                    <a:pt x="83" y="0"/>
                  </a:moveTo>
                  <a:lnTo>
                    <a:pt x="83" y="0"/>
                  </a:lnTo>
                  <a:cubicBezTo>
                    <a:pt x="124" y="0"/>
                    <a:pt x="165" y="41"/>
                    <a:pt x="165" y="82"/>
                  </a:cubicBezTo>
                  <a:cubicBezTo>
                    <a:pt x="165" y="123"/>
                    <a:pt x="124" y="164"/>
                    <a:pt x="83" y="164"/>
                  </a:cubicBezTo>
                  <a:cubicBezTo>
                    <a:pt x="41" y="164"/>
                    <a:pt x="0" y="123"/>
                    <a:pt x="0" y="82"/>
                  </a:cubicBezTo>
                  <a:cubicBezTo>
                    <a:pt x="0" y="41"/>
                    <a:pt x="41" y="0"/>
                    <a:pt x="83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" name="Google Shape;89;p3"/>
          <p:cNvGrpSpPr/>
          <p:nvPr/>
        </p:nvGrpSpPr>
        <p:grpSpPr>
          <a:xfrm>
            <a:off x="18327263" y="8551733"/>
            <a:ext cx="3126099" cy="3137940"/>
            <a:chOff x="360363" y="3544888"/>
            <a:chExt cx="838200" cy="841375"/>
          </a:xfrm>
        </p:grpSpPr>
        <p:sp>
          <p:nvSpPr>
            <p:cNvPr id="90" name="Google Shape;90;p3"/>
            <p:cNvSpPr/>
            <p:nvPr/>
          </p:nvSpPr>
          <p:spPr>
            <a:xfrm>
              <a:off x="538163" y="3725863"/>
              <a:ext cx="30162" cy="30162"/>
            </a:xfrm>
            <a:custGeom>
              <a:rect b="b" l="l" r="r" t="t"/>
              <a:pathLst>
                <a:path extrusionOk="0" h="83" w="83">
                  <a:moveTo>
                    <a:pt x="0" y="62"/>
                  </a:moveTo>
                  <a:lnTo>
                    <a:pt x="21" y="0"/>
                  </a:lnTo>
                  <a:lnTo>
                    <a:pt x="82" y="21"/>
                  </a:lnTo>
                  <a:lnTo>
                    <a:pt x="62" y="82"/>
                  </a:lnTo>
                  <a:lnTo>
                    <a:pt x="0" y="62"/>
                  </a:lnTo>
                </a:path>
              </a:pathLst>
            </a:custGeom>
            <a:solidFill>
              <a:schemeClr val="accent4"/>
            </a:solidFill>
            <a:ln cap="flat" cmpd="sng" w="38100">
              <a:solidFill>
                <a:schemeClr val="accent4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552450" y="3684588"/>
              <a:ext cx="30163" cy="25400"/>
            </a:xfrm>
            <a:custGeom>
              <a:rect b="b" l="l" r="r" t="t"/>
              <a:pathLst>
                <a:path extrusionOk="0" h="72" w="83">
                  <a:moveTo>
                    <a:pt x="62" y="71"/>
                  </a:moveTo>
                  <a:lnTo>
                    <a:pt x="62" y="71"/>
                  </a:lnTo>
                  <a:cubicBezTo>
                    <a:pt x="0" y="51"/>
                    <a:pt x="0" y="51"/>
                    <a:pt x="0" y="51"/>
                  </a:cubicBezTo>
                  <a:cubicBezTo>
                    <a:pt x="11" y="30"/>
                    <a:pt x="21" y="10"/>
                    <a:pt x="21" y="0"/>
                  </a:cubicBezTo>
                  <a:cubicBezTo>
                    <a:pt x="82" y="10"/>
                    <a:pt x="82" y="10"/>
                    <a:pt x="82" y="10"/>
                  </a:cubicBezTo>
                  <a:cubicBezTo>
                    <a:pt x="82" y="30"/>
                    <a:pt x="72" y="51"/>
                    <a:pt x="62" y="71"/>
                  </a:cubicBezTo>
                </a:path>
              </a:pathLst>
            </a:custGeom>
            <a:solidFill>
              <a:schemeClr val="accent4"/>
            </a:solidFill>
            <a:ln cap="flat" cmpd="sng" w="38100">
              <a:solidFill>
                <a:schemeClr val="accent4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714375" y="3859213"/>
              <a:ext cx="88900" cy="92075"/>
            </a:xfrm>
            <a:custGeom>
              <a:rect b="b" l="l" r="r" t="t"/>
              <a:pathLst>
                <a:path extrusionOk="0" h="257" w="247">
                  <a:moveTo>
                    <a:pt x="123" y="0"/>
                  </a:moveTo>
                  <a:lnTo>
                    <a:pt x="123" y="0"/>
                  </a:lnTo>
                  <a:cubicBezTo>
                    <a:pt x="195" y="0"/>
                    <a:pt x="246" y="61"/>
                    <a:pt x="246" y="133"/>
                  </a:cubicBezTo>
                  <a:cubicBezTo>
                    <a:pt x="246" y="194"/>
                    <a:pt x="195" y="256"/>
                    <a:pt x="123" y="256"/>
                  </a:cubicBezTo>
                  <a:cubicBezTo>
                    <a:pt x="51" y="256"/>
                    <a:pt x="0" y="194"/>
                    <a:pt x="0" y="133"/>
                  </a:cubicBezTo>
                  <a:cubicBezTo>
                    <a:pt x="0" y="61"/>
                    <a:pt x="51" y="0"/>
                    <a:pt x="123" y="0"/>
                  </a:cubicBezTo>
                </a:path>
              </a:pathLst>
            </a:custGeom>
            <a:solidFill>
              <a:schemeClr val="accent4"/>
            </a:solidFill>
            <a:ln cap="flat" cmpd="sng" w="38100">
              <a:solidFill>
                <a:schemeClr val="accent4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714375" y="3862388"/>
              <a:ext cx="85725" cy="88900"/>
            </a:xfrm>
            <a:custGeom>
              <a:rect b="b" l="l" r="r" t="t"/>
              <a:pathLst>
                <a:path extrusionOk="0" h="247" w="237">
                  <a:moveTo>
                    <a:pt x="195" y="174"/>
                  </a:moveTo>
                  <a:lnTo>
                    <a:pt x="195" y="174"/>
                  </a:lnTo>
                  <a:cubicBezTo>
                    <a:pt x="123" y="174"/>
                    <a:pt x="61" y="123"/>
                    <a:pt x="61" y="51"/>
                  </a:cubicBezTo>
                  <a:cubicBezTo>
                    <a:pt x="61" y="31"/>
                    <a:pt x="71" y="20"/>
                    <a:pt x="71" y="0"/>
                  </a:cubicBezTo>
                  <a:cubicBezTo>
                    <a:pt x="30" y="20"/>
                    <a:pt x="0" y="61"/>
                    <a:pt x="0" y="123"/>
                  </a:cubicBezTo>
                  <a:cubicBezTo>
                    <a:pt x="0" y="184"/>
                    <a:pt x="51" y="246"/>
                    <a:pt x="123" y="246"/>
                  </a:cubicBezTo>
                  <a:cubicBezTo>
                    <a:pt x="174" y="246"/>
                    <a:pt x="225" y="215"/>
                    <a:pt x="236" y="164"/>
                  </a:cubicBezTo>
                  <a:cubicBezTo>
                    <a:pt x="225" y="174"/>
                    <a:pt x="205" y="174"/>
                    <a:pt x="195" y="174"/>
                  </a:cubicBezTo>
                </a:path>
              </a:pathLst>
            </a:custGeom>
            <a:solidFill>
              <a:schemeClr val="accent4"/>
            </a:solidFill>
            <a:ln cap="flat" cmpd="sng" w="38100">
              <a:solidFill>
                <a:schemeClr val="accent4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747713" y="3973513"/>
              <a:ext cx="347662" cy="347662"/>
            </a:xfrm>
            <a:custGeom>
              <a:rect b="b" l="l" r="r" t="t"/>
              <a:pathLst>
                <a:path extrusionOk="0" h="966" w="965">
                  <a:moveTo>
                    <a:pt x="615" y="903"/>
                  </a:moveTo>
                  <a:lnTo>
                    <a:pt x="615" y="903"/>
                  </a:lnTo>
                  <a:cubicBezTo>
                    <a:pt x="308" y="903"/>
                    <a:pt x="62" y="657"/>
                    <a:pt x="62" y="349"/>
                  </a:cubicBezTo>
                  <a:cubicBezTo>
                    <a:pt x="62" y="216"/>
                    <a:pt x="113" y="93"/>
                    <a:pt x="195" y="0"/>
                  </a:cubicBezTo>
                  <a:cubicBezTo>
                    <a:pt x="72" y="103"/>
                    <a:pt x="0" y="257"/>
                    <a:pt x="0" y="421"/>
                  </a:cubicBezTo>
                  <a:cubicBezTo>
                    <a:pt x="0" y="729"/>
                    <a:pt x="246" y="965"/>
                    <a:pt x="543" y="965"/>
                  </a:cubicBezTo>
                  <a:cubicBezTo>
                    <a:pt x="718" y="965"/>
                    <a:pt x="861" y="893"/>
                    <a:pt x="964" y="770"/>
                  </a:cubicBezTo>
                  <a:cubicBezTo>
                    <a:pt x="872" y="852"/>
                    <a:pt x="748" y="903"/>
                    <a:pt x="615" y="903"/>
                  </a:cubicBezTo>
                </a:path>
              </a:pathLst>
            </a:custGeom>
            <a:solidFill>
              <a:schemeClr val="accent4"/>
            </a:solidFill>
            <a:ln cap="flat" cmpd="sng" w="38100">
              <a:solidFill>
                <a:schemeClr val="accent4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922338" y="3998913"/>
              <a:ext cx="44450" cy="163512"/>
            </a:xfrm>
            <a:custGeom>
              <a:rect b="b" l="l" r="r" t="t"/>
              <a:pathLst>
                <a:path extrusionOk="0" h="453" w="124">
                  <a:moveTo>
                    <a:pt x="0" y="0"/>
                  </a:moveTo>
                  <a:lnTo>
                    <a:pt x="123" y="0"/>
                  </a:lnTo>
                  <a:lnTo>
                    <a:pt x="123" y="452"/>
                  </a:lnTo>
                  <a:lnTo>
                    <a:pt x="0" y="452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 cap="flat" cmpd="sng" w="38100">
              <a:solidFill>
                <a:schemeClr val="accent4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922338" y="4205288"/>
              <a:ext cx="44450" cy="47625"/>
            </a:xfrm>
            <a:custGeom>
              <a:rect b="b" l="l" r="r" t="t"/>
              <a:pathLst>
                <a:path extrusionOk="0" h="134" w="124">
                  <a:moveTo>
                    <a:pt x="61" y="0"/>
                  </a:moveTo>
                  <a:lnTo>
                    <a:pt x="61" y="0"/>
                  </a:lnTo>
                  <a:cubicBezTo>
                    <a:pt x="102" y="0"/>
                    <a:pt x="123" y="30"/>
                    <a:pt x="123" y="61"/>
                  </a:cubicBezTo>
                  <a:cubicBezTo>
                    <a:pt x="123" y="102"/>
                    <a:pt x="102" y="133"/>
                    <a:pt x="61" y="133"/>
                  </a:cubicBezTo>
                  <a:cubicBezTo>
                    <a:pt x="31" y="133"/>
                    <a:pt x="0" y="102"/>
                    <a:pt x="0" y="61"/>
                  </a:cubicBezTo>
                  <a:cubicBezTo>
                    <a:pt x="0" y="30"/>
                    <a:pt x="31" y="0"/>
                    <a:pt x="61" y="0"/>
                  </a:cubicBezTo>
                </a:path>
              </a:pathLst>
            </a:custGeom>
            <a:solidFill>
              <a:schemeClr val="accent4"/>
            </a:solidFill>
            <a:ln cap="flat" cmpd="sng" w="38100">
              <a:solidFill>
                <a:schemeClr val="accent4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681038" y="3848100"/>
              <a:ext cx="152400" cy="114300"/>
            </a:xfrm>
            <a:custGeom>
              <a:rect b="b" l="l" r="r" t="t"/>
              <a:pathLst>
                <a:path extrusionOk="0" h="319" w="422">
                  <a:moveTo>
                    <a:pt x="216" y="318"/>
                  </a:moveTo>
                  <a:lnTo>
                    <a:pt x="216" y="318"/>
                  </a:lnTo>
                  <a:cubicBezTo>
                    <a:pt x="421" y="318"/>
                    <a:pt x="421" y="10"/>
                    <a:pt x="216" y="0"/>
                  </a:cubicBezTo>
                  <a:cubicBezTo>
                    <a:pt x="0" y="10"/>
                    <a:pt x="0" y="318"/>
                    <a:pt x="216" y="318"/>
                  </a:cubicBezTo>
                  <a:close/>
                  <a:moveTo>
                    <a:pt x="216" y="61"/>
                  </a:moveTo>
                  <a:lnTo>
                    <a:pt x="216" y="61"/>
                  </a:lnTo>
                  <a:cubicBezTo>
                    <a:pt x="339" y="72"/>
                    <a:pt x="339" y="256"/>
                    <a:pt x="216" y="256"/>
                  </a:cubicBezTo>
                  <a:cubicBezTo>
                    <a:pt x="93" y="256"/>
                    <a:pt x="93" y="72"/>
                    <a:pt x="216" y="6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38100">
              <a:solidFill>
                <a:schemeClr val="accent4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1092200" y="4221163"/>
              <a:ext cx="30163" cy="33337"/>
            </a:xfrm>
            <a:custGeom>
              <a:rect b="b" l="l" r="r" t="t"/>
              <a:pathLst>
                <a:path extrusionOk="0" h="93" w="83">
                  <a:moveTo>
                    <a:pt x="0" y="51"/>
                  </a:moveTo>
                  <a:lnTo>
                    <a:pt x="0" y="51"/>
                  </a:lnTo>
                  <a:cubicBezTo>
                    <a:pt x="51" y="92"/>
                    <a:pt x="51" y="92"/>
                    <a:pt x="51" y="92"/>
                  </a:cubicBezTo>
                  <a:cubicBezTo>
                    <a:pt x="61" y="71"/>
                    <a:pt x="71" y="61"/>
                    <a:pt x="82" y="4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0" y="20"/>
                    <a:pt x="10" y="41"/>
                    <a:pt x="0" y="51"/>
                  </a:cubicBezTo>
                </a:path>
              </a:pathLst>
            </a:custGeom>
            <a:solidFill>
              <a:schemeClr val="accent4"/>
            </a:solidFill>
            <a:ln cap="flat" cmpd="sng" w="38100">
              <a:solidFill>
                <a:schemeClr val="accent4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360363" y="3544888"/>
              <a:ext cx="838200" cy="841375"/>
            </a:xfrm>
            <a:custGeom>
              <a:rect b="b" l="l" r="r" t="t"/>
              <a:pathLst>
                <a:path extrusionOk="0" h="2339" w="2329">
                  <a:moveTo>
                    <a:pt x="1620" y="1025"/>
                  </a:moveTo>
                  <a:lnTo>
                    <a:pt x="1620" y="1025"/>
                  </a:lnTo>
                  <a:cubicBezTo>
                    <a:pt x="1272" y="1025"/>
                    <a:pt x="985" y="1353"/>
                    <a:pt x="1046" y="1702"/>
                  </a:cubicBezTo>
                  <a:cubicBezTo>
                    <a:pt x="862" y="1692"/>
                    <a:pt x="697" y="1620"/>
                    <a:pt x="564" y="1497"/>
                  </a:cubicBezTo>
                  <a:cubicBezTo>
                    <a:pt x="574" y="1487"/>
                    <a:pt x="574" y="1487"/>
                    <a:pt x="574" y="1487"/>
                  </a:cubicBezTo>
                  <a:cubicBezTo>
                    <a:pt x="420" y="1343"/>
                    <a:pt x="338" y="1148"/>
                    <a:pt x="338" y="933"/>
                  </a:cubicBezTo>
                  <a:cubicBezTo>
                    <a:pt x="338" y="759"/>
                    <a:pt x="431" y="554"/>
                    <a:pt x="492" y="369"/>
                  </a:cubicBezTo>
                  <a:cubicBezTo>
                    <a:pt x="554" y="205"/>
                    <a:pt x="523" y="164"/>
                    <a:pt x="461" y="0"/>
                  </a:cubicBezTo>
                  <a:cubicBezTo>
                    <a:pt x="400" y="0"/>
                    <a:pt x="400" y="0"/>
                    <a:pt x="400" y="0"/>
                  </a:cubicBezTo>
                  <a:cubicBezTo>
                    <a:pt x="451" y="164"/>
                    <a:pt x="451" y="164"/>
                    <a:pt x="451" y="164"/>
                  </a:cubicBezTo>
                  <a:cubicBezTo>
                    <a:pt x="472" y="225"/>
                    <a:pt x="451" y="287"/>
                    <a:pt x="431" y="348"/>
                  </a:cubicBezTo>
                  <a:cubicBezTo>
                    <a:pt x="410" y="410"/>
                    <a:pt x="390" y="461"/>
                    <a:pt x="369" y="523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246"/>
                    <a:pt x="0" y="246"/>
                    <a:pt x="0" y="246"/>
                  </a:cubicBezTo>
                  <a:cubicBezTo>
                    <a:pt x="349" y="584"/>
                    <a:pt x="349" y="584"/>
                    <a:pt x="349" y="584"/>
                  </a:cubicBezTo>
                  <a:cubicBezTo>
                    <a:pt x="215" y="902"/>
                    <a:pt x="256" y="1251"/>
                    <a:pt x="492" y="1507"/>
                  </a:cubicBezTo>
                  <a:lnTo>
                    <a:pt x="492" y="1507"/>
                  </a:lnTo>
                  <a:cubicBezTo>
                    <a:pt x="513" y="1528"/>
                    <a:pt x="533" y="1548"/>
                    <a:pt x="564" y="1569"/>
                  </a:cubicBezTo>
                  <a:cubicBezTo>
                    <a:pt x="728" y="2072"/>
                    <a:pt x="728" y="2072"/>
                    <a:pt x="728" y="2072"/>
                  </a:cubicBezTo>
                  <a:cubicBezTo>
                    <a:pt x="749" y="2113"/>
                    <a:pt x="749" y="2154"/>
                    <a:pt x="749" y="2195"/>
                  </a:cubicBezTo>
                  <a:cubicBezTo>
                    <a:pt x="810" y="2195"/>
                    <a:pt x="810" y="2195"/>
                    <a:pt x="810" y="2195"/>
                  </a:cubicBezTo>
                  <a:cubicBezTo>
                    <a:pt x="821" y="2092"/>
                    <a:pt x="677" y="1743"/>
                    <a:pt x="656" y="1641"/>
                  </a:cubicBezTo>
                  <a:cubicBezTo>
                    <a:pt x="769" y="1723"/>
                    <a:pt x="913" y="1764"/>
                    <a:pt x="1067" y="1764"/>
                  </a:cubicBezTo>
                  <a:cubicBezTo>
                    <a:pt x="1169" y="2184"/>
                    <a:pt x="1733" y="2338"/>
                    <a:pt x="2031" y="2020"/>
                  </a:cubicBezTo>
                  <a:cubicBezTo>
                    <a:pt x="1990" y="1979"/>
                    <a:pt x="1990" y="1979"/>
                    <a:pt x="1990" y="1979"/>
                  </a:cubicBezTo>
                  <a:cubicBezTo>
                    <a:pt x="1672" y="2297"/>
                    <a:pt x="1098" y="2061"/>
                    <a:pt x="1108" y="1610"/>
                  </a:cubicBezTo>
                  <a:cubicBezTo>
                    <a:pt x="1108" y="1323"/>
                    <a:pt x="1333" y="1097"/>
                    <a:pt x="1620" y="1097"/>
                  </a:cubicBezTo>
                  <a:cubicBezTo>
                    <a:pt x="1990" y="1087"/>
                    <a:pt x="2246" y="1497"/>
                    <a:pt x="2092" y="1825"/>
                  </a:cubicBezTo>
                  <a:cubicBezTo>
                    <a:pt x="2144" y="1856"/>
                    <a:pt x="2144" y="1856"/>
                    <a:pt x="2144" y="1856"/>
                  </a:cubicBezTo>
                  <a:cubicBezTo>
                    <a:pt x="2328" y="1487"/>
                    <a:pt x="2041" y="1025"/>
                    <a:pt x="1620" y="1025"/>
                  </a:cubicBezTo>
                </a:path>
              </a:pathLst>
            </a:custGeom>
            <a:solidFill>
              <a:schemeClr val="accent4"/>
            </a:solidFill>
            <a:ln cap="flat" cmpd="sng" w="38100">
              <a:solidFill>
                <a:schemeClr val="accent4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1003300" y="3703638"/>
              <a:ext cx="63500" cy="217487"/>
            </a:xfrm>
            <a:custGeom>
              <a:rect b="b" l="l" r="r" t="t"/>
              <a:pathLst>
                <a:path extrusionOk="0" h="606" w="176">
                  <a:moveTo>
                    <a:pt x="83" y="574"/>
                  </a:moveTo>
                  <a:lnTo>
                    <a:pt x="83" y="574"/>
                  </a:lnTo>
                  <a:cubicBezTo>
                    <a:pt x="154" y="605"/>
                    <a:pt x="154" y="605"/>
                    <a:pt x="154" y="605"/>
                  </a:cubicBezTo>
                  <a:cubicBezTo>
                    <a:pt x="175" y="400"/>
                    <a:pt x="144" y="174"/>
                    <a:pt x="62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83" y="184"/>
                    <a:pt x="113" y="379"/>
                    <a:pt x="83" y="574"/>
                  </a:cubicBezTo>
                </a:path>
              </a:pathLst>
            </a:custGeom>
            <a:solidFill>
              <a:schemeClr val="accent4"/>
            </a:solidFill>
            <a:ln cap="flat" cmpd="sng" w="38100">
              <a:solidFill>
                <a:schemeClr val="accent4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911225" y="3984625"/>
              <a:ext cx="66675" cy="188913"/>
            </a:xfrm>
            <a:custGeom>
              <a:rect b="b" l="l" r="r" t="t"/>
              <a:pathLst>
                <a:path extrusionOk="0" h="524" w="186">
                  <a:moveTo>
                    <a:pt x="185" y="0"/>
                  </a:moveTo>
                  <a:lnTo>
                    <a:pt x="0" y="0"/>
                  </a:lnTo>
                  <a:lnTo>
                    <a:pt x="0" y="523"/>
                  </a:lnTo>
                  <a:lnTo>
                    <a:pt x="185" y="523"/>
                  </a:lnTo>
                  <a:lnTo>
                    <a:pt x="185" y="0"/>
                  </a:lnTo>
                  <a:close/>
                  <a:moveTo>
                    <a:pt x="123" y="462"/>
                  </a:moveTo>
                  <a:lnTo>
                    <a:pt x="62" y="462"/>
                  </a:lnTo>
                  <a:lnTo>
                    <a:pt x="62" y="72"/>
                  </a:lnTo>
                  <a:lnTo>
                    <a:pt x="123" y="72"/>
                  </a:lnTo>
                  <a:lnTo>
                    <a:pt x="123" y="462"/>
                  </a:lnTo>
                  <a:close/>
                </a:path>
              </a:pathLst>
            </a:custGeom>
            <a:solidFill>
              <a:schemeClr val="accent4"/>
            </a:solidFill>
            <a:ln cap="flat" cmpd="sng" w="38100">
              <a:solidFill>
                <a:schemeClr val="accent4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898525" y="4194175"/>
              <a:ext cx="93663" cy="69850"/>
            </a:xfrm>
            <a:custGeom>
              <a:rect b="b" l="l" r="r" t="t"/>
              <a:pathLst>
                <a:path extrusionOk="0" h="196" w="258">
                  <a:moveTo>
                    <a:pt x="123" y="195"/>
                  </a:moveTo>
                  <a:lnTo>
                    <a:pt x="123" y="195"/>
                  </a:lnTo>
                  <a:cubicBezTo>
                    <a:pt x="257" y="195"/>
                    <a:pt x="257" y="0"/>
                    <a:pt x="123" y="0"/>
                  </a:cubicBezTo>
                  <a:cubicBezTo>
                    <a:pt x="0" y="0"/>
                    <a:pt x="0" y="195"/>
                    <a:pt x="123" y="195"/>
                  </a:cubicBezTo>
                  <a:close/>
                  <a:moveTo>
                    <a:pt x="123" y="61"/>
                  </a:moveTo>
                  <a:lnTo>
                    <a:pt x="123" y="61"/>
                  </a:lnTo>
                  <a:cubicBezTo>
                    <a:pt x="164" y="61"/>
                    <a:pt x="164" y="133"/>
                    <a:pt x="123" y="133"/>
                  </a:cubicBezTo>
                  <a:cubicBezTo>
                    <a:pt x="82" y="133"/>
                    <a:pt x="82" y="61"/>
                    <a:pt x="123" y="6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38100">
              <a:solidFill>
                <a:schemeClr val="accent4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4"/>
          <p:cNvGrpSpPr/>
          <p:nvPr/>
        </p:nvGrpSpPr>
        <p:grpSpPr>
          <a:xfrm>
            <a:off x="2630724" y="5141940"/>
            <a:ext cx="6114366" cy="6126506"/>
            <a:chOff x="10521026" y="9208986"/>
            <a:chExt cx="4264448" cy="4272916"/>
          </a:xfrm>
        </p:grpSpPr>
        <p:cxnSp>
          <p:nvCxnSpPr>
            <p:cNvPr id="108" name="Google Shape;108;p4"/>
            <p:cNvCxnSpPr/>
            <p:nvPr/>
          </p:nvCxnSpPr>
          <p:spPr>
            <a:xfrm>
              <a:off x="11146486" y="9747024"/>
              <a:ext cx="1642809" cy="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109" name="Google Shape;109;p4"/>
            <p:cNvGrpSpPr/>
            <p:nvPr/>
          </p:nvGrpSpPr>
          <p:grpSpPr>
            <a:xfrm>
              <a:off x="10521026" y="9208986"/>
              <a:ext cx="4264448" cy="4272916"/>
              <a:chOff x="17522225" y="26843028"/>
              <a:chExt cx="3225511" cy="3231916"/>
            </a:xfrm>
          </p:grpSpPr>
          <p:sp>
            <p:nvSpPr>
              <p:cNvPr id="110" name="Google Shape;110;p4"/>
              <p:cNvSpPr/>
              <p:nvPr/>
            </p:nvSpPr>
            <p:spPr>
              <a:xfrm rot="10800000">
                <a:off x="17524236" y="26851444"/>
                <a:ext cx="3223500" cy="3223500"/>
              </a:xfrm>
              <a:prstGeom prst="ellipse">
                <a:avLst/>
              </a:prstGeom>
              <a:solidFill>
                <a:schemeClr val="accent2"/>
              </a:solidFill>
              <a:ln cap="flat" cmpd="sng" w="5715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22825" lIns="45675" spcFirstLastPara="1" rIns="45675" wrap="square" tIns="228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900" u="none" cap="none" strike="noStrike">
                  <a:solidFill>
                    <a:srgbClr val="FDFFFD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1" name="Google Shape;111;p4"/>
              <p:cNvSpPr/>
              <p:nvPr/>
            </p:nvSpPr>
            <p:spPr>
              <a:xfrm rot="10800000">
                <a:off x="17522225" y="26843028"/>
                <a:ext cx="3223500" cy="3223500"/>
              </a:xfrm>
              <a:prstGeom prst="arc">
                <a:avLst>
                  <a:gd fmla="val 5397511" name="adj1"/>
                  <a:gd fmla="val 11863813" name="adj2"/>
                </a:avLst>
              </a:prstGeom>
              <a:solidFill>
                <a:schemeClr val="accent1"/>
              </a:solidFill>
              <a:ln cap="flat" cmpd="sng" w="57150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22825" lIns="45675" spcFirstLastPara="1" rIns="45675" wrap="square" tIns="228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900" u="none" cap="none" strike="noStrike">
                  <a:solidFill>
                    <a:srgbClr val="989998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12" name="Google Shape;112;p4"/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13" name="Google Shape;113;p4"/>
            <p:cNvSpPr txBox="1"/>
            <p:nvPr/>
          </p:nvSpPr>
          <p:spPr>
            <a:xfrm>
              <a:off x="3709617" y="861425"/>
              <a:ext cx="1695849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80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Breast Cancer Day Infographics</a:t>
              </a:r>
              <a:endParaRPr/>
            </a:p>
          </p:txBody>
        </p:sp>
        <p:sp>
          <p:nvSpPr>
            <p:cNvPr id="114" name="Google Shape;114;p4"/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Marketing is the study and management of exchange relationships. Marketing is the business process of creating relationships with and satisfying customers.</a:t>
              </a:r>
              <a:endParaRPr/>
            </a:p>
          </p:txBody>
        </p:sp>
      </p:grpSp>
      <p:sp>
        <p:nvSpPr>
          <p:cNvPr id="115" name="Google Shape;115;p4"/>
          <p:cNvSpPr txBox="1"/>
          <p:nvPr/>
        </p:nvSpPr>
        <p:spPr>
          <a:xfrm>
            <a:off x="24884744" y="1338943"/>
            <a:ext cx="18473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6" name="Google Shape;116;p4"/>
          <p:cNvGrpSpPr/>
          <p:nvPr/>
        </p:nvGrpSpPr>
        <p:grpSpPr>
          <a:xfrm>
            <a:off x="15212908" y="5132930"/>
            <a:ext cx="6404994" cy="6654888"/>
            <a:chOff x="2490788" y="5792788"/>
            <a:chExt cx="773112" cy="803275"/>
          </a:xfrm>
        </p:grpSpPr>
        <p:sp>
          <p:nvSpPr>
            <p:cNvPr id="117" name="Google Shape;117;p4"/>
            <p:cNvSpPr/>
            <p:nvPr/>
          </p:nvSpPr>
          <p:spPr>
            <a:xfrm>
              <a:off x="2509838" y="5792788"/>
              <a:ext cx="754062" cy="801687"/>
            </a:xfrm>
            <a:custGeom>
              <a:rect b="b" l="l" r="r" t="t"/>
              <a:pathLst>
                <a:path extrusionOk="0" h="2227" w="2093">
                  <a:moveTo>
                    <a:pt x="1990" y="492"/>
                  </a:moveTo>
                  <a:lnTo>
                    <a:pt x="1990" y="492"/>
                  </a:lnTo>
                  <a:cubicBezTo>
                    <a:pt x="1990" y="472"/>
                    <a:pt x="1990" y="461"/>
                    <a:pt x="1990" y="441"/>
                  </a:cubicBezTo>
                  <a:cubicBezTo>
                    <a:pt x="1990" y="20"/>
                    <a:pt x="1990" y="20"/>
                    <a:pt x="1990" y="20"/>
                  </a:cubicBezTo>
                  <a:cubicBezTo>
                    <a:pt x="1990" y="10"/>
                    <a:pt x="1980" y="0"/>
                    <a:pt x="1969" y="0"/>
                  </a:cubicBezTo>
                  <a:cubicBezTo>
                    <a:pt x="964" y="0"/>
                    <a:pt x="964" y="0"/>
                    <a:pt x="964" y="0"/>
                  </a:cubicBezTo>
                  <a:cubicBezTo>
                    <a:pt x="954" y="0"/>
                    <a:pt x="944" y="10"/>
                    <a:pt x="944" y="20"/>
                  </a:cubicBezTo>
                  <a:cubicBezTo>
                    <a:pt x="944" y="349"/>
                    <a:pt x="944" y="349"/>
                    <a:pt x="944" y="349"/>
                  </a:cubicBezTo>
                  <a:cubicBezTo>
                    <a:pt x="944" y="400"/>
                    <a:pt x="923" y="451"/>
                    <a:pt x="872" y="472"/>
                  </a:cubicBezTo>
                  <a:cubicBezTo>
                    <a:pt x="585" y="615"/>
                    <a:pt x="585" y="615"/>
                    <a:pt x="585" y="615"/>
                  </a:cubicBezTo>
                  <a:cubicBezTo>
                    <a:pt x="267" y="626"/>
                    <a:pt x="154" y="851"/>
                    <a:pt x="154" y="851"/>
                  </a:cubicBezTo>
                  <a:lnTo>
                    <a:pt x="154" y="851"/>
                  </a:lnTo>
                  <a:cubicBezTo>
                    <a:pt x="62" y="944"/>
                    <a:pt x="0" y="1077"/>
                    <a:pt x="0" y="1220"/>
                  </a:cubicBezTo>
                  <a:cubicBezTo>
                    <a:pt x="0" y="1333"/>
                    <a:pt x="41" y="1446"/>
                    <a:pt x="103" y="1528"/>
                  </a:cubicBezTo>
                  <a:lnTo>
                    <a:pt x="103" y="1528"/>
                  </a:lnTo>
                  <a:cubicBezTo>
                    <a:pt x="103" y="1528"/>
                    <a:pt x="216" y="1692"/>
                    <a:pt x="359" y="1795"/>
                  </a:cubicBezTo>
                  <a:cubicBezTo>
                    <a:pt x="390" y="1815"/>
                    <a:pt x="421" y="1846"/>
                    <a:pt x="451" y="1887"/>
                  </a:cubicBezTo>
                  <a:cubicBezTo>
                    <a:pt x="472" y="1897"/>
                    <a:pt x="472" y="1897"/>
                    <a:pt x="472" y="1897"/>
                  </a:cubicBezTo>
                  <a:cubicBezTo>
                    <a:pt x="533" y="1979"/>
                    <a:pt x="574" y="2082"/>
                    <a:pt x="595" y="2185"/>
                  </a:cubicBezTo>
                  <a:cubicBezTo>
                    <a:pt x="595" y="2205"/>
                    <a:pt x="595" y="2205"/>
                    <a:pt x="595" y="2205"/>
                  </a:cubicBezTo>
                  <a:cubicBezTo>
                    <a:pt x="595" y="2215"/>
                    <a:pt x="605" y="2226"/>
                    <a:pt x="615" y="2226"/>
                  </a:cubicBezTo>
                  <a:cubicBezTo>
                    <a:pt x="2072" y="2226"/>
                    <a:pt x="2072" y="2226"/>
                    <a:pt x="2072" y="2226"/>
                  </a:cubicBezTo>
                  <a:cubicBezTo>
                    <a:pt x="2082" y="2226"/>
                    <a:pt x="2092" y="2215"/>
                    <a:pt x="2092" y="2205"/>
                  </a:cubicBezTo>
                  <a:cubicBezTo>
                    <a:pt x="2092" y="759"/>
                    <a:pt x="2092" y="759"/>
                    <a:pt x="2092" y="759"/>
                  </a:cubicBezTo>
                  <a:cubicBezTo>
                    <a:pt x="2092" y="708"/>
                    <a:pt x="2082" y="667"/>
                    <a:pt x="2062" y="636"/>
                  </a:cubicBezTo>
                  <a:lnTo>
                    <a:pt x="1990" y="492"/>
                  </a:lnTo>
                </a:path>
              </a:pathLst>
            </a:custGeom>
            <a:solidFill>
              <a:srgbClr val="FAE2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2944813" y="6070600"/>
              <a:ext cx="250825" cy="525463"/>
            </a:xfrm>
            <a:custGeom>
              <a:rect b="b" l="l" r="r" t="t"/>
              <a:pathLst>
                <a:path extrusionOk="0" h="1458" w="698">
                  <a:moveTo>
                    <a:pt x="348" y="0"/>
                  </a:moveTo>
                  <a:lnTo>
                    <a:pt x="348" y="0"/>
                  </a:lnTo>
                  <a:cubicBezTo>
                    <a:pt x="153" y="0"/>
                    <a:pt x="0" y="154"/>
                    <a:pt x="0" y="349"/>
                  </a:cubicBezTo>
                  <a:cubicBezTo>
                    <a:pt x="0" y="1457"/>
                    <a:pt x="0" y="1457"/>
                    <a:pt x="0" y="1457"/>
                  </a:cubicBezTo>
                  <a:cubicBezTo>
                    <a:pt x="697" y="1457"/>
                    <a:pt x="697" y="1457"/>
                    <a:pt x="697" y="1457"/>
                  </a:cubicBezTo>
                  <a:cubicBezTo>
                    <a:pt x="697" y="349"/>
                    <a:pt x="697" y="349"/>
                    <a:pt x="697" y="349"/>
                  </a:cubicBezTo>
                  <a:cubicBezTo>
                    <a:pt x="697" y="154"/>
                    <a:pt x="543" y="0"/>
                    <a:pt x="348" y="0"/>
                  </a:cubicBezTo>
                </a:path>
              </a:pathLst>
            </a:custGeom>
            <a:solidFill>
              <a:srgbClr val="F5C7D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2587625" y="6040438"/>
              <a:ext cx="155575" cy="125412"/>
            </a:xfrm>
            <a:custGeom>
              <a:rect b="b" l="l" r="r" t="t"/>
              <a:pathLst>
                <a:path extrusionOk="0" h="350" w="431">
                  <a:moveTo>
                    <a:pt x="399" y="92"/>
                  </a:moveTo>
                  <a:lnTo>
                    <a:pt x="399" y="92"/>
                  </a:lnTo>
                  <a:cubicBezTo>
                    <a:pt x="358" y="21"/>
                    <a:pt x="256" y="0"/>
                    <a:pt x="153" y="41"/>
                  </a:cubicBezTo>
                  <a:cubicBezTo>
                    <a:pt x="51" y="92"/>
                    <a:pt x="0" y="185"/>
                    <a:pt x="30" y="257"/>
                  </a:cubicBezTo>
                  <a:cubicBezTo>
                    <a:pt x="61" y="328"/>
                    <a:pt x="174" y="349"/>
                    <a:pt x="266" y="298"/>
                  </a:cubicBezTo>
                  <a:cubicBezTo>
                    <a:pt x="369" y="257"/>
                    <a:pt x="430" y="164"/>
                    <a:pt x="399" y="9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2501900" y="6176963"/>
              <a:ext cx="47625" cy="107950"/>
            </a:xfrm>
            <a:custGeom>
              <a:rect b="b" l="l" r="r" t="t"/>
              <a:pathLst>
                <a:path extrusionOk="0" h="298" w="134">
                  <a:moveTo>
                    <a:pt x="133" y="143"/>
                  </a:moveTo>
                  <a:lnTo>
                    <a:pt x="133" y="143"/>
                  </a:lnTo>
                  <a:cubicBezTo>
                    <a:pt x="133" y="61"/>
                    <a:pt x="102" y="0"/>
                    <a:pt x="72" y="0"/>
                  </a:cubicBezTo>
                  <a:cubicBezTo>
                    <a:pt x="31" y="0"/>
                    <a:pt x="0" y="61"/>
                    <a:pt x="0" y="143"/>
                  </a:cubicBezTo>
                  <a:cubicBezTo>
                    <a:pt x="0" y="235"/>
                    <a:pt x="31" y="297"/>
                    <a:pt x="72" y="297"/>
                  </a:cubicBezTo>
                  <a:cubicBezTo>
                    <a:pt x="102" y="297"/>
                    <a:pt x="133" y="235"/>
                    <a:pt x="133" y="143"/>
                  </a:cubicBezTo>
                </a:path>
              </a:pathLst>
            </a:custGeom>
            <a:solidFill>
              <a:srgbClr val="F1AB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2490788" y="6207125"/>
              <a:ext cx="30162" cy="47625"/>
            </a:xfrm>
            <a:custGeom>
              <a:rect b="b" l="l" r="r" t="t"/>
              <a:pathLst>
                <a:path extrusionOk="0" h="134" w="83">
                  <a:moveTo>
                    <a:pt x="51" y="133"/>
                  </a:moveTo>
                  <a:lnTo>
                    <a:pt x="51" y="133"/>
                  </a:lnTo>
                  <a:lnTo>
                    <a:pt x="51" y="133"/>
                  </a:lnTo>
                  <a:cubicBezTo>
                    <a:pt x="21" y="133"/>
                    <a:pt x="0" y="112"/>
                    <a:pt x="0" y="82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20"/>
                    <a:pt x="21" y="0"/>
                    <a:pt x="51" y="0"/>
                  </a:cubicBezTo>
                  <a:lnTo>
                    <a:pt x="51" y="0"/>
                  </a:lnTo>
                  <a:cubicBezTo>
                    <a:pt x="72" y="0"/>
                    <a:pt x="82" y="10"/>
                    <a:pt x="82" y="30"/>
                  </a:cubicBezTo>
                  <a:cubicBezTo>
                    <a:pt x="82" y="102"/>
                    <a:pt x="82" y="102"/>
                    <a:pt x="82" y="102"/>
                  </a:cubicBezTo>
                  <a:cubicBezTo>
                    <a:pt x="82" y="123"/>
                    <a:pt x="72" y="133"/>
                    <a:pt x="51" y="13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2532063" y="5811838"/>
              <a:ext cx="206375" cy="284162"/>
            </a:xfrm>
            <a:custGeom>
              <a:rect b="b" l="l" r="r" t="t"/>
              <a:pathLst>
                <a:path extrusionOk="0" h="791" w="575">
                  <a:moveTo>
                    <a:pt x="102" y="575"/>
                  </a:moveTo>
                  <a:lnTo>
                    <a:pt x="102" y="575"/>
                  </a:lnTo>
                  <a:cubicBezTo>
                    <a:pt x="184" y="575"/>
                    <a:pt x="184" y="575"/>
                    <a:pt x="184" y="575"/>
                  </a:cubicBezTo>
                  <a:cubicBezTo>
                    <a:pt x="277" y="780"/>
                    <a:pt x="277" y="780"/>
                    <a:pt x="277" y="780"/>
                  </a:cubicBezTo>
                  <a:cubicBezTo>
                    <a:pt x="277" y="790"/>
                    <a:pt x="297" y="790"/>
                    <a:pt x="297" y="780"/>
                  </a:cubicBezTo>
                  <a:cubicBezTo>
                    <a:pt x="389" y="575"/>
                    <a:pt x="389" y="575"/>
                    <a:pt x="389" y="575"/>
                  </a:cubicBezTo>
                  <a:cubicBezTo>
                    <a:pt x="482" y="575"/>
                    <a:pt x="482" y="575"/>
                    <a:pt x="482" y="575"/>
                  </a:cubicBezTo>
                  <a:cubicBezTo>
                    <a:pt x="533" y="575"/>
                    <a:pt x="574" y="534"/>
                    <a:pt x="574" y="482"/>
                  </a:cubicBezTo>
                  <a:cubicBezTo>
                    <a:pt x="574" y="103"/>
                    <a:pt x="574" y="103"/>
                    <a:pt x="574" y="103"/>
                  </a:cubicBezTo>
                  <a:cubicBezTo>
                    <a:pt x="574" y="41"/>
                    <a:pt x="533" y="0"/>
                    <a:pt x="482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41" y="0"/>
                    <a:pt x="0" y="41"/>
                    <a:pt x="0" y="103"/>
                  </a:cubicBezTo>
                  <a:cubicBezTo>
                    <a:pt x="0" y="482"/>
                    <a:pt x="0" y="482"/>
                    <a:pt x="0" y="482"/>
                  </a:cubicBezTo>
                  <a:cubicBezTo>
                    <a:pt x="0" y="534"/>
                    <a:pt x="41" y="575"/>
                    <a:pt x="102" y="575"/>
                  </a:cubicBezTo>
                </a:path>
              </a:pathLst>
            </a:custGeom>
            <a:solidFill>
              <a:srgbClr val="CED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2616200" y="5848350"/>
              <a:ext cx="36513" cy="147638"/>
            </a:xfrm>
            <a:custGeom>
              <a:rect b="b" l="l" r="r" t="t"/>
              <a:pathLst>
                <a:path extrusionOk="0" h="411" w="103">
                  <a:moveTo>
                    <a:pt x="71" y="400"/>
                  </a:moveTo>
                  <a:lnTo>
                    <a:pt x="71" y="400"/>
                  </a:lnTo>
                  <a:cubicBezTo>
                    <a:pt x="30" y="410"/>
                    <a:pt x="0" y="379"/>
                    <a:pt x="20" y="338"/>
                  </a:cubicBezTo>
                  <a:cubicBezTo>
                    <a:pt x="20" y="338"/>
                    <a:pt x="20" y="338"/>
                    <a:pt x="30" y="338"/>
                  </a:cubicBezTo>
                  <a:cubicBezTo>
                    <a:pt x="71" y="318"/>
                    <a:pt x="102" y="348"/>
                    <a:pt x="82" y="389"/>
                  </a:cubicBezTo>
                  <a:cubicBezTo>
                    <a:pt x="82" y="389"/>
                    <a:pt x="82" y="400"/>
                    <a:pt x="71" y="400"/>
                  </a:cubicBezTo>
                  <a:close/>
                  <a:moveTo>
                    <a:pt x="61" y="277"/>
                  </a:moveTo>
                  <a:lnTo>
                    <a:pt x="61" y="277"/>
                  </a:lnTo>
                  <a:cubicBezTo>
                    <a:pt x="41" y="277"/>
                    <a:pt x="41" y="277"/>
                    <a:pt x="41" y="277"/>
                  </a:cubicBezTo>
                  <a:cubicBezTo>
                    <a:pt x="41" y="277"/>
                    <a:pt x="30" y="277"/>
                    <a:pt x="30" y="266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0"/>
                    <a:pt x="30" y="0"/>
                    <a:pt x="4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71" y="0"/>
                    <a:pt x="82" y="0"/>
                    <a:pt x="82" y="10"/>
                  </a:cubicBezTo>
                  <a:cubicBezTo>
                    <a:pt x="71" y="266"/>
                    <a:pt x="71" y="266"/>
                    <a:pt x="71" y="266"/>
                  </a:cubicBezTo>
                  <a:cubicBezTo>
                    <a:pt x="71" y="277"/>
                    <a:pt x="61" y="277"/>
                    <a:pt x="61" y="2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4" name="Google Shape;124;p4"/>
          <p:cNvSpPr/>
          <p:nvPr/>
        </p:nvSpPr>
        <p:spPr>
          <a:xfrm>
            <a:off x="3500999" y="8854175"/>
            <a:ext cx="136592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70%</a:t>
            </a:r>
            <a:endParaRPr sz="54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6450676" y="6788840"/>
            <a:ext cx="1365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30%</a:t>
            </a:r>
            <a:endParaRPr sz="54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9594524" y="10132361"/>
            <a:ext cx="478352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To get your company’s name out there, you need to make sure. To get your company’s name out there, you need to make sure.</a:t>
            </a: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555867" y="7556434"/>
            <a:ext cx="4822180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To get your company’s name out there, you need to make sure.</a:t>
            </a:r>
            <a:endParaRPr/>
          </a:p>
        </p:txBody>
      </p:sp>
      <p:grpSp>
        <p:nvGrpSpPr>
          <p:cNvPr id="128" name="Google Shape;128;p4"/>
          <p:cNvGrpSpPr/>
          <p:nvPr/>
        </p:nvGrpSpPr>
        <p:grpSpPr>
          <a:xfrm>
            <a:off x="10663227" y="4989602"/>
            <a:ext cx="1246223" cy="2445619"/>
            <a:chOff x="13505744" y="5227965"/>
            <a:chExt cx="662670" cy="1300440"/>
          </a:xfrm>
        </p:grpSpPr>
        <p:sp>
          <p:nvSpPr>
            <p:cNvPr id="129" name="Google Shape;129;p4"/>
            <p:cNvSpPr/>
            <p:nvPr/>
          </p:nvSpPr>
          <p:spPr>
            <a:xfrm>
              <a:off x="13505744" y="5469523"/>
              <a:ext cx="662670" cy="1058882"/>
            </a:xfrm>
            <a:custGeom>
              <a:rect b="b" l="l" r="r" t="t"/>
              <a:pathLst>
                <a:path extrusionOk="0" h="221041" w="138331">
                  <a:moveTo>
                    <a:pt x="132834" y="85792"/>
                  </a:moveTo>
                  <a:lnTo>
                    <a:pt x="132834" y="85792"/>
                  </a:lnTo>
                  <a:lnTo>
                    <a:pt x="126609" y="71976"/>
                  </a:lnTo>
                  <a:cubicBezTo>
                    <a:pt x="122874" y="63964"/>
                    <a:pt x="119001" y="56089"/>
                    <a:pt x="115266" y="48076"/>
                  </a:cubicBezTo>
                  <a:lnTo>
                    <a:pt x="105029" y="26525"/>
                  </a:lnTo>
                  <a:cubicBezTo>
                    <a:pt x="101709" y="19617"/>
                    <a:pt x="98666" y="10361"/>
                    <a:pt x="90089" y="10361"/>
                  </a:cubicBezTo>
                  <a:lnTo>
                    <a:pt x="54123" y="10361"/>
                  </a:lnTo>
                  <a:cubicBezTo>
                    <a:pt x="48882" y="11030"/>
                    <a:pt x="44481" y="14622"/>
                    <a:pt x="42780" y="19617"/>
                  </a:cubicBezTo>
                  <a:lnTo>
                    <a:pt x="37385" y="31084"/>
                  </a:lnTo>
                  <a:cubicBezTo>
                    <a:pt x="33788" y="38544"/>
                    <a:pt x="30330" y="46142"/>
                    <a:pt x="26733" y="53602"/>
                  </a:cubicBezTo>
                  <a:lnTo>
                    <a:pt x="16359" y="75430"/>
                  </a:lnTo>
                  <a:cubicBezTo>
                    <a:pt x="14837" y="78746"/>
                    <a:pt x="13177" y="82062"/>
                    <a:pt x="11655" y="85239"/>
                  </a:cubicBezTo>
                  <a:cubicBezTo>
                    <a:pt x="8733" y="91250"/>
                    <a:pt x="10969" y="98494"/>
                    <a:pt x="16774" y="101817"/>
                  </a:cubicBezTo>
                  <a:cubicBezTo>
                    <a:pt x="22244" y="104705"/>
                    <a:pt x="29024" y="102618"/>
                    <a:pt x="31916" y="97154"/>
                  </a:cubicBezTo>
                  <a:cubicBezTo>
                    <a:pt x="32041" y="96917"/>
                    <a:pt x="32158" y="96675"/>
                    <a:pt x="32267" y="96429"/>
                  </a:cubicBezTo>
                  <a:lnTo>
                    <a:pt x="42227" y="75569"/>
                  </a:lnTo>
                  <a:lnTo>
                    <a:pt x="42227" y="75569"/>
                  </a:lnTo>
                  <a:lnTo>
                    <a:pt x="42227" y="75569"/>
                  </a:lnTo>
                  <a:lnTo>
                    <a:pt x="26318" y="134144"/>
                  </a:lnTo>
                  <a:lnTo>
                    <a:pt x="40152" y="134144"/>
                  </a:lnTo>
                  <a:lnTo>
                    <a:pt x="40152" y="198523"/>
                  </a:lnTo>
                  <a:cubicBezTo>
                    <a:pt x="40875" y="205351"/>
                    <a:pt x="47005" y="210301"/>
                    <a:pt x="53843" y="209578"/>
                  </a:cubicBezTo>
                  <a:cubicBezTo>
                    <a:pt x="59682" y="208961"/>
                    <a:pt x="64295" y="204354"/>
                    <a:pt x="64913" y="198523"/>
                  </a:cubicBezTo>
                  <a:lnTo>
                    <a:pt x="64913" y="134144"/>
                  </a:lnTo>
                  <a:lnTo>
                    <a:pt x="78746" y="134144"/>
                  </a:lnTo>
                  <a:lnTo>
                    <a:pt x="78746" y="198523"/>
                  </a:lnTo>
                  <a:cubicBezTo>
                    <a:pt x="78746" y="205313"/>
                    <a:pt x="84258" y="210818"/>
                    <a:pt x="91058" y="210818"/>
                  </a:cubicBezTo>
                  <a:cubicBezTo>
                    <a:pt x="97857" y="210818"/>
                    <a:pt x="103369" y="205313"/>
                    <a:pt x="103369" y="198523"/>
                  </a:cubicBezTo>
                  <a:lnTo>
                    <a:pt x="103369" y="134144"/>
                  </a:lnTo>
                  <a:lnTo>
                    <a:pt x="117202" y="134144"/>
                  </a:lnTo>
                  <a:lnTo>
                    <a:pt x="101848" y="75569"/>
                  </a:lnTo>
                  <a:lnTo>
                    <a:pt x="101848" y="75569"/>
                  </a:lnTo>
                  <a:lnTo>
                    <a:pt x="101848" y="75569"/>
                  </a:lnTo>
                  <a:lnTo>
                    <a:pt x="111669" y="96429"/>
                  </a:lnTo>
                  <a:cubicBezTo>
                    <a:pt x="114160" y="102086"/>
                    <a:pt x="120772" y="104656"/>
                    <a:pt x="126437" y="102167"/>
                  </a:cubicBezTo>
                  <a:cubicBezTo>
                    <a:pt x="126683" y="102060"/>
                    <a:pt x="126925" y="101943"/>
                    <a:pt x="127162" y="101817"/>
                  </a:cubicBezTo>
                  <a:cubicBezTo>
                    <a:pt x="132777" y="98625"/>
                    <a:pt x="135192" y="91799"/>
                    <a:pt x="132834" y="8579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13698745" y="5227965"/>
              <a:ext cx="265069" cy="264719"/>
            </a:xfrm>
            <a:custGeom>
              <a:rect b="b" l="l" r="r" t="t"/>
              <a:pathLst>
                <a:path extrusionOk="0" h="55260" w="55332">
                  <a:moveTo>
                    <a:pt x="31955" y="53464"/>
                  </a:moveTo>
                  <a:cubicBezTo>
                    <a:pt x="43873" y="53464"/>
                    <a:pt x="53535" y="43815"/>
                    <a:pt x="53535" y="31913"/>
                  </a:cubicBezTo>
                  <a:cubicBezTo>
                    <a:pt x="53535" y="20010"/>
                    <a:pt x="43873" y="10361"/>
                    <a:pt x="31955" y="10361"/>
                  </a:cubicBezTo>
                  <a:cubicBezTo>
                    <a:pt x="20037" y="10361"/>
                    <a:pt x="10375" y="20010"/>
                    <a:pt x="10375" y="31913"/>
                  </a:cubicBezTo>
                  <a:cubicBezTo>
                    <a:pt x="10299" y="43739"/>
                    <a:pt x="19836" y="53388"/>
                    <a:pt x="31678" y="53464"/>
                  </a:cubicBezTo>
                  <a:cubicBezTo>
                    <a:pt x="31770" y="53465"/>
                    <a:pt x="31863" y="53465"/>
                    <a:pt x="31955" y="534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" name="Google Shape;131;p4"/>
          <p:cNvGrpSpPr/>
          <p:nvPr/>
        </p:nvGrpSpPr>
        <p:grpSpPr>
          <a:xfrm>
            <a:off x="12034827" y="4989602"/>
            <a:ext cx="1246223" cy="2445619"/>
            <a:chOff x="13505744" y="5227965"/>
            <a:chExt cx="662670" cy="1300440"/>
          </a:xfrm>
        </p:grpSpPr>
        <p:sp>
          <p:nvSpPr>
            <p:cNvPr id="132" name="Google Shape;132;p4"/>
            <p:cNvSpPr/>
            <p:nvPr/>
          </p:nvSpPr>
          <p:spPr>
            <a:xfrm>
              <a:off x="13505744" y="5469523"/>
              <a:ext cx="662670" cy="1058882"/>
            </a:xfrm>
            <a:custGeom>
              <a:rect b="b" l="l" r="r" t="t"/>
              <a:pathLst>
                <a:path extrusionOk="0" h="221041" w="138331">
                  <a:moveTo>
                    <a:pt x="132834" y="85792"/>
                  </a:moveTo>
                  <a:lnTo>
                    <a:pt x="132834" y="85792"/>
                  </a:lnTo>
                  <a:lnTo>
                    <a:pt x="126609" y="71976"/>
                  </a:lnTo>
                  <a:cubicBezTo>
                    <a:pt x="122874" y="63964"/>
                    <a:pt x="119001" y="56089"/>
                    <a:pt x="115266" y="48076"/>
                  </a:cubicBezTo>
                  <a:lnTo>
                    <a:pt x="105029" y="26525"/>
                  </a:lnTo>
                  <a:cubicBezTo>
                    <a:pt x="101709" y="19617"/>
                    <a:pt x="98666" y="10361"/>
                    <a:pt x="90089" y="10361"/>
                  </a:cubicBezTo>
                  <a:lnTo>
                    <a:pt x="54123" y="10361"/>
                  </a:lnTo>
                  <a:cubicBezTo>
                    <a:pt x="48882" y="11030"/>
                    <a:pt x="44481" y="14622"/>
                    <a:pt x="42780" y="19617"/>
                  </a:cubicBezTo>
                  <a:lnTo>
                    <a:pt x="37385" y="31084"/>
                  </a:lnTo>
                  <a:cubicBezTo>
                    <a:pt x="33788" y="38544"/>
                    <a:pt x="30330" y="46142"/>
                    <a:pt x="26733" y="53602"/>
                  </a:cubicBezTo>
                  <a:lnTo>
                    <a:pt x="16359" y="75430"/>
                  </a:lnTo>
                  <a:cubicBezTo>
                    <a:pt x="14837" y="78746"/>
                    <a:pt x="13177" y="82062"/>
                    <a:pt x="11655" y="85239"/>
                  </a:cubicBezTo>
                  <a:cubicBezTo>
                    <a:pt x="8733" y="91250"/>
                    <a:pt x="10969" y="98494"/>
                    <a:pt x="16774" y="101817"/>
                  </a:cubicBezTo>
                  <a:cubicBezTo>
                    <a:pt x="22244" y="104705"/>
                    <a:pt x="29024" y="102618"/>
                    <a:pt x="31916" y="97154"/>
                  </a:cubicBezTo>
                  <a:cubicBezTo>
                    <a:pt x="32041" y="96917"/>
                    <a:pt x="32158" y="96675"/>
                    <a:pt x="32267" y="96429"/>
                  </a:cubicBezTo>
                  <a:lnTo>
                    <a:pt x="42227" y="75569"/>
                  </a:lnTo>
                  <a:lnTo>
                    <a:pt x="42227" y="75569"/>
                  </a:lnTo>
                  <a:lnTo>
                    <a:pt x="42227" y="75569"/>
                  </a:lnTo>
                  <a:lnTo>
                    <a:pt x="26318" y="134144"/>
                  </a:lnTo>
                  <a:lnTo>
                    <a:pt x="40152" y="134144"/>
                  </a:lnTo>
                  <a:lnTo>
                    <a:pt x="40152" y="198523"/>
                  </a:lnTo>
                  <a:cubicBezTo>
                    <a:pt x="40875" y="205351"/>
                    <a:pt x="47005" y="210301"/>
                    <a:pt x="53843" y="209578"/>
                  </a:cubicBezTo>
                  <a:cubicBezTo>
                    <a:pt x="59682" y="208961"/>
                    <a:pt x="64295" y="204354"/>
                    <a:pt x="64913" y="198523"/>
                  </a:cubicBezTo>
                  <a:lnTo>
                    <a:pt x="64913" y="134144"/>
                  </a:lnTo>
                  <a:lnTo>
                    <a:pt x="78746" y="134144"/>
                  </a:lnTo>
                  <a:lnTo>
                    <a:pt x="78746" y="198523"/>
                  </a:lnTo>
                  <a:cubicBezTo>
                    <a:pt x="78746" y="205313"/>
                    <a:pt x="84258" y="210818"/>
                    <a:pt x="91058" y="210818"/>
                  </a:cubicBezTo>
                  <a:cubicBezTo>
                    <a:pt x="97857" y="210818"/>
                    <a:pt x="103369" y="205313"/>
                    <a:pt x="103369" y="198523"/>
                  </a:cubicBezTo>
                  <a:lnTo>
                    <a:pt x="103369" y="134144"/>
                  </a:lnTo>
                  <a:lnTo>
                    <a:pt x="117202" y="134144"/>
                  </a:lnTo>
                  <a:lnTo>
                    <a:pt x="101848" y="75569"/>
                  </a:lnTo>
                  <a:lnTo>
                    <a:pt x="101848" y="75569"/>
                  </a:lnTo>
                  <a:lnTo>
                    <a:pt x="101848" y="75569"/>
                  </a:lnTo>
                  <a:lnTo>
                    <a:pt x="111669" y="96429"/>
                  </a:lnTo>
                  <a:cubicBezTo>
                    <a:pt x="114160" y="102086"/>
                    <a:pt x="120772" y="104656"/>
                    <a:pt x="126437" y="102167"/>
                  </a:cubicBezTo>
                  <a:cubicBezTo>
                    <a:pt x="126683" y="102060"/>
                    <a:pt x="126925" y="101943"/>
                    <a:pt x="127162" y="101817"/>
                  </a:cubicBezTo>
                  <a:cubicBezTo>
                    <a:pt x="132777" y="98625"/>
                    <a:pt x="135192" y="91799"/>
                    <a:pt x="132834" y="8579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13698745" y="5227965"/>
              <a:ext cx="265069" cy="264719"/>
            </a:xfrm>
            <a:custGeom>
              <a:rect b="b" l="l" r="r" t="t"/>
              <a:pathLst>
                <a:path extrusionOk="0" h="55260" w="55332">
                  <a:moveTo>
                    <a:pt x="31955" y="53464"/>
                  </a:moveTo>
                  <a:cubicBezTo>
                    <a:pt x="43873" y="53464"/>
                    <a:pt x="53535" y="43815"/>
                    <a:pt x="53535" y="31913"/>
                  </a:cubicBezTo>
                  <a:cubicBezTo>
                    <a:pt x="53535" y="20010"/>
                    <a:pt x="43873" y="10361"/>
                    <a:pt x="31955" y="10361"/>
                  </a:cubicBezTo>
                  <a:cubicBezTo>
                    <a:pt x="20037" y="10361"/>
                    <a:pt x="10375" y="20010"/>
                    <a:pt x="10375" y="31913"/>
                  </a:cubicBezTo>
                  <a:cubicBezTo>
                    <a:pt x="10299" y="43739"/>
                    <a:pt x="19836" y="53388"/>
                    <a:pt x="31678" y="53464"/>
                  </a:cubicBezTo>
                  <a:cubicBezTo>
                    <a:pt x="31770" y="53465"/>
                    <a:pt x="31863" y="53465"/>
                    <a:pt x="31955" y="534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5"/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39" name="Google Shape;139;p5"/>
            <p:cNvSpPr txBox="1"/>
            <p:nvPr/>
          </p:nvSpPr>
          <p:spPr>
            <a:xfrm>
              <a:off x="3709617" y="861425"/>
              <a:ext cx="1695849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80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Breast Cancer Day Infographics</a:t>
              </a:r>
              <a:endParaRPr/>
            </a:p>
          </p:txBody>
        </p:sp>
        <p:sp>
          <p:nvSpPr>
            <p:cNvPr id="140" name="Google Shape;140;p5"/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Marketing is the study and management of exchange relationships. Marketing is the business process of creating relationships with and satisfying customers.</a:t>
              </a:r>
              <a:endParaRPr/>
            </a:p>
          </p:txBody>
        </p:sp>
      </p:grpSp>
      <p:grpSp>
        <p:nvGrpSpPr>
          <p:cNvPr id="141" name="Google Shape;141;p5"/>
          <p:cNvGrpSpPr/>
          <p:nvPr/>
        </p:nvGrpSpPr>
        <p:grpSpPr>
          <a:xfrm>
            <a:off x="8623697" y="4272118"/>
            <a:ext cx="7130257" cy="7842170"/>
            <a:chOff x="5253038" y="4471988"/>
            <a:chExt cx="1017587" cy="1119187"/>
          </a:xfrm>
        </p:grpSpPr>
        <p:sp>
          <p:nvSpPr>
            <p:cNvPr id="142" name="Google Shape;142;p5"/>
            <p:cNvSpPr/>
            <p:nvPr/>
          </p:nvSpPr>
          <p:spPr>
            <a:xfrm>
              <a:off x="5253038" y="5353050"/>
              <a:ext cx="74612" cy="236538"/>
            </a:xfrm>
            <a:custGeom>
              <a:rect b="b" l="l" r="r" t="t"/>
              <a:pathLst>
                <a:path extrusionOk="0" h="658" w="206">
                  <a:moveTo>
                    <a:pt x="164" y="11"/>
                  </a:moveTo>
                  <a:lnTo>
                    <a:pt x="164" y="11"/>
                  </a:lnTo>
                  <a:cubicBezTo>
                    <a:pt x="133" y="0"/>
                    <a:pt x="102" y="11"/>
                    <a:pt x="82" y="41"/>
                  </a:cubicBezTo>
                  <a:cubicBezTo>
                    <a:pt x="31" y="165"/>
                    <a:pt x="0" y="288"/>
                    <a:pt x="0" y="421"/>
                  </a:cubicBezTo>
                  <a:cubicBezTo>
                    <a:pt x="0" y="595"/>
                    <a:pt x="0" y="595"/>
                    <a:pt x="0" y="595"/>
                  </a:cubicBezTo>
                  <a:cubicBezTo>
                    <a:pt x="0" y="626"/>
                    <a:pt x="31" y="657"/>
                    <a:pt x="61" y="657"/>
                  </a:cubicBezTo>
                  <a:cubicBezTo>
                    <a:pt x="92" y="657"/>
                    <a:pt x="123" y="626"/>
                    <a:pt x="123" y="595"/>
                  </a:cubicBezTo>
                  <a:cubicBezTo>
                    <a:pt x="123" y="421"/>
                    <a:pt x="123" y="421"/>
                    <a:pt x="123" y="421"/>
                  </a:cubicBezTo>
                  <a:cubicBezTo>
                    <a:pt x="123" y="308"/>
                    <a:pt x="143" y="195"/>
                    <a:pt x="195" y="93"/>
                  </a:cubicBezTo>
                  <a:cubicBezTo>
                    <a:pt x="205" y="62"/>
                    <a:pt x="195" y="31"/>
                    <a:pt x="164" y="1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5340350" y="4471988"/>
              <a:ext cx="930275" cy="1119187"/>
            </a:xfrm>
            <a:custGeom>
              <a:rect b="b" l="l" r="r" t="t"/>
              <a:pathLst>
                <a:path extrusionOk="0" h="3108" w="2586">
                  <a:moveTo>
                    <a:pt x="1969" y="2019"/>
                  </a:moveTo>
                  <a:lnTo>
                    <a:pt x="1969" y="2019"/>
                  </a:lnTo>
                  <a:cubicBezTo>
                    <a:pt x="2020" y="1989"/>
                    <a:pt x="2072" y="1958"/>
                    <a:pt x="2113" y="1907"/>
                  </a:cubicBezTo>
                  <a:cubicBezTo>
                    <a:pt x="2328" y="1702"/>
                    <a:pt x="2338" y="1375"/>
                    <a:pt x="2164" y="1149"/>
                  </a:cubicBezTo>
                  <a:cubicBezTo>
                    <a:pt x="2225" y="954"/>
                    <a:pt x="2184" y="749"/>
                    <a:pt x="2041" y="605"/>
                  </a:cubicBezTo>
                  <a:cubicBezTo>
                    <a:pt x="2010" y="574"/>
                    <a:pt x="1979" y="554"/>
                    <a:pt x="1949" y="533"/>
                  </a:cubicBezTo>
                  <a:cubicBezTo>
                    <a:pt x="1887" y="379"/>
                    <a:pt x="1795" y="256"/>
                    <a:pt x="1662" y="154"/>
                  </a:cubicBezTo>
                  <a:cubicBezTo>
                    <a:pt x="1518" y="62"/>
                    <a:pt x="1344" y="0"/>
                    <a:pt x="1169" y="0"/>
                  </a:cubicBezTo>
                  <a:cubicBezTo>
                    <a:pt x="995" y="0"/>
                    <a:pt x="831" y="62"/>
                    <a:pt x="687" y="154"/>
                  </a:cubicBezTo>
                  <a:cubicBezTo>
                    <a:pt x="554" y="256"/>
                    <a:pt x="451" y="379"/>
                    <a:pt x="390" y="533"/>
                  </a:cubicBezTo>
                  <a:cubicBezTo>
                    <a:pt x="359" y="554"/>
                    <a:pt x="338" y="574"/>
                    <a:pt x="308" y="605"/>
                  </a:cubicBezTo>
                  <a:cubicBezTo>
                    <a:pt x="164" y="749"/>
                    <a:pt x="113" y="954"/>
                    <a:pt x="185" y="1149"/>
                  </a:cubicBezTo>
                  <a:cubicBezTo>
                    <a:pt x="0" y="1375"/>
                    <a:pt x="21" y="1702"/>
                    <a:pt x="226" y="1907"/>
                  </a:cubicBezTo>
                  <a:cubicBezTo>
                    <a:pt x="277" y="1958"/>
                    <a:pt x="328" y="1989"/>
                    <a:pt x="379" y="2019"/>
                  </a:cubicBezTo>
                  <a:cubicBezTo>
                    <a:pt x="328" y="2030"/>
                    <a:pt x="287" y="2050"/>
                    <a:pt x="236" y="2081"/>
                  </a:cubicBezTo>
                  <a:cubicBezTo>
                    <a:pt x="215" y="2091"/>
                    <a:pt x="195" y="2132"/>
                    <a:pt x="215" y="2153"/>
                  </a:cubicBezTo>
                  <a:cubicBezTo>
                    <a:pt x="226" y="2184"/>
                    <a:pt x="246" y="2194"/>
                    <a:pt x="267" y="2194"/>
                  </a:cubicBezTo>
                  <a:cubicBezTo>
                    <a:pt x="277" y="2194"/>
                    <a:pt x="287" y="2184"/>
                    <a:pt x="297" y="2184"/>
                  </a:cubicBezTo>
                  <a:cubicBezTo>
                    <a:pt x="359" y="2153"/>
                    <a:pt x="431" y="2122"/>
                    <a:pt x="502" y="2112"/>
                  </a:cubicBezTo>
                  <a:cubicBezTo>
                    <a:pt x="790" y="2060"/>
                    <a:pt x="790" y="2060"/>
                    <a:pt x="790" y="2060"/>
                  </a:cubicBezTo>
                  <a:cubicBezTo>
                    <a:pt x="923" y="2040"/>
                    <a:pt x="1026" y="1917"/>
                    <a:pt x="1026" y="1784"/>
                  </a:cubicBezTo>
                  <a:cubicBezTo>
                    <a:pt x="1026" y="1722"/>
                    <a:pt x="1026" y="1722"/>
                    <a:pt x="1026" y="1722"/>
                  </a:cubicBezTo>
                  <a:cubicBezTo>
                    <a:pt x="1067" y="1732"/>
                    <a:pt x="1118" y="1743"/>
                    <a:pt x="1169" y="1743"/>
                  </a:cubicBezTo>
                  <a:cubicBezTo>
                    <a:pt x="1220" y="1743"/>
                    <a:pt x="1272" y="1732"/>
                    <a:pt x="1323" y="1722"/>
                  </a:cubicBezTo>
                  <a:cubicBezTo>
                    <a:pt x="1323" y="1784"/>
                    <a:pt x="1323" y="1784"/>
                    <a:pt x="1323" y="1784"/>
                  </a:cubicBezTo>
                  <a:cubicBezTo>
                    <a:pt x="1323" y="1917"/>
                    <a:pt x="1415" y="2040"/>
                    <a:pt x="1549" y="2060"/>
                  </a:cubicBezTo>
                  <a:cubicBezTo>
                    <a:pt x="1836" y="2112"/>
                    <a:pt x="1836" y="2112"/>
                    <a:pt x="1836" y="2112"/>
                  </a:cubicBezTo>
                  <a:cubicBezTo>
                    <a:pt x="2205" y="2184"/>
                    <a:pt x="2472" y="2502"/>
                    <a:pt x="2472" y="2871"/>
                  </a:cubicBezTo>
                  <a:cubicBezTo>
                    <a:pt x="2472" y="3045"/>
                    <a:pt x="2472" y="3045"/>
                    <a:pt x="2472" y="3045"/>
                  </a:cubicBezTo>
                  <a:cubicBezTo>
                    <a:pt x="2472" y="3076"/>
                    <a:pt x="2492" y="3107"/>
                    <a:pt x="2523" y="3107"/>
                  </a:cubicBezTo>
                  <a:cubicBezTo>
                    <a:pt x="2564" y="3107"/>
                    <a:pt x="2585" y="3076"/>
                    <a:pt x="2585" y="3045"/>
                  </a:cubicBezTo>
                  <a:cubicBezTo>
                    <a:pt x="2585" y="2871"/>
                    <a:pt x="2585" y="2871"/>
                    <a:pt x="2585" y="2871"/>
                  </a:cubicBezTo>
                  <a:cubicBezTo>
                    <a:pt x="2585" y="2471"/>
                    <a:pt x="2328" y="2132"/>
                    <a:pt x="1969" y="2019"/>
                  </a:cubicBezTo>
                  <a:close/>
                  <a:moveTo>
                    <a:pt x="718" y="1169"/>
                  </a:moveTo>
                  <a:lnTo>
                    <a:pt x="718" y="1169"/>
                  </a:lnTo>
                  <a:cubicBezTo>
                    <a:pt x="718" y="944"/>
                    <a:pt x="718" y="944"/>
                    <a:pt x="718" y="944"/>
                  </a:cubicBezTo>
                  <a:cubicBezTo>
                    <a:pt x="1015" y="944"/>
                    <a:pt x="1015" y="944"/>
                    <a:pt x="1015" y="944"/>
                  </a:cubicBezTo>
                  <a:cubicBezTo>
                    <a:pt x="1118" y="944"/>
                    <a:pt x="1210" y="903"/>
                    <a:pt x="1272" y="831"/>
                  </a:cubicBezTo>
                  <a:cubicBezTo>
                    <a:pt x="1333" y="903"/>
                    <a:pt x="1426" y="944"/>
                    <a:pt x="1518" y="944"/>
                  </a:cubicBezTo>
                  <a:cubicBezTo>
                    <a:pt x="1621" y="944"/>
                    <a:pt x="1621" y="944"/>
                    <a:pt x="1621" y="944"/>
                  </a:cubicBezTo>
                  <a:cubicBezTo>
                    <a:pt x="1621" y="1169"/>
                    <a:pt x="1621" y="1169"/>
                    <a:pt x="1621" y="1169"/>
                  </a:cubicBezTo>
                  <a:cubicBezTo>
                    <a:pt x="1621" y="1416"/>
                    <a:pt x="1426" y="1620"/>
                    <a:pt x="1169" y="1620"/>
                  </a:cubicBezTo>
                  <a:cubicBezTo>
                    <a:pt x="923" y="1620"/>
                    <a:pt x="718" y="1416"/>
                    <a:pt x="718" y="1169"/>
                  </a:cubicBezTo>
                  <a:close/>
                  <a:moveTo>
                    <a:pt x="1446" y="1784"/>
                  </a:moveTo>
                  <a:lnTo>
                    <a:pt x="1446" y="1784"/>
                  </a:lnTo>
                  <a:cubicBezTo>
                    <a:pt x="1446" y="1671"/>
                    <a:pt x="1446" y="1671"/>
                    <a:pt x="1446" y="1671"/>
                  </a:cubicBezTo>
                  <a:cubicBezTo>
                    <a:pt x="1621" y="1568"/>
                    <a:pt x="1744" y="1385"/>
                    <a:pt x="1744" y="1169"/>
                  </a:cubicBezTo>
                  <a:cubicBezTo>
                    <a:pt x="1744" y="882"/>
                    <a:pt x="1744" y="882"/>
                    <a:pt x="1744" y="882"/>
                  </a:cubicBezTo>
                  <a:cubicBezTo>
                    <a:pt x="1744" y="851"/>
                    <a:pt x="1713" y="821"/>
                    <a:pt x="1682" y="821"/>
                  </a:cubicBezTo>
                  <a:cubicBezTo>
                    <a:pt x="1518" y="821"/>
                    <a:pt x="1518" y="821"/>
                    <a:pt x="1518" y="821"/>
                  </a:cubicBezTo>
                  <a:cubicBezTo>
                    <a:pt x="1446" y="821"/>
                    <a:pt x="1385" y="780"/>
                    <a:pt x="1344" y="728"/>
                  </a:cubicBezTo>
                  <a:cubicBezTo>
                    <a:pt x="1354" y="687"/>
                    <a:pt x="1364" y="636"/>
                    <a:pt x="1364" y="595"/>
                  </a:cubicBezTo>
                  <a:cubicBezTo>
                    <a:pt x="1364" y="554"/>
                    <a:pt x="1344" y="533"/>
                    <a:pt x="1303" y="533"/>
                  </a:cubicBezTo>
                  <a:cubicBezTo>
                    <a:pt x="1272" y="533"/>
                    <a:pt x="1241" y="554"/>
                    <a:pt x="1241" y="595"/>
                  </a:cubicBezTo>
                  <a:cubicBezTo>
                    <a:pt x="1241" y="718"/>
                    <a:pt x="1138" y="821"/>
                    <a:pt x="1015" y="821"/>
                  </a:cubicBezTo>
                  <a:cubicBezTo>
                    <a:pt x="656" y="821"/>
                    <a:pt x="656" y="821"/>
                    <a:pt x="656" y="821"/>
                  </a:cubicBezTo>
                  <a:cubicBezTo>
                    <a:pt x="625" y="821"/>
                    <a:pt x="605" y="851"/>
                    <a:pt x="605" y="882"/>
                  </a:cubicBezTo>
                  <a:cubicBezTo>
                    <a:pt x="605" y="1169"/>
                    <a:pt x="605" y="1169"/>
                    <a:pt x="605" y="1169"/>
                  </a:cubicBezTo>
                  <a:cubicBezTo>
                    <a:pt x="605" y="1385"/>
                    <a:pt x="718" y="1568"/>
                    <a:pt x="902" y="1671"/>
                  </a:cubicBezTo>
                  <a:cubicBezTo>
                    <a:pt x="902" y="1784"/>
                    <a:pt x="902" y="1784"/>
                    <a:pt x="902" y="1784"/>
                  </a:cubicBezTo>
                  <a:cubicBezTo>
                    <a:pt x="902" y="1866"/>
                    <a:pt x="851" y="1927"/>
                    <a:pt x="769" y="1937"/>
                  </a:cubicBezTo>
                  <a:cubicBezTo>
                    <a:pt x="697" y="1958"/>
                    <a:pt x="697" y="1958"/>
                    <a:pt x="697" y="1958"/>
                  </a:cubicBezTo>
                  <a:cubicBezTo>
                    <a:pt x="554" y="1978"/>
                    <a:pt x="410" y="1927"/>
                    <a:pt x="318" y="1825"/>
                  </a:cubicBezTo>
                  <a:cubicBezTo>
                    <a:pt x="144" y="1650"/>
                    <a:pt x="133" y="1385"/>
                    <a:pt x="297" y="1200"/>
                  </a:cubicBezTo>
                  <a:cubicBezTo>
                    <a:pt x="308" y="1180"/>
                    <a:pt x="318" y="1159"/>
                    <a:pt x="308" y="1139"/>
                  </a:cubicBezTo>
                  <a:cubicBezTo>
                    <a:pt x="246" y="985"/>
                    <a:pt x="277" y="810"/>
                    <a:pt x="390" y="687"/>
                  </a:cubicBezTo>
                  <a:cubicBezTo>
                    <a:pt x="420" y="667"/>
                    <a:pt x="441" y="646"/>
                    <a:pt x="472" y="626"/>
                  </a:cubicBezTo>
                  <a:cubicBezTo>
                    <a:pt x="482" y="615"/>
                    <a:pt x="492" y="605"/>
                    <a:pt x="502" y="595"/>
                  </a:cubicBezTo>
                  <a:cubicBezTo>
                    <a:pt x="605" y="318"/>
                    <a:pt x="872" y="123"/>
                    <a:pt x="1169" y="123"/>
                  </a:cubicBezTo>
                  <a:cubicBezTo>
                    <a:pt x="1467" y="123"/>
                    <a:pt x="1744" y="318"/>
                    <a:pt x="1846" y="595"/>
                  </a:cubicBezTo>
                  <a:cubicBezTo>
                    <a:pt x="1846" y="605"/>
                    <a:pt x="1856" y="615"/>
                    <a:pt x="1867" y="626"/>
                  </a:cubicBezTo>
                  <a:cubicBezTo>
                    <a:pt x="1897" y="646"/>
                    <a:pt x="1928" y="667"/>
                    <a:pt x="1949" y="687"/>
                  </a:cubicBezTo>
                  <a:cubicBezTo>
                    <a:pt x="2072" y="810"/>
                    <a:pt x="2102" y="985"/>
                    <a:pt x="2041" y="1139"/>
                  </a:cubicBezTo>
                  <a:cubicBezTo>
                    <a:pt x="2031" y="1159"/>
                    <a:pt x="2031" y="1180"/>
                    <a:pt x="2051" y="1200"/>
                  </a:cubicBezTo>
                  <a:cubicBezTo>
                    <a:pt x="2205" y="1385"/>
                    <a:pt x="2205" y="1650"/>
                    <a:pt x="2031" y="1825"/>
                  </a:cubicBezTo>
                  <a:cubicBezTo>
                    <a:pt x="1928" y="1927"/>
                    <a:pt x="1795" y="1968"/>
                    <a:pt x="1651" y="1958"/>
                  </a:cubicBezTo>
                  <a:cubicBezTo>
                    <a:pt x="1569" y="1937"/>
                    <a:pt x="1569" y="1937"/>
                    <a:pt x="1569" y="1937"/>
                  </a:cubicBezTo>
                  <a:cubicBezTo>
                    <a:pt x="1497" y="1927"/>
                    <a:pt x="1446" y="1866"/>
                    <a:pt x="1446" y="17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5718175" y="4943475"/>
              <a:ext cx="93663" cy="55563"/>
            </a:xfrm>
            <a:custGeom>
              <a:rect b="b" l="l" r="r" t="t"/>
              <a:pathLst>
                <a:path extrusionOk="0" h="155" w="258">
                  <a:moveTo>
                    <a:pt x="144" y="21"/>
                  </a:moveTo>
                  <a:lnTo>
                    <a:pt x="144" y="21"/>
                  </a:lnTo>
                  <a:cubicBezTo>
                    <a:pt x="133" y="31"/>
                    <a:pt x="113" y="31"/>
                    <a:pt x="103" y="21"/>
                  </a:cubicBezTo>
                  <a:cubicBezTo>
                    <a:pt x="82" y="0"/>
                    <a:pt x="41" y="0"/>
                    <a:pt x="21" y="21"/>
                  </a:cubicBezTo>
                  <a:cubicBezTo>
                    <a:pt x="0" y="41"/>
                    <a:pt x="0" y="82"/>
                    <a:pt x="21" y="113"/>
                  </a:cubicBezTo>
                  <a:cubicBezTo>
                    <a:pt x="51" y="133"/>
                    <a:pt x="92" y="154"/>
                    <a:pt x="123" y="154"/>
                  </a:cubicBezTo>
                  <a:cubicBezTo>
                    <a:pt x="164" y="154"/>
                    <a:pt x="205" y="133"/>
                    <a:pt x="236" y="113"/>
                  </a:cubicBezTo>
                  <a:cubicBezTo>
                    <a:pt x="257" y="82"/>
                    <a:pt x="257" y="41"/>
                    <a:pt x="236" y="21"/>
                  </a:cubicBezTo>
                  <a:cubicBezTo>
                    <a:pt x="205" y="0"/>
                    <a:pt x="174" y="0"/>
                    <a:pt x="144" y="2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5883275" y="5302250"/>
              <a:ext cx="192088" cy="288925"/>
            </a:xfrm>
            <a:custGeom>
              <a:rect b="b" l="l" r="r" t="t"/>
              <a:pathLst>
                <a:path extrusionOk="0" h="801" w="534">
                  <a:moveTo>
                    <a:pt x="533" y="277"/>
                  </a:moveTo>
                  <a:lnTo>
                    <a:pt x="533" y="277"/>
                  </a:lnTo>
                  <a:cubicBezTo>
                    <a:pt x="533" y="205"/>
                    <a:pt x="512" y="143"/>
                    <a:pt x="461" y="92"/>
                  </a:cubicBezTo>
                  <a:cubicBezTo>
                    <a:pt x="359" y="0"/>
                    <a:pt x="205" y="0"/>
                    <a:pt x="102" y="92"/>
                  </a:cubicBezTo>
                  <a:cubicBezTo>
                    <a:pt x="0" y="195"/>
                    <a:pt x="0" y="359"/>
                    <a:pt x="102" y="461"/>
                  </a:cubicBezTo>
                  <a:cubicBezTo>
                    <a:pt x="195" y="554"/>
                    <a:pt x="195" y="554"/>
                    <a:pt x="195" y="554"/>
                  </a:cubicBezTo>
                  <a:cubicBezTo>
                    <a:pt x="51" y="697"/>
                    <a:pt x="51" y="697"/>
                    <a:pt x="51" y="697"/>
                  </a:cubicBezTo>
                  <a:cubicBezTo>
                    <a:pt x="31" y="718"/>
                    <a:pt x="31" y="759"/>
                    <a:pt x="51" y="779"/>
                  </a:cubicBezTo>
                  <a:cubicBezTo>
                    <a:pt x="61" y="790"/>
                    <a:pt x="82" y="800"/>
                    <a:pt x="92" y="800"/>
                  </a:cubicBezTo>
                  <a:cubicBezTo>
                    <a:pt x="113" y="800"/>
                    <a:pt x="123" y="790"/>
                    <a:pt x="133" y="779"/>
                  </a:cubicBezTo>
                  <a:cubicBezTo>
                    <a:pt x="277" y="636"/>
                    <a:pt x="277" y="636"/>
                    <a:pt x="277" y="636"/>
                  </a:cubicBezTo>
                  <a:cubicBezTo>
                    <a:pt x="420" y="779"/>
                    <a:pt x="420" y="779"/>
                    <a:pt x="420" y="779"/>
                  </a:cubicBezTo>
                  <a:cubicBezTo>
                    <a:pt x="441" y="790"/>
                    <a:pt x="451" y="800"/>
                    <a:pt x="471" y="800"/>
                  </a:cubicBezTo>
                  <a:cubicBezTo>
                    <a:pt x="482" y="800"/>
                    <a:pt x="502" y="790"/>
                    <a:pt x="512" y="779"/>
                  </a:cubicBezTo>
                  <a:cubicBezTo>
                    <a:pt x="533" y="759"/>
                    <a:pt x="533" y="718"/>
                    <a:pt x="512" y="697"/>
                  </a:cubicBezTo>
                  <a:cubicBezTo>
                    <a:pt x="369" y="554"/>
                    <a:pt x="369" y="554"/>
                    <a:pt x="369" y="554"/>
                  </a:cubicBezTo>
                  <a:cubicBezTo>
                    <a:pt x="461" y="461"/>
                    <a:pt x="461" y="461"/>
                    <a:pt x="461" y="461"/>
                  </a:cubicBezTo>
                  <a:cubicBezTo>
                    <a:pt x="512" y="410"/>
                    <a:pt x="533" y="349"/>
                    <a:pt x="533" y="277"/>
                  </a:cubicBezTo>
                  <a:close/>
                  <a:moveTo>
                    <a:pt x="379" y="369"/>
                  </a:moveTo>
                  <a:lnTo>
                    <a:pt x="379" y="369"/>
                  </a:lnTo>
                  <a:cubicBezTo>
                    <a:pt x="277" y="472"/>
                    <a:pt x="277" y="472"/>
                    <a:pt x="277" y="472"/>
                  </a:cubicBezTo>
                  <a:cubicBezTo>
                    <a:pt x="184" y="369"/>
                    <a:pt x="184" y="369"/>
                    <a:pt x="184" y="369"/>
                  </a:cubicBezTo>
                  <a:cubicBezTo>
                    <a:pt x="133" y="318"/>
                    <a:pt x="133" y="236"/>
                    <a:pt x="184" y="184"/>
                  </a:cubicBezTo>
                  <a:cubicBezTo>
                    <a:pt x="215" y="154"/>
                    <a:pt x="246" y="143"/>
                    <a:pt x="277" y="143"/>
                  </a:cubicBezTo>
                  <a:cubicBezTo>
                    <a:pt x="318" y="143"/>
                    <a:pt x="348" y="154"/>
                    <a:pt x="379" y="184"/>
                  </a:cubicBezTo>
                  <a:cubicBezTo>
                    <a:pt x="400" y="205"/>
                    <a:pt x="410" y="246"/>
                    <a:pt x="410" y="277"/>
                  </a:cubicBezTo>
                  <a:cubicBezTo>
                    <a:pt x="410" y="318"/>
                    <a:pt x="400" y="349"/>
                    <a:pt x="379" y="3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5337175" y="5276850"/>
              <a:ext cx="44450" cy="44450"/>
            </a:xfrm>
            <a:custGeom>
              <a:rect b="b" l="l" r="r" t="t"/>
              <a:pathLst>
                <a:path extrusionOk="0" h="124" w="124">
                  <a:moveTo>
                    <a:pt x="61" y="0"/>
                  </a:moveTo>
                  <a:lnTo>
                    <a:pt x="61" y="0"/>
                  </a:lnTo>
                  <a:cubicBezTo>
                    <a:pt x="41" y="0"/>
                    <a:pt x="31" y="0"/>
                    <a:pt x="20" y="10"/>
                  </a:cubicBezTo>
                  <a:cubicBezTo>
                    <a:pt x="10" y="31"/>
                    <a:pt x="0" y="41"/>
                    <a:pt x="0" y="61"/>
                  </a:cubicBezTo>
                  <a:cubicBezTo>
                    <a:pt x="0" y="72"/>
                    <a:pt x="10" y="92"/>
                    <a:pt x="20" y="102"/>
                  </a:cubicBezTo>
                  <a:cubicBezTo>
                    <a:pt x="31" y="113"/>
                    <a:pt x="41" y="123"/>
                    <a:pt x="61" y="123"/>
                  </a:cubicBezTo>
                  <a:cubicBezTo>
                    <a:pt x="72" y="123"/>
                    <a:pt x="92" y="113"/>
                    <a:pt x="102" y="102"/>
                  </a:cubicBezTo>
                  <a:cubicBezTo>
                    <a:pt x="113" y="92"/>
                    <a:pt x="123" y="72"/>
                    <a:pt x="123" y="61"/>
                  </a:cubicBezTo>
                  <a:cubicBezTo>
                    <a:pt x="123" y="41"/>
                    <a:pt x="113" y="31"/>
                    <a:pt x="102" y="10"/>
                  </a:cubicBezTo>
                  <a:cubicBezTo>
                    <a:pt x="92" y="0"/>
                    <a:pt x="72" y="0"/>
                    <a:pt x="61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7" name="Google Shape;147;p5"/>
          <p:cNvSpPr txBox="1"/>
          <p:nvPr/>
        </p:nvSpPr>
        <p:spPr>
          <a:xfrm>
            <a:off x="3363827" y="6162564"/>
            <a:ext cx="2874205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To get your company’s name out there, you need to make sure.</a:t>
            </a:r>
            <a:endParaRPr/>
          </a:p>
        </p:txBody>
      </p:sp>
      <p:sp>
        <p:nvSpPr>
          <p:cNvPr id="148" name="Google Shape;148;p5"/>
          <p:cNvSpPr/>
          <p:nvPr/>
        </p:nvSpPr>
        <p:spPr>
          <a:xfrm>
            <a:off x="3363827" y="5513496"/>
            <a:ext cx="29810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MBC</a:t>
            </a:r>
            <a:endParaRPr sz="54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9" name="Google Shape;149;p5"/>
          <p:cNvSpPr txBox="1"/>
          <p:nvPr/>
        </p:nvSpPr>
        <p:spPr>
          <a:xfrm>
            <a:off x="17687081" y="6162564"/>
            <a:ext cx="2874205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To get your company’s name out there, you need to make sure.</a:t>
            </a:r>
            <a:endParaRPr/>
          </a:p>
        </p:txBody>
      </p:sp>
      <p:sp>
        <p:nvSpPr>
          <p:cNvPr id="150" name="Google Shape;150;p5"/>
          <p:cNvSpPr/>
          <p:nvPr/>
        </p:nvSpPr>
        <p:spPr>
          <a:xfrm>
            <a:off x="17687081" y="5513496"/>
            <a:ext cx="29810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IDC</a:t>
            </a:r>
            <a:endParaRPr sz="54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51" name="Google Shape;151;p5"/>
          <p:cNvSpPr txBox="1"/>
          <p:nvPr/>
        </p:nvSpPr>
        <p:spPr>
          <a:xfrm>
            <a:off x="3363827" y="9763029"/>
            <a:ext cx="2874205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To get your company’s name out there, you need to make sure.</a:t>
            </a:r>
            <a:endParaRPr/>
          </a:p>
        </p:txBody>
      </p:sp>
      <p:sp>
        <p:nvSpPr>
          <p:cNvPr id="152" name="Google Shape;152;p5"/>
          <p:cNvSpPr/>
          <p:nvPr/>
        </p:nvSpPr>
        <p:spPr>
          <a:xfrm>
            <a:off x="3363827" y="9113961"/>
            <a:ext cx="351700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DCIS</a:t>
            </a:r>
            <a:endParaRPr sz="54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53" name="Google Shape;153;p5"/>
          <p:cNvSpPr txBox="1"/>
          <p:nvPr/>
        </p:nvSpPr>
        <p:spPr>
          <a:xfrm>
            <a:off x="17793902" y="9763029"/>
            <a:ext cx="2874205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To get your company’s name out there, you need to make sure.</a:t>
            </a:r>
            <a:endParaRPr/>
          </a:p>
        </p:txBody>
      </p:sp>
      <p:sp>
        <p:nvSpPr>
          <p:cNvPr id="154" name="Google Shape;154;p5"/>
          <p:cNvSpPr/>
          <p:nvPr/>
        </p:nvSpPr>
        <p:spPr>
          <a:xfrm>
            <a:off x="17016033" y="9113961"/>
            <a:ext cx="365345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TNBC</a:t>
            </a:r>
            <a:endParaRPr sz="54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55" name="Google Shape;155;p5"/>
          <p:cNvSpPr/>
          <p:nvPr/>
        </p:nvSpPr>
        <p:spPr>
          <a:xfrm>
            <a:off x="2151006" y="5501737"/>
            <a:ext cx="110138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accent1"/>
                </a:solidFill>
                <a:latin typeface="Roboto Medium"/>
                <a:ea typeface="Roboto Medium"/>
                <a:cs typeface="Roboto Medium"/>
                <a:sym typeface="Roboto Medium"/>
              </a:rPr>
              <a:t>01</a:t>
            </a:r>
            <a:endParaRPr sz="5400">
              <a:solidFill>
                <a:schemeClr val="accen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56" name="Google Shape;156;p5"/>
          <p:cNvSpPr/>
          <p:nvPr/>
        </p:nvSpPr>
        <p:spPr>
          <a:xfrm>
            <a:off x="20852753" y="5480472"/>
            <a:ext cx="110138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accent2"/>
                </a:solidFill>
                <a:latin typeface="Roboto Medium"/>
                <a:ea typeface="Roboto Medium"/>
                <a:cs typeface="Roboto Medium"/>
                <a:sym typeface="Roboto Medium"/>
              </a:rPr>
              <a:t>02</a:t>
            </a:r>
            <a:endParaRPr sz="5400">
              <a:solidFill>
                <a:schemeClr val="accent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57" name="Google Shape;157;p5"/>
          <p:cNvSpPr/>
          <p:nvPr/>
        </p:nvSpPr>
        <p:spPr>
          <a:xfrm>
            <a:off x="2151006" y="9138071"/>
            <a:ext cx="110138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accent3"/>
                </a:solidFill>
                <a:latin typeface="Roboto Medium"/>
                <a:ea typeface="Roboto Medium"/>
                <a:cs typeface="Roboto Medium"/>
                <a:sym typeface="Roboto Medium"/>
              </a:rPr>
              <a:t>03</a:t>
            </a:r>
            <a:endParaRPr sz="5400">
              <a:solidFill>
                <a:schemeClr val="accent3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58" name="Google Shape;158;p5"/>
          <p:cNvSpPr/>
          <p:nvPr/>
        </p:nvSpPr>
        <p:spPr>
          <a:xfrm>
            <a:off x="20852753" y="9138071"/>
            <a:ext cx="110138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accent4"/>
                </a:solidFill>
                <a:latin typeface="Roboto Medium"/>
                <a:ea typeface="Roboto Medium"/>
                <a:cs typeface="Roboto Medium"/>
                <a:sym typeface="Roboto Medium"/>
              </a:rPr>
              <a:t>04</a:t>
            </a:r>
            <a:endParaRPr sz="5400">
              <a:solidFill>
                <a:schemeClr val="accent4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6"/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64" name="Google Shape;164;p6"/>
            <p:cNvSpPr txBox="1"/>
            <p:nvPr/>
          </p:nvSpPr>
          <p:spPr>
            <a:xfrm>
              <a:off x="3709617" y="861425"/>
              <a:ext cx="1695849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80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Breast Cancer Day Infographics</a:t>
              </a:r>
              <a:endParaRPr/>
            </a:p>
          </p:txBody>
        </p:sp>
        <p:sp>
          <p:nvSpPr>
            <p:cNvPr id="165" name="Google Shape;165;p6"/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Marketing is the study and management of exchange relationships. Marketing is the business process of creating relationships with and satisfying customers.</a:t>
              </a:r>
              <a:endParaRPr/>
            </a:p>
          </p:txBody>
        </p:sp>
      </p:grpSp>
      <p:sp>
        <p:nvSpPr>
          <p:cNvPr id="166" name="Google Shape;166;p6"/>
          <p:cNvSpPr/>
          <p:nvPr/>
        </p:nvSpPr>
        <p:spPr>
          <a:xfrm>
            <a:off x="4133664" y="5346013"/>
            <a:ext cx="5609025" cy="6214316"/>
          </a:xfrm>
          <a:custGeom>
            <a:rect b="b" l="l" r="r" t="t"/>
            <a:pathLst>
              <a:path extrusionOk="0" h="2718" w="2451">
                <a:moveTo>
                  <a:pt x="2450" y="513"/>
                </a:moveTo>
                <a:lnTo>
                  <a:pt x="2450" y="513"/>
                </a:lnTo>
                <a:cubicBezTo>
                  <a:pt x="2450" y="41"/>
                  <a:pt x="2450" y="41"/>
                  <a:pt x="2450" y="41"/>
                </a:cubicBezTo>
                <a:cubicBezTo>
                  <a:pt x="2450" y="21"/>
                  <a:pt x="2430" y="0"/>
                  <a:pt x="2409" y="0"/>
                </a:cubicBezTo>
                <a:cubicBezTo>
                  <a:pt x="1426" y="0"/>
                  <a:pt x="1426" y="0"/>
                  <a:pt x="1426" y="0"/>
                </a:cubicBezTo>
                <a:cubicBezTo>
                  <a:pt x="1395" y="0"/>
                  <a:pt x="1374" y="21"/>
                  <a:pt x="1374" y="41"/>
                </a:cubicBezTo>
                <a:cubicBezTo>
                  <a:pt x="1374" y="277"/>
                  <a:pt x="1374" y="277"/>
                  <a:pt x="1374" y="277"/>
                </a:cubicBezTo>
                <a:cubicBezTo>
                  <a:pt x="1374" y="380"/>
                  <a:pt x="1292" y="472"/>
                  <a:pt x="1190" y="472"/>
                </a:cubicBezTo>
                <a:cubicBezTo>
                  <a:pt x="923" y="472"/>
                  <a:pt x="923" y="472"/>
                  <a:pt x="923" y="472"/>
                </a:cubicBezTo>
                <a:cubicBezTo>
                  <a:pt x="410" y="472"/>
                  <a:pt x="0" y="883"/>
                  <a:pt x="0" y="1394"/>
                </a:cubicBezTo>
                <a:cubicBezTo>
                  <a:pt x="0" y="2502"/>
                  <a:pt x="0" y="2502"/>
                  <a:pt x="0" y="2502"/>
                </a:cubicBezTo>
                <a:cubicBezTo>
                  <a:pt x="0" y="2533"/>
                  <a:pt x="20" y="2553"/>
                  <a:pt x="41" y="2553"/>
                </a:cubicBezTo>
                <a:cubicBezTo>
                  <a:pt x="646" y="2553"/>
                  <a:pt x="646" y="2553"/>
                  <a:pt x="646" y="2553"/>
                </a:cubicBezTo>
                <a:cubicBezTo>
                  <a:pt x="646" y="2594"/>
                  <a:pt x="656" y="2625"/>
                  <a:pt x="677" y="2666"/>
                </a:cubicBezTo>
                <a:cubicBezTo>
                  <a:pt x="677" y="2687"/>
                  <a:pt x="677" y="2687"/>
                  <a:pt x="677" y="2687"/>
                </a:cubicBezTo>
                <a:cubicBezTo>
                  <a:pt x="687" y="2707"/>
                  <a:pt x="708" y="2717"/>
                  <a:pt x="728" y="2717"/>
                </a:cubicBezTo>
                <a:cubicBezTo>
                  <a:pt x="2409" y="2717"/>
                  <a:pt x="2409" y="2717"/>
                  <a:pt x="2409" y="2717"/>
                </a:cubicBezTo>
                <a:cubicBezTo>
                  <a:pt x="2430" y="2717"/>
                  <a:pt x="2450" y="2697"/>
                  <a:pt x="2450" y="2676"/>
                </a:cubicBezTo>
                <a:cubicBezTo>
                  <a:pt x="2450" y="513"/>
                  <a:pt x="2450" y="513"/>
                  <a:pt x="2450" y="513"/>
                </a:cubicBezTo>
              </a:path>
            </a:pathLst>
          </a:custGeom>
          <a:solidFill>
            <a:srgbClr val="FAE2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6"/>
          <p:cNvSpPr/>
          <p:nvPr/>
        </p:nvSpPr>
        <p:spPr>
          <a:xfrm>
            <a:off x="5162657" y="7928585"/>
            <a:ext cx="3399718" cy="3682187"/>
          </a:xfrm>
          <a:custGeom>
            <a:rect b="b" l="l" r="r" t="t"/>
            <a:pathLst>
              <a:path extrusionOk="0" h="1610" w="1488">
                <a:moveTo>
                  <a:pt x="749" y="1609"/>
                </a:moveTo>
                <a:lnTo>
                  <a:pt x="749" y="1609"/>
                </a:lnTo>
                <a:cubicBezTo>
                  <a:pt x="349" y="1609"/>
                  <a:pt x="21" y="1291"/>
                  <a:pt x="10" y="901"/>
                </a:cubicBezTo>
                <a:cubicBezTo>
                  <a:pt x="0" y="757"/>
                  <a:pt x="41" y="614"/>
                  <a:pt x="113" y="501"/>
                </a:cubicBezTo>
                <a:cubicBezTo>
                  <a:pt x="144" y="439"/>
                  <a:pt x="154" y="378"/>
                  <a:pt x="154" y="306"/>
                </a:cubicBezTo>
                <a:cubicBezTo>
                  <a:pt x="154" y="29"/>
                  <a:pt x="154" y="29"/>
                  <a:pt x="154" y="29"/>
                </a:cubicBezTo>
                <a:cubicBezTo>
                  <a:pt x="154" y="10"/>
                  <a:pt x="164" y="0"/>
                  <a:pt x="185" y="0"/>
                </a:cubicBezTo>
                <a:cubicBezTo>
                  <a:pt x="195" y="0"/>
                  <a:pt x="205" y="10"/>
                  <a:pt x="205" y="29"/>
                </a:cubicBezTo>
                <a:cubicBezTo>
                  <a:pt x="205" y="306"/>
                  <a:pt x="205" y="306"/>
                  <a:pt x="205" y="306"/>
                </a:cubicBezTo>
                <a:cubicBezTo>
                  <a:pt x="205" y="388"/>
                  <a:pt x="185" y="460"/>
                  <a:pt x="144" y="521"/>
                </a:cubicBezTo>
                <a:cubicBezTo>
                  <a:pt x="82" y="634"/>
                  <a:pt x="51" y="768"/>
                  <a:pt x="51" y="891"/>
                </a:cubicBezTo>
                <a:cubicBezTo>
                  <a:pt x="62" y="1270"/>
                  <a:pt x="380" y="1568"/>
                  <a:pt x="749" y="1568"/>
                </a:cubicBezTo>
                <a:cubicBezTo>
                  <a:pt x="749" y="1568"/>
                  <a:pt x="749" y="1568"/>
                  <a:pt x="759" y="1568"/>
                </a:cubicBezTo>
                <a:cubicBezTo>
                  <a:pt x="1139" y="1568"/>
                  <a:pt x="1436" y="1260"/>
                  <a:pt x="1446" y="881"/>
                </a:cubicBezTo>
                <a:cubicBezTo>
                  <a:pt x="1446" y="870"/>
                  <a:pt x="1456" y="860"/>
                  <a:pt x="1467" y="860"/>
                </a:cubicBezTo>
                <a:cubicBezTo>
                  <a:pt x="1477" y="860"/>
                  <a:pt x="1487" y="870"/>
                  <a:pt x="1487" y="881"/>
                </a:cubicBezTo>
                <a:cubicBezTo>
                  <a:pt x="1487" y="891"/>
                  <a:pt x="1487" y="891"/>
                  <a:pt x="1487" y="891"/>
                </a:cubicBezTo>
                <a:cubicBezTo>
                  <a:pt x="1487" y="1086"/>
                  <a:pt x="1405" y="1260"/>
                  <a:pt x="1272" y="1394"/>
                </a:cubicBezTo>
                <a:cubicBezTo>
                  <a:pt x="1128" y="1537"/>
                  <a:pt x="954" y="1609"/>
                  <a:pt x="759" y="1609"/>
                </a:cubicBezTo>
                <a:cubicBezTo>
                  <a:pt x="749" y="1609"/>
                  <a:pt x="749" y="1609"/>
                  <a:pt x="749" y="1609"/>
                </a:cubicBezTo>
              </a:path>
            </a:pathLst>
          </a:custGeom>
          <a:solidFill>
            <a:srgbClr val="3762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6"/>
          <p:cNvSpPr/>
          <p:nvPr/>
        </p:nvSpPr>
        <p:spPr>
          <a:xfrm>
            <a:off x="5515746" y="10854156"/>
            <a:ext cx="141234" cy="373266"/>
          </a:xfrm>
          <a:custGeom>
            <a:rect b="b" l="l" r="r" t="t"/>
            <a:pathLst>
              <a:path extrusionOk="0" h="165" w="63">
                <a:moveTo>
                  <a:pt x="41" y="164"/>
                </a:moveTo>
                <a:lnTo>
                  <a:pt x="41" y="164"/>
                </a:lnTo>
                <a:cubicBezTo>
                  <a:pt x="20" y="164"/>
                  <a:pt x="20" y="154"/>
                  <a:pt x="10" y="14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20"/>
                  <a:pt x="10" y="10"/>
                  <a:pt x="20" y="10"/>
                </a:cubicBezTo>
                <a:cubicBezTo>
                  <a:pt x="41" y="0"/>
                  <a:pt x="51" y="10"/>
                  <a:pt x="51" y="30"/>
                </a:cubicBezTo>
                <a:cubicBezTo>
                  <a:pt x="62" y="133"/>
                  <a:pt x="62" y="133"/>
                  <a:pt x="62" y="133"/>
                </a:cubicBezTo>
                <a:cubicBezTo>
                  <a:pt x="62" y="154"/>
                  <a:pt x="51" y="164"/>
                  <a:pt x="41" y="164"/>
                </a:cubicBezTo>
              </a:path>
            </a:pathLst>
          </a:custGeom>
          <a:solidFill>
            <a:srgbClr val="3762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6"/>
          <p:cNvSpPr/>
          <p:nvPr/>
        </p:nvSpPr>
        <p:spPr>
          <a:xfrm>
            <a:off x="3518289" y="7454444"/>
            <a:ext cx="5800697" cy="4105884"/>
          </a:xfrm>
          <a:custGeom>
            <a:rect b="b" l="l" r="r" t="t"/>
            <a:pathLst>
              <a:path extrusionOk="0" h="1794" w="2534">
                <a:moveTo>
                  <a:pt x="2399" y="1793"/>
                </a:moveTo>
                <a:lnTo>
                  <a:pt x="2399" y="1793"/>
                </a:lnTo>
                <a:cubicBezTo>
                  <a:pt x="134" y="1793"/>
                  <a:pt x="134" y="1793"/>
                  <a:pt x="134" y="1793"/>
                </a:cubicBezTo>
                <a:cubicBezTo>
                  <a:pt x="62" y="1793"/>
                  <a:pt x="0" y="1732"/>
                  <a:pt x="0" y="1660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61"/>
                  <a:pt x="62" y="0"/>
                  <a:pt x="134" y="0"/>
                </a:cubicBezTo>
                <a:cubicBezTo>
                  <a:pt x="2399" y="0"/>
                  <a:pt x="2399" y="0"/>
                  <a:pt x="2399" y="0"/>
                </a:cubicBezTo>
                <a:cubicBezTo>
                  <a:pt x="2471" y="0"/>
                  <a:pt x="2533" y="61"/>
                  <a:pt x="2533" y="143"/>
                </a:cubicBezTo>
                <a:cubicBezTo>
                  <a:pt x="2533" y="1660"/>
                  <a:pt x="2533" y="1660"/>
                  <a:pt x="2533" y="1660"/>
                </a:cubicBezTo>
                <a:cubicBezTo>
                  <a:pt x="2533" y="1732"/>
                  <a:pt x="2471" y="1793"/>
                  <a:pt x="2399" y="179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6"/>
          <p:cNvSpPr/>
          <p:nvPr/>
        </p:nvSpPr>
        <p:spPr>
          <a:xfrm>
            <a:off x="4133664" y="7787351"/>
            <a:ext cx="4882677" cy="3470332"/>
          </a:xfrm>
          <a:custGeom>
            <a:rect b="b" l="l" r="r" t="t"/>
            <a:pathLst>
              <a:path extrusionOk="0" h="1518" w="2133">
                <a:moveTo>
                  <a:pt x="2060" y="0"/>
                </a:moveTo>
                <a:lnTo>
                  <a:pt x="2060" y="0"/>
                </a:lnTo>
                <a:cubicBezTo>
                  <a:pt x="61" y="0"/>
                  <a:pt x="61" y="0"/>
                  <a:pt x="61" y="0"/>
                </a:cubicBezTo>
                <a:cubicBezTo>
                  <a:pt x="20" y="102"/>
                  <a:pt x="0" y="204"/>
                  <a:pt x="0" y="327"/>
                </a:cubicBezTo>
                <a:cubicBezTo>
                  <a:pt x="0" y="1517"/>
                  <a:pt x="0" y="1517"/>
                  <a:pt x="0" y="1517"/>
                </a:cubicBezTo>
                <a:cubicBezTo>
                  <a:pt x="2060" y="1517"/>
                  <a:pt x="2060" y="1517"/>
                  <a:pt x="2060" y="1517"/>
                </a:cubicBezTo>
                <a:cubicBezTo>
                  <a:pt x="2091" y="1517"/>
                  <a:pt x="2122" y="1497"/>
                  <a:pt x="2132" y="1476"/>
                </a:cubicBezTo>
                <a:lnTo>
                  <a:pt x="2132" y="1476"/>
                </a:lnTo>
                <a:cubicBezTo>
                  <a:pt x="2132" y="1466"/>
                  <a:pt x="2132" y="1456"/>
                  <a:pt x="2132" y="1456"/>
                </a:cubicBezTo>
                <a:lnTo>
                  <a:pt x="2132" y="1445"/>
                </a:lnTo>
                <a:cubicBezTo>
                  <a:pt x="2132" y="62"/>
                  <a:pt x="2132" y="62"/>
                  <a:pt x="2132" y="62"/>
                </a:cubicBezTo>
                <a:cubicBezTo>
                  <a:pt x="2132" y="31"/>
                  <a:pt x="2101" y="0"/>
                  <a:pt x="2060" y="0"/>
                </a:cubicBezTo>
              </a:path>
            </a:pathLst>
          </a:custGeom>
          <a:solidFill>
            <a:srgbClr val="B7CD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6"/>
          <p:cNvSpPr/>
          <p:nvPr/>
        </p:nvSpPr>
        <p:spPr>
          <a:xfrm>
            <a:off x="5213101" y="7989114"/>
            <a:ext cx="3308921" cy="3268569"/>
          </a:xfrm>
          <a:custGeom>
            <a:rect b="b" l="l" r="r" t="t"/>
            <a:pathLst>
              <a:path extrusionOk="0" h="1427" w="1447">
                <a:moveTo>
                  <a:pt x="164" y="277"/>
                </a:moveTo>
                <a:lnTo>
                  <a:pt x="164" y="277"/>
                </a:lnTo>
                <a:cubicBezTo>
                  <a:pt x="164" y="349"/>
                  <a:pt x="143" y="421"/>
                  <a:pt x="102" y="482"/>
                </a:cubicBezTo>
                <a:cubicBezTo>
                  <a:pt x="41" y="595"/>
                  <a:pt x="0" y="728"/>
                  <a:pt x="10" y="872"/>
                </a:cubicBezTo>
                <a:cubicBezTo>
                  <a:pt x="20" y="1098"/>
                  <a:pt x="133" y="1303"/>
                  <a:pt x="307" y="1426"/>
                </a:cubicBezTo>
                <a:cubicBezTo>
                  <a:pt x="1148" y="1426"/>
                  <a:pt x="1148" y="1426"/>
                  <a:pt x="1148" y="1426"/>
                </a:cubicBezTo>
                <a:cubicBezTo>
                  <a:pt x="1323" y="1293"/>
                  <a:pt x="1435" y="1088"/>
                  <a:pt x="1446" y="852"/>
                </a:cubicBezTo>
                <a:lnTo>
                  <a:pt x="1446" y="852"/>
                </a:lnTo>
                <a:cubicBezTo>
                  <a:pt x="1446" y="0"/>
                  <a:pt x="1446" y="0"/>
                  <a:pt x="1446" y="0"/>
                </a:cubicBezTo>
                <a:cubicBezTo>
                  <a:pt x="164" y="0"/>
                  <a:pt x="164" y="0"/>
                  <a:pt x="164" y="0"/>
                </a:cubicBezTo>
                <a:cubicBezTo>
                  <a:pt x="164" y="277"/>
                  <a:pt x="164" y="277"/>
                  <a:pt x="164" y="277"/>
                </a:cubicBezTo>
              </a:path>
            </a:pathLst>
          </a:custGeom>
          <a:solidFill>
            <a:srgbClr val="B7CD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6"/>
          <p:cNvSpPr/>
          <p:nvPr/>
        </p:nvSpPr>
        <p:spPr>
          <a:xfrm>
            <a:off x="3831018" y="7787351"/>
            <a:ext cx="2088255" cy="3470332"/>
          </a:xfrm>
          <a:custGeom>
            <a:rect b="b" l="l" r="r" t="t"/>
            <a:pathLst>
              <a:path extrusionOk="0" h="1518" w="913">
                <a:moveTo>
                  <a:pt x="871" y="1486"/>
                </a:moveTo>
                <a:lnTo>
                  <a:pt x="871" y="1486"/>
                </a:lnTo>
                <a:cubicBezTo>
                  <a:pt x="133" y="1486"/>
                  <a:pt x="133" y="1486"/>
                  <a:pt x="133" y="1486"/>
                </a:cubicBezTo>
                <a:cubicBezTo>
                  <a:pt x="133" y="327"/>
                  <a:pt x="133" y="327"/>
                  <a:pt x="133" y="327"/>
                </a:cubicBezTo>
                <a:cubicBezTo>
                  <a:pt x="133" y="204"/>
                  <a:pt x="153" y="102"/>
                  <a:pt x="194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30" y="0"/>
                  <a:pt x="0" y="31"/>
                  <a:pt x="0" y="62"/>
                </a:cubicBezTo>
                <a:cubicBezTo>
                  <a:pt x="0" y="1445"/>
                  <a:pt x="0" y="1445"/>
                  <a:pt x="0" y="1445"/>
                </a:cubicBezTo>
                <a:cubicBezTo>
                  <a:pt x="0" y="1486"/>
                  <a:pt x="30" y="1517"/>
                  <a:pt x="61" y="1517"/>
                </a:cubicBezTo>
                <a:cubicBezTo>
                  <a:pt x="912" y="1517"/>
                  <a:pt x="912" y="1517"/>
                  <a:pt x="912" y="1517"/>
                </a:cubicBezTo>
                <a:cubicBezTo>
                  <a:pt x="902" y="1507"/>
                  <a:pt x="882" y="1497"/>
                  <a:pt x="871" y="1486"/>
                </a:cubicBezTo>
              </a:path>
            </a:pathLst>
          </a:custGeom>
          <a:solidFill>
            <a:srgbClr val="DB2B8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6"/>
          <p:cNvSpPr/>
          <p:nvPr/>
        </p:nvSpPr>
        <p:spPr>
          <a:xfrm>
            <a:off x="5162657" y="7928585"/>
            <a:ext cx="3399718" cy="3379542"/>
          </a:xfrm>
          <a:custGeom>
            <a:rect b="b" l="l" r="r" t="t"/>
            <a:pathLst>
              <a:path extrusionOk="0" h="1477" w="1488">
                <a:moveTo>
                  <a:pt x="1169" y="1476"/>
                </a:moveTo>
                <a:lnTo>
                  <a:pt x="1169" y="1476"/>
                </a:lnTo>
                <a:cubicBezTo>
                  <a:pt x="328" y="1476"/>
                  <a:pt x="328" y="1476"/>
                  <a:pt x="328" y="1476"/>
                </a:cubicBezTo>
                <a:lnTo>
                  <a:pt x="318" y="1476"/>
                </a:lnTo>
                <a:cubicBezTo>
                  <a:pt x="123" y="1332"/>
                  <a:pt x="10" y="1127"/>
                  <a:pt x="10" y="901"/>
                </a:cubicBezTo>
                <a:cubicBezTo>
                  <a:pt x="0" y="757"/>
                  <a:pt x="41" y="614"/>
                  <a:pt x="113" y="501"/>
                </a:cubicBezTo>
                <a:cubicBezTo>
                  <a:pt x="144" y="439"/>
                  <a:pt x="154" y="378"/>
                  <a:pt x="154" y="306"/>
                </a:cubicBezTo>
                <a:cubicBezTo>
                  <a:pt x="154" y="29"/>
                  <a:pt x="154" y="29"/>
                  <a:pt x="154" y="29"/>
                </a:cubicBezTo>
                <a:cubicBezTo>
                  <a:pt x="154" y="10"/>
                  <a:pt x="164" y="0"/>
                  <a:pt x="185" y="0"/>
                </a:cubicBezTo>
                <a:cubicBezTo>
                  <a:pt x="195" y="0"/>
                  <a:pt x="205" y="10"/>
                  <a:pt x="205" y="29"/>
                </a:cubicBezTo>
                <a:cubicBezTo>
                  <a:pt x="205" y="306"/>
                  <a:pt x="205" y="306"/>
                  <a:pt x="205" y="306"/>
                </a:cubicBezTo>
                <a:cubicBezTo>
                  <a:pt x="205" y="388"/>
                  <a:pt x="185" y="460"/>
                  <a:pt x="144" y="521"/>
                </a:cubicBezTo>
                <a:cubicBezTo>
                  <a:pt x="82" y="634"/>
                  <a:pt x="51" y="768"/>
                  <a:pt x="51" y="891"/>
                </a:cubicBezTo>
                <a:cubicBezTo>
                  <a:pt x="62" y="1106"/>
                  <a:pt x="164" y="1301"/>
                  <a:pt x="339" y="1435"/>
                </a:cubicBezTo>
                <a:cubicBezTo>
                  <a:pt x="1159" y="1435"/>
                  <a:pt x="1159" y="1435"/>
                  <a:pt x="1159" y="1435"/>
                </a:cubicBezTo>
                <a:cubicBezTo>
                  <a:pt x="1333" y="1301"/>
                  <a:pt x="1436" y="1106"/>
                  <a:pt x="1446" y="881"/>
                </a:cubicBezTo>
                <a:cubicBezTo>
                  <a:pt x="1446" y="870"/>
                  <a:pt x="1456" y="860"/>
                  <a:pt x="1467" y="860"/>
                </a:cubicBezTo>
                <a:cubicBezTo>
                  <a:pt x="1477" y="860"/>
                  <a:pt x="1487" y="870"/>
                  <a:pt x="1487" y="881"/>
                </a:cubicBezTo>
                <a:cubicBezTo>
                  <a:pt x="1487" y="891"/>
                  <a:pt x="1487" y="891"/>
                  <a:pt x="1487" y="891"/>
                </a:cubicBezTo>
                <a:cubicBezTo>
                  <a:pt x="1487" y="1127"/>
                  <a:pt x="1374" y="1332"/>
                  <a:pt x="1180" y="1476"/>
                </a:cubicBezTo>
                <a:lnTo>
                  <a:pt x="1169" y="1476"/>
                </a:lnTo>
              </a:path>
            </a:pathLst>
          </a:custGeom>
          <a:solidFill>
            <a:srgbClr val="55619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6"/>
          <p:cNvSpPr/>
          <p:nvPr/>
        </p:nvSpPr>
        <p:spPr>
          <a:xfrm>
            <a:off x="5404774" y="9310668"/>
            <a:ext cx="897851" cy="1008818"/>
          </a:xfrm>
          <a:custGeom>
            <a:rect b="b" l="l" r="r" t="t"/>
            <a:pathLst>
              <a:path extrusionOk="0" h="442" w="391">
                <a:moveTo>
                  <a:pt x="359" y="246"/>
                </a:moveTo>
                <a:lnTo>
                  <a:pt x="359" y="246"/>
                </a:lnTo>
                <a:cubicBezTo>
                  <a:pt x="349" y="236"/>
                  <a:pt x="349" y="205"/>
                  <a:pt x="338" y="194"/>
                </a:cubicBezTo>
                <a:cubicBezTo>
                  <a:pt x="328" y="184"/>
                  <a:pt x="307" y="184"/>
                  <a:pt x="297" y="184"/>
                </a:cubicBezTo>
                <a:cubicBezTo>
                  <a:pt x="307" y="174"/>
                  <a:pt x="328" y="164"/>
                  <a:pt x="328" y="143"/>
                </a:cubicBezTo>
                <a:cubicBezTo>
                  <a:pt x="328" y="123"/>
                  <a:pt x="297" y="112"/>
                  <a:pt x="297" y="92"/>
                </a:cubicBezTo>
                <a:cubicBezTo>
                  <a:pt x="287" y="82"/>
                  <a:pt x="287" y="51"/>
                  <a:pt x="277" y="41"/>
                </a:cubicBezTo>
                <a:cubicBezTo>
                  <a:pt x="256" y="30"/>
                  <a:pt x="236" y="41"/>
                  <a:pt x="215" y="30"/>
                </a:cubicBezTo>
                <a:cubicBezTo>
                  <a:pt x="195" y="30"/>
                  <a:pt x="184" y="0"/>
                  <a:pt x="164" y="0"/>
                </a:cubicBezTo>
                <a:cubicBezTo>
                  <a:pt x="143" y="0"/>
                  <a:pt x="133" y="30"/>
                  <a:pt x="113" y="30"/>
                </a:cubicBezTo>
                <a:cubicBezTo>
                  <a:pt x="92" y="41"/>
                  <a:pt x="71" y="30"/>
                  <a:pt x="51" y="41"/>
                </a:cubicBezTo>
                <a:cubicBezTo>
                  <a:pt x="41" y="51"/>
                  <a:pt x="41" y="82"/>
                  <a:pt x="30" y="92"/>
                </a:cubicBezTo>
                <a:cubicBezTo>
                  <a:pt x="20" y="112"/>
                  <a:pt x="0" y="123"/>
                  <a:pt x="0" y="143"/>
                </a:cubicBezTo>
                <a:cubicBezTo>
                  <a:pt x="0" y="164"/>
                  <a:pt x="20" y="174"/>
                  <a:pt x="30" y="194"/>
                </a:cubicBezTo>
                <a:cubicBezTo>
                  <a:pt x="41" y="205"/>
                  <a:pt x="41" y="236"/>
                  <a:pt x="51" y="246"/>
                </a:cubicBezTo>
                <a:cubicBezTo>
                  <a:pt x="61" y="256"/>
                  <a:pt x="82" y="256"/>
                  <a:pt x="92" y="256"/>
                </a:cubicBezTo>
                <a:cubicBezTo>
                  <a:pt x="82" y="266"/>
                  <a:pt x="61" y="277"/>
                  <a:pt x="61" y="297"/>
                </a:cubicBezTo>
                <a:cubicBezTo>
                  <a:pt x="61" y="318"/>
                  <a:pt x="92" y="328"/>
                  <a:pt x="92" y="348"/>
                </a:cubicBezTo>
                <a:cubicBezTo>
                  <a:pt x="102" y="359"/>
                  <a:pt x="102" y="389"/>
                  <a:pt x="113" y="400"/>
                </a:cubicBezTo>
                <a:cubicBezTo>
                  <a:pt x="133" y="410"/>
                  <a:pt x="154" y="400"/>
                  <a:pt x="174" y="410"/>
                </a:cubicBezTo>
                <a:cubicBezTo>
                  <a:pt x="195" y="410"/>
                  <a:pt x="205" y="441"/>
                  <a:pt x="225" y="441"/>
                </a:cubicBezTo>
                <a:cubicBezTo>
                  <a:pt x="246" y="441"/>
                  <a:pt x="256" y="410"/>
                  <a:pt x="277" y="410"/>
                </a:cubicBezTo>
                <a:cubicBezTo>
                  <a:pt x="297" y="400"/>
                  <a:pt x="318" y="410"/>
                  <a:pt x="338" y="400"/>
                </a:cubicBezTo>
                <a:cubicBezTo>
                  <a:pt x="349" y="389"/>
                  <a:pt x="349" y="359"/>
                  <a:pt x="359" y="348"/>
                </a:cubicBezTo>
                <a:cubicBezTo>
                  <a:pt x="369" y="328"/>
                  <a:pt x="390" y="318"/>
                  <a:pt x="390" y="297"/>
                </a:cubicBezTo>
                <a:cubicBezTo>
                  <a:pt x="390" y="277"/>
                  <a:pt x="369" y="266"/>
                  <a:pt x="359" y="246"/>
                </a:cubicBezTo>
              </a:path>
            </a:pathLst>
          </a:custGeom>
          <a:solidFill>
            <a:srgbClr val="55619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5" name="Google Shape;175;p6"/>
          <p:cNvCxnSpPr/>
          <p:nvPr/>
        </p:nvCxnSpPr>
        <p:spPr>
          <a:xfrm>
            <a:off x="12287488" y="5911685"/>
            <a:ext cx="4414903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6" name="Google Shape;176;p6"/>
          <p:cNvCxnSpPr/>
          <p:nvPr/>
        </p:nvCxnSpPr>
        <p:spPr>
          <a:xfrm>
            <a:off x="17589845" y="5941581"/>
            <a:ext cx="4414903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7" name="Google Shape;177;p6"/>
          <p:cNvCxnSpPr/>
          <p:nvPr/>
        </p:nvCxnSpPr>
        <p:spPr>
          <a:xfrm>
            <a:off x="12287488" y="9781571"/>
            <a:ext cx="4414903" cy="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8" name="Google Shape;178;p6"/>
          <p:cNvCxnSpPr/>
          <p:nvPr/>
        </p:nvCxnSpPr>
        <p:spPr>
          <a:xfrm>
            <a:off x="17589845" y="9781571"/>
            <a:ext cx="4414903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9" name="Google Shape;179;p6"/>
          <p:cNvSpPr txBox="1"/>
          <p:nvPr/>
        </p:nvSpPr>
        <p:spPr>
          <a:xfrm>
            <a:off x="12287487" y="6361403"/>
            <a:ext cx="4039712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To get your company’s name out there, you need to make sure. To get your company’s name out there, you need to make sure.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80" name="Google Shape;180;p6"/>
          <p:cNvSpPr/>
          <p:nvPr/>
        </p:nvSpPr>
        <p:spPr>
          <a:xfrm>
            <a:off x="12188825" y="4941181"/>
            <a:ext cx="29810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Biopsy</a:t>
            </a:r>
            <a:endParaRPr sz="54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81" name="Google Shape;181;p6"/>
          <p:cNvSpPr txBox="1"/>
          <p:nvPr/>
        </p:nvSpPr>
        <p:spPr>
          <a:xfrm>
            <a:off x="17726995" y="6354761"/>
            <a:ext cx="4039712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To get your company’s name out there, you need to make sure. To get your company’s name out there, you need to make sure.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82" name="Google Shape;182;p6"/>
          <p:cNvSpPr/>
          <p:nvPr/>
        </p:nvSpPr>
        <p:spPr>
          <a:xfrm>
            <a:off x="17628333" y="4941181"/>
            <a:ext cx="29810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Mammogram</a:t>
            </a:r>
            <a:endParaRPr sz="54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83" name="Google Shape;183;p6"/>
          <p:cNvSpPr txBox="1"/>
          <p:nvPr/>
        </p:nvSpPr>
        <p:spPr>
          <a:xfrm>
            <a:off x="12287487" y="10206572"/>
            <a:ext cx="4039712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To get your company’s name out there, you need to make sure. To get your company’s name out there, you need to make sure.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84" name="Google Shape;184;p6"/>
          <p:cNvSpPr/>
          <p:nvPr/>
        </p:nvSpPr>
        <p:spPr>
          <a:xfrm>
            <a:off x="12188825" y="8786350"/>
            <a:ext cx="29810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MRI</a:t>
            </a:r>
            <a:endParaRPr sz="54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85" name="Google Shape;185;p6"/>
          <p:cNvSpPr txBox="1"/>
          <p:nvPr/>
        </p:nvSpPr>
        <p:spPr>
          <a:xfrm>
            <a:off x="17726995" y="10199930"/>
            <a:ext cx="4039712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To get your company’s name out there, you need to make sure. To get your company’s name out there, you need to make sure.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86" name="Google Shape;186;p6"/>
          <p:cNvSpPr/>
          <p:nvPr/>
        </p:nvSpPr>
        <p:spPr>
          <a:xfrm>
            <a:off x="17628333" y="8786350"/>
            <a:ext cx="29810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Lab Tests</a:t>
            </a:r>
            <a:endParaRPr sz="54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7"/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92" name="Google Shape;192;p7"/>
            <p:cNvSpPr txBox="1"/>
            <p:nvPr/>
          </p:nvSpPr>
          <p:spPr>
            <a:xfrm>
              <a:off x="3709617" y="861425"/>
              <a:ext cx="1695849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80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Breast Cancer Day Infographics</a:t>
              </a:r>
              <a:endParaRPr/>
            </a:p>
          </p:txBody>
        </p:sp>
        <p:sp>
          <p:nvSpPr>
            <p:cNvPr id="193" name="Google Shape;193;p7"/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Marketing is the study and management of exchange relationships. Marketing is the business process of creating relationships with and satisfying customers.</a:t>
              </a:r>
              <a:endParaRPr/>
            </a:p>
          </p:txBody>
        </p:sp>
      </p:grpSp>
      <p:sp>
        <p:nvSpPr>
          <p:cNvPr id="194" name="Google Shape;194;p7"/>
          <p:cNvSpPr/>
          <p:nvPr/>
        </p:nvSpPr>
        <p:spPr>
          <a:xfrm flipH="1">
            <a:off x="5980054" y="5209241"/>
            <a:ext cx="3849705" cy="7153786"/>
          </a:xfrm>
          <a:custGeom>
            <a:rect b="b" l="l" r="r" t="t"/>
            <a:pathLst>
              <a:path extrusionOk="0" h="2626" w="1427">
                <a:moveTo>
                  <a:pt x="1416" y="2625"/>
                </a:moveTo>
                <a:lnTo>
                  <a:pt x="1416" y="2625"/>
                </a:lnTo>
                <a:cubicBezTo>
                  <a:pt x="1323" y="2625"/>
                  <a:pt x="1323" y="2625"/>
                  <a:pt x="1323" y="2625"/>
                </a:cubicBezTo>
                <a:cubicBezTo>
                  <a:pt x="1334" y="2492"/>
                  <a:pt x="1282" y="2379"/>
                  <a:pt x="1231" y="2256"/>
                </a:cubicBezTo>
                <a:cubicBezTo>
                  <a:pt x="882" y="2297"/>
                  <a:pt x="195" y="2164"/>
                  <a:pt x="195" y="1548"/>
                </a:cubicBezTo>
                <a:cubicBezTo>
                  <a:pt x="0" y="1528"/>
                  <a:pt x="42" y="1251"/>
                  <a:pt x="236" y="1271"/>
                </a:cubicBezTo>
                <a:cubicBezTo>
                  <a:pt x="308" y="903"/>
                  <a:pt x="913" y="380"/>
                  <a:pt x="1241" y="226"/>
                </a:cubicBezTo>
                <a:cubicBezTo>
                  <a:pt x="1323" y="0"/>
                  <a:pt x="1323" y="0"/>
                  <a:pt x="1323" y="0"/>
                </a:cubicBezTo>
                <a:cubicBezTo>
                  <a:pt x="1406" y="31"/>
                  <a:pt x="1406" y="31"/>
                  <a:pt x="1406" y="31"/>
                </a:cubicBezTo>
                <a:cubicBezTo>
                  <a:pt x="1323" y="288"/>
                  <a:pt x="1323" y="288"/>
                  <a:pt x="1323" y="288"/>
                </a:cubicBezTo>
                <a:cubicBezTo>
                  <a:pt x="1057" y="411"/>
                  <a:pt x="370" y="913"/>
                  <a:pt x="308" y="1363"/>
                </a:cubicBezTo>
                <a:cubicBezTo>
                  <a:pt x="206" y="1363"/>
                  <a:pt x="206" y="1363"/>
                  <a:pt x="206" y="1363"/>
                </a:cubicBezTo>
                <a:cubicBezTo>
                  <a:pt x="175" y="1363"/>
                  <a:pt x="154" y="1384"/>
                  <a:pt x="154" y="1404"/>
                </a:cubicBezTo>
                <a:cubicBezTo>
                  <a:pt x="154" y="1435"/>
                  <a:pt x="175" y="1456"/>
                  <a:pt x="206" y="1456"/>
                </a:cubicBezTo>
                <a:cubicBezTo>
                  <a:pt x="288" y="1456"/>
                  <a:pt x="288" y="1456"/>
                  <a:pt x="288" y="1456"/>
                </a:cubicBezTo>
                <a:cubicBezTo>
                  <a:pt x="226" y="2153"/>
                  <a:pt x="1005" y="2205"/>
                  <a:pt x="1293" y="2164"/>
                </a:cubicBezTo>
                <a:cubicBezTo>
                  <a:pt x="1344" y="2318"/>
                  <a:pt x="1426" y="2461"/>
                  <a:pt x="1416" y="2625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7"/>
          <p:cNvSpPr/>
          <p:nvPr/>
        </p:nvSpPr>
        <p:spPr>
          <a:xfrm flipH="1">
            <a:off x="5754296" y="4008941"/>
            <a:ext cx="415867" cy="1032258"/>
          </a:xfrm>
          <a:custGeom>
            <a:rect b="b" l="l" r="r" t="t"/>
            <a:pathLst>
              <a:path extrusionOk="0" h="381" w="155">
                <a:moveTo>
                  <a:pt x="82" y="380"/>
                </a:moveTo>
                <a:lnTo>
                  <a:pt x="82" y="380"/>
                </a:lnTo>
                <a:cubicBezTo>
                  <a:pt x="0" y="349"/>
                  <a:pt x="0" y="349"/>
                  <a:pt x="0" y="349"/>
                </a:cubicBezTo>
                <a:cubicBezTo>
                  <a:pt x="41" y="236"/>
                  <a:pt x="41" y="236"/>
                  <a:pt x="41" y="236"/>
                </a:cubicBezTo>
                <a:cubicBezTo>
                  <a:pt x="62" y="164"/>
                  <a:pt x="62" y="82"/>
                  <a:pt x="62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54" y="93"/>
                  <a:pt x="144" y="175"/>
                  <a:pt x="123" y="257"/>
                </a:cubicBezTo>
                <a:cubicBezTo>
                  <a:pt x="123" y="267"/>
                  <a:pt x="82" y="380"/>
                  <a:pt x="82" y="38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7"/>
          <p:cNvSpPr/>
          <p:nvPr/>
        </p:nvSpPr>
        <p:spPr>
          <a:xfrm flipH="1">
            <a:off x="5694891" y="7753876"/>
            <a:ext cx="2328834" cy="2400599"/>
          </a:xfrm>
          <a:custGeom>
            <a:rect b="b" l="l" r="r" t="t"/>
            <a:pathLst>
              <a:path extrusionOk="0" h="882" w="863">
                <a:moveTo>
                  <a:pt x="431" y="881"/>
                </a:moveTo>
                <a:lnTo>
                  <a:pt x="431" y="881"/>
                </a:lnTo>
                <a:cubicBezTo>
                  <a:pt x="338" y="881"/>
                  <a:pt x="297" y="809"/>
                  <a:pt x="256" y="747"/>
                </a:cubicBezTo>
                <a:cubicBezTo>
                  <a:pt x="174" y="737"/>
                  <a:pt x="92" y="747"/>
                  <a:pt x="51" y="665"/>
                </a:cubicBezTo>
                <a:cubicBezTo>
                  <a:pt x="0" y="583"/>
                  <a:pt x="41" y="511"/>
                  <a:pt x="82" y="440"/>
                </a:cubicBezTo>
                <a:cubicBezTo>
                  <a:pt x="41" y="368"/>
                  <a:pt x="0" y="306"/>
                  <a:pt x="51" y="224"/>
                </a:cubicBezTo>
                <a:cubicBezTo>
                  <a:pt x="92" y="142"/>
                  <a:pt x="174" y="142"/>
                  <a:pt x="256" y="142"/>
                </a:cubicBezTo>
                <a:cubicBezTo>
                  <a:pt x="297" y="71"/>
                  <a:pt x="338" y="0"/>
                  <a:pt x="431" y="0"/>
                </a:cubicBezTo>
                <a:cubicBezTo>
                  <a:pt x="523" y="0"/>
                  <a:pt x="564" y="71"/>
                  <a:pt x="605" y="142"/>
                </a:cubicBezTo>
                <a:cubicBezTo>
                  <a:pt x="687" y="142"/>
                  <a:pt x="769" y="142"/>
                  <a:pt x="810" y="224"/>
                </a:cubicBezTo>
                <a:cubicBezTo>
                  <a:pt x="862" y="306"/>
                  <a:pt x="821" y="368"/>
                  <a:pt x="780" y="440"/>
                </a:cubicBezTo>
                <a:cubicBezTo>
                  <a:pt x="821" y="511"/>
                  <a:pt x="862" y="583"/>
                  <a:pt x="810" y="665"/>
                </a:cubicBezTo>
                <a:cubicBezTo>
                  <a:pt x="769" y="747"/>
                  <a:pt x="687" y="737"/>
                  <a:pt x="605" y="747"/>
                </a:cubicBezTo>
                <a:cubicBezTo>
                  <a:pt x="564" y="819"/>
                  <a:pt x="523" y="881"/>
                  <a:pt x="431" y="881"/>
                </a:cubicBezTo>
                <a:close/>
                <a:moveTo>
                  <a:pt x="431" y="91"/>
                </a:moveTo>
                <a:lnTo>
                  <a:pt x="431" y="91"/>
                </a:lnTo>
                <a:cubicBezTo>
                  <a:pt x="410" y="91"/>
                  <a:pt x="390" y="101"/>
                  <a:pt x="379" y="122"/>
                </a:cubicBezTo>
                <a:cubicBezTo>
                  <a:pt x="308" y="224"/>
                  <a:pt x="308" y="224"/>
                  <a:pt x="308" y="224"/>
                </a:cubicBezTo>
                <a:cubicBezTo>
                  <a:pt x="174" y="235"/>
                  <a:pt x="174" y="235"/>
                  <a:pt x="174" y="235"/>
                </a:cubicBezTo>
                <a:cubicBezTo>
                  <a:pt x="154" y="235"/>
                  <a:pt x="133" y="245"/>
                  <a:pt x="123" y="265"/>
                </a:cubicBezTo>
                <a:cubicBezTo>
                  <a:pt x="113" y="286"/>
                  <a:pt x="113" y="306"/>
                  <a:pt x="123" y="327"/>
                </a:cubicBezTo>
                <a:cubicBezTo>
                  <a:pt x="185" y="440"/>
                  <a:pt x="185" y="440"/>
                  <a:pt x="185" y="440"/>
                </a:cubicBezTo>
                <a:cubicBezTo>
                  <a:pt x="123" y="552"/>
                  <a:pt x="123" y="552"/>
                  <a:pt x="123" y="552"/>
                </a:cubicBezTo>
                <a:cubicBezTo>
                  <a:pt x="113" y="573"/>
                  <a:pt x="113" y="604"/>
                  <a:pt x="123" y="614"/>
                </a:cubicBezTo>
                <a:cubicBezTo>
                  <a:pt x="133" y="635"/>
                  <a:pt x="154" y="645"/>
                  <a:pt x="174" y="645"/>
                </a:cubicBezTo>
                <a:cubicBezTo>
                  <a:pt x="308" y="655"/>
                  <a:pt x="308" y="655"/>
                  <a:pt x="308" y="655"/>
                </a:cubicBezTo>
                <a:cubicBezTo>
                  <a:pt x="379" y="768"/>
                  <a:pt x="379" y="768"/>
                  <a:pt x="379" y="768"/>
                </a:cubicBezTo>
                <a:cubicBezTo>
                  <a:pt x="390" y="788"/>
                  <a:pt x="410" y="799"/>
                  <a:pt x="431" y="799"/>
                </a:cubicBezTo>
                <a:cubicBezTo>
                  <a:pt x="451" y="799"/>
                  <a:pt x="472" y="788"/>
                  <a:pt x="482" y="768"/>
                </a:cubicBezTo>
                <a:cubicBezTo>
                  <a:pt x="554" y="655"/>
                  <a:pt x="554" y="655"/>
                  <a:pt x="554" y="655"/>
                </a:cubicBezTo>
                <a:cubicBezTo>
                  <a:pt x="687" y="655"/>
                  <a:pt x="687" y="655"/>
                  <a:pt x="687" y="655"/>
                </a:cubicBezTo>
                <a:cubicBezTo>
                  <a:pt x="708" y="655"/>
                  <a:pt x="728" y="635"/>
                  <a:pt x="739" y="624"/>
                </a:cubicBezTo>
                <a:cubicBezTo>
                  <a:pt x="749" y="604"/>
                  <a:pt x="749" y="583"/>
                  <a:pt x="739" y="563"/>
                </a:cubicBezTo>
                <a:cubicBezTo>
                  <a:pt x="677" y="440"/>
                  <a:pt x="677" y="440"/>
                  <a:pt x="677" y="440"/>
                </a:cubicBezTo>
                <a:cubicBezTo>
                  <a:pt x="739" y="327"/>
                  <a:pt x="739" y="327"/>
                  <a:pt x="739" y="327"/>
                </a:cubicBezTo>
                <a:cubicBezTo>
                  <a:pt x="749" y="306"/>
                  <a:pt x="749" y="286"/>
                  <a:pt x="739" y="265"/>
                </a:cubicBezTo>
                <a:cubicBezTo>
                  <a:pt x="728" y="245"/>
                  <a:pt x="708" y="235"/>
                  <a:pt x="687" y="235"/>
                </a:cubicBezTo>
                <a:cubicBezTo>
                  <a:pt x="554" y="224"/>
                  <a:pt x="554" y="224"/>
                  <a:pt x="554" y="224"/>
                </a:cubicBezTo>
                <a:cubicBezTo>
                  <a:pt x="482" y="122"/>
                  <a:pt x="482" y="122"/>
                  <a:pt x="482" y="122"/>
                </a:cubicBezTo>
                <a:cubicBezTo>
                  <a:pt x="472" y="101"/>
                  <a:pt x="451" y="91"/>
                  <a:pt x="431" y="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7"/>
          <p:cNvSpPr/>
          <p:nvPr/>
        </p:nvSpPr>
        <p:spPr>
          <a:xfrm flipH="1">
            <a:off x="5279024" y="6133468"/>
            <a:ext cx="4455681" cy="4741188"/>
          </a:xfrm>
          <a:custGeom>
            <a:rect b="b" l="l" r="r" t="t"/>
            <a:pathLst>
              <a:path extrusionOk="0" h="1744" w="1653">
                <a:moveTo>
                  <a:pt x="1036" y="1743"/>
                </a:moveTo>
                <a:lnTo>
                  <a:pt x="1036" y="1743"/>
                </a:lnTo>
                <a:cubicBezTo>
                  <a:pt x="933" y="1743"/>
                  <a:pt x="831" y="1732"/>
                  <a:pt x="739" y="1702"/>
                </a:cubicBezTo>
                <a:cubicBezTo>
                  <a:pt x="769" y="1619"/>
                  <a:pt x="769" y="1619"/>
                  <a:pt x="769" y="1619"/>
                </a:cubicBezTo>
                <a:cubicBezTo>
                  <a:pt x="1057" y="1702"/>
                  <a:pt x="1446" y="1609"/>
                  <a:pt x="1559" y="1578"/>
                </a:cubicBezTo>
                <a:cubicBezTo>
                  <a:pt x="1559" y="205"/>
                  <a:pt x="1559" y="205"/>
                  <a:pt x="1559" y="205"/>
                </a:cubicBezTo>
                <a:cubicBezTo>
                  <a:pt x="1375" y="103"/>
                  <a:pt x="1375" y="103"/>
                  <a:pt x="1375" y="103"/>
                </a:cubicBezTo>
                <a:cubicBezTo>
                  <a:pt x="1026" y="277"/>
                  <a:pt x="411" y="758"/>
                  <a:pt x="441" y="1178"/>
                </a:cubicBezTo>
                <a:cubicBezTo>
                  <a:pt x="441" y="1312"/>
                  <a:pt x="482" y="1424"/>
                  <a:pt x="554" y="1496"/>
                </a:cubicBezTo>
                <a:cubicBezTo>
                  <a:pt x="482" y="1558"/>
                  <a:pt x="482" y="1558"/>
                  <a:pt x="482" y="1558"/>
                </a:cubicBezTo>
                <a:cubicBezTo>
                  <a:pt x="0" y="942"/>
                  <a:pt x="903" y="236"/>
                  <a:pt x="1364" y="0"/>
                </a:cubicBezTo>
                <a:cubicBezTo>
                  <a:pt x="1652" y="144"/>
                  <a:pt x="1652" y="144"/>
                  <a:pt x="1652" y="144"/>
                </a:cubicBezTo>
                <a:cubicBezTo>
                  <a:pt x="1652" y="1640"/>
                  <a:pt x="1652" y="1640"/>
                  <a:pt x="1652" y="1640"/>
                </a:cubicBezTo>
                <a:cubicBezTo>
                  <a:pt x="1590" y="1660"/>
                  <a:pt x="1364" y="1732"/>
                  <a:pt x="1036" y="174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7"/>
          <p:cNvSpPr/>
          <p:nvPr/>
        </p:nvSpPr>
        <p:spPr>
          <a:xfrm flipH="1">
            <a:off x="7893021" y="10346523"/>
            <a:ext cx="356454" cy="336084"/>
          </a:xfrm>
          <a:custGeom>
            <a:rect b="b" l="l" r="r" t="t"/>
            <a:pathLst>
              <a:path extrusionOk="0" h="124" w="134">
                <a:moveTo>
                  <a:pt x="92" y="123"/>
                </a:moveTo>
                <a:lnTo>
                  <a:pt x="92" y="123"/>
                </a:lnTo>
                <a:cubicBezTo>
                  <a:pt x="62" y="112"/>
                  <a:pt x="31" y="92"/>
                  <a:pt x="0" y="71"/>
                </a:cubicBezTo>
                <a:cubicBezTo>
                  <a:pt x="51" y="0"/>
                  <a:pt x="51" y="0"/>
                  <a:pt x="51" y="0"/>
                </a:cubicBezTo>
                <a:cubicBezTo>
                  <a:pt x="82" y="20"/>
                  <a:pt x="103" y="30"/>
                  <a:pt x="133" y="41"/>
                </a:cubicBezTo>
                <a:lnTo>
                  <a:pt x="92" y="123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7"/>
          <p:cNvSpPr/>
          <p:nvPr/>
        </p:nvSpPr>
        <p:spPr>
          <a:xfrm flipH="1">
            <a:off x="6502854" y="8582079"/>
            <a:ext cx="225751" cy="252067"/>
          </a:xfrm>
          <a:custGeom>
            <a:rect b="b" l="l" r="r" t="t"/>
            <a:pathLst>
              <a:path extrusionOk="0" h="94" w="83">
                <a:moveTo>
                  <a:pt x="0" y="0"/>
                </a:moveTo>
                <a:lnTo>
                  <a:pt x="82" y="0"/>
                </a:lnTo>
                <a:lnTo>
                  <a:pt x="82" y="93"/>
                </a:lnTo>
                <a:lnTo>
                  <a:pt x="0" y="93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7"/>
          <p:cNvSpPr/>
          <p:nvPr/>
        </p:nvSpPr>
        <p:spPr>
          <a:xfrm flipH="1">
            <a:off x="6978126" y="9086205"/>
            <a:ext cx="249514" cy="252067"/>
          </a:xfrm>
          <a:custGeom>
            <a:rect b="b" l="l" r="r" t="t"/>
            <a:pathLst>
              <a:path extrusionOk="0" h="93" w="94">
                <a:moveTo>
                  <a:pt x="0" y="0"/>
                </a:moveTo>
                <a:lnTo>
                  <a:pt x="93" y="0"/>
                </a:lnTo>
                <a:lnTo>
                  <a:pt x="93" y="92"/>
                </a:lnTo>
                <a:lnTo>
                  <a:pt x="0" y="92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7"/>
          <p:cNvSpPr/>
          <p:nvPr/>
        </p:nvSpPr>
        <p:spPr>
          <a:xfrm flipH="1">
            <a:off x="5754296" y="6973678"/>
            <a:ext cx="249522" cy="228061"/>
          </a:xfrm>
          <a:custGeom>
            <a:rect b="b" l="l" r="r" t="t"/>
            <a:pathLst>
              <a:path extrusionOk="0" h="83" w="93">
                <a:moveTo>
                  <a:pt x="0" y="0"/>
                </a:moveTo>
                <a:lnTo>
                  <a:pt x="92" y="0"/>
                </a:lnTo>
                <a:lnTo>
                  <a:pt x="92" y="82"/>
                </a:lnTo>
                <a:lnTo>
                  <a:pt x="0" y="82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7"/>
          <p:cNvSpPr/>
          <p:nvPr/>
        </p:nvSpPr>
        <p:spPr>
          <a:xfrm flipH="1">
            <a:off x="5754296" y="7441798"/>
            <a:ext cx="249522" cy="252059"/>
          </a:xfrm>
          <a:custGeom>
            <a:rect b="b" l="l" r="r" t="t"/>
            <a:pathLst>
              <a:path extrusionOk="0" h="93" w="93">
                <a:moveTo>
                  <a:pt x="0" y="0"/>
                </a:moveTo>
                <a:lnTo>
                  <a:pt x="92" y="0"/>
                </a:lnTo>
                <a:lnTo>
                  <a:pt x="92" y="92"/>
                </a:lnTo>
                <a:lnTo>
                  <a:pt x="0" y="92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3" name="Google Shape;203;p7"/>
          <p:cNvCxnSpPr/>
          <p:nvPr/>
        </p:nvCxnSpPr>
        <p:spPr>
          <a:xfrm>
            <a:off x="8249476" y="10019407"/>
            <a:ext cx="3403704" cy="0"/>
          </a:xfrm>
          <a:prstGeom prst="straightConnector1">
            <a:avLst/>
          </a:prstGeom>
          <a:noFill/>
          <a:ln cap="flat" cmpd="sng" w="38100">
            <a:solidFill>
              <a:srgbClr val="D8D8D8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04" name="Google Shape;204;p7"/>
          <p:cNvCxnSpPr/>
          <p:nvPr/>
        </p:nvCxnSpPr>
        <p:spPr>
          <a:xfrm>
            <a:off x="6728605" y="7945793"/>
            <a:ext cx="4924575" cy="0"/>
          </a:xfrm>
          <a:prstGeom prst="straightConnector1">
            <a:avLst/>
          </a:prstGeom>
          <a:noFill/>
          <a:ln cap="flat" cmpd="sng" w="38100">
            <a:solidFill>
              <a:srgbClr val="D8D8D8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05" name="Google Shape;205;p7"/>
          <p:cNvCxnSpPr/>
          <p:nvPr/>
        </p:nvCxnSpPr>
        <p:spPr>
          <a:xfrm>
            <a:off x="6280808" y="5890007"/>
            <a:ext cx="5372372" cy="0"/>
          </a:xfrm>
          <a:prstGeom prst="straightConnector1">
            <a:avLst/>
          </a:prstGeom>
          <a:noFill/>
          <a:ln cap="flat" cmpd="sng" w="38100">
            <a:solidFill>
              <a:srgbClr val="D8D8D8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06" name="Google Shape;206;p7"/>
          <p:cNvSpPr txBox="1"/>
          <p:nvPr/>
        </p:nvSpPr>
        <p:spPr>
          <a:xfrm>
            <a:off x="14582988" y="5458860"/>
            <a:ext cx="451563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To get your company’s name out there, you need to make sure.</a:t>
            </a:r>
            <a:endParaRPr/>
          </a:p>
        </p:txBody>
      </p:sp>
      <p:sp>
        <p:nvSpPr>
          <p:cNvPr id="207" name="Google Shape;207;p7"/>
          <p:cNvSpPr/>
          <p:nvPr/>
        </p:nvSpPr>
        <p:spPr>
          <a:xfrm>
            <a:off x="12153114" y="5545572"/>
            <a:ext cx="29810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Skin</a:t>
            </a:r>
            <a:endParaRPr sz="54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08" name="Google Shape;208;p7"/>
          <p:cNvSpPr/>
          <p:nvPr/>
        </p:nvSpPr>
        <p:spPr>
          <a:xfrm>
            <a:off x="12153114" y="7668982"/>
            <a:ext cx="29810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Ducts</a:t>
            </a:r>
            <a:endParaRPr sz="54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09" name="Google Shape;209;p7"/>
          <p:cNvSpPr/>
          <p:nvPr/>
        </p:nvSpPr>
        <p:spPr>
          <a:xfrm>
            <a:off x="12153114" y="9792087"/>
            <a:ext cx="29810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Stroma</a:t>
            </a:r>
            <a:endParaRPr sz="54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10" name="Google Shape;210;p7"/>
          <p:cNvSpPr txBox="1"/>
          <p:nvPr/>
        </p:nvSpPr>
        <p:spPr>
          <a:xfrm>
            <a:off x="14582988" y="7542841"/>
            <a:ext cx="451563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To get your company’s name out there, you need to make sure.</a:t>
            </a:r>
            <a:endParaRPr/>
          </a:p>
        </p:txBody>
      </p:sp>
      <p:sp>
        <p:nvSpPr>
          <p:cNvPr id="211" name="Google Shape;211;p7"/>
          <p:cNvSpPr txBox="1"/>
          <p:nvPr/>
        </p:nvSpPr>
        <p:spPr>
          <a:xfrm>
            <a:off x="14582988" y="9648088"/>
            <a:ext cx="451563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To get your company’s name out there, you need to make sure.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8"/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217" name="Google Shape;217;p8"/>
            <p:cNvSpPr txBox="1"/>
            <p:nvPr/>
          </p:nvSpPr>
          <p:spPr>
            <a:xfrm>
              <a:off x="3709617" y="861425"/>
              <a:ext cx="1695849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80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Breast Cancer Day Infographics</a:t>
              </a:r>
              <a:endParaRPr/>
            </a:p>
          </p:txBody>
        </p:sp>
        <p:sp>
          <p:nvSpPr>
            <p:cNvPr id="218" name="Google Shape;218;p8"/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Marketing is the study and management of exchange relationships. Marketing is the business process of creating relationships with and satisfying customers.</a:t>
              </a:r>
              <a:endParaRPr/>
            </a:p>
          </p:txBody>
        </p:sp>
      </p:grpSp>
      <p:sp>
        <p:nvSpPr>
          <p:cNvPr id="219" name="Google Shape;219;p8"/>
          <p:cNvSpPr/>
          <p:nvPr/>
        </p:nvSpPr>
        <p:spPr>
          <a:xfrm>
            <a:off x="8846614" y="9670015"/>
            <a:ext cx="277164" cy="1858593"/>
          </a:xfrm>
          <a:custGeom>
            <a:rect b="b" l="l" r="r" t="t"/>
            <a:pathLst>
              <a:path extrusionOk="0" h="504" w="73">
                <a:moveTo>
                  <a:pt x="0" y="0"/>
                </a:moveTo>
                <a:lnTo>
                  <a:pt x="0" y="0"/>
                </a:lnTo>
                <a:cubicBezTo>
                  <a:pt x="21" y="503"/>
                  <a:pt x="21" y="503"/>
                  <a:pt x="21" y="503"/>
                </a:cubicBezTo>
                <a:cubicBezTo>
                  <a:pt x="41" y="503"/>
                  <a:pt x="41" y="503"/>
                  <a:pt x="41" y="503"/>
                </a:cubicBezTo>
                <a:cubicBezTo>
                  <a:pt x="62" y="503"/>
                  <a:pt x="72" y="493"/>
                  <a:pt x="72" y="472"/>
                </a:cubicBezTo>
                <a:cubicBezTo>
                  <a:pt x="72" y="0"/>
                  <a:pt x="72" y="0"/>
                  <a:pt x="72" y="0"/>
                </a:cubicBezTo>
                <a:lnTo>
                  <a:pt x="0" y="0"/>
                </a:lnTo>
              </a:path>
            </a:pathLst>
          </a:custGeom>
          <a:solidFill>
            <a:srgbClr val="B7CD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8"/>
          <p:cNvSpPr/>
          <p:nvPr/>
        </p:nvSpPr>
        <p:spPr>
          <a:xfrm>
            <a:off x="8699888" y="9670015"/>
            <a:ext cx="228248" cy="1858593"/>
          </a:xfrm>
          <a:custGeom>
            <a:rect b="b" l="l" r="r" t="t"/>
            <a:pathLst>
              <a:path extrusionOk="0" h="504" w="63">
                <a:moveTo>
                  <a:pt x="0" y="31"/>
                </a:moveTo>
                <a:lnTo>
                  <a:pt x="0" y="31"/>
                </a:lnTo>
                <a:cubicBezTo>
                  <a:pt x="0" y="472"/>
                  <a:pt x="0" y="472"/>
                  <a:pt x="0" y="472"/>
                </a:cubicBezTo>
                <a:cubicBezTo>
                  <a:pt x="0" y="493"/>
                  <a:pt x="10" y="503"/>
                  <a:pt x="31" y="503"/>
                </a:cubicBezTo>
                <a:cubicBezTo>
                  <a:pt x="62" y="503"/>
                  <a:pt x="62" y="503"/>
                  <a:pt x="62" y="503"/>
                </a:cubicBezTo>
                <a:cubicBezTo>
                  <a:pt x="62" y="11"/>
                  <a:pt x="62" y="11"/>
                  <a:pt x="62" y="11"/>
                </a:cubicBezTo>
                <a:cubicBezTo>
                  <a:pt x="41" y="0"/>
                  <a:pt x="41" y="0"/>
                  <a:pt x="41" y="0"/>
                </a:cubicBezTo>
                <a:lnTo>
                  <a:pt x="0" y="31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8"/>
          <p:cNvSpPr/>
          <p:nvPr/>
        </p:nvSpPr>
        <p:spPr>
          <a:xfrm>
            <a:off x="9188991" y="4925718"/>
            <a:ext cx="6488771" cy="5429042"/>
          </a:xfrm>
          <a:custGeom>
            <a:rect b="b" l="l" r="r" t="t"/>
            <a:pathLst>
              <a:path extrusionOk="0" h="1467" w="1754">
                <a:moveTo>
                  <a:pt x="277" y="0"/>
                </a:moveTo>
                <a:lnTo>
                  <a:pt x="277" y="0"/>
                </a:lnTo>
                <a:cubicBezTo>
                  <a:pt x="185" y="0"/>
                  <a:pt x="103" y="10"/>
                  <a:pt x="41" y="20"/>
                </a:cubicBezTo>
                <a:cubicBezTo>
                  <a:pt x="0" y="1230"/>
                  <a:pt x="0" y="1230"/>
                  <a:pt x="0" y="1230"/>
                </a:cubicBezTo>
                <a:cubicBezTo>
                  <a:pt x="72" y="1220"/>
                  <a:pt x="185" y="1210"/>
                  <a:pt x="277" y="1210"/>
                </a:cubicBezTo>
                <a:cubicBezTo>
                  <a:pt x="769" y="1210"/>
                  <a:pt x="841" y="1466"/>
                  <a:pt x="1343" y="1466"/>
                </a:cubicBezTo>
                <a:cubicBezTo>
                  <a:pt x="1558" y="1466"/>
                  <a:pt x="1753" y="1364"/>
                  <a:pt x="1753" y="1364"/>
                </a:cubicBezTo>
                <a:cubicBezTo>
                  <a:pt x="1753" y="225"/>
                  <a:pt x="1753" y="225"/>
                  <a:pt x="1753" y="225"/>
                </a:cubicBezTo>
                <a:cubicBezTo>
                  <a:pt x="1753" y="205"/>
                  <a:pt x="1733" y="194"/>
                  <a:pt x="1712" y="194"/>
                </a:cubicBezTo>
                <a:cubicBezTo>
                  <a:pt x="1651" y="215"/>
                  <a:pt x="1507" y="246"/>
                  <a:pt x="1343" y="246"/>
                </a:cubicBezTo>
                <a:cubicBezTo>
                  <a:pt x="841" y="246"/>
                  <a:pt x="769" y="0"/>
                  <a:pt x="277" y="0"/>
                </a:cubicBezTo>
              </a:path>
            </a:pathLst>
          </a:custGeom>
          <a:solidFill>
            <a:srgbClr val="F5C7D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8"/>
          <p:cNvSpPr/>
          <p:nvPr/>
        </p:nvSpPr>
        <p:spPr>
          <a:xfrm>
            <a:off x="8960743" y="5007230"/>
            <a:ext cx="6717019" cy="5461659"/>
          </a:xfrm>
          <a:custGeom>
            <a:rect b="b" l="l" r="r" t="t"/>
            <a:pathLst>
              <a:path extrusionOk="0" h="1478" w="1815">
                <a:moveTo>
                  <a:pt x="338" y="1159"/>
                </a:moveTo>
                <a:lnTo>
                  <a:pt x="338" y="1159"/>
                </a:lnTo>
                <a:cubicBezTo>
                  <a:pt x="267" y="1159"/>
                  <a:pt x="195" y="1159"/>
                  <a:pt x="133" y="1169"/>
                </a:cubicBezTo>
                <a:cubicBezTo>
                  <a:pt x="113" y="1169"/>
                  <a:pt x="102" y="1159"/>
                  <a:pt x="102" y="1138"/>
                </a:cubicBezTo>
                <a:cubicBezTo>
                  <a:pt x="102" y="0"/>
                  <a:pt x="102" y="0"/>
                  <a:pt x="102" y="0"/>
                </a:cubicBezTo>
                <a:cubicBezTo>
                  <a:pt x="82" y="0"/>
                  <a:pt x="61" y="10"/>
                  <a:pt x="41" y="10"/>
                </a:cubicBezTo>
                <a:cubicBezTo>
                  <a:pt x="0" y="564"/>
                  <a:pt x="0" y="564"/>
                  <a:pt x="0" y="564"/>
                </a:cubicBezTo>
                <a:cubicBezTo>
                  <a:pt x="41" y="1261"/>
                  <a:pt x="41" y="1261"/>
                  <a:pt x="41" y="1261"/>
                </a:cubicBezTo>
                <a:cubicBezTo>
                  <a:pt x="123" y="1251"/>
                  <a:pt x="225" y="1231"/>
                  <a:pt x="338" y="1231"/>
                </a:cubicBezTo>
                <a:cubicBezTo>
                  <a:pt x="830" y="1231"/>
                  <a:pt x="902" y="1477"/>
                  <a:pt x="1404" y="1477"/>
                </a:cubicBezTo>
                <a:cubicBezTo>
                  <a:pt x="1578" y="1477"/>
                  <a:pt x="1732" y="1436"/>
                  <a:pt x="1794" y="1426"/>
                </a:cubicBezTo>
                <a:cubicBezTo>
                  <a:pt x="1804" y="1426"/>
                  <a:pt x="1814" y="1405"/>
                  <a:pt x="1814" y="1395"/>
                </a:cubicBezTo>
                <a:cubicBezTo>
                  <a:pt x="1814" y="1344"/>
                  <a:pt x="1814" y="1344"/>
                  <a:pt x="1814" y="1344"/>
                </a:cubicBezTo>
                <a:cubicBezTo>
                  <a:pt x="1814" y="1344"/>
                  <a:pt x="1619" y="1405"/>
                  <a:pt x="1404" y="1405"/>
                </a:cubicBezTo>
                <a:cubicBezTo>
                  <a:pt x="902" y="1405"/>
                  <a:pt x="830" y="1159"/>
                  <a:pt x="338" y="1159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8"/>
          <p:cNvSpPr/>
          <p:nvPr/>
        </p:nvSpPr>
        <p:spPr>
          <a:xfrm>
            <a:off x="8765102" y="5039837"/>
            <a:ext cx="342367" cy="4548666"/>
          </a:xfrm>
          <a:custGeom>
            <a:rect b="b" l="l" r="r" t="t"/>
            <a:pathLst>
              <a:path extrusionOk="0" h="1232" w="94">
                <a:moveTo>
                  <a:pt x="42" y="11"/>
                </a:moveTo>
                <a:lnTo>
                  <a:pt x="42" y="11"/>
                </a:lnTo>
                <a:cubicBezTo>
                  <a:pt x="0" y="1231"/>
                  <a:pt x="0" y="1231"/>
                  <a:pt x="0" y="1231"/>
                </a:cubicBezTo>
                <a:cubicBezTo>
                  <a:pt x="93" y="1180"/>
                  <a:pt x="93" y="1180"/>
                  <a:pt x="93" y="1180"/>
                </a:cubicBezTo>
                <a:cubicBezTo>
                  <a:pt x="93" y="0"/>
                  <a:pt x="93" y="0"/>
                  <a:pt x="93" y="0"/>
                </a:cubicBezTo>
                <a:cubicBezTo>
                  <a:pt x="72" y="0"/>
                  <a:pt x="52" y="11"/>
                  <a:pt x="42" y="11"/>
                </a:cubicBezTo>
              </a:path>
            </a:pathLst>
          </a:custGeom>
          <a:solidFill>
            <a:srgbClr val="F9C8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8"/>
          <p:cNvSpPr/>
          <p:nvPr/>
        </p:nvSpPr>
        <p:spPr>
          <a:xfrm>
            <a:off x="8699888" y="5072444"/>
            <a:ext cx="423890" cy="4695392"/>
          </a:xfrm>
          <a:custGeom>
            <a:rect b="b" l="l" r="r" t="t"/>
            <a:pathLst>
              <a:path extrusionOk="0" h="1272" w="114">
                <a:moveTo>
                  <a:pt x="62" y="0"/>
                </a:moveTo>
                <a:lnTo>
                  <a:pt x="62" y="0"/>
                </a:lnTo>
                <a:cubicBezTo>
                  <a:pt x="41" y="10"/>
                  <a:pt x="31" y="10"/>
                  <a:pt x="20" y="10"/>
                </a:cubicBezTo>
                <a:cubicBezTo>
                  <a:pt x="10" y="20"/>
                  <a:pt x="0" y="30"/>
                  <a:pt x="0" y="41"/>
                </a:cubicBezTo>
                <a:cubicBezTo>
                  <a:pt x="0" y="1271"/>
                  <a:pt x="0" y="1271"/>
                  <a:pt x="0" y="1271"/>
                </a:cubicBezTo>
                <a:cubicBezTo>
                  <a:pt x="0" y="1271"/>
                  <a:pt x="41" y="1261"/>
                  <a:pt x="113" y="1240"/>
                </a:cubicBezTo>
                <a:cubicBezTo>
                  <a:pt x="113" y="1169"/>
                  <a:pt x="113" y="1169"/>
                  <a:pt x="113" y="1169"/>
                </a:cubicBezTo>
                <a:cubicBezTo>
                  <a:pt x="103" y="1169"/>
                  <a:pt x="103" y="1169"/>
                  <a:pt x="92" y="1169"/>
                </a:cubicBezTo>
                <a:cubicBezTo>
                  <a:pt x="72" y="1179"/>
                  <a:pt x="62" y="1158"/>
                  <a:pt x="62" y="1148"/>
                </a:cubicBezTo>
                <a:lnTo>
                  <a:pt x="62" y="0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8"/>
          <p:cNvSpPr/>
          <p:nvPr/>
        </p:nvSpPr>
        <p:spPr>
          <a:xfrm>
            <a:off x="10819336" y="6181078"/>
            <a:ext cx="2021627" cy="3081356"/>
          </a:xfrm>
          <a:custGeom>
            <a:rect b="b" l="l" r="r" t="t"/>
            <a:pathLst>
              <a:path extrusionOk="0" h="832" w="545">
                <a:moveTo>
                  <a:pt x="123" y="820"/>
                </a:moveTo>
                <a:lnTo>
                  <a:pt x="123" y="820"/>
                </a:lnTo>
                <a:cubicBezTo>
                  <a:pt x="134" y="831"/>
                  <a:pt x="144" y="831"/>
                  <a:pt x="154" y="820"/>
                </a:cubicBezTo>
                <a:cubicBezTo>
                  <a:pt x="390" y="595"/>
                  <a:pt x="544" y="410"/>
                  <a:pt x="544" y="246"/>
                </a:cubicBezTo>
                <a:cubicBezTo>
                  <a:pt x="544" y="195"/>
                  <a:pt x="503" y="41"/>
                  <a:pt x="472" y="0"/>
                </a:cubicBezTo>
                <a:cubicBezTo>
                  <a:pt x="462" y="133"/>
                  <a:pt x="462" y="133"/>
                  <a:pt x="462" y="133"/>
                </a:cubicBezTo>
                <a:cubicBezTo>
                  <a:pt x="410" y="257"/>
                  <a:pt x="257" y="431"/>
                  <a:pt x="11" y="677"/>
                </a:cubicBezTo>
                <a:cubicBezTo>
                  <a:pt x="0" y="687"/>
                  <a:pt x="0" y="708"/>
                  <a:pt x="11" y="718"/>
                </a:cubicBezTo>
                <a:lnTo>
                  <a:pt x="123" y="820"/>
                </a:lnTo>
              </a:path>
            </a:pathLst>
          </a:custGeom>
          <a:solidFill>
            <a:srgbClr val="F1AB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8"/>
          <p:cNvSpPr/>
          <p:nvPr/>
        </p:nvSpPr>
        <p:spPr>
          <a:xfrm>
            <a:off x="11308439" y="6181078"/>
            <a:ext cx="2005318" cy="3081356"/>
          </a:xfrm>
          <a:custGeom>
            <a:rect b="b" l="l" r="r" t="t"/>
            <a:pathLst>
              <a:path extrusionOk="0" h="832" w="543">
                <a:moveTo>
                  <a:pt x="429" y="820"/>
                </a:moveTo>
                <a:lnTo>
                  <a:pt x="429" y="820"/>
                </a:lnTo>
                <a:cubicBezTo>
                  <a:pt x="532" y="718"/>
                  <a:pt x="532" y="718"/>
                  <a:pt x="532" y="718"/>
                </a:cubicBezTo>
                <a:cubicBezTo>
                  <a:pt x="542" y="708"/>
                  <a:pt x="542" y="687"/>
                  <a:pt x="532" y="677"/>
                </a:cubicBezTo>
                <a:cubicBezTo>
                  <a:pt x="287" y="431"/>
                  <a:pt x="133" y="257"/>
                  <a:pt x="82" y="133"/>
                </a:cubicBezTo>
                <a:cubicBezTo>
                  <a:pt x="71" y="0"/>
                  <a:pt x="71" y="0"/>
                  <a:pt x="71" y="0"/>
                </a:cubicBezTo>
                <a:cubicBezTo>
                  <a:pt x="51" y="41"/>
                  <a:pt x="0" y="195"/>
                  <a:pt x="0" y="246"/>
                </a:cubicBezTo>
                <a:cubicBezTo>
                  <a:pt x="0" y="410"/>
                  <a:pt x="164" y="595"/>
                  <a:pt x="389" y="820"/>
                </a:cubicBezTo>
                <a:cubicBezTo>
                  <a:pt x="399" y="831"/>
                  <a:pt x="419" y="831"/>
                  <a:pt x="429" y="820"/>
                </a:cubicBezTo>
              </a:path>
            </a:pathLst>
          </a:custGeom>
          <a:solidFill>
            <a:srgbClr val="F1AB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8"/>
          <p:cNvSpPr/>
          <p:nvPr/>
        </p:nvSpPr>
        <p:spPr>
          <a:xfrm>
            <a:off x="11504080" y="5952830"/>
            <a:ext cx="1141241" cy="717352"/>
          </a:xfrm>
          <a:custGeom>
            <a:rect b="b" l="l" r="r" t="t"/>
            <a:pathLst>
              <a:path extrusionOk="0" h="195" w="308">
                <a:moveTo>
                  <a:pt x="287" y="61"/>
                </a:moveTo>
                <a:lnTo>
                  <a:pt x="287" y="61"/>
                </a:lnTo>
                <a:cubicBezTo>
                  <a:pt x="297" y="82"/>
                  <a:pt x="307" y="92"/>
                  <a:pt x="307" y="112"/>
                </a:cubicBezTo>
                <a:cubicBezTo>
                  <a:pt x="307" y="133"/>
                  <a:pt x="297" y="164"/>
                  <a:pt x="277" y="194"/>
                </a:cubicBezTo>
                <a:cubicBezTo>
                  <a:pt x="246" y="174"/>
                  <a:pt x="205" y="164"/>
                  <a:pt x="154" y="164"/>
                </a:cubicBezTo>
                <a:cubicBezTo>
                  <a:pt x="102" y="164"/>
                  <a:pt x="61" y="174"/>
                  <a:pt x="31" y="194"/>
                </a:cubicBezTo>
                <a:cubicBezTo>
                  <a:pt x="10" y="164"/>
                  <a:pt x="0" y="133"/>
                  <a:pt x="0" y="112"/>
                </a:cubicBezTo>
                <a:cubicBezTo>
                  <a:pt x="0" y="92"/>
                  <a:pt x="10" y="82"/>
                  <a:pt x="20" y="71"/>
                </a:cubicBezTo>
                <a:cubicBezTo>
                  <a:pt x="41" y="30"/>
                  <a:pt x="102" y="0"/>
                  <a:pt x="154" y="0"/>
                </a:cubicBezTo>
                <a:cubicBezTo>
                  <a:pt x="215" y="0"/>
                  <a:pt x="266" y="20"/>
                  <a:pt x="287" y="61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8"/>
          <p:cNvSpPr/>
          <p:nvPr/>
        </p:nvSpPr>
        <p:spPr>
          <a:xfrm>
            <a:off x="-28575" y="5819277"/>
            <a:ext cx="7720377" cy="1512280"/>
          </a:xfrm>
          <a:prstGeom prst="homePlate">
            <a:avLst>
              <a:gd fmla="val 41304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8"/>
          <p:cNvSpPr txBox="1"/>
          <p:nvPr/>
        </p:nvSpPr>
        <p:spPr>
          <a:xfrm>
            <a:off x="2358043" y="8143972"/>
            <a:ext cx="482538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To get your company’s name out there, you need to make sure.</a:t>
            </a:r>
            <a:endParaRPr/>
          </a:p>
        </p:txBody>
      </p:sp>
      <p:sp>
        <p:nvSpPr>
          <p:cNvPr id="230" name="Google Shape;230;p8"/>
          <p:cNvSpPr/>
          <p:nvPr/>
        </p:nvSpPr>
        <p:spPr>
          <a:xfrm>
            <a:off x="3163876" y="6273915"/>
            <a:ext cx="29810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Education</a:t>
            </a:r>
            <a:endParaRPr sz="54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31" name="Google Shape;231;p8"/>
          <p:cNvSpPr txBox="1"/>
          <p:nvPr/>
        </p:nvSpPr>
        <p:spPr>
          <a:xfrm>
            <a:off x="2358043" y="9471548"/>
            <a:ext cx="482538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To get your company’s name out there, you need to make sure.</a:t>
            </a:r>
            <a:endParaRPr/>
          </a:p>
        </p:txBody>
      </p:sp>
      <p:sp>
        <p:nvSpPr>
          <p:cNvPr id="232" name="Google Shape;232;p8"/>
          <p:cNvSpPr txBox="1"/>
          <p:nvPr/>
        </p:nvSpPr>
        <p:spPr>
          <a:xfrm>
            <a:off x="2358043" y="10799124"/>
            <a:ext cx="505398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To get your company’s name out there, you need to make sure.</a:t>
            </a:r>
            <a:endParaRPr/>
          </a:p>
        </p:txBody>
      </p:sp>
      <p:sp>
        <p:nvSpPr>
          <p:cNvPr id="233" name="Google Shape;233;p8"/>
          <p:cNvSpPr/>
          <p:nvPr/>
        </p:nvSpPr>
        <p:spPr>
          <a:xfrm rot="10800000">
            <a:off x="16685848" y="5819277"/>
            <a:ext cx="7720377" cy="1512280"/>
          </a:xfrm>
          <a:prstGeom prst="homePlate">
            <a:avLst>
              <a:gd fmla="val 41304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8"/>
          <p:cNvSpPr txBox="1"/>
          <p:nvPr/>
        </p:nvSpPr>
        <p:spPr>
          <a:xfrm>
            <a:off x="17194220" y="8143972"/>
            <a:ext cx="482538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To get your company’s name out there, you need to make sure.</a:t>
            </a:r>
            <a:endParaRPr/>
          </a:p>
        </p:txBody>
      </p:sp>
      <p:sp>
        <p:nvSpPr>
          <p:cNvPr id="235" name="Google Shape;235;p8"/>
          <p:cNvSpPr/>
          <p:nvPr/>
        </p:nvSpPr>
        <p:spPr>
          <a:xfrm>
            <a:off x="17737127" y="6273915"/>
            <a:ext cx="29810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Support</a:t>
            </a:r>
            <a:endParaRPr sz="54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36" name="Google Shape;236;p8"/>
          <p:cNvSpPr txBox="1"/>
          <p:nvPr/>
        </p:nvSpPr>
        <p:spPr>
          <a:xfrm>
            <a:off x="17194220" y="9471548"/>
            <a:ext cx="482538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To get your company’s name out there, you need to make sure.</a:t>
            </a:r>
            <a:endParaRPr/>
          </a:p>
        </p:txBody>
      </p:sp>
      <p:sp>
        <p:nvSpPr>
          <p:cNvPr id="237" name="Google Shape;237;p8"/>
          <p:cNvSpPr txBox="1"/>
          <p:nvPr/>
        </p:nvSpPr>
        <p:spPr>
          <a:xfrm>
            <a:off x="17001852" y="10799124"/>
            <a:ext cx="505398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To get your company’s name out there, you need to make sure.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9"/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243" name="Google Shape;243;p9"/>
            <p:cNvSpPr txBox="1"/>
            <p:nvPr/>
          </p:nvSpPr>
          <p:spPr>
            <a:xfrm>
              <a:off x="3709617" y="861425"/>
              <a:ext cx="1695849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80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Breast Cancer Day Infographics</a:t>
              </a:r>
              <a:endParaRPr/>
            </a:p>
          </p:txBody>
        </p:sp>
        <p:sp>
          <p:nvSpPr>
            <p:cNvPr id="244" name="Google Shape;244;p9"/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Marketing is the study and management of exchange relationships. Marketing is the business process of creating relationships with and satisfying customers.</a:t>
              </a:r>
              <a:endParaRPr/>
            </a:p>
          </p:txBody>
        </p:sp>
      </p:grpSp>
      <p:grpSp>
        <p:nvGrpSpPr>
          <p:cNvPr id="245" name="Google Shape;245;p9"/>
          <p:cNvGrpSpPr/>
          <p:nvPr/>
        </p:nvGrpSpPr>
        <p:grpSpPr>
          <a:xfrm>
            <a:off x="14687342" y="4729182"/>
            <a:ext cx="6983967" cy="7453476"/>
            <a:chOff x="1479550" y="5641975"/>
            <a:chExt cx="944563" cy="1008063"/>
          </a:xfrm>
        </p:grpSpPr>
        <p:sp>
          <p:nvSpPr>
            <p:cNvPr id="246" name="Google Shape;246;p9"/>
            <p:cNvSpPr/>
            <p:nvPr/>
          </p:nvSpPr>
          <p:spPr>
            <a:xfrm>
              <a:off x="1593850" y="5859463"/>
              <a:ext cx="104775" cy="144462"/>
            </a:xfrm>
            <a:custGeom>
              <a:rect b="b" l="l" r="r" t="t"/>
              <a:pathLst>
                <a:path extrusionOk="0" h="402" w="289">
                  <a:moveTo>
                    <a:pt x="134" y="401"/>
                  </a:moveTo>
                  <a:lnTo>
                    <a:pt x="134" y="401"/>
                  </a:lnTo>
                  <a:cubicBezTo>
                    <a:pt x="175" y="329"/>
                    <a:pt x="226" y="257"/>
                    <a:pt x="288" y="216"/>
                  </a:cubicBezTo>
                  <a:cubicBezTo>
                    <a:pt x="247" y="144"/>
                    <a:pt x="247" y="144"/>
                    <a:pt x="247" y="144"/>
                  </a:cubicBezTo>
                  <a:cubicBezTo>
                    <a:pt x="216" y="165"/>
                    <a:pt x="195" y="185"/>
                    <a:pt x="165" y="216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13" y="277"/>
                    <a:pt x="113" y="277"/>
                    <a:pt x="113" y="277"/>
                  </a:cubicBezTo>
                  <a:cubicBezTo>
                    <a:pt x="93" y="308"/>
                    <a:pt x="72" y="339"/>
                    <a:pt x="62" y="359"/>
                  </a:cubicBezTo>
                  <a:lnTo>
                    <a:pt x="134" y="40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1563688" y="5992813"/>
              <a:ext cx="417512" cy="657225"/>
            </a:xfrm>
            <a:custGeom>
              <a:rect b="b" l="l" r="r" t="t"/>
              <a:pathLst>
                <a:path extrusionOk="0" h="1826" w="1161">
                  <a:moveTo>
                    <a:pt x="955" y="41"/>
                  </a:moveTo>
                  <a:lnTo>
                    <a:pt x="955" y="41"/>
                  </a:lnTo>
                  <a:cubicBezTo>
                    <a:pt x="1149" y="359"/>
                    <a:pt x="985" y="810"/>
                    <a:pt x="585" y="800"/>
                  </a:cubicBezTo>
                  <a:cubicBezTo>
                    <a:pt x="226" y="810"/>
                    <a:pt x="31" y="431"/>
                    <a:pt x="175" y="113"/>
                  </a:cubicBezTo>
                  <a:cubicBezTo>
                    <a:pt x="103" y="82"/>
                    <a:pt x="103" y="82"/>
                    <a:pt x="103" y="82"/>
                  </a:cubicBezTo>
                  <a:cubicBezTo>
                    <a:pt x="0" y="318"/>
                    <a:pt x="41" y="625"/>
                    <a:pt x="257" y="779"/>
                  </a:cubicBezTo>
                  <a:cubicBezTo>
                    <a:pt x="349" y="1405"/>
                    <a:pt x="349" y="1405"/>
                    <a:pt x="349" y="1405"/>
                  </a:cubicBezTo>
                  <a:cubicBezTo>
                    <a:pt x="206" y="1825"/>
                    <a:pt x="206" y="1825"/>
                    <a:pt x="206" y="1825"/>
                  </a:cubicBezTo>
                  <a:cubicBezTo>
                    <a:pt x="288" y="1825"/>
                    <a:pt x="288" y="1825"/>
                    <a:pt x="288" y="1825"/>
                  </a:cubicBezTo>
                  <a:cubicBezTo>
                    <a:pt x="431" y="1415"/>
                    <a:pt x="431" y="1415"/>
                    <a:pt x="431" y="1415"/>
                  </a:cubicBezTo>
                  <a:cubicBezTo>
                    <a:pt x="349" y="830"/>
                    <a:pt x="349" y="830"/>
                    <a:pt x="349" y="830"/>
                  </a:cubicBezTo>
                  <a:cubicBezTo>
                    <a:pt x="544" y="933"/>
                    <a:pt x="811" y="892"/>
                    <a:pt x="965" y="728"/>
                  </a:cubicBezTo>
                  <a:cubicBezTo>
                    <a:pt x="1149" y="543"/>
                    <a:pt x="1160" y="236"/>
                    <a:pt x="1026" y="0"/>
                  </a:cubicBezTo>
                  <a:lnTo>
                    <a:pt x="955" y="4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1479550" y="5641975"/>
              <a:ext cx="384175" cy="1008063"/>
            </a:xfrm>
            <a:custGeom>
              <a:rect b="b" l="l" r="r" t="t"/>
              <a:pathLst>
                <a:path extrusionOk="0" h="2801" w="1067">
                  <a:moveTo>
                    <a:pt x="923" y="257"/>
                  </a:moveTo>
                  <a:lnTo>
                    <a:pt x="923" y="257"/>
                  </a:lnTo>
                  <a:cubicBezTo>
                    <a:pt x="1005" y="246"/>
                    <a:pt x="1066" y="175"/>
                    <a:pt x="1066" y="93"/>
                  </a:cubicBezTo>
                  <a:cubicBezTo>
                    <a:pt x="1066" y="0"/>
                    <a:pt x="1066" y="0"/>
                    <a:pt x="1066" y="0"/>
                  </a:cubicBezTo>
                  <a:cubicBezTo>
                    <a:pt x="984" y="0"/>
                    <a:pt x="984" y="0"/>
                    <a:pt x="984" y="0"/>
                  </a:cubicBezTo>
                  <a:cubicBezTo>
                    <a:pt x="984" y="93"/>
                    <a:pt x="984" y="93"/>
                    <a:pt x="984" y="93"/>
                  </a:cubicBezTo>
                  <a:cubicBezTo>
                    <a:pt x="984" y="134"/>
                    <a:pt x="954" y="175"/>
                    <a:pt x="913" y="175"/>
                  </a:cubicBezTo>
                  <a:cubicBezTo>
                    <a:pt x="369" y="246"/>
                    <a:pt x="369" y="246"/>
                    <a:pt x="369" y="246"/>
                  </a:cubicBezTo>
                  <a:cubicBezTo>
                    <a:pt x="153" y="277"/>
                    <a:pt x="0" y="452"/>
                    <a:pt x="0" y="667"/>
                  </a:cubicBezTo>
                  <a:cubicBezTo>
                    <a:pt x="0" y="2800"/>
                    <a:pt x="0" y="2800"/>
                    <a:pt x="0" y="2800"/>
                  </a:cubicBezTo>
                  <a:cubicBezTo>
                    <a:pt x="82" y="2800"/>
                    <a:pt x="82" y="2800"/>
                    <a:pt x="82" y="2800"/>
                  </a:cubicBezTo>
                  <a:cubicBezTo>
                    <a:pt x="82" y="667"/>
                    <a:pt x="82" y="667"/>
                    <a:pt x="82" y="667"/>
                  </a:cubicBezTo>
                  <a:cubicBezTo>
                    <a:pt x="82" y="493"/>
                    <a:pt x="205" y="349"/>
                    <a:pt x="379" y="328"/>
                  </a:cubicBezTo>
                  <a:lnTo>
                    <a:pt x="923" y="25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2393950" y="6591300"/>
              <a:ext cx="30163" cy="58738"/>
            </a:xfrm>
            <a:custGeom>
              <a:rect b="b" l="l" r="r" t="t"/>
              <a:pathLst>
                <a:path extrusionOk="0" h="165" w="83">
                  <a:moveTo>
                    <a:pt x="0" y="0"/>
                  </a:moveTo>
                  <a:lnTo>
                    <a:pt x="82" y="0"/>
                  </a:lnTo>
                  <a:lnTo>
                    <a:pt x="82" y="164"/>
                  </a:lnTo>
                  <a:lnTo>
                    <a:pt x="0" y="164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2393950" y="6530975"/>
              <a:ext cx="30163" cy="30163"/>
            </a:xfrm>
            <a:custGeom>
              <a:rect b="b" l="l" r="r" t="t"/>
              <a:pathLst>
                <a:path extrusionOk="0" h="83" w="83">
                  <a:moveTo>
                    <a:pt x="0" y="0"/>
                  </a:moveTo>
                  <a:lnTo>
                    <a:pt x="82" y="0"/>
                  </a:lnTo>
                  <a:lnTo>
                    <a:pt x="82" y="82"/>
                  </a:lnTo>
                  <a:lnTo>
                    <a:pt x="0" y="82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2039938" y="5641975"/>
              <a:ext cx="384175" cy="860425"/>
            </a:xfrm>
            <a:custGeom>
              <a:rect b="b" l="l" r="r" t="t"/>
              <a:pathLst>
                <a:path extrusionOk="0" h="2391" w="1067">
                  <a:moveTo>
                    <a:pt x="697" y="246"/>
                  </a:moveTo>
                  <a:lnTo>
                    <a:pt x="697" y="246"/>
                  </a:lnTo>
                  <a:cubicBezTo>
                    <a:pt x="153" y="175"/>
                    <a:pt x="153" y="175"/>
                    <a:pt x="153" y="175"/>
                  </a:cubicBezTo>
                  <a:cubicBezTo>
                    <a:pt x="112" y="175"/>
                    <a:pt x="82" y="134"/>
                    <a:pt x="82" y="93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75"/>
                    <a:pt x="61" y="246"/>
                    <a:pt x="143" y="257"/>
                  </a:cubicBezTo>
                  <a:cubicBezTo>
                    <a:pt x="687" y="328"/>
                    <a:pt x="687" y="328"/>
                    <a:pt x="687" y="328"/>
                  </a:cubicBezTo>
                  <a:cubicBezTo>
                    <a:pt x="851" y="349"/>
                    <a:pt x="984" y="493"/>
                    <a:pt x="984" y="667"/>
                  </a:cubicBezTo>
                  <a:cubicBezTo>
                    <a:pt x="984" y="2390"/>
                    <a:pt x="984" y="2390"/>
                    <a:pt x="984" y="2390"/>
                  </a:cubicBezTo>
                  <a:cubicBezTo>
                    <a:pt x="1066" y="2390"/>
                    <a:pt x="1066" y="2390"/>
                    <a:pt x="1066" y="2390"/>
                  </a:cubicBezTo>
                  <a:cubicBezTo>
                    <a:pt x="1066" y="667"/>
                    <a:pt x="1066" y="667"/>
                    <a:pt x="1066" y="667"/>
                  </a:cubicBezTo>
                  <a:cubicBezTo>
                    <a:pt x="1066" y="452"/>
                    <a:pt x="902" y="277"/>
                    <a:pt x="697" y="24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2184400" y="5862638"/>
              <a:ext cx="80963" cy="785812"/>
            </a:xfrm>
            <a:custGeom>
              <a:rect b="b" l="l" r="r" t="t"/>
              <a:pathLst>
                <a:path extrusionOk="0" h="2185" w="226">
                  <a:moveTo>
                    <a:pt x="174" y="923"/>
                  </a:moveTo>
                  <a:lnTo>
                    <a:pt x="174" y="923"/>
                  </a:lnTo>
                  <a:cubicBezTo>
                    <a:pt x="174" y="0"/>
                    <a:pt x="174" y="0"/>
                    <a:pt x="174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923"/>
                    <a:pt x="92" y="923"/>
                    <a:pt x="92" y="923"/>
                  </a:cubicBezTo>
                  <a:cubicBezTo>
                    <a:pt x="92" y="933"/>
                    <a:pt x="92" y="933"/>
                    <a:pt x="92" y="933"/>
                  </a:cubicBezTo>
                  <a:cubicBezTo>
                    <a:pt x="82" y="933"/>
                    <a:pt x="61" y="943"/>
                    <a:pt x="51" y="954"/>
                  </a:cubicBezTo>
                  <a:cubicBezTo>
                    <a:pt x="82" y="1005"/>
                    <a:pt x="82" y="1005"/>
                    <a:pt x="82" y="1005"/>
                  </a:cubicBezTo>
                  <a:cubicBezTo>
                    <a:pt x="0" y="1774"/>
                    <a:pt x="0" y="1774"/>
                    <a:pt x="0" y="1774"/>
                  </a:cubicBezTo>
                  <a:cubicBezTo>
                    <a:pt x="133" y="2184"/>
                    <a:pt x="133" y="2184"/>
                    <a:pt x="133" y="2184"/>
                  </a:cubicBezTo>
                  <a:cubicBezTo>
                    <a:pt x="225" y="2184"/>
                    <a:pt x="225" y="2184"/>
                    <a:pt x="225" y="2184"/>
                  </a:cubicBezTo>
                  <a:cubicBezTo>
                    <a:pt x="92" y="1764"/>
                    <a:pt x="92" y="1764"/>
                    <a:pt x="92" y="1764"/>
                  </a:cubicBezTo>
                  <a:lnTo>
                    <a:pt x="174" y="923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1700213" y="6088063"/>
              <a:ext cx="88900" cy="114300"/>
            </a:xfrm>
            <a:custGeom>
              <a:rect b="b" l="l" r="r" t="t"/>
              <a:pathLst>
                <a:path extrusionOk="0" h="318" w="247">
                  <a:moveTo>
                    <a:pt x="0" y="164"/>
                  </a:moveTo>
                  <a:lnTo>
                    <a:pt x="0" y="164"/>
                  </a:lnTo>
                  <a:cubicBezTo>
                    <a:pt x="0" y="317"/>
                    <a:pt x="236" y="317"/>
                    <a:pt x="246" y="164"/>
                  </a:cubicBezTo>
                  <a:cubicBezTo>
                    <a:pt x="236" y="0"/>
                    <a:pt x="0" y="0"/>
                    <a:pt x="0" y="164"/>
                  </a:cubicBezTo>
                  <a:close/>
                  <a:moveTo>
                    <a:pt x="164" y="164"/>
                  </a:moveTo>
                  <a:lnTo>
                    <a:pt x="164" y="164"/>
                  </a:lnTo>
                  <a:cubicBezTo>
                    <a:pt x="164" y="215"/>
                    <a:pt x="82" y="215"/>
                    <a:pt x="82" y="164"/>
                  </a:cubicBezTo>
                  <a:cubicBezTo>
                    <a:pt x="82" y="102"/>
                    <a:pt x="164" y="102"/>
                    <a:pt x="164" y="16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9"/>
            <p:cNvSpPr/>
            <p:nvPr/>
          </p:nvSpPr>
          <p:spPr>
            <a:xfrm>
              <a:off x="2154238" y="6221413"/>
              <a:ext cx="38100" cy="36512"/>
            </a:xfrm>
            <a:custGeom>
              <a:rect b="b" l="l" r="r" t="t"/>
              <a:pathLst>
                <a:path extrusionOk="0" h="103" w="104">
                  <a:moveTo>
                    <a:pt x="72" y="0"/>
                  </a:moveTo>
                  <a:lnTo>
                    <a:pt x="72" y="0"/>
                  </a:lnTo>
                  <a:cubicBezTo>
                    <a:pt x="52" y="10"/>
                    <a:pt x="21" y="20"/>
                    <a:pt x="0" y="20"/>
                  </a:cubicBezTo>
                  <a:cubicBezTo>
                    <a:pt x="21" y="102"/>
                    <a:pt x="21" y="102"/>
                    <a:pt x="21" y="102"/>
                  </a:cubicBezTo>
                  <a:cubicBezTo>
                    <a:pt x="52" y="92"/>
                    <a:pt x="72" y="82"/>
                    <a:pt x="103" y="71"/>
                  </a:cubicBezTo>
                  <a:lnTo>
                    <a:pt x="72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2036763" y="6221413"/>
              <a:ext cx="38100" cy="36512"/>
            </a:xfrm>
            <a:custGeom>
              <a:rect b="b" l="l" r="r" t="t"/>
              <a:pathLst>
                <a:path extrusionOk="0" h="103" w="104">
                  <a:moveTo>
                    <a:pt x="0" y="82"/>
                  </a:moveTo>
                  <a:lnTo>
                    <a:pt x="0" y="82"/>
                  </a:lnTo>
                  <a:cubicBezTo>
                    <a:pt x="31" y="92"/>
                    <a:pt x="52" y="102"/>
                    <a:pt x="82" y="102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82" y="20"/>
                    <a:pt x="52" y="10"/>
                    <a:pt x="31" y="0"/>
                  </a:cubicBezTo>
                  <a:lnTo>
                    <a:pt x="0" y="82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2100263" y="6232525"/>
              <a:ext cx="30162" cy="33338"/>
            </a:xfrm>
            <a:custGeom>
              <a:rect b="b" l="l" r="r" t="t"/>
              <a:pathLst>
                <a:path extrusionOk="0" h="94" w="83">
                  <a:moveTo>
                    <a:pt x="0" y="11"/>
                  </a:moveTo>
                  <a:lnTo>
                    <a:pt x="0" y="11"/>
                  </a:lnTo>
                  <a:cubicBezTo>
                    <a:pt x="0" y="93"/>
                    <a:pt x="0" y="93"/>
                    <a:pt x="0" y="93"/>
                  </a:cubicBezTo>
                  <a:cubicBezTo>
                    <a:pt x="30" y="93"/>
                    <a:pt x="61" y="93"/>
                    <a:pt x="82" y="82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51" y="11"/>
                    <a:pt x="30" y="11"/>
                    <a:pt x="0" y="1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1981200" y="6191250"/>
              <a:ext cx="41275" cy="44450"/>
            </a:xfrm>
            <a:custGeom>
              <a:rect b="b" l="l" r="r" t="t"/>
              <a:pathLst>
                <a:path extrusionOk="0" h="124" w="113">
                  <a:moveTo>
                    <a:pt x="51" y="0"/>
                  </a:moveTo>
                  <a:lnTo>
                    <a:pt x="51" y="0"/>
                  </a:lnTo>
                  <a:cubicBezTo>
                    <a:pt x="0" y="71"/>
                    <a:pt x="0" y="71"/>
                    <a:pt x="0" y="71"/>
                  </a:cubicBezTo>
                  <a:cubicBezTo>
                    <a:pt x="20" y="82"/>
                    <a:pt x="51" y="102"/>
                    <a:pt x="71" y="123"/>
                  </a:cubicBezTo>
                  <a:cubicBezTo>
                    <a:pt x="112" y="51"/>
                    <a:pt x="112" y="51"/>
                    <a:pt x="112" y="51"/>
                  </a:cubicBezTo>
                  <a:cubicBezTo>
                    <a:pt x="102" y="41"/>
                    <a:pt x="71" y="20"/>
                    <a:pt x="51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1936750" y="6502400"/>
              <a:ext cx="30163" cy="30163"/>
            </a:xfrm>
            <a:custGeom>
              <a:rect b="b" l="l" r="r" t="t"/>
              <a:pathLst>
                <a:path extrusionOk="0" h="83" w="84">
                  <a:moveTo>
                    <a:pt x="0" y="0"/>
                  </a:moveTo>
                  <a:lnTo>
                    <a:pt x="83" y="0"/>
                  </a:lnTo>
                  <a:lnTo>
                    <a:pt x="83" y="82"/>
                  </a:lnTo>
                  <a:lnTo>
                    <a:pt x="0" y="82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59" name="Google Shape;259;p9"/>
          <p:cNvCxnSpPr/>
          <p:nvPr/>
        </p:nvCxnSpPr>
        <p:spPr>
          <a:xfrm>
            <a:off x="2669229" y="5170383"/>
            <a:ext cx="0" cy="1555819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0" name="Google Shape;260;p9"/>
          <p:cNvCxnSpPr/>
          <p:nvPr/>
        </p:nvCxnSpPr>
        <p:spPr>
          <a:xfrm>
            <a:off x="2669229" y="7834069"/>
            <a:ext cx="0" cy="1555819"/>
          </a:xfrm>
          <a:prstGeom prst="straightConnector1">
            <a:avLst/>
          </a:prstGeom>
          <a:noFill/>
          <a:ln cap="flat" cmpd="sng" w="152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1" name="Google Shape;261;p9"/>
          <p:cNvCxnSpPr/>
          <p:nvPr/>
        </p:nvCxnSpPr>
        <p:spPr>
          <a:xfrm>
            <a:off x="2669229" y="10537513"/>
            <a:ext cx="0" cy="1555819"/>
          </a:xfrm>
          <a:prstGeom prst="straightConnector1">
            <a:avLst/>
          </a:prstGeom>
          <a:noFill/>
          <a:ln cap="flat" cmpd="sng" w="1524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2" name="Google Shape;262;p9"/>
          <p:cNvSpPr/>
          <p:nvPr/>
        </p:nvSpPr>
        <p:spPr>
          <a:xfrm>
            <a:off x="7428170" y="5294415"/>
            <a:ext cx="5791200" cy="6760652"/>
          </a:xfrm>
          <a:prstGeom prst="rect">
            <a:avLst/>
          </a:prstGeom>
          <a:solidFill>
            <a:srgbClr val="FAE2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9"/>
          <p:cNvSpPr txBox="1"/>
          <p:nvPr/>
        </p:nvSpPr>
        <p:spPr>
          <a:xfrm>
            <a:off x="3131641" y="5414195"/>
            <a:ext cx="347205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To get your company’s name out there, you need to make sure.</a:t>
            </a:r>
            <a:endParaRPr/>
          </a:p>
        </p:txBody>
      </p:sp>
      <p:sp>
        <p:nvSpPr>
          <p:cNvPr id="264" name="Google Shape;264;p9"/>
          <p:cNvSpPr txBox="1"/>
          <p:nvPr/>
        </p:nvSpPr>
        <p:spPr>
          <a:xfrm>
            <a:off x="3131641" y="8042437"/>
            <a:ext cx="347205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To get your company’s name out there, you need to make sure.</a:t>
            </a:r>
            <a:endParaRPr/>
          </a:p>
        </p:txBody>
      </p:sp>
      <p:sp>
        <p:nvSpPr>
          <p:cNvPr id="265" name="Google Shape;265;p9"/>
          <p:cNvSpPr txBox="1"/>
          <p:nvPr/>
        </p:nvSpPr>
        <p:spPr>
          <a:xfrm>
            <a:off x="3131641" y="10815135"/>
            <a:ext cx="347205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To get your company’s name out there, you need to make sure.</a:t>
            </a:r>
            <a:endParaRPr/>
          </a:p>
        </p:txBody>
      </p:sp>
      <p:sp>
        <p:nvSpPr>
          <p:cNvPr id="266" name="Google Shape;266;p9"/>
          <p:cNvSpPr txBox="1"/>
          <p:nvPr/>
        </p:nvSpPr>
        <p:spPr>
          <a:xfrm>
            <a:off x="8557000" y="8154504"/>
            <a:ext cx="347205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To get your company’s name out there, you need to make sure.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21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C4006E"/>
      </a:accent1>
      <a:accent2>
        <a:srgbClr val="E876AF"/>
      </a:accent2>
      <a:accent3>
        <a:srgbClr val="8AAEC5"/>
      </a:accent3>
      <a:accent4>
        <a:srgbClr val="8891BF"/>
      </a:accent4>
      <a:accent5>
        <a:srgbClr val="C4006E"/>
      </a:accent5>
      <a:accent6>
        <a:srgbClr val="E876AF"/>
      </a:accent6>
      <a:hlink>
        <a:srgbClr val="8AAEC5"/>
      </a:hlink>
      <a:folHlink>
        <a:srgbClr val="8891B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2014-11-12T21:47:38Z</dcterms:created>
</cp:coreProperties>
</file>