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7" r:id="rId2"/>
    <p:sldId id="4381" r:id="rId3"/>
    <p:sldId id="4378" r:id="rId4"/>
    <p:sldId id="4379" r:id="rId5"/>
    <p:sldId id="4382" r:id="rId6"/>
    <p:sldId id="4383" r:id="rId7"/>
    <p:sldId id="4380" r:id="rId8"/>
    <p:sldId id="438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2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48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quina doblada 1">
            <a:extLst>
              <a:ext uri="{FF2B5EF4-FFF2-40B4-BE49-F238E27FC236}">
                <a16:creationId xmlns:a16="http://schemas.microsoft.com/office/drawing/2014/main" id="{E7A887A6-FDE4-6B44-AC1F-BD5361F6C333}"/>
              </a:ext>
            </a:extLst>
          </p:cNvPr>
          <p:cNvSpPr/>
          <p:nvPr/>
        </p:nvSpPr>
        <p:spPr>
          <a:xfrm>
            <a:off x="285750" y="257175"/>
            <a:ext cx="4594789" cy="8201025"/>
          </a:xfrm>
          <a:prstGeom prst="foldedCorner">
            <a:avLst>
              <a:gd name="adj" fmla="val 23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44" name="Esquina doblada 43">
            <a:extLst>
              <a:ext uri="{FF2B5EF4-FFF2-40B4-BE49-F238E27FC236}">
                <a16:creationId xmlns:a16="http://schemas.microsoft.com/office/drawing/2014/main" id="{8E9702E9-0134-8040-8A67-5D3B556FB5D0}"/>
              </a:ext>
            </a:extLst>
          </p:cNvPr>
          <p:cNvSpPr/>
          <p:nvPr/>
        </p:nvSpPr>
        <p:spPr>
          <a:xfrm>
            <a:off x="5098934" y="257176"/>
            <a:ext cx="4594789" cy="3996620"/>
          </a:xfrm>
          <a:prstGeom prst="foldedCorner">
            <a:avLst>
              <a:gd name="adj" fmla="val 238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0" name="Esquina doblada 49">
            <a:extLst>
              <a:ext uri="{FF2B5EF4-FFF2-40B4-BE49-F238E27FC236}">
                <a16:creationId xmlns:a16="http://schemas.microsoft.com/office/drawing/2014/main" id="{38ABFB10-6BE7-CB46-85CC-90DB46066534}"/>
              </a:ext>
            </a:extLst>
          </p:cNvPr>
          <p:cNvSpPr/>
          <p:nvPr/>
        </p:nvSpPr>
        <p:spPr>
          <a:xfrm>
            <a:off x="5080625" y="4471987"/>
            <a:ext cx="4594789" cy="3996620"/>
          </a:xfrm>
          <a:prstGeom prst="foldedCorner">
            <a:avLst>
              <a:gd name="adj" fmla="val 238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1" name="Esquina doblada 50">
            <a:extLst>
              <a:ext uri="{FF2B5EF4-FFF2-40B4-BE49-F238E27FC236}">
                <a16:creationId xmlns:a16="http://schemas.microsoft.com/office/drawing/2014/main" id="{AF50C123-F3F7-9A46-8313-AFC611838F21}"/>
              </a:ext>
            </a:extLst>
          </p:cNvPr>
          <p:cNvSpPr/>
          <p:nvPr/>
        </p:nvSpPr>
        <p:spPr>
          <a:xfrm>
            <a:off x="9895156" y="244267"/>
            <a:ext cx="4594789" cy="8201025"/>
          </a:xfrm>
          <a:prstGeom prst="foldedCorner">
            <a:avLst>
              <a:gd name="adj" fmla="val 23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2" name="Esquina doblada 51">
            <a:extLst>
              <a:ext uri="{FF2B5EF4-FFF2-40B4-BE49-F238E27FC236}">
                <a16:creationId xmlns:a16="http://schemas.microsoft.com/office/drawing/2014/main" id="{BAB6DE5A-95F9-2643-A968-1F71EC349419}"/>
              </a:ext>
            </a:extLst>
          </p:cNvPr>
          <p:cNvSpPr/>
          <p:nvPr/>
        </p:nvSpPr>
        <p:spPr>
          <a:xfrm>
            <a:off x="14708340" y="244268"/>
            <a:ext cx="4594789" cy="3996620"/>
          </a:xfrm>
          <a:prstGeom prst="foldedCorner">
            <a:avLst>
              <a:gd name="adj" fmla="val 23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3" name="Esquina doblada 52">
            <a:extLst>
              <a:ext uri="{FF2B5EF4-FFF2-40B4-BE49-F238E27FC236}">
                <a16:creationId xmlns:a16="http://schemas.microsoft.com/office/drawing/2014/main" id="{E84BBC72-294B-8C43-B0A3-038BD01396D2}"/>
              </a:ext>
            </a:extLst>
          </p:cNvPr>
          <p:cNvSpPr/>
          <p:nvPr/>
        </p:nvSpPr>
        <p:spPr>
          <a:xfrm>
            <a:off x="14690031" y="4459079"/>
            <a:ext cx="4594789" cy="3996620"/>
          </a:xfrm>
          <a:prstGeom prst="foldedCorner">
            <a:avLst>
              <a:gd name="adj" fmla="val 238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4" name="Esquina doblada 53">
            <a:extLst>
              <a:ext uri="{FF2B5EF4-FFF2-40B4-BE49-F238E27FC236}">
                <a16:creationId xmlns:a16="http://schemas.microsoft.com/office/drawing/2014/main" id="{C4CDC53C-00E4-CC47-8294-46AE0C143D3C}"/>
              </a:ext>
            </a:extLst>
          </p:cNvPr>
          <p:cNvSpPr/>
          <p:nvPr/>
        </p:nvSpPr>
        <p:spPr>
          <a:xfrm>
            <a:off x="19503215" y="254674"/>
            <a:ext cx="4594789" cy="8201025"/>
          </a:xfrm>
          <a:prstGeom prst="foldedCorner">
            <a:avLst>
              <a:gd name="adj" fmla="val 238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5" name="Esquina doblada 54">
            <a:extLst>
              <a:ext uri="{FF2B5EF4-FFF2-40B4-BE49-F238E27FC236}">
                <a16:creationId xmlns:a16="http://schemas.microsoft.com/office/drawing/2014/main" id="{B5A78201-469B-524F-8B4F-3CCC2E59821B}"/>
              </a:ext>
            </a:extLst>
          </p:cNvPr>
          <p:cNvSpPr/>
          <p:nvPr/>
        </p:nvSpPr>
        <p:spPr>
          <a:xfrm>
            <a:off x="285750" y="8699710"/>
            <a:ext cx="11760948" cy="4787692"/>
          </a:xfrm>
          <a:prstGeom prst="foldedCorner">
            <a:avLst>
              <a:gd name="adj" fmla="val 238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6" name="Esquina doblada 55">
            <a:extLst>
              <a:ext uri="{FF2B5EF4-FFF2-40B4-BE49-F238E27FC236}">
                <a16:creationId xmlns:a16="http://schemas.microsoft.com/office/drawing/2014/main" id="{E327489A-CF7E-8847-8EA0-93D51823421A}"/>
              </a:ext>
            </a:extLst>
          </p:cNvPr>
          <p:cNvSpPr/>
          <p:nvPr/>
        </p:nvSpPr>
        <p:spPr>
          <a:xfrm>
            <a:off x="12268962" y="8683011"/>
            <a:ext cx="11829042" cy="4787692"/>
          </a:xfrm>
          <a:prstGeom prst="foldedCorner">
            <a:avLst>
              <a:gd name="adj" fmla="val 23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335900" y="513062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017332" y="513062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5902478" y="4717468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392856" y="513062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4708340" y="514525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750009" y="4717468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19635655" y="513062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394582" y="8981493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21384" y="8981493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217E33-7DA5-7741-B34D-93A8A2045907}"/>
              </a:ext>
            </a:extLst>
          </p:cNvPr>
          <p:cNvSpPr txBox="1"/>
          <p:nvPr/>
        </p:nvSpPr>
        <p:spPr>
          <a:xfrm>
            <a:off x="5334371" y="543372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7493A6-9BC5-D040-9737-A53ACCCA76EB}"/>
              </a:ext>
            </a:extLst>
          </p:cNvPr>
          <p:cNvSpPr txBox="1"/>
          <p:nvPr/>
        </p:nvSpPr>
        <p:spPr>
          <a:xfrm>
            <a:off x="10132821" y="121498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E6F9E2-3FDE-464A-9EB3-6A0A8118E610}"/>
              </a:ext>
            </a:extLst>
          </p:cNvPr>
          <p:cNvSpPr txBox="1"/>
          <p:nvPr/>
        </p:nvSpPr>
        <p:spPr>
          <a:xfrm>
            <a:off x="14966077" y="122095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377E15-368E-7145-B354-DBA14BA95F7D}"/>
              </a:ext>
            </a:extLst>
          </p:cNvPr>
          <p:cNvSpPr txBox="1"/>
          <p:nvPr/>
        </p:nvSpPr>
        <p:spPr>
          <a:xfrm>
            <a:off x="14961005" y="54240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973A0C0-A9A3-A24F-8361-3043E8FE6AC3}"/>
              </a:ext>
            </a:extLst>
          </p:cNvPr>
          <p:cNvSpPr txBox="1"/>
          <p:nvPr/>
        </p:nvSpPr>
        <p:spPr>
          <a:xfrm>
            <a:off x="19752399" y="120531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8B369A-B5B5-CC4F-9DCC-A242CEBC0FC0}"/>
              </a:ext>
            </a:extLst>
          </p:cNvPr>
          <p:cNvSpPr txBox="1"/>
          <p:nvPr/>
        </p:nvSpPr>
        <p:spPr>
          <a:xfrm>
            <a:off x="600456" y="984504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B0E6DA-3606-0E49-BB11-7606A06200C7}"/>
              </a:ext>
            </a:extLst>
          </p:cNvPr>
          <p:cNvSpPr txBox="1"/>
          <p:nvPr/>
        </p:nvSpPr>
        <p:spPr>
          <a:xfrm>
            <a:off x="12602076" y="981456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95F1559-E14E-FA44-BC9A-8404DAEF9998}"/>
              </a:ext>
            </a:extLst>
          </p:cNvPr>
          <p:cNvSpPr txBox="1"/>
          <p:nvPr/>
        </p:nvSpPr>
        <p:spPr>
          <a:xfrm>
            <a:off x="497011" y="122214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354E446-8500-D640-B070-CA4998C8B30E}"/>
              </a:ext>
            </a:extLst>
          </p:cNvPr>
          <p:cNvSpPr txBox="1"/>
          <p:nvPr/>
        </p:nvSpPr>
        <p:spPr>
          <a:xfrm>
            <a:off x="5334371" y="125323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lamada rectangular 36">
            <a:extLst>
              <a:ext uri="{FF2B5EF4-FFF2-40B4-BE49-F238E27FC236}">
                <a16:creationId xmlns:a16="http://schemas.microsoft.com/office/drawing/2014/main" id="{9CAB99D9-1DC5-BE4F-B8D4-C51D658F564A}"/>
              </a:ext>
            </a:extLst>
          </p:cNvPr>
          <p:cNvSpPr/>
          <p:nvPr/>
        </p:nvSpPr>
        <p:spPr>
          <a:xfrm>
            <a:off x="12265910" y="8333701"/>
            <a:ext cx="11829042" cy="4517525"/>
          </a:xfrm>
          <a:prstGeom prst="wedgeRectCallou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5" name="Llamada rectangular 34">
            <a:extLst>
              <a:ext uri="{FF2B5EF4-FFF2-40B4-BE49-F238E27FC236}">
                <a16:creationId xmlns:a16="http://schemas.microsoft.com/office/drawing/2014/main" id="{5914C306-8B51-CA47-B8D2-FBE489F0C740}"/>
              </a:ext>
            </a:extLst>
          </p:cNvPr>
          <p:cNvSpPr/>
          <p:nvPr/>
        </p:nvSpPr>
        <p:spPr>
          <a:xfrm>
            <a:off x="19500163" y="265582"/>
            <a:ext cx="4594789" cy="7365326"/>
          </a:xfrm>
          <a:prstGeom prst="wedgeRectCallout">
            <a:avLst>
              <a:gd name="adj1" fmla="val -20833"/>
              <a:gd name="adj2" fmla="val 55352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3" name="Llamada rectangular 32">
            <a:extLst>
              <a:ext uri="{FF2B5EF4-FFF2-40B4-BE49-F238E27FC236}">
                <a16:creationId xmlns:a16="http://schemas.microsoft.com/office/drawing/2014/main" id="{8B950C2B-146B-094D-8A8F-A5F10CDE54D6}"/>
              </a:ext>
            </a:extLst>
          </p:cNvPr>
          <p:cNvSpPr/>
          <p:nvPr/>
        </p:nvSpPr>
        <p:spPr>
          <a:xfrm>
            <a:off x="14705288" y="255175"/>
            <a:ext cx="4594789" cy="3524168"/>
          </a:xfrm>
          <a:prstGeom prst="wedgeRectCallou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2" name="Llamada rectangular 31">
            <a:extLst>
              <a:ext uri="{FF2B5EF4-FFF2-40B4-BE49-F238E27FC236}">
                <a16:creationId xmlns:a16="http://schemas.microsoft.com/office/drawing/2014/main" id="{D785A746-A67E-154E-B802-3F5971E4947E}"/>
              </a:ext>
            </a:extLst>
          </p:cNvPr>
          <p:cNvSpPr/>
          <p:nvPr/>
        </p:nvSpPr>
        <p:spPr>
          <a:xfrm>
            <a:off x="9892104" y="255174"/>
            <a:ext cx="4594789" cy="7375733"/>
          </a:xfrm>
          <a:prstGeom prst="wedgeRectCallout">
            <a:avLst>
              <a:gd name="adj1" fmla="val -20833"/>
              <a:gd name="adj2" fmla="val 55362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1" name="Llamada rectangular 30">
            <a:extLst>
              <a:ext uri="{FF2B5EF4-FFF2-40B4-BE49-F238E27FC236}">
                <a16:creationId xmlns:a16="http://schemas.microsoft.com/office/drawing/2014/main" id="{DAD20DC0-4B28-774C-8BF0-73815E7C791B}"/>
              </a:ext>
            </a:extLst>
          </p:cNvPr>
          <p:cNvSpPr/>
          <p:nvPr/>
        </p:nvSpPr>
        <p:spPr>
          <a:xfrm>
            <a:off x="5077573" y="4482894"/>
            <a:ext cx="4594789" cy="3148013"/>
          </a:xfrm>
          <a:prstGeom prst="wedgeRectCallou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0" name="Llamada rectangular 29">
            <a:extLst>
              <a:ext uri="{FF2B5EF4-FFF2-40B4-BE49-F238E27FC236}">
                <a16:creationId xmlns:a16="http://schemas.microsoft.com/office/drawing/2014/main" id="{C670B31C-814E-174F-BC88-34C8D30601CC}"/>
              </a:ext>
            </a:extLst>
          </p:cNvPr>
          <p:cNvSpPr/>
          <p:nvPr/>
        </p:nvSpPr>
        <p:spPr>
          <a:xfrm>
            <a:off x="5095882" y="268083"/>
            <a:ext cx="4594789" cy="3511260"/>
          </a:xfrm>
          <a:prstGeom prst="wedgeRectCallou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29" name="Llamada rectangular 28">
            <a:extLst>
              <a:ext uri="{FF2B5EF4-FFF2-40B4-BE49-F238E27FC236}">
                <a16:creationId xmlns:a16="http://schemas.microsoft.com/office/drawing/2014/main" id="{409FBF78-7CDE-4545-9C80-BFF6A1776CA5}"/>
              </a:ext>
            </a:extLst>
          </p:cNvPr>
          <p:cNvSpPr/>
          <p:nvPr/>
        </p:nvSpPr>
        <p:spPr>
          <a:xfrm>
            <a:off x="282698" y="268082"/>
            <a:ext cx="4594789" cy="7362825"/>
          </a:xfrm>
          <a:prstGeom prst="wedgeRectCallout">
            <a:avLst>
              <a:gd name="adj1" fmla="val -20833"/>
              <a:gd name="adj2" fmla="val 5535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4" name="Llamada rectangular 33">
            <a:extLst>
              <a:ext uri="{FF2B5EF4-FFF2-40B4-BE49-F238E27FC236}">
                <a16:creationId xmlns:a16="http://schemas.microsoft.com/office/drawing/2014/main" id="{C6D267F7-017A-B44F-83F8-50085A7A21FC}"/>
              </a:ext>
            </a:extLst>
          </p:cNvPr>
          <p:cNvSpPr/>
          <p:nvPr/>
        </p:nvSpPr>
        <p:spPr>
          <a:xfrm>
            <a:off x="14686979" y="4469986"/>
            <a:ext cx="4594789" cy="3160921"/>
          </a:xfrm>
          <a:prstGeom prst="wedgeRectCallou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6" name="Llamada rectangular 35">
            <a:extLst>
              <a:ext uri="{FF2B5EF4-FFF2-40B4-BE49-F238E27FC236}">
                <a16:creationId xmlns:a16="http://schemas.microsoft.com/office/drawing/2014/main" id="{694D1CF4-C298-6948-8D97-DE535AA5F78F}"/>
              </a:ext>
            </a:extLst>
          </p:cNvPr>
          <p:cNvSpPr/>
          <p:nvPr/>
        </p:nvSpPr>
        <p:spPr>
          <a:xfrm>
            <a:off x="282698" y="8322691"/>
            <a:ext cx="11760948" cy="4517525"/>
          </a:xfrm>
          <a:prstGeom prst="wedgeRectCallou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026B28C9-E9D8-B143-BF32-EE7904208818}"/>
              </a:ext>
            </a:extLst>
          </p:cNvPr>
          <p:cNvSpPr txBox="1"/>
          <p:nvPr/>
        </p:nvSpPr>
        <p:spPr>
          <a:xfrm>
            <a:off x="1332848" y="523969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B65C724B-9162-BF4B-826F-32E6F70680DC}"/>
              </a:ext>
            </a:extLst>
          </p:cNvPr>
          <p:cNvSpPr txBox="1"/>
          <p:nvPr/>
        </p:nvSpPr>
        <p:spPr>
          <a:xfrm>
            <a:off x="6014280" y="523969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402D500F-005D-2845-84B1-F2AAF70D6D11}"/>
              </a:ext>
            </a:extLst>
          </p:cNvPr>
          <p:cNvSpPr txBox="1"/>
          <p:nvPr/>
        </p:nvSpPr>
        <p:spPr>
          <a:xfrm>
            <a:off x="5899426" y="4728375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AE1C7C7E-6B31-A441-AFA3-237401C2E187}"/>
              </a:ext>
            </a:extLst>
          </p:cNvPr>
          <p:cNvSpPr txBox="1"/>
          <p:nvPr/>
        </p:nvSpPr>
        <p:spPr>
          <a:xfrm>
            <a:off x="10389804" y="523969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B173DFA7-6042-2743-B1AB-D5E3A182B580}"/>
              </a:ext>
            </a:extLst>
          </p:cNvPr>
          <p:cNvSpPr txBox="1"/>
          <p:nvPr/>
        </p:nvSpPr>
        <p:spPr>
          <a:xfrm>
            <a:off x="14705288" y="525432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5FA8CAF9-D3DF-FE4D-A2D3-344CDE9E6FE8}"/>
              </a:ext>
            </a:extLst>
          </p:cNvPr>
          <p:cNvSpPr txBox="1"/>
          <p:nvPr/>
        </p:nvSpPr>
        <p:spPr>
          <a:xfrm>
            <a:off x="15746957" y="4728375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96C88764-6520-184D-ADE8-55DE0B8A1EE1}"/>
              </a:ext>
            </a:extLst>
          </p:cNvPr>
          <p:cNvSpPr txBox="1"/>
          <p:nvPr/>
        </p:nvSpPr>
        <p:spPr>
          <a:xfrm>
            <a:off x="19632603" y="523969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BB0946A0-3EF3-6F4B-B451-6FF97F254133}"/>
              </a:ext>
            </a:extLst>
          </p:cNvPr>
          <p:cNvSpPr txBox="1"/>
          <p:nvPr/>
        </p:nvSpPr>
        <p:spPr>
          <a:xfrm>
            <a:off x="4391530" y="8632183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C724E3A8-058A-424B-A899-CB3B6A8EA02D}"/>
              </a:ext>
            </a:extLst>
          </p:cNvPr>
          <p:cNvSpPr txBox="1"/>
          <p:nvPr/>
        </p:nvSpPr>
        <p:spPr>
          <a:xfrm>
            <a:off x="16418332" y="8632183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17ABF13-28C6-9540-93F3-4880BBF76C19}"/>
              </a:ext>
            </a:extLst>
          </p:cNvPr>
          <p:cNvSpPr txBox="1"/>
          <p:nvPr/>
        </p:nvSpPr>
        <p:spPr>
          <a:xfrm>
            <a:off x="5331319" y="5444630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5CA4519-A9F3-8F49-89BB-078754699515}"/>
              </a:ext>
            </a:extLst>
          </p:cNvPr>
          <p:cNvSpPr txBox="1"/>
          <p:nvPr/>
        </p:nvSpPr>
        <p:spPr>
          <a:xfrm>
            <a:off x="10129769" y="1225888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3FEECA6-A095-8448-A615-09D3824339F7}"/>
              </a:ext>
            </a:extLst>
          </p:cNvPr>
          <p:cNvSpPr txBox="1"/>
          <p:nvPr/>
        </p:nvSpPr>
        <p:spPr>
          <a:xfrm>
            <a:off x="14963025" y="123185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C20D31F-499C-904D-BBAF-A14AB87B30A5}"/>
              </a:ext>
            </a:extLst>
          </p:cNvPr>
          <p:cNvSpPr txBox="1"/>
          <p:nvPr/>
        </p:nvSpPr>
        <p:spPr>
          <a:xfrm>
            <a:off x="14957953" y="5434968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70E6F48-D013-8345-915F-8D5616E487CE}"/>
              </a:ext>
            </a:extLst>
          </p:cNvPr>
          <p:cNvSpPr txBox="1"/>
          <p:nvPr/>
        </p:nvSpPr>
        <p:spPr>
          <a:xfrm>
            <a:off x="19749347" y="1216226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455613E-C8FE-C247-841C-725B67458C02}"/>
              </a:ext>
            </a:extLst>
          </p:cNvPr>
          <p:cNvSpPr txBox="1"/>
          <p:nvPr/>
        </p:nvSpPr>
        <p:spPr>
          <a:xfrm>
            <a:off x="597404" y="949573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7C12981-8CD9-7146-9A5E-48BFD32D8A18}"/>
              </a:ext>
            </a:extLst>
          </p:cNvPr>
          <p:cNvSpPr txBox="1"/>
          <p:nvPr/>
        </p:nvSpPr>
        <p:spPr>
          <a:xfrm>
            <a:off x="12599024" y="946525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0B62D51-4353-3D41-8855-A1736AFCEA4D}"/>
              </a:ext>
            </a:extLst>
          </p:cNvPr>
          <p:cNvSpPr txBox="1"/>
          <p:nvPr/>
        </p:nvSpPr>
        <p:spPr>
          <a:xfrm>
            <a:off x="493959" y="1233056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94D84B0-17FB-DA40-B1B2-10CD526AA188}"/>
              </a:ext>
            </a:extLst>
          </p:cNvPr>
          <p:cNvSpPr txBox="1"/>
          <p:nvPr/>
        </p:nvSpPr>
        <p:spPr>
          <a:xfrm>
            <a:off x="5331319" y="126414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o alternativo 1">
            <a:extLst>
              <a:ext uri="{FF2B5EF4-FFF2-40B4-BE49-F238E27FC236}">
                <a16:creationId xmlns:a16="http://schemas.microsoft.com/office/drawing/2014/main" id="{E7A887A6-FDE4-6B44-AC1F-BD5361F6C333}"/>
              </a:ext>
            </a:extLst>
          </p:cNvPr>
          <p:cNvSpPr/>
          <p:nvPr/>
        </p:nvSpPr>
        <p:spPr>
          <a:xfrm>
            <a:off x="285750" y="2975129"/>
            <a:ext cx="4594789" cy="6516246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44" name="Proceso alternativo 43">
            <a:extLst>
              <a:ext uri="{FF2B5EF4-FFF2-40B4-BE49-F238E27FC236}">
                <a16:creationId xmlns:a16="http://schemas.microsoft.com/office/drawing/2014/main" id="{8E9702E9-0134-8040-8A67-5D3B556FB5D0}"/>
              </a:ext>
            </a:extLst>
          </p:cNvPr>
          <p:cNvSpPr/>
          <p:nvPr/>
        </p:nvSpPr>
        <p:spPr>
          <a:xfrm>
            <a:off x="5098934" y="2975130"/>
            <a:ext cx="4594789" cy="317557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0" name="Proceso alternativo 49">
            <a:extLst>
              <a:ext uri="{FF2B5EF4-FFF2-40B4-BE49-F238E27FC236}">
                <a16:creationId xmlns:a16="http://schemas.microsoft.com/office/drawing/2014/main" id="{38ABFB10-6BE7-CB46-85CC-90DB46066534}"/>
              </a:ext>
            </a:extLst>
          </p:cNvPr>
          <p:cNvSpPr/>
          <p:nvPr/>
        </p:nvSpPr>
        <p:spPr>
          <a:xfrm>
            <a:off x="5080625" y="6324071"/>
            <a:ext cx="4594789" cy="317557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1" name="Proceso alternativo 50">
            <a:extLst>
              <a:ext uri="{FF2B5EF4-FFF2-40B4-BE49-F238E27FC236}">
                <a16:creationId xmlns:a16="http://schemas.microsoft.com/office/drawing/2014/main" id="{AF50C123-F3F7-9A46-8313-AFC611838F21}"/>
              </a:ext>
            </a:extLst>
          </p:cNvPr>
          <p:cNvSpPr/>
          <p:nvPr/>
        </p:nvSpPr>
        <p:spPr>
          <a:xfrm>
            <a:off x="9895156" y="2964873"/>
            <a:ext cx="4594789" cy="6516246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2" name="Proceso alternativo 51">
            <a:extLst>
              <a:ext uri="{FF2B5EF4-FFF2-40B4-BE49-F238E27FC236}">
                <a16:creationId xmlns:a16="http://schemas.microsoft.com/office/drawing/2014/main" id="{BAB6DE5A-95F9-2643-A968-1F71EC349419}"/>
              </a:ext>
            </a:extLst>
          </p:cNvPr>
          <p:cNvSpPr/>
          <p:nvPr/>
        </p:nvSpPr>
        <p:spPr>
          <a:xfrm>
            <a:off x="14708340" y="2964874"/>
            <a:ext cx="4594789" cy="317557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3" name="Proceso alternativo 52">
            <a:extLst>
              <a:ext uri="{FF2B5EF4-FFF2-40B4-BE49-F238E27FC236}">
                <a16:creationId xmlns:a16="http://schemas.microsoft.com/office/drawing/2014/main" id="{E84BBC72-294B-8C43-B0A3-038BD01396D2}"/>
              </a:ext>
            </a:extLst>
          </p:cNvPr>
          <p:cNvSpPr/>
          <p:nvPr/>
        </p:nvSpPr>
        <p:spPr>
          <a:xfrm>
            <a:off x="14690031" y="6313814"/>
            <a:ext cx="4594789" cy="317557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4" name="Proceso alternativo 53">
            <a:extLst>
              <a:ext uri="{FF2B5EF4-FFF2-40B4-BE49-F238E27FC236}">
                <a16:creationId xmlns:a16="http://schemas.microsoft.com/office/drawing/2014/main" id="{C4CDC53C-00E4-CC47-8294-46AE0C143D3C}"/>
              </a:ext>
            </a:extLst>
          </p:cNvPr>
          <p:cNvSpPr/>
          <p:nvPr/>
        </p:nvSpPr>
        <p:spPr>
          <a:xfrm>
            <a:off x="19503215" y="2973142"/>
            <a:ext cx="4594789" cy="6516246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5" name="Proceso alternativo 54">
            <a:extLst>
              <a:ext uri="{FF2B5EF4-FFF2-40B4-BE49-F238E27FC236}">
                <a16:creationId xmlns:a16="http://schemas.microsoft.com/office/drawing/2014/main" id="{B5A78201-469B-524F-8B4F-3CCC2E59821B}"/>
              </a:ext>
            </a:extLst>
          </p:cNvPr>
          <p:cNvSpPr/>
          <p:nvPr/>
        </p:nvSpPr>
        <p:spPr>
          <a:xfrm>
            <a:off x="285750" y="9683270"/>
            <a:ext cx="11760948" cy="3804132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6" name="Proceso alternativo 55">
            <a:extLst>
              <a:ext uri="{FF2B5EF4-FFF2-40B4-BE49-F238E27FC236}">
                <a16:creationId xmlns:a16="http://schemas.microsoft.com/office/drawing/2014/main" id="{E327489A-CF7E-8847-8EA0-93D51823421A}"/>
              </a:ext>
            </a:extLst>
          </p:cNvPr>
          <p:cNvSpPr/>
          <p:nvPr/>
        </p:nvSpPr>
        <p:spPr>
          <a:xfrm>
            <a:off x="12268962" y="9670002"/>
            <a:ext cx="11829042" cy="3804132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335900" y="3178448"/>
            <a:ext cx="2486009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017332" y="3178448"/>
            <a:ext cx="2732551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5902478" y="6519121"/>
            <a:ext cx="2962259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392856" y="3178448"/>
            <a:ext cx="3590909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4708340" y="3179610"/>
            <a:ext cx="4569346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750009" y="6519121"/>
            <a:ext cx="2486009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19635655" y="3178448"/>
            <a:ext cx="4324123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394582" y="9907165"/>
            <a:ext cx="3543284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21384" y="9907165"/>
            <a:ext cx="3517064" cy="4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217E33-7DA5-7741-B34D-93A8A2045907}"/>
              </a:ext>
            </a:extLst>
          </p:cNvPr>
          <p:cNvSpPr txBox="1"/>
          <p:nvPr/>
        </p:nvSpPr>
        <p:spPr>
          <a:xfrm>
            <a:off x="5334371" y="708823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7493A6-9BC5-D040-9737-A53ACCCA76EB}"/>
              </a:ext>
            </a:extLst>
          </p:cNvPr>
          <p:cNvSpPr txBox="1"/>
          <p:nvPr/>
        </p:nvSpPr>
        <p:spPr>
          <a:xfrm>
            <a:off x="10132821" y="3736168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E6F9E2-3FDE-464A-9EB3-6A0A8118E610}"/>
              </a:ext>
            </a:extLst>
          </p:cNvPr>
          <p:cNvSpPr txBox="1"/>
          <p:nvPr/>
        </p:nvSpPr>
        <p:spPr>
          <a:xfrm>
            <a:off x="14966077" y="374091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377E15-368E-7145-B354-DBA14BA95F7D}"/>
              </a:ext>
            </a:extLst>
          </p:cNvPr>
          <p:cNvSpPr txBox="1"/>
          <p:nvPr/>
        </p:nvSpPr>
        <p:spPr>
          <a:xfrm>
            <a:off x="14961005" y="7080555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973A0C0-A9A3-A24F-8361-3043E8FE6AC3}"/>
              </a:ext>
            </a:extLst>
          </p:cNvPr>
          <p:cNvSpPr txBox="1"/>
          <p:nvPr/>
        </p:nvSpPr>
        <p:spPr>
          <a:xfrm>
            <a:off x="19752399" y="372849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8B369A-B5B5-CC4F-9DCC-A242CEBC0FC0}"/>
              </a:ext>
            </a:extLst>
          </p:cNvPr>
          <p:cNvSpPr txBox="1"/>
          <p:nvPr/>
        </p:nvSpPr>
        <p:spPr>
          <a:xfrm>
            <a:off x="600456" y="10593309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B0E6DA-3606-0E49-BB11-7606A06200C7}"/>
              </a:ext>
            </a:extLst>
          </p:cNvPr>
          <p:cNvSpPr txBox="1"/>
          <p:nvPr/>
        </p:nvSpPr>
        <p:spPr>
          <a:xfrm>
            <a:off x="12602076" y="1056909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95F1559-E14E-FA44-BC9A-8404DAEF9998}"/>
              </a:ext>
            </a:extLst>
          </p:cNvPr>
          <p:cNvSpPr txBox="1"/>
          <p:nvPr/>
        </p:nvSpPr>
        <p:spPr>
          <a:xfrm>
            <a:off x="497011" y="3741864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354E446-8500-D640-B070-CA4998C8B30E}"/>
              </a:ext>
            </a:extLst>
          </p:cNvPr>
          <p:cNvSpPr txBox="1"/>
          <p:nvPr/>
        </p:nvSpPr>
        <p:spPr>
          <a:xfrm>
            <a:off x="5334371" y="3766564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6E0F43B6-EF19-F747-ADDE-26F2C5F8E165}"/>
              </a:ext>
            </a:extLst>
          </p:cNvPr>
          <p:cNvSpPr txBox="1"/>
          <p:nvPr/>
        </p:nvSpPr>
        <p:spPr>
          <a:xfrm>
            <a:off x="5896110" y="800518"/>
            <a:ext cx="1258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7880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>
            <a:extLst>
              <a:ext uri="{FF2B5EF4-FFF2-40B4-BE49-F238E27FC236}">
                <a16:creationId xmlns:a16="http://schemas.microsoft.com/office/drawing/2014/main" id="{8E744490-FCA1-9E41-A203-93CB528ECE70}"/>
              </a:ext>
            </a:extLst>
          </p:cNvPr>
          <p:cNvSpPr/>
          <p:nvPr/>
        </p:nvSpPr>
        <p:spPr>
          <a:xfrm>
            <a:off x="12268962" y="8682410"/>
            <a:ext cx="11754038" cy="4772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0450C62-D88D-474B-921B-64C37556EBDB}"/>
              </a:ext>
            </a:extLst>
          </p:cNvPr>
          <p:cNvSpPr/>
          <p:nvPr/>
        </p:nvSpPr>
        <p:spPr>
          <a:xfrm>
            <a:off x="12268962" y="8682410"/>
            <a:ext cx="11754038" cy="1189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83A153E-5341-584A-A419-E64F899C9B7B}"/>
              </a:ext>
            </a:extLst>
          </p:cNvPr>
          <p:cNvSpPr txBox="1"/>
          <p:nvPr/>
        </p:nvSpPr>
        <p:spPr>
          <a:xfrm>
            <a:off x="12820242" y="10386004"/>
            <a:ext cx="1065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90C616B-8E14-2D4C-A784-805A7CD4980C}"/>
              </a:ext>
            </a:extLst>
          </p:cNvPr>
          <p:cNvSpPr/>
          <p:nvPr/>
        </p:nvSpPr>
        <p:spPr>
          <a:xfrm>
            <a:off x="295343" y="8698573"/>
            <a:ext cx="11754038" cy="4772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F740FE1-1B89-3B4A-9E47-36AA1195A360}"/>
              </a:ext>
            </a:extLst>
          </p:cNvPr>
          <p:cNvSpPr/>
          <p:nvPr/>
        </p:nvSpPr>
        <p:spPr>
          <a:xfrm>
            <a:off x="295343" y="8698573"/>
            <a:ext cx="11754038" cy="1189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35FD90F-4C06-5340-A0BF-D47135239F02}"/>
              </a:ext>
            </a:extLst>
          </p:cNvPr>
          <p:cNvSpPr txBox="1"/>
          <p:nvPr/>
        </p:nvSpPr>
        <p:spPr>
          <a:xfrm>
            <a:off x="846623" y="10402167"/>
            <a:ext cx="1065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9056471-9C88-9447-BB75-FA6EC2CA5CD7}"/>
              </a:ext>
            </a:extLst>
          </p:cNvPr>
          <p:cNvSpPr/>
          <p:nvPr/>
        </p:nvSpPr>
        <p:spPr>
          <a:xfrm>
            <a:off x="19505784" y="258272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17A164E-8019-7B45-96A9-3E056ACC0A21}"/>
              </a:ext>
            </a:extLst>
          </p:cNvPr>
          <p:cNvSpPr/>
          <p:nvPr/>
        </p:nvSpPr>
        <p:spPr>
          <a:xfrm>
            <a:off x="19517595" y="258271"/>
            <a:ext cx="4594789" cy="996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D1F93-9D9C-E24F-8787-5A6677D85ADE}"/>
              </a:ext>
            </a:extLst>
          </p:cNvPr>
          <p:cNvSpPr txBox="1"/>
          <p:nvPr/>
        </p:nvSpPr>
        <p:spPr>
          <a:xfrm>
            <a:off x="19722412" y="1823320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8939CAE-95B4-784A-8754-876F86CD32FB}"/>
              </a:ext>
            </a:extLst>
          </p:cNvPr>
          <p:cNvSpPr/>
          <p:nvPr/>
        </p:nvSpPr>
        <p:spPr>
          <a:xfrm>
            <a:off x="19490025" y="4473083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F54F9C2-978C-5340-A9B7-817B33290BA2}"/>
              </a:ext>
            </a:extLst>
          </p:cNvPr>
          <p:cNvSpPr txBox="1"/>
          <p:nvPr/>
        </p:nvSpPr>
        <p:spPr>
          <a:xfrm>
            <a:off x="19678078" y="4923706"/>
            <a:ext cx="4163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9705340-A572-3B43-A507-78C962F80238}"/>
              </a:ext>
            </a:extLst>
          </p:cNvPr>
          <p:cNvSpPr/>
          <p:nvPr/>
        </p:nvSpPr>
        <p:spPr>
          <a:xfrm>
            <a:off x="14713239" y="4471988"/>
            <a:ext cx="4594789" cy="3996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D6856412-7326-E747-B915-793DEE097C04}"/>
              </a:ext>
            </a:extLst>
          </p:cNvPr>
          <p:cNvSpPr/>
          <p:nvPr/>
        </p:nvSpPr>
        <p:spPr>
          <a:xfrm>
            <a:off x="14718606" y="4471987"/>
            <a:ext cx="4594789" cy="99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D460574-F0C6-464C-929C-D2248B39151C}"/>
              </a:ext>
            </a:extLst>
          </p:cNvPr>
          <p:cNvSpPr txBox="1"/>
          <p:nvPr/>
        </p:nvSpPr>
        <p:spPr>
          <a:xfrm>
            <a:off x="14947888" y="6035716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69B1537-2EFA-9A42-8901-CE423EF7B77C}"/>
              </a:ext>
            </a:extLst>
          </p:cNvPr>
          <p:cNvSpPr/>
          <p:nvPr/>
        </p:nvSpPr>
        <p:spPr>
          <a:xfrm>
            <a:off x="14703781" y="257176"/>
            <a:ext cx="4594789" cy="3996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4DF789DD-408A-4B43-883A-456561A37191}"/>
              </a:ext>
            </a:extLst>
          </p:cNvPr>
          <p:cNvSpPr/>
          <p:nvPr/>
        </p:nvSpPr>
        <p:spPr>
          <a:xfrm>
            <a:off x="14723327" y="257175"/>
            <a:ext cx="4602952" cy="99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898F80D-9A5B-F844-9E31-3111A3BE84BD}"/>
              </a:ext>
            </a:extLst>
          </p:cNvPr>
          <p:cNvSpPr txBox="1"/>
          <p:nvPr/>
        </p:nvSpPr>
        <p:spPr>
          <a:xfrm>
            <a:off x="14938430" y="1820904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069AE4E-466B-434B-A940-488DDD7AB420}"/>
              </a:ext>
            </a:extLst>
          </p:cNvPr>
          <p:cNvSpPr/>
          <p:nvPr/>
        </p:nvSpPr>
        <p:spPr>
          <a:xfrm>
            <a:off x="9890890" y="257176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8CE90A75-F838-2044-9F6B-1F7ADC67635E}"/>
              </a:ext>
            </a:extLst>
          </p:cNvPr>
          <p:cNvSpPr/>
          <p:nvPr/>
        </p:nvSpPr>
        <p:spPr>
          <a:xfrm>
            <a:off x="9896257" y="257175"/>
            <a:ext cx="4594789" cy="996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551A4B2-7379-3542-B01A-6DBE8CB68865}"/>
              </a:ext>
            </a:extLst>
          </p:cNvPr>
          <p:cNvSpPr txBox="1"/>
          <p:nvPr/>
        </p:nvSpPr>
        <p:spPr>
          <a:xfrm>
            <a:off x="10107518" y="1822224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B38291C-775F-D547-8FB9-2F197FE0687B}"/>
              </a:ext>
            </a:extLst>
          </p:cNvPr>
          <p:cNvSpPr/>
          <p:nvPr/>
        </p:nvSpPr>
        <p:spPr>
          <a:xfrm>
            <a:off x="9875131" y="4471987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DB5E215-E254-284D-ABA1-94D705629A98}"/>
              </a:ext>
            </a:extLst>
          </p:cNvPr>
          <p:cNvSpPr txBox="1"/>
          <p:nvPr/>
        </p:nvSpPr>
        <p:spPr>
          <a:xfrm>
            <a:off x="10063184" y="4922610"/>
            <a:ext cx="4163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C332957-4D16-F448-BC35-C76FC28B0C9D}"/>
              </a:ext>
            </a:extLst>
          </p:cNvPr>
          <p:cNvSpPr/>
          <p:nvPr/>
        </p:nvSpPr>
        <p:spPr>
          <a:xfrm>
            <a:off x="5072441" y="4471988"/>
            <a:ext cx="4594789" cy="3996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5B41D6E-E8AE-4048-83A8-4C687331A3CB}"/>
              </a:ext>
            </a:extLst>
          </p:cNvPr>
          <p:cNvSpPr/>
          <p:nvPr/>
        </p:nvSpPr>
        <p:spPr>
          <a:xfrm>
            <a:off x="5077808" y="4471987"/>
            <a:ext cx="4594789" cy="99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299CE7A-4C33-4641-94B4-E69096F8D6C5}"/>
              </a:ext>
            </a:extLst>
          </p:cNvPr>
          <p:cNvSpPr txBox="1"/>
          <p:nvPr/>
        </p:nvSpPr>
        <p:spPr>
          <a:xfrm>
            <a:off x="5307090" y="6035716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6BD0592-1848-A347-9182-020E064DC9BA}"/>
              </a:ext>
            </a:extLst>
          </p:cNvPr>
          <p:cNvSpPr/>
          <p:nvPr/>
        </p:nvSpPr>
        <p:spPr>
          <a:xfrm>
            <a:off x="5091558" y="257176"/>
            <a:ext cx="4594789" cy="3996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6656C6E-A4EB-4940-A159-094E988F240C}"/>
              </a:ext>
            </a:extLst>
          </p:cNvPr>
          <p:cNvSpPr/>
          <p:nvPr/>
        </p:nvSpPr>
        <p:spPr>
          <a:xfrm>
            <a:off x="5096925" y="257175"/>
            <a:ext cx="4594789" cy="99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3654852-F7B0-064D-B920-CDFCDA81CEF2}"/>
              </a:ext>
            </a:extLst>
          </p:cNvPr>
          <p:cNvSpPr/>
          <p:nvPr/>
        </p:nvSpPr>
        <p:spPr>
          <a:xfrm>
            <a:off x="280383" y="257176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A887A6-FDE4-6B44-AC1F-BD5361F6C333}"/>
              </a:ext>
            </a:extLst>
          </p:cNvPr>
          <p:cNvSpPr/>
          <p:nvPr/>
        </p:nvSpPr>
        <p:spPr>
          <a:xfrm>
            <a:off x="285750" y="257175"/>
            <a:ext cx="4594789" cy="996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335900" y="513062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017332" y="513062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5873903" y="4717468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392856" y="513062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4708340" y="514525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778584" y="4717468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19635655" y="513062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400720" y="9034674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21384" y="8981493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95F1559-E14E-FA44-BC9A-8404DAEF9998}"/>
              </a:ext>
            </a:extLst>
          </p:cNvPr>
          <p:cNvSpPr txBox="1"/>
          <p:nvPr/>
        </p:nvSpPr>
        <p:spPr>
          <a:xfrm>
            <a:off x="497011" y="1822224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B7B4D75-435D-F945-8928-071DF49E9D37}"/>
              </a:ext>
            </a:extLst>
          </p:cNvPr>
          <p:cNvSpPr/>
          <p:nvPr/>
        </p:nvSpPr>
        <p:spPr>
          <a:xfrm>
            <a:off x="293199" y="4471987"/>
            <a:ext cx="4594789" cy="3996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1B5D4CA-8BE4-2742-BE34-877C8F62AAEB}"/>
              </a:ext>
            </a:extLst>
          </p:cNvPr>
          <p:cNvSpPr txBox="1"/>
          <p:nvPr/>
        </p:nvSpPr>
        <p:spPr>
          <a:xfrm>
            <a:off x="481252" y="4922610"/>
            <a:ext cx="4163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258FCB1-23E7-6D47-8941-C356F2B6CFC5}"/>
              </a:ext>
            </a:extLst>
          </p:cNvPr>
          <p:cNvSpPr txBox="1"/>
          <p:nvPr/>
        </p:nvSpPr>
        <p:spPr>
          <a:xfrm>
            <a:off x="5326207" y="1820904"/>
            <a:ext cx="41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7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2563E91-284C-8344-9483-A691973B6C47}"/>
              </a:ext>
            </a:extLst>
          </p:cNvPr>
          <p:cNvSpPr/>
          <p:nvPr/>
        </p:nvSpPr>
        <p:spPr>
          <a:xfrm>
            <a:off x="0" y="0"/>
            <a:ext cx="9895156" cy="845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41590F12-17F4-7945-BA97-D15D41871AA2}"/>
              </a:ext>
            </a:extLst>
          </p:cNvPr>
          <p:cNvSpPr/>
          <p:nvPr/>
        </p:nvSpPr>
        <p:spPr>
          <a:xfrm>
            <a:off x="9675901" y="-3343"/>
            <a:ext cx="5023958" cy="8451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548A6F9-7937-4347-A10E-2B6AB1DFB665}"/>
              </a:ext>
            </a:extLst>
          </p:cNvPr>
          <p:cNvSpPr/>
          <p:nvPr/>
        </p:nvSpPr>
        <p:spPr>
          <a:xfrm>
            <a:off x="0" y="8465367"/>
            <a:ext cx="24377650" cy="52506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D4F3A01-425F-5742-9D20-520985BC9A7D}"/>
              </a:ext>
            </a:extLst>
          </p:cNvPr>
          <p:cNvSpPr/>
          <p:nvPr/>
        </p:nvSpPr>
        <p:spPr>
          <a:xfrm>
            <a:off x="14698999" y="0"/>
            <a:ext cx="9678650" cy="845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249DF689-212C-3B4D-98C7-634D1E719129}"/>
              </a:ext>
            </a:extLst>
          </p:cNvPr>
          <p:cNvSpPr/>
          <p:nvPr/>
        </p:nvSpPr>
        <p:spPr>
          <a:xfrm>
            <a:off x="285750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29CEA730-3E12-5F49-A106-6AAA6D8C7C62}"/>
              </a:ext>
            </a:extLst>
          </p:cNvPr>
          <p:cNvSpPr/>
          <p:nvPr/>
        </p:nvSpPr>
        <p:spPr>
          <a:xfrm>
            <a:off x="9895156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F2416D09-97C3-AB4C-8402-33C673315295}"/>
              </a:ext>
            </a:extLst>
          </p:cNvPr>
          <p:cNvSpPr/>
          <p:nvPr/>
        </p:nvSpPr>
        <p:spPr>
          <a:xfrm>
            <a:off x="5090453" y="257175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F74541B2-7DE4-8446-B64C-2C499893CC84}"/>
              </a:ext>
            </a:extLst>
          </p:cNvPr>
          <p:cNvSpPr/>
          <p:nvPr/>
        </p:nvSpPr>
        <p:spPr>
          <a:xfrm>
            <a:off x="5090453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CD14EDEB-C842-DD4E-9911-619B5CB1C6F6}"/>
              </a:ext>
            </a:extLst>
          </p:cNvPr>
          <p:cNvSpPr/>
          <p:nvPr/>
        </p:nvSpPr>
        <p:spPr>
          <a:xfrm>
            <a:off x="14699859" y="258638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8CD1D2DF-5A22-1D42-AE70-697A8AEF3F33}"/>
              </a:ext>
            </a:extLst>
          </p:cNvPr>
          <p:cNvSpPr/>
          <p:nvPr/>
        </p:nvSpPr>
        <p:spPr>
          <a:xfrm>
            <a:off x="14699859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93BDC256-CDBE-2D42-9A71-473F401C8FAE}"/>
              </a:ext>
            </a:extLst>
          </p:cNvPr>
          <p:cNvSpPr/>
          <p:nvPr/>
        </p:nvSpPr>
        <p:spPr>
          <a:xfrm>
            <a:off x="19504562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2C51E211-2A4E-564E-B4B5-1512248D9EDA}"/>
              </a:ext>
            </a:extLst>
          </p:cNvPr>
          <p:cNvSpPr/>
          <p:nvPr/>
        </p:nvSpPr>
        <p:spPr>
          <a:xfrm>
            <a:off x="285750" y="8686801"/>
            <a:ext cx="11760948" cy="4800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F0DD2646-195B-074A-8C84-C0426F90B891}"/>
              </a:ext>
            </a:extLst>
          </p:cNvPr>
          <p:cNvSpPr/>
          <p:nvPr/>
        </p:nvSpPr>
        <p:spPr>
          <a:xfrm>
            <a:off x="12268962" y="8691207"/>
            <a:ext cx="11821908" cy="4800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CEB99B2-BCF7-2E46-9972-502CC7A99F31}"/>
              </a:ext>
            </a:extLst>
          </p:cNvPr>
          <p:cNvSpPr txBox="1"/>
          <p:nvPr/>
        </p:nvSpPr>
        <p:spPr>
          <a:xfrm>
            <a:off x="1335900" y="513062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29B22FA2-D892-4740-A312-0FC7A7423B8C}"/>
              </a:ext>
            </a:extLst>
          </p:cNvPr>
          <p:cNvSpPr txBox="1"/>
          <p:nvPr/>
        </p:nvSpPr>
        <p:spPr>
          <a:xfrm>
            <a:off x="6017332" y="513062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69EA08D5-6F21-8547-8B14-1C2AFC5073A4}"/>
              </a:ext>
            </a:extLst>
          </p:cNvPr>
          <p:cNvSpPr txBox="1"/>
          <p:nvPr/>
        </p:nvSpPr>
        <p:spPr>
          <a:xfrm>
            <a:off x="5902478" y="4717468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30CCEECF-628F-7F4F-AAF3-EE971393AA25}"/>
              </a:ext>
            </a:extLst>
          </p:cNvPr>
          <p:cNvSpPr txBox="1"/>
          <p:nvPr/>
        </p:nvSpPr>
        <p:spPr>
          <a:xfrm>
            <a:off x="10392856" y="513062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96FDCDF8-065F-8B46-BC85-5D6CD2E55CAA}"/>
              </a:ext>
            </a:extLst>
          </p:cNvPr>
          <p:cNvSpPr txBox="1"/>
          <p:nvPr/>
        </p:nvSpPr>
        <p:spPr>
          <a:xfrm>
            <a:off x="14708340" y="514525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D99299CB-A8F0-EC40-B624-0999D5AF6764}"/>
              </a:ext>
            </a:extLst>
          </p:cNvPr>
          <p:cNvSpPr txBox="1"/>
          <p:nvPr/>
        </p:nvSpPr>
        <p:spPr>
          <a:xfrm>
            <a:off x="15750009" y="4717468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0632E0D-19D6-2E4D-A07B-D0B7E7C02666}"/>
              </a:ext>
            </a:extLst>
          </p:cNvPr>
          <p:cNvSpPr txBox="1"/>
          <p:nvPr/>
        </p:nvSpPr>
        <p:spPr>
          <a:xfrm>
            <a:off x="19635655" y="513062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183EF7AE-D1E6-194A-A125-926F546C79F9}"/>
              </a:ext>
            </a:extLst>
          </p:cNvPr>
          <p:cNvSpPr txBox="1"/>
          <p:nvPr/>
        </p:nvSpPr>
        <p:spPr>
          <a:xfrm>
            <a:off x="4394582" y="8981493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881D4063-8D34-8A4A-A382-F2C8B4F54521}"/>
              </a:ext>
            </a:extLst>
          </p:cNvPr>
          <p:cNvSpPr txBox="1"/>
          <p:nvPr/>
        </p:nvSpPr>
        <p:spPr>
          <a:xfrm>
            <a:off x="16421384" y="8981493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916296-B0B9-B244-92CE-270B156EE21E}"/>
              </a:ext>
            </a:extLst>
          </p:cNvPr>
          <p:cNvSpPr txBox="1"/>
          <p:nvPr/>
        </p:nvSpPr>
        <p:spPr>
          <a:xfrm>
            <a:off x="5334371" y="543372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E02F867-95CD-234B-A91B-02B5FF67C46A}"/>
              </a:ext>
            </a:extLst>
          </p:cNvPr>
          <p:cNvSpPr txBox="1"/>
          <p:nvPr/>
        </p:nvSpPr>
        <p:spPr>
          <a:xfrm>
            <a:off x="10132821" y="121498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AE9114F-BAE4-9340-B2CB-ED63A8344F14}"/>
              </a:ext>
            </a:extLst>
          </p:cNvPr>
          <p:cNvSpPr txBox="1"/>
          <p:nvPr/>
        </p:nvSpPr>
        <p:spPr>
          <a:xfrm>
            <a:off x="14966077" y="122095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D32161C-E5BC-1344-A405-70189BE5E264}"/>
              </a:ext>
            </a:extLst>
          </p:cNvPr>
          <p:cNvSpPr txBox="1"/>
          <p:nvPr/>
        </p:nvSpPr>
        <p:spPr>
          <a:xfrm>
            <a:off x="14961005" y="54240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1E04B61-492C-A843-801C-C16AB854E8BC}"/>
              </a:ext>
            </a:extLst>
          </p:cNvPr>
          <p:cNvSpPr txBox="1"/>
          <p:nvPr/>
        </p:nvSpPr>
        <p:spPr>
          <a:xfrm>
            <a:off x="19752399" y="120531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ED17121-0323-824D-A9AC-2750906B0154}"/>
              </a:ext>
            </a:extLst>
          </p:cNvPr>
          <p:cNvSpPr txBox="1"/>
          <p:nvPr/>
        </p:nvSpPr>
        <p:spPr>
          <a:xfrm>
            <a:off x="600456" y="984504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2F82F0D-169A-A543-B8B0-EDEDE78C2C46}"/>
              </a:ext>
            </a:extLst>
          </p:cNvPr>
          <p:cNvSpPr txBox="1"/>
          <p:nvPr/>
        </p:nvSpPr>
        <p:spPr>
          <a:xfrm>
            <a:off x="12602076" y="981456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03869CA-19DF-0B4B-BE48-7C5B0454DA55}"/>
              </a:ext>
            </a:extLst>
          </p:cNvPr>
          <p:cNvSpPr txBox="1"/>
          <p:nvPr/>
        </p:nvSpPr>
        <p:spPr>
          <a:xfrm>
            <a:off x="497011" y="122214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934DC50-98E4-EE40-BE60-0B300AC5144C}"/>
              </a:ext>
            </a:extLst>
          </p:cNvPr>
          <p:cNvSpPr txBox="1"/>
          <p:nvPr/>
        </p:nvSpPr>
        <p:spPr>
          <a:xfrm>
            <a:off x="5334371" y="125323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>
            <a:extLst>
              <a:ext uri="{FF2B5EF4-FFF2-40B4-BE49-F238E27FC236}">
                <a16:creationId xmlns:a16="http://schemas.microsoft.com/office/drawing/2014/main" id="{C10CC4A2-AC66-1342-A51B-71E38554A13B}"/>
              </a:ext>
            </a:extLst>
          </p:cNvPr>
          <p:cNvSpPr/>
          <p:nvPr/>
        </p:nvSpPr>
        <p:spPr>
          <a:xfrm>
            <a:off x="285750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CB0A4516-7165-614B-9034-5708806D5089}"/>
              </a:ext>
            </a:extLst>
          </p:cNvPr>
          <p:cNvSpPr/>
          <p:nvPr/>
        </p:nvSpPr>
        <p:spPr>
          <a:xfrm>
            <a:off x="9895156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9B14F7C0-B585-004D-AEC9-4817ABE4D676}"/>
              </a:ext>
            </a:extLst>
          </p:cNvPr>
          <p:cNvSpPr/>
          <p:nvPr/>
        </p:nvSpPr>
        <p:spPr>
          <a:xfrm>
            <a:off x="5090453" y="257175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78749896-824B-AD41-BF02-042FE3508979}"/>
              </a:ext>
            </a:extLst>
          </p:cNvPr>
          <p:cNvSpPr/>
          <p:nvPr/>
        </p:nvSpPr>
        <p:spPr>
          <a:xfrm>
            <a:off x="5090453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C6546030-4DBA-B043-9F37-E0225BC09809}"/>
              </a:ext>
            </a:extLst>
          </p:cNvPr>
          <p:cNvSpPr/>
          <p:nvPr/>
        </p:nvSpPr>
        <p:spPr>
          <a:xfrm>
            <a:off x="14699859" y="258638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84345C39-97FD-CC48-A754-60EB23920388}"/>
              </a:ext>
            </a:extLst>
          </p:cNvPr>
          <p:cNvSpPr/>
          <p:nvPr/>
        </p:nvSpPr>
        <p:spPr>
          <a:xfrm>
            <a:off x="14699859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9B3EB76A-4763-C040-95C0-14DD7F64CE0A}"/>
              </a:ext>
            </a:extLst>
          </p:cNvPr>
          <p:cNvSpPr/>
          <p:nvPr/>
        </p:nvSpPr>
        <p:spPr>
          <a:xfrm>
            <a:off x="19504562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5E47D7B8-6DE8-0545-B059-A94407E648D2}"/>
              </a:ext>
            </a:extLst>
          </p:cNvPr>
          <p:cNvSpPr/>
          <p:nvPr/>
        </p:nvSpPr>
        <p:spPr>
          <a:xfrm>
            <a:off x="285750" y="8686801"/>
            <a:ext cx="11760948" cy="480060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67" name="Rectángulo redondeado 66">
            <a:extLst>
              <a:ext uri="{FF2B5EF4-FFF2-40B4-BE49-F238E27FC236}">
                <a16:creationId xmlns:a16="http://schemas.microsoft.com/office/drawing/2014/main" id="{395FC822-BD8C-DB4F-B6D2-CD81C9F794C7}"/>
              </a:ext>
            </a:extLst>
          </p:cNvPr>
          <p:cNvSpPr/>
          <p:nvPr/>
        </p:nvSpPr>
        <p:spPr>
          <a:xfrm>
            <a:off x="12268962" y="8691207"/>
            <a:ext cx="11821908" cy="480060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/>
          </a:p>
        </p:txBody>
      </p:sp>
      <p:sp>
        <p:nvSpPr>
          <p:cNvPr id="68" name="TextBox 75">
            <a:extLst>
              <a:ext uri="{FF2B5EF4-FFF2-40B4-BE49-F238E27FC236}">
                <a16:creationId xmlns:a16="http://schemas.microsoft.com/office/drawing/2014/main" id="{CD47D4CC-8395-594B-95E8-303F58F868EA}"/>
              </a:ext>
            </a:extLst>
          </p:cNvPr>
          <p:cNvSpPr txBox="1"/>
          <p:nvPr/>
        </p:nvSpPr>
        <p:spPr>
          <a:xfrm>
            <a:off x="1335900" y="513062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69" name="TextBox 75">
            <a:extLst>
              <a:ext uri="{FF2B5EF4-FFF2-40B4-BE49-F238E27FC236}">
                <a16:creationId xmlns:a16="http://schemas.microsoft.com/office/drawing/2014/main" id="{FD680AD8-599B-C34A-B3CD-9E9C839A54EF}"/>
              </a:ext>
            </a:extLst>
          </p:cNvPr>
          <p:cNvSpPr txBox="1"/>
          <p:nvPr/>
        </p:nvSpPr>
        <p:spPr>
          <a:xfrm>
            <a:off x="6017332" y="513062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B452A90F-225E-5D4E-82C8-29F8278928D8}"/>
              </a:ext>
            </a:extLst>
          </p:cNvPr>
          <p:cNvSpPr txBox="1"/>
          <p:nvPr/>
        </p:nvSpPr>
        <p:spPr>
          <a:xfrm>
            <a:off x="5902478" y="4717468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71" name="TextBox 75">
            <a:extLst>
              <a:ext uri="{FF2B5EF4-FFF2-40B4-BE49-F238E27FC236}">
                <a16:creationId xmlns:a16="http://schemas.microsoft.com/office/drawing/2014/main" id="{B377440A-DE5F-D249-B9B3-3A0444B23FEC}"/>
              </a:ext>
            </a:extLst>
          </p:cNvPr>
          <p:cNvSpPr txBox="1"/>
          <p:nvPr/>
        </p:nvSpPr>
        <p:spPr>
          <a:xfrm>
            <a:off x="10392856" y="513062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72" name="TextBox 75">
            <a:extLst>
              <a:ext uri="{FF2B5EF4-FFF2-40B4-BE49-F238E27FC236}">
                <a16:creationId xmlns:a16="http://schemas.microsoft.com/office/drawing/2014/main" id="{D79F3C00-0AC2-404A-A0D4-24603CD44F15}"/>
              </a:ext>
            </a:extLst>
          </p:cNvPr>
          <p:cNvSpPr txBox="1"/>
          <p:nvPr/>
        </p:nvSpPr>
        <p:spPr>
          <a:xfrm>
            <a:off x="14708340" y="514525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7F8717F1-526E-D241-9CF3-3681B6833B14}"/>
              </a:ext>
            </a:extLst>
          </p:cNvPr>
          <p:cNvSpPr txBox="1"/>
          <p:nvPr/>
        </p:nvSpPr>
        <p:spPr>
          <a:xfrm>
            <a:off x="15750009" y="4717468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74" name="TextBox 75">
            <a:extLst>
              <a:ext uri="{FF2B5EF4-FFF2-40B4-BE49-F238E27FC236}">
                <a16:creationId xmlns:a16="http://schemas.microsoft.com/office/drawing/2014/main" id="{650949ED-6339-7B47-AFE2-5CB5F6B58533}"/>
              </a:ext>
            </a:extLst>
          </p:cNvPr>
          <p:cNvSpPr txBox="1"/>
          <p:nvPr/>
        </p:nvSpPr>
        <p:spPr>
          <a:xfrm>
            <a:off x="19635655" y="513062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75" name="TextBox 75">
            <a:extLst>
              <a:ext uri="{FF2B5EF4-FFF2-40B4-BE49-F238E27FC236}">
                <a16:creationId xmlns:a16="http://schemas.microsoft.com/office/drawing/2014/main" id="{CB221439-B93D-A941-9CDA-1D35779412EB}"/>
              </a:ext>
            </a:extLst>
          </p:cNvPr>
          <p:cNvSpPr txBox="1"/>
          <p:nvPr/>
        </p:nvSpPr>
        <p:spPr>
          <a:xfrm>
            <a:off x="4394582" y="8981493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F2127-47AE-7748-BBEF-55281D5DFC14}"/>
              </a:ext>
            </a:extLst>
          </p:cNvPr>
          <p:cNvSpPr txBox="1"/>
          <p:nvPr/>
        </p:nvSpPr>
        <p:spPr>
          <a:xfrm>
            <a:off x="16421384" y="8981493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47B143A-EC3C-CA41-971A-4F20D750B8B9}"/>
              </a:ext>
            </a:extLst>
          </p:cNvPr>
          <p:cNvSpPr txBox="1"/>
          <p:nvPr/>
        </p:nvSpPr>
        <p:spPr>
          <a:xfrm>
            <a:off x="5334371" y="543372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88C4DF8-4089-4148-9924-84B18A8F65FC}"/>
              </a:ext>
            </a:extLst>
          </p:cNvPr>
          <p:cNvSpPr txBox="1"/>
          <p:nvPr/>
        </p:nvSpPr>
        <p:spPr>
          <a:xfrm>
            <a:off x="10132821" y="121498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2A1D055-CA2F-1847-9849-6C5FBFD3BA17}"/>
              </a:ext>
            </a:extLst>
          </p:cNvPr>
          <p:cNvSpPr txBox="1"/>
          <p:nvPr/>
        </p:nvSpPr>
        <p:spPr>
          <a:xfrm>
            <a:off x="14966077" y="122095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CD4B08C-560E-F24E-9502-4C322318D6AA}"/>
              </a:ext>
            </a:extLst>
          </p:cNvPr>
          <p:cNvSpPr txBox="1"/>
          <p:nvPr/>
        </p:nvSpPr>
        <p:spPr>
          <a:xfrm>
            <a:off x="14961005" y="54240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7B488DA-BD0F-CA47-9889-655D52D7AF83}"/>
              </a:ext>
            </a:extLst>
          </p:cNvPr>
          <p:cNvSpPr txBox="1"/>
          <p:nvPr/>
        </p:nvSpPr>
        <p:spPr>
          <a:xfrm>
            <a:off x="19752399" y="120531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5684DA8-3DD3-064D-BD6B-4BCD7D082411}"/>
              </a:ext>
            </a:extLst>
          </p:cNvPr>
          <p:cNvSpPr txBox="1"/>
          <p:nvPr/>
        </p:nvSpPr>
        <p:spPr>
          <a:xfrm>
            <a:off x="600456" y="984504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9C1C411-7430-8E49-B380-95363109ED4C}"/>
              </a:ext>
            </a:extLst>
          </p:cNvPr>
          <p:cNvSpPr txBox="1"/>
          <p:nvPr/>
        </p:nvSpPr>
        <p:spPr>
          <a:xfrm>
            <a:off x="12602076" y="981456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81AC030-7006-0E4B-8E28-9E52E764E872}"/>
              </a:ext>
            </a:extLst>
          </p:cNvPr>
          <p:cNvSpPr txBox="1"/>
          <p:nvPr/>
        </p:nvSpPr>
        <p:spPr>
          <a:xfrm>
            <a:off x="497011" y="122214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152068-2B43-4240-90BF-73950EE34500}"/>
              </a:ext>
            </a:extLst>
          </p:cNvPr>
          <p:cNvSpPr txBox="1"/>
          <p:nvPr/>
        </p:nvSpPr>
        <p:spPr>
          <a:xfrm>
            <a:off x="5334371" y="125323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3853D9BD-58A9-C24B-BFCD-1E4B2E4DC14D}"/>
              </a:ext>
            </a:extLst>
          </p:cNvPr>
          <p:cNvSpPr/>
          <p:nvPr/>
        </p:nvSpPr>
        <p:spPr>
          <a:xfrm>
            <a:off x="6654239" y="1774716"/>
            <a:ext cx="1458735" cy="1568199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FFE1E62A-7C33-A44B-8ECA-4850BADB8488}"/>
              </a:ext>
            </a:extLst>
          </p:cNvPr>
          <p:cNvSpPr/>
          <p:nvPr/>
        </p:nvSpPr>
        <p:spPr>
          <a:xfrm>
            <a:off x="11309477" y="3767432"/>
            <a:ext cx="1651487" cy="1432558"/>
          </a:xfrm>
          <a:custGeom>
            <a:avLst/>
            <a:gdLst>
              <a:gd name="connsiteX0" fmla="*/ 509738 w 512430"/>
              <a:gd name="connsiteY0" fmla="*/ 294864 h 444500"/>
              <a:gd name="connsiteX1" fmla="*/ 509516 w 512430"/>
              <a:gd name="connsiteY1" fmla="*/ 294199 h 444500"/>
              <a:gd name="connsiteX2" fmla="*/ 488990 w 512430"/>
              <a:gd name="connsiteY2" fmla="*/ 271236 h 444500"/>
              <a:gd name="connsiteX3" fmla="*/ 481975 w 512430"/>
              <a:gd name="connsiteY3" fmla="*/ 268651 h 444500"/>
              <a:gd name="connsiteX4" fmla="*/ 482049 w 512430"/>
              <a:gd name="connsiteY4" fmla="*/ 248346 h 444500"/>
              <a:gd name="connsiteX5" fmla="*/ 482049 w 512430"/>
              <a:gd name="connsiteY5" fmla="*/ 248273 h 444500"/>
              <a:gd name="connsiteX6" fmla="*/ 481975 w 512430"/>
              <a:gd name="connsiteY6" fmla="*/ 247313 h 444500"/>
              <a:gd name="connsiteX7" fmla="*/ 482049 w 512430"/>
              <a:gd name="connsiteY7" fmla="*/ 223020 h 444500"/>
              <a:gd name="connsiteX8" fmla="*/ 482049 w 512430"/>
              <a:gd name="connsiteY8" fmla="*/ 222946 h 444500"/>
              <a:gd name="connsiteX9" fmla="*/ 481975 w 512430"/>
              <a:gd name="connsiteY9" fmla="*/ 221987 h 444500"/>
              <a:gd name="connsiteX10" fmla="*/ 482049 w 512430"/>
              <a:gd name="connsiteY10" fmla="*/ 197842 h 444500"/>
              <a:gd name="connsiteX11" fmla="*/ 482049 w 512430"/>
              <a:gd name="connsiteY11" fmla="*/ 197768 h 444500"/>
              <a:gd name="connsiteX12" fmla="*/ 481975 w 512430"/>
              <a:gd name="connsiteY12" fmla="*/ 196808 h 444500"/>
              <a:gd name="connsiteX13" fmla="*/ 482049 w 512430"/>
              <a:gd name="connsiteY13" fmla="*/ 172663 h 444500"/>
              <a:gd name="connsiteX14" fmla="*/ 482049 w 512430"/>
              <a:gd name="connsiteY14" fmla="*/ 172589 h 444500"/>
              <a:gd name="connsiteX15" fmla="*/ 481975 w 512430"/>
              <a:gd name="connsiteY15" fmla="*/ 171629 h 444500"/>
              <a:gd name="connsiteX16" fmla="*/ 482049 w 512430"/>
              <a:gd name="connsiteY16" fmla="*/ 147632 h 444500"/>
              <a:gd name="connsiteX17" fmla="*/ 482049 w 512430"/>
              <a:gd name="connsiteY17" fmla="*/ 147559 h 444500"/>
              <a:gd name="connsiteX18" fmla="*/ 481975 w 512430"/>
              <a:gd name="connsiteY18" fmla="*/ 146599 h 444500"/>
              <a:gd name="connsiteX19" fmla="*/ 482049 w 512430"/>
              <a:gd name="connsiteY19" fmla="*/ 122602 h 444500"/>
              <a:gd name="connsiteX20" fmla="*/ 482049 w 512430"/>
              <a:gd name="connsiteY20" fmla="*/ 122528 h 444500"/>
              <a:gd name="connsiteX21" fmla="*/ 431618 w 512430"/>
              <a:gd name="connsiteY21" fmla="*/ 103330 h 444500"/>
              <a:gd name="connsiteX22" fmla="*/ 381187 w 512430"/>
              <a:gd name="connsiteY22" fmla="*/ 122454 h 444500"/>
              <a:gd name="connsiteX23" fmla="*/ 381187 w 512430"/>
              <a:gd name="connsiteY23" fmla="*/ 122528 h 444500"/>
              <a:gd name="connsiteX24" fmla="*/ 381113 w 512430"/>
              <a:gd name="connsiteY24" fmla="*/ 147559 h 444500"/>
              <a:gd name="connsiteX25" fmla="*/ 381187 w 512430"/>
              <a:gd name="connsiteY25" fmla="*/ 148740 h 444500"/>
              <a:gd name="connsiteX26" fmla="*/ 381113 w 512430"/>
              <a:gd name="connsiteY26" fmla="*/ 172589 h 444500"/>
              <a:gd name="connsiteX27" fmla="*/ 381187 w 512430"/>
              <a:gd name="connsiteY27" fmla="*/ 173771 h 444500"/>
              <a:gd name="connsiteX28" fmla="*/ 381113 w 512430"/>
              <a:gd name="connsiteY28" fmla="*/ 197620 h 444500"/>
              <a:gd name="connsiteX29" fmla="*/ 381187 w 512430"/>
              <a:gd name="connsiteY29" fmla="*/ 198802 h 444500"/>
              <a:gd name="connsiteX30" fmla="*/ 381113 w 512430"/>
              <a:gd name="connsiteY30" fmla="*/ 222725 h 444500"/>
              <a:gd name="connsiteX31" fmla="*/ 381187 w 512430"/>
              <a:gd name="connsiteY31" fmla="*/ 223906 h 444500"/>
              <a:gd name="connsiteX32" fmla="*/ 381113 w 512430"/>
              <a:gd name="connsiteY32" fmla="*/ 247830 h 444500"/>
              <a:gd name="connsiteX33" fmla="*/ 381187 w 512430"/>
              <a:gd name="connsiteY33" fmla="*/ 249011 h 444500"/>
              <a:gd name="connsiteX34" fmla="*/ 381113 w 512430"/>
              <a:gd name="connsiteY34" fmla="*/ 273082 h 444500"/>
              <a:gd name="connsiteX35" fmla="*/ 381187 w 512430"/>
              <a:gd name="connsiteY35" fmla="*/ 274263 h 444500"/>
              <a:gd name="connsiteX36" fmla="*/ 381113 w 512430"/>
              <a:gd name="connsiteY36" fmla="*/ 298039 h 444500"/>
              <a:gd name="connsiteX37" fmla="*/ 379046 w 512430"/>
              <a:gd name="connsiteY37" fmla="*/ 298851 h 444500"/>
              <a:gd name="connsiteX38" fmla="*/ 379120 w 512430"/>
              <a:gd name="connsiteY38" fmla="*/ 297596 h 444500"/>
              <a:gd name="connsiteX39" fmla="*/ 379194 w 512430"/>
              <a:gd name="connsiteY39" fmla="*/ 272712 h 444500"/>
              <a:gd name="connsiteX40" fmla="*/ 379194 w 512430"/>
              <a:gd name="connsiteY40" fmla="*/ 272639 h 444500"/>
              <a:gd name="connsiteX41" fmla="*/ 379120 w 512430"/>
              <a:gd name="connsiteY41" fmla="*/ 271679 h 444500"/>
              <a:gd name="connsiteX42" fmla="*/ 379194 w 512430"/>
              <a:gd name="connsiteY42" fmla="*/ 247608 h 444500"/>
              <a:gd name="connsiteX43" fmla="*/ 379194 w 512430"/>
              <a:gd name="connsiteY43" fmla="*/ 247534 h 444500"/>
              <a:gd name="connsiteX44" fmla="*/ 379120 w 512430"/>
              <a:gd name="connsiteY44" fmla="*/ 246574 h 444500"/>
              <a:gd name="connsiteX45" fmla="*/ 379194 w 512430"/>
              <a:gd name="connsiteY45" fmla="*/ 222503 h 444500"/>
              <a:gd name="connsiteX46" fmla="*/ 379194 w 512430"/>
              <a:gd name="connsiteY46" fmla="*/ 222430 h 444500"/>
              <a:gd name="connsiteX47" fmla="*/ 379120 w 512430"/>
              <a:gd name="connsiteY47" fmla="*/ 221470 h 444500"/>
              <a:gd name="connsiteX48" fmla="*/ 379194 w 512430"/>
              <a:gd name="connsiteY48" fmla="*/ 197546 h 444500"/>
              <a:gd name="connsiteX49" fmla="*/ 379194 w 512430"/>
              <a:gd name="connsiteY49" fmla="*/ 197472 h 444500"/>
              <a:gd name="connsiteX50" fmla="*/ 379120 w 512430"/>
              <a:gd name="connsiteY50" fmla="*/ 196513 h 444500"/>
              <a:gd name="connsiteX51" fmla="*/ 379194 w 512430"/>
              <a:gd name="connsiteY51" fmla="*/ 172589 h 444500"/>
              <a:gd name="connsiteX52" fmla="*/ 379194 w 512430"/>
              <a:gd name="connsiteY52" fmla="*/ 172516 h 444500"/>
              <a:gd name="connsiteX53" fmla="*/ 328910 w 512430"/>
              <a:gd name="connsiteY53" fmla="*/ 153392 h 444500"/>
              <a:gd name="connsiteX54" fmla="*/ 278627 w 512430"/>
              <a:gd name="connsiteY54" fmla="*/ 172442 h 444500"/>
              <a:gd name="connsiteX55" fmla="*/ 278627 w 512430"/>
              <a:gd name="connsiteY55" fmla="*/ 172516 h 444500"/>
              <a:gd name="connsiteX56" fmla="*/ 278554 w 512430"/>
              <a:gd name="connsiteY56" fmla="*/ 197472 h 444500"/>
              <a:gd name="connsiteX57" fmla="*/ 278627 w 512430"/>
              <a:gd name="connsiteY57" fmla="*/ 198654 h 444500"/>
              <a:gd name="connsiteX58" fmla="*/ 278554 w 512430"/>
              <a:gd name="connsiteY58" fmla="*/ 222430 h 444500"/>
              <a:gd name="connsiteX59" fmla="*/ 278627 w 512430"/>
              <a:gd name="connsiteY59" fmla="*/ 223611 h 444500"/>
              <a:gd name="connsiteX60" fmla="*/ 278554 w 512430"/>
              <a:gd name="connsiteY60" fmla="*/ 247386 h 444500"/>
              <a:gd name="connsiteX61" fmla="*/ 278627 w 512430"/>
              <a:gd name="connsiteY61" fmla="*/ 248568 h 444500"/>
              <a:gd name="connsiteX62" fmla="*/ 278554 w 512430"/>
              <a:gd name="connsiteY62" fmla="*/ 272417 h 444500"/>
              <a:gd name="connsiteX63" fmla="*/ 279587 w 512430"/>
              <a:gd name="connsiteY63" fmla="*/ 276921 h 444500"/>
              <a:gd name="connsiteX64" fmla="*/ 279661 w 512430"/>
              <a:gd name="connsiteY64" fmla="*/ 277069 h 444500"/>
              <a:gd name="connsiteX65" fmla="*/ 279735 w 512430"/>
              <a:gd name="connsiteY65" fmla="*/ 277291 h 444500"/>
              <a:gd name="connsiteX66" fmla="*/ 282688 w 512430"/>
              <a:gd name="connsiteY66" fmla="*/ 281130 h 444500"/>
              <a:gd name="connsiteX67" fmla="*/ 276191 w 512430"/>
              <a:gd name="connsiteY67" fmla="*/ 281204 h 444500"/>
              <a:gd name="connsiteX68" fmla="*/ 276486 w 512430"/>
              <a:gd name="connsiteY68" fmla="*/ 278619 h 444500"/>
              <a:gd name="connsiteX69" fmla="*/ 276412 w 512430"/>
              <a:gd name="connsiteY69" fmla="*/ 277660 h 444500"/>
              <a:gd name="connsiteX70" fmla="*/ 276486 w 512430"/>
              <a:gd name="connsiteY70" fmla="*/ 253810 h 444500"/>
              <a:gd name="connsiteX71" fmla="*/ 276486 w 512430"/>
              <a:gd name="connsiteY71" fmla="*/ 253737 h 444500"/>
              <a:gd name="connsiteX72" fmla="*/ 276412 w 512430"/>
              <a:gd name="connsiteY72" fmla="*/ 252776 h 444500"/>
              <a:gd name="connsiteX73" fmla="*/ 276486 w 512430"/>
              <a:gd name="connsiteY73" fmla="*/ 228927 h 444500"/>
              <a:gd name="connsiteX74" fmla="*/ 276486 w 512430"/>
              <a:gd name="connsiteY74" fmla="*/ 228853 h 444500"/>
              <a:gd name="connsiteX75" fmla="*/ 226424 w 512430"/>
              <a:gd name="connsiteY75" fmla="*/ 209803 h 444500"/>
              <a:gd name="connsiteX76" fmla="*/ 176363 w 512430"/>
              <a:gd name="connsiteY76" fmla="*/ 228779 h 444500"/>
              <a:gd name="connsiteX77" fmla="*/ 176363 w 512430"/>
              <a:gd name="connsiteY77" fmla="*/ 228853 h 444500"/>
              <a:gd name="connsiteX78" fmla="*/ 176289 w 512430"/>
              <a:gd name="connsiteY78" fmla="*/ 246869 h 444500"/>
              <a:gd name="connsiteX79" fmla="*/ 159676 w 512430"/>
              <a:gd name="connsiteY79" fmla="*/ 241553 h 444500"/>
              <a:gd name="connsiteX80" fmla="*/ 120837 w 512430"/>
              <a:gd name="connsiteY80" fmla="*/ 238747 h 444500"/>
              <a:gd name="connsiteX81" fmla="*/ 90711 w 512430"/>
              <a:gd name="connsiteY81" fmla="*/ 238600 h 444500"/>
              <a:gd name="connsiteX82" fmla="*/ 83402 w 512430"/>
              <a:gd name="connsiteY82" fmla="*/ 218885 h 444500"/>
              <a:gd name="connsiteX83" fmla="*/ 59552 w 512430"/>
              <a:gd name="connsiteY83" fmla="*/ 205447 h 444500"/>
              <a:gd name="connsiteX84" fmla="*/ 17465 w 512430"/>
              <a:gd name="connsiteY84" fmla="*/ 204709 h 444500"/>
              <a:gd name="connsiteX85" fmla="*/ 3953 w 512430"/>
              <a:gd name="connsiteY85" fmla="*/ 217778 h 444500"/>
              <a:gd name="connsiteX86" fmla="*/ 17022 w 512430"/>
              <a:gd name="connsiteY86" fmla="*/ 231290 h 444500"/>
              <a:gd name="connsiteX87" fmla="*/ 59109 w 512430"/>
              <a:gd name="connsiteY87" fmla="*/ 232028 h 444500"/>
              <a:gd name="connsiteX88" fmla="*/ 61694 w 512430"/>
              <a:gd name="connsiteY88" fmla="*/ 234170 h 444500"/>
              <a:gd name="connsiteX89" fmla="*/ 64499 w 512430"/>
              <a:gd name="connsiteY89" fmla="*/ 244654 h 444500"/>
              <a:gd name="connsiteX90" fmla="*/ 61989 w 512430"/>
              <a:gd name="connsiteY90" fmla="*/ 387751 h 444500"/>
              <a:gd name="connsiteX91" fmla="*/ 58814 w 512430"/>
              <a:gd name="connsiteY91" fmla="*/ 398162 h 444500"/>
              <a:gd name="connsiteX92" fmla="*/ 56156 w 512430"/>
              <a:gd name="connsiteY92" fmla="*/ 400229 h 444500"/>
              <a:gd name="connsiteX93" fmla="*/ 14069 w 512430"/>
              <a:gd name="connsiteY93" fmla="*/ 399491 h 444500"/>
              <a:gd name="connsiteX94" fmla="*/ 13847 w 512430"/>
              <a:gd name="connsiteY94" fmla="*/ 399491 h 444500"/>
              <a:gd name="connsiteX95" fmla="*/ 557 w 512430"/>
              <a:gd name="connsiteY95" fmla="*/ 412560 h 444500"/>
              <a:gd name="connsiteX96" fmla="*/ 13625 w 512430"/>
              <a:gd name="connsiteY96" fmla="*/ 426072 h 444500"/>
              <a:gd name="connsiteX97" fmla="*/ 55713 w 512430"/>
              <a:gd name="connsiteY97" fmla="*/ 426811 h 444500"/>
              <a:gd name="connsiteX98" fmla="*/ 56156 w 512430"/>
              <a:gd name="connsiteY98" fmla="*/ 426811 h 444500"/>
              <a:gd name="connsiteX99" fmla="*/ 80005 w 512430"/>
              <a:gd name="connsiteY99" fmla="*/ 414185 h 444500"/>
              <a:gd name="connsiteX100" fmla="*/ 88349 w 512430"/>
              <a:gd name="connsiteY100" fmla="*/ 392033 h 444500"/>
              <a:gd name="connsiteX101" fmla="*/ 94256 w 512430"/>
              <a:gd name="connsiteY101" fmla="*/ 392624 h 444500"/>
              <a:gd name="connsiteX102" fmla="*/ 94699 w 512430"/>
              <a:gd name="connsiteY102" fmla="*/ 392624 h 444500"/>
              <a:gd name="connsiteX103" fmla="*/ 187438 w 512430"/>
              <a:gd name="connsiteY103" fmla="*/ 422602 h 444500"/>
              <a:gd name="connsiteX104" fmla="*/ 251972 w 512430"/>
              <a:gd name="connsiteY104" fmla="*/ 444237 h 444500"/>
              <a:gd name="connsiteX105" fmla="*/ 264155 w 512430"/>
              <a:gd name="connsiteY105" fmla="*/ 443055 h 444500"/>
              <a:gd name="connsiteX106" fmla="*/ 384141 w 512430"/>
              <a:gd name="connsiteY106" fmla="*/ 391738 h 444500"/>
              <a:gd name="connsiteX107" fmla="*/ 486553 w 512430"/>
              <a:gd name="connsiteY107" fmla="*/ 344408 h 444500"/>
              <a:gd name="connsiteX108" fmla="*/ 508261 w 512430"/>
              <a:gd name="connsiteY108" fmla="*/ 324546 h 444500"/>
              <a:gd name="connsiteX109" fmla="*/ 509738 w 512430"/>
              <a:gd name="connsiteY109" fmla="*/ 294864 h 444500"/>
              <a:gd name="connsiteX110" fmla="*/ 395290 w 512430"/>
              <a:gd name="connsiteY110" fmla="*/ 136778 h 444500"/>
              <a:gd name="connsiteX111" fmla="*/ 395659 w 512430"/>
              <a:gd name="connsiteY111" fmla="*/ 136926 h 444500"/>
              <a:gd name="connsiteX112" fmla="*/ 396545 w 512430"/>
              <a:gd name="connsiteY112" fmla="*/ 137221 h 444500"/>
              <a:gd name="connsiteX113" fmla="*/ 396767 w 512430"/>
              <a:gd name="connsiteY113" fmla="*/ 137295 h 444500"/>
              <a:gd name="connsiteX114" fmla="*/ 397874 w 512430"/>
              <a:gd name="connsiteY114" fmla="*/ 137664 h 444500"/>
              <a:gd name="connsiteX115" fmla="*/ 398243 w 512430"/>
              <a:gd name="connsiteY115" fmla="*/ 137738 h 444500"/>
              <a:gd name="connsiteX116" fmla="*/ 398982 w 512430"/>
              <a:gd name="connsiteY116" fmla="*/ 137960 h 444500"/>
              <a:gd name="connsiteX117" fmla="*/ 399425 w 512430"/>
              <a:gd name="connsiteY117" fmla="*/ 138107 h 444500"/>
              <a:gd name="connsiteX118" fmla="*/ 400163 w 512430"/>
              <a:gd name="connsiteY118" fmla="*/ 138329 h 444500"/>
              <a:gd name="connsiteX119" fmla="*/ 400606 w 512430"/>
              <a:gd name="connsiteY119" fmla="*/ 138477 h 444500"/>
              <a:gd name="connsiteX120" fmla="*/ 401419 w 512430"/>
              <a:gd name="connsiteY120" fmla="*/ 138698 h 444500"/>
              <a:gd name="connsiteX121" fmla="*/ 401714 w 512430"/>
              <a:gd name="connsiteY121" fmla="*/ 138772 h 444500"/>
              <a:gd name="connsiteX122" fmla="*/ 402822 w 512430"/>
              <a:gd name="connsiteY122" fmla="*/ 139067 h 444500"/>
              <a:gd name="connsiteX123" fmla="*/ 403191 w 512430"/>
              <a:gd name="connsiteY123" fmla="*/ 139141 h 444500"/>
              <a:gd name="connsiteX124" fmla="*/ 404003 w 512430"/>
              <a:gd name="connsiteY124" fmla="*/ 139289 h 444500"/>
              <a:gd name="connsiteX125" fmla="*/ 404446 w 512430"/>
              <a:gd name="connsiteY125" fmla="*/ 139363 h 444500"/>
              <a:gd name="connsiteX126" fmla="*/ 405184 w 512430"/>
              <a:gd name="connsiteY126" fmla="*/ 139510 h 444500"/>
              <a:gd name="connsiteX127" fmla="*/ 405627 w 512430"/>
              <a:gd name="connsiteY127" fmla="*/ 139584 h 444500"/>
              <a:gd name="connsiteX128" fmla="*/ 406439 w 512430"/>
              <a:gd name="connsiteY128" fmla="*/ 139732 h 444500"/>
              <a:gd name="connsiteX129" fmla="*/ 406809 w 512430"/>
              <a:gd name="connsiteY129" fmla="*/ 139806 h 444500"/>
              <a:gd name="connsiteX130" fmla="*/ 407916 w 512430"/>
              <a:gd name="connsiteY130" fmla="*/ 140027 h 444500"/>
              <a:gd name="connsiteX131" fmla="*/ 408211 w 512430"/>
              <a:gd name="connsiteY131" fmla="*/ 140101 h 444500"/>
              <a:gd name="connsiteX132" fmla="*/ 409098 w 512430"/>
              <a:gd name="connsiteY132" fmla="*/ 140249 h 444500"/>
              <a:gd name="connsiteX133" fmla="*/ 409541 w 512430"/>
              <a:gd name="connsiteY133" fmla="*/ 140322 h 444500"/>
              <a:gd name="connsiteX134" fmla="*/ 410279 w 512430"/>
              <a:gd name="connsiteY134" fmla="*/ 140470 h 444500"/>
              <a:gd name="connsiteX135" fmla="*/ 410722 w 512430"/>
              <a:gd name="connsiteY135" fmla="*/ 140544 h 444500"/>
              <a:gd name="connsiteX136" fmla="*/ 411461 w 512430"/>
              <a:gd name="connsiteY136" fmla="*/ 140618 h 444500"/>
              <a:gd name="connsiteX137" fmla="*/ 411830 w 512430"/>
              <a:gd name="connsiteY137" fmla="*/ 140692 h 444500"/>
              <a:gd name="connsiteX138" fmla="*/ 412863 w 512430"/>
              <a:gd name="connsiteY138" fmla="*/ 140839 h 444500"/>
              <a:gd name="connsiteX139" fmla="*/ 413011 w 512430"/>
              <a:gd name="connsiteY139" fmla="*/ 140839 h 444500"/>
              <a:gd name="connsiteX140" fmla="*/ 414045 w 512430"/>
              <a:gd name="connsiteY140" fmla="*/ 140987 h 444500"/>
              <a:gd name="connsiteX141" fmla="*/ 414414 w 512430"/>
              <a:gd name="connsiteY141" fmla="*/ 141061 h 444500"/>
              <a:gd name="connsiteX142" fmla="*/ 415152 w 512430"/>
              <a:gd name="connsiteY142" fmla="*/ 141135 h 444500"/>
              <a:gd name="connsiteX143" fmla="*/ 415522 w 512430"/>
              <a:gd name="connsiteY143" fmla="*/ 141209 h 444500"/>
              <a:gd name="connsiteX144" fmla="*/ 416186 w 512430"/>
              <a:gd name="connsiteY144" fmla="*/ 141282 h 444500"/>
              <a:gd name="connsiteX145" fmla="*/ 416555 w 512430"/>
              <a:gd name="connsiteY145" fmla="*/ 141356 h 444500"/>
              <a:gd name="connsiteX146" fmla="*/ 417368 w 512430"/>
              <a:gd name="connsiteY146" fmla="*/ 141430 h 444500"/>
              <a:gd name="connsiteX147" fmla="*/ 417515 w 512430"/>
              <a:gd name="connsiteY147" fmla="*/ 141430 h 444500"/>
              <a:gd name="connsiteX148" fmla="*/ 418475 w 512430"/>
              <a:gd name="connsiteY148" fmla="*/ 141504 h 444500"/>
              <a:gd name="connsiteX149" fmla="*/ 418770 w 512430"/>
              <a:gd name="connsiteY149" fmla="*/ 141504 h 444500"/>
              <a:gd name="connsiteX150" fmla="*/ 419435 w 512430"/>
              <a:gd name="connsiteY150" fmla="*/ 141578 h 444500"/>
              <a:gd name="connsiteX151" fmla="*/ 419804 w 512430"/>
              <a:gd name="connsiteY151" fmla="*/ 141578 h 444500"/>
              <a:gd name="connsiteX152" fmla="*/ 420469 w 512430"/>
              <a:gd name="connsiteY152" fmla="*/ 141652 h 444500"/>
              <a:gd name="connsiteX153" fmla="*/ 420764 w 512430"/>
              <a:gd name="connsiteY153" fmla="*/ 141652 h 444500"/>
              <a:gd name="connsiteX154" fmla="*/ 421502 w 512430"/>
              <a:gd name="connsiteY154" fmla="*/ 141725 h 444500"/>
              <a:gd name="connsiteX155" fmla="*/ 421724 w 512430"/>
              <a:gd name="connsiteY155" fmla="*/ 141725 h 444500"/>
              <a:gd name="connsiteX156" fmla="*/ 422610 w 512430"/>
              <a:gd name="connsiteY156" fmla="*/ 141799 h 444500"/>
              <a:gd name="connsiteX157" fmla="*/ 422831 w 512430"/>
              <a:gd name="connsiteY157" fmla="*/ 141799 h 444500"/>
              <a:gd name="connsiteX158" fmla="*/ 423496 w 512430"/>
              <a:gd name="connsiteY158" fmla="*/ 141799 h 444500"/>
              <a:gd name="connsiteX159" fmla="*/ 423791 w 512430"/>
              <a:gd name="connsiteY159" fmla="*/ 141799 h 444500"/>
              <a:gd name="connsiteX160" fmla="*/ 424308 w 512430"/>
              <a:gd name="connsiteY160" fmla="*/ 141799 h 444500"/>
              <a:gd name="connsiteX161" fmla="*/ 424530 w 512430"/>
              <a:gd name="connsiteY161" fmla="*/ 141799 h 444500"/>
              <a:gd name="connsiteX162" fmla="*/ 425120 w 512430"/>
              <a:gd name="connsiteY162" fmla="*/ 141799 h 444500"/>
              <a:gd name="connsiteX163" fmla="*/ 425268 w 512430"/>
              <a:gd name="connsiteY163" fmla="*/ 141799 h 444500"/>
              <a:gd name="connsiteX164" fmla="*/ 425932 w 512430"/>
              <a:gd name="connsiteY164" fmla="*/ 141799 h 444500"/>
              <a:gd name="connsiteX165" fmla="*/ 426006 w 512430"/>
              <a:gd name="connsiteY165" fmla="*/ 141799 h 444500"/>
              <a:gd name="connsiteX166" fmla="*/ 426597 w 512430"/>
              <a:gd name="connsiteY166" fmla="*/ 141799 h 444500"/>
              <a:gd name="connsiteX167" fmla="*/ 426745 w 512430"/>
              <a:gd name="connsiteY167" fmla="*/ 141799 h 444500"/>
              <a:gd name="connsiteX168" fmla="*/ 427188 w 512430"/>
              <a:gd name="connsiteY168" fmla="*/ 141799 h 444500"/>
              <a:gd name="connsiteX169" fmla="*/ 427336 w 512430"/>
              <a:gd name="connsiteY169" fmla="*/ 141799 h 444500"/>
              <a:gd name="connsiteX170" fmla="*/ 427705 w 512430"/>
              <a:gd name="connsiteY170" fmla="*/ 141799 h 444500"/>
              <a:gd name="connsiteX171" fmla="*/ 427852 w 512430"/>
              <a:gd name="connsiteY171" fmla="*/ 141799 h 444500"/>
              <a:gd name="connsiteX172" fmla="*/ 428295 w 512430"/>
              <a:gd name="connsiteY172" fmla="*/ 141799 h 444500"/>
              <a:gd name="connsiteX173" fmla="*/ 434941 w 512430"/>
              <a:gd name="connsiteY173" fmla="*/ 141799 h 444500"/>
              <a:gd name="connsiteX174" fmla="*/ 435384 w 512430"/>
              <a:gd name="connsiteY174" fmla="*/ 141799 h 444500"/>
              <a:gd name="connsiteX175" fmla="*/ 435531 w 512430"/>
              <a:gd name="connsiteY175" fmla="*/ 141799 h 444500"/>
              <a:gd name="connsiteX176" fmla="*/ 435900 w 512430"/>
              <a:gd name="connsiteY176" fmla="*/ 141799 h 444500"/>
              <a:gd name="connsiteX177" fmla="*/ 436122 w 512430"/>
              <a:gd name="connsiteY177" fmla="*/ 141799 h 444500"/>
              <a:gd name="connsiteX178" fmla="*/ 436491 w 512430"/>
              <a:gd name="connsiteY178" fmla="*/ 141799 h 444500"/>
              <a:gd name="connsiteX179" fmla="*/ 436713 w 512430"/>
              <a:gd name="connsiteY179" fmla="*/ 141799 h 444500"/>
              <a:gd name="connsiteX180" fmla="*/ 437156 w 512430"/>
              <a:gd name="connsiteY180" fmla="*/ 141799 h 444500"/>
              <a:gd name="connsiteX181" fmla="*/ 437304 w 512430"/>
              <a:gd name="connsiteY181" fmla="*/ 141799 h 444500"/>
              <a:gd name="connsiteX182" fmla="*/ 437968 w 512430"/>
              <a:gd name="connsiteY182" fmla="*/ 141799 h 444500"/>
              <a:gd name="connsiteX183" fmla="*/ 438189 w 512430"/>
              <a:gd name="connsiteY183" fmla="*/ 141799 h 444500"/>
              <a:gd name="connsiteX184" fmla="*/ 438706 w 512430"/>
              <a:gd name="connsiteY184" fmla="*/ 141799 h 444500"/>
              <a:gd name="connsiteX185" fmla="*/ 439002 w 512430"/>
              <a:gd name="connsiteY185" fmla="*/ 141799 h 444500"/>
              <a:gd name="connsiteX186" fmla="*/ 439519 w 512430"/>
              <a:gd name="connsiteY186" fmla="*/ 141799 h 444500"/>
              <a:gd name="connsiteX187" fmla="*/ 439814 w 512430"/>
              <a:gd name="connsiteY187" fmla="*/ 141799 h 444500"/>
              <a:gd name="connsiteX188" fmla="*/ 440405 w 512430"/>
              <a:gd name="connsiteY188" fmla="*/ 141799 h 444500"/>
              <a:gd name="connsiteX189" fmla="*/ 440626 w 512430"/>
              <a:gd name="connsiteY189" fmla="*/ 141799 h 444500"/>
              <a:gd name="connsiteX190" fmla="*/ 441512 w 512430"/>
              <a:gd name="connsiteY190" fmla="*/ 141725 h 444500"/>
              <a:gd name="connsiteX191" fmla="*/ 441734 w 512430"/>
              <a:gd name="connsiteY191" fmla="*/ 141725 h 444500"/>
              <a:gd name="connsiteX192" fmla="*/ 442398 w 512430"/>
              <a:gd name="connsiteY192" fmla="*/ 141652 h 444500"/>
              <a:gd name="connsiteX193" fmla="*/ 442694 w 512430"/>
              <a:gd name="connsiteY193" fmla="*/ 141652 h 444500"/>
              <a:gd name="connsiteX194" fmla="*/ 443358 w 512430"/>
              <a:gd name="connsiteY194" fmla="*/ 141578 h 444500"/>
              <a:gd name="connsiteX195" fmla="*/ 443727 w 512430"/>
              <a:gd name="connsiteY195" fmla="*/ 141578 h 444500"/>
              <a:gd name="connsiteX196" fmla="*/ 444392 w 512430"/>
              <a:gd name="connsiteY196" fmla="*/ 141504 h 444500"/>
              <a:gd name="connsiteX197" fmla="*/ 444687 w 512430"/>
              <a:gd name="connsiteY197" fmla="*/ 141504 h 444500"/>
              <a:gd name="connsiteX198" fmla="*/ 445721 w 512430"/>
              <a:gd name="connsiteY198" fmla="*/ 141430 h 444500"/>
              <a:gd name="connsiteX199" fmla="*/ 445868 w 512430"/>
              <a:gd name="connsiteY199" fmla="*/ 141430 h 444500"/>
              <a:gd name="connsiteX200" fmla="*/ 446755 w 512430"/>
              <a:gd name="connsiteY200" fmla="*/ 141356 h 444500"/>
              <a:gd name="connsiteX201" fmla="*/ 447124 w 512430"/>
              <a:gd name="connsiteY201" fmla="*/ 141282 h 444500"/>
              <a:gd name="connsiteX202" fmla="*/ 447788 w 512430"/>
              <a:gd name="connsiteY202" fmla="*/ 141209 h 444500"/>
              <a:gd name="connsiteX203" fmla="*/ 448157 w 512430"/>
              <a:gd name="connsiteY203" fmla="*/ 141135 h 444500"/>
              <a:gd name="connsiteX204" fmla="*/ 448896 w 512430"/>
              <a:gd name="connsiteY204" fmla="*/ 141061 h 444500"/>
              <a:gd name="connsiteX205" fmla="*/ 449265 w 512430"/>
              <a:gd name="connsiteY205" fmla="*/ 140987 h 444500"/>
              <a:gd name="connsiteX206" fmla="*/ 450225 w 512430"/>
              <a:gd name="connsiteY206" fmla="*/ 140839 h 444500"/>
              <a:gd name="connsiteX207" fmla="*/ 450373 w 512430"/>
              <a:gd name="connsiteY207" fmla="*/ 140839 h 444500"/>
              <a:gd name="connsiteX208" fmla="*/ 451480 w 512430"/>
              <a:gd name="connsiteY208" fmla="*/ 140692 h 444500"/>
              <a:gd name="connsiteX209" fmla="*/ 451849 w 512430"/>
              <a:gd name="connsiteY209" fmla="*/ 140618 h 444500"/>
              <a:gd name="connsiteX210" fmla="*/ 452662 w 512430"/>
              <a:gd name="connsiteY210" fmla="*/ 140470 h 444500"/>
              <a:gd name="connsiteX211" fmla="*/ 453031 w 512430"/>
              <a:gd name="connsiteY211" fmla="*/ 140396 h 444500"/>
              <a:gd name="connsiteX212" fmla="*/ 453769 w 512430"/>
              <a:gd name="connsiteY212" fmla="*/ 140249 h 444500"/>
              <a:gd name="connsiteX213" fmla="*/ 454138 w 512430"/>
              <a:gd name="connsiteY213" fmla="*/ 140175 h 444500"/>
              <a:gd name="connsiteX214" fmla="*/ 455025 w 512430"/>
              <a:gd name="connsiteY214" fmla="*/ 140027 h 444500"/>
              <a:gd name="connsiteX215" fmla="*/ 455320 w 512430"/>
              <a:gd name="connsiteY215" fmla="*/ 139953 h 444500"/>
              <a:gd name="connsiteX216" fmla="*/ 456427 w 512430"/>
              <a:gd name="connsiteY216" fmla="*/ 139732 h 444500"/>
              <a:gd name="connsiteX217" fmla="*/ 456723 w 512430"/>
              <a:gd name="connsiteY217" fmla="*/ 139658 h 444500"/>
              <a:gd name="connsiteX218" fmla="*/ 457535 w 512430"/>
              <a:gd name="connsiteY218" fmla="*/ 139510 h 444500"/>
              <a:gd name="connsiteX219" fmla="*/ 457978 w 512430"/>
              <a:gd name="connsiteY219" fmla="*/ 139436 h 444500"/>
              <a:gd name="connsiteX220" fmla="*/ 458716 w 512430"/>
              <a:gd name="connsiteY220" fmla="*/ 139289 h 444500"/>
              <a:gd name="connsiteX221" fmla="*/ 459159 w 512430"/>
              <a:gd name="connsiteY221" fmla="*/ 139215 h 444500"/>
              <a:gd name="connsiteX222" fmla="*/ 459971 w 512430"/>
              <a:gd name="connsiteY222" fmla="*/ 139067 h 444500"/>
              <a:gd name="connsiteX223" fmla="*/ 460341 w 512430"/>
              <a:gd name="connsiteY223" fmla="*/ 138993 h 444500"/>
              <a:gd name="connsiteX224" fmla="*/ 461448 w 512430"/>
              <a:gd name="connsiteY224" fmla="*/ 138698 h 444500"/>
              <a:gd name="connsiteX225" fmla="*/ 461670 w 512430"/>
              <a:gd name="connsiteY225" fmla="*/ 138624 h 444500"/>
              <a:gd name="connsiteX226" fmla="*/ 462556 w 512430"/>
              <a:gd name="connsiteY226" fmla="*/ 138403 h 444500"/>
              <a:gd name="connsiteX227" fmla="*/ 462925 w 512430"/>
              <a:gd name="connsiteY227" fmla="*/ 138329 h 444500"/>
              <a:gd name="connsiteX228" fmla="*/ 463663 w 512430"/>
              <a:gd name="connsiteY228" fmla="*/ 138107 h 444500"/>
              <a:gd name="connsiteX229" fmla="*/ 464106 w 512430"/>
              <a:gd name="connsiteY229" fmla="*/ 137960 h 444500"/>
              <a:gd name="connsiteX230" fmla="*/ 464845 w 512430"/>
              <a:gd name="connsiteY230" fmla="*/ 137738 h 444500"/>
              <a:gd name="connsiteX231" fmla="*/ 465214 w 512430"/>
              <a:gd name="connsiteY231" fmla="*/ 137664 h 444500"/>
              <a:gd name="connsiteX232" fmla="*/ 466248 w 512430"/>
              <a:gd name="connsiteY232" fmla="*/ 137369 h 444500"/>
              <a:gd name="connsiteX233" fmla="*/ 466322 w 512430"/>
              <a:gd name="connsiteY233" fmla="*/ 137369 h 444500"/>
              <a:gd name="connsiteX234" fmla="*/ 467429 w 512430"/>
              <a:gd name="connsiteY234" fmla="*/ 137000 h 444500"/>
              <a:gd name="connsiteX235" fmla="*/ 467798 w 512430"/>
              <a:gd name="connsiteY235" fmla="*/ 136852 h 444500"/>
              <a:gd name="connsiteX236" fmla="*/ 468537 w 512430"/>
              <a:gd name="connsiteY236" fmla="*/ 136557 h 444500"/>
              <a:gd name="connsiteX237" fmla="*/ 468758 w 512430"/>
              <a:gd name="connsiteY237" fmla="*/ 136483 h 444500"/>
              <a:gd name="connsiteX238" fmla="*/ 468758 w 512430"/>
              <a:gd name="connsiteY238" fmla="*/ 146673 h 444500"/>
              <a:gd name="connsiteX239" fmla="*/ 431618 w 512430"/>
              <a:gd name="connsiteY239" fmla="*/ 153539 h 444500"/>
              <a:gd name="connsiteX240" fmla="*/ 396693 w 512430"/>
              <a:gd name="connsiteY240" fmla="*/ 148075 h 444500"/>
              <a:gd name="connsiteX241" fmla="*/ 394478 w 512430"/>
              <a:gd name="connsiteY241" fmla="*/ 146673 h 444500"/>
              <a:gd name="connsiteX242" fmla="*/ 394478 w 512430"/>
              <a:gd name="connsiteY242" fmla="*/ 136483 h 444500"/>
              <a:gd name="connsiteX243" fmla="*/ 394699 w 512430"/>
              <a:gd name="connsiteY243" fmla="*/ 136557 h 444500"/>
              <a:gd name="connsiteX244" fmla="*/ 395290 w 512430"/>
              <a:gd name="connsiteY244" fmla="*/ 136778 h 444500"/>
              <a:gd name="connsiteX245" fmla="*/ 434867 w 512430"/>
              <a:gd name="connsiteY245" fmla="*/ 217039 h 444500"/>
              <a:gd name="connsiteX246" fmla="*/ 468684 w 512430"/>
              <a:gd name="connsiteY246" fmla="*/ 211723 h 444500"/>
              <a:gd name="connsiteX247" fmla="*/ 468684 w 512430"/>
              <a:gd name="connsiteY247" fmla="*/ 221913 h 444500"/>
              <a:gd name="connsiteX248" fmla="*/ 431544 w 512430"/>
              <a:gd name="connsiteY248" fmla="*/ 228779 h 444500"/>
              <a:gd name="connsiteX249" fmla="*/ 394404 w 512430"/>
              <a:gd name="connsiteY249" fmla="*/ 221913 h 444500"/>
              <a:gd name="connsiteX250" fmla="*/ 394404 w 512430"/>
              <a:gd name="connsiteY250" fmla="*/ 211649 h 444500"/>
              <a:gd name="connsiteX251" fmla="*/ 428221 w 512430"/>
              <a:gd name="connsiteY251" fmla="*/ 217039 h 444500"/>
              <a:gd name="connsiteX252" fmla="*/ 434867 w 512430"/>
              <a:gd name="connsiteY252" fmla="*/ 217039 h 444500"/>
              <a:gd name="connsiteX253" fmla="*/ 434867 w 512430"/>
              <a:gd name="connsiteY253" fmla="*/ 242218 h 444500"/>
              <a:gd name="connsiteX254" fmla="*/ 468684 w 512430"/>
              <a:gd name="connsiteY254" fmla="*/ 236901 h 444500"/>
              <a:gd name="connsiteX255" fmla="*/ 468684 w 512430"/>
              <a:gd name="connsiteY255" fmla="*/ 247091 h 444500"/>
              <a:gd name="connsiteX256" fmla="*/ 431544 w 512430"/>
              <a:gd name="connsiteY256" fmla="*/ 253958 h 444500"/>
              <a:gd name="connsiteX257" fmla="*/ 394404 w 512430"/>
              <a:gd name="connsiteY257" fmla="*/ 247091 h 444500"/>
              <a:gd name="connsiteX258" fmla="*/ 394404 w 512430"/>
              <a:gd name="connsiteY258" fmla="*/ 236828 h 444500"/>
              <a:gd name="connsiteX259" fmla="*/ 428221 w 512430"/>
              <a:gd name="connsiteY259" fmla="*/ 242218 h 444500"/>
              <a:gd name="connsiteX260" fmla="*/ 434867 w 512430"/>
              <a:gd name="connsiteY260" fmla="*/ 242218 h 444500"/>
              <a:gd name="connsiteX261" fmla="*/ 434867 w 512430"/>
              <a:gd name="connsiteY261" fmla="*/ 267470 h 444500"/>
              <a:gd name="connsiteX262" fmla="*/ 468684 w 512430"/>
              <a:gd name="connsiteY262" fmla="*/ 262154 h 444500"/>
              <a:gd name="connsiteX263" fmla="*/ 468684 w 512430"/>
              <a:gd name="connsiteY263" fmla="*/ 267396 h 444500"/>
              <a:gd name="connsiteX264" fmla="*/ 458347 w 512430"/>
              <a:gd name="connsiteY264" fmla="*/ 269538 h 444500"/>
              <a:gd name="connsiteX265" fmla="*/ 431618 w 512430"/>
              <a:gd name="connsiteY265" fmla="*/ 279136 h 444500"/>
              <a:gd name="connsiteX266" fmla="*/ 431544 w 512430"/>
              <a:gd name="connsiteY266" fmla="*/ 279136 h 444500"/>
              <a:gd name="connsiteX267" fmla="*/ 394404 w 512430"/>
              <a:gd name="connsiteY267" fmla="*/ 272270 h 444500"/>
              <a:gd name="connsiteX268" fmla="*/ 394404 w 512430"/>
              <a:gd name="connsiteY268" fmla="*/ 262006 h 444500"/>
              <a:gd name="connsiteX269" fmla="*/ 428221 w 512430"/>
              <a:gd name="connsiteY269" fmla="*/ 267396 h 444500"/>
              <a:gd name="connsiteX270" fmla="*/ 434867 w 512430"/>
              <a:gd name="connsiteY270" fmla="*/ 267470 h 444500"/>
              <a:gd name="connsiteX271" fmla="*/ 394847 w 512430"/>
              <a:gd name="connsiteY271" fmla="*/ 161587 h 444500"/>
              <a:gd name="connsiteX272" fmla="*/ 428221 w 512430"/>
              <a:gd name="connsiteY272" fmla="*/ 166830 h 444500"/>
              <a:gd name="connsiteX273" fmla="*/ 434867 w 512430"/>
              <a:gd name="connsiteY273" fmla="*/ 166830 h 444500"/>
              <a:gd name="connsiteX274" fmla="*/ 468684 w 512430"/>
              <a:gd name="connsiteY274" fmla="*/ 161514 h 444500"/>
              <a:gd name="connsiteX275" fmla="*/ 468684 w 512430"/>
              <a:gd name="connsiteY275" fmla="*/ 171703 h 444500"/>
              <a:gd name="connsiteX276" fmla="*/ 431544 w 512430"/>
              <a:gd name="connsiteY276" fmla="*/ 178570 h 444500"/>
              <a:gd name="connsiteX277" fmla="*/ 396619 w 512430"/>
              <a:gd name="connsiteY277" fmla="*/ 173106 h 444500"/>
              <a:gd name="connsiteX278" fmla="*/ 394404 w 512430"/>
              <a:gd name="connsiteY278" fmla="*/ 171703 h 444500"/>
              <a:gd name="connsiteX279" fmla="*/ 394404 w 512430"/>
              <a:gd name="connsiteY279" fmla="*/ 161514 h 444500"/>
              <a:gd name="connsiteX280" fmla="*/ 394552 w 512430"/>
              <a:gd name="connsiteY280" fmla="*/ 161587 h 444500"/>
              <a:gd name="connsiteX281" fmla="*/ 394847 w 512430"/>
              <a:gd name="connsiteY281" fmla="*/ 161587 h 444500"/>
              <a:gd name="connsiteX282" fmla="*/ 394847 w 512430"/>
              <a:gd name="connsiteY282" fmla="*/ 186619 h 444500"/>
              <a:gd name="connsiteX283" fmla="*/ 428221 w 512430"/>
              <a:gd name="connsiteY283" fmla="*/ 191861 h 444500"/>
              <a:gd name="connsiteX284" fmla="*/ 434867 w 512430"/>
              <a:gd name="connsiteY284" fmla="*/ 191861 h 444500"/>
              <a:gd name="connsiteX285" fmla="*/ 468684 w 512430"/>
              <a:gd name="connsiteY285" fmla="*/ 186545 h 444500"/>
              <a:gd name="connsiteX286" fmla="*/ 468684 w 512430"/>
              <a:gd name="connsiteY286" fmla="*/ 196734 h 444500"/>
              <a:gd name="connsiteX287" fmla="*/ 431544 w 512430"/>
              <a:gd name="connsiteY287" fmla="*/ 203601 h 444500"/>
              <a:gd name="connsiteX288" fmla="*/ 394404 w 512430"/>
              <a:gd name="connsiteY288" fmla="*/ 196734 h 444500"/>
              <a:gd name="connsiteX289" fmla="*/ 394404 w 512430"/>
              <a:gd name="connsiteY289" fmla="*/ 186471 h 444500"/>
              <a:gd name="connsiteX290" fmla="*/ 394552 w 512430"/>
              <a:gd name="connsiteY290" fmla="*/ 186545 h 444500"/>
              <a:gd name="connsiteX291" fmla="*/ 394847 w 512430"/>
              <a:gd name="connsiteY291" fmla="*/ 186619 h 444500"/>
              <a:gd name="connsiteX292" fmla="*/ 467281 w 512430"/>
              <a:gd name="connsiteY292" fmla="*/ 122675 h 444500"/>
              <a:gd name="connsiteX293" fmla="*/ 467208 w 512430"/>
              <a:gd name="connsiteY293" fmla="*/ 122749 h 444500"/>
              <a:gd name="connsiteX294" fmla="*/ 466395 w 512430"/>
              <a:gd name="connsiteY294" fmla="*/ 123118 h 444500"/>
              <a:gd name="connsiteX295" fmla="*/ 466322 w 512430"/>
              <a:gd name="connsiteY295" fmla="*/ 123118 h 444500"/>
              <a:gd name="connsiteX296" fmla="*/ 465435 w 512430"/>
              <a:gd name="connsiteY296" fmla="*/ 123488 h 444500"/>
              <a:gd name="connsiteX297" fmla="*/ 465288 w 512430"/>
              <a:gd name="connsiteY297" fmla="*/ 123561 h 444500"/>
              <a:gd name="connsiteX298" fmla="*/ 464254 w 512430"/>
              <a:gd name="connsiteY298" fmla="*/ 124004 h 444500"/>
              <a:gd name="connsiteX299" fmla="*/ 464032 w 512430"/>
              <a:gd name="connsiteY299" fmla="*/ 124078 h 444500"/>
              <a:gd name="connsiteX300" fmla="*/ 462851 w 512430"/>
              <a:gd name="connsiteY300" fmla="*/ 124521 h 444500"/>
              <a:gd name="connsiteX301" fmla="*/ 462630 w 512430"/>
              <a:gd name="connsiteY301" fmla="*/ 124595 h 444500"/>
              <a:gd name="connsiteX302" fmla="*/ 461301 w 512430"/>
              <a:gd name="connsiteY302" fmla="*/ 125038 h 444500"/>
              <a:gd name="connsiteX303" fmla="*/ 461301 w 512430"/>
              <a:gd name="connsiteY303" fmla="*/ 125038 h 444500"/>
              <a:gd name="connsiteX304" fmla="*/ 459824 w 512430"/>
              <a:gd name="connsiteY304" fmla="*/ 125481 h 444500"/>
              <a:gd name="connsiteX305" fmla="*/ 459602 w 512430"/>
              <a:gd name="connsiteY305" fmla="*/ 125555 h 444500"/>
              <a:gd name="connsiteX306" fmla="*/ 458052 w 512430"/>
              <a:gd name="connsiteY306" fmla="*/ 125924 h 444500"/>
              <a:gd name="connsiteX307" fmla="*/ 457756 w 512430"/>
              <a:gd name="connsiteY307" fmla="*/ 125998 h 444500"/>
              <a:gd name="connsiteX308" fmla="*/ 455984 w 512430"/>
              <a:gd name="connsiteY308" fmla="*/ 126367 h 444500"/>
              <a:gd name="connsiteX309" fmla="*/ 455763 w 512430"/>
              <a:gd name="connsiteY309" fmla="*/ 126441 h 444500"/>
              <a:gd name="connsiteX310" fmla="*/ 453917 w 512430"/>
              <a:gd name="connsiteY310" fmla="*/ 126810 h 444500"/>
              <a:gd name="connsiteX311" fmla="*/ 453769 w 512430"/>
              <a:gd name="connsiteY311" fmla="*/ 126810 h 444500"/>
              <a:gd name="connsiteX312" fmla="*/ 451775 w 512430"/>
              <a:gd name="connsiteY312" fmla="*/ 127179 h 444500"/>
              <a:gd name="connsiteX313" fmla="*/ 451406 w 512430"/>
              <a:gd name="connsiteY313" fmla="*/ 127253 h 444500"/>
              <a:gd name="connsiteX314" fmla="*/ 449265 w 512430"/>
              <a:gd name="connsiteY314" fmla="*/ 127549 h 444500"/>
              <a:gd name="connsiteX315" fmla="*/ 448896 w 512430"/>
              <a:gd name="connsiteY315" fmla="*/ 127623 h 444500"/>
              <a:gd name="connsiteX316" fmla="*/ 446607 w 512430"/>
              <a:gd name="connsiteY316" fmla="*/ 127918 h 444500"/>
              <a:gd name="connsiteX317" fmla="*/ 446459 w 512430"/>
              <a:gd name="connsiteY317" fmla="*/ 127918 h 444500"/>
              <a:gd name="connsiteX318" fmla="*/ 444096 w 512430"/>
              <a:gd name="connsiteY318" fmla="*/ 128139 h 444500"/>
              <a:gd name="connsiteX319" fmla="*/ 443801 w 512430"/>
              <a:gd name="connsiteY319" fmla="*/ 128139 h 444500"/>
              <a:gd name="connsiteX320" fmla="*/ 441291 w 512430"/>
              <a:gd name="connsiteY320" fmla="*/ 128361 h 444500"/>
              <a:gd name="connsiteX321" fmla="*/ 440774 w 512430"/>
              <a:gd name="connsiteY321" fmla="*/ 128361 h 444500"/>
              <a:gd name="connsiteX322" fmla="*/ 438189 w 512430"/>
              <a:gd name="connsiteY322" fmla="*/ 128509 h 444500"/>
              <a:gd name="connsiteX323" fmla="*/ 437746 w 512430"/>
              <a:gd name="connsiteY323" fmla="*/ 128509 h 444500"/>
              <a:gd name="connsiteX324" fmla="*/ 434867 w 512430"/>
              <a:gd name="connsiteY324" fmla="*/ 128582 h 444500"/>
              <a:gd name="connsiteX325" fmla="*/ 428812 w 512430"/>
              <a:gd name="connsiteY325" fmla="*/ 128582 h 444500"/>
              <a:gd name="connsiteX326" fmla="*/ 425932 w 512430"/>
              <a:gd name="connsiteY326" fmla="*/ 128509 h 444500"/>
              <a:gd name="connsiteX327" fmla="*/ 425490 w 512430"/>
              <a:gd name="connsiteY327" fmla="*/ 128509 h 444500"/>
              <a:gd name="connsiteX328" fmla="*/ 422905 w 512430"/>
              <a:gd name="connsiteY328" fmla="*/ 128361 h 444500"/>
              <a:gd name="connsiteX329" fmla="*/ 422388 w 512430"/>
              <a:gd name="connsiteY329" fmla="*/ 128361 h 444500"/>
              <a:gd name="connsiteX330" fmla="*/ 419878 w 512430"/>
              <a:gd name="connsiteY330" fmla="*/ 128139 h 444500"/>
              <a:gd name="connsiteX331" fmla="*/ 419583 w 512430"/>
              <a:gd name="connsiteY331" fmla="*/ 128139 h 444500"/>
              <a:gd name="connsiteX332" fmla="*/ 417220 w 512430"/>
              <a:gd name="connsiteY332" fmla="*/ 127918 h 444500"/>
              <a:gd name="connsiteX333" fmla="*/ 417072 w 512430"/>
              <a:gd name="connsiteY333" fmla="*/ 127918 h 444500"/>
              <a:gd name="connsiteX334" fmla="*/ 414783 w 512430"/>
              <a:gd name="connsiteY334" fmla="*/ 127623 h 444500"/>
              <a:gd name="connsiteX335" fmla="*/ 414414 w 512430"/>
              <a:gd name="connsiteY335" fmla="*/ 127549 h 444500"/>
              <a:gd name="connsiteX336" fmla="*/ 412346 w 512430"/>
              <a:gd name="connsiteY336" fmla="*/ 127253 h 444500"/>
              <a:gd name="connsiteX337" fmla="*/ 411977 w 512430"/>
              <a:gd name="connsiteY337" fmla="*/ 127179 h 444500"/>
              <a:gd name="connsiteX338" fmla="*/ 409984 w 512430"/>
              <a:gd name="connsiteY338" fmla="*/ 126810 h 444500"/>
              <a:gd name="connsiteX339" fmla="*/ 409836 w 512430"/>
              <a:gd name="connsiteY339" fmla="*/ 126810 h 444500"/>
              <a:gd name="connsiteX340" fmla="*/ 407990 w 512430"/>
              <a:gd name="connsiteY340" fmla="*/ 126441 h 444500"/>
              <a:gd name="connsiteX341" fmla="*/ 407769 w 512430"/>
              <a:gd name="connsiteY341" fmla="*/ 126367 h 444500"/>
              <a:gd name="connsiteX342" fmla="*/ 405996 w 512430"/>
              <a:gd name="connsiteY342" fmla="*/ 125998 h 444500"/>
              <a:gd name="connsiteX343" fmla="*/ 405701 w 512430"/>
              <a:gd name="connsiteY343" fmla="*/ 125924 h 444500"/>
              <a:gd name="connsiteX344" fmla="*/ 404150 w 512430"/>
              <a:gd name="connsiteY344" fmla="*/ 125555 h 444500"/>
              <a:gd name="connsiteX345" fmla="*/ 403929 w 512430"/>
              <a:gd name="connsiteY345" fmla="*/ 125481 h 444500"/>
              <a:gd name="connsiteX346" fmla="*/ 402452 w 512430"/>
              <a:gd name="connsiteY346" fmla="*/ 125038 h 444500"/>
              <a:gd name="connsiteX347" fmla="*/ 402452 w 512430"/>
              <a:gd name="connsiteY347" fmla="*/ 125038 h 444500"/>
              <a:gd name="connsiteX348" fmla="*/ 401049 w 512430"/>
              <a:gd name="connsiteY348" fmla="*/ 124595 h 444500"/>
              <a:gd name="connsiteX349" fmla="*/ 400828 w 512430"/>
              <a:gd name="connsiteY349" fmla="*/ 124521 h 444500"/>
              <a:gd name="connsiteX350" fmla="*/ 399647 w 512430"/>
              <a:gd name="connsiteY350" fmla="*/ 124078 h 444500"/>
              <a:gd name="connsiteX351" fmla="*/ 399425 w 512430"/>
              <a:gd name="connsiteY351" fmla="*/ 124004 h 444500"/>
              <a:gd name="connsiteX352" fmla="*/ 398391 w 512430"/>
              <a:gd name="connsiteY352" fmla="*/ 123561 h 444500"/>
              <a:gd name="connsiteX353" fmla="*/ 398243 w 512430"/>
              <a:gd name="connsiteY353" fmla="*/ 123488 h 444500"/>
              <a:gd name="connsiteX354" fmla="*/ 397358 w 512430"/>
              <a:gd name="connsiteY354" fmla="*/ 123118 h 444500"/>
              <a:gd name="connsiteX355" fmla="*/ 397284 w 512430"/>
              <a:gd name="connsiteY355" fmla="*/ 123045 h 444500"/>
              <a:gd name="connsiteX356" fmla="*/ 396471 w 512430"/>
              <a:gd name="connsiteY356" fmla="*/ 122675 h 444500"/>
              <a:gd name="connsiteX357" fmla="*/ 396398 w 512430"/>
              <a:gd name="connsiteY357" fmla="*/ 122602 h 444500"/>
              <a:gd name="connsiteX358" fmla="*/ 432061 w 512430"/>
              <a:gd name="connsiteY358" fmla="*/ 116695 h 444500"/>
              <a:gd name="connsiteX359" fmla="*/ 467281 w 512430"/>
              <a:gd name="connsiteY359" fmla="*/ 122675 h 444500"/>
              <a:gd name="connsiteX360" fmla="*/ 394404 w 512430"/>
              <a:gd name="connsiteY360" fmla="*/ 287406 h 444500"/>
              <a:gd name="connsiteX361" fmla="*/ 402969 w 512430"/>
              <a:gd name="connsiteY361" fmla="*/ 289917 h 444500"/>
              <a:gd name="connsiteX362" fmla="*/ 394404 w 512430"/>
              <a:gd name="connsiteY362" fmla="*/ 293166 h 444500"/>
              <a:gd name="connsiteX363" fmla="*/ 394404 w 512430"/>
              <a:gd name="connsiteY363" fmla="*/ 287406 h 444500"/>
              <a:gd name="connsiteX364" fmla="*/ 292804 w 512430"/>
              <a:gd name="connsiteY364" fmla="*/ 186988 h 444500"/>
              <a:gd name="connsiteX365" fmla="*/ 293173 w 512430"/>
              <a:gd name="connsiteY365" fmla="*/ 187135 h 444500"/>
              <a:gd name="connsiteX366" fmla="*/ 294133 w 512430"/>
              <a:gd name="connsiteY366" fmla="*/ 187504 h 444500"/>
              <a:gd name="connsiteX367" fmla="*/ 294207 w 512430"/>
              <a:gd name="connsiteY367" fmla="*/ 187504 h 444500"/>
              <a:gd name="connsiteX368" fmla="*/ 295314 w 512430"/>
              <a:gd name="connsiteY368" fmla="*/ 187874 h 444500"/>
              <a:gd name="connsiteX369" fmla="*/ 295684 w 512430"/>
              <a:gd name="connsiteY369" fmla="*/ 187947 h 444500"/>
              <a:gd name="connsiteX370" fmla="*/ 296422 w 512430"/>
              <a:gd name="connsiteY370" fmla="*/ 188169 h 444500"/>
              <a:gd name="connsiteX371" fmla="*/ 296865 w 512430"/>
              <a:gd name="connsiteY371" fmla="*/ 188317 h 444500"/>
              <a:gd name="connsiteX372" fmla="*/ 297603 w 512430"/>
              <a:gd name="connsiteY372" fmla="*/ 188538 h 444500"/>
              <a:gd name="connsiteX373" fmla="*/ 297973 w 512430"/>
              <a:gd name="connsiteY373" fmla="*/ 188612 h 444500"/>
              <a:gd name="connsiteX374" fmla="*/ 298859 w 512430"/>
              <a:gd name="connsiteY374" fmla="*/ 188834 h 444500"/>
              <a:gd name="connsiteX375" fmla="*/ 299154 w 512430"/>
              <a:gd name="connsiteY375" fmla="*/ 188907 h 444500"/>
              <a:gd name="connsiteX376" fmla="*/ 300262 w 512430"/>
              <a:gd name="connsiteY376" fmla="*/ 189203 h 444500"/>
              <a:gd name="connsiteX377" fmla="*/ 300631 w 512430"/>
              <a:gd name="connsiteY377" fmla="*/ 189276 h 444500"/>
              <a:gd name="connsiteX378" fmla="*/ 301443 w 512430"/>
              <a:gd name="connsiteY378" fmla="*/ 189424 h 444500"/>
              <a:gd name="connsiteX379" fmla="*/ 301886 w 512430"/>
              <a:gd name="connsiteY379" fmla="*/ 189498 h 444500"/>
              <a:gd name="connsiteX380" fmla="*/ 302624 w 512430"/>
              <a:gd name="connsiteY380" fmla="*/ 189646 h 444500"/>
              <a:gd name="connsiteX381" fmla="*/ 303067 w 512430"/>
              <a:gd name="connsiteY381" fmla="*/ 189720 h 444500"/>
              <a:gd name="connsiteX382" fmla="*/ 303880 w 512430"/>
              <a:gd name="connsiteY382" fmla="*/ 189867 h 444500"/>
              <a:gd name="connsiteX383" fmla="*/ 304249 w 512430"/>
              <a:gd name="connsiteY383" fmla="*/ 189941 h 444500"/>
              <a:gd name="connsiteX384" fmla="*/ 305356 w 512430"/>
              <a:gd name="connsiteY384" fmla="*/ 190163 h 444500"/>
              <a:gd name="connsiteX385" fmla="*/ 305652 w 512430"/>
              <a:gd name="connsiteY385" fmla="*/ 190237 h 444500"/>
              <a:gd name="connsiteX386" fmla="*/ 306538 w 512430"/>
              <a:gd name="connsiteY386" fmla="*/ 190384 h 444500"/>
              <a:gd name="connsiteX387" fmla="*/ 306981 w 512430"/>
              <a:gd name="connsiteY387" fmla="*/ 190458 h 444500"/>
              <a:gd name="connsiteX388" fmla="*/ 307719 w 512430"/>
              <a:gd name="connsiteY388" fmla="*/ 190532 h 444500"/>
              <a:gd name="connsiteX389" fmla="*/ 308162 w 512430"/>
              <a:gd name="connsiteY389" fmla="*/ 190606 h 444500"/>
              <a:gd name="connsiteX390" fmla="*/ 308900 w 512430"/>
              <a:gd name="connsiteY390" fmla="*/ 190680 h 444500"/>
              <a:gd name="connsiteX391" fmla="*/ 309270 w 512430"/>
              <a:gd name="connsiteY391" fmla="*/ 190753 h 444500"/>
              <a:gd name="connsiteX392" fmla="*/ 310377 w 512430"/>
              <a:gd name="connsiteY392" fmla="*/ 190901 h 444500"/>
              <a:gd name="connsiteX393" fmla="*/ 310525 w 512430"/>
              <a:gd name="connsiteY393" fmla="*/ 190901 h 444500"/>
              <a:gd name="connsiteX394" fmla="*/ 311485 w 512430"/>
              <a:gd name="connsiteY394" fmla="*/ 191049 h 444500"/>
              <a:gd name="connsiteX395" fmla="*/ 311854 w 512430"/>
              <a:gd name="connsiteY395" fmla="*/ 191122 h 444500"/>
              <a:gd name="connsiteX396" fmla="*/ 312519 w 512430"/>
              <a:gd name="connsiteY396" fmla="*/ 191196 h 444500"/>
              <a:gd name="connsiteX397" fmla="*/ 312961 w 512430"/>
              <a:gd name="connsiteY397" fmla="*/ 191270 h 444500"/>
              <a:gd name="connsiteX398" fmla="*/ 313626 w 512430"/>
              <a:gd name="connsiteY398" fmla="*/ 191344 h 444500"/>
              <a:gd name="connsiteX399" fmla="*/ 313995 w 512430"/>
              <a:gd name="connsiteY399" fmla="*/ 191418 h 444500"/>
              <a:gd name="connsiteX400" fmla="*/ 314807 w 512430"/>
              <a:gd name="connsiteY400" fmla="*/ 191492 h 444500"/>
              <a:gd name="connsiteX401" fmla="*/ 315029 w 512430"/>
              <a:gd name="connsiteY401" fmla="*/ 191492 h 444500"/>
              <a:gd name="connsiteX402" fmla="*/ 315989 w 512430"/>
              <a:gd name="connsiteY402" fmla="*/ 191565 h 444500"/>
              <a:gd name="connsiteX403" fmla="*/ 316284 w 512430"/>
              <a:gd name="connsiteY403" fmla="*/ 191565 h 444500"/>
              <a:gd name="connsiteX404" fmla="*/ 316949 w 512430"/>
              <a:gd name="connsiteY404" fmla="*/ 191639 h 444500"/>
              <a:gd name="connsiteX405" fmla="*/ 317318 w 512430"/>
              <a:gd name="connsiteY405" fmla="*/ 191639 h 444500"/>
              <a:gd name="connsiteX406" fmla="*/ 317909 w 512430"/>
              <a:gd name="connsiteY406" fmla="*/ 191713 h 444500"/>
              <a:gd name="connsiteX407" fmla="*/ 318278 w 512430"/>
              <a:gd name="connsiteY407" fmla="*/ 191713 h 444500"/>
              <a:gd name="connsiteX408" fmla="*/ 318942 w 512430"/>
              <a:gd name="connsiteY408" fmla="*/ 191787 h 444500"/>
              <a:gd name="connsiteX409" fmla="*/ 319164 w 512430"/>
              <a:gd name="connsiteY409" fmla="*/ 191787 h 444500"/>
              <a:gd name="connsiteX410" fmla="*/ 320050 w 512430"/>
              <a:gd name="connsiteY410" fmla="*/ 191861 h 444500"/>
              <a:gd name="connsiteX411" fmla="*/ 320272 w 512430"/>
              <a:gd name="connsiteY411" fmla="*/ 191861 h 444500"/>
              <a:gd name="connsiteX412" fmla="*/ 320862 w 512430"/>
              <a:gd name="connsiteY412" fmla="*/ 191861 h 444500"/>
              <a:gd name="connsiteX413" fmla="*/ 321157 w 512430"/>
              <a:gd name="connsiteY413" fmla="*/ 191861 h 444500"/>
              <a:gd name="connsiteX414" fmla="*/ 321674 w 512430"/>
              <a:gd name="connsiteY414" fmla="*/ 191861 h 444500"/>
              <a:gd name="connsiteX415" fmla="*/ 321896 w 512430"/>
              <a:gd name="connsiteY415" fmla="*/ 191861 h 444500"/>
              <a:gd name="connsiteX416" fmla="*/ 322413 w 512430"/>
              <a:gd name="connsiteY416" fmla="*/ 191861 h 444500"/>
              <a:gd name="connsiteX417" fmla="*/ 322634 w 512430"/>
              <a:gd name="connsiteY417" fmla="*/ 191861 h 444500"/>
              <a:gd name="connsiteX418" fmla="*/ 323299 w 512430"/>
              <a:gd name="connsiteY418" fmla="*/ 191861 h 444500"/>
              <a:gd name="connsiteX419" fmla="*/ 323373 w 512430"/>
              <a:gd name="connsiteY419" fmla="*/ 191861 h 444500"/>
              <a:gd name="connsiteX420" fmla="*/ 323890 w 512430"/>
              <a:gd name="connsiteY420" fmla="*/ 191861 h 444500"/>
              <a:gd name="connsiteX421" fmla="*/ 324037 w 512430"/>
              <a:gd name="connsiteY421" fmla="*/ 191861 h 444500"/>
              <a:gd name="connsiteX422" fmla="*/ 324480 w 512430"/>
              <a:gd name="connsiteY422" fmla="*/ 191861 h 444500"/>
              <a:gd name="connsiteX423" fmla="*/ 324702 w 512430"/>
              <a:gd name="connsiteY423" fmla="*/ 191861 h 444500"/>
              <a:gd name="connsiteX424" fmla="*/ 325071 w 512430"/>
              <a:gd name="connsiteY424" fmla="*/ 191861 h 444500"/>
              <a:gd name="connsiteX425" fmla="*/ 325219 w 512430"/>
              <a:gd name="connsiteY425" fmla="*/ 191861 h 444500"/>
              <a:gd name="connsiteX426" fmla="*/ 325662 w 512430"/>
              <a:gd name="connsiteY426" fmla="*/ 191861 h 444500"/>
              <a:gd name="connsiteX427" fmla="*/ 328984 w 512430"/>
              <a:gd name="connsiteY427" fmla="*/ 191861 h 444500"/>
              <a:gd name="connsiteX428" fmla="*/ 328984 w 512430"/>
              <a:gd name="connsiteY428" fmla="*/ 191861 h 444500"/>
              <a:gd name="connsiteX429" fmla="*/ 332233 w 512430"/>
              <a:gd name="connsiteY429" fmla="*/ 191861 h 444500"/>
              <a:gd name="connsiteX430" fmla="*/ 332676 w 512430"/>
              <a:gd name="connsiteY430" fmla="*/ 191861 h 444500"/>
              <a:gd name="connsiteX431" fmla="*/ 332824 w 512430"/>
              <a:gd name="connsiteY431" fmla="*/ 191861 h 444500"/>
              <a:gd name="connsiteX432" fmla="*/ 333193 w 512430"/>
              <a:gd name="connsiteY432" fmla="*/ 191861 h 444500"/>
              <a:gd name="connsiteX433" fmla="*/ 333341 w 512430"/>
              <a:gd name="connsiteY433" fmla="*/ 191861 h 444500"/>
              <a:gd name="connsiteX434" fmla="*/ 333784 w 512430"/>
              <a:gd name="connsiteY434" fmla="*/ 191861 h 444500"/>
              <a:gd name="connsiteX435" fmla="*/ 334005 w 512430"/>
              <a:gd name="connsiteY435" fmla="*/ 191861 h 444500"/>
              <a:gd name="connsiteX436" fmla="*/ 334522 w 512430"/>
              <a:gd name="connsiteY436" fmla="*/ 191861 h 444500"/>
              <a:gd name="connsiteX437" fmla="*/ 334670 w 512430"/>
              <a:gd name="connsiteY437" fmla="*/ 191861 h 444500"/>
              <a:gd name="connsiteX438" fmla="*/ 335334 w 512430"/>
              <a:gd name="connsiteY438" fmla="*/ 191861 h 444500"/>
              <a:gd name="connsiteX439" fmla="*/ 335556 w 512430"/>
              <a:gd name="connsiteY439" fmla="*/ 191861 h 444500"/>
              <a:gd name="connsiteX440" fmla="*/ 336073 w 512430"/>
              <a:gd name="connsiteY440" fmla="*/ 191861 h 444500"/>
              <a:gd name="connsiteX441" fmla="*/ 336368 w 512430"/>
              <a:gd name="connsiteY441" fmla="*/ 191861 h 444500"/>
              <a:gd name="connsiteX442" fmla="*/ 336885 w 512430"/>
              <a:gd name="connsiteY442" fmla="*/ 191861 h 444500"/>
              <a:gd name="connsiteX443" fmla="*/ 337180 w 512430"/>
              <a:gd name="connsiteY443" fmla="*/ 191861 h 444500"/>
              <a:gd name="connsiteX444" fmla="*/ 337771 w 512430"/>
              <a:gd name="connsiteY444" fmla="*/ 191861 h 444500"/>
              <a:gd name="connsiteX445" fmla="*/ 337993 w 512430"/>
              <a:gd name="connsiteY445" fmla="*/ 191861 h 444500"/>
              <a:gd name="connsiteX446" fmla="*/ 338878 w 512430"/>
              <a:gd name="connsiteY446" fmla="*/ 191787 h 444500"/>
              <a:gd name="connsiteX447" fmla="*/ 339100 w 512430"/>
              <a:gd name="connsiteY447" fmla="*/ 191787 h 444500"/>
              <a:gd name="connsiteX448" fmla="*/ 339765 w 512430"/>
              <a:gd name="connsiteY448" fmla="*/ 191713 h 444500"/>
              <a:gd name="connsiteX449" fmla="*/ 340134 w 512430"/>
              <a:gd name="connsiteY449" fmla="*/ 191713 h 444500"/>
              <a:gd name="connsiteX450" fmla="*/ 340724 w 512430"/>
              <a:gd name="connsiteY450" fmla="*/ 191639 h 444500"/>
              <a:gd name="connsiteX451" fmla="*/ 341094 w 512430"/>
              <a:gd name="connsiteY451" fmla="*/ 191639 h 444500"/>
              <a:gd name="connsiteX452" fmla="*/ 341758 w 512430"/>
              <a:gd name="connsiteY452" fmla="*/ 191565 h 444500"/>
              <a:gd name="connsiteX453" fmla="*/ 342127 w 512430"/>
              <a:gd name="connsiteY453" fmla="*/ 191565 h 444500"/>
              <a:gd name="connsiteX454" fmla="*/ 343013 w 512430"/>
              <a:gd name="connsiteY454" fmla="*/ 191492 h 444500"/>
              <a:gd name="connsiteX455" fmla="*/ 343383 w 512430"/>
              <a:gd name="connsiteY455" fmla="*/ 191492 h 444500"/>
              <a:gd name="connsiteX456" fmla="*/ 344195 w 512430"/>
              <a:gd name="connsiteY456" fmla="*/ 191418 h 444500"/>
              <a:gd name="connsiteX457" fmla="*/ 344638 w 512430"/>
              <a:gd name="connsiteY457" fmla="*/ 191344 h 444500"/>
              <a:gd name="connsiteX458" fmla="*/ 345302 w 512430"/>
              <a:gd name="connsiteY458" fmla="*/ 191270 h 444500"/>
              <a:gd name="connsiteX459" fmla="*/ 345745 w 512430"/>
              <a:gd name="connsiteY459" fmla="*/ 191196 h 444500"/>
              <a:gd name="connsiteX460" fmla="*/ 346410 w 512430"/>
              <a:gd name="connsiteY460" fmla="*/ 191122 h 444500"/>
              <a:gd name="connsiteX461" fmla="*/ 346853 w 512430"/>
              <a:gd name="connsiteY461" fmla="*/ 191049 h 444500"/>
              <a:gd name="connsiteX462" fmla="*/ 347665 w 512430"/>
              <a:gd name="connsiteY462" fmla="*/ 190975 h 444500"/>
              <a:gd name="connsiteX463" fmla="*/ 347961 w 512430"/>
              <a:gd name="connsiteY463" fmla="*/ 190901 h 444500"/>
              <a:gd name="connsiteX464" fmla="*/ 348994 w 512430"/>
              <a:gd name="connsiteY464" fmla="*/ 190753 h 444500"/>
              <a:gd name="connsiteX465" fmla="*/ 349363 w 512430"/>
              <a:gd name="connsiteY465" fmla="*/ 190680 h 444500"/>
              <a:gd name="connsiteX466" fmla="*/ 350102 w 512430"/>
              <a:gd name="connsiteY466" fmla="*/ 190606 h 444500"/>
              <a:gd name="connsiteX467" fmla="*/ 350545 w 512430"/>
              <a:gd name="connsiteY467" fmla="*/ 190532 h 444500"/>
              <a:gd name="connsiteX468" fmla="*/ 351209 w 512430"/>
              <a:gd name="connsiteY468" fmla="*/ 190458 h 444500"/>
              <a:gd name="connsiteX469" fmla="*/ 351652 w 512430"/>
              <a:gd name="connsiteY469" fmla="*/ 190384 h 444500"/>
              <a:gd name="connsiteX470" fmla="*/ 352391 w 512430"/>
              <a:gd name="connsiteY470" fmla="*/ 190237 h 444500"/>
              <a:gd name="connsiteX471" fmla="*/ 352760 w 512430"/>
              <a:gd name="connsiteY471" fmla="*/ 190163 h 444500"/>
              <a:gd name="connsiteX472" fmla="*/ 353868 w 512430"/>
              <a:gd name="connsiteY472" fmla="*/ 189941 h 444500"/>
              <a:gd name="connsiteX473" fmla="*/ 354237 w 512430"/>
              <a:gd name="connsiteY473" fmla="*/ 189867 h 444500"/>
              <a:gd name="connsiteX474" fmla="*/ 355049 w 512430"/>
              <a:gd name="connsiteY474" fmla="*/ 189720 h 444500"/>
              <a:gd name="connsiteX475" fmla="*/ 355492 w 512430"/>
              <a:gd name="connsiteY475" fmla="*/ 189646 h 444500"/>
              <a:gd name="connsiteX476" fmla="*/ 356156 w 512430"/>
              <a:gd name="connsiteY476" fmla="*/ 189498 h 444500"/>
              <a:gd name="connsiteX477" fmla="*/ 356599 w 512430"/>
              <a:gd name="connsiteY477" fmla="*/ 189424 h 444500"/>
              <a:gd name="connsiteX478" fmla="*/ 357338 w 512430"/>
              <a:gd name="connsiteY478" fmla="*/ 189276 h 444500"/>
              <a:gd name="connsiteX479" fmla="*/ 357781 w 512430"/>
              <a:gd name="connsiteY479" fmla="*/ 189203 h 444500"/>
              <a:gd name="connsiteX480" fmla="*/ 358888 w 512430"/>
              <a:gd name="connsiteY480" fmla="*/ 188907 h 444500"/>
              <a:gd name="connsiteX481" fmla="*/ 359110 w 512430"/>
              <a:gd name="connsiteY481" fmla="*/ 188834 h 444500"/>
              <a:gd name="connsiteX482" fmla="*/ 360070 w 512430"/>
              <a:gd name="connsiteY482" fmla="*/ 188612 h 444500"/>
              <a:gd name="connsiteX483" fmla="*/ 360439 w 512430"/>
              <a:gd name="connsiteY483" fmla="*/ 188538 h 444500"/>
              <a:gd name="connsiteX484" fmla="*/ 361177 w 512430"/>
              <a:gd name="connsiteY484" fmla="*/ 188317 h 444500"/>
              <a:gd name="connsiteX485" fmla="*/ 361620 w 512430"/>
              <a:gd name="connsiteY485" fmla="*/ 188169 h 444500"/>
              <a:gd name="connsiteX486" fmla="*/ 362359 w 512430"/>
              <a:gd name="connsiteY486" fmla="*/ 187947 h 444500"/>
              <a:gd name="connsiteX487" fmla="*/ 362728 w 512430"/>
              <a:gd name="connsiteY487" fmla="*/ 187800 h 444500"/>
              <a:gd name="connsiteX488" fmla="*/ 363614 w 512430"/>
              <a:gd name="connsiteY488" fmla="*/ 187504 h 444500"/>
              <a:gd name="connsiteX489" fmla="*/ 363762 w 512430"/>
              <a:gd name="connsiteY489" fmla="*/ 187430 h 444500"/>
              <a:gd name="connsiteX490" fmla="*/ 364795 w 512430"/>
              <a:gd name="connsiteY490" fmla="*/ 187061 h 444500"/>
              <a:gd name="connsiteX491" fmla="*/ 365091 w 512430"/>
              <a:gd name="connsiteY491" fmla="*/ 186914 h 444500"/>
              <a:gd name="connsiteX492" fmla="*/ 365829 w 512430"/>
              <a:gd name="connsiteY492" fmla="*/ 186619 h 444500"/>
              <a:gd name="connsiteX493" fmla="*/ 365977 w 512430"/>
              <a:gd name="connsiteY493" fmla="*/ 186545 h 444500"/>
              <a:gd name="connsiteX494" fmla="*/ 365977 w 512430"/>
              <a:gd name="connsiteY494" fmla="*/ 196660 h 444500"/>
              <a:gd name="connsiteX495" fmla="*/ 328984 w 512430"/>
              <a:gd name="connsiteY495" fmla="*/ 203453 h 444500"/>
              <a:gd name="connsiteX496" fmla="*/ 294207 w 512430"/>
              <a:gd name="connsiteY496" fmla="*/ 197989 h 444500"/>
              <a:gd name="connsiteX497" fmla="*/ 293838 w 512430"/>
              <a:gd name="connsiteY497" fmla="*/ 197842 h 444500"/>
              <a:gd name="connsiteX498" fmla="*/ 293838 w 512430"/>
              <a:gd name="connsiteY498" fmla="*/ 197842 h 444500"/>
              <a:gd name="connsiteX499" fmla="*/ 291992 w 512430"/>
              <a:gd name="connsiteY499" fmla="*/ 196660 h 444500"/>
              <a:gd name="connsiteX500" fmla="*/ 291992 w 512430"/>
              <a:gd name="connsiteY500" fmla="*/ 186545 h 444500"/>
              <a:gd name="connsiteX501" fmla="*/ 292214 w 512430"/>
              <a:gd name="connsiteY501" fmla="*/ 186619 h 444500"/>
              <a:gd name="connsiteX502" fmla="*/ 292804 w 512430"/>
              <a:gd name="connsiteY502" fmla="*/ 186988 h 444500"/>
              <a:gd name="connsiteX503" fmla="*/ 332159 w 512430"/>
              <a:gd name="connsiteY503" fmla="*/ 266953 h 444500"/>
              <a:gd name="connsiteX504" fmla="*/ 365829 w 512430"/>
              <a:gd name="connsiteY504" fmla="*/ 261637 h 444500"/>
              <a:gd name="connsiteX505" fmla="*/ 365829 w 512430"/>
              <a:gd name="connsiteY505" fmla="*/ 271753 h 444500"/>
              <a:gd name="connsiteX506" fmla="*/ 328836 w 512430"/>
              <a:gd name="connsiteY506" fmla="*/ 278546 h 444500"/>
              <a:gd name="connsiteX507" fmla="*/ 291844 w 512430"/>
              <a:gd name="connsiteY507" fmla="*/ 271753 h 444500"/>
              <a:gd name="connsiteX508" fmla="*/ 291844 w 512430"/>
              <a:gd name="connsiteY508" fmla="*/ 261563 h 444500"/>
              <a:gd name="connsiteX509" fmla="*/ 325514 w 512430"/>
              <a:gd name="connsiteY509" fmla="*/ 266879 h 444500"/>
              <a:gd name="connsiteX510" fmla="*/ 332159 w 512430"/>
              <a:gd name="connsiteY510" fmla="*/ 266953 h 444500"/>
              <a:gd name="connsiteX511" fmla="*/ 292140 w 512430"/>
              <a:gd name="connsiteY511" fmla="*/ 211649 h 444500"/>
              <a:gd name="connsiteX512" fmla="*/ 325514 w 512430"/>
              <a:gd name="connsiteY512" fmla="*/ 216892 h 444500"/>
              <a:gd name="connsiteX513" fmla="*/ 332086 w 512430"/>
              <a:gd name="connsiteY513" fmla="*/ 216892 h 444500"/>
              <a:gd name="connsiteX514" fmla="*/ 365755 w 512430"/>
              <a:gd name="connsiteY514" fmla="*/ 211575 h 444500"/>
              <a:gd name="connsiteX515" fmla="*/ 365755 w 512430"/>
              <a:gd name="connsiteY515" fmla="*/ 221691 h 444500"/>
              <a:gd name="connsiteX516" fmla="*/ 328763 w 512430"/>
              <a:gd name="connsiteY516" fmla="*/ 228484 h 444500"/>
              <a:gd name="connsiteX517" fmla="*/ 293986 w 512430"/>
              <a:gd name="connsiteY517" fmla="*/ 223020 h 444500"/>
              <a:gd name="connsiteX518" fmla="*/ 293616 w 512430"/>
              <a:gd name="connsiteY518" fmla="*/ 222872 h 444500"/>
              <a:gd name="connsiteX519" fmla="*/ 293616 w 512430"/>
              <a:gd name="connsiteY519" fmla="*/ 222872 h 444500"/>
              <a:gd name="connsiteX520" fmla="*/ 291770 w 512430"/>
              <a:gd name="connsiteY520" fmla="*/ 221691 h 444500"/>
              <a:gd name="connsiteX521" fmla="*/ 291770 w 512430"/>
              <a:gd name="connsiteY521" fmla="*/ 211575 h 444500"/>
              <a:gd name="connsiteX522" fmla="*/ 291918 w 512430"/>
              <a:gd name="connsiteY522" fmla="*/ 211649 h 444500"/>
              <a:gd name="connsiteX523" fmla="*/ 292140 w 512430"/>
              <a:gd name="connsiteY523" fmla="*/ 211649 h 444500"/>
              <a:gd name="connsiteX524" fmla="*/ 292140 w 512430"/>
              <a:gd name="connsiteY524" fmla="*/ 236606 h 444500"/>
              <a:gd name="connsiteX525" fmla="*/ 325514 w 512430"/>
              <a:gd name="connsiteY525" fmla="*/ 241849 h 444500"/>
              <a:gd name="connsiteX526" fmla="*/ 332086 w 512430"/>
              <a:gd name="connsiteY526" fmla="*/ 241849 h 444500"/>
              <a:gd name="connsiteX527" fmla="*/ 365755 w 512430"/>
              <a:gd name="connsiteY527" fmla="*/ 236532 h 444500"/>
              <a:gd name="connsiteX528" fmla="*/ 365755 w 512430"/>
              <a:gd name="connsiteY528" fmla="*/ 246648 h 444500"/>
              <a:gd name="connsiteX529" fmla="*/ 328763 w 512430"/>
              <a:gd name="connsiteY529" fmla="*/ 253441 h 444500"/>
              <a:gd name="connsiteX530" fmla="*/ 291770 w 512430"/>
              <a:gd name="connsiteY530" fmla="*/ 246648 h 444500"/>
              <a:gd name="connsiteX531" fmla="*/ 291770 w 512430"/>
              <a:gd name="connsiteY531" fmla="*/ 236459 h 444500"/>
              <a:gd name="connsiteX532" fmla="*/ 291918 w 512430"/>
              <a:gd name="connsiteY532" fmla="*/ 236532 h 444500"/>
              <a:gd name="connsiteX533" fmla="*/ 292140 w 512430"/>
              <a:gd name="connsiteY533" fmla="*/ 236606 h 444500"/>
              <a:gd name="connsiteX534" fmla="*/ 365829 w 512430"/>
              <a:gd name="connsiteY534" fmla="*/ 286742 h 444500"/>
              <a:gd name="connsiteX535" fmla="*/ 365829 w 512430"/>
              <a:gd name="connsiteY535" fmla="*/ 296857 h 444500"/>
              <a:gd name="connsiteX536" fmla="*/ 355935 w 512430"/>
              <a:gd name="connsiteY536" fmla="*/ 300845 h 444500"/>
              <a:gd name="connsiteX537" fmla="*/ 348034 w 512430"/>
              <a:gd name="connsiteY537" fmla="*/ 290876 h 444500"/>
              <a:gd name="connsiteX538" fmla="*/ 365829 w 512430"/>
              <a:gd name="connsiteY538" fmla="*/ 286742 h 444500"/>
              <a:gd name="connsiteX539" fmla="*/ 364426 w 512430"/>
              <a:gd name="connsiteY539" fmla="*/ 172885 h 444500"/>
              <a:gd name="connsiteX540" fmla="*/ 364352 w 512430"/>
              <a:gd name="connsiteY540" fmla="*/ 172959 h 444500"/>
              <a:gd name="connsiteX541" fmla="*/ 363540 w 512430"/>
              <a:gd name="connsiteY541" fmla="*/ 173328 h 444500"/>
              <a:gd name="connsiteX542" fmla="*/ 363466 w 512430"/>
              <a:gd name="connsiteY542" fmla="*/ 173401 h 444500"/>
              <a:gd name="connsiteX543" fmla="*/ 362580 w 512430"/>
              <a:gd name="connsiteY543" fmla="*/ 173771 h 444500"/>
              <a:gd name="connsiteX544" fmla="*/ 362432 w 512430"/>
              <a:gd name="connsiteY544" fmla="*/ 173845 h 444500"/>
              <a:gd name="connsiteX545" fmla="*/ 361399 w 512430"/>
              <a:gd name="connsiteY545" fmla="*/ 174288 h 444500"/>
              <a:gd name="connsiteX546" fmla="*/ 361177 w 512430"/>
              <a:gd name="connsiteY546" fmla="*/ 174362 h 444500"/>
              <a:gd name="connsiteX547" fmla="*/ 359996 w 512430"/>
              <a:gd name="connsiteY547" fmla="*/ 174731 h 444500"/>
              <a:gd name="connsiteX548" fmla="*/ 359775 w 512430"/>
              <a:gd name="connsiteY548" fmla="*/ 174805 h 444500"/>
              <a:gd name="connsiteX549" fmla="*/ 358445 w 512430"/>
              <a:gd name="connsiteY549" fmla="*/ 175247 h 444500"/>
              <a:gd name="connsiteX550" fmla="*/ 358371 w 512430"/>
              <a:gd name="connsiteY550" fmla="*/ 175247 h 444500"/>
              <a:gd name="connsiteX551" fmla="*/ 356895 w 512430"/>
              <a:gd name="connsiteY551" fmla="*/ 175617 h 444500"/>
              <a:gd name="connsiteX552" fmla="*/ 356673 w 512430"/>
              <a:gd name="connsiteY552" fmla="*/ 175690 h 444500"/>
              <a:gd name="connsiteX553" fmla="*/ 355123 w 512430"/>
              <a:gd name="connsiteY553" fmla="*/ 176060 h 444500"/>
              <a:gd name="connsiteX554" fmla="*/ 354753 w 512430"/>
              <a:gd name="connsiteY554" fmla="*/ 176134 h 444500"/>
              <a:gd name="connsiteX555" fmla="*/ 353055 w 512430"/>
              <a:gd name="connsiteY555" fmla="*/ 176503 h 444500"/>
              <a:gd name="connsiteX556" fmla="*/ 352760 w 512430"/>
              <a:gd name="connsiteY556" fmla="*/ 176577 h 444500"/>
              <a:gd name="connsiteX557" fmla="*/ 350914 w 512430"/>
              <a:gd name="connsiteY557" fmla="*/ 176946 h 444500"/>
              <a:gd name="connsiteX558" fmla="*/ 350766 w 512430"/>
              <a:gd name="connsiteY558" fmla="*/ 176946 h 444500"/>
              <a:gd name="connsiteX559" fmla="*/ 348773 w 512430"/>
              <a:gd name="connsiteY559" fmla="*/ 177241 h 444500"/>
              <a:gd name="connsiteX560" fmla="*/ 348403 w 512430"/>
              <a:gd name="connsiteY560" fmla="*/ 177315 h 444500"/>
              <a:gd name="connsiteX561" fmla="*/ 346336 w 512430"/>
              <a:gd name="connsiteY561" fmla="*/ 177610 h 444500"/>
              <a:gd name="connsiteX562" fmla="*/ 345893 w 512430"/>
              <a:gd name="connsiteY562" fmla="*/ 177684 h 444500"/>
              <a:gd name="connsiteX563" fmla="*/ 343604 w 512430"/>
              <a:gd name="connsiteY563" fmla="*/ 177979 h 444500"/>
              <a:gd name="connsiteX564" fmla="*/ 343383 w 512430"/>
              <a:gd name="connsiteY564" fmla="*/ 177979 h 444500"/>
              <a:gd name="connsiteX565" fmla="*/ 341094 w 512430"/>
              <a:gd name="connsiteY565" fmla="*/ 178201 h 444500"/>
              <a:gd name="connsiteX566" fmla="*/ 340724 w 512430"/>
              <a:gd name="connsiteY566" fmla="*/ 178201 h 444500"/>
              <a:gd name="connsiteX567" fmla="*/ 338214 w 512430"/>
              <a:gd name="connsiteY567" fmla="*/ 178349 h 444500"/>
              <a:gd name="connsiteX568" fmla="*/ 337697 w 512430"/>
              <a:gd name="connsiteY568" fmla="*/ 178349 h 444500"/>
              <a:gd name="connsiteX569" fmla="*/ 335113 w 512430"/>
              <a:gd name="connsiteY569" fmla="*/ 178496 h 444500"/>
              <a:gd name="connsiteX570" fmla="*/ 334670 w 512430"/>
              <a:gd name="connsiteY570" fmla="*/ 178496 h 444500"/>
              <a:gd name="connsiteX571" fmla="*/ 331790 w 512430"/>
              <a:gd name="connsiteY571" fmla="*/ 178570 h 444500"/>
              <a:gd name="connsiteX572" fmla="*/ 325736 w 512430"/>
              <a:gd name="connsiteY572" fmla="*/ 178570 h 444500"/>
              <a:gd name="connsiteX573" fmla="*/ 322856 w 512430"/>
              <a:gd name="connsiteY573" fmla="*/ 178496 h 444500"/>
              <a:gd name="connsiteX574" fmla="*/ 322413 w 512430"/>
              <a:gd name="connsiteY574" fmla="*/ 178496 h 444500"/>
              <a:gd name="connsiteX575" fmla="*/ 319829 w 512430"/>
              <a:gd name="connsiteY575" fmla="*/ 178349 h 444500"/>
              <a:gd name="connsiteX576" fmla="*/ 319312 w 512430"/>
              <a:gd name="connsiteY576" fmla="*/ 178349 h 444500"/>
              <a:gd name="connsiteX577" fmla="*/ 316801 w 512430"/>
              <a:gd name="connsiteY577" fmla="*/ 178127 h 444500"/>
              <a:gd name="connsiteX578" fmla="*/ 316506 w 512430"/>
              <a:gd name="connsiteY578" fmla="*/ 178127 h 444500"/>
              <a:gd name="connsiteX579" fmla="*/ 314143 w 512430"/>
              <a:gd name="connsiteY579" fmla="*/ 177906 h 444500"/>
              <a:gd name="connsiteX580" fmla="*/ 313922 w 512430"/>
              <a:gd name="connsiteY580" fmla="*/ 177906 h 444500"/>
              <a:gd name="connsiteX581" fmla="*/ 311633 w 512430"/>
              <a:gd name="connsiteY581" fmla="*/ 177610 h 444500"/>
              <a:gd name="connsiteX582" fmla="*/ 311263 w 512430"/>
              <a:gd name="connsiteY582" fmla="*/ 177536 h 444500"/>
              <a:gd name="connsiteX583" fmla="*/ 309196 w 512430"/>
              <a:gd name="connsiteY583" fmla="*/ 177241 h 444500"/>
              <a:gd name="connsiteX584" fmla="*/ 308827 w 512430"/>
              <a:gd name="connsiteY584" fmla="*/ 177167 h 444500"/>
              <a:gd name="connsiteX585" fmla="*/ 306833 w 512430"/>
              <a:gd name="connsiteY585" fmla="*/ 176798 h 444500"/>
              <a:gd name="connsiteX586" fmla="*/ 306759 w 512430"/>
              <a:gd name="connsiteY586" fmla="*/ 176798 h 444500"/>
              <a:gd name="connsiteX587" fmla="*/ 304913 w 512430"/>
              <a:gd name="connsiteY587" fmla="*/ 176429 h 444500"/>
              <a:gd name="connsiteX588" fmla="*/ 304692 w 512430"/>
              <a:gd name="connsiteY588" fmla="*/ 176355 h 444500"/>
              <a:gd name="connsiteX589" fmla="*/ 302993 w 512430"/>
              <a:gd name="connsiteY589" fmla="*/ 175986 h 444500"/>
              <a:gd name="connsiteX590" fmla="*/ 302698 w 512430"/>
              <a:gd name="connsiteY590" fmla="*/ 175912 h 444500"/>
              <a:gd name="connsiteX591" fmla="*/ 301148 w 512430"/>
              <a:gd name="connsiteY591" fmla="*/ 175543 h 444500"/>
              <a:gd name="connsiteX592" fmla="*/ 300926 w 512430"/>
              <a:gd name="connsiteY592" fmla="*/ 175469 h 444500"/>
              <a:gd name="connsiteX593" fmla="*/ 299449 w 512430"/>
              <a:gd name="connsiteY593" fmla="*/ 175026 h 444500"/>
              <a:gd name="connsiteX594" fmla="*/ 299449 w 512430"/>
              <a:gd name="connsiteY594" fmla="*/ 175026 h 444500"/>
              <a:gd name="connsiteX595" fmla="*/ 298047 w 512430"/>
              <a:gd name="connsiteY595" fmla="*/ 174583 h 444500"/>
              <a:gd name="connsiteX596" fmla="*/ 297825 w 512430"/>
              <a:gd name="connsiteY596" fmla="*/ 174509 h 444500"/>
              <a:gd name="connsiteX597" fmla="*/ 296644 w 512430"/>
              <a:gd name="connsiteY597" fmla="*/ 174066 h 444500"/>
              <a:gd name="connsiteX598" fmla="*/ 296422 w 512430"/>
              <a:gd name="connsiteY598" fmla="*/ 173992 h 444500"/>
              <a:gd name="connsiteX599" fmla="*/ 295388 w 512430"/>
              <a:gd name="connsiteY599" fmla="*/ 173549 h 444500"/>
              <a:gd name="connsiteX600" fmla="*/ 295314 w 512430"/>
              <a:gd name="connsiteY600" fmla="*/ 173475 h 444500"/>
              <a:gd name="connsiteX601" fmla="*/ 294429 w 512430"/>
              <a:gd name="connsiteY601" fmla="*/ 173106 h 444500"/>
              <a:gd name="connsiteX602" fmla="*/ 294355 w 512430"/>
              <a:gd name="connsiteY602" fmla="*/ 173032 h 444500"/>
              <a:gd name="connsiteX603" fmla="*/ 293542 w 512430"/>
              <a:gd name="connsiteY603" fmla="*/ 172663 h 444500"/>
              <a:gd name="connsiteX604" fmla="*/ 293469 w 512430"/>
              <a:gd name="connsiteY604" fmla="*/ 172589 h 444500"/>
              <a:gd name="connsiteX605" fmla="*/ 328984 w 512430"/>
              <a:gd name="connsiteY605" fmla="*/ 166756 h 444500"/>
              <a:gd name="connsiteX606" fmla="*/ 364426 w 512430"/>
              <a:gd name="connsiteY606" fmla="*/ 172885 h 444500"/>
              <a:gd name="connsiteX607" fmla="*/ 190540 w 512430"/>
              <a:gd name="connsiteY607" fmla="*/ 243325 h 444500"/>
              <a:gd name="connsiteX608" fmla="*/ 190835 w 512430"/>
              <a:gd name="connsiteY608" fmla="*/ 243399 h 444500"/>
              <a:gd name="connsiteX609" fmla="*/ 191942 w 512430"/>
              <a:gd name="connsiteY609" fmla="*/ 243768 h 444500"/>
              <a:gd name="connsiteX610" fmla="*/ 192090 w 512430"/>
              <a:gd name="connsiteY610" fmla="*/ 243842 h 444500"/>
              <a:gd name="connsiteX611" fmla="*/ 193050 w 512430"/>
              <a:gd name="connsiteY611" fmla="*/ 244138 h 444500"/>
              <a:gd name="connsiteX612" fmla="*/ 193419 w 512430"/>
              <a:gd name="connsiteY612" fmla="*/ 244212 h 444500"/>
              <a:gd name="connsiteX613" fmla="*/ 194157 w 512430"/>
              <a:gd name="connsiteY613" fmla="*/ 244433 h 444500"/>
              <a:gd name="connsiteX614" fmla="*/ 194527 w 512430"/>
              <a:gd name="connsiteY614" fmla="*/ 244581 h 444500"/>
              <a:gd name="connsiteX615" fmla="*/ 195265 w 512430"/>
              <a:gd name="connsiteY615" fmla="*/ 244802 h 444500"/>
              <a:gd name="connsiteX616" fmla="*/ 195634 w 512430"/>
              <a:gd name="connsiteY616" fmla="*/ 244876 h 444500"/>
              <a:gd name="connsiteX617" fmla="*/ 196668 w 512430"/>
              <a:gd name="connsiteY617" fmla="*/ 245097 h 444500"/>
              <a:gd name="connsiteX618" fmla="*/ 196816 w 512430"/>
              <a:gd name="connsiteY618" fmla="*/ 245097 h 444500"/>
              <a:gd name="connsiteX619" fmla="*/ 197923 w 512430"/>
              <a:gd name="connsiteY619" fmla="*/ 245393 h 444500"/>
              <a:gd name="connsiteX620" fmla="*/ 198292 w 512430"/>
              <a:gd name="connsiteY620" fmla="*/ 245467 h 444500"/>
              <a:gd name="connsiteX621" fmla="*/ 199105 w 512430"/>
              <a:gd name="connsiteY621" fmla="*/ 245614 h 444500"/>
              <a:gd name="connsiteX622" fmla="*/ 199548 w 512430"/>
              <a:gd name="connsiteY622" fmla="*/ 245688 h 444500"/>
              <a:gd name="connsiteX623" fmla="*/ 200286 w 512430"/>
              <a:gd name="connsiteY623" fmla="*/ 245836 h 444500"/>
              <a:gd name="connsiteX624" fmla="*/ 200655 w 512430"/>
              <a:gd name="connsiteY624" fmla="*/ 245910 h 444500"/>
              <a:gd name="connsiteX625" fmla="*/ 201541 w 512430"/>
              <a:gd name="connsiteY625" fmla="*/ 246058 h 444500"/>
              <a:gd name="connsiteX626" fmla="*/ 201836 w 512430"/>
              <a:gd name="connsiteY626" fmla="*/ 246131 h 444500"/>
              <a:gd name="connsiteX627" fmla="*/ 202944 w 512430"/>
              <a:gd name="connsiteY627" fmla="*/ 246353 h 444500"/>
              <a:gd name="connsiteX628" fmla="*/ 203240 w 512430"/>
              <a:gd name="connsiteY628" fmla="*/ 246427 h 444500"/>
              <a:gd name="connsiteX629" fmla="*/ 204126 w 512430"/>
              <a:gd name="connsiteY629" fmla="*/ 246574 h 444500"/>
              <a:gd name="connsiteX630" fmla="*/ 204495 w 512430"/>
              <a:gd name="connsiteY630" fmla="*/ 246648 h 444500"/>
              <a:gd name="connsiteX631" fmla="*/ 205233 w 512430"/>
              <a:gd name="connsiteY631" fmla="*/ 246796 h 444500"/>
              <a:gd name="connsiteX632" fmla="*/ 205602 w 512430"/>
              <a:gd name="connsiteY632" fmla="*/ 246869 h 444500"/>
              <a:gd name="connsiteX633" fmla="*/ 206415 w 512430"/>
              <a:gd name="connsiteY633" fmla="*/ 247017 h 444500"/>
              <a:gd name="connsiteX634" fmla="*/ 206710 w 512430"/>
              <a:gd name="connsiteY634" fmla="*/ 247091 h 444500"/>
              <a:gd name="connsiteX635" fmla="*/ 207817 w 512430"/>
              <a:gd name="connsiteY635" fmla="*/ 247239 h 444500"/>
              <a:gd name="connsiteX636" fmla="*/ 207965 w 512430"/>
              <a:gd name="connsiteY636" fmla="*/ 247239 h 444500"/>
              <a:gd name="connsiteX637" fmla="*/ 208925 w 512430"/>
              <a:gd name="connsiteY637" fmla="*/ 247386 h 444500"/>
              <a:gd name="connsiteX638" fmla="*/ 209294 w 512430"/>
              <a:gd name="connsiteY638" fmla="*/ 247460 h 444500"/>
              <a:gd name="connsiteX639" fmla="*/ 210032 w 512430"/>
              <a:gd name="connsiteY639" fmla="*/ 247534 h 444500"/>
              <a:gd name="connsiteX640" fmla="*/ 210402 w 512430"/>
              <a:gd name="connsiteY640" fmla="*/ 247608 h 444500"/>
              <a:gd name="connsiteX641" fmla="*/ 211140 w 512430"/>
              <a:gd name="connsiteY641" fmla="*/ 247682 h 444500"/>
              <a:gd name="connsiteX642" fmla="*/ 211435 w 512430"/>
              <a:gd name="connsiteY642" fmla="*/ 247682 h 444500"/>
              <a:gd name="connsiteX643" fmla="*/ 212395 w 512430"/>
              <a:gd name="connsiteY643" fmla="*/ 247756 h 444500"/>
              <a:gd name="connsiteX644" fmla="*/ 212469 w 512430"/>
              <a:gd name="connsiteY644" fmla="*/ 247756 h 444500"/>
              <a:gd name="connsiteX645" fmla="*/ 213503 w 512430"/>
              <a:gd name="connsiteY645" fmla="*/ 247830 h 444500"/>
              <a:gd name="connsiteX646" fmla="*/ 213798 w 512430"/>
              <a:gd name="connsiteY646" fmla="*/ 247830 h 444500"/>
              <a:gd name="connsiteX647" fmla="*/ 214537 w 512430"/>
              <a:gd name="connsiteY647" fmla="*/ 247903 h 444500"/>
              <a:gd name="connsiteX648" fmla="*/ 214832 w 512430"/>
              <a:gd name="connsiteY648" fmla="*/ 247903 h 444500"/>
              <a:gd name="connsiteX649" fmla="*/ 215496 w 512430"/>
              <a:gd name="connsiteY649" fmla="*/ 247977 h 444500"/>
              <a:gd name="connsiteX650" fmla="*/ 215792 w 512430"/>
              <a:gd name="connsiteY650" fmla="*/ 247977 h 444500"/>
              <a:gd name="connsiteX651" fmla="*/ 216530 w 512430"/>
              <a:gd name="connsiteY651" fmla="*/ 248051 h 444500"/>
              <a:gd name="connsiteX652" fmla="*/ 216678 w 512430"/>
              <a:gd name="connsiteY652" fmla="*/ 248051 h 444500"/>
              <a:gd name="connsiteX653" fmla="*/ 217564 w 512430"/>
              <a:gd name="connsiteY653" fmla="*/ 248125 h 444500"/>
              <a:gd name="connsiteX654" fmla="*/ 217711 w 512430"/>
              <a:gd name="connsiteY654" fmla="*/ 248125 h 444500"/>
              <a:gd name="connsiteX655" fmla="*/ 218376 w 512430"/>
              <a:gd name="connsiteY655" fmla="*/ 248199 h 444500"/>
              <a:gd name="connsiteX656" fmla="*/ 218598 w 512430"/>
              <a:gd name="connsiteY656" fmla="*/ 248199 h 444500"/>
              <a:gd name="connsiteX657" fmla="*/ 219115 w 512430"/>
              <a:gd name="connsiteY657" fmla="*/ 248199 h 444500"/>
              <a:gd name="connsiteX658" fmla="*/ 219336 w 512430"/>
              <a:gd name="connsiteY658" fmla="*/ 248199 h 444500"/>
              <a:gd name="connsiteX659" fmla="*/ 219927 w 512430"/>
              <a:gd name="connsiteY659" fmla="*/ 248199 h 444500"/>
              <a:gd name="connsiteX660" fmla="*/ 220074 w 512430"/>
              <a:gd name="connsiteY660" fmla="*/ 248199 h 444500"/>
              <a:gd name="connsiteX661" fmla="*/ 220739 w 512430"/>
              <a:gd name="connsiteY661" fmla="*/ 248199 h 444500"/>
              <a:gd name="connsiteX662" fmla="*/ 220739 w 512430"/>
              <a:gd name="connsiteY662" fmla="*/ 248199 h 444500"/>
              <a:gd name="connsiteX663" fmla="*/ 221330 w 512430"/>
              <a:gd name="connsiteY663" fmla="*/ 248199 h 444500"/>
              <a:gd name="connsiteX664" fmla="*/ 221477 w 512430"/>
              <a:gd name="connsiteY664" fmla="*/ 248199 h 444500"/>
              <a:gd name="connsiteX665" fmla="*/ 221920 w 512430"/>
              <a:gd name="connsiteY665" fmla="*/ 248199 h 444500"/>
              <a:gd name="connsiteX666" fmla="*/ 222068 w 512430"/>
              <a:gd name="connsiteY666" fmla="*/ 248199 h 444500"/>
              <a:gd name="connsiteX667" fmla="*/ 222437 w 512430"/>
              <a:gd name="connsiteY667" fmla="*/ 248199 h 444500"/>
              <a:gd name="connsiteX668" fmla="*/ 222511 w 512430"/>
              <a:gd name="connsiteY668" fmla="*/ 248199 h 444500"/>
              <a:gd name="connsiteX669" fmla="*/ 222954 w 512430"/>
              <a:gd name="connsiteY669" fmla="*/ 248199 h 444500"/>
              <a:gd name="connsiteX670" fmla="*/ 223028 w 512430"/>
              <a:gd name="connsiteY670" fmla="*/ 248199 h 444500"/>
              <a:gd name="connsiteX671" fmla="*/ 226203 w 512430"/>
              <a:gd name="connsiteY671" fmla="*/ 248199 h 444500"/>
              <a:gd name="connsiteX672" fmla="*/ 226203 w 512430"/>
              <a:gd name="connsiteY672" fmla="*/ 248199 h 444500"/>
              <a:gd name="connsiteX673" fmla="*/ 229452 w 512430"/>
              <a:gd name="connsiteY673" fmla="*/ 248199 h 444500"/>
              <a:gd name="connsiteX674" fmla="*/ 229895 w 512430"/>
              <a:gd name="connsiteY674" fmla="*/ 248199 h 444500"/>
              <a:gd name="connsiteX675" fmla="*/ 230042 w 512430"/>
              <a:gd name="connsiteY675" fmla="*/ 248199 h 444500"/>
              <a:gd name="connsiteX676" fmla="*/ 230412 w 512430"/>
              <a:gd name="connsiteY676" fmla="*/ 248199 h 444500"/>
              <a:gd name="connsiteX677" fmla="*/ 230633 w 512430"/>
              <a:gd name="connsiteY677" fmla="*/ 248199 h 444500"/>
              <a:gd name="connsiteX678" fmla="*/ 231002 w 512430"/>
              <a:gd name="connsiteY678" fmla="*/ 248199 h 444500"/>
              <a:gd name="connsiteX679" fmla="*/ 231224 w 512430"/>
              <a:gd name="connsiteY679" fmla="*/ 248199 h 444500"/>
              <a:gd name="connsiteX680" fmla="*/ 231667 w 512430"/>
              <a:gd name="connsiteY680" fmla="*/ 248199 h 444500"/>
              <a:gd name="connsiteX681" fmla="*/ 231814 w 512430"/>
              <a:gd name="connsiteY681" fmla="*/ 248199 h 444500"/>
              <a:gd name="connsiteX682" fmla="*/ 232479 w 512430"/>
              <a:gd name="connsiteY682" fmla="*/ 248199 h 444500"/>
              <a:gd name="connsiteX683" fmla="*/ 232627 w 512430"/>
              <a:gd name="connsiteY683" fmla="*/ 248199 h 444500"/>
              <a:gd name="connsiteX684" fmla="*/ 233144 w 512430"/>
              <a:gd name="connsiteY684" fmla="*/ 248199 h 444500"/>
              <a:gd name="connsiteX685" fmla="*/ 233365 w 512430"/>
              <a:gd name="connsiteY685" fmla="*/ 248199 h 444500"/>
              <a:gd name="connsiteX686" fmla="*/ 233882 w 512430"/>
              <a:gd name="connsiteY686" fmla="*/ 248199 h 444500"/>
              <a:gd name="connsiteX687" fmla="*/ 234177 w 512430"/>
              <a:gd name="connsiteY687" fmla="*/ 248199 h 444500"/>
              <a:gd name="connsiteX688" fmla="*/ 234768 w 512430"/>
              <a:gd name="connsiteY688" fmla="*/ 248199 h 444500"/>
              <a:gd name="connsiteX689" fmla="*/ 234990 w 512430"/>
              <a:gd name="connsiteY689" fmla="*/ 248199 h 444500"/>
              <a:gd name="connsiteX690" fmla="*/ 235876 w 512430"/>
              <a:gd name="connsiteY690" fmla="*/ 248125 h 444500"/>
              <a:gd name="connsiteX691" fmla="*/ 235949 w 512430"/>
              <a:gd name="connsiteY691" fmla="*/ 248125 h 444500"/>
              <a:gd name="connsiteX692" fmla="*/ 236762 w 512430"/>
              <a:gd name="connsiteY692" fmla="*/ 248051 h 444500"/>
              <a:gd name="connsiteX693" fmla="*/ 237057 w 512430"/>
              <a:gd name="connsiteY693" fmla="*/ 248051 h 444500"/>
              <a:gd name="connsiteX694" fmla="*/ 237721 w 512430"/>
              <a:gd name="connsiteY694" fmla="*/ 247977 h 444500"/>
              <a:gd name="connsiteX695" fmla="*/ 238017 w 512430"/>
              <a:gd name="connsiteY695" fmla="*/ 247977 h 444500"/>
              <a:gd name="connsiteX696" fmla="*/ 238755 w 512430"/>
              <a:gd name="connsiteY696" fmla="*/ 247903 h 444500"/>
              <a:gd name="connsiteX697" fmla="*/ 238977 w 512430"/>
              <a:gd name="connsiteY697" fmla="*/ 247903 h 444500"/>
              <a:gd name="connsiteX698" fmla="*/ 241044 w 512430"/>
              <a:gd name="connsiteY698" fmla="*/ 247682 h 444500"/>
              <a:gd name="connsiteX699" fmla="*/ 241266 w 512430"/>
              <a:gd name="connsiteY699" fmla="*/ 247682 h 444500"/>
              <a:gd name="connsiteX700" fmla="*/ 242078 w 512430"/>
              <a:gd name="connsiteY700" fmla="*/ 247608 h 444500"/>
              <a:gd name="connsiteX701" fmla="*/ 242373 w 512430"/>
              <a:gd name="connsiteY701" fmla="*/ 247608 h 444500"/>
              <a:gd name="connsiteX702" fmla="*/ 243185 w 512430"/>
              <a:gd name="connsiteY702" fmla="*/ 247534 h 444500"/>
              <a:gd name="connsiteX703" fmla="*/ 243481 w 512430"/>
              <a:gd name="connsiteY703" fmla="*/ 247534 h 444500"/>
              <a:gd name="connsiteX704" fmla="*/ 244515 w 512430"/>
              <a:gd name="connsiteY704" fmla="*/ 247386 h 444500"/>
              <a:gd name="connsiteX705" fmla="*/ 244589 w 512430"/>
              <a:gd name="connsiteY705" fmla="*/ 247386 h 444500"/>
              <a:gd name="connsiteX706" fmla="*/ 245770 w 512430"/>
              <a:gd name="connsiteY706" fmla="*/ 247239 h 444500"/>
              <a:gd name="connsiteX707" fmla="*/ 245917 w 512430"/>
              <a:gd name="connsiteY707" fmla="*/ 247239 h 444500"/>
              <a:gd name="connsiteX708" fmla="*/ 246877 w 512430"/>
              <a:gd name="connsiteY708" fmla="*/ 247091 h 444500"/>
              <a:gd name="connsiteX709" fmla="*/ 247173 w 512430"/>
              <a:gd name="connsiteY709" fmla="*/ 247017 h 444500"/>
              <a:gd name="connsiteX710" fmla="*/ 248059 w 512430"/>
              <a:gd name="connsiteY710" fmla="*/ 246869 h 444500"/>
              <a:gd name="connsiteX711" fmla="*/ 248354 w 512430"/>
              <a:gd name="connsiteY711" fmla="*/ 246796 h 444500"/>
              <a:gd name="connsiteX712" fmla="*/ 249314 w 512430"/>
              <a:gd name="connsiteY712" fmla="*/ 246648 h 444500"/>
              <a:gd name="connsiteX713" fmla="*/ 249535 w 512430"/>
              <a:gd name="connsiteY713" fmla="*/ 246648 h 444500"/>
              <a:gd name="connsiteX714" fmla="*/ 250717 w 512430"/>
              <a:gd name="connsiteY714" fmla="*/ 246427 h 444500"/>
              <a:gd name="connsiteX715" fmla="*/ 250717 w 512430"/>
              <a:gd name="connsiteY715" fmla="*/ 246427 h 444500"/>
              <a:gd name="connsiteX716" fmla="*/ 251824 w 512430"/>
              <a:gd name="connsiteY716" fmla="*/ 246205 h 444500"/>
              <a:gd name="connsiteX717" fmla="*/ 252120 w 512430"/>
              <a:gd name="connsiteY717" fmla="*/ 246131 h 444500"/>
              <a:gd name="connsiteX718" fmla="*/ 253006 w 512430"/>
              <a:gd name="connsiteY718" fmla="*/ 245984 h 444500"/>
              <a:gd name="connsiteX719" fmla="*/ 253375 w 512430"/>
              <a:gd name="connsiteY719" fmla="*/ 245910 h 444500"/>
              <a:gd name="connsiteX720" fmla="*/ 254261 w 512430"/>
              <a:gd name="connsiteY720" fmla="*/ 245688 h 444500"/>
              <a:gd name="connsiteX721" fmla="*/ 254557 w 512430"/>
              <a:gd name="connsiteY721" fmla="*/ 245614 h 444500"/>
              <a:gd name="connsiteX722" fmla="*/ 256845 w 512430"/>
              <a:gd name="connsiteY722" fmla="*/ 245024 h 444500"/>
              <a:gd name="connsiteX723" fmla="*/ 257141 w 512430"/>
              <a:gd name="connsiteY723" fmla="*/ 244950 h 444500"/>
              <a:gd name="connsiteX724" fmla="*/ 257953 w 512430"/>
              <a:gd name="connsiteY724" fmla="*/ 244728 h 444500"/>
              <a:gd name="connsiteX725" fmla="*/ 258322 w 512430"/>
              <a:gd name="connsiteY725" fmla="*/ 244654 h 444500"/>
              <a:gd name="connsiteX726" fmla="*/ 259134 w 512430"/>
              <a:gd name="connsiteY726" fmla="*/ 244433 h 444500"/>
              <a:gd name="connsiteX727" fmla="*/ 259503 w 512430"/>
              <a:gd name="connsiteY727" fmla="*/ 244359 h 444500"/>
              <a:gd name="connsiteX728" fmla="*/ 260390 w 512430"/>
              <a:gd name="connsiteY728" fmla="*/ 244064 h 444500"/>
              <a:gd name="connsiteX729" fmla="*/ 260611 w 512430"/>
              <a:gd name="connsiteY729" fmla="*/ 243990 h 444500"/>
              <a:gd name="connsiteX730" fmla="*/ 261719 w 512430"/>
              <a:gd name="connsiteY730" fmla="*/ 243621 h 444500"/>
              <a:gd name="connsiteX731" fmla="*/ 262014 w 512430"/>
              <a:gd name="connsiteY731" fmla="*/ 243547 h 444500"/>
              <a:gd name="connsiteX732" fmla="*/ 262826 w 512430"/>
              <a:gd name="connsiteY732" fmla="*/ 243251 h 444500"/>
              <a:gd name="connsiteX733" fmla="*/ 262974 w 512430"/>
              <a:gd name="connsiteY733" fmla="*/ 243178 h 444500"/>
              <a:gd name="connsiteX734" fmla="*/ 262974 w 512430"/>
              <a:gd name="connsiteY734" fmla="*/ 253220 h 444500"/>
              <a:gd name="connsiteX735" fmla="*/ 226203 w 512430"/>
              <a:gd name="connsiteY735" fmla="*/ 260013 h 444500"/>
              <a:gd name="connsiteX736" fmla="*/ 191647 w 512430"/>
              <a:gd name="connsiteY736" fmla="*/ 254549 h 444500"/>
              <a:gd name="connsiteX737" fmla="*/ 189432 w 512430"/>
              <a:gd name="connsiteY737" fmla="*/ 253146 h 444500"/>
              <a:gd name="connsiteX738" fmla="*/ 189432 w 512430"/>
              <a:gd name="connsiteY738" fmla="*/ 243104 h 444500"/>
              <a:gd name="connsiteX739" fmla="*/ 189580 w 512430"/>
              <a:gd name="connsiteY739" fmla="*/ 243178 h 444500"/>
              <a:gd name="connsiteX740" fmla="*/ 190540 w 512430"/>
              <a:gd name="connsiteY740" fmla="*/ 243325 h 444500"/>
              <a:gd name="connsiteX741" fmla="*/ 223102 w 512430"/>
              <a:gd name="connsiteY741" fmla="*/ 273156 h 444500"/>
              <a:gd name="connsiteX742" fmla="*/ 229673 w 512430"/>
              <a:gd name="connsiteY742" fmla="*/ 273156 h 444500"/>
              <a:gd name="connsiteX743" fmla="*/ 263121 w 512430"/>
              <a:gd name="connsiteY743" fmla="*/ 267913 h 444500"/>
              <a:gd name="connsiteX744" fmla="*/ 263121 w 512430"/>
              <a:gd name="connsiteY744" fmla="*/ 277955 h 444500"/>
              <a:gd name="connsiteX745" fmla="*/ 255295 w 512430"/>
              <a:gd name="connsiteY745" fmla="*/ 281352 h 444500"/>
              <a:gd name="connsiteX746" fmla="*/ 225686 w 512430"/>
              <a:gd name="connsiteY746" fmla="*/ 278472 h 444500"/>
              <a:gd name="connsiteX747" fmla="*/ 211657 w 512430"/>
              <a:gd name="connsiteY747" fmla="*/ 272491 h 444500"/>
              <a:gd name="connsiteX748" fmla="*/ 223102 w 512430"/>
              <a:gd name="connsiteY748" fmla="*/ 273156 h 444500"/>
              <a:gd name="connsiteX749" fmla="*/ 261719 w 512430"/>
              <a:gd name="connsiteY749" fmla="*/ 229222 h 444500"/>
              <a:gd name="connsiteX750" fmla="*/ 261645 w 512430"/>
              <a:gd name="connsiteY750" fmla="*/ 229296 h 444500"/>
              <a:gd name="connsiteX751" fmla="*/ 260833 w 512430"/>
              <a:gd name="connsiteY751" fmla="*/ 229666 h 444500"/>
              <a:gd name="connsiteX752" fmla="*/ 260685 w 512430"/>
              <a:gd name="connsiteY752" fmla="*/ 229739 h 444500"/>
              <a:gd name="connsiteX753" fmla="*/ 259799 w 512430"/>
              <a:gd name="connsiteY753" fmla="*/ 230109 h 444500"/>
              <a:gd name="connsiteX754" fmla="*/ 259725 w 512430"/>
              <a:gd name="connsiteY754" fmla="*/ 230109 h 444500"/>
              <a:gd name="connsiteX755" fmla="*/ 258691 w 512430"/>
              <a:gd name="connsiteY755" fmla="*/ 230552 h 444500"/>
              <a:gd name="connsiteX756" fmla="*/ 258470 w 512430"/>
              <a:gd name="connsiteY756" fmla="*/ 230625 h 444500"/>
              <a:gd name="connsiteX757" fmla="*/ 257288 w 512430"/>
              <a:gd name="connsiteY757" fmla="*/ 230994 h 444500"/>
              <a:gd name="connsiteX758" fmla="*/ 257067 w 512430"/>
              <a:gd name="connsiteY758" fmla="*/ 231068 h 444500"/>
              <a:gd name="connsiteX759" fmla="*/ 255738 w 512430"/>
              <a:gd name="connsiteY759" fmla="*/ 231511 h 444500"/>
              <a:gd name="connsiteX760" fmla="*/ 255664 w 512430"/>
              <a:gd name="connsiteY760" fmla="*/ 231511 h 444500"/>
              <a:gd name="connsiteX761" fmla="*/ 254261 w 512430"/>
              <a:gd name="connsiteY761" fmla="*/ 231881 h 444500"/>
              <a:gd name="connsiteX762" fmla="*/ 254040 w 512430"/>
              <a:gd name="connsiteY762" fmla="*/ 231955 h 444500"/>
              <a:gd name="connsiteX763" fmla="*/ 252489 w 512430"/>
              <a:gd name="connsiteY763" fmla="*/ 232324 h 444500"/>
              <a:gd name="connsiteX764" fmla="*/ 252194 w 512430"/>
              <a:gd name="connsiteY764" fmla="*/ 232398 h 444500"/>
              <a:gd name="connsiteX765" fmla="*/ 250495 w 512430"/>
              <a:gd name="connsiteY765" fmla="*/ 232767 h 444500"/>
              <a:gd name="connsiteX766" fmla="*/ 250200 w 512430"/>
              <a:gd name="connsiteY766" fmla="*/ 232840 h 444500"/>
              <a:gd name="connsiteX767" fmla="*/ 248354 w 512430"/>
              <a:gd name="connsiteY767" fmla="*/ 233210 h 444500"/>
              <a:gd name="connsiteX768" fmla="*/ 248280 w 512430"/>
              <a:gd name="connsiteY768" fmla="*/ 233210 h 444500"/>
              <a:gd name="connsiteX769" fmla="*/ 246287 w 512430"/>
              <a:gd name="connsiteY769" fmla="*/ 233505 h 444500"/>
              <a:gd name="connsiteX770" fmla="*/ 245917 w 512430"/>
              <a:gd name="connsiteY770" fmla="*/ 233579 h 444500"/>
              <a:gd name="connsiteX771" fmla="*/ 243850 w 512430"/>
              <a:gd name="connsiteY771" fmla="*/ 233874 h 444500"/>
              <a:gd name="connsiteX772" fmla="*/ 243407 w 512430"/>
              <a:gd name="connsiteY772" fmla="*/ 233948 h 444500"/>
              <a:gd name="connsiteX773" fmla="*/ 241192 w 512430"/>
              <a:gd name="connsiteY773" fmla="*/ 234244 h 444500"/>
              <a:gd name="connsiteX774" fmla="*/ 240970 w 512430"/>
              <a:gd name="connsiteY774" fmla="*/ 234244 h 444500"/>
              <a:gd name="connsiteX775" fmla="*/ 238682 w 512430"/>
              <a:gd name="connsiteY775" fmla="*/ 234465 h 444500"/>
              <a:gd name="connsiteX776" fmla="*/ 238386 w 512430"/>
              <a:gd name="connsiteY776" fmla="*/ 234465 h 444500"/>
              <a:gd name="connsiteX777" fmla="*/ 235949 w 512430"/>
              <a:gd name="connsiteY777" fmla="*/ 234613 h 444500"/>
              <a:gd name="connsiteX778" fmla="*/ 235432 w 512430"/>
              <a:gd name="connsiteY778" fmla="*/ 234613 h 444500"/>
              <a:gd name="connsiteX779" fmla="*/ 232848 w 512430"/>
              <a:gd name="connsiteY779" fmla="*/ 234760 h 444500"/>
              <a:gd name="connsiteX780" fmla="*/ 232405 w 512430"/>
              <a:gd name="connsiteY780" fmla="*/ 234760 h 444500"/>
              <a:gd name="connsiteX781" fmla="*/ 229599 w 512430"/>
              <a:gd name="connsiteY781" fmla="*/ 234834 h 444500"/>
              <a:gd name="connsiteX782" fmla="*/ 223545 w 512430"/>
              <a:gd name="connsiteY782" fmla="*/ 234834 h 444500"/>
              <a:gd name="connsiteX783" fmla="*/ 220739 w 512430"/>
              <a:gd name="connsiteY783" fmla="*/ 234760 h 444500"/>
              <a:gd name="connsiteX784" fmla="*/ 220296 w 512430"/>
              <a:gd name="connsiteY784" fmla="*/ 234760 h 444500"/>
              <a:gd name="connsiteX785" fmla="*/ 217711 w 512430"/>
              <a:gd name="connsiteY785" fmla="*/ 234613 h 444500"/>
              <a:gd name="connsiteX786" fmla="*/ 217269 w 512430"/>
              <a:gd name="connsiteY786" fmla="*/ 234613 h 444500"/>
              <a:gd name="connsiteX787" fmla="*/ 214758 w 512430"/>
              <a:gd name="connsiteY787" fmla="*/ 234465 h 444500"/>
              <a:gd name="connsiteX788" fmla="*/ 214463 w 512430"/>
              <a:gd name="connsiteY788" fmla="*/ 234465 h 444500"/>
              <a:gd name="connsiteX789" fmla="*/ 212100 w 512430"/>
              <a:gd name="connsiteY789" fmla="*/ 234244 h 444500"/>
              <a:gd name="connsiteX790" fmla="*/ 211878 w 512430"/>
              <a:gd name="connsiteY790" fmla="*/ 234244 h 444500"/>
              <a:gd name="connsiteX791" fmla="*/ 209589 w 512430"/>
              <a:gd name="connsiteY791" fmla="*/ 233948 h 444500"/>
              <a:gd name="connsiteX792" fmla="*/ 209220 w 512430"/>
              <a:gd name="connsiteY792" fmla="*/ 233874 h 444500"/>
              <a:gd name="connsiteX793" fmla="*/ 207153 w 512430"/>
              <a:gd name="connsiteY793" fmla="*/ 233579 h 444500"/>
              <a:gd name="connsiteX794" fmla="*/ 206858 w 512430"/>
              <a:gd name="connsiteY794" fmla="*/ 233505 h 444500"/>
              <a:gd name="connsiteX795" fmla="*/ 204790 w 512430"/>
              <a:gd name="connsiteY795" fmla="*/ 233136 h 444500"/>
              <a:gd name="connsiteX796" fmla="*/ 204716 w 512430"/>
              <a:gd name="connsiteY796" fmla="*/ 233136 h 444500"/>
              <a:gd name="connsiteX797" fmla="*/ 202797 w 512430"/>
              <a:gd name="connsiteY797" fmla="*/ 232767 h 444500"/>
              <a:gd name="connsiteX798" fmla="*/ 202575 w 512430"/>
              <a:gd name="connsiteY798" fmla="*/ 232693 h 444500"/>
              <a:gd name="connsiteX799" fmla="*/ 200877 w 512430"/>
              <a:gd name="connsiteY799" fmla="*/ 232324 h 444500"/>
              <a:gd name="connsiteX800" fmla="*/ 200581 w 512430"/>
              <a:gd name="connsiteY800" fmla="*/ 232250 h 444500"/>
              <a:gd name="connsiteX801" fmla="*/ 198957 w 512430"/>
              <a:gd name="connsiteY801" fmla="*/ 231881 h 444500"/>
              <a:gd name="connsiteX802" fmla="*/ 198809 w 512430"/>
              <a:gd name="connsiteY802" fmla="*/ 231807 h 444500"/>
              <a:gd name="connsiteX803" fmla="*/ 197333 w 512430"/>
              <a:gd name="connsiteY803" fmla="*/ 231364 h 444500"/>
              <a:gd name="connsiteX804" fmla="*/ 197259 w 512430"/>
              <a:gd name="connsiteY804" fmla="*/ 231364 h 444500"/>
              <a:gd name="connsiteX805" fmla="*/ 195930 w 512430"/>
              <a:gd name="connsiteY805" fmla="*/ 230921 h 444500"/>
              <a:gd name="connsiteX806" fmla="*/ 195708 w 512430"/>
              <a:gd name="connsiteY806" fmla="*/ 230847 h 444500"/>
              <a:gd name="connsiteX807" fmla="*/ 194527 w 512430"/>
              <a:gd name="connsiteY807" fmla="*/ 230404 h 444500"/>
              <a:gd name="connsiteX808" fmla="*/ 194305 w 512430"/>
              <a:gd name="connsiteY808" fmla="*/ 230330 h 444500"/>
              <a:gd name="connsiteX809" fmla="*/ 193198 w 512430"/>
              <a:gd name="connsiteY809" fmla="*/ 229887 h 444500"/>
              <a:gd name="connsiteX810" fmla="*/ 193124 w 512430"/>
              <a:gd name="connsiteY810" fmla="*/ 229887 h 444500"/>
              <a:gd name="connsiteX811" fmla="*/ 192164 w 512430"/>
              <a:gd name="connsiteY811" fmla="*/ 229444 h 444500"/>
              <a:gd name="connsiteX812" fmla="*/ 192090 w 512430"/>
              <a:gd name="connsiteY812" fmla="*/ 229370 h 444500"/>
              <a:gd name="connsiteX813" fmla="*/ 191278 w 512430"/>
              <a:gd name="connsiteY813" fmla="*/ 229001 h 444500"/>
              <a:gd name="connsiteX814" fmla="*/ 191204 w 512430"/>
              <a:gd name="connsiteY814" fmla="*/ 229001 h 444500"/>
              <a:gd name="connsiteX815" fmla="*/ 226498 w 512430"/>
              <a:gd name="connsiteY815" fmla="*/ 223242 h 444500"/>
              <a:gd name="connsiteX816" fmla="*/ 261719 w 512430"/>
              <a:gd name="connsiteY816" fmla="*/ 229222 h 444500"/>
              <a:gd name="connsiteX817" fmla="*/ 484116 w 512430"/>
              <a:gd name="connsiteY817" fmla="*/ 313471 h 444500"/>
              <a:gd name="connsiteX818" fmla="*/ 476880 w 512430"/>
              <a:gd name="connsiteY818" fmla="*/ 320042 h 444500"/>
              <a:gd name="connsiteX819" fmla="*/ 475625 w 512430"/>
              <a:gd name="connsiteY819" fmla="*/ 320559 h 444500"/>
              <a:gd name="connsiteX820" fmla="*/ 258765 w 512430"/>
              <a:gd name="connsiteY820" fmla="*/ 417433 h 444500"/>
              <a:gd name="connsiteX821" fmla="*/ 199105 w 512430"/>
              <a:gd name="connsiteY821" fmla="*/ 399270 h 444500"/>
              <a:gd name="connsiteX822" fmla="*/ 96397 w 512430"/>
              <a:gd name="connsiteY822" fmla="*/ 366634 h 444500"/>
              <a:gd name="connsiteX823" fmla="*/ 88866 w 512430"/>
              <a:gd name="connsiteY823" fmla="*/ 365895 h 444500"/>
              <a:gd name="connsiteX824" fmla="*/ 90638 w 512430"/>
              <a:gd name="connsiteY824" fmla="*/ 265624 h 444500"/>
              <a:gd name="connsiteX825" fmla="*/ 120616 w 512430"/>
              <a:gd name="connsiteY825" fmla="*/ 265772 h 444500"/>
              <a:gd name="connsiteX826" fmla="*/ 154581 w 512430"/>
              <a:gd name="connsiteY826" fmla="*/ 268061 h 444500"/>
              <a:gd name="connsiteX827" fmla="*/ 182122 w 512430"/>
              <a:gd name="connsiteY827" fmla="*/ 283271 h 444500"/>
              <a:gd name="connsiteX828" fmla="*/ 219041 w 512430"/>
              <a:gd name="connsiteY828" fmla="*/ 304167 h 444500"/>
              <a:gd name="connsiteX829" fmla="*/ 321896 w 512430"/>
              <a:gd name="connsiteY829" fmla="*/ 306899 h 444500"/>
              <a:gd name="connsiteX830" fmla="*/ 334522 w 512430"/>
              <a:gd name="connsiteY830" fmla="*/ 320854 h 444500"/>
              <a:gd name="connsiteX831" fmla="*/ 320493 w 512430"/>
              <a:gd name="connsiteY831" fmla="*/ 333924 h 444500"/>
              <a:gd name="connsiteX832" fmla="*/ 320345 w 512430"/>
              <a:gd name="connsiteY832" fmla="*/ 333924 h 444500"/>
              <a:gd name="connsiteX833" fmla="*/ 220887 w 512430"/>
              <a:gd name="connsiteY833" fmla="*/ 331635 h 444500"/>
              <a:gd name="connsiteX834" fmla="*/ 209811 w 512430"/>
              <a:gd name="connsiteY834" fmla="*/ 337099 h 444500"/>
              <a:gd name="connsiteX835" fmla="*/ 196890 w 512430"/>
              <a:gd name="connsiteY835" fmla="*/ 354894 h 444500"/>
              <a:gd name="connsiteX836" fmla="*/ 199843 w 512430"/>
              <a:gd name="connsiteY836" fmla="*/ 373427 h 444500"/>
              <a:gd name="connsiteX837" fmla="*/ 207670 w 512430"/>
              <a:gd name="connsiteY837" fmla="*/ 375937 h 444500"/>
              <a:gd name="connsiteX838" fmla="*/ 218450 w 512430"/>
              <a:gd name="connsiteY838" fmla="*/ 370473 h 444500"/>
              <a:gd name="connsiteX839" fmla="*/ 227310 w 512430"/>
              <a:gd name="connsiteY839" fmla="*/ 358290 h 444500"/>
              <a:gd name="connsiteX840" fmla="*/ 319755 w 512430"/>
              <a:gd name="connsiteY840" fmla="*/ 360431 h 444500"/>
              <a:gd name="connsiteX841" fmla="*/ 358076 w 512430"/>
              <a:gd name="connsiteY841" fmla="*/ 335843 h 444500"/>
              <a:gd name="connsiteX842" fmla="*/ 467208 w 512430"/>
              <a:gd name="connsiteY842" fmla="*/ 294568 h 444500"/>
              <a:gd name="connsiteX843" fmla="*/ 477545 w 512430"/>
              <a:gd name="connsiteY843" fmla="*/ 295159 h 444500"/>
              <a:gd name="connsiteX844" fmla="*/ 484559 w 512430"/>
              <a:gd name="connsiteY844" fmla="*/ 302986 h 444500"/>
              <a:gd name="connsiteX845" fmla="*/ 484781 w 512430"/>
              <a:gd name="connsiteY845" fmla="*/ 303651 h 444500"/>
              <a:gd name="connsiteX846" fmla="*/ 484116 w 512430"/>
              <a:gd name="connsiteY846" fmla="*/ 313471 h 444500"/>
              <a:gd name="connsiteX847" fmla="*/ 218672 w 512430"/>
              <a:gd name="connsiteY847" fmla="*/ 166018 h 444500"/>
              <a:gd name="connsiteX848" fmla="*/ 263195 w 512430"/>
              <a:gd name="connsiteY848" fmla="*/ 115809 h 444500"/>
              <a:gd name="connsiteX849" fmla="*/ 270727 w 512430"/>
              <a:gd name="connsiteY849" fmla="*/ 112338 h 444500"/>
              <a:gd name="connsiteX850" fmla="*/ 349659 w 512430"/>
              <a:gd name="connsiteY850" fmla="*/ 110566 h 444500"/>
              <a:gd name="connsiteX851" fmla="*/ 379341 w 512430"/>
              <a:gd name="connsiteY851" fmla="*/ 70251 h 444500"/>
              <a:gd name="connsiteX852" fmla="*/ 410205 w 512430"/>
              <a:gd name="connsiteY852" fmla="*/ 25210 h 444500"/>
              <a:gd name="connsiteX853" fmla="*/ 382812 w 512430"/>
              <a:gd name="connsiteY853" fmla="*/ 29788 h 444500"/>
              <a:gd name="connsiteX854" fmla="*/ 370924 w 512430"/>
              <a:gd name="connsiteY854" fmla="*/ 21297 h 444500"/>
              <a:gd name="connsiteX855" fmla="*/ 379415 w 512430"/>
              <a:gd name="connsiteY855" fmla="*/ 9409 h 444500"/>
              <a:gd name="connsiteX856" fmla="*/ 429403 w 512430"/>
              <a:gd name="connsiteY856" fmla="*/ 1139 h 444500"/>
              <a:gd name="connsiteX857" fmla="*/ 432430 w 512430"/>
              <a:gd name="connsiteY857" fmla="*/ 623 h 444500"/>
              <a:gd name="connsiteX858" fmla="*/ 439592 w 512430"/>
              <a:gd name="connsiteY858" fmla="*/ 2468 h 444500"/>
              <a:gd name="connsiteX859" fmla="*/ 443801 w 512430"/>
              <a:gd name="connsiteY859" fmla="*/ 9188 h 444500"/>
              <a:gd name="connsiteX860" fmla="*/ 452292 w 512430"/>
              <a:gd name="connsiteY860" fmla="*/ 61907 h 444500"/>
              <a:gd name="connsiteX861" fmla="*/ 443727 w 512430"/>
              <a:gd name="connsiteY861" fmla="*/ 73795 h 444500"/>
              <a:gd name="connsiteX862" fmla="*/ 442029 w 512430"/>
              <a:gd name="connsiteY862" fmla="*/ 73943 h 444500"/>
              <a:gd name="connsiteX863" fmla="*/ 431839 w 512430"/>
              <a:gd name="connsiteY863" fmla="*/ 65230 h 444500"/>
              <a:gd name="connsiteX864" fmla="*/ 427262 w 512430"/>
              <a:gd name="connsiteY864" fmla="*/ 36803 h 444500"/>
              <a:gd name="connsiteX865" fmla="*/ 396176 w 512430"/>
              <a:gd name="connsiteY865" fmla="*/ 82139 h 444500"/>
              <a:gd name="connsiteX866" fmla="*/ 395955 w 512430"/>
              <a:gd name="connsiteY866" fmla="*/ 82434 h 444500"/>
              <a:gd name="connsiteX867" fmla="*/ 363171 w 512430"/>
              <a:gd name="connsiteY867" fmla="*/ 126958 h 444500"/>
              <a:gd name="connsiteX868" fmla="*/ 355049 w 512430"/>
              <a:gd name="connsiteY868" fmla="*/ 131167 h 444500"/>
              <a:gd name="connsiteX869" fmla="*/ 275526 w 512430"/>
              <a:gd name="connsiteY869" fmla="*/ 132939 h 444500"/>
              <a:gd name="connsiteX870" fmla="*/ 234030 w 512430"/>
              <a:gd name="connsiteY870" fmla="*/ 179751 h 444500"/>
              <a:gd name="connsiteX871" fmla="*/ 226277 w 512430"/>
              <a:gd name="connsiteY871" fmla="*/ 183222 h 444500"/>
              <a:gd name="connsiteX872" fmla="*/ 219410 w 512430"/>
              <a:gd name="connsiteY872" fmla="*/ 180638 h 444500"/>
              <a:gd name="connsiteX873" fmla="*/ 218672 w 512430"/>
              <a:gd name="connsiteY873" fmla="*/ 1660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</a:cxnLst>
            <a:rect l="l" t="t" r="r" b="b"/>
            <a:pathLst>
              <a:path w="512430" h="444500">
                <a:moveTo>
                  <a:pt x="509738" y="294864"/>
                </a:moveTo>
                <a:lnTo>
                  <a:pt x="509516" y="294199"/>
                </a:lnTo>
                <a:cubicBezTo>
                  <a:pt x="505972" y="284084"/>
                  <a:pt x="498662" y="275888"/>
                  <a:pt x="488990" y="271236"/>
                </a:cubicBezTo>
                <a:cubicBezTo>
                  <a:pt x="486701" y="270128"/>
                  <a:pt x="484338" y="269242"/>
                  <a:pt x="481975" y="268651"/>
                </a:cubicBezTo>
                <a:lnTo>
                  <a:pt x="482049" y="248346"/>
                </a:lnTo>
                <a:lnTo>
                  <a:pt x="482049" y="248273"/>
                </a:lnTo>
                <a:cubicBezTo>
                  <a:pt x="482049" y="247977"/>
                  <a:pt x="482049" y="247608"/>
                  <a:pt x="481975" y="247313"/>
                </a:cubicBezTo>
                <a:lnTo>
                  <a:pt x="482049" y="223020"/>
                </a:lnTo>
                <a:lnTo>
                  <a:pt x="482049" y="222946"/>
                </a:lnTo>
                <a:cubicBezTo>
                  <a:pt x="482049" y="222651"/>
                  <a:pt x="482049" y="222282"/>
                  <a:pt x="481975" y="221987"/>
                </a:cubicBezTo>
                <a:lnTo>
                  <a:pt x="482049" y="197842"/>
                </a:lnTo>
                <a:lnTo>
                  <a:pt x="482049" y="197768"/>
                </a:lnTo>
                <a:cubicBezTo>
                  <a:pt x="482049" y="197472"/>
                  <a:pt x="482049" y="197103"/>
                  <a:pt x="481975" y="196808"/>
                </a:cubicBezTo>
                <a:lnTo>
                  <a:pt x="482049" y="172663"/>
                </a:lnTo>
                <a:lnTo>
                  <a:pt x="482049" y="172589"/>
                </a:lnTo>
                <a:cubicBezTo>
                  <a:pt x="482049" y="172294"/>
                  <a:pt x="482049" y="171925"/>
                  <a:pt x="481975" y="171629"/>
                </a:cubicBezTo>
                <a:lnTo>
                  <a:pt x="482049" y="147632"/>
                </a:lnTo>
                <a:lnTo>
                  <a:pt x="482049" y="147559"/>
                </a:lnTo>
                <a:cubicBezTo>
                  <a:pt x="482049" y="147263"/>
                  <a:pt x="482049" y="146894"/>
                  <a:pt x="481975" y="146599"/>
                </a:cubicBezTo>
                <a:lnTo>
                  <a:pt x="482049" y="122602"/>
                </a:lnTo>
                <a:lnTo>
                  <a:pt x="482049" y="122528"/>
                </a:lnTo>
                <a:cubicBezTo>
                  <a:pt x="482049" y="103921"/>
                  <a:pt x="436787" y="103330"/>
                  <a:pt x="431618" y="103330"/>
                </a:cubicBezTo>
                <a:cubicBezTo>
                  <a:pt x="426449" y="103330"/>
                  <a:pt x="381335" y="103847"/>
                  <a:pt x="381187" y="122454"/>
                </a:cubicBezTo>
                <a:cubicBezTo>
                  <a:pt x="381187" y="122454"/>
                  <a:pt x="381187" y="122454"/>
                  <a:pt x="381187" y="122528"/>
                </a:cubicBezTo>
                <a:lnTo>
                  <a:pt x="381113" y="147559"/>
                </a:lnTo>
                <a:cubicBezTo>
                  <a:pt x="381113" y="148001"/>
                  <a:pt x="381113" y="148371"/>
                  <a:pt x="381187" y="148740"/>
                </a:cubicBezTo>
                <a:lnTo>
                  <a:pt x="381113" y="172589"/>
                </a:lnTo>
                <a:cubicBezTo>
                  <a:pt x="381113" y="173032"/>
                  <a:pt x="381113" y="173401"/>
                  <a:pt x="381187" y="173771"/>
                </a:cubicBezTo>
                <a:lnTo>
                  <a:pt x="381113" y="197620"/>
                </a:lnTo>
                <a:cubicBezTo>
                  <a:pt x="381113" y="198063"/>
                  <a:pt x="381113" y="198433"/>
                  <a:pt x="381187" y="198802"/>
                </a:cubicBezTo>
                <a:lnTo>
                  <a:pt x="381113" y="222725"/>
                </a:lnTo>
                <a:cubicBezTo>
                  <a:pt x="381113" y="223168"/>
                  <a:pt x="381113" y="223537"/>
                  <a:pt x="381187" y="223906"/>
                </a:cubicBezTo>
                <a:lnTo>
                  <a:pt x="381113" y="247830"/>
                </a:lnTo>
                <a:cubicBezTo>
                  <a:pt x="381113" y="248273"/>
                  <a:pt x="381113" y="248642"/>
                  <a:pt x="381187" y="249011"/>
                </a:cubicBezTo>
                <a:lnTo>
                  <a:pt x="381113" y="273082"/>
                </a:lnTo>
                <a:cubicBezTo>
                  <a:pt x="381113" y="273525"/>
                  <a:pt x="381113" y="273894"/>
                  <a:pt x="381187" y="274263"/>
                </a:cubicBezTo>
                <a:lnTo>
                  <a:pt x="381113" y="298039"/>
                </a:lnTo>
                <a:cubicBezTo>
                  <a:pt x="380375" y="298334"/>
                  <a:pt x="379711" y="298555"/>
                  <a:pt x="379046" y="298851"/>
                </a:cubicBezTo>
                <a:cubicBezTo>
                  <a:pt x="379120" y="298408"/>
                  <a:pt x="379120" y="298039"/>
                  <a:pt x="379120" y="297596"/>
                </a:cubicBezTo>
                <a:lnTo>
                  <a:pt x="379194" y="272712"/>
                </a:lnTo>
                <a:lnTo>
                  <a:pt x="379194" y="272639"/>
                </a:lnTo>
                <a:cubicBezTo>
                  <a:pt x="379194" y="272343"/>
                  <a:pt x="379194" y="271974"/>
                  <a:pt x="379120" y="271679"/>
                </a:cubicBezTo>
                <a:lnTo>
                  <a:pt x="379194" y="247608"/>
                </a:lnTo>
                <a:lnTo>
                  <a:pt x="379194" y="247534"/>
                </a:lnTo>
                <a:cubicBezTo>
                  <a:pt x="379194" y="247239"/>
                  <a:pt x="379194" y="246869"/>
                  <a:pt x="379120" y="246574"/>
                </a:cubicBezTo>
                <a:lnTo>
                  <a:pt x="379194" y="222503"/>
                </a:lnTo>
                <a:lnTo>
                  <a:pt x="379194" y="222430"/>
                </a:lnTo>
                <a:cubicBezTo>
                  <a:pt x="379194" y="222134"/>
                  <a:pt x="379194" y="221765"/>
                  <a:pt x="379120" y="221470"/>
                </a:cubicBezTo>
                <a:lnTo>
                  <a:pt x="379194" y="197546"/>
                </a:lnTo>
                <a:lnTo>
                  <a:pt x="379194" y="197472"/>
                </a:lnTo>
                <a:cubicBezTo>
                  <a:pt x="379194" y="197177"/>
                  <a:pt x="379194" y="196808"/>
                  <a:pt x="379120" y="196513"/>
                </a:cubicBezTo>
                <a:lnTo>
                  <a:pt x="379194" y="172589"/>
                </a:lnTo>
                <a:lnTo>
                  <a:pt x="379194" y="172516"/>
                </a:lnTo>
                <a:cubicBezTo>
                  <a:pt x="379194" y="153908"/>
                  <a:pt x="334079" y="153392"/>
                  <a:pt x="328910" y="153392"/>
                </a:cubicBezTo>
                <a:cubicBezTo>
                  <a:pt x="323742" y="153392"/>
                  <a:pt x="278775" y="153908"/>
                  <a:pt x="278627" y="172442"/>
                </a:cubicBezTo>
                <a:cubicBezTo>
                  <a:pt x="278627" y="172442"/>
                  <a:pt x="278627" y="172442"/>
                  <a:pt x="278627" y="172516"/>
                </a:cubicBezTo>
                <a:lnTo>
                  <a:pt x="278554" y="197472"/>
                </a:lnTo>
                <a:cubicBezTo>
                  <a:pt x="278554" y="197916"/>
                  <a:pt x="278554" y="198285"/>
                  <a:pt x="278627" y="198654"/>
                </a:cubicBezTo>
                <a:lnTo>
                  <a:pt x="278554" y="222430"/>
                </a:lnTo>
                <a:cubicBezTo>
                  <a:pt x="278554" y="222872"/>
                  <a:pt x="278554" y="223242"/>
                  <a:pt x="278627" y="223611"/>
                </a:cubicBezTo>
                <a:lnTo>
                  <a:pt x="278554" y="247386"/>
                </a:lnTo>
                <a:cubicBezTo>
                  <a:pt x="278554" y="247830"/>
                  <a:pt x="278554" y="248199"/>
                  <a:pt x="278627" y="248568"/>
                </a:cubicBezTo>
                <a:lnTo>
                  <a:pt x="278554" y="272417"/>
                </a:lnTo>
                <a:cubicBezTo>
                  <a:pt x="278554" y="274042"/>
                  <a:pt x="278923" y="275592"/>
                  <a:pt x="279587" y="276921"/>
                </a:cubicBezTo>
                <a:cubicBezTo>
                  <a:pt x="279587" y="276995"/>
                  <a:pt x="279661" y="276995"/>
                  <a:pt x="279661" y="277069"/>
                </a:cubicBezTo>
                <a:cubicBezTo>
                  <a:pt x="279661" y="277143"/>
                  <a:pt x="279735" y="277217"/>
                  <a:pt x="279735" y="277291"/>
                </a:cubicBezTo>
                <a:cubicBezTo>
                  <a:pt x="280473" y="278693"/>
                  <a:pt x="281433" y="279949"/>
                  <a:pt x="282688" y="281130"/>
                </a:cubicBezTo>
                <a:cubicBezTo>
                  <a:pt x="280547" y="281130"/>
                  <a:pt x="278332" y="281204"/>
                  <a:pt x="276191" y="281204"/>
                </a:cubicBezTo>
                <a:cubicBezTo>
                  <a:pt x="276412" y="280392"/>
                  <a:pt x="276486" y="279506"/>
                  <a:pt x="276486" y="278619"/>
                </a:cubicBezTo>
                <a:cubicBezTo>
                  <a:pt x="276486" y="278324"/>
                  <a:pt x="276486" y="277955"/>
                  <a:pt x="276412" y="277660"/>
                </a:cubicBezTo>
                <a:lnTo>
                  <a:pt x="276486" y="253810"/>
                </a:lnTo>
                <a:lnTo>
                  <a:pt x="276486" y="253737"/>
                </a:lnTo>
                <a:cubicBezTo>
                  <a:pt x="276486" y="253441"/>
                  <a:pt x="276486" y="253072"/>
                  <a:pt x="276412" y="252776"/>
                </a:cubicBezTo>
                <a:lnTo>
                  <a:pt x="276486" y="228927"/>
                </a:lnTo>
                <a:lnTo>
                  <a:pt x="276486" y="228853"/>
                </a:lnTo>
                <a:cubicBezTo>
                  <a:pt x="276486" y="210320"/>
                  <a:pt x="231519" y="209803"/>
                  <a:pt x="226424" y="209803"/>
                </a:cubicBezTo>
                <a:cubicBezTo>
                  <a:pt x="221330" y="209803"/>
                  <a:pt x="176510" y="210320"/>
                  <a:pt x="176363" y="228779"/>
                </a:cubicBezTo>
                <a:cubicBezTo>
                  <a:pt x="176363" y="228779"/>
                  <a:pt x="176363" y="228779"/>
                  <a:pt x="176363" y="228853"/>
                </a:cubicBezTo>
                <a:lnTo>
                  <a:pt x="176289" y="246869"/>
                </a:lnTo>
                <a:cubicBezTo>
                  <a:pt x="171490" y="244654"/>
                  <a:pt x="166025" y="242808"/>
                  <a:pt x="159676" y="241553"/>
                </a:cubicBezTo>
                <a:cubicBezTo>
                  <a:pt x="146828" y="239043"/>
                  <a:pt x="123495" y="238821"/>
                  <a:pt x="120837" y="238747"/>
                </a:cubicBezTo>
                <a:lnTo>
                  <a:pt x="90711" y="238600"/>
                </a:lnTo>
                <a:cubicBezTo>
                  <a:pt x="89826" y="231290"/>
                  <a:pt x="87315" y="224497"/>
                  <a:pt x="83402" y="218885"/>
                </a:cubicBezTo>
                <a:cubicBezTo>
                  <a:pt x="77495" y="210468"/>
                  <a:pt x="68782" y="205595"/>
                  <a:pt x="59552" y="205447"/>
                </a:cubicBezTo>
                <a:lnTo>
                  <a:pt x="17465" y="204709"/>
                </a:lnTo>
                <a:cubicBezTo>
                  <a:pt x="10155" y="204561"/>
                  <a:pt x="4101" y="210394"/>
                  <a:pt x="3953" y="217778"/>
                </a:cubicBezTo>
                <a:cubicBezTo>
                  <a:pt x="3805" y="225087"/>
                  <a:pt x="9638" y="231142"/>
                  <a:pt x="17022" y="231290"/>
                </a:cubicBezTo>
                <a:lnTo>
                  <a:pt x="59109" y="232028"/>
                </a:lnTo>
                <a:cubicBezTo>
                  <a:pt x="59626" y="232028"/>
                  <a:pt x="60734" y="232767"/>
                  <a:pt x="61694" y="234170"/>
                </a:cubicBezTo>
                <a:cubicBezTo>
                  <a:pt x="63540" y="236828"/>
                  <a:pt x="64573" y="240593"/>
                  <a:pt x="64499" y="244654"/>
                </a:cubicBezTo>
                <a:lnTo>
                  <a:pt x="61989" y="387751"/>
                </a:lnTo>
                <a:cubicBezTo>
                  <a:pt x="61915" y="391812"/>
                  <a:pt x="60734" y="395578"/>
                  <a:pt x="58814" y="398162"/>
                </a:cubicBezTo>
                <a:cubicBezTo>
                  <a:pt x="57633" y="399712"/>
                  <a:pt x="56599" y="400229"/>
                  <a:pt x="56156" y="400229"/>
                </a:cubicBezTo>
                <a:lnTo>
                  <a:pt x="14069" y="399491"/>
                </a:lnTo>
                <a:cubicBezTo>
                  <a:pt x="13995" y="399491"/>
                  <a:pt x="13921" y="399491"/>
                  <a:pt x="13847" y="399491"/>
                </a:cubicBezTo>
                <a:cubicBezTo>
                  <a:pt x="6611" y="399491"/>
                  <a:pt x="704" y="405324"/>
                  <a:pt x="557" y="412560"/>
                </a:cubicBezTo>
                <a:cubicBezTo>
                  <a:pt x="409" y="419870"/>
                  <a:pt x="6242" y="425925"/>
                  <a:pt x="13625" y="426072"/>
                </a:cubicBezTo>
                <a:lnTo>
                  <a:pt x="55713" y="426811"/>
                </a:lnTo>
                <a:cubicBezTo>
                  <a:pt x="55861" y="426811"/>
                  <a:pt x="56008" y="426811"/>
                  <a:pt x="56156" y="426811"/>
                </a:cubicBezTo>
                <a:cubicBezTo>
                  <a:pt x="65238" y="426811"/>
                  <a:pt x="73951" y="422233"/>
                  <a:pt x="80005" y="414185"/>
                </a:cubicBezTo>
                <a:cubicBezTo>
                  <a:pt x="84657" y="408056"/>
                  <a:pt x="87537" y="400303"/>
                  <a:pt x="88349" y="392033"/>
                </a:cubicBezTo>
                <a:lnTo>
                  <a:pt x="94256" y="392624"/>
                </a:lnTo>
                <a:cubicBezTo>
                  <a:pt x="94403" y="392624"/>
                  <a:pt x="94551" y="392624"/>
                  <a:pt x="94699" y="392624"/>
                </a:cubicBezTo>
                <a:cubicBezTo>
                  <a:pt x="131322" y="394766"/>
                  <a:pt x="161079" y="409533"/>
                  <a:pt x="187438" y="422602"/>
                </a:cubicBezTo>
                <a:cubicBezTo>
                  <a:pt x="210549" y="434047"/>
                  <a:pt x="231002" y="444237"/>
                  <a:pt x="251972" y="444237"/>
                </a:cubicBezTo>
                <a:cubicBezTo>
                  <a:pt x="256033" y="444237"/>
                  <a:pt x="260020" y="443867"/>
                  <a:pt x="264155" y="443055"/>
                </a:cubicBezTo>
                <a:cubicBezTo>
                  <a:pt x="268143" y="442243"/>
                  <a:pt x="277520" y="440397"/>
                  <a:pt x="384141" y="391738"/>
                </a:cubicBezTo>
                <a:cubicBezTo>
                  <a:pt x="433316" y="369292"/>
                  <a:pt x="480941" y="347067"/>
                  <a:pt x="486553" y="344408"/>
                </a:cubicBezTo>
                <a:cubicBezTo>
                  <a:pt x="496152" y="340864"/>
                  <a:pt x="503831" y="333776"/>
                  <a:pt x="508261" y="324546"/>
                </a:cubicBezTo>
                <a:cubicBezTo>
                  <a:pt x="512618" y="315465"/>
                  <a:pt x="513208" y="304758"/>
                  <a:pt x="509738" y="294864"/>
                </a:cubicBezTo>
                <a:moveTo>
                  <a:pt x="395290" y="136778"/>
                </a:moveTo>
                <a:cubicBezTo>
                  <a:pt x="395438" y="136852"/>
                  <a:pt x="395512" y="136852"/>
                  <a:pt x="395659" y="136926"/>
                </a:cubicBezTo>
                <a:cubicBezTo>
                  <a:pt x="395955" y="137000"/>
                  <a:pt x="396250" y="137147"/>
                  <a:pt x="396545" y="137221"/>
                </a:cubicBezTo>
                <a:cubicBezTo>
                  <a:pt x="396619" y="137221"/>
                  <a:pt x="396693" y="137295"/>
                  <a:pt x="396767" y="137295"/>
                </a:cubicBezTo>
                <a:cubicBezTo>
                  <a:pt x="397136" y="137443"/>
                  <a:pt x="397505" y="137517"/>
                  <a:pt x="397874" y="137664"/>
                </a:cubicBezTo>
                <a:cubicBezTo>
                  <a:pt x="398022" y="137664"/>
                  <a:pt x="398096" y="137738"/>
                  <a:pt x="398243" y="137738"/>
                </a:cubicBezTo>
                <a:cubicBezTo>
                  <a:pt x="398465" y="137812"/>
                  <a:pt x="398760" y="137886"/>
                  <a:pt x="398982" y="137960"/>
                </a:cubicBezTo>
                <a:cubicBezTo>
                  <a:pt x="399130" y="138033"/>
                  <a:pt x="399277" y="138033"/>
                  <a:pt x="399425" y="138107"/>
                </a:cubicBezTo>
                <a:cubicBezTo>
                  <a:pt x="399647" y="138181"/>
                  <a:pt x="399942" y="138255"/>
                  <a:pt x="400163" y="138329"/>
                </a:cubicBezTo>
                <a:cubicBezTo>
                  <a:pt x="400311" y="138403"/>
                  <a:pt x="400459" y="138403"/>
                  <a:pt x="400606" y="138477"/>
                </a:cubicBezTo>
                <a:cubicBezTo>
                  <a:pt x="400902" y="138550"/>
                  <a:pt x="401123" y="138624"/>
                  <a:pt x="401419" y="138698"/>
                </a:cubicBezTo>
                <a:cubicBezTo>
                  <a:pt x="401493" y="138698"/>
                  <a:pt x="401640" y="138772"/>
                  <a:pt x="401714" y="138772"/>
                </a:cubicBezTo>
                <a:cubicBezTo>
                  <a:pt x="402083" y="138846"/>
                  <a:pt x="402452" y="138920"/>
                  <a:pt x="402822" y="139067"/>
                </a:cubicBezTo>
                <a:cubicBezTo>
                  <a:pt x="402969" y="139067"/>
                  <a:pt x="403043" y="139141"/>
                  <a:pt x="403191" y="139141"/>
                </a:cubicBezTo>
                <a:cubicBezTo>
                  <a:pt x="403486" y="139215"/>
                  <a:pt x="403708" y="139289"/>
                  <a:pt x="404003" y="139289"/>
                </a:cubicBezTo>
                <a:cubicBezTo>
                  <a:pt x="404150" y="139289"/>
                  <a:pt x="404298" y="139363"/>
                  <a:pt x="404446" y="139363"/>
                </a:cubicBezTo>
                <a:cubicBezTo>
                  <a:pt x="404667" y="139436"/>
                  <a:pt x="404963" y="139436"/>
                  <a:pt x="405184" y="139510"/>
                </a:cubicBezTo>
                <a:cubicBezTo>
                  <a:pt x="405332" y="139510"/>
                  <a:pt x="405480" y="139584"/>
                  <a:pt x="405627" y="139584"/>
                </a:cubicBezTo>
                <a:cubicBezTo>
                  <a:pt x="405923" y="139658"/>
                  <a:pt x="406144" y="139658"/>
                  <a:pt x="406439" y="139732"/>
                </a:cubicBezTo>
                <a:cubicBezTo>
                  <a:pt x="406587" y="139732"/>
                  <a:pt x="406661" y="139806"/>
                  <a:pt x="406809" y="139806"/>
                </a:cubicBezTo>
                <a:cubicBezTo>
                  <a:pt x="407178" y="139879"/>
                  <a:pt x="407547" y="139953"/>
                  <a:pt x="407916" y="140027"/>
                </a:cubicBezTo>
                <a:cubicBezTo>
                  <a:pt x="407990" y="140027"/>
                  <a:pt x="408064" y="140027"/>
                  <a:pt x="408211" y="140101"/>
                </a:cubicBezTo>
                <a:cubicBezTo>
                  <a:pt x="408507" y="140175"/>
                  <a:pt x="408802" y="140175"/>
                  <a:pt x="409098" y="140249"/>
                </a:cubicBezTo>
                <a:cubicBezTo>
                  <a:pt x="409245" y="140249"/>
                  <a:pt x="409393" y="140322"/>
                  <a:pt x="409541" y="140322"/>
                </a:cubicBezTo>
                <a:cubicBezTo>
                  <a:pt x="409762" y="140396"/>
                  <a:pt x="410057" y="140396"/>
                  <a:pt x="410279" y="140470"/>
                </a:cubicBezTo>
                <a:cubicBezTo>
                  <a:pt x="410427" y="140470"/>
                  <a:pt x="410574" y="140544"/>
                  <a:pt x="410722" y="140544"/>
                </a:cubicBezTo>
                <a:cubicBezTo>
                  <a:pt x="410944" y="140544"/>
                  <a:pt x="411239" y="140618"/>
                  <a:pt x="411461" y="140618"/>
                </a:cubicBezTo>
                <a:cubicBezTo>
                  <a:pt x="411608" y="140618"/>
                  <a:pt x="411756" y="140692"/>
                  <a:pt x="411830" y="140692"/>
                </a:cubicBezTo>
                <a:cubicBezTo>
                  <a:pt x="412199" y="140766"/>
                  <a:pt x="412494" y="140766"/>
                  <a:pt x="412863" y="140839"/>
                </a:cubicBezTo>
                <a:cubicBezTo>
                  <a:pt x="412937" y="140839"/>
                  <a:pt x="412937" y="140839"/>
                  <a:pt x="413011" y="140839"/>
                </a:cubicBezTo>
                <a:cubicBezTo>
                  <a:pt x="413380" y="140913"/>
                  <a:pt x="413676" y="140913"/>
                  <a:pt x="414045" y="140987"/>
                </a:cubicBezTo>
                <a:cubicBezTo>
                  <a:pt x="414192" y="140987"/>
                  <a:pt x="414266" y="140987"/>
                  <a:pt x="414414" y="141061"/>
                </a:cubicBezTo>
                <a:cubicBezTo>
                  <a:pt x="414635" y="141061"/>
                  <a:pt x="414931" y="141135"/>
                  <a:pt x="415152" y="141135"/>
                </a:cubicBezTo>
                <a:cubicBezTo>
                  <a:pt x="415300" y="141135"/>
                  <a:pt x="415448" y="141135"/>
                  <a:pt x="415522" y="141209"/>
                </a:cubicBezTo>
                <a:cubicBezTo>
                  <a:pt x="415743" y="141209"/>
                  <a:pt x="415964" y="141282"/>
                  <a:pt x="416186" y="141282"/>
                </a:cubicBezTo>
                <a:cubicBezTo>
                  <a:pt x="416334" y="141282"/>
                  <a:pt x="416407" y="141282"/>
                  <a:pt x="416555" y="141356"/>
                </a:cubicBezTo>
                <a:cubicBezTo>
                  <a:pt x="416851" y="141356"/>
                  <a:pt x="417146" y="141430"/>
                  <a:pt x="417368" y="141430"/>
                </a:cubicBezTo>
                <a:cubicBezTo>
                  <a:pt x="417441" y="141430"/>
                  <a:pt x="417515" y="141430"/>
                  <a:pt x="417515" y="141430"/>
                </a:cubicBezTo>
                <a:cubicBezTo>
                  <a:pt x="417884" y="141430"/>
                  <a:pt x="418180" y="141504"/>
                  <a:pt x="418475" y="141504"/>
                </a:cubicBezTo>
                <a:cubicBezTo>
                  <a:pt x="418549" y="141504"/>
                  <a:pt x="418697" y="141504"/>
                  <a:pt x="418770" y="141504"/>
                </a:cubicBezTo>
                <a:cubicBezTo>
                  <a:pt x="418992" y="141504"/>
                  <a:pt x="419214" y="141578"/>
                  <a:pt x="419435" y="141578"/>
                </a:cubicBezTo>
                <a:cubicBezTo>
                  <a:pt x="419583" y="141578"/>
                  <a:pt x="419656" y="141578"/>
                  <a:pt x="419804" y="141578"/>
                </a:cubicBezTo>
                <a:cubicBezTo>
                  <a:pt x="420025" y="141578"/>
                  <a:pt x="420247" y="141578"/>
                  <a:pt x="420469" y="141652"/>
                </a:cubicBezTo>
                <a:cubicBezTo>
                  <a:pt x="420542" y="141652"/>
                  <a:pt x="420690" y="141652"/>
                  <a:pt x="420764" y="141652"/>
                </a:cubicBezTo>
                <a:cubicBezTo>
                  <a:pt x="420986" y="141652"/>
                  <a:pt x="421207" y="141652"/>
                  <a:pt x="421502" y="141725"/>
                </a:cubicBezTo>
                <a:cubicBezTo>
                  <a:pt x="421576" y="141725"/>
                  <a:pt x="421650" y="141725"/>
                  <a:pt x="421724" y="141725"/>
                </a:cubicBezTo>
                <a:cubicBezTo>
                  <a:pt x="422019" y="141725"/>
                  <a:pt x="422314" y="141799"/>
                  <a:pt x="422610" y="141799"/>
                </a:cubicBezTo>
                <a:cubicBezTo>
                  <a:pt x="422684" y="141799"/>
                  <a:pt x="422758" y="141799"/>
                  <a:pt x="422831" y="141799"/>
                </a:cubicBezTo>
                <a:cubicBezTo>
                  <a:pt x="423053" y="141799"/>
                  <a:pt x="423275" y="141799"/>
                  <a:pt x="423496" y="141799"/>
                </a:cubicBezTo>
                <a:cubicBezTo>
                  <a:pt x="423570" y="141799"/>
                  <a:pt x="423644" y="141799"/>
                  <a:pt x="423791" y="141799"/>
                </a:cubicBezTo>
                <a:cubicBezTo>
                  <a:pt x="423939" y="141799"/>
                  <a:pt x="424160" y="141799"/>
                  <a:pt x="424308" y="141799"/>
                </a:cubicBezTo>
                <a:cubicBezTo>
                  <a:pt x="424382" y="141799"/>
                  <a:pt x="424456" y="141799"/>
                  <a:pt x="424530" y="141799"/>
                </a:cubicBezTo>
                <a:cubicBezTo>
                  <a:pt x="424751" y="141799"/>
                  <a:pt x="424899" y="141799"/>
                  <a:pt x="425120" y="141799"/>
                </a:cubicBezTo>
                <a:cubicBezTo>
                  <a:pt x="425194" y="141799"/>
                  <a:pt x="425194" y="141799"/>
                  <a:pt x="425268" y="141799"/>
                </a:cubicBezTo>
                <a:cubicBezTo>
                  <a:pt x="425490" y="141799"/>
                  <a:pt x="425711" y="141799"/>
                  <a:pt x="425932" y="141799"/>
                </a:cubicBezTo>
                <a:cubicBezTo>
                  <a:pt x="425932" y="141799"/>
                  <a:pt x="425932" y="141799"/>
                  <a:pt x="426006" y="141799"/>
                </a:cubicBezTo>
                <a:cubicBezTo>
                  <a:pt x="426228" y="141799"/>
                  <a:pt x="426376" y="141799"/>
                  <a:pt x="426597" y="141799"/>
                </a:cubicBezTo>
                <a:cubicBezTo>
                  <a:pt x="426671" y="141799"/>
                  <a:pt x="426671" y="141799"/>
                  <a:pt x="426745" y="141799"/>
                </a:cubicBezTo>
                <a:cubicBezTo>
                  <a:pt x="426893" y="141799"/>
                  <a:pt x="427040" y="141799"/>
                  <a:pt x="427188" y="141799"/>
                </a:cubicBezTo>
                <a:cubicBezTo>
                  <a:pt x="427262" y="141799"/>
                  <a:pt x="427262" y="141799"/>
                  <a:pt x="427336" y="141799"/>
                </a:cubicBezTo>
                <a:cubicBezTo>
                  <a:pt x="427483" y="141799"/>
                  <a:pt x="427631" y="141799"/>
                  <a:pt x="427705" y="141799"/>
                </a:cubicBezTo>
                <a:cubicBezTo>
                  <a:pt x="427778" y="141799"/>
                  <a:pt x="427778" y="141799"/>
                  <a:pt x="427852" y="141799"/>
                </a:cubicBezTo>
                <a:cubicBezTo>
                  <a:pt x="428000" y="141799"/>
                  <a:pt x="428148" y="141799"/>
                  <a:pt x="428295" y="141799"/>
                </a:cubicBezTo>
                <a:cubicBezTo>
                  <a:pt x="430510" y="141873"/>
                  <a:pt x="432726" y="141873"/>
                  <a:pt x="434941" y="141799"/>
                </a:cubicBezTo>
                <a:cubicBezTo>
                  <a:pt x="435089" y="141799"/>
                  <a:pt x="435236" y="141799"/>
                  <a:pt x="435384" y="141799"/>
                </a:cubicBezTo>
                <a:cubicBezTo>
                  <a:pt x="435458" y="141799"/>
                  <a:pt x="435531" y="141799"/>
                  <a:pt x="435531" y="141799"/>
                </a:cubicBezTo>
                <a:cubicBezTo>
                  <a:pt x="435605" y="141799"/>
                  <a:pt x="435753" y="141799"/>
                  <a:pt x="435900" y="141799"/>
                </a:cubicBezTo>
                <a:cubicBezTo>
                  <a:pt x="435974" y="141799"/>
                  <a:pt x="436048" y="141799"/>
                  <a:pt x="436122" y="141799"/>
                </a:cubicBezTo>
                <a:cubicBezTo>
                  <a:pt x="436270" y="141799"/>
                  <a:pt x="436344" y="141799"/>
                  <a:pt x="436491" y="141799"/>
                </a:cubicBezTo>
                <a:cubicBezTo>
                  <a:pt x="436565" y="141799"/>
                  <a:pt x="436639" y="141799"/>
                  <a:pt x="436713" y="141799"/>
                </a:cubicBezTo>
                <a:cubicBezTo>
                  <a:pt x="436861" y="141799"/>
                  <a:pt x="437008" y="141799"/>
                  <a:pt x="437156" y="141799"/>
                </a:cubicBezTo>
                <a:cubicBezTo>
                  <a:pt x="437230" y="141799"/>
                  <a:pt x="437230" y="141799"/>
                  <a:pt x="437304" y="141799"/>
                </a:cubicBezTo>
                <a:cubicBezTo>
                  <a:pt x="437525" y="141799"/>
                  <a:pt x="437746" y="141799"/>
                  <a:pt x="437968" y="141799"/>
                </a:cubicBezTo>
                <a:cubicBezTo>
                  <a:pt x="438042" y="141799"/>
                  <a:pt x="438116" y="141799"/>
                  <a:pt x="438189" y="141799"/>
                </a:cubicBezTo>
                <a:cubicBezTo>
                  <a:pt x="438337" y="141799"/>
                  <a:pt x="438559" y="141799"/>
                  <a:pt x="438706" y="141799"/>
                </a:cubicBezTo>
                <a:cubicBezTo>
                  <a:pt x="438780" y="141799"/>
                  <a:pt x="438854" y="141799"/>
                  <a:pt x="439002" y="141799"/>
                </a:cubicBezTo>
                <a:cubicBezTo>
                  <a:pt x="439150" y="141799"/>
                  <a:pt x="439297" y="141799"/>
                  <a:pt x="439519" y="141799"/>
                </a:cubicBezTo>
                <a:cubicBezTo>
                  <a:pt x="439592" y="141799"/>
                  <a:pt x="439740" y="141799"/>
                  <a:pt x="439814" y="141799"/>
                </a:cubicBezTo>
                <a:cubicBezTo>
                  <a:pt x="440035" y="141799"/>
                  <a:pt x="440183" y="141799"/>
                  <a:pt x="440405" y="141799"/>
                </a:cubicBezTo>
                <a:cubicBezTo>
                  <a:pt x="440478" y="141799"/>
                  <a:pt x="440552" y="141799"/>
                  <a:pt x="440626" y="141799"/>
                </a:cubicBezTo>
                <a:cubicBezTo>
                  <a:pt x="440922" y="141799"/>
                  <a:pt x="441217" y="141799"/>
                  <a:pt x="441512" y="141725"/>
                </a:cubicBezTo>
                <a:cubicBezTo>
                  <a:pt x="441586" y="141725"/>
                  <a:pt x="441660" y="141725"/>
                  <a:pt x="441734" y="141725"/>
                </a:cubicBezTo>
                <a:cubicBezTo>
                  <a:pt x="441955" y="141725"/>
                  <a:pt x="442177" y="141725"/>
                  <a:pt x="442398" y="141652"/>
                </a:cubicBezTo>
                <a:cubicBezTo>
                  <a:pt x="442472" y="141652"/>
                  <a:pt x="442620" y="141652"/>
                  <a:pt x="442694" y="141652"/>
                </a:cubicBezTo>
                <a:cubicBezTo>
                  <a:pt x="442915" y="141652"/>
                  <a:pt x="443137" y="141652"/>
                  <a:pt x="443358" y="141578"/>
                </a:cubicBezTo>
                <a:cubicBezTo>
                  <a:pt x="443506" y="141578"/>
                  <a:pt x="443580" y="141578"/>
                  <a:pt x="443727" y="141578"/>
                </a:cubicBezTo>
                <a:cubicBezTo>
                  <a:pt x="443949" y="141578"/>
                  <a:pt x="444170" y="141578"/>
                  <a:pt x="444392" y="141504"/>
                </a:cubicBezTo>
                <a:cubicBezTo>
                  <a:pt x="444466" y="141504"/>
                  <a:pt x="444613" y="141504"/>
                  <a:pt x="444687" y="141504"/>
                </a:cubicBezTo>
                <a:cubicBezTo>
                  <a:pt x="444983" y="141504"/>
                  <a:pt x="445352" y="141430"/>
                  <a:pt x="445721" y="141430"/>
                </a:cubicBezTo>
                <a:cubicBezTo>
                  <a:pt x="445795" y="141430"/>
                  <a:pt x="445795" y="141430"/>
                  <a:pt x="445868" y="141430"/>
                </a:cubicBezTo>
                <a:cubicBezTo>
                  <a:pt x="446164" y="141430"/>
                  <a:pt x="446459" y="141356"/>
                  <a:pt x="446755" y="141356"/>
                </a:cubicBezTo>
                <a:cubicBezTo>
                  <a:pt x="446902" y="141356"/>
                  <a:pt x="446976" y="141356"/>
                  <a:pt x="447124" y="141282"/>
                </a:cubicBezTo>
                <a:cubicBezTo>
                  <a:pt x="447345" y="141282"/>
                  <a:pt x="447567" y="141209"/>
                  <a:pt x="447788" y="141209"/>
                </a:cubicBezTo>
                <a:cubicBezTo>
                  <a:pt x="447936" y="141209"/>
                  <a:pt x="448084" y="141209"/>
                  <a:pt x="448157" y="141135"/>
                </a:cubicBezTo>
                <a:cubicBezTo>
                  <a:pt x="448379" y="141135"/>
                  <a:pt x="448601" y="141061"/>
                  <a:pt x="448896" y="141061"/>
                </a:cubicBezTo>
                <a:cubicBezTo>
                  <a:pt x="449044" y="141061"/>
                  <a:pt x="449118" y="141061"/>
                  <a:pt x="449265" y="140987"/>
                </a:cubicBezTo>
                <a:cubicBezTo>
                  <a:pt x="449560" y="140987"/>
                  <a:pt x="449856" y="140913"/>
                  <a:pt x="450225" y="140839"/>
                </a:cubicBezTo>
                <a:cubicBezTo>
                  <a:pt x="450299" y="140839"/>
                  <a:pt x="450373" y="140839"/>
                  <a:pt x="450373" y="140839"/>
                </a:cubicBezTo>
                <a:cubicBezTo>
                  <a:pt x="450742" y="140766"/>
                  <a:pt x="451111" y="140766"/>
                  <a:pt x="451480" y="140692"/>
                </a:cubicBezTo>
                <a:cubicBezTo>
                  <a:pt x="451628" y="140692"/>
                  <a:pt x="451702" y="140692"/>
                  <a:pt x="451849" y="140618"/>
                </a:cubicBezTo>
                <a:cubicBezTo>
                  <a:pt x="452145" y="140544"/>
                  <a:pt x="452366" y="140544"/>
                  <a:pt x="452662" y="140470"/>
                </a:cubicBezTo>
                <a:cubicBezTo>
                  <a:pt x="452809" y="140470"/>
                  <a:pt x="452957" y="140396"/>
                  <a:pt x="453031" y="140396"/>
                </a:cubicBezTo>
                <a:cubicBezTo>
                  <a:pt x="453252" y="140322"/>
                  <a:pt x="453548" y="140322"/>
                  <a:pt x="453769" y="140249"/>
                </a:cubicBezTo>
                <a:cubicBezTo>
                  <a:pt x="453917" y="140249"/>
                  <a:pt x="454064" y="140175"/>
                  <a:pt x="454138" y="140175"/>
                </a:cubicBezTo>
                <a:cubicBezTo>
                  <a:pt x="454434" y="140101"/>
                  <a:pt x="454729" y="140101"/>
                  <a:pt x="455025" y="140027"/>
                </a:cubicBezTo>
                <a:cubicBezTo>
                  <a:pt x="455098" y="140027"/>
                  <a:pt x="455246" y="140027"/>
                  <a:pt x="455320" y="139953"/>
                </a:cubicBezTo>
                <a:cubicBezTo>
                  <a:pt x="455689" y="139879"/>
                  <a:pt x="456058" y="139806"/>
                  <a:pt x="456427" y="139732"/>
                </a:cubicBezTo>
                <a:cubicBezTo>
                  <a:pt x="456501" y="139732"/>
                  <a:pt x="456649" y="139658"/>
                  <a:pt x="456723" y="139658"/>
                </a:cubicBezTo>
                <a:cubicBezTo>
                  <a:pt x="457018" y="139584"/>
                  <a:pt x="457313" y="139584"/>
                  <a:pt x="457535" y="139510"/>
                </a:cubicBezTo>
                <a:cubicBezTo>
                  <a:pt x="457682" y="139510"/>
                  <a:pt x="457830" y="139436"/>
                  <a:pt x="457978" y="139436"/>
                </a:cubicBezTo>
                <a:cubicBezTo>
                  <a:pt x="458199" y="139363"/>
                  <a:pt x="458495" y="139363"/>
                  <a:pt x="458716" y="139289"/>
                </a:cubicBezTo>
                <a:cubicBezTo>
                  <a:pt x="458864" y="139289"/>
                  <a:pt x="459012" y="139215"/>
                  <a:pt x="459159" y="139215"/>
                </a:cubicBezTo>
                <a:cubicBezTo>
                  <a:pt x="459455" y="139141"/>
                  <a:pt x="459676" y="139067"/>
                  <a:pt x="459971" y="139067"/>
                </a:cubicBezTo>
                <a:cubicBezTo>
                  <a:pt x="460119" y="139067"/>
                  <a:pt x="460193" y="138993"/>
                  <a:pt x="460341" y="138993"/>
                </a:cubicBezTo>
                <a:cubicBezTo>
                  <a:pt x="460710" y="138920"/>
                  <a:pt x="461079" y="138846"/>
                  <a:pt x="461448" y="138698"/>
                </a:cubicBezTo>
                <a:cubicBezTo>
                  <a:pt x="461522" y="138698"/>
                  <a:pt x="461596" y="138698"/>
                  <a:pt x="461670" y="138624"/>
                </a:cubicBezTo>
                <a:cubicBezTo>
                  <a:pt x="461965" y="138550"/>
                  <a:pt x="462260" y="138477"/>
                  <a:pt x="462556" y="138403"/>
                </a:cubicBezTo>
                <a:cubicBezTo>
                  <a:pt x="462704" y="138403"/>
                  <a:pt x="462851" y="138329"/>
                  <a:pt x="462925" y="138329"/>
                </a:cubicBezTo>
                <a:cubicBezTo>
                  <a:pt x="463147" y="138255"/>
                  <a:pt x="463442" y="138181"/>
                  <a:pt x="463663" y="138107"/>
                </a:cubicBezTo>
                <a:cubicBezTo>
                  <a:pt x="463811" y="138033"/>
                  <a:pt x="463959" y="138033"/>
                  <a:pt x="464106" y="137960"/>
                </a:cubicBezTo>
                <a:cubicBezTo>
                  <a:pt x="464328" y="137886"/>
                  <a:pt x="464623" y="137812"/>
                  <a:pt x="464845" y="137738"/>
                </a:cubicBezTo>
                <a:cubicBezTo>
                  <a:pt x="464993" y="137738"/>
                  <a:pt x="465066" y="137664"/>
                  <a:pt x="465214" y="137664"/>
                </a:cubicBezTo>
                <a:cubicBezTo>
                  <a:pt x="465583" y="137591"/>
                  <a:pt x="465952" y="137443"/>
                  <a:pt x="466248" y="137369"/>
                </a:cubicBezTo>
                <a:cubicBezTo>
                  <a:pt x="466248" y="137369"/>
                  <a:pt x="466248" y="137369"/>
                  <a:pt x="466322" y="137369"/>
                </a:cubicBezTo>
                <a:cubicBezTo>
                  <a:pt x="466691" y="137221"/>
                  <a:pt x="467060" y="137147"/>
                  <a:pt x="467429" y="137000"/>
                </a:cubicBezTo>
                <a:cubicBezTo>
                  <a:pt x="467577" y="136926"/>
                  <a:pt x="467650" y="136926"/>
                  <a:pt x="467798" y="136852"/>
                </a:cubicBezTo>
                <a:cubicBezTo>
                  <a:pt x="468020" y="136778"/>
                  <a:pt x="468315" y="136705"/>
                  <a:pt x="468537" y="136557"/>
                </a:cubicBezTo>
                <a:cubicBezTo>
                  <a:pt x="468611" y="136557"/>
                  <a:pt x="468684" y="136483"/>
                  <a:pt x="468758" y="136483"/>
                </a:cubicBezTo>
                <a:lnTo>
                  <a:pt x="468758" y="146673"/>
                </a:lnTo>
                <a:cubicBezTo>
                  <a:pt x="465952" y="149183"/>
                  <a:pt x="452883" y="153539"/>
                  <a:pt x="431618" y="153539"/>
                </a:cubicBezTo>
                <a:cubicBezTo>
                  <a:pt x="413897" y="153539"/>
                  <a:pt x="401862" y="150512"/>
                  <a:pt x="396693" y="148075"/>
                </a:cubicBezTo>
                <a:cubicBezTo>
                  <a:pt x="395659" y="147559"/>
                  <a:pt x="394921" y="147115"/>
                  <a:pt x="394478" y="146673"/>
                </a:cubicBezTo>
                <a:lnTo>
                  <a:pt x="394478" y="136483"/>
                </a:lnTo>
                <a:cubicBezTo>
                  <a:pt x="394552" y="136483"/>
                  <a:pt x="394626" y="136557"/>
                  <a:pt x="394699" y="136557"/>
                </a:cubicBezTo>
                <a:cubicBezTo>
                  <a:pt x="394847" y="136631"/>
                  <a:pt x="395069" y="136705"/>
                  <a:pt x="395290" y="136778"/>
                </a:cubicBezTo>
                <a:moveTo>
                  <a:pt x="434867" y="217039"/>
                </a:moveTo>
                <a:cubicBezTo>
                  <a:pt x="439740" y="216965"/>
                  <a:pt x="456501" y="216301"/>
                  <a:pt x="468684" y="211723"/>
                </a:cubicBezTo>
                <a:lnTo>
                  <a:pt x="468684" y="221913"/>
                </a:lnTo>
                <a:cubicBezTo>
                  <a:pt x="465878" y="224423"/>
                  <a:pt x="452809" y="228779"/>
                  <a:pt x="431544" y="228779"/>
                </a:cubicBezTo>
                <a:cubicBezTo>
                  <a:pt x="410353" y="228779"/>
                  <a:pt x="397284" y="224423"/>
                  <a:pt x="394404" y="221913"/>
                </a:cubicBezTo>
                <a:lnTo>
                  <a:pt x="394404" y="211649"/>
                </a:lnTo>
                <a:cubicBezTo>
                  <a:pt x="406513" y="216227"/>
                  <a:pt x="423348" y="216892"/>
                  <a:pt x="428221" y="217039"/>
                </a:cubicBezTo>
                <a:cubicBezTo>
                  <a:pt x="430437" y="217039"/>
                  <a:pt x="432652" y="217039"/>
                  <a:pt x="434867" y="217039"/>
                </a:cubicBezTo>
                <a:moveTo>
                  <a:pt x="434867" y="242218"/>
                </a:moveTo>
                <a:cubicBezTo>
                  <a:pt x="439740" y="242144"/>
                  <a:pt x="456501" y="241479"/>
                  <a:pt x="468684" y="236901"/>
                </a:cubicBezTo>
                <a:lnTo>
                  <a:pt x="468684" y="247091"/>
                </a:lnTo>
                <a:cubicBezTo>
                  <a:pt x="465878" y="249602"/>
                  <a:pt x="452809" y="253958"/>
                  <a:pt x="431544" y="253958"/>
                </a:cubicBezTo>
                <a:cubicBezTo>
                  <a:pt x="410353" y="253958"/>
                  <a:pt x="397284" y="249602"/>
                  <a:pt x="394404" y="247091"/>
                </a:cubicBezTo>
                <a:lnTo>
                  <a:pt x="394404" y="236828"/>
                </a:lnTo>
                <a:cubicBezTo>
                  <a:pt x="406513" y="241406"/>
                  <a:pt x="423348" y="242070"/>
                  <a:pt x="428221" y="242218"/>
                </a:cubicBezTo>
                <a:cubicBezTo>
                  <a:pt x="430437" y="242218"/>
                  <a:pt x="432652" y="242218"/>
                  <a:pt x="434867" y="242218"/>
                </a:cubicBezTo>
                <a:moveTo>
                  <a:pt x="434867" y="267470"/>
                </a:moveTo>
                <a:cubicBezTo>
                  <a:pt x="439740" y="267396"/>
                  <a:pt x="456501" y="266732"/>
                  <a:pt x="468684" y="262154"/>
                </a:cubicBezTo>
                <a:lnTo>
                  <a:pt x="468684" y="267396"/>
                </a:lnTo>
                <a:cubicBezTo>
                  <a:pt x="465214" y="267692"/>
                  <a:pt x="461743" y="268356"/>
                  <a:pt x="458347" y="269538"/>
                </a:cubicBezTo>
                <a:cubicBezTo>
                  <a:pt x="449634" y="272639"/>
                  <a:pt x="440626" y="275888"/>
                  <a:pt x="431618" y="279136"/>
                </a:cubicBezTo>
                <a:cubicBezTo>
                  <a:pt x="431618" y="279136"/>
                  <a:pt x="431544" y="279136"/>
                  <a:pt x="431544" y="279136"/>
                </a:cubicBezTo>
                <a:cubicBezTo>
                  <a:pt x="410353" y="279136"/>
                  <a:pt x="397284" y="274780"/>
                  <a:pt x="394404" y="272270"/>
                </a:cubicBezTo>
                <a:lnTo>
                  <a:pt x="394404" y="262006"/>
                </a:lnTo>
                <a:cubicBezTo>
                  <a:pt x="406513" y="266584"/>
                  <a:pt x="423348" y="267249"/>
                  <a:pt x="428221" y="267396"/>
                </a:cubicBezTo>
                <a:cubicBezTo>
                  <a:pt x="430437" y="267544"/>
                  <a:pt x="432652" y="267544"/>
                  <a:pt x="434867" y="267470"/>
                </a:cubicBezTo>
                <a:moveTo>
                  <a:pt x="394847" y="161587"/>
                </a:moveTo>
                <a:cubicBezTo>
                  <a:pt x="406956" y="166018"/>
                  <a:pt x="423422" y="166683"/>
                  <a:pt x="428221" y="166830"/>
                </a:cubicBezTo>
                <a:cubicBezTo>
                  <a:pt x="430437" y="166904"/>
                  <a:pt x="432652" y="166904"/>
                  <a:pt x="434867" y="166830"/>
                </a:cubicBezTo>
                <a:cubicBezTo>
                  <a:pt x="439740" y="166756"/>
                  <a:pt x="456501" y="166092"/>
                  <a:pt x="468684" y="161514"/>
                </a:cubicBezTo>
                <a:lnTo>
                  <a:pt x="468684" y="171703"/>
                </a:lnTo>
                <a:cubicBezTo>
                  <a:pt x="465878" y="174214"/>
                  <a:pt x="452809" y="178570"/>
                  <a:pt x="431544" y="178570"/>
                </a:cubicBezTo>
                <a:cubicBezTo>
                  <a:pt x="413823" y="178570"/>
                  <a:pt x="401788" y="175543"/>
                  <a:pt x="396619" y="173106"/>
                </a:cubicBezTo>
                <a:cubicBezTo>
                  <a:pt x="395586" y="172589"/>
                  <a:pt x="394847" y="172146"/>
                  <a:pt x="394404" y="171703"/>
                </a:cubicBezTo>
                <a:lnTo>
                  <a:pt x="394404" y="161514"/>
                </a:lnTo>
                <a:cubicBezTo>
                  <a:pt x="394478" y="161514"/>
                  <a:pt x="394478" y="161587"/>
                  <a:pt x="394552" y="161587"/>
                </a:cubicBezTo>
                <a:cubicBezTo>
                  <a:pt x="394699" y="161587"/>
                  <a:pt x="394773" y="161587"/>
                  <a:pt x="394847" y="161587"/>
                </a:cubicBezTo>
                <a:moveTo>
                  <a:pt x="394847" y="186619"/>
                </a:moveTo>
                <a:cubicBezTo>
                  <a:pt x="406956" y="191049"/>
                  <a:pt x="423422" y="191713"/>
                  <a:pt x="428221" y="191861"/>
                </a:cubicBezTo>
                <a:cubicBezTo>
                  <a:pt x="430437" y="191935"/>
                  <a:pt x="432652" y="191935"/>
                  <a:pt x="434867" y="191861"/>
                </a:cubicBezTo>
                <a:cubicBezTo>
                  <a:pt x="439740" y="191787"/>
                  <a:pt x="456501" y="191122"/>
                  <a:pt x="468684" y="186545"/>
                </a:cubicBezTo>
                <a:lnTo>
                  <a:pt x="468684" y="196734"/>
                </a:lnTo>
                <a:cubicBezTo>
                  <a:pt x="465878" y="199244"/>
                  <a:pt x="452809" y="203601"/>
                  <a:pt x="431544" y="203601"/>
                </a:cubicBezTo>
                <a:cubicBezTo>
                  <a:pt x="410353" y="203601"/>
                  <a:pt x="397284" y="199244"/>
                  <a:pt x="394404" y="196734"/>
                </a:cubicBezTo>
                <a:lnTo>
                  <a:pt x="394404" y="186471"/>
                </a:lnTo>
                <a:cubicBezTo>
                  <a:pt x="394478" y="186471"/>
                  <a:pt x="394552" y="186545"/>
                  <a:pt x="394552" y="186545"/>
                </a:cubicBezTo>
                <a:cubicBezTo>
                  <a:pt x="394699" y="186619"/>
                  <a:pt x="394773" y="186619"/>
                  <a:pt x="394847" y="186619"/>
                </a:cubicBezTo>
                <a:moveTo>
                  <a:pt x="467281" y="122675"/>
                </a:moveTo>
                <a:cubicBezTo>
                  <a:pt x="467281" y="122675"/>
                  <a:pt x="467208" y="122675"/>
                  <a:pt x="467208" y="122749"/>
                </a:cubicBezTo>
                <a:cubicBezTo>
                  <a:pt x="466986" y="122897"/>
                  <a:pt x="466691" y="123045"/>
                  <a:pt x="466395" y="123118"/>
                </a:cubicBezTo>
                <a:cubicBezTo>
                  <a:pt x="466395" y="123118"/>
                  <a:pt x="466322" y="123118"/>
                  <a:pt x="466322" y="123118"/>
                </a:cubicBezTo>
                <a:cubicBezTo>
                  <a:pt x="466026" y="123266"/>
                  <a:pt x="465731" y="123414"/>
                  <a:pt x="465435" y="123488"/>
                </a:cubicBezTo>
                <a:cubicBezTo>
                  <a:pt x="465362" y="123488"/>
                  <a:pt x="465362" y="123561"/>
                  <a:pt x="465288" y="123561"/>
                </a:cubicBezTo>
                <a:cubicBezTo>
                  <a:pt x="464993" y="123709"/>
                  <a:pt x="464623" y="123857"/>
                  <a:pt x="464254" y="124004"/>
                </a:cubicBezTo>
                <a:cubicBezTo>
                  <a:pt x="464180" y="124004"/>
                  <a:pt x="464106" y="124078"/>
                  <a:pt x="464032" y="124078"/>
                </a:cubicBezTo>
                <a:cubicBezTo>
                  <a:pt x="463663" y="124226"/>
                  <a:pt x="463294" y="124374"/>
                  <a:pt x="462851" y="124521"/>
                </a:cubicBezTo>
                <a:cubicBezTo>
                  <a:pt x="462777" y="124521"/>
                  <a:pt x="462704" y="124595"/>
                  <a:pt x="462630" y="124595"/>
                </a:cubicBezTo>
                <a:cubicBezTo>
                  <a:pt x="462187" y="124743"/>
                  <a:pt x="461743" y="124891"/>
                  <a:pt x="461301" y="125038"/>
                </a:cubicBezTo>
                <a:cubicBezTo>
                  <a:pt x="461301" y="125038"/>
                  <a:pt x="461301" y="125038"/>
                  <a:pt x="461301" y="125038"/>
                </a:cubicBezTo>
                <a:cubicBezTo>
                  <a:pt x="460784" y="125186"/>
                  <a:pt x="460341" y="125333"/>
                  <a:pt x="459824" y="125481"/>
                </a:cubicBezTo>
                <a:cubicBezTo>
                  <a:pt x="459750" y="125481"/>
                  <a:pt x="459676" y="125555"/>
                  <a:pt x="459602" y="125555"/>
                </a:cubicBezTo>
                <a:cubicBezTo>
                  <a:pt x="459086" y="125703"/>
                  <a:pt x="458569" y="125850"/>
                  <a:pt x="458052" y="125924"/>
                </a:cubicBezTo>
                <a:cubicBezTo>
                  <a:pt x="457978" y="125924"/>
                  <a:pt x="457830" y="125998"/>
                  <a:pt x="457756" y="125998"/>
                </a:cubicBezTo>
                <a:cubicBezTo>
                  <a:pt x="457166" y="126146"/>
                  <a:pt x="456649" y="126220"/>
                  <a:pt x="455984" y="126367"/>
                </a:cubicBezTo>
                <a:cubicBezTo>
                  <a:pt x="455910" y="126367"/>
                  <a:pt x="455836" y="126367"/>
                  <a:pt x="455763" y="126441"/>
                </a:cubicBezTo>
                <a:cubicBezTo>
                  <a:pt x="455172" y="126589"/>
                  <a:pt x="454508" y="126663"/>
                  <a:pt x="453917" y="126810"/>
                </a:cubicBezTo>
                <a:cubicBezTo>
                  <a:pt x="453843" y="126810"/>
                  <a:pt x="453843" y="126810"/>
                  <a:pt x="453769" y="126810"/>
                </a:cubicBezTo>
                <a:cubicBezTo>
                  <a:pt x="453105" y="126958"/>
                  <a:pt x="452440" y="127032"/>
                  <a:pt x="451775" y="127179"/>
                </a:cubicBezTo>
                <a:cubicBezTo>
                  <a:pt x="451628" y="127179"/>
                  <a:pt x="451554" y="127253"/>
                  <a:pt x="451406" y="127253"/>
                </a:cubicBezTo>
                <a:cubicBezTo>
                  <a:pt x="450742" y="127327"/>
                  <a:pt x="450003" y="127475"/>
                  <a:pt x="449265" y="127549"/>
                </a:cubicBezTo>
                <a:cubicBezTo>
                  <a:pt x="449118" y="127549"/>
                  <a:pt x="448970" y="127549"/>
                  <a:pt x="448896" y="127623"/>
                </a:cubicBezTo>
                <a:cubicBezTo>
                  <a:pt x="448157" y="127696"/>
                  <a:pt x="447345" y="127844"/>
                  <a:pt x="446607" y="127918"/>
                </a:cubicBezTo>
                <a:cubicBezTo>
                  <a:pt x="446533" y="127918"/>
                  <a:pt x="446459" y="127918"/>
                  <a:pt x="446459" y="127918"/>
                </a:cubicBezTo>
                <a:cubicBezTo>
                  <a:pt x="445721" y="127992"/>
                  <a:pt x="444909" y="128065"/>
                  <a:pt x="444096" y="128139"/>
                </a:cubicBezTo>
                <a:cubicBezTo>
                  <a:pt x="444023" y="128139"/>
                  <a:pt x="443875" y="128139"/>
                  <a:pt x="443801" y="128139"/>
                </a:cubicBezTo>
                <a:cubicBezTo>
                  <a:pt x="442989" y="128213"/>
                  <a:pt x="442177" y="128287"/>
                  <a:pt x="441291" y="128361"/>
                </a:cubicBezTo>
                <a:cubicBezTo>
                  <a:pt x="441143" y="128361"/>
                  <a:pt x="440995" y="128361"/>
                  <a:pt x="440774" y="128361"/>
                </a:cubicBezTo>
                <a:cubicBezTo>
                  <a:pt x="439888" y="128435"/>
                  <a:pt x="439076" y="128435"/>
                  <a:pt x="438189" y="128509"/>
                </a:cubicBezTo>
                <a:cubicBezTo>
                  <a:pt x="438042" y="128509"/>
                  <a:pt x="437894" y="128509"/>
                  <a:pt x="437746" y="128509"/>
                </a:cubicBezTo>
                <a:cubicBezTo>
                  <a:pt x="436787" y="128582"/>
                  <a:pt x="435827" y="128582"/>
                  <a:pt x="434867" y="128582"/>
                </a:cubicBezTo>
                <a:cubicBezTo>
                  <a:pt x="432873" y="128656"/>
                  <a:pt x="430806" y="128656"/>
                  <a:pt x="428812" y="128582"/>
                </a:cubicBezTo>
                <a:cubicBezTo>
                  <a:pt x="427852" y="128582"/>
                  <a:pt x="426893" y="128509"/>
                  <a:pt x="425932" y="128509"/>
                </a:cubicBezTo>
                <a:cubicBezTo>
                  <a:pt x="425785" y="128509"/>
                  <a:pt x="425637" y="128509"/>
                  <a:pt x="425490" y="128509"/>
                </a:cubicBezTo>
                <a:cubicBezTo>
                  <a:pt x="424603" y="128435"/>
                  <a:pt x="423717" y="128435"/>
                  <a:pt x="422905" y="128361"/>
                </a:cubicBezTo>
                <a:cubicBezTo>
                  <a:pt x="422758" y="128361"/>
                  <a:pt x="422610" y="128361"/>
                  <a:pt x="422388" y="128361"/>
                </a:cubicBezTo>
                <a:cubicBezTo>
                  <a:pt x="421502" y="128287"/>
                  <a:pt x="420690" y="128213"/>
                  <a:pt x="419878" y="128139"/>
                </a:cubicBezTo>
                <a:cubicBezTo>
                  <a:pt x="419804" y="128139"/>
                  <a:pt x="419656" y="128139"/>
                  <a:pt x="419583" y="128139"/>
                </a:cubicBezTo>
                <a:cubicBezTo>
                  <a:pt x="418770" y="128065"/>
                  <a:pt x="417958" y="127992"/>
                  <a:pt x="417220" y="127918"/>
                </a:cubicBezTo>
                <a:cubicBezTo>
                  <a:pt x="417146" y="127918"/>
                  <a:pt x="417072" y="127918"/>
                  <a:pt x="417072" y="127918"/>
                </a:cubicBezTo>
                <a:cubicBezTo>
                  <a:pt x="416260" y="127844"/>
                  <a:pt x="415522" y="127770"/>
                  <a:pt x="414783" y="127623"/>
                </a:cubicBezTo>
                <a:cubicBezTo>
                  <a:pt x="414635" y="127623"/>
                  <a:pt x="414488" y="127623"/>
                  <a:pt x="414414" y="127549"/>
                </a:cubicBezTo>
                <a:cubicBezTo>
                  <a:pt x="413676" y="127475"/>
                  <a:pt x="413011" y="127327"/>
                  <a:pt x="412346" y="127253"/>
                </a:cubicBezTo>
                <a:cubicBezTo>
                  <a:pt x="412199" y="127253"/>
                  <a:pt x="412125" y="127179"/>
                  <a:pt x="411977" y="127179"/>
                </a:cubicBezTo>
                <a:cubicBezTo>
                  <a:pt x="411313" y="127106"/>
                  <a:pt x="410574" y="126958"/>
                  <a:pt x="409984" y="126810"/>
                </a:cubicBezTo>
                <a:cubicBezTo>
                  <a:pt x="409910" y="126810"/>
                  <a:pt x="409910" y="126810"/>
                  <a:pt x="409836" y="126810"/>
                </a:cubicBezTo>
                <a:cubicBezTo>
                  <a:pt x="409172" y="126663"/>
                  <a:pt x="408581" y="126589"/>
                  <a:pt x="407990" y="126441"/>
                </a:cubicBezTo>
                <a:cubicBezTo>
                  <a:pt x="407916" y="126441"/>
                  <a:pt x="407842" y="126441"/>
                  <a:pt x="407769" y="126367"/>
                </a:cubicBezTo>
                <a:cubicBezTo>
                  <a:pt x="407178" y="126220"/>
                  <a:pt x="406587" y="126146"/>
                  <a:pt x="405996" y="125998"/>
                </a:cubicBezTo>
                <a:cubicBezTo>
                  <a:pt x="405923" y="125998"/>
                  <a:pt x="405775" y="125924"/>
                  <a:pt x="405701" y="125924"/>
                </a:cubicBezTo>
                <a:cubicBezTo>
                  <a:pt x="405184" y="125777"/>
                  <a:pt x="404594" y="125629"/>
                  <a:pt x="404150" y="125555"/>
                </a:cubicBezTo>
                <a:cubicBezTo>
                  <a:pt x="404077" y="125555"/>
                  <a:pt x="404003" y="125481"/>
                  <a:pt x="403929" y="125481"/>
                </a:cubicBezTo>
                <a:cubicBezTo>
                  <a:pt x="403412" y="125333"/>
                  <a:pt x="402895" y="125186"/>
                  <a:pt x="402452" y="125038"/>
                </a:cubicBezTo>
                <a:lnTo>
                  <a:pt x="402452" y="125038"/>
                </a:lnTo>
                <a:cubicBezTo>
                  <a:pt x="401935" y="124891"/>
                  <a:pt x="401493" y="124743"/>
                  <a:pt x="401049" y="124595"/>
                </a:cubicBezTo>
                <a:cubicBezTo>
                  <a:pt x="400976" y="124595"/>
                  <a:pt x="400902" y="124521"/>
                  <a:pt x="400828" y="124521"/>
                </a:cubicBezTo>
                <a:cubicBezTo>
                  <a:pt x="400385" y="124374"/>
                  <a:pt x="400016" y="124226"/>
                  <a:pt x="399647" y="124078"/>
                </a:cubicBezTo>
                <a:cubicBezTo>
                  <a:pt x="399573" y="124078"/>
                  <a:pt x="399499" y="124004"/>
                  <a:pt x="399425" y="124004"/>
                </a:cubicBezTo>
                <a:cubicBezTo>
                  <a:pt x="399056" y="123857"/>
                  <a:pt x="398687" y="123709"/>
                  <a:pt x="398391" y="123561"/>
                </a:cubicBezTo>
                <a:cubicBezTo>
                  <a:pt x="398317" y="123561"/>
                  <a:pt x="398317" y="123488"/>
                  <a:pt x="398243" y="123488"/>
                </a:cubicBezTo>
                <a:cubicBezTo>
                  <a:pt x="397948" y="123340"/>
                  <a:pt x="397653" y="123192"/>
                  <a:pt x="397358" y="123118"/>
                </a:cubicBezTo>
                <a:cubicBezTo>
                  <a:pt x="397358" y="123118"/>
                  <a:pt x="397284" y="123118"/>
                  <a:pt x="397284" y="123045"/>
                </a:cubicBezTo>
                <a:cubicBezTo>
                  <a:pt x="396988" y="122897"/>
                  <a:pt x="396767" y="122749"/>
                  <a:pt x="396471" y="122675"/>
                </a:cubicBezTo>
                <a:cubicBezTo>
                  <a:pt x="396471" y="122675"/>
                  <a:pt x="396398" y="122675"/>
                  <a:pt x="396398" y="122602"/>
                </a:cubicBezTo>
                <a:cubicBezTo>
                  <a:pt x="401049" y="120091"/>
                  <a:pt x="413380" y="116695"/>
                  <a:pt x="432061" y="116695"/>
                </a:cubicBezTo>
                <a:cubicBezTo>
                  <a:pt x="450225" y="116768"/>
                  <a:pt x="462630" y="120165"/>
                  <a:pt x="467281" y="122675"/>
                </a:cubicBezTo>
                <a:moveTo>
                  <a:pt x="394404" y="287406"/>
                </a:moveTo>
                <a:cubicBezTo>
                  <a:pt x="397062" y="288440"/>
                  <a:pt x="400016" y="289252"/>
                  <a:pt x="402969" y="289917"/>
                </a:cubicBezTo>
                <a:cubicBezTo>
                  <a:pt x="400016" y="291024"/>
                  <a:pt x="397136" y="292132"/>
                  <a:pt x="394404" y="293166"/>
                </a:cubicBezTo>
                <a:lnTo>
                  <a:pt x="394404" y="287406"/>
                </a:lnTo>
                <a:close/>
                <a:moveTo>
                  <a:pt x="292804" y="186988"/>
                </a:moveTo>
                <a:cubicBezTo>
                  <a:pt x="292952" y="187061"/>
                  <a:pt x="293025" y="187061"/>
                  <a:pt x="293173" y="187135"/>
                </a:cubicBezTo>
                <a:cubicBezTo>
                  <a:pt x="293469" y="187283"/>
                  <a:pt x="293838" y="187357"/>
                  <a:pt x="294133" y="187504"/>
                </a:cubicBezTo>
                <a:cubicBezTo>
                  <a:pt x="294133" y="187504"/>
                  <a:pt x="294207" y="187504"/>
                  <a:pt x="294207" y="187504"/>
                </a:cubicBezTo>
                <a:cubicBezTo>
                  <a:pt x="294576" y="187652"/>
                  <a:pt x="294945" y="187726"/>
                  <a:pt x="295314" y="187874"/>
                </a:cubicBezTo>
                <a:cubicBezTo>
                  <a:pt x="295462" y="187874"/>
                  <a:pt x="295536" y="187947"/>
                  <a:pt x="295684" y="187947"/>
                </a:cubicBezTo>
                <a:cubicBezTo>
                  <a:pt x="295905" y="188021"/>
                  <a:pt x="296201" y="188095"/>
                  <a:pt x="296422" y="188169"/>
                </a:cubicBezTo>
                <a:cubicBezTo>
                  <a:pt x="296570" y="188243"/>
                  <a:pt x="296717" y="188243"/>
                  <a:pt x="296865" y="188317"/>
                </a:cubicBezTo>
                <a:cubicBezTo>
                  <a:pt x="297086" y="188391"/>
                  <a:pt x="297382" y="188464"/>
                  <a:pt x="297603" y="188538"/>
                </a:cubicBezTo>
                <a:cubicBezTo>
                  <a:pt x="297751" y="188538"/>
                  <a:pt x="297899" y="188612"/>
                  <a:pt x="297973" y="188612"/>
                </a:cubicBezTo>
                <a:cubicBezTo>
                  <a:pt x="298268" y="188686"/>
                  <a:pt x="298563" y="188760"/>
                  <a:pt x="298859" y="188834"/>
                </a:cubicBezTo>
                <a:cubicBezTo>
                  <a:pt x="298932" y="188834"/>
                  <a:pt x="299006" y="188907"/>
                  <a:pt x="299154" y="188907"/>
                </a:cubicBezTo>
                <a:cubicBezTo>
                  <a:pt x="299523" y="188981"/>
                  <a:pt x="299893" y="189055"/>
                  <a:pt x="300262" y="189203"/>
                </a:cubicBezTo>
                <a:cubicBezTo>
                  <a:pt x="300409" y="189203"/>
                  <a:pt x="300483" y="189276"/>
                  <a:pt x="300631" y="189276"/>
                </a:cubicBezTo>
                <a:cubicBezTo>
                  <a:pt x="300926" y="189350"/>
                  <a:pt x="301148" y="189424"/>
                  <a:pt x="301443" y="189424"/>
                </a:cubicBezTo>
                <a:cubicBezTo>
                  <a:pt x="301591" y="189424"/>
                  <a:pt x="301738" y="189498"/>
                  <a:pt x="301886" y="189498"/>
                </a:cubicBezTo>
                <a:cubicBezTo>
                  <a:pt x="302108" y="189572"/>
                  <a:pt x="302403" y="189572"/>
                  <a:pt x="302624" y="189646"/>
                </a:cubicBezTo>
                <a:cubicBezTo>
                  <a:pt x="302772" y="189646"/>
                  <a:pt x="302920" y="189720"/>
                  <a:pt x="303067" y="189720"/>
                </a:cubicBezTo>
                <a:cubicBezTo>
                  <a:pt x="303363" y="189793"/>
                  <a:pt x="303584" y="189793"/>
                  <a:pt x="303880" y="189867"/>
                </a:cubicBezTo>
                <a:cubicBezTo>
                  <a:pt x="304027" y="189867"/>
                  <a:pt x="304101" y="189941"/>
                  <a:pt x="304249" y="189941"/>
                </a:cubicBezTo>
                <a:cubicBezTo>
                  <a:pt x="304618" y="190015"/>
                  <a:pt x="304987" y="190089"/>
                  <a:pt x="305356" y="190163"/>
                </a:cubicBezTo>
                <a:cubicBezTo>
                  <a:pt x="305430" y="190163"/>
                  <a:pt x="305578" y="190163"/>
                  <a:pt x="305652" y="190237"/>
                </a:cubicBezTo>
                <a:cubicBezTo>
                  <a:pt x="305947" y="190310"/>
                  <a:pt x="306243" y="190310"/>
                  <a:pt x="306538" y="190384"/>
                </a:cubicBezTo>
                <a:cubicBezTo>
                  <a:pt x="306685" y="190384"/>
                  <a:pt x="306833" y="190458"/>
                  <a:pt x="306981" y="190458"/>
                </a:cubicBezTo>
                <a:cubicBezTo>
                  <a:pt x="307202" y="190532"/>
                  <a:pt x="307424" y="190532"/>
                  <a:pt x="307719" y="190532"/>
                </a:cubicBezTo>
                <a:cubicBezTo>
                  <a:pt x="307867" y="190532"/>
                  <a:pt x="308015" y="190606"/>
                  <a:pt x="308162" y="190606"/>
                </a:cubicBezTo>
                <a:cubicBezTo>
                  <a:pt x="308384" y="190606"/>
                  <a:pt x="308679" y="190680"/>
                  <a:pt x="308900" y="190680"/>
                </a:cubicBezTo>
                <a:cubicBezTo>
                  <a:pt x="309048" y="190680"/>
                  <a:pt x="309196" y="190753"/>
                  <a:pt x="309270" y="190753"/>
                </a:cubicBezTo>
                <a:cubicBezTo>
                  <a:pt x="309639" y="190827"/>
                  <a:pt x="310008" y="190827"/>
                  <a:pt x="310377" y="190901"/>
                </a:cubicBezTo>
                <a:cubicBezTo>
                  <a:pt x="310451" y="190901"/>
                  <a:pt x="310451" y="190901"/>
                  <a:pt x="310525" y="190901"/>
                </a:cubicBezTo>
                <a:cubicBezTo>
                  <a:pt x="310820" y="190975"/>
                  <a:pt x="311116" y="190975"/>
                  <a:pt x="311485" y="191049"/>
                </a:cubicBezTo>
                <a:cubicBezTo>
                  <a:pt x="311633" y="191049"/>
                  <a:pt x="311780" y="191049"/>
                  <a:pt x="311854" y="191122"/>
                </a:cubicBezTo>
                <a:cubicBezTo>
                  <a:pt x="312076" y="191122"/>
                  <a:pt x="312297" y="191196"/>
                  <a:pt x="312519" y="191196"/>
                </a:cubicBezTo>
                <a:cubicBezTo>
                  <a:pt x="312666" y="191196"/>
                  <a:pt x="312814" y="191196"/>
                  <a:pt x="312961" y="191270"/>
                </a:cubicBezTo>
                <a:cubicBezTo>
                  <a:pt x="313183" y="191270"/>
                  <a:pt x="313405" y="191344"/>
                  <a:pt x="313626" y="191344"/>
                </a:cubicBezTo>
                <a:cubicBezTo>
                  <a:pt x="313774" y="191344"/>
                  <a:pt x="313848" y="191344"/>
                  <a:pt x="313995" y="191418"/>
                </a:cubicBezTo>
                <a:cubicBezTo>
                  <a:pt x="314291" y="191418"/>
                  <a:pt x="314512" y="191492"/>
                  <a:pt x="314807" y="191492"/>
                </a:cubicBezTo>
                <a:cubicBezTo>
                  <a:pt x="314881" y="191492"/>
                  <a:pt x="314955" y="191492"/>
                  <a:pt x="315029" y="191492"/>
                </a:cubicBezTo>
                <a:cubicBezTo>
                  <a:pt x="315324" y="191492"/>
                  <a:pt x="315694" y="191565"/>
                  <a:pt x="315989" y="191565"/>
                </a:cubicBezTo>
                <a:cubicBezTo>
                  <a:pt x="316063" y="191565"/>
                  <a:pt x="316211" y="191565"/>
                  <a:pt x="316284" y="191565"/>
                </a:cubicBezTo>
                <a:cubicBezTo>
                  <a:pt x="316506" y="191565"/>
                  <a:pt x="316727" y="191639"/>
                  <a:pt x="316949" y="191639"/>
                </a:cubicBezTo>
                <a:cubicBezTo>
                  <a:pt x="317096" y="191639"/>
                  <a:pt x="317170" y="191639"/>
                  <a:pt x="317318" y="191639"/>
                </a:cubicBezTo>
                <a:cubicBezTo>
                  <a:pt x="317540" y="191639"/>
                  <a:pt x="317761" y="191639"/>
                  <a:pt x="317909" y="191713"/>
                </a:cubicBezTo>
                <a:cubicBezTo>
                  <a:pt x="318057" y="191713"/>
                  <a:pt x="318130" y="191713"/>
                  <a:pt x="318278" y="191713"/>
                </a:cubicBezTo>
                <a:cubicBezTo>
                  <a:pt x="318499" y="191713"/>
                  <a:pt x="318721" y="191713"/>
                  <a:pt x="318942" y="191787"/>
                </a:cubicBezTo>
                <a:cubicBezTo>
                  <a:pt x="319016" y="191787"/>
                  <a:pt x="319090" y="191787"/>
                  <a:pt x="319164" y="191787"/>
                </a:cubicBezTo>
                <a:cubicBezTo>
                  <a:pt x="319459" y="191787"/>
                  <a:pt x="319755" y="191861"/>
                  <a:pt x="320050" y="191861"/>
                </a:cubicBezTo>
                <a:cubicBezTo>
                  <a:pt x="320124" y="191861"/>
                  <a:pt x="320198" y="191861"/>
                  <a:pt x="320272" y="191861"/>
                </a:cubicBezTo>
                <a:cubicBezTo>
                  <a:pt x="320493" y="191861"/>
                  <a:pt x="320714" y="191861"/>
                  <a:pt x="320862" y="191861"/>
                </a:cubicBezTo>
                <a:cubicBezTo>
                  <a:pt x="320936" y="191861"/>
                  <a:pt x="321010" y="191861"/>
                  <a:pt x="321157" y="191861"/>
                </a:cubicBezTo>
                <a:cubicBezTo>
                  <a:pt x="321305" y="191861"/>
                  <a:pt x="321527" y="191861"/>
                  <a:pt x="321674" y="191861"/>
                </a:cubicBezTo>
                <a:cubicBezTo>
                  <a:pt x="321748" y="191861"/>
                  <a:pt x="321822" y="191861"/>
                  <a:pt x="321896" y="191861"/>
                </a:cubicBezTo>
                <a:cubicBezTo>
                  <a:pt x="322118" y="191861"/>
                  <a:pt x="322265" y="191861"/>
                  <a:pt x="322413" y="191861"/>
                </a:cubicBezTo>
                <a:cubicBezTo>
                  <a:pt x="322487" y="191861"/>
                  <a:pt x="322560" y="191861"/>
                  <a:pt x="322634" y="191861"/>
                </a:cubicBezTo>
                <a:cubicBezTo>
                  <a:pt x="322856" y="191861"/>
                  <a:pt x="323077" y="191861"/>
                  <a:pt x="323299" y="191861"/>
                </a:cubicBezTo>
                <a:cubicBezTo>
                  <a:pt x="323299" y="191861"/>
                  <a:pt x="323373" y="191861"/>
                  <a:pt x="323373" y="191861"/>
                </a:cubicBezTo>
                <a:cubicBezTo>
                  <a:pt x="323594" y="191861"/>
                  <a:pt x="323742" y="191861"/>
                  <a:pt x="323890" y="191861"/>
                </a:cubicBezTo>
                <a:cubicBezTo>
                  <a:pt x="323964" y="191861"/>
                  <a:pt x="324037" y="191861"/>
                  <a:pt x="324037" y="191861"/>
                </a:cubicBezTo>
                <a:cubicBezTo>
                  <a:pt x="324185" y="191861"/>
                  <a:pt x="324333" y="191861"/>
                  <a:pt x="324480" y="191861"/>
                </a:cubicBezTo>
                <a:cubicBezTo>
                  <a:pt x="324554" y="191861"/>
                  <a:pt x="324628" y="191861"/>
                  <a:pt x="324702" y="191861"/>
                </a:cubicBezTo>
                <a:cubicBezTo>
                  <a:pt x="324849" y="191861"/>
                  <a:pt x="324923" y="191861"/>
                  <a:pt x="325071" y="191861"/>
                </a:cubicBezTo>
                <a:cubicBezTo>
                  <a:pt x="325145" y="191861"/>
                  <a:pt x="325145" y="191861"/>
                  <a:pt x="325219" y="191861"/>
                </a:cubicBezTo>
                <a:cubicBezTo>
                  <a:pt x="325366" y="191861"/>
                  <a:pt x="325514" y="191861"/>
                  <a:pt x="325662" y="191861"/>
                </a:cubicBezTo>
                <a:cubicBezTo>
                  <a:pt x="326769" y="191861"/>
                  <a:pt x="327877" y="191861"/>
                  <a:pt x="328984" y="191861"/>
                </a:cubicBezTo>
                <a:cubicBezTo>
                  <a:pt x="328984" y="191861"/>
                  <a:pt x="328984" y="191861"/>
                  <a:pt x="328984" y="191861"/>
                </a:cubicBezTo>
                <a:cubicBezTo>
                  <a:pt x="330092" y="191861"/>
                  <a:pt x="331199" y="191861"/>
                  <a:pt x="332233" y="191861"/>
                </a:cubicBezTo>
                <a:cubicBezTo>
                  <a:pt x="332381" y="191861"/>
                  <a:pt x="332528" y="191861"/>
                  <a:pt x="332676" y="191861"/>
                </a:cubicBezTo>
                <a:cubicBezTo>
                  <a:pt x="332750" y="191861"/>
                  <a:pt x="332750" y="191861"/>
                  <a:pt x="332824" y="191861"/>
                </a:cubicBezTo>
                <a:cubicBezTo>
                  <a:pt x="332971" y="191861"/>
                  <a:pt x="333045" y="191861"/>
                  <a:pt x="333193" y="191861"/>
                </a:cubicBezTo>
                <a:cubicBezTo>
                  <a:pt x="333267" y="191861"/>
                  <a:pt x="333267" y="191861"/>
                  <a:pt x="333341" y="191861"/>
                </a:cubicBezTo>
                <a:cubicBezTo>
                  <a:pt x="333488" y="191861"/>
                  <a:pt x="333636" y="191861"/>
                  <a:pt x="333784" y="191861"/>
                </a:cubicBezTo>
                <a:cubicBezTo>
                  <a:pt x="333858" y="191861"/>
                  <a:pt x="333932" y="191861"/>
                  <a:pt x="334005" y="191861"/>
                </a:cubicBezTo>
                <a:cubicBezTo>
                  <a:pt x="334153" y="191861"/>
                  <a:pt x="334374" y="191861"/>
                  <a:pt x="334522" y="191861"/>
                </a:cubicBezTo>
                <a:cubicBezTo>
                  <a:pt x="334596" y="191861"/>
                  <a:pt x="334596" y="191861"/>
                  <a:pt x="334670" y="191861"/>
                </a:cubicBezTo>
                <a:cubicBezTo>
                  <a:pt x="334891" y="191861"/>
                  <a:pt x="335113" y="191861"/>
                  <a:pt x="335334" y="191861"/>
                </a:cubicBezTo>
                <a:cubicBezTo>
                  <a:pt x="335408" y="191861"/>
                  <a:pt x="335482" y="191861"/>
                  <a:pt x="335556" y="191861"/>
                </a:cubicBezTo>
                <a:cubicBezTo>
                  <a:pt x="335704" y="191861"/>
                  <a:pt x="335925" y="191861"/>
                  <a:pt x="336073" y="191861"/>
                </a:cubicBezTo>
                <a:cubicBezTo>
                  <a:pt x="336147" y="191861"/>
                  <a:pt x="336220" y="191861"/>
                  <a:pt x="336368" y="191861"/>
                </a:cubicBezTo>
                <a:cubicBezTo>
                  <a:pt x="336516" y="191861"/>
                  <a:pt x="336737" y="191861"/>
                  <a:pt x="336885" y="191861"/>
                </a:cubicBezTo>
                <a:cubicBezTo>
                  <a:pt x="336959" y="191861"/>
                  <a:pt x="337106" y="191861"/>
                  <a:pt x="337180" y="191861"/>
                </a:cubicBezTo>
                <a:cubicBezTo>
                  <a:pt x="337402" y="191861"/>
                  <a:pt x="337549" y="191861"/>
                  <a:pt x="337771" y="191861"/>
                </a:cubicBezTo>
                <a:cubicBezTo>
                  <a:pt x="337845" y="191861"/>
                  <a:pt x="337919" y="191861"/>
                  <a:pt x="337993" y="191861"/>
                </a:cubicBezTo>
                <a:cubicBezTo>
                  <a:pt x="338288" y="191861"/>
                  <a:pt x="338583" y="191861"/>
                  <a:pt x="338878" y="191787"/>
                </a:cubicBezTo>
                <a:cubicBezTo>
                  <a:pt x="338952" y="191787"/>
                  <a:pt x="339026" y="191787"/>
                  <a:pt x="339100" y="191787"/>
                </a:cubicBezTo>
                <a:cubicBezTo>
                  <a:pt x="339322" y="191787"/>
                  <a:pt x="339543" y="191787"/>
                  <a:pt x="339765" y="191713"/>
                </a:cubicBezTo>
                <a:cubicBezTo>
                  <a:pt x="339839" y="191713"/>
                  <a:pt x="339986" y="191713"/>
                  <a:pt x="340134" y="191713"/>
                </a:cubicBezTo>
                <a:cubicBezTo>
                  <a:pt x="340355" y="191713"/>
                  <a:pt x="340503" y="191713"/>
                  <a:pt x="340724" y="191639"/>
                </a:cubicBezTo>
                <a:cubicBezTo>
                  <a:pt x="340872" y="191639"/>
                  <a:pt x="340946" y="191639"/>
                  <a:pt x="341094" y="191639"/>
                </a:cubicBezTo>
                <a:cubicBezTo>
                  <a:pt x="341315" y="191639"/>
                  <a:pt x="341537" y="191639"/>
                  <a:pt x="341758" y="191565"/>
                </a:cubicBezTo>
                <a:cubicBezTo>
                  <a:pt x="341906" y="191565"/>
                  <a:pt x="341980" y="191565"/>
                  <a:pt x="342127" y="191565"/>
                </a:cubicBezTo>
                <a:cubicBezTo>
                  <a:pt x="342423" y="191565"/>
                  <a:pt x="342718" y="191492"/>
                  <a:pt x="343013" y="191492"/>
                </a:cubicBezTo>
                <a:cubicBezTo>
                  <a:pt x="343087" y="191492"/>
                  <a:pt x="343235" y="191492"/>
                  <a:pt x="343383" y="191492"/>
                </a:cubicBezTo>
                <a:cubicBezTo>
                  <a:pt x="343678" y="191492"/>
                  <a:pt x="343900" y="191418"/>
                  <a:pt x="344195" y="191418"/>
                </a:cubicBezTo>
                <a:cubicBezTo>
                  <a:pt x="344342" y="191418"/>
                  <a:pt x="344490" y="191418"/>
                  <a:pt x="344638" y="191344"/>
                </a:cubicBezTo>
                <a:cubicBezTo>
                  <a:pt x="344859" y="191344"/>
                  <a:pt x="345081" y="191270"/>
                  <a:pt x="345302" y="191270"/>
                </a:cubicBezTo>
                <a:cubicBezTo>
                  <a:pt x="345450" y="191270"/>
                  <a:pt x="345598" y="191270"/>
                  <a:pt x="345745" y="191196"/>
                </a:cubicBezTo>
                <a:cubicBezTo>
                  <a:pt x="345967" y="191196"/>
                  <a:pt x="346188" y="191122"/>
                  <a:pt x="346410" y="191122"/>
                </a:cubicBezTo>
                <a:cubicBezTo>
                  <a:pt x="346557" y="191122"/>
                  <a:pt x="346705" y="191122"/>
                  <a:pt x="346853" y="191049"/>
                </a:cubicBezTo>
                <a:cubicBezTo>
                  <a:pt x="347148" y="191049"/>
                  <a:pt x="347370" y="190975"/>
                  <a:pt x="347665" y="190975"/>
                </a:cubicBezTo>
                <a:cubicBezTo>
                  <a:pt x="347739" y="190975"/>
                  <a:pt x="347887" y="190975"/>
                  <a:pt x="347961" y="190901"/>
                </a:cubicBezTo>
                <a:cubicBezTo>
                  <a:pt x="348330" y="190827"/>
                  <a:pt x="348699" y="190827"/>
                  <a:pt x="348994" y="190753"/>
                </a:cubicBezTo>
                <a:cubicBezTo>
                  <a:pt x="349142" y="190753"/>
                  <a:pt x="349290" y="190680"/>
                  <a:pt x="349363" y="190680"/>
                </a:cubicBezTo>
                <a:cubicBezTo>
                  <a:pt x="349585" y="190680"/>
                  <a:pt x="349807" y="190606"/>
                  <a:pt x="350102" y="190606"/>
                </a:cubicBezTo>
                <a:cubicBezTo>
                  <a:pt x="350249" y="190606"/>
                  <a:pt x="350397" y="190532"/>
                  <a:pt x="350545" y="190532"/>
                </a:cubicBezTo>
                <a:cubicBezTo>
                  <a:pt x="350766" y="190532"/>
                  <a:pt x="350988" y="190458"/>
                  <a:pt x="351209" y="190458"/>
                </a:cubicBezTo>
                <a:cubicBezTo>
                  <a:pt x="351357" y="190458"/>
                  <a:pt x="351505" y="190384"/>
                  <a:pt x="351652" y="190384"/>
                </a:cubicBezTo>
                <a:cubicBezTo>
                  <a:pt x="351874" y="190310"/>
                  <a:pt x="352169" y="190310"/>
                  <a:pt x="352391" y="190237"/>
                </a:cubicBezTo>
                <a:cubicBezTo>
                  <a:pt x="352538" y="190237"/>
                  <a:pt x="352612" y="190163"/>
                  <a:pt x="352760" y="190163"/>
                </a:cubicBezTo>
                <a:cubicBezTo>
                  <a:pt x="353129" y="190089"/>
                  <a:pt x="353498" y="190015"/>
                  <a:pt x="353868" y="189941"/>
                </a:cubicBezTo>
                <a:cubicBezTo>
                  <a:pt x="354015" y="189941"/>
                  <a:pt x="354089" y="189867"/>
                  <a:pt x="354237" y="189867"/>
                </a:cubicBezTo>
                <a:cubicBezTo>
                  <a:pt x="354532" y="189793"/>
                  <a:pt x="354753" y="189793"/>
                  <a:pt x="355049" y="189720"/>
                </a:cubicBezTo>
                <a:cubicBezTo>
                  <a:pt x="355197" y="189720"/>
                  <a:pt x="355344" y="189646"/>
                  <a:pt x="355492" y="189646"/>
                </a:cubicBezTo>
                <a:cubicBezTo>
                  <a:pt x="355714" y="189572"/>
                  <a:pt x="355935" y="189572"/>
                  <a:pt x="356156" y="189498"/>
                </a:cubicBezTo>
                <a:cubicBezTo>
                  <a:pt x="356304" y="189498"/>
                  <a:pt x="356452" y="189424"/>
                  <a:pt x="356599" y="189424"/>
                </a:cubicBezTo>
                <a:cubicBezTo>
                  <a:pt x="356821" y="189350"/>
                  <a:pt x="357116" y="189350"/>
                  <a:pt x="357338" y="189276"/>
                </a:cubicBezTo>
                <a:cubicBezTo>
                  <a:pt x="357486" y="189276"/>
                  <a:pt x="357633" y="189203"/>
                  <a:pt x="357781" y="189203"/>
                </a:cubicBezTo>
                <a:cubicBezTo>
                  <a:pt x="358150" y="189129"/>
                  <a:pt x="358519" y="189055"/>
                  <a:pt x="358888" y="188907"/>
                </a:cubicBezTo>
                <a:cubicBezTo>
                  <a:pt x="358962" y="188907"/>
                  <a:pt x="359036" y="188907"/>
                  <a:pt x="359110" y="188834"/>
                </a:cubicBezTo>
                <a:cubicBezTo>
                  <a:pt x="359405" y="188760"/>
                  <a:pt x="359701" y="188686"/>
                  <a:pt x="360070" y="188612"/>
                </a:cubicBezTo>
                <a:cubicBezTo>
                  <a:pt x="360217" y="188612"/>
                  <a:pt x="360365" y="188538"/>
                  <a:pt x="360439" y="188538"/>
                </a:cubicBezTo>
                <a:cubicBezTo>
                  <a:pt x="360660" y="188464"/>
                  <a:pt x="360956" y="188391"/>
                  <a:pt x="361177" y="188317"/>
                </a:cubicBezTo>
                <a:cubicBezTo>
                  <a:pt x="361325" y="188243"/>
                  <a:pt x="361473" y="188243"/>
                  <a:pt x="361620" y="188169"/>
                </a:cubicBezTo>
                <a:cubicBezTo>
                  <a:pt x="361842" y="188095"/>
                  <a:pt x="362137" y="188021"/>
                  <a:pt x="362359" y="187947"/>
                </a:cubicBezTo>
                <a:cubicBezTo>
                  <a:pt x="362506" y="187874"/>
                  <a:pt x="362654" y="187874"/>
                  <a:pt x="362728" y="187800"/>
                </a:cubicBezTo>
                <a:cubicBezTo>
                  <a:pt x="363023" y="187726"/>
                  <a:pt x="363319" y="187578"/>
                  <a:pt x="363614" y="187504"/>
                </a:cubicBezTo>
                <a:cubicBezTo>
                  <a:pt x="363688" y="187504"/>
                  <a:pt x="363762" y="187504"/>
                  <a:pt x="363762" y="187430"/>
                </a:cubicBezTo>
                <a:cubicBezTo>
                  <a:pt x="364131" y="187283"/>
                  <a:pt x="364500" y="187209"/>
                  <a:pt x="364795" y="187061"/>
                </a:cubicBezTo>
                <a:cubicBezTo>
                  <a:pt x="364869" y="186988"/>
                  <a:pt x="365017" y="186988"/>
                  <a:pt x="365091" y="186914"/>
                </a:cubicBezTo>
                <a:cubicBezTo>
                  <a:pt x="365312" y="186840"/>
                  <a:pt x="365608" y="186766"/>
                  <a:pt x="365829" y="186619"/>
                </a:cubicBezTo>
                <a:cubicBezTo>
                  <a:pt x="365903" y="186619"/>
                  <a:pt x="365977" y="186545"/>
                  <a:pt x="365977" y="186545"/>
                </a:cubicBezTo>
                <a:lnTo>
                  <a:pt x="365977" y="196660"/>
                </a:lnTo>
                <a:cubicBezTo>
                  <a:pt x="363171" y="199171"/>
                  <a:pt x="350102" y="203453"/>
                  <a:pt x="328984" y="203453"/>
                </a:cubicBezTo>
                <a:cubicBezTo>
                  <a:pt x="311337" y="203453"/>
                  <a:pt x="299302" y="200426"/>
                  <a:pt x="294207" y="197989"/>
                </a:cubicBezTo>
                <a:cubicBezTo>
                  <a:pt x="294059" y="197916"/>
                  <a:pt x="293986" y="197842"/>
                  <a:pt x="293838" y="197842"/>
                </a:cubicBezTo>
                <a:cubicBezTo>
                  <a:pt x="293838" y="197842"/>
                  <a:pt x="293838" y="197842"/>
                  <a:pt x="293838" y="197842"/>
                </a:cubicBezTo>
                <a:cubicBezTo>
                  <a:pt x="293025" y="197399"/>
                  <a:pt x="292435" y="197029"/>
                  <a:pt x="291992" y="196660"/>
                </a:cubicBezTo>
                <a:lnTo>
                  <a:pt x="291992" y="186545"/>
                </a:lnTo>
                <a:cubicBezTo>
                  <a:pt x="292066" y="186545"/>
                  <a:pt x="292140" y="186619"/>
                  <a:pt x="292214" y="186619"/>
                </a:cubicBezTo>
                <a:cubicBezTo>
                  <a:pt x="292287" y="186766"/>
                  <a:pt x="292509" y="186840"/>
                  <a:pt x="292804" y="186988"/>
                </a:cubicBezTo>
                <a:moveTo>
                  <a:pt x="332159" y="266953"/>
                </a:moveTo>
                <a:cubicBezTo>
                  <a:pt x="336959" y="266879"/>
                  <a:pt x="353720" y="266215"/>
                  <a:pt x="365829" y="261637"/>
                </a:cubicBezTo>
                <a:lnTo>
                  <a:pt x="365829" y="271753"/>
                </a:lnTo>
                <a:cubicBezTo>
                  <a:pt x="363023" y="274263"/>
                  <a:pt x="349954" y="278546"/>
                  <a:pt x="328836" y="278546"/>
                </a:cubicBezTo>
                <a:cubicBezTo>
                  <a:pt x="307719" y="278546"/>
                  <a:pt x="294724" y="274263"/>
                  <a:pt x="291844" y="271753"/>
                </a:cubicBezTo>
                <a:lnTo>
                  <a:pt x="291844" y="261563"/>
                </a:lnTo>
                <a:cubicBezTo>
                  <a:pt x="303954" y="266141"/>
                  <a:pt x="320714" y="266805"/>
                  <a:pt x="325514" y="266879"/>
                </a:cubicBezTo>
                <a:cubicBezTo>
                  <a:pt x="327729" y="266953"/>
                  <a:pt x="329944" y="266953"/>
                  <a:pt x="332159" y="266953"/>
                </a:cubicBezTo>
                <a:moveTo>
                  <a:pt x="292140" y="211649"/>
                </a:moveTo>
                <a:cubicBezTo>
                  <a:pt x="304249" y="216080"/>
                  <a:pt x="320714" y="216818"/>
                  <a:pt x="325514" y="216892"/>
                </a:cubicBezTo>
                <a:cubicBezTo>
                  <a:pt x="327729" y="216965"/>
                  <a:pt x="329944" y="216965"/>
                  <a:pt x="332086" y="216892"/>
                </a:cubicBezTo>
                <a:cubicBezTo>
                  <a:pt x="336885" y="216818"/>
                  <a:pt x="353646" y="216153"/>
                  <a:pt x="365755" y="211575"/>
                </a:cubicBezTo>
                <a:lnTo>
                  <a:pt x="365755" y="221691"/>
                </a:lnTo>
                <a:cubicBezTo>
                  <a:pt x="362949" y="224202"/>
                  <a:pt x="349880" y="228484"/>
                  <a:pt x="328763" y="228484"/>
                </a:cubicBezTo>
                <a:cubicBezTo>
                  <a:pt x="311116" y="228484"/>
                  <a:pt x="299080" y="225457"/>
                  <a:pt x="293986" y="223020"/>
                </a:cubicBezTo>
                <a:cubicBezTo>
                  <a:pt x="293838" y="222946"/>
                  <a:pt x="293764" y="222872"/>
                  <a:pt x="293616" y="222872"/>
                </a:cubicBezTo>
                <a:cubicBezTo>
                  <a:pt x="293616" y="222872"/>
                  <a:pt x="293616" y="222872"/>
                  <a:pt x="293616" y="222872"/>
                </a:cubicBezTo>
                <a:cubicBezTo>
                  <a:pt x="292804" y="222430"/>
                  <a:pt x="292214" y="222060"/>
                  <a:pt x="291770" y="221691"/>
                </a:cubicBezTo>
                <a:lnTo>
                  <a:pt x="291770" y="211575"/>
                </a:lnTo>
                <a:cubicBezTo>
                  <a:pt x="291844" y="211575"/>
                  <a:pt x="291918" y="211649"/>
                  <a:pt x="291918" y="211649"/>
                </a:cubicBezTo>
                <a:cubicBezTo>
                  <a:pt x="292066" y="211649"/>
                  <a:pt x="292140" y="211649"/>
                  <a:pt x="292140" y="211649"/>
                </a:cubicBezTo>
                <a:moveTo>
                  <a:pt x="292140" y="236606"/>
                </a:moveTo>
                <a:cubicBezTo>
                  <a:pt x="304249" y="241036"/>
                  <a:pt x="320714" y="241775"/>
                  <a:pt x="325514" y="241849"/>
                </a:cubicBezTo>
                <a:cubicBezTo>
                  <a:pt x="327729" y="241923"/>
                  <a:pt x="329944" y="241923"/>
                  <a:pt x="332086" y="241849"/>
                </a:cubicBezTo>
                <a:cubicBezTo>
                  <a:pt x="336885" y="241775"/>
                  <a:pt x="353646" y="241110"/>
                  <a:pt x="365755" y="236532"/>
                </a:cubicBezTo>
                <a:lnTo>
                  <a:pt x="365755" y="246648"/>
                </a:lnTo>
                <a:cubicBezTo>
                  <a:pt x="362949" y="249158"/>
                  <a:pt x="349880" y="253441"/>
                  <a:pt x="328763" y="253441"/>
                </a:cubicBezTo>
                <a:cubicBezTo>
                  <a:pt x="307645" y="253441"/>
                  <a:pt x="294650" y="249158"/>
                  <a:pt x="291770" y="246648"/>
                </a:cubicBezTo>
                <a:lnTo>
                  <a:pt x="291770" y="236459"/>
                </a:lnTo>
                <a:cubicBezTo>
                  <a:pt x="291844" y="236459"/>
                  <a:pt x="291918" y="236532"/>
                  <a:pt x="291918" y="236532"/>
                </a:cubicBezTo>
                <a:cubicBezTo>
                  <a:pt x="292066" y="236606"/>
                  <a:pt x="292140" y="236606"/>
                  <a:pt x="292140" y="236606"/>
                </a:cubicBezTo>
                <a:moveTo>
                  <a:pt x="365829" y="286742"/>
                </a:moveTo>
                <a:lnTo>
                  <a:pt x="365829" y="296857"/>
                </a:lnTo>
                <a:cubicBezTo>
                  <a:pt x="364795" y="297744"/>
                  <a:pt x="361842" y="299368"/>
                  <a:pt x="355935" y="300845"/>
                </a:cubicBezTo>
                <a:cubicBezTo>
                  <a:pt x="353868" y="297079"/>
                  <a:pt x="351135" y="293756"/>
                  <a:pt x="348034" y="290876"/>
                </a:cubicBezTo>
                <a:cubicBezTo>
                  <a:pt x="353868" y="290064"/>
                  <a:pt x="360291" y="288809"/>
                  <a:pt x="365829" y="286742"/>
                </a:cubicBezTo>
                <a:moveTo>
                  <a:pt x="364426" y="172885"/>
                </a:moveTo>
                <a:cubicBezTo>
                  <a:pt x="364426" y="172885"/>
                  <a:pt x="364352" y="172885"/>
                  <a:pt x="364352" y="172959"/>
                </a:cubicBezTo>
                <a:cubicBezTo>
                  <a:pt x="364131" y="173106"/>
                  <a:pt x="363836" y="173254"/>
                  <a:pt x="363540" y="173328"/>
                </a:cubicBezTo>
                <a:cubicBezTo>
                  <a:pt x="363540" y="173328"/>
                  <a:pt x="363466" y="173328"/>
                  <a:pt x="363466" y="173401"/>
                </a:cubicBezTo>
                <a:cubicBezTo>
                  <a:pt x="363171" y="173549"/>
                  <a:pt x="362876" y="173697"/>
                  <a:pt x="362580" y="173771"/>
                </a:cubicBezTo>
                <a:cubicBezTo>
                  <a:pt x="362506" y="173771"/>
                  <a:pt x="362506" y="173771"/>
                  <a:pt x="362432" y="173845"/>
                </a:cubicBezTo>
                <a:cubicBezTo>
                  <a:pt x="362137" y="173992"/>
                  <a:pt x="361768" y="174140"/>
                  <a:pt x="361399" y="174288"/>
                </a:cubicBezTo>
                <a:cubicBezTo>
                  <a:pt x="361325" y="174288"/>
                  <a:pt x="361251" y="174362"/>
                  <a:pt x="361177" y="174362"/>
                </a:cubicBezTo>
                <a:cubicBezTo>
                  <a:pt x="360808" y="174509"/>
                  <a:pt x="360439" y="174657"/>
                  <a:pt x="359996" y="174731"/>
                </a:cubicBezTo>
                <a:cubicBezTo>
                  <a:pt x="359922" y="174731"/>
                  <a:pt x="359848" y="174805"/>
                  <a:pt x="359775" y="174805"/>
                </a:cubicBezTo>
                <a:cubicBezTo>
                  <a:pt x="359331" y="174952"/>
                  <a:pt x="358888" y="175100"/>
                  <a:pt x="358445" y="175247"/>
                </a:cubicBezTo>
                <a:cubicBezTo>
                  <a:pt x="358445" y="175247"/>
                  <a:pt x="358371" y="175247"/>
                  <a:pt x="358371" y="175247"/>
                </a:cubicBezTo>
                <a:cubicBezTo>
                  <a:pt x="357929" y="175395"/>
                  <a:pt x="357412" y="175543"/>
                  <a:pt x="356895" y="175617"/>
                </a:cubicBezTo>
                <a:cubicBezTo>
                  <a:pt x="356821" y="175617"/>
                  <a:pt x="356747" y="175690"/>
                  <a:pt x="356673" y="175690"/>
                </a:cubicBezTo>
                <a:cubicBezTo>
                  <a:pt x="356156" y="175838"/>
                  <a:pt x="355640" y="175986"/>
                  <a:pt x="355123" y="176060"/>
                </a:cubicBezTo>
                <a:cubicBezTo>
                  <a:pt x="354975" y="176060"/>
                  <a:pt x="354901" y="176134"/>
                  <a:pt x="354753" y="176134"/>
                </a:cubicBezTo>
                <a:cubicBezTo>
                  <a:pt x="354237" y="176281"/>
                  <a:pt x="353646" y="176355"/>
                  <a:pt x="353055" y="176503"/>
                </a:cubicBezTo>
                <a:cubicBezTo>
                  <a:pt x="352981" y="176503"/>
                  <a:pt x="352907" y="176503"/>
                  <a:pt x="352760" y="176577"/>
                </a:cubicBezTo>
                <a:cubicBezTo>
                  <a:pt x="352169" y="176724"/>
                  <a:pt x="351579" y="176798"/>
                  <a:pt x="350914" y="176946"/>
                </a:cubicBezTo>
                <a:cubicBezTo>
                  <a:pt x="350840" y="176946"/>
                  <a:pt x="350840" y="176946"/>
                  <a:pt x="350766" y="176946"/>
                </a:cubicBezTo>
                <a:cubicBezTo>
                  <a:pt x="350102" y="177093"/>
                  <a:pt x="349437" y="177167"/>
                  <a:pt x="348773" y="177241"/>
                </a:cubicBezTo>
                <a:cubicBezTo>
                  <a:pt x="348625" y="177241"/>
                  <a:pt x="348477" y="177315"/>
                  <a:pt x="348403" y="177315"/>
                </a:cubicBezTo>
                <a:cubicBezTo>
                  <a:pt x="347739" y="177389"/>
                  <a:pt x="347074" y="177536"/>
                  <a:pt x="346336" y="177610"/>
                </a:cubicBezTo>
                <a:cubicBezTo>
                  <a:pt x="346188" y="177610"/>
                  <a:pt x="346041" y="177610"/>
                  <a:pt x="345893" y="177684"/>
                </a:cubicBezTo>
                <a:cubicBezTo>
                  <a:pt x="345155" y="177758"/>
                  <a:pt x="344416" y="177832"/>
                  <a:pt x="343604" y="177979"/>
                </a:cubicBezTo>
                <a:cubicBezTo>
                  <a:pt x="343530" y="177979"/>
                  <a:pt x="343456" y="177979"/>
                  <a:pt x="343383" y="177979"/>
                </a:cubicBezTo>
                <a:cubicBezTo>
                  <a:pt x="342644" y="178053"/>
                  <a:pt x="341832" y="178127"/>
                  <a:pt x="341094" y="178201"/>
                </a:cubicBezTo>
                <a:cubicBezTo>
                  <a:pt x="340946" y="178201"/>
                  <a:pt x="340872" y="178201"/>
                  <a:pt x="340724" y="178201"/>
                </a:cubicBezTo>
                <a:cubicBezTo>
                  <a:pt x="339912" y="178275"/>
                  <a:pt x="339100" y="178349"/>
                  <a:pt x="338214" y="178349"/>
                </a:cubicBezTo>
                <a:cubicBezTo>
                  <a:pt x="338066" y="178349"/>
                  <a:pt x="337845" y="178349"/>
                  <a:pt x="337697" y="178349"/>
                </a:cubicBezTo>
                <a:cubicBezTo>
                  <a:pt x="336885" y="178423"/>
                  <a:pt x="335999" y="178423"/>
                  <a:pt x="335113" y="178496"/>
                </a:cubicBezTo>
                <a:cubicBezTo>
                  <a:pt x="334965" y="178496"/>
                  <a:pt x="334817" y="178496"/>
                  <a:pt x="334670" y="178496"/>
                </a:cubicBezTo>
                <a:cubicBezTo>
                  <a:pt x="333710" y="178570"/>
                  <a:pt x="332824" y="178570"/>
                  <a:pt x="331790" y="178570"/>
                </a:cubicBezTo>
                <a:cubicBezTo>
                  <a:pt x="329797" y="178644"/>
                  <a:pt x="327729" y="178644"/>
                  <a:pt x="325736" y="178570"/>
                </a:cubicBezTo>
                <a:cubicBezTo>
                  <a:pt x="324775" y="178570"/>
                  <a:pt x="323816" y="178496"/>
                  <a:pt x="322856" y="178496"/>
                </a:cubicBezTo>
                <a:cubicBezTo>
                  <a:pt x="322708" y="178496"/>
                  <a:pt x="322560" y="178496"/>
                  <a:pt x="322413" y="178496"/>
                </a:cubicBezTo>
                <a:cubicBezTo>
                  <a:pt x="321527" y="178423"/>
                  <a:pt x="320641" y="178423"/>
                  <a:pt x="319829" y="178349"/>
                </a:cubicBezTo>
                <a:cubicBezTo>
                  <a:pt x="319681" y="178349"/>
                  <a:pt x="319533" y="178349"/>
                  <a:pt x="319312" y="178349"/>
                </a:cubicBezTo>
                <a:cubicBezTo>
                  <a:pt x="318499" y="178275"/>
                  <a:pt x="317613" y="178201"/>
                  <a:pt x="316801" y="178127"/>
                </a:cubicBezTo>
                <a:cubicBezTo>
                  <a:pt x="316727" y="178127"/>
                  <a:pt x="316580" y="178127"/>
                  <a:pt x="316506" y="178127"/>
                </a:cubicBezTo>
                <a:cubicBezTo>
                  <a:pt x="315694" y="178053"/>
                  <a:pt x="314955" y="177979"/>
                  <a:pt x="314143" y="177906"/>
                </a:cubicBezTo>
                <a:cubicBezTo>
                  <a:pt x="314069" y="177906"/>
                  <a:pt x="313995" y="177906"/>
                  <a:pt x="313922" y="177906"/>
                </a:cubicBezTo>
                <a:cubicBezTo>
                  <a:pt x="313109" y="177832"/>
                  <a:pt x="312371" y="177758"/>
                  <a:pt x="311633" y="177610"/>
                </a:cubicBezTo>
                <a:cubicBezTo>
                  <a:pt x="311485" y="177610"/>
                  <a:pt x="311337" y="177610"/>
                  <a:pt x="311263" y="177536"/>
                </a:cubicBezTo>
                <a:cubicBezTo>
                  <a:pt x="310525" y="177462"/>
                  <a:pt x="309861" y="177315"/>
                  <a:pt x="309196" y="177241"/>
                </a:cubicBezTo>
                <a:cubicBezTo>
                  <a:pt x="309048" y="177241"/>
                  <a:pt x="308974" y="177167"/>
                  <a:pt x="308827" y="177167"/>
                </a:cubicBezTo>
                <a:cubicBezTo>
                  <a:pt x="308162" y="177093"/>
                  <a:pt x="307424" y="176946"/>
                  <a:pt x="306833" y="176798"/>
                </a:cubicBezTo>
                <a:cubicBezTo>
                  <a:pt x="306759" y="176798"/>
                  <a:pt x="306759" y="176798"/>
                  <a:pt x="306759" y="176798"/>
                </a:cubicBezTo>
                <a:cubicBezTo>
                  <a:pt x="306095" y="176651"/>
                  <a:pt x="305504" y="176577"/>
                  <a:pt x="304913" y="176429"/>
                </a:cubicBezTo>
                <a:cubicBezTo>
                  <a:pt x="304839" y="176429"/>
                  <a:pt x="304766" y="176429"/>
                  <a:pt x="304692" y="176355"/>
                </a:cubicBezTo>
                <a:cubicBezTo>
                  <a:pt x="304101" y="176207"/>
                  <a:pt x="303510" y="176134"/>
                  <a:pt x="302993" y="175986"/>
                </a:cubicBezTo>
                <a:cubicBezTo>
                  <a:pt x="302920" y="175986"/>
                  <a:pt x="302772" y="175912"/>
                  <a:pt x="302698" y="175912"/>
                </a:cubicBezTo>
                <a:cubicBezTo>
                  <a:pt x="302182" y="175764"/>
                  <a:pt x="301591" y="175617"/>
                  <a:pt x="301148" y="175543"/>
                </a:cubicBezTo>
                <a:cubicBezTo>
                  <a:pt x="301074" y="175543"/>
                  <a:pt x="301000" y="175469"/>
                  <a:pt x="300926" y="175469"/>
                </a:cubicBezTo>
                <a:cubicBezTo>
                  <a:pt x="300409" y="175321"/>
                  <a:pt x="299893" y="175174"/>
                  <a:pt x="299449" y="175026"/>
                </a:cubicBezTo>
                <a:lnTo>
                  <a:pt x="299449" y="175026"/>
                </a:lnTo>
                <a:cubicBezTo>
                  <a:pt x="298932" y="174878"/>
                  <a:pt x="298490" y="174731"/>
                  <a:pt x="298047" y="174583"/>
                </a:cubicBezTo>
                <a:cubicBezTo>
                  <a:pt x="297973" y="174583"/>
                  <a:pt x="297899" y="174509"/>
                  <a:pt x="297825" y="174509"/>
                </a:cubicBezTo>
                <a:cubicBezTo>
                  <a:pt x="297382" y="174362"/>
                  <a:pt x="297013" y="174214"/>
                  <a:pt x="296644" y="174066"/>
                </a:cubicBezTo>
                <a:cubicBezTo>
                  <a:pt x="296570" y="174066"/>
                  <a:pt x="296496" y="173992"/>
                  <a:pt x="296422" y="173992"/>
                </a:cubicBezTo>
                <a:cubicBezTo>
                  <a:pt x="296053" y="173845"/>
                  <a:pt x="295684" y="173697"/>
                  <a:pt x="295388" y="173549"/>
                </a:cubicBezTo>
                <a:cubicBezTo>
                  <a:pt x="295388" y="173549"/>
                  <a:pt x="295314" y="173549"/>
                  <a:pt x="295314" y="173475"/>
                </a:cubicBezTo>
                <a:cubicBezTo>
                  <a:pt x="295019" y="173328"/>
                  <a:pt x="294650" y="173180"/>
                  <a:pt x="294429" y="173106"/>
                </a:cubicBezTo>
                <a:cubicBezTo>
                  <a:pt x="294429" y="173106"/>
                  <a:pt x="294355" y="173106"/>
                  <a:pt x="294355" y="173032"/>
                </a:cubicBezTo>
                <a:cubicBezTo>
                  <a:pt x="294059" y="172885"/>
                  <a:pt x="293838" y="172737"/>
                  <a:pt x="293542" y="172663"/>
                </a:cubicBezTo>
                <a:cubicBezTo>
                  <a:pt x="293542" y="172663"/>
                  <a:pt x="293469" y="172663"/>
                  <a:pt x="293469" y="172589"/>
                </a:cubicBezTo>
                <a:cubicBezTo>
                  <a:pt x="298120" y="170079"/>
                  <a:pt x="310451" y="166756"/>
                  <a:pt x="328984" y="166756"/>
                </a:cubicBezTo>
                <a:cubicBezTo>
                  <a:pt x="347444" y="167052"/>
                  <a:pt x="359775" y="170374"/>
                  <a:pt x="364426" y="172885"/>
                </a:cubicBezTo>
                <a:moveTo>
                  <a:pt x="190540" y="243325"/>
                </a:moveTo>
                <a:cubicBezTo>
                  <a:pt x="190613" y="243325"/>
                  <a:pt x="190761" y="243399"/>
                  <a:pt x="190835" y="243399"/>
                </a:cubicBezTo>
                <a:cubicBezTo>
                  <a:pt x="191204" y="243547"/>
                  <a:pt x="191573" y="243621"/>
                  <a:pt x="191942" y="243768"/>
                </a:cubicBezTo>
                <a:cubicBezTo>
                  <a:pt x="192016" y="243768"/>
                  <a:pt x="192016" y="243768"/>
                  <a:pt x="192090" y="243842"/>
                </a:cubicBezTo>
                <a:cubicBezTo>
                  <a:pt x="192385" y="243916"/>
                  <a:pt x="192755" y="244064"/>
                  <a:pt x="193050" y="244138"/>
                </a:cubicBezTo>
                <a:cubicBezTo>
                  <a:pt x="193198" y="244138"/>
                  <a:pt x="193272" y="244212"/>
                  <a:pt x="193419" y="244212"/>
                </a:cubicBezTo>
                <a:cubicBezTo>
                  <a:pt x="193641" y="244285"/>
                  <a:pt x="193936" y="244359"/>
                  <a:pt x="194157" y="244433"/>
                </a:cubicBezTo>
                <a:cubicBezTo>
                  <a:pt x="194305" y="244507"/>
                  <a:pt x="194453" y="244507"/>
                  <a:pt x="194527" y="244581"/>
                </a:cubicBezTo>
                <a:cubicBezTo>
                  <a:pt x="194748" y="244654"/>
                  <a:pt x="195044" y="244728"/>
                  <a:pt x="195265" y="244802"/>
                </a:cubicBezTo>
                <a:cubicBezTo>
                  <a:pt x="195413" y="244802"/>
                  <a:pt x="195487" y="244876"/>
                  <a:pt x="195634" y="244876"/>
                </a:cubicBezTo>
                <a:cubicBezTo>
                  <a:pt x="195930" y="244950"/>
                  <a:pt x="196299" y="245024"/>
                  <a:pt x="196668" y="245097"/>
                </a:cubicBezTo>
                <a:cubicBezTo>
                  <a:pt x="196742" y="245097"/>
                  <a:pt x="196742" y="245097"/>
                  <a:pt x="196816" y="245097"/>
                </a:cubicBezTo>
                <a:cubicBezTo>
                  <a:pt x="197185" y="245171"/>
                  <a:pt x="197554" y="245245"/>
                  <a:pt x="197923" y="245393"/>
                </a:cubicBezTo>
                <a:cubicBezTo>
                  <a:pt x="198071" y="245393"/>
                  <a:pt x="198145" y="245467"/>
                  <a:pt x="198292" y="245467"/>
                </a:cubicBezTo>
                <a:cubicBezTo>
                  <a:pt x="198588" y="245541"/>
                  <a:pt x="198809" y="245614"/>
                  <a:pt x="199105" y="245614"/>
                </a:cubicBezTo>
                <a:cubicBezTo>
                  <a:pt x="199252" y="245614"/>
                  <a:pt x="199400" y="245688"/>
                  <a:pt x="199548" y="245688"/>
                </a:cubicBezTo>
                <a:cubicBezTo>
                  <a:pt x="199769" y="245762"/>
                  <a:pt x="200064" y="245762"/>
                  <a:pt x="200286" y="245836"/>
                </a:cubicBezTo>
                <a:cubicBezTo>
                  <a:pt x="200434" y="245836"/>
                  <a:pt x="200581" y="245910"/>
                  <a:pt x="200655" y="245910"/>
                </a:cubicBezTo>
                <a:cubicBezTo>
                  <a:pt x="200951" y="245984"/>
                  <a:pt x="201246" y="246058"/>
                  <a:pt x="201541" y="246058"/>
                </a:cubicBezTo>
                <a:cubicBezTo>
                  <a:pt x="201615" y="246058"/>
                  <a:pt x="201689" y="246058"/>
                  <a:pt x="201836" y="246131"/>
                </a:cubicBezTo>
                <a:cubicBezTo>
                  <a:pt x="202206" y="246205"/>
                  <a:pt x="202575" y="246279"/>
                  <a:pt x="202944" y="246353"/>
                </a:cubicBezTo>
                <a:cubicBezTo>
                  <a:pt x="203018" y="246353"/>
                  <a:pt x="203166" y="246353"/>
                  <a:pt x="203240" y="246427"/>
                </a:cubicBezTo>
                <a:cubicBezTo>
                  <a:pt x="203535" y="246500"/>
                  <a:pt x="203830" y="246500"/>
                  <a:pt x="204126" y="246574"/>
                </a:cubicBezTo>
                <a:cubicBezTo>
                  <a:pt x="204273" y="246574"/>
                  <a:pt x="204421" y="246648"/>
                  <a:pt x="204495" y="246648"/>
                </a:cubicBezTo>
                <a:cubicBezTo>
                  <a:pt x="204716" y="246722"/>
                  <a:pt x="205012" y="246722"/>
                  <a:pt x="205233" y="246796"/>
                </a:cubicBezTo>
                <a:cubicBezTo>
                  <a:pt x="205381" y="246796"/>
                  <a:pt x="205528" y="246869"/>
                  <a:pt x="205602" y="246869"/>
                </a:cubicBezTo>
                <a:cubicBezTo>
                  <a:pt x="205898" y="246943"/>
                  <a:pt x="206119" y="246943"/>
                  <a:pt x="206415" y="247017"/>
                </a:cubicBezTo>
                <a:cubicBezTo>
                  <a:pt x="206488" y="247017"/>
                  <a:pt x="206636" y="247017"/>
                  <a:pt x="206710" y="247091"/>
                </a:cubicBezTo>
                <a:cubicBezTo>
                  <a:pt x="207079" y="247165"/>
                  <a:pt x="207448" y="247165"/>
                  <a:pt x="207817" y="247239"/>
                </a:cubicBezTo>
                <a:cubicBezTo>
                  <a:pt x="207891" y="247239"/>
                  <a:pt x="207891" y="247239"/>
                  <a:pt x="207965" y="247239"/>
                </a:cubicBezTo>
                <a:cubicBezTo>
                  <a:pt x="208260" y="247313"/>
                  <a:pt x="208630" y="247313"/>
                  <a:pt x="208925" y="247386"/>
                </a:cubicBezTo>
                <a:cubicBezTo>
                  <a:pt x="209073" y="247386"/>
                  <a:pt x="209147" y="247386"/>
                  <a:pt x="209294" y="247460"/>
                </a:cubicBezTo>
                <a:cubicBezTo>
                  <a:pt x="209516" y="247460"/>
                  <a:pt x="209811" y="247534"/>
                  <a:pt x="210032" y="247534"/>
                </a:cubicBezTo>
                <a:cubicBezTo>
                  <a:pt x="210180" y="247534"/>
                  <a:pt x="210254" y="247534"/>
                  <a:pt x="210402" y="247608"/>
                </a:cubicBezTo>
                <a:cubicBezTo>
                  <a:pt x="210623" y="247608"/>
                  <a:pt x="210919" y="247682"/>
                  <a:pt x="211140" y="247682"/>
                </a:cubicBezTo>
                <a:cubicBezTo>
                  <a:pt x="211214" y="247682"/>
                  <a:pt x="211362" y="247682"/>
                  <a:pt x="211435" y="247682"/>
                </a:cubicBezTo>
                <a:cubicBezTo>
                  <a:pt x="211731" y="247682"/>
                  <a:pt x="212100" y="247756"/>
                  <a:pt x="212395" y="247756"/>
                </a:cubicBezTo>
                <a:cubicBezTo>
                  <a:pt x="212395" y="247756"/>
                  <a:pt x="212395" y="247756"/>
                  <a:pt x="212469" y="247756"/>
                </a:cubicBezTo>
                <a:cubicBezTo>
                  <a:pt x="212839" y="247756"/>
                  <a:pt x="213134" y="247830"/>
                  <a:pt x="213503" y="247830"/>
                </a:cubicBezTo>
                <a:cubicBezTo>
                  <a:pt x="213577" y="247830"/>
                  <a:pt x="213650" y="247830"/>
                  <a:pt x="213798" y="247830"/>
                </a:cubicBezTo>
                <a:cubicBezTo>
                  <a:pt x="214020" y="247830"/>
                  <a:pt x="214241" y="247903"/>
                  <a:pt x="214537" y="247903"/>
                </a:cubicBezTo>
                <a:cubicBezTo>
                  <a:pt x="214611" y="247903"/>
                  <a:pt x="214758" y="247903"/>
                  <a:pt x="214832" y="247903"/>
                </a:cubicBezTo>
                <a:cubicBezTo>
                  <a:pt x="215054" y="247903"/>
                  <a:pt x="215275" y="247903"/>
                  <a:pt x="215496" y="247977"/>
                </a:cubicBezTo>
                <a:cubicBezTo>
                  <a:pt x="215570" y="247977"/>
                  <a:pt x="215718" y="247977"/>
                  <a:pt x="215792" y="247977"/>
                </a:cubicBezTo>
                <a:cubicBezTo>
                  <a:pt x="216087" y="247977"/>
                  <a:pt x="216309" y="248051"/>
                  <a:pt x="216530" y="248051"/>
                </a:cubicBezTo>
                <a:cubicBezTo>
                  <a:pt x="216604" y="248051"/>
                  <a:pt x="216604" y="248051"/>
                  <a:pt x="216678" y="248051"/>
                </a:cubicBezTo>
                <a:cubicBezTo>
                  <a:pt x="216973" y="248051"/>
                  <a:pt x="217269" y="248125"/>
                  <a:pt x="217564" y="248125"/>
                </a:cubicBezTo>
                <a:cubicBezTo>
                  <a:pt x="217638" y="248125"/>
                  <a:pt x="217711" y="248125"/>
                  <a:pt x="217711" y="248125"/>
                </a:cubicBezTo>
                <a:cubicBezTo>
                  <a:pt x="217933" y="248125"/>
                  <a:pt x="218155" y="248125"/>
                  <a:pt x="218376" y="248199"/>
                </a:cubicBezTo>
                <a:cubicBezTo>
                  <a:pt x="218450" y="248199"/>
                  <a:pt x="218524" y="248199"/>
                  <a:pt x="218598" y="248199"/>
                </a:cubicBezTo>
                <a:cubicBezTo>
                  <a:pt x="218745" y="248199"/>
                  <a:pt x="218967" y="248199"/>
                  <a:pt x="219115" y="248199"/>
                </a:cubicBezTo>
                <a:cubicBezTo>
                  <a:pt x="219188" y="248199"/>
                  <a:pt x="219262" y="248199"/>
                  <a:pt x="219336" y="248199"/>
                </a:cubicBezTo>
                <a:cubicBezTo>
                  <a:pt x="219557" y="248199"/>
                  <a:pt x="219705" y="248199"/>
                  <a:pt x="219927" y="248199"/>
                </a:cubicBezTo>
                <a:cubicBezTo>
                  <a:pt x="220001" y="248199"/>
                  <a:pt x="220001" y="248199"/>
                  <a:pt x="220074" y="248199"/>
                </a:cubicBezTo>
                <a:cubicBezTo>
                  <a:pt x="220296" y="248199"/>
                  <a:pt x="220518" y="248199"/>
                  <a:pt x="220739" y="248199"/>
                </a:cubicBezTo>
                <a:cubicBezTo>
                  <a:pt x="220739" y="248199"/>
                  <a:pt x="220739" y="248199"/>
                  <a:pt x="220739" y="248199"/>
                </a:cubicBezTo>
                <a:cubicBezTo>
                  <a:pt x="220961" y="248199"/>
                  <a:pt x="221108" y="248199"/>
                  <a:pt x="221330" y="248199"/>
                </a:cubicBezTo>
                <a:cubicBezTo>
                  <a:pt x="221403" y="248199"/>
                  <a:pt x="221403" y="248199"/>
                  <a:pt x="221477" y="248199"/>
                </a:cubicBezTo>
                <a:cubicBezTo>
                  <a:pt x="221625" y="248199"/>
                  <a:pt x="221773" y="248199"/>
                  <a:pt x="221920" y="248199"/>
                </a:cubicBezTo>
                <a:cubicBezTo>
                  <a:pt x="221994" y="248199"/>
                  <a:pt x="221994" y="248199"/>
                  <a:pt x="222068" y="248199"/>
                </a:cubicBezTo>
                <a:cubicBezTo>
                  <a:pt x="222216" y="248199"/>
                  <a:pt x="222363" y="248199"/>
                  <a:pt x="222437" y="248199"/>
                </a:cubicBezTo>
                <a:cubicBezTo>
                  <a:pt x="222437" y="248199"/>
                  <a:pt x="222511" y="248199"/>
                  <a:pt x="222511" y="248199"/>
                </a:cubicBezTo>
                <a:cubicBezTo>
                  <a:pt x="222659" y="248199"/>
                  <a:pt x="222807" y="248199"/>
                  <a:pt x="222954" y="248199"/>
                </a:cubicBezTo>
                <a:cubicBezTo>
                  <a:pt x="222954" y="248199"/>
                  <a:pt x="223028" y="248199"/>
                  <a:pt x="223028" y="248199"/>
                </a:cubicBezTo>
                <a:cubicBezTo>
                  <a:pt x="224062" y="248199"/>
                  <a:pt x="225169" y="248199"/>
                  <a:pt x="226203" y="248199"/>
                </a:cubicBezTo>
                <a:cubicBezTo>
                  <a:pt x="226203" y="248199"/>
                  <a:pt x="226203" y="248199"/>
                  <a:pt x="226203" y="248199"/>
                </a:cubicBezTo>
                <a:cubicBezTo>
                  <a:pt x="227310" y="248199"/>
                  <a:pt x="228344" y="248199"/>
                  <a:pt x="229452" y="248199"/>
                </a:cubicBezTo>
                <a:cubicBezTo>
                  <a:pt x="229599" y="248199"/>
                  <a:pt x="229747" y="248199"/>
                  <a:pt x="229895" y="248199"/>
                </a:cubicBezTo>
                <a:cubicBezTo>
                  <a:pt x="229969" y="248199"/>
                  <a:pt x="229969" y="248199"/>
                  <a:pt x="230042" y="248199"/>
                </a:cubicBezTo>
                <a:cubicBezTo>
                  <a:pt x="230116" y="248199"/>
                  <a:pt x="230264" y="248199"/>
                  <a:pt x="230412" y="248199"/>
                </a:cubicBezTo>
                <a:cubicBezTo>
                  <a:pt x="230486" y="248199"/>
                  <a:pt x="230559" y="248199"/>
                  <a:pt x="230633" y="248199"/>
                </a:cubicBezTo>
                <a:cubicBezTo>
                  <a:pt x="230781" y="248199"/>
                  <a:pt x="230855" y="248199"/>
                  <a:pt x="231002" y="248199"/>
                </a:cubicBezTo>
                <a:cubicBezTo>
                  <a:pt x="231076" y="248199"/>
                  <a:pt x="231150" y="248199"/>
                  <a:pt x="231224" y="248199"/>
                </a:cubicBezTo>
                <a:cubicBezTo>
                  <a:pt x="231371" y="248199"/>
                  <a:pt x="231519" y="248199"/>
                  <a:pt x="231667" y="248199"/>
                </a:cubicBezTo>
                <a:cubicBezTo>
                  <a:pt x="231741" y="248199"/>
                  <a:pt x="231741" y="248199"/>
                  <a:pt x="231814" y="248199"/>
                </a:cubicBezTo>
                <a:cubicBezTo>
                  <a:pt x="232036" y="248199"/>
                  <a:pt x="232258" y="248199"/>
                  <a:pt x="232479" y="248199"/>
                </a:cubicBezTo>
                <a:cubicBezTo>
                  <a:pt x="232553" y="248199"/>
                  <a:pt x="232627" y="248199"/>
                  <a:pt x="232627" y="248199"/>
                </a:cubicBezTo>
                <a:cubicBezTo>
                  <a:pt x="232775" y="248199"/>
                  <a:pt x="232996" y="248199"/>
                  <a:pt x="233144" y="248199"/>
                </a:cubicBezTo>
                <a:cubicBezTo>
                  <a:pt x="233217" y="248199"/>
                  <a:pt x="233291" y="248199"/>
                  <a:pt x="233365" y="248199"/>
                </a:cubicBezTo>
                <a:cubicBezTo>
                  <a:pt x="233513" y="248199"/>
                  <a:pt x="233734" y="248199"/>
                  <a:pt x="233882" y="248199"/>
                </a:cubicBezTo>
                <a:cubicBezTo>
                  <a:pt x="233956" y="248199"/>
                  <a:pt x="234030" y="248199"/>
                  <a:pt x="234177" y="248199"/>
                </a:cubicBezTo>
                <a:cubicBezTo>
                  <a:pt x="234399" y="248199"/>
                  <a:pt x="234547" y="248199"/>
                  <a:pt x="234768" y="248199"/>
                </a:cubicBezTo>
                <a:cubicBezTo>
                  <a:pt x="234842" y="248199"/>
                  <a:pt x="234916" y="248199"/>
                  <a:pt x="234990" y="248199"/>
                </a:cubicBezTo>
                <a:cubicBezTo>
                  <a:pt x="235285" y="248199"/>
                  <a:pt x="235580" y="248199"/>
                  <a:pt x="235876" y="248125"/>
                </a:cubicBezTo>
                <a:cubicBezTo>
                  <a:pt x="235876" y="248125"/>
                  <a:pt x="235949" y="248125"/>
                  <a:pt x="235949" y="248125"/>
                </a:cubicBezTo>
                <a:cubicBezTo>
                  <a:pt x="236245" y="248125"/>
                  <a:pt x="236466" y="248125"/>
                  <a:pt x="236762" y="248051"/>
                </a:cubicBezTo>
                <a:cubicBezTo>
                  <a:pt x="236836" y="248051"/>
                  <a:pt x="236909" y="248051"/>
                  <a:pt x="237057" y="248051"/>
                </a:cubicBezTo>
                <a:cubicBezTo>
                  <a:pt x="237278" y="248051"/>
                  <a:pt x="237500" y="248051"/>
                  <a:pt x="237721" y="247977"/>
                </a:cubicBezTo>
                <a:cubicBezTo>
                  <a:pt x="237795" y="247977"/>
                  <a:pt x="237869" y="247977"/>
                  <a:pt x="238017" y="247977"/>
                </a:cubicBezTo>
                <a:cubicBezTo>
                  <a:pt x="238238" y="247977"/>
                  <a:pt x="238534" y="247903"/>
                  <a:pt x="238755" y="247903"/>
                </a:cubicBezTo>
                <a:cubicBezTo>
                  <a:pt x="238829" y="247903"/>
                  <a:pt x="238903" y="247903"/>
                  <a:pt x="238977" y="247903"/>
                </a:cubicBezTo>
                <a:cubicBezTo>
                  <a:pt x="239641" y="247830"/>
                  <a:pt x="240306" y="247756"/>
                  <a:pt x="241044" y="247682"/>
                </a:cubicBezTo>
                <a:cubicBezTo>
                  <a:pt x="241118" y="247682"/>
                  <a:pt x="241192" y="247682"/>
                  <a:pt x="241266" y="247682"/>
                </a:cubicBezTo>
                <a:cubicBezTo>
                  <a:pt x="241561" y="247682"/>
                  <a:pt x="241782" y="247608"/>
                  <a:pt x="242078" y="247608"/>
                </a:cubicBezTo>
                <a:cubicBezTo>
                  <a:pt x="242152" y="247608"/>
                  <a:pt x="242299" y="247608"/>
                  <a:pt x="242373" y="247608"/>
                </a:cubicBezTo>
                <a:cubicBezTo>
                  <a:pt x="242669" y="247608"/>
                  <a:pt x="242890" y="247534"/>
                  <a:pt x="243185" y="247534"/>
                </a:cubicBezTo>
                <a:cubicBezTo>
                  <a:pt x="243259" y="247534"/>
                  <a:pt x="243333" y="247534"/>
                  <a:pt x="243481" y="247534"/>
                </a:cubicBezTo>
                <a:cubicBezTo>
                  <a:pt x="243850" y="247460"/>
                  <a:pt x="244145" y="247460"/>
                  <a:pt x="244515" y="247386"/>
                </a:cubicBezTo>
                <a:cubicBezTo>
                  <a:pt x="244515" y="247386"/>
                  <a:pt x="244589" y="247386"/>
                  <a:pt x="244589" y="247386"/>
                </a:cubicBezTo>
                <a:cubicBezTo>
                  <a:pt x="244958" y="247313"/>
                  <a:pt x="245327" y="247313"/>
                  <a:pt x="245770" y="247239"/>
                </a:cubicBezTo>
                <a:cubicBezTo>
                  <a:pt x="245844" y="247239"/>
                  <a:pt x="245844" y="247239"/>
                  <a:pt x="245917" y="247239"/>
                </a:cubicBezTo>
                <a:cubicBezTo>
                  <a:pt x="246213" y="247165"/>
                  <a:pt x="246582" y="247165"/>
                  <a:pt x="246877" y="247091"/>
                </a:cubicBezTo>
                <a:cubicBezTo>
                  <a:pt x="246951" y="247091"/>
                  <a:pt x="247099" y="247091"/>
                  <a:pt x="247173" y="247017"/>
                </a:cubicBezTo>
                <a:cubicBezTo>
                  <a:pt x="247468" y="246943"/>
                  <a:pt x="247763" y="246943"/>
                  <a:pt x="248059" y="246869"/>
                </a:cubicBezTo>
                <a:cubicBezTo>
                  <a:pt x="248133" y="246869"/>
                  <a:pt x="248280" y="246869"/>
                  <a:pt x="248354" y="246796"/>
                </a:cubicBezTo>
                <a:cubicBezTo>
                  <a:pt x="248650" y="246722"/>
                  <a:pt x="249019" y="246722"/>
                  <a:pt x="249314" y="246648"/>
                </a:cubicBezTo>
                <a:cubicBezTo>
                  <a:pt x="249388" y="246648"/>
                  <a:pt x="249461" y="246648"/>
                  <a:pt x="249535" y="246648"/>
                </a:cubicBezTo>
                <a:cubicBezTo>
                  <a:pt x="249905" y="246574"/>
                  <a:pt x="250348" y="246500"/>
                  <a:pt x="250717" y="246427"/>
                </a:cubicBezTo>
                <a:cubicBezTo>
                  <a:pt x="250717" y="246427"/>
                  <a:pt x="250717" y="246427"/>
                  <a:pt x="250717" y="246427"/>
                </a:cubicBezTo>
                <a:cubicBezTo>
                  <a:pt x="251086" y="246353"/>
                  <a:pt x="251455" y="246279"/>
                  <a:pt x="251824" y="246205"/>
                </a:cubicBezTo>
                <a:cubicBezTo>
                  <a:pt x="251898" y="246205"/>
                  <a:pt x="252046" y="246131"/>
                  <a:pt x="252120" y="246131"/>
                </a:cubicBezTo>
                <a:cubicBezTo>
                  <a:pt x="252415" y="246058"/>
                  <a:pt x="252711" y="245984"/>
                  <a:pt x="253006" y="245984"/>
                </a:cubicBezTo>
                <a:cubicBezTo>
                  <a:pt x="253153" y="245984"/>
                  <a:pt x="253227" y="245910"/>
                  <a:pt x="253375" y="245910"/>
                </a:cubicBezTo>
                <a:cubicBezTo>
                  <a:pt x="253670" y="245836"/>
                  <a:pt x="253966" y="245762"/>
                  <a:pt x="254261" y="245688"/>
                </a:cubicBezTo>
                <a:cubicBezTo>
                  <a:pt x="254335" y="245688"/>
                  <a:pt x="254483" y="245614"/>
                  <a:pt x="254557" y="245614"/>
                </a:cubicBezTo>
                <a:cubicBezTo>
                  <a:pt x="255295" y="245467"/>
                  <a:pt x="256107" y="245245"/>
                  <a:pt x="256845" y="245024"/>
                </a:cubicBezTo>
                <a:cubicBezTo>
                  <a:pt x="256919" y="245024"/>
                  <a:pt x="257067" y="244950"/>
                  <a:pt x="257141" y="244950"/>
                </a:cubicBezTo>
                <a:cubicBezTo>
                  <a:pt x="257436" y="244876"/>
                  <a:pt x="257731" y="244802"/>
                  <a:pt x="257953" y="244728"/>
                </a:cubicBezTo>
                <a:cubicBezTo>
                  <a:pt x="258101" y="244728"/>
                  <a:pt x="258174" y="244654"/>
                  <a:pt x="258322" y="244654"/>
                </a:cubicBezTo>
                <a:cubicBezTo>
                  <a:pt x="258618" y="244581"/>
                  <a:pt x="258839" y="244507"/>
                  <a:pt x="259134" y="244433"/>
                </a:cubicBezTo>
                <a:cubicBezTo>
                  <a:pt x="259282" y="244433"/>
                  <a:pt x="259356" y="244359"/>
                  <a:pt x="259503" y="244359"/>
                </a:cubicBezTo>
                <a:cubicBezTo>
                  <a:pt x="259799" y="244285"/>
                  <a:pt x="260094" y="244212"/>
                  <a:pt x="260390" y="244064"/>
                </a:cubicBezTo>
                <a:cubicBezTo>
                  <a:pt x="260464" y="244064"/>
                  <a:pt x="260537" y="243990"/>
                  <a:pt x="260611" y="243990"/>
                </a:cubicBezTo>
                <a:cubicBezTo>
                  <a:pt x="260980" y="243842"/>
                  <a:pt x="261349" y="243768"/>
                  <a:pt x="261719" y="243621"/>
                </a:cubicBezTo>
                <a:cubicBezTo>
                  <a:pt x="261792" y="243621"/>
                  <a:pt x="261866" y="243547"/>
                  <a:pt x="262014" y="243547"/>
                </a:cubicBezTo>
                <a:cubicBezTo>
                  <a:pt x="262309" y="243473"/>
                  <a:pt x="262531" y="243325"/>
                  <a:pt x="262826" y="243251"/>
                </a:cubicBezTo>
                <a:cubicBezTo>
                  <a:pt x="262900" y="243251"/>
                  <a:pt x="262900" y="243251"/>
                  <a:pt x="262974" y="243178"/>
                </a:cubicBezTo>
                <a:lnTo>
                  <a:pt x="262974" y="253220"/>
                </a:lnTo>
                <a:cubicBezTo>
                  <a:pt x="260168" y="255730"/>
                  <a:pt x="247173" y="260013"/>
                  <a:pt x="226203" y="260013"/>
                </a:cubicBezTo>
                <a:cubicBezTo>
                  <a:pt x="208704" y="260013"/>
                  <a:pt x="196742" y="256985"/>
                  <a:pt x="191647" y="254549"/>
                </a:cubicBezTo>
                <a:cubicBezTo>
                  <a:pt x="190613" y="254032"/>
                  <a:pt x="189875" y="253589"/>
                  <a:pt x="189432" y="253146"/>
                </a:cubicBezTo>
                <a:lnTo>
                  <a:pt x="189432" y="243104"/>
                </a:lnTo>
                <a:cubicBezTo>
                  <a:pt x="189506" y="243104"/>
                  <a:pt x="189506" y="243178"/>
                  <a:pt x="189580" y="243178"/>
                </a:cubicBezTo>
                <a:cubicBezTo>
                  <a:pt x="190023" y="243104"/>
                  <a:pt x="190318" y="243251"/>
                  <a:pt x="190540" y="243325"/>
                </a:cubicBezTo>
                <a:moveTo>
                  <a:pt x="223102" y="273156"/>
                </a:moveTo>
                <a:cubicBezTo>
                  <a:pt x="225243" y="273229"/>
                  <a:pt x="227532" y="273229"/>
                  <a:pt x="229673" y="273156"/>
                </a:cubicBezTo>
                <a:cubicBezTo>
                  <a:pt x="234473" y="273082"/>
                  <a:pt x="251086" y="272417"/>
                  <a:pt x="263121" y="267913"/>
                </a:cubicBezTo>
                <a:lnTo>
                  <a:pt x="263121" y="277955"/>
                </a:lnTo>
                <a:cubicBezTo>
                  <a:pt x="262014" y="278915"/>
                  <a:pt x="259356" y="280170"/>
                  <a:pt x="255295" y="281352"/>
                </a:cubicBezTo>
                <a:cubicBezTo>
                  <a:pt x="242890" y="280982"/>
                  <a:pt x="231962" y="280096"/>
                  <a:pt x="225686" y="278472"/>
                </a:cubicBezTo>
                <a:cubicBezTo>
                  <a:pt x="220148" y="277069"/>
                  <a:pt x="215718" y="275001"/>
                  <a:pt x="211657" y="272491"/>
                </a:cubicBezTo>
                <a:cubicBezTo>
                  <a:pt x="216826" y="272934"/>
                  <a:pt x="221034" y="273082"/>
                  <a:pt x="223102" y="273156"/>
                </a:cubicBezTo>
                <a:moveTo>
                  <a:pt x="261719" y="229222"/>
                </a:moveTo>
                <a:cubicBezTo>
                  <a:pt x="261719" y="229222"/>
                  <a:pt x="261645" y="229222"/>
                  <a:pt x="261645" y="229296"/>
                </a:cubicBezTo>
                <a:cubicBezTo>
                  <a:pt x="261423" y="229444"/>
                  <a:pt x="261128" y="229518"/>
                  <a:pt x="260833" y="229666"/>
                </a:cubicBezTo>
                <a:cubicBezTo>
                  <a:pt x="260759" y="229666"/>
                  <a:pt x="260759" y="229739"/>
                  <a:pt x="260685" y="229739"/>
                </a:cubicBezTo>
                <a:cubicBezTo>
                  <a:pt x="260390" y="229887"/>
                  <a:pt x="260094" y="230035"/>
                  <a:pt x="259799" y="230109"/>
                </a:cubicBezTo>
                <a:cubicBezTo>
                  <a:pt x="259799" y="230109"/>
                  <a:pt x="259725" y="230109"/>
                  <a:pt x="259725" y="230109"/>
                </a:cubicBezTo>
                <a:cubicBezTo>
                  <a:pt x="259356" y="230256"/>
                  <a:pt x="259060" y="230404"/>
                  <a:pt x="258691" y="230552"/>
                </a:cubicBezTo>
                <a:cubicBezTo>
                  <a:pt x="258618" y="230552"/>
                  <a:pt x="258544" y="230625"/>
                  <a:pt x="258470" y="230625"/>
                </a:cubicBezTo>
                <a:cubicBezTo>
                  <a:pt x="258101" y="230773"/>
                  <a:pt x="257731" y="230921"/>
                  <a:pt x="257288" y="230994"/>
                </a:cubicBezTo>
                <a:cubicBezTo>
                  <a:pt x="257214" y="230994"/>
                  <a:pt x="257141" y="231068"/>
                  <a:pt x="257067" y="231068"/>
                </a:cubicBezTo>
                <a:cubicBezTo>
                  <a:pt x="256624" y="231216"/>
                  <a:pt x="256181" y="231364"/>
                  <a:pt x="255738" y="231511"/>
                </a:cubicBezTo>
                <a:cubicBezTo>
                  <a:pt x="255738" y="231511"/>
                  <a:pt x="255664" y="231511"/>
                  <a:pt x="255664" y="231511"/>
                </a:cubicBezTo>
                <a:cubicBezTo>
                  <a:pt x="255221" y="231659"/>
                  <a:pt x="254704" y="231807"/>
                  <a:pt x="254261" y="231881"/>
                </a:cubicBezTo>
                <a:cubicBezTo>
                  <a:pt x="254187" y="231881"/>
                  <a:pt x="254113" y="231955"/>
                  <a:pt x="254040" y="231955"/>
                </a:cubicBezTo>
                <a:cubicBezTo>
                  <a:pt x="253523" y="232102"/>
                  <a:pt x="253006" y="232250"/>
                  <a:pt x="252489" y="232324"/>
                </a:cubicBezTo>
                <a:cubicBezTo>
                  <a:pt x="252415" y="232324"/>
                  <a:pt x="252268" y="232398"/>
                  <a:pt x="252194" y="232398"/>
                </a:cubicBezTo>
                <a:cubicBezTo>
                  <a:pt x="251677" y="232545"/>
                  <a:pt x="251086" y="232619"/>
                  <a:pt x="250495" y="232767"/>
                </a:cubicBezTo>
                <a:cubicBezTo>
                  <a:pt x="250422" y="232767"/>
                  <a:pt x="250274" y="232767"/>
                  <a:pt x="250200" y="232840"/>
                </a:cubicBezTo>
                <a:cubicBezTo>
                  <a:pt x="249609" y="232988"/>
                  <a:pt x="249019" y="233062"/>
                  <a:pt x="248354" y="233210"/>
                </a:cubicBezTo>
                <a:cubicBezTo>
                  <a:pt x="248354" y="233210"/>
                  <a:pt x="248280" y="233210"/>
                  <a:pt x="248280" y="233210"/>
                </a:cubicBezTo>
                <a:cubicBezTo>
                  <a:pt x="247616" y="233357"/>
                  <a:pt x="246951" y="233431"/>
                  <a:pt x="246287" y="233505"/>
                </a:cubicBezTo>
                <a:cubicBezTo>
                  <a:pt x="246139" y="233505"/>
                  <a:pt x="246065" y="233579"/>
                  <a:pt x="245917" y="233579"/>
                </a:cubicBezTo>
                <a:cubicBezTo>
                  <a:pt x="245253" y="233653"/>
                  <a:pt x="244589" y="233800"/>
                  <a:pt x="243850" y="233874"/>
                </a:cubicBezTo>
                <a:cubicBezTo>
                  <a:pt x="243702" y="233874"/>
                  <a:pt x="243555" y="233874"/>
                  <a:pt x="243407" y="233948"/>
                </a:cubicBezTo>
                <a:cubicBezTo>
                  <a:pt x="242669" y="234022"/>
                  <a:pt x="241930" y="234096"/>
                  <a:pt x="241192" y="234244"/>
                </a:cubicBezTo>
                <a:cubicBezTo>
                  <a:pt x="241118" y="234244"/>
                  <a:pt x="241044" y="234244"/>
                  <a:pt x="240970" y="234244"/>
                </a:cubicBezTo>
                <a:cubicBezTo>
                  <a:pt x="240232" y="234317"/>
                  <a:pt x="239420" y="234391"/>
                  <a:pt x="238682" y="234465"/>
                </a:cubicBezTo>
                <a:cubicBezTo>
                  <a:pt x="238608" y="234465"/>
                  <a:pt x="238460" y="234465"/>
                  <a:pt x="238386" y="234465"/>
                </a:cubicBezTo>
                <a:cubicBezTo>
                  <a:pt x="237574" y="234539"/>
                  <a:pt x="236762" y="234613"/>
                  <a:pt x="235949" y="234613"/>
                </a:cubicBezTo>
                <a:cubicBezTo>
                  <a:pt x="235802" y="234613"/>
                  <a:pt x="235654" y="234613"/>
                  <a:pt x="235432" y="234613"/>
                </a:cubicBezTo>
                <a:cubicBezTo>
                  <a:pt x="234620" y="234686"/>
                  <a:pt x="233734" y="234686"/>
                  <a:pt x="232848" y="234760"/>
                </a:cubicBezTo>
                <a:cubicBezTo>
                  <a:pt x="232701" y="234760"/>
                  <a:pt x="232553" y="234760"/>
                  <a:pt x="232405" y="234760"/>
                </a:cubicBezTo>
                <a:cubicBezTo>
                  <a:pt x="231445" y="234760"/>
                  <a:pt x="230559" y="234834"/>
                  <a:pt x="229599" y="234834"/>
                </a:cubicBezTo>
                <a:cubicBezTo>
                  <a:pt x="227606" y="234908"/>
                  <a:pt x="225538" y="234908"/>
                  <a:pt x="223545" y="234834"/>
                </a:cubicBezTo>
                <a:cubicBezTo>
                  <a:pt x="222585" y="234834"/>
                  <a:pt x="221625" y="234760"/>
                  <a:pt x="220739" y="234760"/>
                </a:cubicBezTo>
                <a:cubicBezTo>
                  <a:pt x="220591" y="234760"/>
                  <a:pt x="220444" y="234760"/>
                  <a:pt x="220296" y="234760"/>
                </a:cubicBezTo>
                <a:cubicBezTo>
                  <a:pt x="219410" y="234686"/>
                  <a:pt x="218524" y="234686"/>
                  <a:pt x="217711" y="234613"/>
                </a:cubicBezTo>
                <a:cubicBezTo>
                  <a:pt x="217564" y="234613"/>
                  <a:pt x="217416" y="234613"/>
                  <a:pt x="217269" y="234613"/>
                </a:cubicBezTo>
                <a:cubicBezTo>
                  <a:pt x="216456" y="234539"/>
                  <a:pt x="215570" y="234465"/>
                  <a:pt x="214758" y="234465"/>
                </a:cubicBezTo>
                <a:cubicBezTo>
                  <a:pt x="214684" y="234465"/>
                  <a:pt x="214611" y="234465"/>
                  <a:pt x="214463" y="234465"/>
                </a:cubicBezTo>
                <a:cubicBezTo>
                  <a:pt x="213650" y="234391"/>
                  <a:pt x="212912" y="234317"/>
                  <a:pt x="212100" y="234244"/>
                </a:cubicBezTo>
                <a:cubicBezTo>
                  <a:pt x="212026" y="234244"/>
                  <a:pt x="211952" y="234244"/>
                  <a:pt x="211878" y="234244"/>
                </a:cubicBezTo>
                <a:cubicBezTo>
                  <a:pt x="211140" y="234170"/>
                  <a:pt x="210328" y="234096"/>
                  <a:pt x="209589" y="233948"/>
                </a:cubicBezTo>
                <a:cubicBezTo>
                  <a:pt x="209442" y="233948"/>
                  <a:pt x="209368" y="233948"/>
                  <a:pt x="209220" y="233874"/>
                </a:cubicBezTo>
                <a:cubicBezTo>
                  <a:pt x="208482" y="233800"/>
                  <a:pt x="207817" y="233653"/>
                  <a:pt x="207153" y="233579"/>
                </a:cubicBezTo>
                <a:cubicBezTo>
                  <a:pt x="207079" y="233579"/>
                  <a:pt x="206932" y="233579"/>
                  <a:pt x="206858" y="233505"/>
                </a:cubicBezTo>
                <a:cubicBezTo>
                  <a:pt x="206193" y="233431"/>
                  <a:pt x="205455" y="233283"/>
                  <a:pt x="204790" y="233136"/>
                </a:cubicBezTo>
                <a:cubicBezTo>
                  <a:pt x="204790" y="233136"/>
                  <a:pt x="204790" y="233136"/>
                  <a:pt x="204716" y="233136"/>
                </a:cubicBezTo>
                <a:cubicBezTo>
                  <a:pt x="204052" y="232988"/>
                  <a:pt x="203461" y="232914"/>
                  <a:pt x="202797" y="232767"/>
                </a:cubicBezTo>
                <a:cubicBezTo>
                  <a:pt x="202723" y="232767"/>
                  <a:pt x="202649" y="232767"/>
                  <a:pt x="202575" y="232693"/>
                </a:cubicBezTo>
                <a:cubicBezTo>
                  <a:pt x="201984" y="232545"/>
                  <a:pt x="201394" y="232471"/>
                  <a:pt x="200877" y="232324"/>
                </a:cubicBezTo>
                <a:cubicBezTo>
                  <a:pt x="200803" y="232324"/>
                  <a:pt x="200655" y="232250"/>
                  <a:pt x="200581" y="232250"/>
                </a:cubicBezTo>
                <a:cubicBezTo>
                  <a:pt x="200064" y="232102"/>
                  <a:pt x="199474" y="231955"/>
                  <a:pt x="198957" y="231881"/>
                </a:cubicBezTo>
                <a:cubicBezTo>
                  <a:pt x="198883" y="231881"/>
                  <a:pt x="198809" y="231881"/>
                  <a:pt x="198809" y="231807"/>
                </a:cubicBezTo>
                <a:cubicBezTo>
                  <a:pt x="198292" y="231659"/>
                  <a:pt x="197775" y="231511"/>
                  <a:pt x="197333" y="231364"/>
                </a:cubicBezTo>
                <a:cubicBezTo>
                  <a:pt x="197333" y="231364"/>
                  <a:pt x="197259" y="231364"/>
                  <a:pt x="197259" y="231364"/>
                </a:cubicBezTo>
                <a:cubicBezTo>
                  <a:pt x="196816" y="231216"/>
                  <a:pt x="196299" y="231068"/>
                  <a:pt x="195930" y="230921"/>
                </a:cubicBezTo>
                <a:cubicBezTo>
                  <a:pt x="195856" y="230921"/>
                  <a:pt x="195782" y="230847"/>
                  <a:pt x="195708" y="230847"/>
                </a:cubicBezTo>
                <a:cubicBezTo>
                  <a:pt x="195265" y="230699"/>
                  <a:pt x="194896" y="230552"/>
                  <a:pt x="194527" y="230404"/>
                </a:cubicBezTo>
                <a:cubicBezTo>
                  <a:pt x="194453" y="230404"/>
                  <a:pt x="194379" y="230330"/>
                  <a:pt x="194305" y="230330"/>
                </a:cubicBezTo>
                <a:cubicBezTo>
                  <a:pt x="193936" y="230183"/>
                  <a:pt x="193567" y="230035"/>
                  <a:pt x="193198" y="229887"/>
                </a:cubicBezTo>
                <a:cubicBezTo>
                  <a:pt x="193198" y="229887"/>
                  <a:pt x="193198" y="229887"/>
                  <a:pt x="193124" y="229887"/>
                </a:cubicBezTo>
                <a:cubicBezTo>
                  <a:pt x="192829" y="229739"/>
                  <a:pt x="192459" y="229592"/>
                  <a:pt x="192164" y="229444"/>
                </a:cubicBezTo>
                <a:cubicBezTo>
                  <a:pt x="192164" y="229444"/>
                  <a:pt x="192090" y="229444"/>
                  <a:pt x="192090" y="229370"/>
                </a:cubicBezTo>
                <a:cubicBezTo>
                  <a:pt x="191795" y="229222"/>
                  <a:pt x="191573" y="229075"/>
                  <a:pt x="191278" y="229001"/>
                </a:cubicBezTo>
                <a:cubicBezTo>
                  <a:pt x="191278" y="229001"/>
                  <a:pt x="191204" y="229001"/>
                  <a:pt x="191204" y="229001"/>
                </a:cubicBezTo>
                <a:cubicBezTo>
                  <a:pt x="195856" y="226491"/>
                  <a:pt x="208113" y="223242"/>
                  <a:pt x="226498" y="223242"/>
                </a:cubicBezTo>
                <a:cubicBezTo>
                  <a:pt x="244810" y="223463"/>
                  <a:pt x="257067" y="226786"/>
                  <a:pt x="261719" y="229222"/>
                </a:cubicBezTo>
                <a:moveTo>
                  <a:pt x="484116" y="313471"/>
                </a:moveTo>
                <a:cubicBezTo>
                  <a:pt x="482640" y="316572"/>
                  <a:pt x="480055" y="318861"/>
                  <a:pt x="476880" y="320042"/>
                </a:cubicBezTo>
                <a:cubicBezTo>
                  <a:pt x="476437" y="320190"/>
                  <a:pt x="476068" y="320337"/>
                  <a:pt x="475625" y="320559"/>
                </a:cubicBezTo>
                <a:cubicBezTo>
                  <a:pt x="399056" y="356444"/>
                  <a:pt x="272425" y="414406"/>
                  <a:pt x="258765" y="417433"/>
                </a:cubicBezTo>
                <a:cubicBezTo>
                  <a:pt x="242373" y="420683"/>
                  <a:pt x="223249" y="411231"/>
                  <a:pt x="199105" y="399270"/>
                </a:cubicBezTo>
                <a:cubicBezTo>
                  <a:pt x="172006" y="385831"/>
                  <a:pt x="138263" y="369144"/>
                  <a:pt x="96397" y="366634"/>
                </a:cubicBezTo>
                <a:lnTo>
                  <a:pt x="88866" y="365895"/>
                </a:lnTo>
                <a:lnTo>
                  <a:pt x="90638" y="265624"/>
                </a:lnTo>
                <a:lnTo>
                  <a:pt x="120616" y="265772"/>
                </a:lnTo>
                <a:cubicBezTo>
                  <a:pt x="127040" y="265846"/>
                  <a:pt x="145720" y="266363"/>
                  <a:pt x="154581" y="268061"/>
                </a:cubicBezTo>
                <a:cubicBezTo>
                  <a:pt x="166838" y="270424"/>
                  <a:pt x="173557" y="276109"/>
                  <a:pt x="182122" y="283271"/>
                </a:cubicBezTo>
                <a:cubicBezTo>
                  <a:pt x="191204" y="290950"/>
                  <a:pt x="201541" y="299663"/>
                  <a:pt x="219041" y="304167"/>
                </a:cubicBezTo>
                <a:cubicBezTo>
                  <a:pt x="243776" y="310591"/>
                  <a:pt x="311337" y="307490"/>
                  <a:pt x="321896" y="306899"/>
                </a:cubicBezTo>
                <a:cubicBezTo>
                  <a:pt x="329132" y="307416"/>
                  <a:pt x="334743" y="313545"/>
                  <a:pt x="334522" y="320854"/>
                </a:cubicBezTo>
                <a:cubicBezTo>
                  <a:pt x="334301" y="328312"/>
                  <a:pt x="327951" y="334219"/>
                  <a:pt x="320493" y="333924"/>
                </a:cubicBezTo>
                <a:cubicBezTo>
                  <a:pt x="320419" y="333924"/>
                  <a:pt x="320419" y="333924"/>
                  <a:pt x="320345" y="333924"/>
                </a:cubicBezTo>
                <a:lnTo>
                  <a:pt x="220887" y="331635"/>
                </a:lnTo>
                <a:cubicBezTo>
                  <a:pt x="216530" y="331487"/>
                  <a:pt x="212395" y="333555"/>
                  <a:pt x="209811" y="337099"/>
                </a:cubicBezTo>
                <a:lnTo>
                  <a:pt x="196890" y="354894"/>
                </a:lnTo>
                <a:cubicBezTo>
                  <a:pt x="192607" y="360800"/>
                  <a:pt x="193862" y="369144"/>
                  <a:pt x="199843" y="373427"/>
                </a:cubicBezTo>
                <a:cubicBezTo>
                  <a:pt x="202206" y="375125"/>
                  <a:pt x="204938" y="375937"/>
                  <a:pt x="207670" y="375937"/>
                </a:cubicBezTo>
                <a:cubicBezTo>
                  <a:pt x="211805" y="375937"/>
                  <a:pt x="215792" y="374017"/>
                  <a:pt x="218450" y="370473"/>
                </a:cubicBezTo>
                <a:lnTo>
                  <a:pt x="227310" y="358290"/>
                </a:lnTo>
                <a:lnTo>
                  <a:pt x="319755" y="360431"/>
                </a:lnTo>
                <a:cubicBezTo>
                  <a:pt x="336811" y="360948"/>
                  <a:pt x="351800" y="350685"/>
                  <a:pt x="358076" y="335843"/>
                </a:cubicBezTo>
                <a:cubicBezTo>
                  <a:pt x="361620" y="334440"/>
                  <a:pt x="418844" y="311625"/>
                  <a:pt x="467208" y="294568"/>
                </a:cubicBezTo>
                <a:cubicBezTo>
                  <a:pt x="470604" y="293387"/>
                  <a:pt x="474296" y="293609"/>
                  <a:pt x="477545" y="295159"/>
                </a:cubicBezTo>
                <a:cubicBezTo>
                  <a:pt x="480868" y="296783"/>
                  <a:pt x="483304" y="299516"/>
                  <a:pt x="484559" y="302986"/>
                </a:cubicBezTo>
                <a:lnTo>
                  <a:pt x="484781" y="303651"/>
                </a:lnTo>
                <a:cubicBezTo>
                  <a:pt x="485814" y="306899"/>
                  <a:pt x="485593" y="310369"/>
                  <a:pt x="484116" y="313471"/>
                </a:cubicBezTo>
                <a:moveTo>
                  <a:pt x="218672" y="166018"/>
                </a:moveTo>
                <a:lnTo>
                  <a:pt x="263195" y="115809"/>
                </a:lnTo>
                <a:cubicBezTo>
                  <a:pt x="265115" y="113667"/>
                  <a:pt x="267847" y="112412"/>
                  <a:pt x="270727" y="112338"/>
                </a:cubicBezTo>
                <a:lnTo>
                  <a:pt x="349659" y="110566"/>
                </a:lnTo>
                <a:lnTo>
                  <a:pt x="379341" y="70251"/>
                </a:lnTo>
                <a:lnTo>
                  <a:pt x="410205" y="25210"/>
                </a:lnTo>
                <a:lnTo>
                  <a:pt x="382812" y="29788"/>
                </a:lnTo>
                <a:cubicBezTo>
                  <a:pt x="377200" y="30748"/>
                  <a:pt x="371884" y="26908"/>
                  <a:pt x="370924" y="21297"/>
                </a:cubicBezTo>
                <a:cubicBezTo>
                  <a:pt x="369964" y="15685"/>
                  <a:pt x="373804" y="10369"/>
                  <a:pt x="379415" y="9409"/>
                </a:cubicBezTo>
                <a:lnTo>
                  <a:pt x="429403" y="1139"/>
                </a:lnTo>
                <a:cubicBezTo>
                  <a:pt x="430363" y="844"/>
                  <a:pt x="431397" y="696"/>
                  <a:pt x="432430" y="623"/>
                </a:cubicBezTo>
                <a:cubicBezTo>
                  <a:pt x="434941" y="327"/>
                  <a:pt x="437525" y="992"/>
                  <a:pt x="439592" y="2468"/>
                </a:cubicBezTo>
                <a:cubicBezTo>
                  <a:pt x="441807" y="4093"/>
                  <a:pt x="443358" y="6529"/>
                  <a:pt x="443801" y="9188"/>
                </a:cubicBezTo>
                <a:lnTo>
                  <a:pt x="452292" y="61907"/>
                </a:lnTo>
                <a:cubicBezTo>
                  <a:pt x="453179" y="67519"/>
                  <a:pt x="449339" y="72835"/>
                  <a:pt x="443727" y="73795"/>
                </a:cubicBezTo>
                <a:cubicBezTo>
                  <a:pt x="443137" y="73869"/>
                  <a:pt x="442620" y="73943"/>
                  <a:pt x="442029" y="73943"/>
                </a:cubicBezTo>
                <a:cubicBezTo>
                  <a:pt x="437082" y="73943"/>
                  <a:pt x="432652" y="70325"/>
                  <a:pt x="431839" y="65230"/>
                </a:cubicBezTo>
                <a:lnTo>
                  <a:pt x="427262" y="36803"/>
                </a:lnTo>
                <a:lnTo>
                  <a:pt x="396176" y="82139"/>
                </a:lnTo>
                <a:cubicBezTo>
                  <a:pt x="396102" y="82213"/>
                  <a:pt x="396028" y="82360"/>
                  <a:pt x="395955" y="82434"/>
                </a:cubicBezTo>
                <a:lnTo>
                  <a:pt x="363171" y="126958"/>
                </a:lnTo>
                <a:cubicBezTo>
                  <a:pt x="361251" y="129542"/>
                  <a:pt x="358298" y="131093"/>
                  <a:pt x="355049" y="131167"/>
                </a:cubicBezTo>
                <a:lnTo>
                  <a:pt x="275526" y="132939"/>
                </a:lnTo>
                <a:lnTo>
                  <a:pt x="234030" y="179751"/>
                </a:lnTo>
                <a:cubicBezTo>
                  <a:pt x="231962" y="182041"/>
                  <a:pt x="229156" y="183222"/>
                  <a:pt x="226277" y="183222"/>
                </a:cubicBezTo>
                <a:cubicBezTo>
                  <a:pt x="223840" y="183222"/>
                  <a:pt x="221403" y="182336"/>
                  <a:pt x="219410" y="180638"/>
                </a:cubicBezTo>
                <a:cubicBezTo>
                  <a:pt x="215275" y="176798"/>
                  <a:pt x="214906" y="170300"/>
                  <a:pt x="218672" y="166018"/>
                </a:cubicBezTo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F86FA475-9111-2848-AA5B-628D9CF46B0B}"/>
              </a:ext>
            </a:extLst>
          </p:cNvPr>
          <p:cNvSpPr/>
          <p:nvPr/>
        </p:nvSpPr>
        <p:spPr>
          <a:xfrm>
            <a:off x="16245797" y="1766386"/>
            <a:ext cx="1494431" cy="1584858"/>
          </a:xfrm>
          <a:custGeom>
            <a:avLst/>
            <a:gdLst>
              <a:gd name="connsiteX0" fmla="*/ 449998 w 463697"/>
              <a:gd name="connsiteY0" fmla="*/ 98312 h 491755"/>
              <a:gd name="connsiteX1" fmla="*/ 421350 w 463697"/>
              <a:gd name="connsiteY1" fmla="*/ 98312 h 491755"/>
              <a:gd name="connsiteX2" fmla="*/ 418027 w 463697"/>
              <a:gd name="connsiteY2" fmla="*/ 83249 h 491755"/>
              <a:gd name="connsiteX3" fmla="*/ 363018 w 463697"/>
              <a:gd name="connsiteY3" fmla="*/ 14728 h 491755"/>
              <a:gd name="connsiteX4" fmla="*/ 275669 w 463697"/>
              <a:gd name="connsiteY4" fmla="*/ 5203 h 491755"/>
              <a:gd name="connsiteX5" fmla="*/ 207148 w 463697"/>
              <a:gd name="connsiteY5" fmla="*/ 60286 h 491755"/>
              <a:gd name="connsiteX6" fmla="*/ 194226 w 463697"/>
              <a:gd name="connsiteY6" fmla="*/ 83913 h 491755"/>
              <a:gd name="connsiteX7" fmla="*/ 170598 w 463697"/>
              <a:gd name="connsiteY7" fmla="*/ 70992 h 491755"/>
              <a:gd name="connsiteX8" fmla="*/ 83249 w 463697"/>
              <a:gd name="connsiteY8" fmla="*/ 61467 h 491755"/>
              <a:gd name="connsiteX9" fmla="*/ 14728 w 463697"/>
              <a:gd name="connsiteY9" fmla="*/ 116550 h 491755"/>
              <a:gd name="connsiteX10" fmla="*/ 5203 w 463697"/>
              <a:gd name="connsiteY10" fmla="*/ 203899 h 491755"/>
              <a:gd name="connsiteX11" fmla="*/ 60286 w 463697"/>
              <a:gd name="connsiteY11" fmla="*/ 272420 h 491755"/>
              <a:gd name="connsiteX12" fmla="*/ 95211 w 463697"/>
              <a:gd name="connsiteY12" fmla="*/ 291396 h 491755"/>
              <a:gd name="connsiteX13" fmla="*/ 96097 w 463697"/>
              <a:gd name="connsiteY13" fmla="*/ 291913 h 491755"/>
              <a:gd name="connsiteX14" fmla="*/ 96466 w 463697"/>
              <a:gd name="connsiteY14" fmla="*/ 292134 h 491755"/>
              <a:gd name="connsiteX15" fmla="*/ 62279 w 463697"/>
              <a:gd name="connsiteY15" fmla="*/ 292134 h 491755"/>
              <a:gd name="connsiteX16" fmla="*/ 48989 w 463697"/>
              <a:gd name="connsiteY16" fmla="*/ 305425 h 491755"/>
              <a:gd name="connsiteX17" fmla="*/ 48989 w 463697"/>
              <a:gd name="connsiteY17" fmla="*/ 478352 h 491755"/>
              <a:gd name="connsiteX18" fmla="*/ 62279 w 463697"/>
              <a:gd name="connsiteY18" fmla="*/ 491643 h 491755"/>
              <a:gd name="connsiteX19" fmla="*/ 159228 w 463697"/>
              <a:gd name="connsiteY19" fmla="*/ 491643 h 491755"/>
              <a:gd name="connsiteX20" fmla="*/ 256176 w 463697"/>
              <a:gd name="connsiteY20" fmla="*/ 491643 h 491755"/>
              <a:gd name="connsiteX21" fmla="*/ 353124 w 463697"/>
              <a:gd name="connsiteY21" fmla="*/ 491643 h 491755"/>
              <a:gd name="connsiteX22" fmla="*/ 450072 w 463697"/>
              <a:gd name="connsiteY22" fmla="*/ 491643 h 491755"/>
              <a:gd name="connsiteX23" fmla="*/ 463363 w 463697"/>
              <a:gd name="connsiteY23" fmla="*/ 478352 h 491755"/>
              <a:gd name="connsiteX24" fmla="*/ 463363 w 463697"/>
              <a:gd name="connsiteY24" fmla="*/ 111602 h 491755"/>
              <a:gd name="connsiteX25" fmla="*/ 449998 w 463697"/>
              <a:gd name="connsiteY25" fmla="*/ 98312 h 491755"/>
              <a:gd name="connsiteX26" fmla="*/ 72986 w 463697"/>
              <a:gd name="connsiteY26" fmla="*/ 249014 h 491755"/>
              <a:gd name="connsiteX27" fmla="*/ 30677 w 463697"/>
              <a:gd name="connsiteY27" fmla="*/ 196368 h 491755"/>
              <a:gd name="connsiteX28" fmla="*/ 37987 w 463697"/>
              <a:gd name="connsiteY28" fmla="*/ 129250 h 491755"/>
              <a:gd name="connsiteX29" fmla="*/ 90633 w 463697"/>
              <a:gd name="connsiteY29" fmla="*/ 86941 h 491755"/>
              <a:gd name="connsiteX30" fmla="*/ 157751 w 463697"/>
              <a:gd name="connsiteY30" fmla="*/ 94251 h 491755"/>
              <a:gd name="connsiteX31" fmla="*/ 193045 w 463697"/>
              <a:gd name="connsiteY31" fmla="*/ 113596 h 491755"/>
              <a:gd name="connsiteX32" fmla="*/ 203161 w 463697"/>
              <a:gd name="connsiteY32" fmla="*/ 114704 h 491755"/>
              <a:gd name="connsiteX33" fmla="*/ 211061 w 463697"/>
              <a:gd name="connsiteY33" fmla="*/ 108354 h 491755"/>
              <a:gd name="connsiteX34" fmla="*/ 230407 w 463697"/>
              <a:gd name="connsiteY34" fmla="*/ 73059 h 491755"/>
              <a:gd name="connsiteX35" fmla="*/ 283053 w 463697"/>
              <a:gd name="connsiteY35" fmla="*/ 30751 h 491755"/>
              <a:gd name="connsiteX36" fmla="*/ 350171 w 463697"/>
              <a:gd name="connsiteY36" fmla="*/ 38061 h 491755"/>
              <a:gd name="connsiteX37" fmla="*/ 392479 w 463697"/>
              <a:gd name="connsiteY37" fmla="*/ 90707 h 491755"/>
              <a:gd name="connsiteX38" fmla="*/ 394325 w 463697"/>
              <a:gd name="connsiteY38" fmla="*/ 98312 h 491755"/>
              <a:gd name="connsiteX39" fmla="*/ 352976 w 463697"/>
              <a:gd name="connsiteY39" fmla="*/ 98312 h 491755"/>
              <a:gd name="connsiteX40" fmla="*/ 339686 w 463697"/>
              <a:gd name="connsiteY40" fmla="*/ 111602 h 491755"/>
              <a:gd name="connsiteX41" fmla="*/ 339686 w 463697"/>
              <a:gd name="connsiteY41" fmla="*/ 162846 h 491755"/>
              <a:gd name="connsiteX42" fmla="*/ 256028 w 463697"/>
              <a:gd name="connsiteY42" fmla="*/ 162846 h 491755"/>
              <a:gd name="connsiteX43" fmla="*/ 242738 w 463697"/>
              <a:gd name="connsiteY43" fmla="*/ 176136 h 491755"/>
              <a:gd name="connsiteX44" fmla="*/ 242738 w 463697"/>
              <a:gd name="connsiteY44" fmla="*/ 227601 h 491755"/>
              <a:gd name="connsiteX45" fmla="*/ 159080 w 463697"/>
              <a:gd name="connsiteY45" fmla="*/ 227601 h 491755"/>
              <a:gd name="connsiteX46" fmla="*/ 145789 w 463697"/>
              <a:gd name="connsiteY46" fmla="*/ 240891 h 491755"/>
              <a:gd name="connsiteX47" fmla="*/ 145789 w 463697"/>
              <a:gd name="connsiteY47" fmla="*/ 288886 h 491755"/>
              <a:gd name="connsiteX48" fmla="*/ 109683 w 463697"/>
              <a:gd name="connsiteY48" fmla="*/ 269097 h 491755"/>
              <a:gd name="connsiteX49" fmla="*/ 108723 w 463697"/>
              <a:gd name="connsiteY49" fmla="*/ 268507 h 491755"/>
              <a:gd name="connsiteX50" fmla="*/ 72986 w 463697"/>
              <a:gd name="connsiteY50" fmla="*/ 249014 h 491755"/>
              <a:gd name="connsiteX51" fmla="*/ 75496 w 463697"/>
              <a:gd name="connsiteY51" fmla="*/ 318642 h 491755"/>
              <a:gd name="connsiteX52" fmla="*/ 144903 w 463697"/>
              <a:gd name="connsiteY52" fmla="*/ 318642 h 491755"/>
              <a:gd name="connsiteX53" fmla="*/ 145863 w 463697"/>
              <a:gd name="connsiteY53" fmla="*/ 319159 h 491755"/>
              <a:gd name="connsiteX54" fmla="*/ 145863 w 463697"/>
              <a:gd name="connsiteY54" fmla="*/ 464987 h 491755"/>
              <a:gd name="connsiteX55" fmla="*/ 75496 w 463697"/>
              <a:gd name="connsiteY55" fmla="*/ 464987 h 491755"/>
              <a:gd name="connsiteX56" fmla="*/ 75496 w 463697"/>
              <a:gd name="connsiteY56" fmla="*/ 318642 h 491755"/>
              <a:gd name="connsiteX57" fmla="*/ 172444 w 463697"/>
              <a:gd name="connsiteY57" fmla="*/ 311406 h 491755"/>
              <a:gd name="connsiteX58" fmla="*/ 172444 w 463697"/>
              <a:gd name="connsiteY58" fmla="*/ 311332 h 491755"/>
              <a:gd name="connsiteX59" fmla="*/ 172444 w 463697"/>
              <a:gd name="connsiteY59" fmla="*/ 305351 h 491755"/>
              <a:gd name="connsiteX60" fmla="*/ 172444 w 463697"/>
              <a:gd name="connsiteY60" fmla="*/ 254108 h 491755"/>
              <a:gd name="connsiteX61" fmla="*/ 242811 w 463697"/>
              <a:gd name="connsiteY61" fmla="*/ 254108 h 491755"/>
              <a:gd name="connsiteX62" fmla="*/ 242811 w 463697"/>
              <a:gd name="connsiteY62" fmla="*/ 464987 h 491755"/>
              <a:gd name="connsiteX63" fmla="*/ 172444 w 463697"/>
              <a:gd name="connsiteY63" fmla="*/ 464987 h 491755"/>
              <a:gd name="connsiteX64" fmla="*/ 172444 w 463697"/>
              <a:gd name="connsiteY64" fmla="*/ 311406 h 491755"/>
              <a:gd name="connsiteX65" fmla="*/ 269393 w 463697"/>
              <a:gd name="connsiteY65" fmla="*/ 240818 h 491755"/>
              <a:gd name="connsiteX66" fmla="*/ 269393 w 463697"/>
              <a:gd name="connsiteY66" fmla="*/ 189353 h 491755"/>
              <a:gd name="connsiteX67" fmla="*/ 339760 w 463697"/>
              <a:gd name="connsiteY67" fmla="*/ 189353 h 491755"/>
              <a:gd name="connsiteX68" fmla="*/ 339760 w 463697"/>
              <a:gd name="connsiteY68" fmla="*/ 464987 h 491755"/>
              <a:gd name="connsiteX69" fmla="*/ 269393 w 463697"/>
              <a:gd name="connsiteY69" fmla="*/ 464987 h 491755"/>
              <a:gd name="connsiteX70" fmla="*/ 269393 w 463697"/>
              <a:gd name="connsiteY70" fmla="*/ 240818 h 491755"/>
              <a:gd name="connsiteX71" fmla="*/ 436708 w 463697"/>
              <a:gd name="connsiteY71" fmla="*/ 464987 h 491755"/>
              <a:gd name="connsiteX72" fmla="*/ 366341 w 463697"/>
              <a:gd name="connsiteY72" fmla="*/ 464987 h 491755"/>
              <a:gd name="connsiteX73" fmla="*/ 366341 w 463697"/>
              <a:gd name="connsiteY73" fmla="*/ 176062 h 491755"/>
              <a:gd name="connsiteX74" fmla="*/ 366341 w 463697"/>
              <a:gd name="connsiteY74" fmla="*/ 124819 h 491755"/>
              <a:gd name="connsiteX75" fmla="*/ 436708 w 463697"/>
              <a:gd name="connsiteY75" fmla="*/ 124819 h 491755"/>
              <a:gd name="connsiteX76" fmla="*/ 436708 w 463697"/>
              <a:gd name="connsiteY76" fmla="*/ 464987 h 49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3697" h="491755">
                <a:moveTo>
                  <a:pt x="449998" y="98312"/>
                </a:moveTo>
                <a:lnTo>
                  <a:pt x="421350" y="98312"/>
                </a:lnTo>
                <a:cubicBezTo>
                  <a:pt x="420611" y="93217"/>
                  <a:pt x="419504" y="88196"/>
                  <a:pt x="418027" y="83249"/>
                </a:cubicBezTo>
                <a:cubicBezTo>
                  <a:pt x="409462" y="53788"/>
                  <a:pt x="389895" y="29495"/>
                  <a:pt x="363018" y="14728"/>
                </a:cubicBezTo>
                <a:cubicBezTo>
                  <a:pt x="336142" y="-39"/>
                  <a:pt x="305056" y="-3362"/>
                  <a:pt x="275669" y="5203"/>
                </a:cubicBezTo>
                <a:cubicBezTo>
                  <a:pt x="246208" y="13768"/>
                  <a:pt x="221915" y="33335"/>
                  <a:pt x="207148" y="60286"/>
                </a:cubicBezTo>
                <a:lnTo>
                  <a:pt x="194226" y="83913"/>
                </a:lnTo>
                <a:lnTo>
                  <a:pt x="170598" y="70992"/>
                </a:lnTo>
                <a:cubicBezTo>
                  <a:pt x="143722" y="56225"/>
                  <a:pt x="112636" y="52902"/>
                  <a:pt x="83249" y="61467"/>
                </a:cubicBezTo>
                <a:cubicBezTo>
                  <a:pt x="53788" y="70032"/>
                  <a:pt x="29495" y="89599"/>
                  <a:pt x="14728" y="116550"/>
                </a:cubicBezTo>
                <a:cubicBezTo>
                  <a:pt x="-39" y="143426"/>
                  <a:pt x="-3362" y="174512"/>
                  <a:pt x="5203" y="203899"/>
                </a:cubicBezTo>
                <a:cubicBezTo>
                  <a:pt x="13768" y="233360"/>
                  <a:pt x="33335" y="257653"/>
                  <a:pt x="60286" y="272420"/>
                </a:cubicBezTo>
                <a:lnTo>
                  <a:pt x="95211" y="291396"/>
                </a:lnTo>
                <a:cubicBezTo>
                  <a:pt x="95506" y="291618"/>
                  <a:pt x="95802" y="291765"/>
                  <a:pt x="96097" y="291913"/>
                </a:cubicBezTo>
                <a:lnTo>
                  <a:pt x="96466" y="292134"/>
                </a:lnTo>
                <a:lnTo>
                  <a:pt x="62279" y="292134"/>
                </a:lnTo>
                <a:cubicBezTo>
                  <a:pt x="54969" y="292134"/>
                  <a:pt x="48989" y="298115"/>
                  <a:pt x="48989" y="305425"/>
                </a:cubicBezTo>
                <a:lnTo>
                  <a:pt x="48989" y="478352"/>
                </a:lnTo>
                <a:cubicBezTo>
                  <a:pt x="48989" y="485662"/>
                  <a:pt x="54969" y="491643"/>
                  <a:pt x="62279" y="491643"/>
                </a:cubicBezTo>
                <a:lnTo>
                  <a:pt x="159228" y="491643"/>
                </a:lnTo>
                <a:lnTo>
                  <a:pt x="256176" y="491643"/>
                </a:lnTo>
                <a:lnTo>
                  <a:pt x="353124" y="491643"/>
                </a:lnTo>
                <a:lnTo>
                  <a:pt x="450072" y="491643"/>
                </a:lnTo>
                <a:cubicBezTo>
                  <a:pt x="457382" y="491643"/>
                  <a:pt x="463363" y="485662"/>
                  <a:pt x="463363" y="478352"/>
                </a:cubicBezTo>
                <a:lnTo>
                  <a:pt x="463363" y="111602"/>
                </a:lnTo>
                <a:cubicBezTo>
                  <a:pt x="463289" y="104219"/>
                  <a:pt x="457309" y="98312"/>
                  <a:pt x="449998" y="98312"/>
                </a:cubicBezTo>
                <a:moveTo>
                  <a:pt x="72986" y="249014"/>
                </a:moveTo>
                <a:cubicBezTo>
                  <a:pt x="52311" y="237717"/>
                  <a:pt x="37322" y="218962"/>
                  <a:pt x="30677" y="196368"/>
                </a:cubicBezTo>
                <a:cubicBezTo>
                  <a:pt x="24032" y="173774"/>
                  <a:pt x="26690" y="149924"/>
                  <a:pt x="37987" y="129250"/>
                </a:cubicBezTo>
                <a:cubicBezTo>
                  <a:pt x="49284" y="108575"/>
                  <a:pt x="68039" y="93512"/>
                  <a:pt x="90633" y="86941"/>
                </a:cubicBezTo>
                <a:cubicBezTo>
                  <a:pt x="113227" y="80369"/>
                  <a:pt x="137076" y="82954"/>
                  <a:pt x="157751" y="94251"/>
                </a:cubicBezTo>
                <a:lnTo>
                  <a:pt x="193045" y="113596"/>
                </a:lnTo>
                <a:cubicBezTo>
                  <a:pt x="196146" y="115294"/>
                  <a:pt x="199764" y="115663"/>
                  <a:pt x="203161" y="114704"/>
                </a:cubicBezTo>
                <a:cubicBezTo>
                  <a:pt x="206557" y="113744"/>
                  <a:pt x="209363" y="111455"/>
                  <a:pt x="211061" y="108354"/>
                </a:cubicBezTo>
                <a:lnTo>
                  <a:pt x="230407" y="73059"/>
                </a:lnTo>
                <a:cubicBezTo>
                  <a:pt x="241704" y="52385"/>
                  <a:pt x="260458" y="37322"/>
                  <a:pt x="283053" y="30751"/>
                </a:cubicBezTo>
                <a:cubicBezTo>
                  <a:pt x="305647" y="24179"/>
                  <a:pt x="329496" y="26764"/>
                  <a:pt x="350171" y="38061"/>
                </a:cubicBezTo>
                <a:cubicBezTo>
                  <a:pt x="370845" y="49358"/>
                  <a:pt x="385834" y="68112"/>
                  <a:pt x="392479" y="90707"/>
                </a:cubicBezTo>
                <a:cubicBezTo>
                  <a:pt x="393218" y="93217"/>
                  <a:pt x="393809" y="95727"/>
                  <a:pt x="394325" y="98312"/>
                </a:cubicBezTo>
                <a:lnTo>
                  <a:pt x="352976" y="98312"/>
                </a:lnTo>
                <a:cubicBezTo>
                  <a:pt x="345667" y="98312"/>
                  <a:pt x="339686" y="104293"/>
                  <a:pt x="339686" y="111602"/>
                </a:cubicBezTo>
                <a:lnTo>
                  <a:pt x="339686" y="162846"/>
                </a:lnTo>
                <a:lnTo>
                  <a:pt x="256028" y="162846"/>
                </a:lnTo>
                <a:cubicBezTo>
                  <a:pt x="248718" y="162846"/>
                  <a:pt x="242738" y="168826"/>
                  <a:pt x="242738" y="176136"/>
                </a:cubicBezTo>
                <a:lnTo>
                  <a:pt x="242738" y="227601"/>
                </a:lnTo>
                <a:lnTo>
                  <a:pt x="159080" y="227601"/>
                </a:lnTo>
                <a:cubicBezTo>
                  <a:pt x="151770" y="227601"/>
                  <a:pt x="145789" y="233582"/>
                  <a:pt x="145789" y="240891"/>
                </a:cubicBezTo>
                <a:lnTo>
                  <a:pt x="145789" y="288886"/>
                </a:lnTo>
                <a:lnTo>
                  <a:pt x="109683" y="269097"/>
                </a:lnTo>
                <a:cubicBezTo>
                  <a:pt x="109387" y="268876"/>
                  <a:pt x="109018" y="268728"/>
                  <a:pt x="108723" y="268507"/>
                </a:cubicBezTo>
                <a:lnTo>
                  <a:pt x="72986" y="249014"/>
                </a:lnTo>
                <a:close/>
                <a:moveTo>
                  <a:pt x="75496" y="318642"/>
                </a:moveTo>
                <a:lnTo>
                  <a:pt x="144903" y="318642"/>
                </a:lnTo>
                <a:lnTo>
                  <a:pt x="145863" y="319159"/>
                </a:lnTo>
                <a:lnTo>
                  <a:pt x="145863" y="464987"/>
                </a:lnTo>
                <a:lnTo>
                  <a:pt x="75496" y="464987"/>
                </a:lnTo>
                <a:lnTo>
                  <a:pt x="75496" y="318642"/>
                </a:lnTo>
                <a:close/>
                <a:moveTo>
                  <a:pt x="172444" y="311406"/>
                </a:moveTo>
                <a:lnTo>
                  <a:pt x="172444" y="311332"/>
                </a:lnTo>
                <a:lnTo>
                  <a:pt x="172444" y="305351"/>
                </a:lnTo>
                <a:lnTo>
                  <a:pt x="172444" y="254108"/>
                </a:lnTo>
                <a:lnTo>
                  <a:pt x="242811" y="254108"/>
                </a:lnTo>
                <a:lnTo>
                  <a:pt x="242811" y="464987"/>
                </a:lnTo>
                <a:lnTo>
                  <a:pt x="172444" y="464987"/>
                </a:lnTo>
                <a:lnTo>
                  <a:pt x="172444" y="311406"/>
                </a:lnTo>
                <a:close/>
                <a:moveTo>
                  <a:pt x="269393" y="240818"/>
                </a:moveTo>
                <a:lnTo>
                  <a:pt x="269393" y="189353"/>
                </a:lnTo>
                <a:lnTo>
                  <a:pt x="339760" y="189353"/>
                </a:lnTo>
                <a:lnTo>
                  <a:pt x="339760" y="464987"/>
                </a:lnTo>
                <a:lnTo>
                  <a:pt x="269393" y="464987"/>
                </a:lnTo>
                <a:lnTo>
                  <a:pt x="269393" y="240818"/>
                </a:lnTo>
                <a:close/>
                <a:moveTo>
                  <a:pt x="436708" y="464987"/>
                </a:moveTo>
                <a:lnTo>
                  <a:pt x="366341" y="464987"/>
                </a:lnTo>
                <a:lnTo>
                  <a:pt x="366341" y="176062"/>
                </a:lnTo>
                <a:lnTo>
                  <a:pt x="366341" y="124819"/>
                </a:lnTo>
                <a:lnTo>
                  <a:pt x="436708" y="124819"/>
                </a:lnTo>
                <a:lnTo>
                  <a:pt x="436708" y="46498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89" name="Forma libre 88">
            <a:extLst>
              <a:ext uri="{FF2B5EF4-FFF2-40B4-BE49-F238E27FC236}">
                <a16:creationId xmlns:a16="http://schemas.microsoft.com/office/drawing/2014/main" id="{F1B79405-DC33-8D4B-BAF9-29EC9B47719C}"/>
              </a:ext>
            </a:extLst>
          </p:cNvPr>
          <p:cNvSpPr/>
          <p:nvPr/>
        </p:nvSpPr>
        <p:spPr>
          <a:xfrm>
            <a:off x="1734123" y="3598574"/>
            <a:ext cx="1689562" cy="1518225"/>
          </a:xfrm>
          <a:custGeom>
            <a:avLst/>
            <a:gdLst>
              <a:gd name="connsiteX0" fmla="*/ 524134 w 524244"/>
              <a:gd name="connsiteY0" fmla="*/ 120170 h 471081"/>
              <a:gd name="connsiteX1" fmla="*/ 404517 w 524244"/>
              <a:gd name="connsiteY1" fmla="*/ 554 h 471081"/>
              <a:gd name="connsiteX2" fmla="*/ 284901 w 524244"/>
              <a:gd name="connsiteY2" fmla="*/ 120170 h 471081"/>
              <a:gd name="connsiteX3" fmla="*/ 285196 w 524244"/>
              <a:gd name="connsiteY3" fmla="*/ 128440 h 471081"/>
              <a:gd name="connsiteX4" fmla="*/ 226865 w 524244"/>
              <a:gd name="connsiteY4" fmla="*/ 113673 h 471081"/>
              <a:gd name="connsiteX5" fmla="*/ 158861 w 524244"/>
              <a:gd name="connsiteY5" fmla="*/ 134347 h 471081"/>
              <a:gd name="connsiteX6" fmla="*/ 119432 w 524244"/>
              <a:gd name="connsiteY6" fmla="*/ 179018 h 471081"/>
              <a:gd name="connsiteX7" fmla="*/ 22853 w 524244"/>
              <a:gd name="connsiteY7" fmla="*/ 179092 h 471081"/>
              <a:gd name="connsiteX8" fmla="*/ 554 w 524244"/>
              <a:gd name="connsiteY8" fmla="*/ 201391 h 471081"/>
              <a:gd name="connsiteX9" fmla="*/ 554 w 524244"/>
              <a:gd name="connsiteY9" fmla="*/ 234470 h 471081"/>
              <a:gd name="connsiteX10" fmla="*/ 554 w 524244"/>
              <a:gd name="connsiteY10" fmla="*/ 302474 h 471081"/>
              <a:gd name="connsiteX11" fmla="*/ 554 w 524244"/>
              <a:gd name="connsiteY11" fmla="*/ 450370 h 471081"/>
              <a:gd name="connsiteX12" fmla="*/ 21745 w 524244"/>
              <a:gd name="connsiteY12" fmla="*/ 471045 h 471081"/>
              <a:gd name="connsiteX13" fmla="*/ 431911 w 524244"/>
              <a:gd name="connsiteY13" fmla="*/ 471045 h 471081"/>
              <a:gd name="connsiteX14" fmla="*/ 453102 w 524244"/>
              <a:gd name="connsiteY14" fmla="*/ 450370 h 471081"/>
              <a:gd name="connsiteX15" fmla="*/ 453102 w 524244"/>
              <a:gd name="connsiteY15" fmla="*/ 302474 h 471081"/>
              <a:gd name="connsiteX16" fmla="*/ 453102 w 524244"/>
              <a:gd name="connsiteY16" fmla="*/ 234470 h 471081"/>
              <a:gd name="connsiteX17" fmla="*/ 453102 w 524244"/>
              <a:gd name="connsiteY17" fmla="*/ 229449 h 471081"/>
              <a:gd name="connsiteX18" fmla="*/ 524134 w 524244"/>
              <a:gd name="connsiteY18" fmla="*/ 120170 h 471081"/>
              <a:gd name="connsiteX19" fmla="*/ 173702 w 524244"/>
              <a:gd name="connsiteY19" fmla="*/ 156350 h 471081"/>
              <a:gd name="connsiteX20" fmla="*/ 226791 w 524244"/>
              <a:gd name="connsiteY20" fmla="*/ 140254 h 471081"/>
              <a:gd name="connsiteX21" fmla="*/ 292359 w 524244"/>
              <a:gd name="connsiteY21" fmla="*/ 166466 h 471081"/>
              <a:gd name="connsiteX22" fmla="*/ 295016 w 524244"/>
              <a:gd name="connsiteY22" fmla="*/ 168386 h 471081"/>
              <a:gd name="connsiteX23" fmla="*/ 300481 w 524244"/>
              <a:gd name="connsiteY23" fmla="*/ 179166 h 471081"/>
              <a:gd name="connsiteX24" fmla="*/ 229671 w 524244"/>
              <a:gd name="connsiteY24" fmla="*/ 179166 h 471081"/>
              <a:gd name="connsiteX25" fmla="*/ 226865 w 524244"/>
              <a:gd name="connsiteY25" fmla="*/ 178871 h 471081"/>
              <a:gd name="connsiteX26" fmla="*/ 226865 w 524244"/>
              <a:gd name="connsiteY26" fmla="*/ 178871 h 471081"/>
              <a:gd name="connsiteX27" fmla="*/ 150443 w 524244"/>
              <a:gd name="connsiteY27" fmla="*/ 178945 h 471081"/>
              <a:gd name="connsiteX28" fmla="*/ 173702 w 524244"/>
              <a:gd name="connsiteY28" fmla="*/ 156350 h 471081"/>
              <a:gd name="connsiteX29" fmla="*/ 27135 w 524244"/>
              <a:gd name="connsiteY29" fmla="*/ 205674 h 471081"/>
              <a:gd name="connsiteX30" fmla="*/ 125708 w 524244"/>
              <a:gd name="connsiteY30" fmla="*/ 205526 h 471081"/>
              <a:gd name="connsiteX31" fmla="*/ 127923 w 524244"/>
              <a:gd name="connsiteY31" fmla="*/ 205747 h 471081"/>
              <a:gd name="connsiteX32" fmla="*/ 321007 w 524244"/>
              <a:gd name="connsiteY32" fmla="*/ 205747 h 471081"/>
              <a:gd name="connsiteX33" fmla="*/ 404517 w 524244"/>
              <a:gd name="connsiteY33" fmla="*/ 239786 h 471081"/>
              <a:gd name="connsiteX34" fmla="*/ 426521 w 524244"/>
              <a:gd name="connsiteY34" fmla="*/ 237719 h 471081"/>
              <a:gd name="connsiteX35" fmla="*/ 426521 w 524244"/>
              <a:gd name="connsiteY35" fmla="*/ 302474 h 471081"/>
              <a:gd name="connsiteX36" fmla="*/ 397503 w 524244"/>
              <a:gd name="connsiteY36" fmla="*/ 331492 h 471081"/>
              <a:gd name="connsiteX37" fmla="*/ 56227 w 524244"/>
              <a:gd name="connsiteY37" fmla="*/ 331492 h 471081"/>
              <a:gd name="connsiteX38" fmla="*/ 27209 w 524244"/>
              <a:gd name="connsiteY38" fmla="*/ 302474 h 471081"/>
              <a:gd name="connsiteX39" fmla="*/ 27209 w 524244"/>
              <a:gd name="connsiteY39" fmla="*/ 234470 h 471081"/>
              <a:gd name="connsiteX40" fmla="*/ 27209 w 524244"/>
              <a:gd name="connsiteY40" fmla="*/ 205674 h 471081"/>
              <a:gd name="connsiteX41" fmla="*/ 27135 w 524244"/>
              <a:gd name="connsiteY41" fmla="*/ 444463 h 471081"/>
              <a:gd name="connsiteX42" fmla="*/ 27135 w 524244"/>
              <a:gd name="connsiteY42" fmla="*/ 349952 h 471081"/>
              <a:gd name="connsiteX43" fmla="*/ 56153 w 524244"/>
              <a:gd name="connsiteY43" fmla="*/ 358148 h 471081"/>
              <a:gd name="connsiteX44" fmla="*/ 397429 w 524244"/>
              <a:gd name="connsiteY44" fmla="*/ 358148 h 471081"/>
              <a:gd name="connsiteX45" fmla="*/ 426447 w 524244"/>
              <a:gd name="connsiteY45" fmla="*/ 349952 h 471081"/>
              <a:gd name="connsiteX46" fmla="*/ 426447 w 524244"/>
              <a:gd name="connsiteY46" fmla="*/ 444463 h 471081"/>
              <a:gd name="connsiteX47" fmla="*/ 27135 w 524244"/>
              <a:gd name="connsiteY47" fmla="*/ 444463 h 471081"/>
              <a:gd name="connsiteX48" fmla="*/ 404517 w 524244"/>
              <a:gd name="connsiteY48" fmla="*/ 213205 h 471081"/>
              <a:gd name="connsiteX49" fmla="*/ 311482 w 524244"/>
              <a:gd name="connsiteY49" fmla="*/ 120170 h 471081"/>
              <a:gd name="connsiteX50" fmla="*/ 404517 w 524244"/>
              <a:gd name="connsiteY50" fmla="*/ 27135 h 471081"/>
              <a:gd name="connsiteX51" fmla="*/ 497552 w 524244"/>
              <a:gd name="connsiteY51" fmla="*/ 120170 h 471081"/>
              <a:gd name="connsiteX52" fmla="*/ 404517 w 524244"/>
              <a:gd name="connsiteY52" fmla="*/ 213205 h 471081"/>
              <a:gd name="connsiteX53" fmla="*/ 456425 w 524244"/>
              <a:gd name="connsiteY53" fmla="*/ 70256 h 471081"/>
              <a:gd name="connsiteX54" fmla="*/ 456351 w 524244"/>
              <a:gd name="connsiteY54" fmla="*/ 89085 h 471081"/>
              <a:gd name="connsiteX55" fmla="*/ 417882 w 524244"/>
              <a:gd name="connsiteY55" fmla="*/ 127259 h 471081"/>
              <a:gd name="connsiteX56" fmla="*/ 407028 w 524244"/>
              <a:gd name="connsiteY56" fmla="*/ 132944 h 471081"/>
              <a:gd name="connsiteX57" fmla="*/ 354603 w 524244"/>
              <a:gd name="connsiteY57" fmla="*/ 132944 h 471081"/>
              <a:gd name="connsiteX58" fmla="*/ 341313 w 524244"/>
              <a:gd name="connsiteY58" fmla="*/ 119653 h 471081"/>
              <a:gd name="connsiteX59" fmla="*/ 354603 w 524244"/>
              <a:gd name="connsiteY59" fmla="*/ 106363 h 471081"/>
              <a:gd name="connsiteX60" fmla="*/ 401195 w 524244"/>
              <a:gd name="connsiteY60" fmla="*/ 106363 h 471081"/>
              <a:gd name="connsiteX61" fmla="*/ 437596 w 524244"/>
              <a:gd name="connsiteY61" fmla="*/ 70256 h 471081"/>
              <a:gd name="connsiteX62" fmla="*/ 456425 w 524244"/>
              <a:gd name="connsiteY62" fmla="*/ 70256 h 47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24244" h="471081">
                <a:moveTo>
                  <a:pt x="524134" y="120170"/>
                </a:moveTo>
                <a:cubicBezTo>
                  <a:pt x="524134" y="54234"/>
                  <a:pt x="470454" y="554"/>
                  <a:pt x="404517" y="554"/>
                </a:cubicBezTo>
                <a:cubicBezTo>
                  <a:pt x="338580" y="554"/>
                  <a:pt x="284901" y="54234"/>
                  <a:pt x="284901" y="120170"/>
                </a:cubicBezTo>
                <a:cubicBezTo>
                  <a:pt x="284901" y="122902"/>
                  <a:pt x="284975" y="125708"/>
                  <a:pt x="285196" y="128440"/>
                </a:cubicBezTo>
                <a:cubicBezTo>
                  <a:pt x="267549" y="118841"/>
                  <a:pt x="247613" y="113673"/>
                  <a:pt x="226865" y="113673"/>
                </a:cubicBezTo>
                <a:cubicBezTo>
                  <a:pt x="202425" y="113673"/>
                  <a:pt x="178945" y="120835"/>
                  <a:pt x="158861" y="134347"/>
                </a:cubicBezTo>
                <a:cubicBezTo>
                  <a:pt x="141878" y="145792"/>
                  <a:pt x="128366" y="161150"/>
                  <a:pt x="119432" y="179018"/>
                </a:cubicBezTo>
                <a:lnTo>
                  <a:pt x="22853" y="179092"/>
                </a:lnTo>
                <a:cubicBezTo>
                  <a:pt x="10596" y="179092"/>
                  <a:pt x="554" y="189060"/>
                  <a:pt x="554" y="201391"/>
                </a:cubicBezTo>
                <a:lnTo>
                  <a:pt x="554" y="234470"/>
                </a:lnTo>
                <a:lnTo>
                  <a:pt x="554" y="302474"/>
                </a:lnTo>
                <a:lnTo>
                  <a:pt x="554" y="450370"/>
                </a:lnTo>
                <a:cubicBezTo>
                  <a:pt x="554" y="461741"/>
                  <a:pt x="10079" y="471045"/>
                  <a:pt x="21745" y="471045"/>
                </a:cubicBezTo>
                <a:lnTo>
                  <a:pt x="431911" y="471045"/>
                </a:lnTo>
                <a:cubicBezTo>
                  <a:pt x="443577" y="471045"/>
                  <a:pt x="453102" y="461741"/>
                  <a:pt x="453102" y="450370"/>
                </a:cubicBezTo>
                <a:lnTo>
                  <a:pt x="453102" y="302474"/>
                </a:lnTo>
                <a:lnTo>
                  <a:pt x="453102" y="234470"/>
                </a:lnTo>
                <a:lnTo>
                  <a:pt x="453102" y="229449"/>
                </a:lnTo>
                <a:cubicBezTo>
                  <a:pt x="494894" y="210768"/>
                  <a:pt x="524134" y="168829"/>
                  <a:pt x="524134" y="120170"/>
                </a:cubicBezTo>
                <a:moveTo>
                  <a:pt x="173702" y="156350"/>
                </a:moveTo>
                <a:cubicBezTo>
                  <a:pt x="189356" y="145792"/>
                  <a:pt x="207667" y="140254"/>
                  <a:pt x="226791" y="140254"/>
                </a:cubicBezTo>
                <a:cubicBezTo>
                  <a:pt x="251526" y="140254"/>
                  <a:pt x="274859" y="149557"/>
                  <a:pt x="292359" y="166466"/>
                </a:cubicBezTo>
                <a:cubicBezTo>
                  <a:pt x="293171" y="167278"/>
                  <a:pt x="294057" y="167869"/>
                  <a:pt x="295016" y="168386"/>
                </a:cubicBezTo>
                <a:cubicBezTo>
                  <a:pt x="296641" y="172078"/>
                  <a:pt x="298487" y="175696"/>
                  <a:pt x="300481" y="179166"/>
                </a:cubicBezTo>
                <a:lnTo>
                  <a:pt x="229671" y="179166"/>
                </a:lnTo>
                <a:cubicBezTo>
                  <a:pt x="228785" y="178945"/>
                  <a:pt x="227825" y="178871"/>
                  <a:pt x="226865" y="178871"/>
                </a:cubicBezTo>
                <a:lnTo>
                  <a:pt x="226865" y="178871"/>
                </a:lnTo>
                <a:lnTo>
                  <a:pt x="150443" y="178945"/>
                </a:lnTo>
                <a:cubicBezTo>
                  <a:pt x="156646" y="170158"/>
                  <a:pt x="164472" y="162553"/>
                  <a:pt x="173702" y="156350"/>
                </a:cubicBezTo>
                <a:moveTo>
                  <a:pt x="27135" y="205674"/>
                </a:moveTo>
                <a:lnTo>
                  <a:pt x="125708" y="205526"/>
                </a:lnTo>
                <a:cubicBezTo>
                  <a:pt x="126446" y="205674"/>
                  <a:pt x="127185" y="205747"/>
                  <a:pt x="127923" y="205747"/>
                </a:cubicBezTo>
                <a:lnTo>
                  <a:pt x="321007" y="205747"/>
                </a:lnTo>
                <a:cubicBezTo>
                  <a:pt x="342568" y="226791"/>
                  <a:pt x="372029" y="239786"/>
                  <a:pt x="404517" y="239786"/>
                </a:cubicBezTo>
                <a:cubicBezTo>
                  <a:pt x="412048" y="239786"/>
                  <a:pt x="419359" y="239048"/>
                  <a:pt x="426521" y="237719"/>
                </a:cubicBezTo>
                <a:lnTo>
                  <a:pt x="426521" y="302474"/>
                </a:lnTo>
                <a:cubicBezTo>
                  <a:pt x="426521" y="318497"/>
                  <a:pt x="413525" y="331492"/>
                  <a:pt x="397503" y="331492"/>
                </a:cubicBezTo>
                <a:lnTo>
                  <a:pt x="56227" y="331492"/>
                </a:lnTo>
                <a:cubicBezTo>
                  <a:pt x="40205" y="331492"/>
                  <a:pt x="27209" y="318497"/>
                  <a:pt x="27209" y="302474"/>
                </a:cubicBezTo>
                <a:lnTo>
                  <a:pt x="27209" y="234470"/>
                </a:lnTo>
                <a:lnTo>
                  <a:pt x="27209" y="205674"/>
                </a:lnTo>
                <a:close/>
                <a:moveTo>
                  <a:pt x="27135" y="444463"/>
                </a:moveTo>
                <a:lnTo>
                  <a:pt x="27135" y="349952"/>
                </a:lnTo>
                <a:cubicBezTo>
                  <a:pt x="35626" y="355120"/>
                  <a:pt x="45521" y="358148"/>
                  <a:pt x="56153" y="358148"/>
                </a:cubicBezTo>
                <a:lnTo>
                  <a:pt x="397429" y="358148"/>
                </a:lnTo>
                <a:cubicBezTo>
                  <a:pt x="408061" y="358148"/>
                  <a:pt x="418029" y="355120"/>
                  <a:pt x="426447" y="349952"/>
                </a:cubicBezTo>
                <a:lnTo>
                  <a:pt x="426447" y="444463"/>
                </a:lnTo>
                <a:lnTo>
                  <a:pt x="27135" y="444463"/>
                </a:lnTo>
                <a:close/>
                <a:moveTo>
                  <a:pt x="404517" y="213205"/>
                </a:moveTo>
                <a:cubicBezTo>
                  <a:pt x="353200" y="213205"/>
                  <a:pt x="311482" y="171487"/>
                  <a:pt x="311482" y="120170"/>
                </a:cubicBezTo>
                <a:cubicBezTo>
                  <a:pt x="311482" y="68853"/>
                  <a:pt x="353200" y="27135"/>
                  <a:pt x="404517" y="27135"/>
                </a:cubicBezTo>
                <a:cubicBezTo>
                  <a:pt x="455834" y="27135"/>
                  <a:pt x="497552" y="68853"/>
                  <a:pt x="497552" y="120170"/>
                </a:cubicBezTo>
                <a:cubicBezTo>
                  <a:pt x="497552" y="171487"/>
                  <a:pt x="455834" y="213205"/>
                  <a:pt x="404517" y="213205"/>
                </a:cubicBezTo>
                <a:moveTo>
                  <a:pt x="456425" y="70256"/>
                </a:moveTo>
                <a:cubicBezTo>
                  <a:pt x="461593" y="75499"/>
                  <a:pt x="461593" y="83916"/>
                  <a:pt x="456351" y="89085"/>
                </a:cubicBezTo>
                <a:lnTo>
                  <a:pt x="417882" y="127259"/>
                </a:lnTo>
                <a:cubicBezTo>
                  <a:pt x="415445" y="130655"/>
                  <a:pt x="411532" y="132944"/>
                  <a:pt x="407028" y="132944"/>
                </a:cubicBezTo>
                <a:lnTo>
                  <a:pt x="354603" y="132944"/>
                </a:lnTo>
                <a:cubicBezTo>
                  <a:pt x="347293" y="132944"/>
                  <a:pt x="341313" y="126963"/>
                  <a:pt x="341313" y="119653"/>
                </a:cubicBezTo>
                <a:cubicBezTo>
                  <a:pt x="341313" y="112343"/>
                  <a:pt x="347293" y="106363"/>
                  <a:pt x="354603" y="106363"/>
                </a:cubicBezTo>
                <a:lnTo>
                  <a:pt x="401195" y="106363"/>
                </a:lnTo>
                <a:lnTo>
                  <a:pt x="437596" y="70256"/>
                </a:lnTo>
                <a:cubicBezTo>
                  <a:pt x="442839" y="65014"/>
                  <a:pt x="451256" y="65088"/>
                  <a:pt x="456425" y="70256"/>
                </a:cubicBezTo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90" name="Forma libre 89">
            <a:extLst>
              <a:ext uri="{FF2B5EF4-FFF2-40B4-BE49-F238E27FC236}">
                <a16:creationId xmlns:a16="http://schemas.microsoft.com/office/drawing/2014/main" id="{3E658630-3BFA-D843-B76E-7C7CBEB8F019}"/>
              </a:ext>
            </a:extLst>
          </p:cNvPr>
          <p:cNvSpPr/>
          <p:nvPr/>
        </p:nvSpPr>
        <p:spPr>
          <a:xfrm>
            <a:off x="5330798" y="10413531"/>
            <a:ext cx="1373068" cy="1539644"/>
          </a:xfrm>
          <a:custGeom>
            <a:avLst/>
            <a:gdLst>
              <a:gd name="connsiteX0" fmla="*/ 404000 w 426040"/>
              <a:gd name="connsiteY0" fmla="*/ 44413 h 477726"/>
              <a:gd name="connsiteX1" fmla="*/ 212688 w 426040"/>
              <a:gd name="connsiteY1" fmla="*/ 44413 h 477726"/>
              <a:gd name="connsiteX2" fmla="*/ 120170 w 426040"/>
              <a:gd name="connsiteY2" fmla="*/ 554 h 477726"/>
              <a:gd name="connsiteX3" fmla="*/ 554 w 426040"/>
              <a:gd name="connsiteY3" fmla="*/ 120170 h 477726"/>
              <a:gd name="connsiteX4" fmla="*/ 94696 w 426040"/>
              <a:gd name="connsiteY4" fmla="*/ 237055 h 477726"/>
              <a:gd name="connsiteX5" fmla="*/ 94696 w 426040"/>
              <a:gd name="connsiteY5" fmla="*/ 456720 h 477726"/>
              <a:gd name="connsiteX6" fmla="*/ 116404 w 426040"/>
              <a:gd name="connsiteY6" fmla="*/ 477542 h 477726"/>
              <a:gd name="connsiteX7" fmla="*/ 403927 w 426040"/>
              <a:gd name="connsiteY7" fmla="*/ 477542 h 477726"/>
              <a:gd name="connsiteX8" fmla="*/ 425635 w 426040"/>
              <a:gd name="connsiteY8" fmla="*/ 456720 h 477726"/>
              <a:gd name="connsiteX9" fmla="*/ 425635 w 426040"/>
              <a:gd name="connsiteY9" fmla="*/ 65235 h 477726"/>
              <a:gd name="connsiteX10" fmla="*/ 404000 w 426040"/>
              <a:gd name="connsiteY10" fmla="*/ 44413 h 477726"/>
              <a:gd name="connsiteX11" fmla="*/ 27135 w 426040"/>
              <a:gd name="connsiteY11" fmla="*/ 120170 h 477726"/>
              <a:gd name="connsiteX12" fmla="*/ 120170 w 426040"/>
              <a:gd name="connsiteY12" fmla="*/ 27135 h 477726"/>
              <a:gd name="connsiteX13" fmla="*/ 213205 w 426040"/>
              <a:gd name="connsiteY13" fmla="*/ 120170 h 477726"/>
              <a:gd name="connsiteX14" fmla="*/ 120170 w 426040"/>
              <a:gd name="connsiteY14" fmla="*/ 213205 h 477726"/>
              <a:gd name="connsiteX15" fmla="*/ 27135 w 426040"/>
              <a:gd name="connsiteY15" fmla="*/ 120170 h 477726"/>
              <a:gd name="connsiteX16" fmla="*/ 399127 w 426040"/>
              <a:gd name="connsiteY16" fmla="*/ 451035 h 477726"/>
              <a:gd name="connsiteX17" fmla="*/ 121278 w 426040"/>
              <a:gd name="connsiteY17" fmla="*/ 451035 h 477726"/>
              <a:gd name="connsiteX18" fmla="*/ 121278 w 426040"/>
              <a:gd name="connsiteY18" fmla="*/ 239786 h 477726"/>
              <a:gd name="connsiteX19" fmla="*/ 239786 w 426040"/>
              <a:gd name="connsiteY19" fmla="*/ 120170 h 477726"/>
              <a:gd name="connsiteX20" fmla="*/ 229228 w 426040"/>
              <a:gd name="connsiteY20" fmla="*/ 70995 h 477726"/>
              <a:gd name="connsiteX21" fmla="*/ 399201 w 426040"/>
              <a:gd name="connsiteY21" fmla="*/ 70995 h 477726"/>
              <a:gd name="connsiteX22" fmla="*/ 399201 w 426040"/>
              <a:gd name="connsiteY22" fmla="*/ 451035 h 477726"/>
              <a:gd name="connsiteX23" fmla="*/ 122681 w 426040"/>
              <a:gd name="connsiteY23" fmla="*/ 132944 h 477726"/>
              <a:gd name="connsiteX24" fmla="*/ 70256 w 426040"/>
              <a:gd name="connsiteY24" fmla="*/ 132944 h 477726"/>
              <a:gd name="connsiteX25" fmla="*/ 56965 w 426040"/>
              <a:gd name="connsiteY25" fmla="*/ 119653 h 477726"/>
              <a:gd name="connsiteX26" fmla="*/ 70256 w 426040"/>
              <a:gd name="connsiteY26" fmla="*/ 106363 h 477726"/>
              <a:gd name="connsiteX27" fmla="*/ 116847 w 426040"/>
              <a:gd name="connsiteY27" fmla="*/ 106363 h 477726"/>
              <a:gd name="connsiteX28" fmla="*/ 153249 w 426040"/>
              <a:gd name="connsiteY28" fmla="*/ 70256 h 477726"/>
              <a:gd name="connsiteX29" fmla="*/ 172078 w 426040"/>
              <a:gd name="connsiteY29" fmla="*/ 70330 h 477726"/>
              <a:gd name="connsiteX30" fmla="*/ 172004 w 426040"/>
              <a:gd name="connsiteY30" fmla="*/ 89158 h 477726"/>
              <a:gd name="connsiteX31" fmla="*/ 133535 w 426040"/>
              <a:gd name="connsiteY31" fmla="*/ 127332 h 477726"/>
              <a:gd name="connsiteX32" fmla="*/ 122681 w 426040"/>
              <a:gd name="connsiteY32" fmla="*/ 132944 h 477726"/>
              <a:gd name="connsiteX33" fmla="*/ 181160 w 426040"/>
              <a:gd name="connsiteY33" fmla="*/ 347072 h 477726"/>
              <a:gd name="connsiteX34" fmla="*/ 134347 w 426040"/>
              <a:gd name="connsiteY34" fmla="*/ 393885 h 477726"/>
              <a:gd name="connsiteX35" fmla="*/ 181160 w 426040"/>
              <a:gd name="connsiteY35" fmla="*/ 440697 h 477726"/>
              <a:gd name="connsiteX36" fmla="*/ 227972 w 426040"/>
              <a:gd name="connsiteY36" fmla="*/ 393885 h 477726"/>
              <a:gd name="connsiteX37" fmla="*/ 181160 w 426040"/>
              <a:gd name="connsiteY37" fmla="*/ 347072 h 477726"/>
              <a:gd name="connsiteX38" fmla="*/ 181160 w 426040"/>
              <a:gd name="connsiteY38" fmla="*/ 414190 h 477726"/>
              <a:gd name="connsiteX39" fmla="*/ 160928 w 426040"/>
              <a:gd name="connsiteY39" fmla="*/ 393959 h 477726"/>
              <a:gd name="connsiteX40" fmla="*/ 181160 w 426040"/>
              <a:gd name="connsiteY40" fmla="*/ 373727 h 477726"/>
              <a:gd name="connsiteX41" fmla="*/ 201391 w 426040"/>
              <a:gd name="connsiteY41" fmla="*/ 393959 h 477726"/>
              <a:gd name="connsiteX42" fmla="*/ 181160 w 426040"/>
              <a:gd name="connsiteY42" fmla="*/ 414190 h 477726"/>
              <a:gd name="connsiteX43" fmla="*/ 327357 w 426040"/>
              <a:gd name="connsiteY43" fmla="*/ 307864 h 477726"/>
              <a:gd name="connsiteX44" fmla="*/ 374170 w 426040"/>
              <a:gd name="connsiteY44" fmla="*/ 261052 h 477726"/>
              <a:gd name="connsiteX45" fmla="*/ 327357 w 426040"/>
              <a:gd name="connsiteY45" fmla="*/ 214239 h 477726"/>
              <a:gd name="connsiteX46" fmla="*/ 280544 w 426040"/>
              <a:gd name="connsiteY46" fmla="*/ 261052 h 477726"/>
              <a:gd name="connsiteX47" fmla="*/ 327357 w 426040"/>
              <a:gd name="connsiteY47" fmla="*/ 307864 h 477726"/>
              <a:gd name="connsiteX48" fmla="*/ 327357 w 426040"/>
              <a:gd name="connsiteY48" fmla="*/ 240746 h 477726"/>
              <a:gd name="connsiteX49" fmla="*/ 347589 w 426040"/>
              <a:gd name="connsiteY49" fmla="*/ 260978 h 477726"/>
              <a:gd name="connsiteX50" fmla="*/ 327357 w 426040"/>
              <a:gd name="connsiteY50" fmla="*/ 281209 h 477726"/>
              <a:gd name="connsiteX51" fmla="*/ 307126 w 426040"/>
              <a:gd name="connsiteY51" fmla="*/ 260978 h 477726"/>
              <a:gd name="connsiteX52" fmla="*/ 327357 w 426040"/>
              <a:gd name="connsiteY52" fmla="*/ 240746 h 477726"/>
              <a:gd name="connsiteX53" fmla="*/ 222508 w 426040"/>
              <a:gd name="connsiteY53" fmla="*/ 333560 h 477726"/>
              <a:gd name="connsiteX54" fmla="*/ 262381 w 426040"/>
              <a:gd name="connsiteY54" fmla="*/ 296715 h 477726"/>
              <a:gd name="connsiteX55" fmla="*/ 281135 w 426040"/>
              <a:gd name="connsiteY55" fmla="*/ 297453 h 477726"/>
              <a:gd name="connsiteX56" fmla="*/ 280397 w 426040"/>
              <a:gd name="connsiteY56" fmla="*/ 316208 h 477726"/>
              <a:gd name="connsiteX57" fmla="*/ 240525 w 426040"/>
              <a:gd name="connsiteY57" fmla="*/ 353053 h 477726"/>
              <a:gd name="connsiteX58" fmla="*/ 231517 w 426040"/>
              <a:gd name="connsiteY58" fmla="*/ 356597 h 477726"/>
              <a:gd name="connsiteX59" fmla="*/ 221770 w 426040"/>
              <a:gd name="connsiteY59" fmla="*/ 352315 h 477726"/>
              <a:gd name="connsiteX60" fmla="*/ 222508 w 426040"/>
              <a:gd name="connsiteY60" fmla="*/ 333560 h 4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6040" h="477726">
                <a:moveTo>
                  <a:pt x="404000" y="44413"/>
                </a:moveTo>
                <a:lnTo>
                  <a:pt x="212688" y="44413"/>
                </a:lnTo>
                <a:cubicBezTo>
                  <a:pt x="190758" y="17684"/>
                  <a:pt x="157458" y="554"/>
                  <a:pt x="120170" y="554"/>
                </a:cubicBezTo>
                <a:cubicBezTo>
                  <a:pt x="54233" y="554"/>
                  <a:pt x="554" y="54234"/>
                  <a:pt x="554" y="120170"/>
                </a:cubicBezTo>
                <a:cubicBezTo>
                  <a:pt x="554" y="177394"/>
                  <a:pt x="40943" y="225388"/>
                  <a:pt x="94696" y="237055"/>
                </a:cubicBezTo>
                <a:lnTo>
                  <a:pt x="94696" y="456720"/>
                </a:lnTo>
                <a:cubicBezTo>
                  <a:pt x="94696" y="468239"/>
                  <a:pt x="104443" y="477542"/>
                  <a:pt x="116404" y="477542"/>
                </a:cubicBezTo>
                <a:lnTo>
                  <a:pt x="403927" y="477542"/>
                </a:lnTo>
                <a:cubicBezTo>
                  <a:pt x="415888" y="477542"/>
                  <a:pt x="425635" y="468165"/>
                  <a:pt x="425635" y="456720"/>
                </a:cubicBezTo>
                <a:lnTo>
                  <a:pt x="425635" y="65235"/>
                </a:lnTo>
                <a:cubicBezTo>
                  <a:pt x="425708" y="53790"/>
                  <a:pt x="415962" y="44413"/>
                  <a:pt x="404000" y="44413"/>
                </a:cubicBezTo>
                <a:moveTo>
                  <a:pt x="27135" y="120170"/>
                </a:moveTo>
                <a:cubicBezTo>
                  <a:pt x="27135" y="68853"/>
                  <a:pt x="68853" y="27135"/>
                  <a:pt x="120170" y="27135"/>
                </a:cubicBezTo>
                <a:cubicBezTo>
                  <a:pt x="171487" y="27135"/>
                  <a:pt x="213205" y="68853"/>
                  <a:pt x="213205" y="120170"/>
                </a:cubicBezTo>
                <a:cubicBezTo>
                  <a:pt x="213205" y="171487"/>
                  <a:pt x="171487" y="213205"/>
                  <a:pt x="120170" y="213205"/>
                </a:cubicBezTo>
                <a:cubicBezTo>
                  <a:pt x="68853" y="213205"/>
                  <a:pt x="27135" y="171487"/>
                  <a:pt x="27135" y="120170"/>
                </a:cubicBezTo>
                <a:moveTo>
                  <a:pt x="399127" y="451035"/>
                </a:moveTo>
                <a:lnTo>
                  <a:pt x="121278" y="451035"/>
                </a:lnTo>
                <a:lnTo>
                  <a:pt x="121278" y="239786"/>
                </a:lnTo>
                <a:cubicBezTo>
                  <a:pt x="186697" y="239196"/>
                  <a:pt x="239786" y="185738"/>
                  <a:pt x="239786" y="120170"/>
                </a:cubicBezTo>
                <a:cubicBezTo>
                  <a:pt x="239786" y="102671"/>
                  <a:pt x="236021" y="85984"/>
                  <a:pt x="229228" y="70995"/>
                </a:cubicBezTo>
                <a:lnTo>
                  <a:pt x="399201" y="70995"/>
                </a:lnTo>
                <a:lnTo>
                  <a:pt x="399201" y="451035"/>
                </a:lnTo>
                <a:close/>
                <a:moveTo>
                  <a:pt x="122681" y="132944"/>
                </a:moveTo>
                <a:lnTo>
                  <a:pt x="70256" y="132944"/>
                </a:lnTo>
                <a:cubicBezTo>
                  <a:pt x="62946" y="132944"/>
                  <a:pt x="56965" y="126963"/>
                  <a:pt x="56965" y="119653"/>
                </a:cubicBezTo>
                <a:cubicBezTo>
                  <a:pt x="56965" y="112344"/>
                  <a:pt x="62946" y="106363"/>
                  <a:pt x="70256" y="106363"/>
                </a:cubicBezTo>
                <a:lnTo>
                  <a:pt x="116847" y="106363"/>
                </a:lnTo>
                <a:lnTo>
                  <a:pt x="153249" y="70256"/>
                </a:lnTo>
                <a:cubicBezTo>
                  <a:pt x="158492" y="65088"/>
                  <a:pt x="166909" y="65088"/>
                  <a:pt x="172078" y="70330"/>
                </a:cubicBezTo>
                <a:cubicBezTo>
                  <a:pt x="177246" y="75572"/>
                  <a:pt x="177246" y="83990"/>
                  <a:pt x="172004" y="89158"/>
                </a:cubicBezTo>
                <a:lnTo>
                  <a:pt x="133535" y="127332"/>
                </a:lnTo>
                <a:cubicBezTo>
                  <a:pt x="131172" y="130655"/>
                  <a:pt x="127258" y="132944"/>
                  <a:pt x="122681" y="132944"/>
                </a:cubicBezTo>
                <a:moveTo>
                  <a:pt x="181160" y="347072"/>
                </a:moveTo>
                <a:cubicBezTo>
                  <a:pt x="155317" y="347072"/>
                  <a:pt x="134347" y="368042"/>
                  <a:pt x="134347" y="393885"/>
                </a:cubicBezTo>
                <a:cubicBezTo>
                  <a:pt x="134347" y="419728"/>
                  <a:pt x="155317" y="440697"/>
                  <a:pt x="181160" y="440697"/>
                </a:cubicBezTo>
                <a:cubicBezTo>
                  <a:pt x="207003" y="440697"/>
                  <a:pt x="227972" y="419728"/>
                  <a:pt x="227972" y="393885"/>
                </a:cubicBezTo>
                <a:cubicBezTo>
                  <a:pt x="227972" y="368116"/>
                  <a:pt x="206929" y="347072"/>
                  <a:pt x="181160" y="347072"/>
                </a:cubicBezTo>
                <a:moveTo>
                  <a:pt x="181160" y="414190"/>
                </a:moveTo>
                <a:cubicBezTo>
                  <a:pt x="170010" y="414190"/>
                  <a:pt x="160928" y="405108"/>
                  <a:pt x="160928" y="393959"/>
                </a:cubicBezTo>
                <a:cubicBezTo>
                  <a:pt x="160928" y="382809"/>
                  <a:pt x="170010" y="373727"/>
                  <a:pt x="181160" y="373727"/>
                </a:cubicBezTo>
                <a:cubicBezTo>
                  <a:pt x="192309" y="373727"/>
                  <a:pt x="201391" y="382809"/>
                  <a:pt x="201391" y="393959"/>
                </a:cubicBezTo>
                <a:cubicBezTo>
                  <a:pt x="201391" y="405108"/>
                  <a:pt x="192309" y="414190"/>
                  <a:pt x="181160" y="414190"/>
                </a:cubicBezTo>
                <a:moveTo>
                  <a:pt x="327357" y="307864"/>
                </a:moveTo>
                <a:cubicBezTo>
                  <a:pt x="353200" y="307864"/>
                  <a:pt x="374170" y="286895"/>
                  <a:pt x="374170" y="261052"/>
                </a:cubicBezTo>
                <a:cubicBezTo>
                  <a:pt x="374170" y="235209"/>
                  <a:pt x="353200" y="214239"/>
                  <a:pt x="327357" y="214239"/>
                </a:cubicBezTo>
                <a:cubicBezTo>
                  <a:pt x="301514" y="214239"/>
                  <a:pt x="280544" y="235209"/>
                  <a:pt x="280544" y="261052"/>
                </a:cubicBezTo>
                <a:cubicBezTo>
                  <a:pt x="280544" y="286821"/>
                  <a:pt x="301514" y="307864"/>
                  <a:pt x="327357" y="307864"/>
                </a:cubicBezTo>
                <a:moveTo>
                  <a:pt x="327357" y="240746"/>
                </a:moveTo>
                <a:cubicBezTo>
                  <a:pt x="338507" y="240746"/>
                  <a:pt x="347589" y="249828"/>
                  <a:pt x="347589" y="260978"/>
                </a:cubicBezTo>
                <a:cubicBezTo>
                  <a:pt x="347589" y="272127"/>
                  <a:pt x="338507" y="281209"/>
                  <a:pt x="327357" y="281209"/>
                </a:cubicBezTo>
                <a:cubicBezTo>
                  <a:pt x="316208" y="281209"/>
                  <a:pt x="307126" y="272127"/>
                  <a:pt x="307126" y="260978"/>
                </a:cubicBezTo>
                <a:cubicBezTo>
                  <a:pt x="307126" y="249828"/>
                  <a:pt x="316208" y="240746"/>
                  <a:pt x="327357" y="240746"/>
                </a:cubicBezTo>
                <a:moveTo>
                  <a:pt x="222508" y="333560"/>
                </a:moveTo>
                <a:lnTo>
                  <a:pt x="262381" y="296715"/>
                </a:lnTo>
                <a:cubicBezTo>
                  <a:pt x="267771" y="291768"/>
                  <a:pt x="276188" y="292063"/>
                  <a:pt x="281135" y="297453"/>
                </a:cubicBezTo>
                <a:cubicBezTo>
                  <a:pt x="286082" y="302844"/>
                  <a:pt x="285787" y="311261"/>
                  <a:pt x="280397" y="316208"/>
                </a:cubicBezTo>
                <a:lnTo>
                  <a:pt x="240525" y="353053"/>
                </a:lnTo>
                <a:cubicBezTo>
                  <a:pt x="237940" y="355415"/>
                  <a:pt x="234765" y="356597"/>
                  <a:pt x="231517" y="356597"/>
                </a:cubicBezTo>
                <a:cubicBezTo>
                  <a:pt x="227972" y="356597"/>
                  <a:pt x="224354" y="355194"/>
                  <a:pt x="221770" y="352315"/>
                </a:cubicBezTo>
                <a:cubicBezTo>
                  <a:pt x="216749" y="346998"/>
                  <a:pt x="217118" y="338581"/>
                  <a:pt x="222508" y="333560"/>
                </a:cubicBezTo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91" name="Forma libre 90">
            <a:extLst>
              <a:ext uri="{FF2B5EF4-FFF2-40B4-BE49-F238E27FC236}">
                <a16:creationId xmlns:a16="http://schemas.microsoft.com/office/drawing/2014/main" id="{2E69B98C-0DD2-3943-BBA7-92E2D70BB3A7}"/>
              </a:ext>
            </a:extLst>
          </p:cNvPr>
          <p:cNvSpPr/>
          <p:nvPr/>
        </p:nvSpPr>
        <p:spPr>
          <a:xfrm>
            <a:off x="6654239" y="5822396"/>
            <a:ext cx="1420660" cy="1739535"/>
          </a:xfrm>
          <a:custGeom>
            <a:avLst/>
            <a:gdLst>
              <a:gd name="connsiteX0" fmla="*/ 421426 w 440808"/>
              <a:gd name="connsiteY0" fmla="*/ 166688 h 539750"/>
              <a:gd name="connsiteX1" fmla="*/ 400825 w 440808"/>
              <a:gd name="connsiteY1" fmla="*/ 166688 h 539750"/>
              <a:gd name="connsiteX2" fmla="*/ 364350 w 440808"/>
              <a:gd name="connsiteY2" fmla="*/ 137596 h 539750"/>
              <a:gd name="connsiteX3" fmla="*/ 362799 w 440808"/>
              <a:gd name="connsiteY3" fmla="*/ 137596 h 539750"/>
              <a:gd name="connsiteX4" fmla="*/ 362578 w 440808"/>
              <a:gd name="connsiteY4" fmla="*/ 137596 h 539750"/>
              <a:gd name="connsiteX5" fmla="*/ 352240 w 440808"/>
              <a:gd name="connsiteY5" fmla="*/ 130507 h 539750"/>
              <a:gd name="connsiteX6" fmla="*/ 350542 w 440808"/>
              <a:gd name="connsiteY6" fmla="*/ 126224 h 539750"/>
              <a:gd name="connsiteX7" fmla="*/ 352831 w 440808"/>
              <a:gd name="connsiteY7" fmla="*/ 114263 h 539750"/>
              <a:gd name="connsiteX8" fmla="*/ 353053 w 440808"/>
              <a:gd name="connsiteY8" fmla="*/ 114041 h 539750"/>
              <a:gd name="connsiteX9" fmla="*/ 355046 w 440808"/>
              <a:gd name="connsiteY9" fmla="*/ 111900 h 539750"/>
              <a:gd name="connsiteX10" fmla="*/ 354751 w 440808"/>
              <a:gd name="connsiteY10" fmla="*/ 58885 h 539750"/>
              <a:gd name="connsiteX11" fmla="*/ 344192 w 440808"/>
              <a:gd name="connsiteY11" fmla="*/ 48326 h 539750"/>
              <a:gd name="connsiteX12" fmla="*/ 291103 w 440808"/>
              <a:gd name="connsiteY12" fmla="*/ 48105 h 539750"/>
              <a:gd name="connsiteX13" fmla="*/ 290586 w 440808"/>
              <a:gd name="connsiteY13" fmla="*/ 48622 h 539750"/>
              <a:gd name="connsiteX14" fmla="*/ 290291 w 440808"/>
              <a:gd name="connsiteY14" fmla="*/ 48917 h 539750"/>
              <a:gd name="connsiteX15" fmla="*/ 277886 w 440808"/>
              <a:gd name="connsiteY15" fmla="*/ 51058 h 539750"/>
              <a:gd name="connsiteX16" fmla="*/ 272422 w 440808"/>
              <a:gd name="connsiteY16" fmla="*/ 48769 h 539750"/>
              <a:gd name="connsiteX17" fmla="*/ 265334 w 440808"/>
              <a:gd name="connsiteY17" fmla="*/ 38506 h 539750"/>
              <a:gd name="connsiteX18" fmla="*/ 265186 w 440808"/>
              <a:gd name="connsiteY18" fmla="*/ 36808 h 539750"/>
              <a:gd name="connsiteX19" fmla="*/ 227529 w 440808"/>
              <a:gd name="connsiteY19" fmla="*/ 554 h 539750"/>
              <a:gd name="connsiteX20" fmla="*/ 212614 w 440808"/>
              <a:gd name="connsiteY20" fmla="*/ 554 h 539750"/>
              <a:gd name="connsiteX21" fmla="*/ 174957 w 440808"/>
              <a:gd name="connsiteY21" fmla="*/ 37694 h 539750"/>
              <a:gd name="connsiteX22" fmla="*/ 174957 w 440808"/>
              <a:gd name="connsiteY22" fmla="*/ 37768 h 539750"/>
              <a:gd name="connsiteX23" fmla="*/ 174957 w 440808"/>
              <a:gd name="connsiteY23" fmla="*/ 38580 h 539750"/>
              <a:gd name="connsiteX24" fmla="*/ 167943 w 440808"/>
              <a:gd name="connsiteY24" fmla="*/ 48843 h 539750"/>
              <a:gd name="connsiteX25" fmla="*/ 162479 w 440808"/>
              <a:gd name="connsiteY25" fmla="*/ 51206 h 539750"/>
              <a:gd name="connsiteX26" fmla="*/ 150074 w 440808"/>
              <a:gd name="connsiteY26" fmla="*/ 49139 h 539750"/>
              <a:gd name="connsiteX27" fmla="*/ 148597 w 440808"/>
              <a:gd name="connsiteY27" fmla="*/ 47884 h 539750"/>
              <a:gd name="connsiteX28" fmla="*/ 96837 w 440808"/>
              <a:gd name="connsiteY28" fmla="*/ 49360 h 539750"/>
              <a:gd name="connsiteX29" fmla="*/ 86279 w 440808"/>
              <a:gd name="connsiteY29" fmla="*/ 59919 h 539750"/>
              <a:gd name="connsiteX30" fmla="*/ 86131 w 440808"/>
              <a:gd name="connsiteY30" fmla="*/ 113082 h 539750"/>
              <a:gd name="connsiteX31" fmla="*/ 87608 w 440808"/>
              <a:gd name="connsiteY31" fmla="*/ 114632 h 539750"/>
              <a:gd name="connsiteX32" fmla="*/ 87756 w 440808"/>
              <a:gd name="connsiteY32" fmla="*/ 114780 h 539750"/>
              <a:gd name="connsiteX33" fmla="*/ 90044 w 440808"/>
              <a:gd name="connsiteY33" fmla="*/ 126742 h 539750"/>
              <a:gd name="connsiteX34" fmla="*/ 88420 w 440808"/>
              <a:gd name="connsiteY34" fmla="*/ 131024 h 539750"/>
              <a:gd name="connsiteX35" fmla="*/ 78157 w 440808"/>
              <a:gd name="connsiteY35" fmla="*/ 138186 h 539750"/>
              <a:gd name="connsiteX36" fmla="*/ 76975 w 440808"/>
              <a:gd name="connsiteY36" fmla="*/ 138260 h 539750"/>
              <a:gd name="connsiteX37" fmla="*/ 76385 w 440808"/>
              <a:gd name="connsiteY37" fmla="*/ 138334 h 539750"/>
              <a:gd name="connsiteX38" fmla="*/ 40721 w 440808"/>
              <a:gd name="connsiteY38" fmla="*/ 166835 h 539750"/>
              <a:gd name="connsiteX39" fmla="*/ 19751 w 440808"/>
              <a:gd name="connsiteY39" fmla="*/ 166835 h 539750"/>
              <a:gd name="connsiteX40" fmla="*/ 554 w 440808"/>
              <a:gd name="connsiteY40" fmla="*/ 186033 h 539750"/>
              <a:gd name="connsiteX41" fmla="*/ 554 w 440808"/>
              <a:gd name="connsiteY41" fmla="*/ 446531 h 539750"/>
              <a:gd name="connsiteX42" fmla="*/ 19751 w 440808"/>
              <a:gd name="connsiteY42" fmla="*/ 465728 h 539750"/>
              <a:gd name="connsiteX43" fmla="*/ 159304 w 440808"/>
              <a:gd name="connsiteY43" fmla="*/ 465728 h 539750"/>
              <a:gd name="connsiteX44" fmla="*/ 141730 w 440808"/>
              <a:gd name="connsiteY44" fmla="*/ 512910 h 539750"/>
              <a:gd name="connsiteX45" fmla="*/ 116700 w 440808"/>
              <a:gd name="connsiteY45" fmla="*/ 512910 h 539750"/>
              <a:gd name="connsiteX46" fmla="*/ 103409 w 440808"/>
              <a:gd name="connsiteY46" fmla="*/ 526201 h 539750"/>
              <a:gd name="connsiteX47" fmla="*/ 116700 w 440808"/>
              <a:gd name="connsiteY47" fmla="*/ 539492 h 539750"/>
              <a:gd name="connsiteX48" fmla="*/ 150960 w 440808"/>
              <a:gd name="connsiteY48" fmla="*/ 539492 h 539750"/>
              <a:gd name="connsiteX49" fmla="*/ 290365 w 440808"/>
              <a:gd name="connsiteY49" fmla="*/ 539492 h 539750"/>
              <a:gd name="connsiteX50" fmla="*/ 324625 w 440808"/>
              <a:gd name="connsiteY50" fmla="*/ 539492 h 539750"/>
              <a:gd name="connsiteX51" fmla="*/ 337916 w 440808"/>
              <a:gd name="connsiteY51" fmla="*/ 526201 h 539750"/>
              <a:gd name="connsiteX52" fmla="*/ 324625 w 440808"/>
              <a:gd name="connsiteY52" fmla="*/ 512910 h 539750"/>
              <a:gd name="connsiteX53" fmla="*/ 299594 w 440808"/>
              <a:gd name="connsiteY53" fmla="*/ 512910 h 539750"/>
              <a:gd name="connsiteX54" fmla="*/ 282317 w 440808"/>
              <a:gd name="connsiteY54" fmla="*/ 465728 h 539750"/>
              <a:gd name="connsiteX55" fmla="*/ 421426 w 440808"/>
              <a:gd name="connsiteY55" fmla="*/ 465728 h 539750"/>
              <a:gd name="connsiteX56" fmla="*/ 440624 w 440808"/>
              <a:gd name="connsiteY56" fmla="*/ 446531 h 539750"/>
              <a:gd name="connsiteX57" fmla="*/ 440624 w 440808"/>
              <a:gd name="connsiteY57" fmla="*/ 186033 h 539750"/>
              <a:gd name="connsiteX58" fmla="*/ 421426 w 440808"/>
              <a:gd name="connsiteY58" fmla="*/ 166688 h 539750"/>
              <a:gd name="connsiteX59" fmla="*/ 77197 w 440808"/>
              <a:gd name="connsiteY59" fmla="*/ 164694 h 539750"/>
              <a:gd name="connsiteX60" fmla="*/ 78378 w 440808"/>
              <a:gd name="connsiteY60" fmla="*/ 164620 h 539750"/>
              <a:gd name="connsiteX61" fmla="*/ 78969 w 440808"/>
              <a:gd name="connsiteY61" fmla="*/ 164546 h 539750"/>
              <a:gd name="connsiteX62" fmla="*/ 113451 w 440808"/>
              <a:gd name="connsiteY62" fmla="*/ 139958 h 539750"/>
              <a:gd name="connsiteX63" fmla="*/ 114780 w 440808"/>
              <a:gd name="connsiteY63" fmla="*/ 136488 h 539750"/>
              <a:gd name="connsiteX64" fmla="*/ 106732 w 440808"/>
              <a:gd name="connsiteY64" fmla="*/ 95878 h 539750"/>
              <a:gd name="connsiteX65" fmla="*/ 105255 w 440808"/>
              <a:gd name="connsiteY65" fmla="*/ 94327 h 539750"/>
              <a:gd name="connsiteX66" fmla="*/ 105107 w 440808"/>
              <a:gd name="connsiteY66" fmla="*/ 94179 h 539750"/>
              <a:gd name="connsiteX67" fmla="*/ 105107 w 440808"/>
              <a:gd name="connsiteY67" fmla="*/ 78526 h 539750"/>
              <a:gd name="connsiteX68" fmla="*/ 115666 w 440808"/>
              <a:gd name="connsiteY68" fmla="*/ 67967 h 539750"/>
              <a:gd name="connsiteX69" fmla="*/ 131320 w 440808"/>
              <a:gd name="connsiteY69" fmla="*/ 67893 h 539750"/>
              <a:gd name="connsiteX70" fmla="*/ 132796 w 440808"/>
              <a:gd name="connsiteY70" fmla="*/ 69148 h 539750"/>
              <a:gd name="connsiteX71" fmla="*/ 173480 w 440808"/>
              <a:gd name="connsiteY71" fmla="*/ 75277 h 539750"/>
              <a:gd name="connsiteX72" fmla="*/ 177911 w 440808"/>
              <a:gd name="connsiteY72" fmla="*/ 73357 h 539750"/>
              <a:gd name="connsiteX73" fmla="*/ 201613 w 440808"/>
              <a:gd name="connsiteY73" fmla="*/ 38875 h 539750"/>
              <a:gd name="connsiteX74" fmla="*/ 201613 w 440808"/>
              <a:gd name="connsiteY74" fmla="*/ 38801 h 539750"/>
              <a:gd name="connsiteX75" fmla="*/ 201613 w 440808"/>
              <a:gd name="connsiteY75" fmla="*/ 37989 h 539750"/>
              <a:gd name="connsiteX76" fmla="*/ 212688 w 440808"/>
              <a:gd name="connsiteY76" fmla="*/ 26913 h 539750"/>
              <a:gd name="connsiteX77" fmla="*/ 227603 w 440808"/>
              <a:gd name="connsiteY77" fmla="*/ 26913 h 539750"/>
              <a:gd name="connsiteX78" fmla="*/ 238679 w 440808"/>
              <a:gd name="connsiteY78" fmla="*/ 37915 h 539750"/>
              <a:gd name="connsiteX79" fmla="*/ 238826 w 440808"/>
              <a:gd name="connsiteY79" fmla="*/ 39614 h 539750"/>
              <a:gd name="connsiteX80" fmla="*/ 262602 w 440808"/>
              <a:gd name="connsiteY80" fmla="*/ 73210 h 539750"/>
              <a:gd name="connsiteX81" fmla="*/ 267032 w 440808"/>
              <a:gd name="connsiteY81" fmla="*/ 75055 h 539750"/>
              <a:gd name="connsiteX82" fmla="*/ 308972 w 440808"/>
              <a:gd name="connsiteY82" fmla="*/ 67672 h 539750"/>
              <a:gd name="connsiteX83" fmla="*/ 309489 w 440808"/>
              <a:gd name="connsiteY83" fmla="*/ 67155 h 539750"/>
              <a:gd name="connsiteX84" fmla="*/ 309784 w 440808"/>
              <a:gd name="connsiteY84" fmla="*/ 66859 h 539750"/>
              <a:gd name="connsiteX85" fmla="*/ 325438 w 440808"/>
              <a:gd name="connsiteY85" fmla="*/ 66859 h 539750"/>
              <a:gd name="connsiteX86" fmla="*/ 335996 w 440808"/>
              <a:gd name="connsiteY86" fmla="*/ 77418 h 539750"/>
              <a:gd name="connsiteX87" fmla="*/ 336070 w 440808"/>
              <a:gd name="connsiteY87" fmla="*/ 93072 h 539750"/>
              <a:gd name="connsiteX88" fmla="*/ 335849 w 440808"/>
              <a:gd name="connsiteY88" fmla="*/ 93293 h 539750"/>
              <a:gd name="connsiteX89" fmla="*/ 333855 w 440808"/>
              <a:gd name="connsiteY89" fmla="*/ 95435 h 539750"/>
              <a:gd name="connsiteX90" fmla="*/ 326028 w 440808"/>
              <a:gd name="connsiteY90" fmla="*/ 135971 h 539750"/>
              <a:gd name="connsiteX91" fmla="*/ 327357 w 440808"/>
              <a:gd name="connsiteY91" fmla="*/ 139442 h 539750"/>
              <a:gd name="connsiteX92" fmla="*/ 362430 w 440808"/>
              <a:gd name="connsiteY92" fmla="*/ 163881 h 539750"/>
              <a:gd name="connsiteX93" fmla="*/ 363981 w 440808"/>
              <a:gd name="connsiteY93" fmla="*/ 163881 h 539750"/>
              <a:gd name="connsiteX94" fmla="*/ 364202 w 440808"/>
              <a:gd name="connsiteY94" fmla="*/ 163881 h 539750"/>
              <a:gd name="connsiteX95" fmla="*/ 371143 w 440808"/>
              <a:gd name="connsiteY95" fmla="*/ 166392 h 539750"/>
              <a:gd name="connsiteX96" fmla="*/ 297896 w 440808"/>
              <a:gd name="connsiteY96" fmla="*/ 166392 h 539750"/>
              <a:gd name="connsiteX97" fmla="*/ 220293 w 440808"/>
              <a:gd name="connsiteY97" fmla="*/ 100455 h 539750"/>
              <a:gd name="connsiteX98" fmla="*/ 142690 w 440808"/>
              <a:gd name="connsiteY98" fmla="*/ 166392 h 539750"/>
              <a:gd name="connsiteX99" fmla="*/ 70994 w 440808"/>
              <a:gd name="connsiteY99" fmla="*/ 166392 h 539750"/>
              <a:gd name="connsiteX100" fmla="*/ 77197 w 440808"/>
              <a:gd name="connsiteY100" fmla="*/ 164694 h 539750"/>
              <a:gd name="connsiteX101" fmla="*/ 270798 w 440808"/>
              <a:gd name="connsiteY101" fmla="*/ 166688 h 539750"/>
              <a:gd name="connsiteX102" fmla="*/ 169863 w 440808"/>
              <a:gd name="connsiteY102" fmla="*/ 166688 h 539750"/>
              <a:gd name="connsiteX103" fmla="*/ 220293 w 440808"/>
              <a:gd name="connsiteY103" fmla="*/ 127332 h 539750"/>
              <a:gd name="connsiteX104" fmla="*/ 270798 w 440808"/>
              <a:gd name="connsiteY104" fmla="*/ 166688 h 539750"/>
              <a:gd name="connsiteX105" fmla="*/ 414042 w 440808"/>
              <a:gd name="connsiteY105" fmla="*/ 395730 h 539750"/>
              <a:gd name="connsiteX106" fmla="*/ 27135 w 440808"/>
              <a:gd name="connsiteY106" fmla="*/ 395730 h 539750"/>
              <a:gd name="connsiteX107" fmla="*/ 27135 w 440808"/>
              <a:gd name="connsiteY107" fmla="*/ 193269 h 539750"/>
              <a:gd name="connsiteX108" fmla="*/ 414042 w 440808"/>
              <a:gd name="connsiteY108" fmla="*/ 193269 h 539750"/>
              <a:gd name="connsiteX109" fmla="*/ 414042 w 440808"/>
              <a:gd name="connsiteY109" fmla="*/ 395730 h 539750"/>
              <a:gd name="connsiteX110" fmla="*/ 271241 w 440808"/>
              <a:gd name="connsiteY110" fmla="*/ 512762 h 539750"/>
              <a:gd name="connsiteX111" fmla="*/ 170010 w 440808"/>
              <a:gd name="connsiteY111" fmla="*/ 512762 h 539750"/>
              <a:gd name="connsiteX112" fmla="*/ 187583 w 440808"/>
              <a:gd name="connsiteY112" fmla="*/ 465580 h 539750"/>
              <a:gd name="connsiteX113" fmla="*/ 253963 w 440808"/>
              <a:gd name="connsiteY113" fmla="*/ 465580 h 539750"/>
              <a:gd name="connsiteX114" fmla="*/ 271241 w 440808"/>
              <a:gd name="connsiteY114" fmla="*/ 512762 h 539750"/>
              <a:gd name="connsiteX115" fmla="*/ 263267 w 440808"/>
              <a:gd name="connsiteY115" fmla="*/ 438999 h 539750"/>
              <a:gd name="connsiteX116" fmla="*/ 178354 w 440808"/>
              <a:gd name="connsiteY116" fmla="*/ 438999 h 539750"/>
              <a:gd name="connsiteX117" fmla="*/ 27135 w 440808"/>
              <a:gd name="connsiteY117" fmla="*/ 438999 h 539750"/>
              <a:gd name="connsiteX118" fmla="*/ 27135 w 440808"/>
              <a:gd name="connsiteY118" fmla="*/ 422238 h 539750"/>
              <a:gd name="connsiteX119" fmla="*/ 414042 w 440808"/>
              <a:gd name="connsiteY119" fmla="*/ 422238 h 539750"/>
              <a:gd name="connsiteX120" fmla="*/ 414042 w 440808"/>
              <a:gd name="connsiteY120" fmla="*/ 438999 h 539750"/>
              <a:gd name="connsiteX121" fmla="*/ 263267 w 440808"/>
              <a:gd name="connsiteY121" fmla="*/ 438999 h 539750"/>
              <a:gd name="connsiteX122" fmla="*/ 155833 w 440808"/>
              <a:gd name="connsiteY122" fmla="*/ 291398 h 539750"/>
              <a:gd name="connsiteX123" fmla="*/ 146899 w 440808"/>
              <a:gd name="connsiteY123" fmla="*/ 301662 h 539750"/>
              <a:gd name="connsiteX124" fmla="*/ 146899 w 440808"/>
              <a:gd name="connsiteY124" fmla="*/ 345078 h 539750"/>
              <a:gd name="connsiteX125" fmla="*/ 157236 w 440808"/>
              <a:gd name="connsiteY125" fmla="*/ 355415 h 539750"/>
              <a:gd name="connsiteX126" fmla="*/ 231517 w 440808"/>
              <a:gd name="connsiteY126" fmla="*/ 355415 h 539750"/>
              <a:gd name="connsiteX127" fmla="*/ 231517 w 440808"/>
              <a:gd name="connsiteY127" fmla="*/ 380003 h 539750"/>
              <a:gd name="connsiteX128" fmla="*/ 237867 w 440808"/>
              <a:gd name="connsiteY128" fmla="*/ 389528 h 539750"/>
              <a:gd name="connsiteX129" fmla="*/ 241854 w 440808"/>
              <a:gd name="connsiteY129" fmla="*/ 390340 h 539750"/>
              <a:gd name="connsiteX130" fmla="*/ 249164 w 440808"/>
              <a:gd name="connsiteY130" fmla="*/ 387313 h 539750"/>
              <a:gd name="connsiteX131" fmla="*/ 305871 w 440808"/>
              <a:gd name="connsiteY131" fmla="*/ 330606 h 539750"/>
              <a:gd name="connsiteX132" fmla="*/ 308898 w 440808"/>
              <a:gd name="connsiteY132" fmla="*/ 323296 h 539750"/>
              <a:gd name="connsiteX133" fmla="*/ 305871 w 440808"/>
              <a:gd name="connsiteY133" fmla="*/ 315986 h 539750"/>
              <a:gd name="connsiteX134" fmla="*/ 285713 w 440808"/>
              <a:gd name="connsiteY134" fmla="*/ 295829 h 539750"/>
              <a:gd name="connsiteX135" fmla="*/ 294647 w 440808"/>
              <a:gd name="connsiteY135" fmla="*/ 285565 h 539750"/>
              <a:gd name="connsiteX136" fmla="*/ 294647 w 440808"/>
              <a:gd name="connsiteY136" fmla="*/ 242149 h 539750"/>
              <a:gd name="connsiteX137" fmla="*/ 284310 w 440808"/>
              <a:gd name="connsiteY137" fmla="*/ 231812 h 539750"/>
              <a:gd name="connsiteX138" fmla="*/ 210030 w 440808"/>
              <a:gd name="connsiteY138" fmla="*/ 231812 h 539750"/>
              <a:gd name="connsiteX139" fmla="*/ 210030 w 440808"/>
              <a:gd name="connsiteY139" fmla="*/ 207224 h 539750"/>
              <a:gd name="connsiteX140" fmla="*/ 203680 w 440808"/>
              <a:gd name="connsiteY140" fmla="*/ 197699 h 539750"/>
              <a:gd name="connsiteX141" fmla="*/ 192383 w 440808"/>
              <a:gd name="connsiteY141" fmla="*/ 199914 h 539750"/>
              <a:gd name="connsiteX142" fmla="*/ 135676 w 440808"/>
              <a:gd name="connsiteY142" fmla="*/ 256695 h 539750"/>
              <a:gd name="connsiteX143" fmla="*/ 132648 w 440808"/>
              <a:gd name="connsiteY143" fmla="*/ 264005 h 539750"/>
              <a:gd name="connsiteX144" fmla="*/ 135676 w 440808"/>
              <a:gd name="connsiteY144" fmla="*/ 271315 h 539750"/>
              <a:gd name="connsiteX145" fmla="*/ 155833 w 440808"/>
              <a:gd name="connsiteY145" fmla="*/ 291398 h 539750"/>
              <a:gd name="connsiteX146" fmla="*/ 252117 w 440808"/>
              <a:gd name="connsiteY146" fmla="*/ 355046 h 539750"/>
              <a:gd name="connsiteX147" fmla="*/ 252117 w 440808"/>
              <a:gd name="connsiteY147" fmla="*/ 345078 h 539750"/>
              <a:gd name="connsiteX148" fmla="*/ 249090 w 440808"/>
              <a:gd name="connsiteY148" fmla="*/ 337768 h 539750"/>
              <a:gd name="connsiteX149" fmla="*/ 241780 w 440808"/>
              <a:gd name="connsiteY149" fmla="*/ 334741 h 539750"/>
              <a:gd name="connsiteX150" fmla="*/ 167500 w 440808"/>
              <a:gd name="connsiteY150" fmla="*/ 334741 h 539750"/>
              <a:gd name="connsiteX151" fmla="*/ 167500 w 440808"/>
              <a:gd name="connsiteY151" fmla="*/ 311999 h 539750"/>
              <a:gd name="connsiteX152" fmla="*/ 172225 w 440808"/>
              <a:gd name="connsiteY152" fmla="*/ 311999 h 539750"/>
              <a:gd name="connsiteX153" fmla="*/ 175696 w 440808"/>
              <a:gd name="connsiteY153" fmla="*/ 311408 h 539750"/>
              <a:gd name="connsiteX154" fmla="*/ 192161 w 440808"/>
              <a:gd name="connsiteY154" fmla="*/ 327874 h 539750"/>
              <a:gd name="connsiteX155" fmla="*/ 199471 w 440808"/>
              <a:gd name="connsiteY155" fmla="*/ 330901 h 539750"/>
              <a:gd name="connsiteX156" fmla="*/ 203385 w 440808"/>
              <a:gd name="connsiteY156" fmla="*/ 330089 h 539750"/>
              <a:gd name="connsiteX157" fmla="*/ 209735 w 440808"/>
              <a:gd name="connsiteY157" fmla="*/ 320564 h 539750"/>
              <a:gd name="connsiteX158" fmla="*/ 209735 w 440808"/>
              <a:gd name="connsiteY158" fmla="*/ 311999 h 539750"/>
              <a:gd name="connsiteX159" fmla="*/ 241706 w 440808"/>
              <a:gd name="connsiteY159" fmla="*/ 311999 h 539750"/>
              <a:gd name="connsiteX160" fmla="*/ 252043 w 440808"/>
              <a:gd name="connsiteY160" fmla="*/ 301662 h 539750"/>
              <a:gd name="connsiteX161" fmla="*/ 252043 w 440808"/>
              <a:gd name="connsiteY161" fmla="*/ 291620 h 539750"/>
              <a:gd name="connsiteX162" fmla="*/ 283719 w 440808"/>
              <a:gd name="connsiteY162" fmla="*/ 323296 h 539750"/>
              <a:gd name="connsiteX163" fmla="*/ 252117 w 440808"/>
              <a:gd name="connsiteY163" fmla="*/ 355046 h 539750"/>
              <a:gd name="connsiteX164" fmla="*/ 189282 w 440808"/>
              <a:gd name="connsiteY164" fmla="*/ 232255 h 539750"/>
              <a:gd name="connsiteX165" fmla="*/ 189282 w 440808"/>
              <a:gd name="connsiteY165" fmla="*/ 242223 h 539750"/>
              <a:gd name="connsiteX166" fmla="*/ 192309 w 440808"/>
              <a:gd name="connsiteY166" fmla="*/ 249533 h 539750"/>
              <a:gd name="connsiteX167" fmla="*/ 199619 w 440808"/>
              <a:gd name="connsiteY167" fmla="*/ 252560 h 539750"/>
              <a:gd name="connsiteX168" fmla="*/ 273899 w 440808"/>
              <a:gd name="connsiteY168" fmla="*/ 252560 h 539750"/>
              <a:gd name="connsiteX169" fmla="*/ 273899 w 440808"/>
              <a:gd name="connsiteY169" fmla="*/ 275302 h 539750"/>
              <a:gd name="connsiteX170" fmla="*/ 266515 w 440808"/>
              <a:gd name="connsiteY170" fmla="*/ 275302 h 539750"/>
              <a:gd name="connsiteX171" fmla="*/ 265113 w 440808"/>
              <a:gd name="connsiteY171" fmla="*/ 275376 h 539750"/>
              <a:gd name="connsiteX172" fmla="*/ 249164 w 440808"/>
              <a:gd name="connsiteY172" fmla="*/ 259427 h 539750"/>
              <a:gd name="connsiteX173" fmla="*/ 237940 w 440808"/>
              <a:gd name="connsiteY173" fmla="*/ 257212 h 539750"/>
              <a:gd name="connsiteX174" fmla="*/ 231590 w 440808"/>
              <a:gd name="connsiteY174" fmla="*/ 266737 h 539750"/>
              <a:gd name="connsiteX175" fmla="*/ 231590 w 440808"/>
              <a:gd name="connsiteY175" fmla="*/ 275302 h 539750"/>
              <a:gd name="connsiteX176" fmla="*/ 199619 w 440808"/>
              <a:gd name="connsiteY176" fmla="*/ 275302 h 539750"/>
              <a:gd name="connsiteX177" fmla="*/ 189282 w 440808"/>
              <a:gd name="connsiteY177" fmla="*/ 285639 h 539750"/>
              <a:gd name="connsiteX178" fmla="*/ 189282 w 440808"/>
              <a:gd name="connsiteY178" fmla="*/ 295681 h 539750"/>
              <a:gd name="connsiteX179" fmla="*/ 157605 w 440808"/>
              <a:gd name="connsiteY179" fmla="*/ 264005 h 539750"/>
              <a:gd name="connsiteX180" fmla="*/ 189282 w 440808"/>
              <a:gd name="connsiteY180" fmla="*/ 232255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440808" h="539750">
                <a:moveTo>
                  <a:pt x="421426" y="166688"/>
                </a:moveTo>
                <a:lnTo>
                  <a:pt x="400825" y="166688"/>
                </a:lnTo>
                <a:cubicBezTo>
                  <a:pt x="396912" y="150148"/>
                  <a:pt x="382071" y="137743"/>
                  <a:pt x="364350" y="137596"/>
                </a:cubicBezTo>
                <a:lnTo>
                  <a:pt x="362799" y="137596"/>
                </a:lnTo>
                <a:cubicBezTo>
                  <a:pt x="362725" y="137596"/>
                  <a:pt x="362651" y="137596"/>
                  <a:pt x="362578" y="137596"/>
                </a:cubicBezTo>
                <a:cubicBezTo>
                  <a:pt x="358000" y="137596"/>
                  <a:pt x="353791" y="134716"/>
                  <a:pt x="352240" y="130507"/>
                </a:cubicBezTo>
                <a:cubicBezTo>
                  <a:pt x="351724" y="129104"/>
                  <a:pt x="351133" y="127628"/>
                  <a:pt x="350542" y="126224"/>
                </a:cubicBezTo>
                <a:cubicBezTo>
                  <a:pt x="348844" y="122016"/>
                  <a:pt x="349730" y="117364"/>
                  <a:pt x="352831" y="114263"/>
                </a:cubicBezTo>
                <a:cubicBezTo>
                  <a:pt x="352905" y="114189"/>
                  <a:pt x="352979" y="114115"/>
                  <a:pt x="353053" y="114041"/>
                </a:cubicBezTo>
                <a:lnTo>
                  <a:pt x="355046" y="111900"/>
                </a:lnTo>
                <a:cubicBezTo>
                  <a:pt x="369445" y="97207"/>
                  <a:pt x="369297" y="73505"/>
                  <a:pt x="354751" y="58885"/>
                </a:cubicBezTo>
                <a:lnTo>
                  <a:pt x="344192" y="48326"/>
                </a:lnTo>
                <a:cubicBezTo>
                  <a:pt x="329572" y="33707"/>
                  <a:pt x="305797" y="33633"/>
                  <a:pt x="291103" y="48105"/>
                </a:cubicBezTo>
                <a:lnTo>
                  <a:pt x="290586" y="48622"/>
                </a:lnTo>
                <a:cubicBezTo>
                  <a:pt x="290512" y="48695"/>
                  <a:pt x="290365" y="48769"/>
                  <a:pt x="290291" y="48917"/>
                </a:cubicBezTo>
                <a:cubicBezTo>
                  <a:pt x="287042" y="52166"/>
                  <a:pt x="282169" y="52978"/>
                  <a:pt x="277886" y="51058"/>
                </a:cubicBezTo>
                <a:cubicBezTo>
                  <a:pt x="276114" y="50246"/>
                  <a:pt x="274268" y="49508"/>
                  <a:pt x="272422" y="48769"/>
                </a:cubicBezTo>
                <a:cubicBezTo>
                  <a:pt x="268140" y="47071"/>
                  <a:pt x="265334" y="43010"/>
                  <a:pt x="265334" y="38506"/>
                </a:cubicBezTo>
                <a:cubicBezTo>
                  <a:pt x="265334" y="37915"/>
                  <a:pt x="265260" y="37398"/>
                  <a:pt x="265186" y="36808"/>
                </a:cubicBezTo>
                <a:cubicBezTo>
                  <a:pt x="264448" y="16724"/>
                  <a:pt x="247761" y="554"/>
                  <a:pt x="227529" y="554"/>
                </a:cubicBezTo>
                <a:lnTo>
                  <a:pt x="212614" y="554"/>
                </a:lnTo>
                <a:cubicBezTo>
                  <a:pt x="192014" y="554"/>
                  <a:pt x="175253" y="17167"/>
                  <a:pt x="174957" y="37694"/>
                </a:cubicBezTo>
                <a:lnTo>
                  <a:pt x="174957" y="37768"/>
                </a:lnTo>
                <a:cubicBezTo>
                  <a:pt x="174957" y="38063"/>
                  <a:pt x="174957" y="38285"/>
                  <a:pt x="174957" y="38580"/>
                </a:cubicBezTo>
                <a:cubicBezTo>
                  <a:pt x="174957" y="43084"/>
                  <a:pt x="172151" y="47145"/>
                  <a:pt x="167943" y="48843"/>
                </a:cubicBezTo>
                <a:cubicBezTo>
                  <a:pt x="166097" y="49582"/>
                  <a:pt x="164251" y="50394"/>
                  <a:pt x="162479" y="51206"/>
                </a:cubicBezTo>
                <a:cubicBezTo>
                  <a:pt x="158196" y="53126"/>
                  <a:pt x="153323" y="52314"/>
                  <a:pt x="150074" y="49139"/>
                </a:cubicBezTo>
                <a:cubicBezTo>
                  <a:pt x="149631" y="48695"/>
                  <a:pt x="149114" y="48253"/>
                  <a:pt x="148597" y="47884"/>
                </a:cubicBezTo>
                <a:cubicBezTo>
                  <a:pt x="133830" y="34666"/>
                  <a:pt x="111014" y="35183"/>
                  <a:pt x="96837" y="49360"/>
                </a:cubicBezTo>
                <a:lnTo>
                  <a:pt x="86279" y="59919"/>
                </a:lnTo>
                <a:cubicBezTo>
                  <a:pt x="71659" y="74538"/>
                  <a:pt x="71585" y="98388"/>
                  <a:pt x="86131" y="113082"/>
                </a:cubicBezTo>
                <a:lnTo>
                  <a:pt x="87608" y="114632"/>
                </a:lnTo>
                <a:cubicBezTo>
                  <a:pt x="87682" y="114706"/>
                  <a:pt x="87682" y="114706"/>
                  <a:pt x="87756" y="114780"/>
                </a:cubicBezTo>
                <a:cubicBezTo>
                  <a:pt x="90857" y="117881"/>
                  <a:pt x="91743" y="122607"/>
                  <a:pt x="90044" y="126742"/>
                </a:cubicBezTo>
                <a:cubicBezTo>
                  <a:pt x="89454" y="128144"/>
                  <a:pt x="88937" y="129621"/>
                  <a:pt x="88420" y="131024"/>
                </a:cubicBezTo>
                <a:cubicBezTo>
                  <a:pt x="86869" y="135233"/>
                  <a:pt x="82735" y="138112"/>
                  <a:pt x="78157" y="138186"/>
                </a:cubicBezTo>
                <a:cubicBezTo>
                  <a:pt x="77788" y="138186"/>
                  <a:pt x="77418" y="138186"/>
                  <a:pt x="76975" y="138260"/>
                </a:cubicBezTo>
                <a:lnTo>
                  <a:pt x="76385" y="138334"/>
                </a:lnTo>
                <a:cubicBezTo>
                  <a:pt x="59180" y="138703"/>
                  <a:pt x="44708" y="150813"/>
                  <a:pt x="40721" y="166835"/>
                </a:cubicBezTo>
                <a:lnTo>
                  <a:pt x="19751" y="166835"/>
                </a:lnTo>
                <a:cubicBezTo>
                  <a:pt x="9193" y="166835"/>
                  <a:pt x="554" y="175474"/>
                  <a:pt x="554" y="186033"/>
                </a:cubicBezTo>
                <a:lnTo>
                  <a:pt x="554" y="446531"/>
                </a:lnTo>
                <a:cubicBezTo>
                  <a:pt x="554" y="457089"/>
                  <a:pt x="9193" y="465728"/>
                  <a:pt x="19751" y="465728"/>
                </a:cubicBezTo>
                <a:lnTo>
                  <a:pt x="159304" y="465728"/>
                </a:lnTo>
                <a:lnTo>
                  <a:pt x="141730" y="512910"/>
                </a:lnTo>
                <a:lnTo>
                  <a:pt x="116700" y="512910"/>
                </a:lnTo>
                <a:cubicBezTo>
                  <a:pt x="109390" y="512910"/>
                  <a:pt x="103409" y="518891"/>
                  <a:pt x="103409" y="526201"/>
                </a:cubicBezTo>
                <a:cubicBezTo>
                  <a:pt x="103409" y="533511"/>
                  <a:pt x="109390" y="539492"/>
                  <a:pt x="116700" y="539492"/>
                </a:cubicBezTo>
                <a:lnTo>
                  <a:pt x="150960" y="539492"/>
                </a:lnTo>
                <a:lnTo>
                  <a:pt x="290365" y="539492"/>
                </a:lnTo>
                <a:lnTo>
                  <a:pt x="324625" y="539492"/>
                </a:lnTo>
                <a:cubicBezTo>
                  <a:pt x="331935" y="539492"/>
                  <a:pt x="337916" y="533511"/>
                  <a:pt x="337916" y="526201"/>
                </a:cubicBezTo>
                <a:cubicBezTo>
                  <a:pt x="337916" y="518891"/>
                  <a:pt x="331935" y="512910"/>
                  <a:pt x="324625" y="512910"/>
                </a:cubicBezTo>
                <a:lnTo>
                  <a:pt x="299594" y="512910"/>
                </a:lnTo>
                <a:lnTo>
                  <a:pt x="282317" y="465728"/>
                </a:lnTo>
                <a:lnTo>
                  <a:pt x="421426" y="465728"/>
                </a:lnTo>
                <a:cubicBezTo>
                  <a:pt x="431985" y="465728"/>
                  <a:pt x="440624" y="457089"/>
                  <a:pt x="440624" y="446531"/>
                </a:cubicBezTo>
                <a:lnTo>
                  <a:pt x="440624" y="186033"/>
                </a:lnTo>
                <a:cubicBezTo>
                  <a:pt x="440624" y="175326"/>
                  <a:pt x="432058" y="166688"/>
                  <a:pt x="421426" y="166688"/>
                </a:cubicBezTo>
                <a:moveTo>
                  <a:pt x="77197" y="164694"/>
                </a:moveTo>
                <a:cubicBezTo>
                  <a:pt x="77566" y="164694"/>
                  <a:pt x="77935" y="164694"/>
                  <a:pt x="78378" y="164620"/>
                </a:cubicBezTo>
                <a:lnTo>
                  <a:pt x="78969" y="164546"/>
                </a:lnTo>
                <a:cubicBezTo>
                  <a:pt x="94327" y="164177"/>
                  <a:pt x="108135" y="154357"/>
                  <a:pt x="113451" y="139958"/>
                </a:cubicBezTo>
                <a:cubicBezTo>
                  <a:pt x="113894" y="138777"/>
                  <a:pt x="114337" y="137596"/>
                  <a:pt x="114780" y="136488"/>
                </a:cubicBezTo>
                <a:cubicBezTo>
                  <a:pt x="120465" y="122459"/>
                  <a:pt x="117290" y="106510"/>
                  <a:pt x="106732" y="95878"/>
                </a:cubicBezTo>
                <a:lnTo>
                  <a:pt x="105255" y="94327"/>
                </a:lnTo>
                <a:cubicBezTo>
                  <a:pt x="105181" y="94253"/>
                  <a:pt x="105181" y="94253"/>
                  <a:pt x="105107" y="94179"/>
                </a:cubicBezTo>
                <a:cubicBezTo>
                  <a:pt x="100825" y="89823"/>
                  <a:pt x="100825" y="82808"/>
                  <a:pt x="105107" y="78526"/>
                </a:cubicBezTo>
                <a:lnTo>
                  <a:pt x="115666" y="67967"/>
                </a:lnTo>
                <a:cubicBezTo>
                  <a:pt x="119949" y="63685"/>
                  <a:pt x="126963" y="63685"/>
                  <a:pt x="131320" y="67893"/>
                </a:cubicBezTo>
                <a:cubicBezTo>
                  <a:pt x="131762" y="68336"/>
                  <a:pt x="132279" y="68779"/>
                  <a:pt x="132796" y="69148"/>
                </a:cubicBezTo>
                <a:cubicBezTo>
                  <a:pt x="143872" y="79117"/>
                  <a:pt x="159673" y="81553"/>
                  <a:pt x="173480" y="75277"/>
                </a:cubicBezTo>
                <a:cubicBezTo>
                  <a:pt x="174957" y="74612"/>
                  <a:pt x="176434" y="73948"/>
                  <a:pt x="177911" y="73357"/>
                </a:cubicBezTo>
                <a:cubicBezTo>
                  <a:pt x="192161" y="67598"/>
                  <a:pt x="201391" y="54160"/>
                  <a:pt x="201613" y="38875"/>
                </a:cubicBezTo>
                <a:lnTo>
                  <a:pt x="201613" y="38801"/>
                </a:lnTo>
                <a:cubicBezTo>
                  <a:pt x="201613" y="38506"/>
                  <a:pt x="201613" y="38285"/>
                  <a:pt x="201613" y="37989"/>
                </a:cubicBezTo>
                <a:cubicBezTo>
                  <a:pt x="201613" y="31861"/>
                  <a:pt x="206634" y="26913"/>
                  <a:pt x="212688" y="26913"/>
                </a:cubicBezTo>
                <a:lnTo>
                  <a:pt x="227603" y="26913"/>
                </a:lnTo>
                <a:cubicBezTo>
                  <a:pt x="233658" y="26913"/>
                  <a:pt x="238679" y="31861"/>
                  <a:pt x="238679" y="37915"/>
                </a:cubicBezTo>
                <a:cubicBezTo>
                  <a:pt x="238679" y="38506"/>
                  <a:pt x="238753" y="39023"/>
                  <a:pt x="238826" y="39614"/>
                </a:cubicBezTo>
                <a:cubicBezTo>
                  <a:pt x="239417" y="54529"/>
                  <a:pt x="248647" y="67598"/>
                  <a:pt x="262602" y="73210"/>
                </a:cubicBezTo>
                <a:cubicBezTo>
                  <a:pt x="264079" y="73800"/>
                  <a:pt x="265555" y="74465"/>
                  <a:pt x="267032" y="75055"/>
                </a:cubicBezTo>
                <a:cubicBezTo>
                  <a:pt x="281430" y="81479"/>
                  <a:pt x="297822" y="78599"/>
                  <a:pt x="308972" y="67672"/>
                </a:cubicBezTo>
                <a:lnTo>
                  <a:pt x="309489" y="67155"/>
                </a:lnTo>
                <a:cubicBezTo>
                  <a:pt x="309563" y="67081"/>
                  <a:pt x="309710" y="67007"/>
                  <a:pt x="309784" y="66859"/>
                </a:cubicBezTo>
                <a:cubicBezTo>
                  <a:pt x="314140" y="62577"/>
                  <a:pt x="321155" y="62577"/>
                  <a:pt x="325438" y="66859"/>
                </a:cubicBezTo>
                <a:lnTo>
                  <a:pt x="335996" y="77418"/>
                </a:lnTo>
                <a:cubicBezTo>
                  <a:pt x="340279" y="81701"/>
                  <a:pt x="340279" y="88715"/>
                  <a:pt x="336070" y="93072"/>
                </a:cubicBezTo>
                <a:cubicBezTo>
                  <a:pt x="335996" y="93146"/>
                  <a:pt x="335922" y="93219"/>
                  <a:pt x="335849" y="93293"/>
                </a:cubicBezTo>
                <a:lnTo>
                  <a:pt x="333855" y="95435"/>
                </a:lnTo>
                <a:cubicBezTo>
                  <a:pt x="323370" y="106141"/>
                  <a:pt x="320343" y="122016"/>
                  <a:pt x="326028" y="135971"/>
                </a:cubicBezTo>
                <a:cubicBezTo>
                  <a:pt x="326471" y="137079"/>
                  <a:pt x="326914" y="138260"/>
                  <a:pt x="327357" y="139442"/>
                </a:cubicBezTo>
                <a:cubicBezTo>
                  <a:pt x="332747" y="153987"/>
                  <a:pt x="346850" y="163808"/>
                  <a:pt x="362430" y="163881"/>
                </a:cubicBezTo>
                <a:lnTo>
                  <a:pt x="363981" y="163881"/>
                </a:lnTo>
                <a:cubicBezTo>
                  <a:pt x="364054" y="163881"/>
                  <a:pt x="364128" y="163881"/>
                  <a:pt x="364202" y="163881"/>
                </a:cubicBezTo>
                <a:cubicBezTo>
                  <a:pt x="366860" y="163881"/>
                  <a:pt x="369223" y="164842"/>
                  <a:pt x="371143" y="166392"/>
                </a:cubicBezTo>
                <a:lnTo>
                  <a:pt x="297896" y="166392"/>
                </a:lnTo>
                <a:cubicBezTo>
                  <a:pt x="291842" y="129031"/>
                  <a:pt x="259353" y="100455"/>
                  <a:pt x="220293" y="100455"/>
                </a:cubicBezTo>
                <a:cubicBezTo>
                  <a:pt x="181233" y="100455"/>
                  <a:pt x="148819" y="129031"/>
                  <a:pt x="142690" y="166392"/>
                </a:cubicBezTo>
                <a:lnTo>
                  <a:pt x="70994" y="166392"/>
                </a:lnTo>
                <a:cubicBezTo>
                  <a:pt x="72767" y="165432"/>
                  <a:pt x="74908" y="164768"/>
                  <a:pt x="77197" y="164694"/>
                </a:cubicBezTo>
                <a:moveTo>
                  <a:pt x="270798" y="166688"/>
                </a:moveTo>
                <a:lnTo>
                  <a:pt x="169863" y="166688"/>
                </a:lnTo>
                <a:cubicBezTo>
                  <a:pt x="175548" y="144093"/>
                  <a:pt x="196001" y="127332"/>
                  <a:pt x="220293" y="127332"/>
                </a:cubicBezTo>
                <a:cubicBezTo>
                  <a:pt x="244586" y="127332"/>
                  <a:pt x="265113" y="144093"/>
                  <a:pt x="270798" y="166688"/>
                </a:cubicBezTo>
                <a:moveTo>
                  <a:pt x="414042" y="395730"/>
                </a:moveTo>
                <a:lnTo>
                  <a:pt x="27135" y="395730"/>
                </a:lnTo>
                <a:lnTo>
                  <a:pt x="27135" y="193269"/>
                </a:lnTo>
                <a:lnTo>
                  <a:pt x="414042" y="193269"/>
                </a:lnTo>
                <a:lnTo>
                  <a:pt x="414042" y="395730"/>
                </a:lnTo>
                <a:close/>
                <a:moveTo>
                  <a:pt x="271241" y="512762"/>
                </a:moveTo>
                <a:lnTo>
                  <a:pt x="170010" y="512762"/>
                </a:lnTo>
                <a:lnTo>
                  <a:pt x="187583" y="465580"/>
                </a:lnTo>
                <a:lnTo>
                  <a:pt x="253963" y="465580"/>
                </a:lnTo>
                <a:lnTo>
                  <a:pt x="271241" y="512762"/>
                </a:lnTo>
                <a:close/>
                <a:moveTo>
                  <a:pt x="263267" y="438999"/>
                </a:moveTo>
                <a:lnTo>
                  <a:pt x="178354" y="438999"/>
                </a:lnTo>
                <a:lnTo>
                  <a:pt x="27135" y="438999"/>
                </a:lnTo>
                <a:lnTo>
                  <a:pt x="27135" y="422238"/>
                </a:lnTo>
                <a:lnTo>
                  <a:pt x="414042" y="422238"/>
                </a:lnTo>
                <a:lnTo>
                  <a:pt x="414042" y="438999"/>
                </a:lnTo>
                <a:lnTo>
                  <a:pt x="263267" y="438999"/>
                </a:lnTo>
                <a:close/>
                <a:moveTo>
                  <a:pt x="155833" y="291398"/>
                </a:moveTo>
                <a:cubicBezTo>
                  <a:pt x="150813" y="292063"/>
                  <a:pt x="146899" y="296419"/>
                  <a:pt x="146899" y="301662"/>
                </a:cubicBezTo>
                <a:lnTo>
                  <a:pt x="146899" y="345078"/>
                </a:lnTo>
                <a:cubicBezTo>
                  <a:pt x="146899" y="350764"/>
                  <a:pt x="151551" y="355415"/>
                  <a:pt x="157236" y="355415"/>
                </a:cubicBezTo>
                <a:lnTo>
                  <a:pt x="231517" y="355415"/>
                </a:lnTo>
                <a:lnTo>
                  <a:pt x="231517" y="380003"/>
                </a:lnTo>
                <a:cubicBezTo>
                  <a:pt x="231517" y="384212"/>
                  <a:pt x="234027" y="387977"/>
                  <a:pt x="237867" y="389528"/>
                </a:cubicBezTo>
                <a:cubicBezTo>
                  <a:pt x="239122" y="390045"/>
                  <a:pt x="240525" y="390340"/>
                  <a:pt x="241854" y="390340"/>
                </a:cubicBezTo>
                <a:cubicBezTo>
                  <a:pt x="244512" y="390340"/>
                  <a:pt x="247170" y="389307"/>
                  <a:pt x="249164" y="387313"/>
                </a:cubicBezTo>
                <a:lnTo>
                  <a:pt x="305871" y="330606"/>
                </a:lnTo>
                <a:cubicBezTo>
                  <a:pt x="307790" y="328686"/>
                  <a:pt x="308898" y="326028"/>
                  <a:pt x="308898" y="323296"/>
                </a:cubicBezTo>
                <a:cubicBezTo>
                  <a:pt x="308898" y="320564"/>
                  <a:pt x="307790" y="317906"/>
                  <a:pt x="305871" y="315986"/>
                </a:cubicBezTo>
                <a:lnTo>
                  <a:pt x="285713" y="295829"/>
                </a:lnTo>
                <a:cubicBezTo>
                  <a:pt x="290734" y="295164"/>
                  <a:pt x="294647" y="290808"/>
                  <a:pt x="294647" y="285565"/>
                </a:cubicBezTo>
                <a:lnTo>
                  <a:pt x="294647" y="242149"/>
                </a:lnTo>
                <a:cubicBezTo>
                  <a:pt x="294647" y="236464"/>
                  <a:pt x="289996" y="231812"/>
                  <a:pt x="284310" y="231812"/>
                </a:cubicBezTo>
                <a:lnTo>
                  <a:pt x="210030" y="231812"/>
                </a:lnTo>
                <a:lnTo>
                  <a:pt x="210030" y="207224"/>
                </a:lnTo>
                <a:cubicBezTo>
                  <a:pt x="210030" y="203015"/>
                  <a:pt x="207520" y="199250"/>
                  <a:pt x="203680" y="197699"/>
                </a:cubicBezTo>
                <a:cubicBezTo>
                  <a:pt x="199840" y="196075"/>
                  <a:pt x="195336" y="196961"/>
                  <a:pt x="192383" y="199914"/>
                </a:cubicBezTo>
                <a:lnTo>
                  <a:pt x="135676" y="256695"/>
                </a:lnTo>
                <a:cubicBezTo>
                  <a:pt x="133756" y="258615"/>
                  <a:pt x="132648" y="261273"/>
                  <a:pt x="132648" y="264005"/>
                </a:cubicBezTo>
                <a:cubicBezTo>
                  <a:pt x="132648" y="266737"/>
                  <a:pt x="133756" y="269395"/>
                  <a:pt x="135676" y="271315"/>
                </a:cubicBezTo>
                <a:lnTo>
                  <a:pt x="155833" y="291398"/>
                </a:lnTo>
                <a:close/>
                <a:moveTo>
                  <a:pt x="252117" y="355046"/>
                </a:moveTo>
                <a:lnTo>
                  <a:pt x="252117" y="345078"/>
                </a:lnTo>
                <a:cubicBezTo>
                  <a:pt x="252117" y="342346"/>
                  <a:pt x="251010" y="339688"/>
                  <a:pt x="249090" y="337768"/>
                </a:cubicBezTo>
                <a:cubicBezTo>
                  <a:pt x="247170" y="335849"/>
                  <a:pt x="244512" y="334741"/>
                  <a:pt x="241780" y="334741"/>
                </a:cubicBezTo>
                <a:lnTo>
                  <a:pt x="167500" y="334741"/>
                </a:lnTo>
                <a:lnTo>
                  <a:pt x="167500" y="311999"/>
                </a:lnTo>
                <a:lnTo>
                  <a:pt x="172225" y="311999"/>
                </a:lnTo>
                <a:cubicBezTo>
                  <a:pt x="173480" y="311999"/>
                  <a:pt x="174662" y="311778"/>
                  <a:pt x="175696" y="311408"/>
                </a:cubicBezTo>
                <a:lnTo>
                  <a:pt x="192161" y="327874"/>
                </a:lnTo>
                <a:cubicBezTo>
                  <a:pt x="194155" y="329868"/>
                  <a:pt x="196813" y="330901"/>
                  <a:pt x="199471" y="330901"/>
                </a:cubicBezTo>
                <a:cubicBezTo>
                  <a:pt x="200800" y="330901"/>
                  <a:pt x="202129" y="330680"/>
                  <a:pt x="203385" y="330089"/>
                </a:cubicBezTo>
                <a:cubicBezTo>
                  <a:pt x="207224" y="328465"/>
                  <a:pt x="209735" y="324699"/>
                  <a:pt x="209735" y="320564"/>
                </a:cubicBezTo>
                <a:lnTo>
                  <a:pt x="209735" y="311999"/>
                </a:lnTo>
                <a:lnTo>
                  <a:pt x="241706" y="311999"/>
                </a:lnTo>
                <a:cubicBezTo>
                  <a:pt x="247392" y="311999"/>
                  <a:pt x="252043" y="307347"/>
                  <a:pt x="252043" y="301662"/>
                </a:cubicBezTo>
                <a:lnTo>
                  <a:pt x="252043" y="291620"/>
                </a:lnTo>
                <a:lnTo>
                  <a:pt x="283719" y="323296"/>
                </a:lnTo>
                <a:lnTo>
                  <a:pt x="252117" y="355046"/>
                </a:lnTo>
                <a:close/>
                <a:moveTo>
                  <a:pt x="189282" y="232255"/>
                </a:moveTo>
                <a:lnTo>
                  <a:pt x="189282" y="242223"/>
                </a:lnTo>
                <a:cubicBezTo>
                  <a:pt x="189282" y="244955"/>
                  <a:pt x="190389" y="247613"/>
                  <a:pt x="192309" y="249533"/>
                </a:cubicBezTo>
                <a:cubicBezTo>
                  <a:pt x="194229" y="251452"/>
                  <a:pt x="196887" y="252560"/>
                  <a:pt x="199619" y="252560"/>
                </a:cubicBezTo>
                <a:lnTo>
                  <a:pt x="273899" y="252560"/>
                </a:lnTo>
                <a:lnTo>
                  <a:pt x="273899" y="275302"/>
                </a:lnTo>
                <a:lnTo>
                  <a:pt x="266515" y="275302"/>
                </a:lnTo>
                <a:cubicBezTo>
                  <a:pt x="266072" y="275302"/>
                  <a:pt x="265555" y="275376"/>
                  <a:pt x="265113" y="275376"/>
                </a:cubicBezTo>
                <a:lnTo>
                  <a:pt x="249164" y="259427"/>
                </a:lnTo>
                <a:cubicBezTo>
                  <a:pt x="246210" y="256474"/>
                  <a:pt x="241780" y="255587"/>
                  <a:pt x="237940" y="257212"/>
                </a:cubicBezTo>
                <a:cubicBezTo>
                  <a:pt x="234101" y="258836"/>
                  <a:pt x="231590" y="262602"/>
                  <a:pt x="231590" y="266737"/>
                </a:cubicBezTo>
                <a:lnTo>
                  <a:pt x="231590" y="275302"/>
                </a:lnTo>
                <a:lnTo>
                  <a:pt x="199619" y="275302"/>
                </a:lnTo>
                <a:cubicBezTo>
                  <a:pt x="193933" y="275302"/>
                  <a:pt x="189282" y="279954"/>
                  <a:pt x="189282" y="285639"/>
                </a:cubicBezTo>
                <a:lnTo>
                  <a:pt x="189282" y="295681"/>
                </a:lnTo>
                <a:lnTo>
                  <a:pt x="157605" y="264005"/>
                </a:lnTo>
                <a:lnTo>
                  <a:pt x="189282" y="23225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92" name="Forma libre 91">
            <a:extLst>
              <a:ext uri="{FF2B5EF4-FFF2-40B4-BE49-F238E27FC236}">
                <a16:creationId xmlns:a16="http://schemas.microsoft.com/office/drawing/2014/main" id="{3B6E77CF-5A95-B84F-A1BC-3538FEEB5A64}"/>
              </a:ext>
            </a:extLst>
          </p:cNvPr>
          <p:cNvSpPr/>
          <p:nvPr/>
        </p:nvSpPr>
        <p:spPr>
          <a:xfrm>
            <a:off x="17322047" y="10675077"/>
            <a:ext cx="1715738" cy="1263604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93" name="Forma libre 92">
            <a:extLst>
              <a:ext uri="{FF2B5EF4-FFF2-40B4-BE49-F238E27FC236}">
                <a16:creationId xmlns:a16="http://schemas.microsoft.com/office/drawing/2014/main" id="{DD41FF62-853A-F444-9A25-5EEFF755AF14}"/>
              </a:ext>
            </a:extLst>
          </p:cNvPr>
          <p:cNvSpPr/>
          <p:nvPr/>
        </p:nvSpPr>
        <p:spPr>
          <a:xfrm>
            <a:off x="16152372" y="6118901"/>
            <a:ext cx="1715738" cy="1380206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  <p:sp>
        <p:nvSpPr>
          <p:cNvPr id="94" name="Forma libre 93">
            <a:extLst>
              <a:ext uri="{FF2B5EF4-FFF2-40B4-BE49-F238E27FC236}">
                <a16:creationId xmlns:a16="http://schemas.microsoft.com/office/drawing/2014/main" id="{3C6BAA95-C248-644F-8F5A-B4346283BFAA}"/>
              </a:ext>
            </a:extLst>
          </p:cNvPr>
          <p:cNvSpPr/>
          <p:nvPr/>
        </p:nvSpPr>
        <p:spPr>
          <a:xfrm>
            <a:off x="21012118" y="3292053"/>
            <a:ext cx="1644348" cy="1656247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4000"/>
          </a:p>
        </p:txBody>
      </p:sp>
    </p:spTree>
    <p:extLst>
      <p:ext uri="{BB962C8B-B14F-4D97-AF65-F5344CB8AC3E}">
        <p14:creationId xmlns:p14="http://schemas.microsoft.com/office/powerpoint/2010/main" val="16759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sel 43">
            <a:extLst>
              <a:ext uri="{FF2B5EF4-FFF2-40B4-BE49-F238E27FC236}">
                <a16:creationId xmlns:a16="http://schemas.microsoft.com/office/drawing/2014/main" id="{3FA4074C-D651-C34C-8A4A-D95DB1231ABA}"/>
              </a:ext>
            </a:extLst>
          </p:cNvPr>
          <p:cNvSpPr/>
          <p:nvPr/>
        </p:nvSpPr>
        <p:spPr>
          <a:xfrm>
            <a:off x="285750" y="257175"/>
            <a:ext cx="4594789" cy="8201025"/>
          </a:xfrm>
          <a:prstGeom prst="bevel">
            <a:avLst>
              <a:gd name="adj" fmla="val 40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0" name="Bisel 49">
            <a:extLst>
              <a:ext uri="{FF2B5EF4-FFF2-40B4-BE49-F238E27FC236}">
                <a16:creationId xmlns:a16="http://schemas.microsoft.com/office/drawing/2014/main" id="{84C81C83-5DB8-4C45-88F1-C95EC40934AB}"/>
              </a:ext>
            </a:extLst>
          </p:cNvPr>
          <p:cNvSpPr/>
          <p:nvPr/>
        </p:nvSpPr>
        <p:spPr>
          <a:xfrm>
            <a:off x="5098934" y="257176"/>
            <a:ext cx="4594789" cy="3996620"/>
          </a:xfrm>
          <a:prstGeom prst="bevel">
            <a:avLst>
              <a:gd name="adj" fmla="val 41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1" name="Bisel 50">
            <a:extLst>
              <a:ext uri="{FF2B5EF4-FFF2-40B4-BE49-F238E27FC236}">
                <a16:creationId xmlns:a16="http://schemas.microsoft.com/office/drawing/2014/main" id="{CE5F4FE9-0B86-B548-9868-B1AD0E6595A2}"/>
              </a:ext>
            </a:extLst>
          </p:cNvPr>
          <p:cNvSpPr/>
          <p:nvPr/>
        </p:nvSpPr>
        <p:spPr>
          <a:xfrm>
            <a:off x="5080625" y="4471987"/>
            <a:ext cx="4594789" cy="3996620"/>
          </a:xfrm>
          <a:prstGeom prst="bevel">
            <a:avLst>
              <a:gd name="adj" fmla="val 48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2" name="Bisel 51">
            <a:extLst>
              <a:ext uri="{FF2B5EF4-FFF2-40B4-BE49-F238E27FC236}">
                <a16:creationId xmlns:a16="http://schemas.microsoft.com/office/drawing/2014/main" id="{85208C0D-210F-D441-BD50-C2544F1A278F}"/>
              </a:ext>
            </a:extLst>
          </p:cNvPr>
          <p:cNvSpPr/>
          <p:nvPr/>
        </p:nvSpPr>
        <p:spPr>
          <a:xfrm>
            <a:off x="9895156" y="244267"/>
            <a:ext cx="4594789" cy="8201025"/>
          </a:xfrm>
          <a:prstGeom prst="bevel">
            <a:avLst>
              <a:gd name="adj" fmla="val 40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3" name="Bisel 52">
            <a:extLst>
              <a:ext uri="{FF2B5EF4-FFF2-40B4-BE49-F238E27FC236}">
                <a16:creationId xmlns:a16="http://schemas.microsoft.com/office/drawing/2014/main" id="{A6A0FF80-3F76-ED4E-840A-5BA67F3BDE45}"/>
              </a:ext>
            </a:extLst>
          </p:cNvPr>
          <p:cNvSpPr/>
          <p:nvPr/>
        </p:nvSpPr>
        <p:spPr>
          <a:xfrm>
            <a:off x="14708340" y="244268"/>
            <a:ext cx="4594789" cy="3996620"/>
          </a:xfrm>
          <a:prstGeom prst="bevel">
            <a:avLst>
              <a:gd name="adj" fmla="val 48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4" name="Bisel 53">
            <a:extLst>
              <a:ext uri="{FF2B5EF4-FFF2-40B4-BE49-F238E27FC236}">
                <a16:creationId xmlns:a16="http://schemas.microsoft.com/office/drawing/2014/main" id="{00361EB7-312F-1E47-9CF2-CDF12515CF0D}"/>
              </a:ext>
            </a:extLst>
          </p:cNvPr>
          <p:cNvSpPr/>
          <p:nvPr/>
        </p:nvSpPr>
        <p:spPr>
          <a:xfrm>
            <a:off x="14690031" y="4424095"/>
            <a:ext cx="4594789" cy="4021197"/>
          </a:xfrm>
          <a:prstGeom prst="bevel">
            <a:avLst>
              <a:gd name="adj" fmla="val 48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55" name="Bisel 54">
            <a:extLst>
              <a:ext uri="{FF2B5EF4-FFF2-40B4-BE49-F238E27FC236}">
                <a16:creationId xmlns:a16="http://schemas.microsoft.com/office/drawing/2014/main" id="{A5618611-A29D-1B4E-9A5F-C50CCCBF0502}"/>
              </a:ext>
            </a:extLst>
          </p:cNvPr>
          <p:cNvSpPr/>
          <p:nvPr/>
        </p:nvSpPr>
        <p:spPr>
          <a:xfrm>
            <a:off x="19503215" y="254674"/>
            <a:ext cx="4594789" cy="8201025"/>
          </a:xfrm>
          <a:prstGeom prst="bevel">
            <a:avLst>
              <a:gd name="adj" fmla="val 46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56" name="Bisel 55">
            <a:extLst>
              <a:ext uri="{FF2B5EF4-FFF2-40B4-BE49-F238E27FC236}">
                <a16:creationId xmlns:a16="http://schemas.microsoft.com/office/drawing/2014/main" id="{8C7A7764-D102-844D-81EE-EB035C37088E}"/>
              </a:ext>
            </a:extLst>
          </p:cNvPr>
          <p:cNvSpPr/>
          <p:nvPr/>
        </p:nvSpPr>
        <p:spPr>
          <a:xfrm>
            <a:off x="285750" y="8699710"/>
            <a:ext cx="11760948" cy="4787692"/>
          </a:xfrm>
          <a:prstGeom prst="bevel">
            <a:avLst>
              <a:gd name="adj" fmla="val 49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67" name="Bisel 66">
            <a:extLst>
              <a:ext uri="{FF2B5EF4-FFF2-40B4-BE49-F238E27FC236}">
                <a16:creationId xmlns:a16="http://schemas.microsoft.com/office/drawing/2014/main" id="{4E217359-753C-0044-8A75-02F7232A600C}"/>
              </a:ext>
            </a:extLst>
          </p:cNvPr>
          <p:cNvSpPr/>
          <p:nvPr/>
        </p:nvSpPr>
        <p:spPr>
          <a:xfrm>
            <a:off x="12268962" y="8683011"/>
            <a:ext cx="11829042" cy="4787692"/>
          </a:xfrm>
          <a:prstGeom prst="bevel">
            <a:avLst>
              <a:gd name="adj" fmla="val 49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>
              <a:solidFill>
                <a:schemeClr val="bg1"/>
              </a:solidFill>
            </a:endParaRPr>
          </a:p>
        </p:txBody>
      </p:sp>
      <p:sp>
        <p:nvSpPr>
          <p:cNvPr id="74" name="TextBox 75">
            <a:extLst>
              <a:ext uri="{FF2B5EF4-FFF2-40B4-BE49-F238E27FC236}">
                <a16:creationId xmlns:a16="http://schemas.microsoft.com/office/drawing/2014/main" id="{E92E6F03-46CE-8A45-810D-0824B7A9697F}"/>
              </a:ext>
            </a:extLst>
          </p:cNvPr>
          <p:cNvSpPr txBox="1"/>
          <p:nvPr/>
        </p:nvSpPr>
        <p:spPr>
          <a:xfrm>
            <a:off x="1335900" y="928697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77" name="TextBox 75">
            <a:extLst>
              <a:ext uri="{FF2B5EF4-FFF2-40B4-BE49-F238E27FC236}">
                <a16:creationId xmlns:a16="http://schemas.microsoft.com/office/drawing/2014/main" id="{4BF0B65F-E582-7A4A-8F4E-4D6E591234B3}"/>
              </a:ext>
            </a:extLst>
          </p:cNvPr>
          <p:cNvSpPr txBox="1"/>
          <p:nvPr/>
        </p:nvSpPr>
        <p:spPr>
          <a:xfrm>
            <a:off x="6017332" y="928697"/>
            <a:ext cx="273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82" name="TextBox 75">
            <a:extLst>
              <a:ext uri="{FF2B5EF4-FFF2-40B4-BE49-F238E27FC236}">
                <a16:creationId xmlns:a16="http://schemas.microsoft.com/office/drawing/2014/main" id="{CC68D840-0975-4E43-90B6-E9CEDA678E89}"/>
              </a:ext>
            </a:extLst>
          </p:cNvPr>
          <p:cNvSpPr txBox="1"/>
          <p:nvPr/>
        </p:nvSpPr>
        <p:spPr>
          <a:xfrm>
            <a:off x="5902478" y="5133103"/>
            <a:ext cx="29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83" name="TextBox 75">
            <a:extLst>
              <a:ext uri="{FF2B5EF4-FFF2-40B4-BE49-F238E27FC236}">
                <a16:creationId xmlns:a16="http://schemas.microsoft.com/office/drawing/2014/main" id="{5BD7C2E8-36DA-2A42-96E5-721FF741A29A}"/>
              </a:ext>
            </a:extLst>
          </p:cNvPr>
          <p:cNvSpPr txBox="1"/>
          <p:nvPr/>
        </p:nvSpPr>
        <p:spPr>
          <a:xfrm>
            <a:off x="10392856" y="928697"/>
            <a:ext cx="35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84" name="TextBox 75">
            <a:extLst>
              <a:ext uri="{FF2B5EF4-FFF2-40B4-BE49-F238E27FC236}">
                <a16:creationId xmlns:a16="http://schemas.microsoft.com/office/drawing/2014/main" id="{4EC630AB-C580-CD40-B54C-708F7A6D2EFC}"/>
              </a:ext>
            </a:extLst>
          </p:cNvPr>
          <p:cNvSpPr txBox="1"/>
          <p:nvPr/>
        </p:nvSpPr>
        <p:spPr>
          <a:xfrm>
            <a:off x="14708340" y="930160"/>
            <a:ext cx="456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85" name="TextBox 75">
            <a:extLst>
              <a:ext uri="{FF2B5EF4-FFF2-40B4-BE49-F238E27FC236}">
                <a16:creationId xmlns:a16="http://schemas.microsoft.com/office/drawing/2014/main" id="{9B490959-3699-3E44-B897-7EF9FAE4AFD5}"/>
              </a:ext>
            </a:extLst>
          </p:cNvPr>
          <p:cNvSpPr txBox="1"/>
          <p:nvPr/>
        </p:nvSpPr>
        <p:spPr>
          <a:xfrm>
            <a:off x="15750009" y="5133103"/>
            <a:ext cx="24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86" name="TextBox 75">
            <a:extLst>
              <a:ext uri="{FF2B5EF4-FFF2-40B4-BE49-F238E27FC236}">
                <a16:creationId xmlns:a16="http://schemas.microsoft.com/office/drawing/2014/main" id="{E15DB3E5-A191-4E48-9616-33917E3C2D96}"/>
              </a:ext>
            </a:extLst>
          </p:cNvPr>
          <p:cNvSpPr txBox="1"/>
          <p:nvPr/>
        </p:nvSpPr>
        <p:spPr>
          <a:xfrm>
            <a:off x="19635655" y="928697"/>
            <a:ext cx="43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87" name="TextBox 75">
            <a:extLst>
              <a:ext uri="{FF2B5EF4-FFF2-40B4-BE49-F238E27FC236}">
                <a16:creationId xmlns:a16="http://schemas.microsoft.com/office/drawing/2014/main" id="{257C407E-288E-F74C-A578-0B5D263EABB3}"/>
              </a:ext>
            </a:extLst>
          </p:cNvPr>
          <p:cNvSpPr txBox="1"/>
          <p:nvPr/>
        </p:nvSpPr>
        <p:spPr>
          <a:xfrm>
            <a:off x="4394582" y="9397128"/>
            <a:ext cx="354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88" name="TextBox 75">
            <a:extLst>
              <a:ext uri="{FF2B5EF4-FFF2-40B4-BE49-F238E27FC236}">
                <a16:creationId xmlns:a16="http://schemas.microsoft.com/office/drawing/2014/main" id="{A4C423C3-0773-4E46-A51F-D53C02CFEF6B}"/>
              </a:ext>
            </a:extLst>
          </p:cNvPr>
          <p:cNvSpPr txBox="1"/>
          <p:nvPr/>
        </p:nvSpPr>
        <p:spPr>
          <a:xfrm>
            <a:off x="16421384" y="9397128"/>
            <a:ext cx="351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CEDED23-D06A-4247-9071-7D2CF1EAEC23}"/>
              </a:ext>
            </a:extLst>
          </p:cNvPr>
          <p:cNvSpPr txBox="1"/>
          <p:nvPr/>
        </p:nvSpPr>
        <p:spPr>
          <a:xfrm>
            <a:off x="5334371" y="5849358"/>
            <a:ext cx="409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2076854-EB39-774E-B881-938517AEB86F}"/>
              </a:ext>
            </a:extLst>
          </p:cNvPr>
          <p:cNvSpPr txBox="1"/>
          <p:nvPr/>
        </p:nvSpPr>
        <p:spPr>
          <a:xfrm>
            <a:off x="10132821" y="1630616"/>
            <a:ext cx="4163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D7567BC-6E8D-A24D-A16A-85D6D48482E8}"/>
              </a:ext>
            </a:extLst>
          </p:cNvPr>
          <p:cNvSpPr txBox="1"/>
          <p:nvPr/>
        </p:nvSpPr>
        <p:spPr>
          <a:xfrm>
            <a:off x="14966077" y="1636587"/>
            <a:ext cx="409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D312546-F278-A149-9C98-9DC701A8F0B8}"/>
              </a:ext>
            </a:extLst>
          </p:cNvPr>
          <p:cNvSpPr txBox="1"/>
          <p:nvPr/>
        </p:nvSpPr>
        <p:spPr>
          <a:xfrm>
            <a:off x="14961005" y="5839696"/>
            <a:ext cx="409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09C61A7-FCAF-C64E-9CDB-00DA5D7B4B97}"/>
              </a:ext>
            </a:extLst>
          </p:cNvPr>
          <p:cNvSpPr txBox="1"/>
          <p:nvPr/>
        </p:nvSpPr>
        <p:spPr>
          <a:xfrm>
            <a:off x="19752399" y="1620954"/>
            <a:ext cx="4163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E41B339-5CC2-9D42-984E-91198B3EB0D4}"/>
              </a:ext>
            </a:extLst>
          </p:cNvPr>
          <p:cNvSpPr txBox="1"/>
          <p:nvPr/>
        </p:nvSpPr>
        <p:spPr>
          <a:xfrm>
            <a:off x="600456" y="10260675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D23465B-EF7F-4C42-A8E8-1F61E486B583}"/>
              </a:ext>
            </a:extLst>
          </p:cNvPr>
          <p:cNvSpPr txBox="1"/>
          <p:nvPr/>
        </p:nvSpPr>
        <p:spPr>
          <a:xfrm>
            <a:off x="12602076" y="10230195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E863519-2198-6049-B31B-7040984257D3}"/>
              </a:ext>
            </a:extLst>
          </p:cNvPr>
          <p:cNvSpPr txBox="1"/>
          <p:nvPr/>
        </p:nvSpPr>
        <p:spPr>
          <a:xfrm>
            <a:off x="497011" y="1637784"/>
            <a:ext cx="4163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59332821-1F21-2440-85FC-152585628A1A}"/>
              </a:ext>
            </a:extLst>
          </p:cNvPr>
          <p:cNvSpPr txBox="1"/>
          <p:nvPr/>
        </p:nvSpPr>
        <p:spPr>
          <a:xfrm>
            <a:off x="5334371" y="1668871"/>
            <a:ext cx="409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8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408CD129-3739-3648-BB2C-4DC9CEE07BB6}"/>
              </a:ext>
            </a:extLst>
          </p:cNvPr>
          <p:cNvSpPr/>
          <p:nvPr/>
        </p:nvSpPr>
        <p:spPr>
          <a:xfrm>
            <a:off x="10032786" y="636352"/>
            <a:ext cx="4031105" cy="720823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63E819BD-DE47-CE49-890D-C19DEA3F2B1B}"/>
              </a:ext>
            </a:extLst>
          </p:cNvPr>
          <p:cNvSpPr txBox="1"/>
          <p:nvPr/>
        </p:nvSpPr>
        <p:spPr>
          <a:xfrm>
            <a:off x="10470236" y="861262"/>
            <a:ext cx="3156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27D8B9E-CC3E-F046-BC21-44A8EA47E483}"/>
              </a:ext>
            </a:extLst>
          </p:cNvPr>
          <p:cNvSpPr txBox="1"/>
          <p:nvPr/>
        </p:nvSpPr>
        <p:spPr>
          <a:xfrm>
            <a:off x="10241680" y="2291009"/>
            <a:ext cx="365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F0B9A5C4-8D2A-4E49-9221-742F7B23D289}"/>
              </a:ext>
            </a:extLst>
          </p:cNvPr>
          <p:cNvSpPr/>
          <p:nvPr/>
        </p:nvSpPr>
        <p:spPr>
          <a:xfrm>
            <a:off x="997953" y="8379067"/>
            <a:ext cx="8503551" cy="451355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/>
          </a:p>
        </p:txBody>
      </p:sp>
      <p:sp>
        <p:nvSpPr>
          <p:cNvPr id="62" name="TextBox 75">
            <a:extLst>
              <a:ext uri="{FF2B5EF4-FFF2-40B4-BE49-F238E27FC236}">
                <a16:creationId xmlns:a16="http://schemas.microsoft.com/office/drawing/2014/main" id="{CDAC6DA4-747D-BA42-A6F5-34967228BACE}"/>
              </a:ext>
            </a:extLst>
          </p:cNvPr>
          <p:cNvSpPr txBox="1"/>
          <p:nvPr/>
        </p:nvSpPr>
        <p:spPr>
          <a:xfrm>
            <a:off x="3645509" y="8656138"/>
            <a:ext cx="32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C348F3D-8F41-8A40-8A36-1EF1CE79CD45}"/>
              </a:ext>
            </a:extLst>
          </p:cNvPr>
          <p:cNvSpPr txBox="1"/>
          <p:nvPr/>
        </p:nvSpPr>
        <p:spPr>
          <a:xfrm>
            <a:off x="1282920" y="9468051"/>
            <a:ext cx="799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27F3BD0A-31A2-F84E-9BCA-5CFC8235FABF}"/>
              </a:ext>
            </a:extLst>
          </p:cNvPr>
          <p:cNvSpPr/>
          <p:nvPr/>
        </p:nvSpPr>
        <p:spPr>
          <a:xfrm>
            <a:off x="14595172" y="8361137"/>
            <a:ext cx="8594070" cy="451355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/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C5486854-8F99-104A-9EA4-75952D4EDEC7}"/>
              </a:ext>
            </a:extLst>
          </p:cNvPr>
          <p:cNvSpPr txBox="1"/>
          <p:nvPr/>
        </p:nvSpPr>
        <p:spPr>
          <a:xfrm>
            <a:off x="17286056" y="8634066"/>
            <a:ext cx="321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B9F5F9E8-94F6-744B-BDC2-52D01B3AC8FD}"/>
              </a:ext>
            </a:extLst>
          </p:cNvPr>
          <p:cNvSpPr txBox="1"/>
          <p:nvPr/>
        </p:nvSpPr>
        <p:spPr>
          <a:xfrm>
            <a:off x="14850502" y="9874522"/>
            <a:ext cx="803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9B745E00-2A8F-6945-A7EB-07BDC14AA7EE}"/>
              </a:ext>
            </a:extLst>
          </p:cNvPr>
          <p:cNvSpPr/>
          <p:nvPr/>
        </p:nvSpPr>
        <p:spPr>
          <a:xfrm>
            <a:off x="997953" y="636352"/>
            <a:ext cx="4031106" cy="720823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CFF02DDD-1C93-ED4A-9908-1854ABFFEB8A}"/>
              </a:ext>
            </a:extLst>
          </p:cNvPr>
          <p:cNvSpPr/>
          <p:nvPr/>
        </p:nvSpPr>
        <p:spPr>
          <a:xfrm>
            <a:off x="5470400" y="636353"/>
            <a:ext cx="4031105" cy="33754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9365CC58-24BE-9F42-A5A3-0402D167FDA2}"/>
              </a:ext>
            </a:extLst>
          </p:cNvPr>
          <p:cNvSpPr/>
          <p:nvPr/>
        </p:nvSpPr>
        <p:spPr>
          <a:xfrm>
            <a:off x="5470399" y="4556697"/>
            <a:ext cx="4031105" cy="328789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3AE7AABB-2838-9A4B-88EB-F3FFAD202730}"/>
              </a:ext>
            </a:extLst>
          </p:cNvPr>
          <p:cNvSpPr txBox="1"/>
          <p:nvPr/>
        </p:nvSpPr>
        <p:spPr>
          <a:xfrm>
            <a:off x="1920976" y="861262"/>
            <a:ext cx="2185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8B484074-6A0B-5446-B0DA-0807596AC254}"/>
              </a:ext>
            </a:extLst>
          </p:cNvPr>
          <p:cNvSpPr txBox="1"/>
          <p:nvPr/>
        </p:nvSpPr>
        <p:spPr>
          <a:xfrm>
            <a:off x="6285073" y="861262"/>
            <a:ext cx="2401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7" name="TextBox 75">
            <a:extLst>
              <a:ext uri="{FF2B5EF4-FFF2-40B4-BE49-F238E27FC236}">
                <a16:creationId xmlns:a16="http://schemas.microsoft.com/office/drawing/2014/main" id="{C56982D3-146E-6541-9C1D-3F7BA6FFC2B7}"/>
              </a:ext>
            </a:extLst>
          </p:cNvPr>
          <p:cNvSpPr txBox="1"/>
          <p:nvPr/>
        </p:nvSpPr>
        <p:spPr>
          <a:xfrm>
            <a:off x="6184123" y="4789774"/>
            <a:ext cx="2603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9F59687-D992-BA46-836B-8EE9A529DCC4}"/>
              </a:ext>
            </a:extLst>
          </p:cNvPr>
          <p:cNvSpPr txBox="1"/>
          <p:nvPr/>
        </p:nvSpPr>
        <p:spPr>
          <a:xfrm>
            <a:off x="5684789" y="5964120"/>
            <a:ext cx="36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622A2EE-DCCF-AF42-A4A6-E73656ABFF33}"/>
              </a:ext>
            </a:extLst>
          </p:cNvPr>
          <p:cNvSpPr txBox="1"/>
          <p:nvPr/>
        </p:nvSpPr>
        <p:spPr>
          <a:xfrm>
            <a:off x="1234439" y="2246509"/>
            <a:ext cx="365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0DC8207-BC4D-FD4E-BC49-F351924FB7AE}"/>
              </a:ext>
            </a:extLst>
          </p:cNvPr>
          <p:cNvSpPr txBox="1"/>
          <p:nvPr/>
        </p:nvSpPr>
        <p:spPr>
          <a:xfrm>
            <a:off x="5684789" y="2023008"/>
            <a:ext cx="36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1" name="Rectángulo redondeado 110">
            <a:extLst>
              <a:ext uri="{FF2B5EF4-FFF2-40B4-BE49-F238E27FC236}">
                <a16:creationId xmlns:a16="http://schemas.microsoft.com/office/drawing/2014/main" id="{6C0F34CE-6E80-344A-ABB1-555E4AADB4C5}"/>
              </a:ext>
            </a:extLst>
          </p:cNvPr>
          <p:cNvSpPr/>
          <p:nvPr/>
        </p:nvSpPr>
        <p:spPr>
          <a:xfrm>
            <a:off x="19141641" y="645622"/>
            <a:ext cx="4031106" cy="7208237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2" name="Rectángulo redondeado 111">
            <a:extLst>
              <a:ext uri="{FF2B5EF4-FFF2-40B4-BE49-F238E27FC236}">
                <a16:creationId xmlns:a16="http://schemas.microsoft.com/office/drawing/2014/main" id="{68F953E0-9130-2E42-B64C-7038F758CF5A}"/>
              </a:ext>
            </a:extLst>
          </p:cNvPr>
          <p:cNvSpPr/>
          <p:nvPr/>
        </p:nvSpPr>
        <p:spPr>
          <a:xfrm>
            <a:off x="14595173" y="636352"/>
            <a:ext cx="4031105" cy="337545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Rectángulo redondeado 112">
            <a:extLst>
              <a:ext uri="{FF2B5EF4-FFF2-40B4-BE49-F238E27FC236}">
                <a16:creationId xmlns:a16="http://schemas.microsoft.com/office/drawing/2014/main" id="{E3D52D6F-71CD-DD47-B2EF-D64A2A2EF4A0}"/>
              </a:ext>
            </a:extLst>
          </p:cNvPr>
          <p:cNvSpPr/>
          <p:nvPr/>
        </p:nvSpPr>
        <p:spPr>
          <a:xfrm>
            <a:off x="14595172" y="4556696"/>
            <a:ext cx="4031105" cy="328789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Box 75">
            <a:extLst>
              <a:ext uri="{FF2B5EF4-FFF2-40B4-BE49-F238E27FC236}">
                <a16:creationId xmlns:a16="http://schemas.microsoft.com/office/drawing/2014/main" id="{98796D02-D515-1F45-A6B1-4CB40BB77AE7}"/>
              </a:ext>
            </a:extLst>
          </p:cNvPr>
          <p:cNvSpPr txBox="1"/>
          <p:nvPr/>
        </p:nvSpPr>
        <p:spPr>
          <a:xfrm>
            <a:off x="20064664" y="870532"/>
            <a:ext cx="2185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115" name="TextBox 75">
            <a:extLst>
              <a:ext uri="{FF2B5EF4-FFF2-40B4-BE49-F238E27FC236}">
                <a16:creationId xmlns:a16="http://schemas.microsoft.com/office/drawing/2014/main" id="{A2CEE88B-2017-F948-819F-62987C08DA80}"/>
              </a:ext>
            </a:extLst>
          </p:cNvPr>
          <p:cNvSpPr txBox="1"/>
          <p:nvPr/>
        </p:nvSpPr>
        <p:spPr>
          <a:xfrm>
            <a:off x="15290577" y="861261"/>
            <a:ext cx="2659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116" name="TextBox 75">
            <a:extLst>
              <a:ext uri="{FF2B5EF4-FFF2-40B4-BE49-F238E27FC236}">
                <a16:creationId xmlns:a16="http://schemas.microsoft.com/office/drawing/2014/main" id="{1F3CE3CF-C45C-424A-8FDE-08332C40F353}"/>
              </a:ext>
            </a:extLst>
          </p:cNvPr>
          <p:cNvSpPr txBox="1"/>
          <p:nvPr/>
        </p:nvSpPr>
        <p:spPr>
          <a:xfrm>
            <a:off x="15308896" y="4789773"/>
            <a:ext cx="260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F1E8B3B-FD69-664F-88A1-33EECC1DFFDB}"/>
              </a:ext>
            </a:extLst>
          </p:cNvPr>
          <p:cNvSpPr txBox="1"/>
          <p:nvPr/>
        </p:nvSpPr>
        <p:spPr>
          <a:xfrm>
            <a:off x="14809562" y="5592644"/>
            <a:ext cx="36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11E6B6D-EB82-2E41-8DF4-E348FE8DCD19}"/>
              </a:ext>
            </a:extLst>
          </p:cNvPr>
          <p:cNvSpPr txBox="1"/>
          <p:nvPr/>
        </p:nvSpPr>
        <p:spPr>
          <a:xfrm>
            <a:off x="19378127" y="2255779"/>
            <a:ext cx="365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57FF3BC-FAA4-2541-BA89-6CCE383A6F48}"/>
              </a:ext>
            </a:extLst>
          </p:cNvPr>
          <p:cNvSpPr txBox="1"/>
          <p:nvPr/>
        </p:nvSpPr>
        <p:spPr>
          <a:xfrm>
            <a:off x="14809562" y="2080157"/>
            <a:ext cx="36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7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231">
      <a:dk1>
        <a:srgbClr val="989998"/>
      </a:dk1>
      <a:lt1>
        <a:srgbClr val="FEFFFE"/>
      </a:lt1>
      <a:dk2>
        <a:srgbClr val="353E49"/>
      </a:dk2>
      <a:lt2>
        <a:srgbClr val="FDFFFE"/>
      </a:lt2>
      <a:accent1>
        <a:srgbClr val="31648A"/>
      </a:accent1>
      <a:accent2>
        <a:srgbClr val="85BAD9"/>
      </a:accent2>
      <a:accent3>
        <a:srgbClr val="2F4857"/>
      </a:accent3>
      <a:accent4>
        <a:srgbClr val="F6AC2D"/>
      </a:accent4>
      <a:accent5>
        <a:srgbClr val="F36515"/>
      </a:accent5>
      <a:accent6>
        <a:srgbClr val="B0B2B0"/>
      </a:accent6>
      <a:hlink>
        <a:srgbClr val="B1B2B1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115089</TotalTime>
  <Words>139</Words>
  <Application>Microsoft Macintosh PowerPoint</Application>
  <PresentationFormat>Custom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19211</cp:revision>
  <dcterms:created xsi:type="dcterms:W3CDTF">2014-11-12T21:47:38Z</dcterms:created>
  <dcterms:modified xsi:type="dcterms:W3CDTF">2020-05-26T18:56:45Z</dcterms:modified>
  <cp:category/>
</cp:coreProperties>
</file>