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0" r:id="rId2"/>
    <p:sldId id="4381" r:id="rId3"/>
    <p:sldId id="4379" r:id="rId4"/>
    <p:sldId id="4392" r:id="rId5"/>
    <p:sldId id="4376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1" r:id="rId17"/>
    <p:sldId id="4393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5" autoAdjust="0"/>
    <p:restoredTop sz="38338" autoAdjust="0"/>
  </p:normalViewPr>
  <p:slideViewPr>
    <p:cSldViewPr snapToGrid="0" snapToObjects="1">
      <p:cViewPr>
        <p:scale>
          <a:sx n="28" d="100"/>
          <a:sy n="28" d="100"/>
        </p:scale>
        <p:origin x="2400" y="148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1-1846-9B09-E884AD30308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1-1846-9B09-E884AD3030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51-1846-9B09-E884AD30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C0-074B-A3C4-136F8A5658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0-074B-A3C4-136F8A5658B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C0-074B-A3C4-136F8A565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8-8B48-8B68-122D85EAF2E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8-8B48-8B68-122D85EAF2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98-8B48-8B68-122D85EA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98-8B48-8B68-122D85EAF2E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98-8B48-8B68-122D85EAF2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98-8B48-8B68-122D85EA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5678BF-85A2-DC43-922D-23D67B92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0730"/>
              </p:ext>
            </p:extLst>
          </p:nvPr>
        </p:nvGraphicFramePr>
        <p:xfrm>
          <a:off x="2668308" y="4150703"/>
          <a:ext cx="19041036" cy="77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744">
                  <a:extLst>
                    <a:ext uri="{9D8B030D-6E8A-4147-A177-3AD203B41FA5}">
                      <a16:colId xmlns:a16="http://schemas.microsoft.com/office/drawing/2014/main" val="2441693533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3676236016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4176406991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539210113"/>
                    </a:ext>
                  </a:extLst>
                </a:gridCol>
                <a:gridCol w="3259323">
                  <a:extLst>
                    <a:ext uri="{9D8B030D-6E8A-4147-A177-3AD203B41FA5}">
                      <a16:colId xmlns:a16="http://schemas.microsoft.com/office/drawing/2014/main" val="410060663"/>
                    </a:ext>
                  </a:extLst>
                </a:gridCol>
              </a:tblGrid>
              <a:tr h="1948873"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Product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Other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Salaries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Income</a:t>
                      </a: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342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49536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45396"/>
                  </a:ext>
                </a:extLst>
              </a:tr>
              <a:tr h="1948873">
                <a:tc>
                  <a:txBody>
                    <a:bodyPr/>
                    <a:lstStyle/>
                    <a:p>
                      <a:pPr marL="914171" marR="0" lvl="1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To get your company’s name out there, you need to make sure.</a:t>
                      </a:r>
                    </a:p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70363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D6BF69B-E467-A64A-9145-983C3FE11AE2}"/>
              </a:ext>
            </a:extLst>
          </p:cNvPr>
          <p:cNvGrpSpPr/>
          <p:nvPr/>
        </p:nvGrpSpPr>
        <p:grpSpPr>
          <a:xfrm>
            <a:off x="9590529" y="6409617"/>
            <a:ext cx="1334146" cy="1334146"/>
            <a:chOff x="0" y="2103120"/>
            <a:chExt cx="3474720" cy="34747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8A43C1-CA68-AB42-8662-E0109C4B058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ie 2">
              <a:extLst>
                <a:ext uri="{FF2B5EF4-FFF2-40B4-BE49-F238E27FC236}">
                  <a16:creationId xmlns:a16="http://schemas.microsoft.com/office/drawing/2014/main" id="{0F69497B-7FBF-344E-A921-5165D9D4A07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4F71CA-EBAF-7E45-873C-0B98CAF69B1D}"/>
              </a:ext>
            </a:extLst>
          </p:cNvPr>
          <p:cNvGrpSpPr/>
          <p:nvPr/>
        </p:nvGrpSpPr>
        <p:grpSpPr>
          <a:xfrm>
            <a:off x="9590529" y="8406583"/>
            <a:ext cx="1334146" cy="1334146"/>
            <a:chOff x="0" y="2103120"/>
            <a:chExt cx="3474720" cy="34747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CE45F5C-7F2F-6844-9A22-5395FAFB949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ie 46">
              <a:extLst>
                <a:ext uri="{FF2B5EF4-FFF2-40B4-BE49-F238E27FC236}">
                  <a16:creationId xmlns:a16="http://schemas.microsoft.com/office/drawing/2014/main" id="{10AB9B17-5B1F-054B-99D1-06FD85B6DD3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96175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A25230-5DFC-A34A-A2A8-633002B5C51F}"/>
              </a:ext>
            </a:extLst>
          </p:cNvPr>
          <p:cNvGrpSpPr/>
          <p:nvPr/>
        </p:nvGrpSpPr>
        <p:grpSpPr>
          <a:xfrm>
            <a:off x="9590529" y="10319466"/>
            <a:ext cx="1334146" cy="1334146"/>
            <a:chOff x="0" y="2103120"/>
            <a:chExt cx="3474720" cy="34747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470FADB-5253-C448-BF8E-F57B58D4F39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DAFA20F6-A927-9F40-AB92-5C7090A7CE4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3860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8B3F8D-86B6-CC46-839D-2E883EBCCD90}"/>
              </a:ext>
            </a:extLst>
          </p:cNvPr>
          <p:cNvGrpSpPr/>
          <p:nvPr/>
        </p:nvGrpSpPr>
        <p:grpSpPr>
          <a:xfrm>
            <a:off x="12838454" y="6409617"/>
            <a:ext cx="1334146" cy="1334146"/>
            <a:chOff x="0" y="2103120"/>
            <a:chExt cx="3474720" cy="347472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06CDB86-B867-3245-AFA4-41BAF22F431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6A6AAC69-0321-C44C-95CF-32FC993FCF5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E814A5-DCE8-0444-9B81-B34232448E23}"/>
              </a:ext>
            </a:extLst>
          </p:cNvPr>
          <p:cNvGrpSpPr/>
          <p:nvPr/>
        </p:nvGrpSpPr>
        <p:grpSpPr>
          <a:xfrm>
            <a:off x="12838454" y="8406583"/>
            <a:ext cx="1334146" cy="1334146"/>
            <a:chOff x="0" y="2103120"/>
            <a:chExt cx="3474720" cy="3474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F43B44-07F2-EC4D-A289-76946D89B72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77C38299-C6EE-BC46-AD1D-062F1AF6242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239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953468-52A6-6245-A5E6-B026E9CAF80E}"/>
              </a:ext>
            </a:extLst>
          </p:cNvPr>
          <p:cNvGrpSpPr/>
          <p:nvPr/>
        </p:nvGrpSpPr>
        <p:grpSpPr>
          <a:xfrm>
            <a:off x="12838454" y="10319466"/>
            <a:ext cx="1334146" cy="1334146"/>
            <a:chOff x="0" y="2103120"/>
            <a:chExt cx="3474720" cy="347472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A192C38-EB5E-154A-9BB1-92D5CDC9FE5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56C8B3CC-C5DC-5442-B9E2-EE5B3C2E3DC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08305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413A8C-2E5C-D84C-98D8-198A44E68F44}"/>
              </a:ext>
            </a:extLst>
          </p:cNvPr>
          <p:cNvGrpSpPr/>
          <p:nvPr/>
        </p:nvGrpSpPr>
        <p:grpSpPr>
          <a:xfrm>
            <a:off x="16096889" y="6409617"/>
            <a:ext cx="1334146" cy="1334146"/>
            <a:chOff x="0" y="2103120"/>
            <a:chExt cx="3474720" cy="347472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0D12FFE-513F-DC4A-971C-906617F1FA2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>
              <a:extLst>
                <a:ext uri="{FF2B5EF4-FFF2-40B4-BE49-F238E27FC236}">
                  <a16:creationId xmlns:a16="http://schemas.microsoft.com/office/drawing/2014/main" id="{D13217C3-9D03-F24F-8673-2833A97F799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CB1775-850F-4A41-8B2B-CE7EB70AE370}"/>
              </a:ext>
            </a:extLst>
          </p:cNvPr>
          <p:cNvGrpSpPr/>
          <p:nvPr/>
        </p:nvGrpSpPr>
        <p:grpSpPr>
          <a:xfrm>
            <a:off x="16096889" y="8406583"/>
            <a:ext cx="1334146" cy="1334146"/>
            <a:chOff x="0" y="2103120"/>
            <a:chExt cx="3474720" cy="347472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A640B9-4838-5E4B-9D09-38AF03F7319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ie 79">
              <a:extLst>
                <a:ext uri="{FF2B5EF4-FFF2-40B4-BE49-F238E27FC236}">
                  <a16:creationId xmlns:a16="http://schemas.microsoft.com/office/drawing/2014/main" id="{4E2BFB0D-1B19-CD43-B328-A6FDE0C2FC2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30609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F28E0F-3D98-1548-82E4-9F51497EAA8F}"/>
              </a:ext>
            </a:extLst>
          </p:cNvPr>
          <p:cNvGrpSpPr/>
          <p:nvPr/>
        </p:nvGrpSpPr>
        <p:grpSpPr>
          <a:xfrm>
            <a:off x="16096889" y="10319466"/>
            <a:ext cx="1334146" cy="1334146"/>
            <a:chOff x="0" y="2103120"/>
            <a:chExt cx="3474720" cy="347472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4EA6FA-1C15-3B4F-BA91-FF33D3C1D5A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ie 82">
              <a:extLst>
                <a:ext uri="{FF2B5EF4-FFF2-40B4-BE49-F238E27FC236}">
                  <a16:creationId xmlns:a16="http://schemas.microsoft.com/office/drawing/2014/main" id="{6D9C3B96-B881-2D46-8703-D54038B03E4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437059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DD15E4-4C5B-AA42-B9B9-E18D70CD01F0}"/>
              </a:ext>
            </a:extLst>
          </p:cNvPr>
          <p:cNvGrpSpPr/>
          <p:nvPr/>
        </p:nvGrpSpPr>
        <p:grpSpPr>
          <a:xfrm>
            <a:off x="19407874" y="6409617"/>
            <a:ext cx="1334146" cy="1334146"/>
            <a:chOff x="0" y="2103120"/>
            <a:chExt cx="3474720" cy="347472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0E6D829-5502-E04F-B30A-646B398FEE9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>
              <a:extLst>
                <a:ext uri="{FF2B5EF4-FFF2-40B4-BE49-F238E27FC236}">
                  <a16:creationId xmlns:a16="http://schemas.microsoft.com/office/drawing/2014/main" id="{7C1CADD6-EB06-3D4C-8099-20D5BEAE0C9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7418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401F9E-3766-464E-AEE1-32C603DFB934}"/>
              </a:ext>
            </a:extLst>
          </p:cNvPr>
          <p:cNvGrpSpPr/>
          <p:nvPr/>
        </p:nvGrpSpPr>
        <p:grpSpPr>
          <a:xfrm>
            <a:off x="19407874" y="8406583"/>
            <a:ext cx="1334146" cy="1334146"/>
            <a:chOff x="0" y="2103120"/>
            <a:chExt cx="3474720" cy="347472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BF90D-F941-C448-8AAB-5168E524391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ie 91">
              <a:extLst>
                <a:ext uri="{FF2B5EF4-FFF2-40B4-BE49-F238E27FC236}">
                  <a16:creationId xmlns:a16="http://schemas.microsoft.com/office/drawing/2014/main" id="{C73715EB-7B10-AB4D-BE04-E03CED638AF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085492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4D5AB6-C04B-B648-9E0C-4AA1E23945EF}"/>
              </a:ext>
            </a:extLst>
          </p:cNvPr>
          <p:cNvGrpSpPr/>
          <p:nvPr/>
        </p:nvGrpSpPr>
        <p:grpSpPr>
          <a:xfrm>
            <a:off x="19407874" y="10319466"/>
            <a:ext cx="1334146" cy="1334146"/>
            <a:chOff x="0" y="2103120"/>
            <a:chExt cx="3474720" cy="347472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A3AA0EB-D716-4E4E-B760-96FB0D89D92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ie 94">
              <a:extLst>
                <a:ext uri="{FF2B5EF4-FFF2-40B4-BE49-F238E27FC236}">
                  <a16:creationId xmlns:a16="http://schemas.microsoft.com/office/drawing/2014/main" id="{C9B48FD8-C8FF-BA4C-A103-A85CDAFE13F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801573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0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45C246-368B-1149-9165-B717987643E8}"/>
              </a:ext>
            </a:extLst>
          </p:cNvPr>
          <p:cNvGrpSpPr/>
          <p:nvPr/>
        </p:nvGrpSpPr>
        <p:grpSpPr>
          <a:xfrm>
            <a:off x="5085382" y="4391186"/>
            <a:ext cx="14737262" cy="7712689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6" name="Freeform 781">
              <a:extLst>
                <a:ext uri="{FF2B5EF4-FFF2-40B4-BE49-F238E27FC236}">
                  <a16:creationId xmlns:a16="http://schemas.microsoft.com/office/drawing/2014/main" id="{08926AC2-95EF-704F-B73A-C4BE289D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" name="Freeform 403">
              <a:extLst>
                <a:ext uri="{FF2B5EF4-FFF2-40B4-BE49-F238E27FC236}">
                  <a16:creationId xmlns:a16="http://schemas.microsoft.com/office/drawing/2014/main" id="{2BEA29A2-6C63-5A46-B551-B2E38FF0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" name="Freeform 404">
              <a:extLst>
                <a:ext uri="{FF2B5EF4-FFF2-40B4-BE49-F238E27FC236}">
                  <a16:creationId xmlns:a16="http://schemas.microsoft.com/office/drawing/2014/main" id="{CA50B420-CFEF-4B45-9A94-362097188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" name="Freeform 405">
              <a:extLst>
                <a:ext uri="{FF2B5EF4-FFF2-40B4-BE49-F238E27FC236}">
                  <a16:creationId xmlns:a16="http://schemas.microsoft.com/office/drawing/2014/main" id="{4C7F4215-3BFC-C347-A287-58C6EED9E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" name="Freeform 406">
              <a:extLst>
                <a:ext uri="{FF2B5EF4-FFF2-40B4-BE49-F238E27FC236}">
                  <a16:creationId xmlns:a16="http://schemas.microsoft.com/office/drawing/2014/main" id="{D44ED9C4-87D4-FB46-B30F-254818E7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" name="Freeform 407">
              <a:extLst>
                <a:ext uri="{FF2B5EF4-FFF2-40B4-BE49-F238E27FC236}">
                  <a16:creationId xmlns:a16="http://schemas.microsoft.com/office/drawing/2014/main" id="{C7B3F524-8F4A-834C-84D3-71CDA4EE1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" name="Freeform 408">
              <a:extLst>
                <a:ext uri="{FF2B5EF4-FFF2-40B4-BE49-F238E27FC236}">
                  <a16:creationId xmlns:a16="http://schemas.microsoft.com/office/drawing/2014/main" id="{06D710D5-0134-444A-9A64-4F7E3398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" name="Freeform 409">
              <a:extLst>
                <a:ext uri="{FF2B5EF4-FFF2-40B4-BE49-F238E27FC236}">
                  <a16:creationId xmlns:a16="http://schemas.microsoft.com/office/drawing/2014/main" id="{0C374D44-D0B0-604F-9E02-EF4BC9AD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10">
              <a:extLst>
                <a:ext uri="{FF2B5EF4-FFF2-40B4-BE49-F238E27FC236}">
                  <a16:creationId xmlns:a16="http://schemas.microsoft.com/office/drawing/2014/main" id="{8999C427-9C7E-304C-9FDF-D4F73C5A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11">
              <a:extLst>
                <a:ext uri="{FF2B5EF4-FFF2-40B4-BE49-F238E27FC236}">
                  <a16:creationId xmlns:a16="http://schemas.microsoft.com/office/drawing/2014/main" id="{19E693BD-6E77-C547-B48F-38F98150B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12">
              <a:extLst>
                <a:ext uri="{FF2B5EF4-FFF2-40B4-BE49-F238E27FC236}">
                  <a16:creationId xmlns:a16="http://schemas.microsoft.com/office/drawing/2014/main" id="{B59F559C-6290-4345-9A8B-65F946E46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13">
              <a:extLst>
                <a:ext uri="{FF2B5EF4-FFF2-40B4-BE49-F238E27FC236}">
                  <a16:creationId xmlns:a16="http://schemas.microsoft.com/office/drawing/2014/main" id="{4442127B-9602-7343-8F7F-5F41B50B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14">
              <a:extLst>
                <a:ext uri="{FF2B5EF4-FFF2-40B4-BE49-F238E27FC236}">
                  <a16:creationId xmlns:a16="http://schemas.microsoft.com/office/drawing/2014/main" id="{A98B6158-9E45-2D4D-9286-6C1602B5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896B3A2C-501F-2447-A673-8D99A1EA4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17425B76-8062-A94D-96CE-5FAD842A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88767D10-C46E-7F46-B72E-877FA01C4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63B4291-D972-FA46-AD13-51817593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19">
              <a:extLst>
                <a:ext uri="{FF2B5EF4-FFF2-40B4-BE49-F238E27FC236}">
                  <a16:creationId xmlns:a16="http://schemas.microsoft.com/office/drawing/2014/main" id="{DB558D9E-3BD1-5C40-B01E-DD7F5F7CB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20">
              <a:extLst>
                <a:ext uri="{FF2B5EF4-FFF2-40B4-BE49-F238E27FC236}">
                  <a16:creationId xmlns:a16="http://schemas.microsoft.com/office/drawing/2014/main" id="{3A49E671-F91C-364A-A8D1-D62D8C61B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21">
              <a:extLst>
                <a:ext uri="{FF2B5EF4-FFF2-40B4-BE49-F238E27FC236}">
                  <a16:creationId xmlns:a16="http://schemas.microsoft.com/office/drawing/2014/main" id="{B354C26A-0BC1-FE4D-B9BD-35674068E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22">
              <a:extLst>
                <a:ext uri="{FF2B5EF4-FFF2-40B4-BE49-F238E27FC236}">
                  <a16:creationId xmlns:a16="http://schemas.microsoft.com/office/drawing/2014/main" id="{282F16DC-D335-4541-8C86-DA7098F8E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23">
              <a:extLst>
                <a:ext uri="{FF2B5EF4-FFF2-40B4-BE49-F238E27FC236}">
                  <a16:creationId xmlns:a16="http://schemas.microsoft.com/office/drawing/2014/main" id="{B1B78FF5-6EA2-154C-AE24-E58B8DFD3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24">
              <a:extLst>
                <a:ext uri="{FF2B5EF4-FFF2-40B4-BE49-F238E27FC236}">
                  <a16:creationId xmlns:a16="http://schemas.microsoft.com/office/drawing/2014/main" id="{1FBBD34C-BDAD-2544-BF8C-E8D3D0DC4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25">
              <a:extLst>
                <a:ext uri="{FF2B5EF4-FFF2-40B4-BE49-F238E27FC236}">
                  <a16:creationId xmlns:a16="http://schemas.microsoft.com/office/drawing/2014/main" id="{0CFE0835-10F9-F546-8139-58CB4328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26">
              <a:extLst>
                <a:ext uri="{FF2B5EF4-FFF2-40B4-BE49-F238E27FC236}">
                  <a16:creationId xmlns:a16="http://schemas.microsoft.com/office/drawing/2014/main" id="{13D4E58E-FFF1-2943-9274-945845363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27">
              <a:extLst>
                <a:ext uri="{FF2B5EF4-FFF2-40B4-BE49-F238E27FC236}">
                  <a16:creationId xmlns:a16="http://schemas.microsoft.com/office/drawing/2014/main" id="{5061B675-37D1-2C48-90A1-A4FC7482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8">
              <a:extLst>
                <a:ext uri="{FF2B5EF4-FFF2-40B4-BE49-F238E27FC236}">
                  <a16:creationId xmlns:a16="http://schemas.microsoft.com/office/drawing/2014/main" id="{D3D835FD-8B79-614A-AF14-736BAABC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" name="Freeform 429">
              <a:extLst>
                <a:ext uri="{FF2B5EF4-FFF2-40B4-BE49-F238E27FC236}">
                  <a16:creationId xmlns:a16="http://schemas.microsoft.com/office/drawing/2014/main" id="{2E2D97DB-0B65-E541-AB17-02CC2BBF2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ACB9BB-8429-3441-AA14-7135B6A95BA3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2" name="Freeform 430">
                <a:extLst>
                  <a:ext uri="{FF2B5EF4-FFF2-40B4-BE49-F238E27FC236}">
                    <a16:creationId xmlns:a16="http://schemas.microsoft.com/office/drawing/2014/main" id="{45DF0D94-0C08-5F4F-8D45-A73779D83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431">
                <a:extLst>
                  <a:ext uri="{FF2B5EF4-FFF2-40B4-BE49-F238E27FC236}">
                    <a16:creationId xmlns:a16="http://schemas.microsoft.com/office/drawing/2014/main" id="{6CFBED5F-39F8-BB40-B3C8-4E404AAA6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35" name="Freeform 432">
              <a:extLst>
                <a:ext uri="{FF2B5EF4-FFF2-40B4-BE49-F238E27FC236}">
                  <a16:creationId xmlns:a16="http://schemas.microsoft.com/office/drawing/2014/main" id="{8BAA1EA3-DEF8-5341-B771-1C9FC4F9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C5B050F9-F47B-094A-9710-C0A8CB93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51428635-CF54-7942-BB74-381383783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CF49DDE5-74BB-2C48-8DAE-7D47608C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134A1F4F-5F0A-AD4D-BC6D-B80619C8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B8106CDE-A967-D649-B973-47E7839B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2B8F84D3-7D67-FB4D-95F1-C6782BA99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39">
              <a:extLst>
                <a:ext uri="{FF2B5EF4-FFF2-40B4-BE49-F238E27FC236}">
                  <a16:creationId xmlns:a16="http://schemas.microsoft.com/office/drawing/2014/main" id="{3C211B60-7E59-D345-961C-2DDB85CB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" name="Freeform 440">
              <a:extLst>
                <a:ext uri="{FF2B5EF4-FFF2-40B4-BE49-F238E27FC236}">
                  <a16:creationId xmlns:a16="http://schemas.microsoft.com/office/drawing/2014/main" id="{47C4D5CC-2292-5B40-82ED-AE9CBED4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41">
              <a:extLst>
                <a:ext uri="{FF2B5EF4-FFF2-40B4-BE49-F238E27FC236}">
                  <a16:creationId xmlns:a16="http://schemas.microsoft.com/office/drawing/2014/main" id="{68139BB0-F54F-624F-AA58-7573E2AF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42">
              <a:extLst>
                <a:ext uri="{FF2B5EF4-FFF2-40B4-BE49-F238E27FC236}">
                  <a16:creationId xmlns:a16="http://schemas.microsoft.com/office/drawing/2014/main" id="{A92F5D60-65F6-C741-9311-924C85F2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43">
              <a:extLst>
                <a:ext uri="{FF2B5EF4-FFF2-40B4-BE49-F238E27FC236}">
                  <a16:creationId xmlns:a16="http://schemas.microsoft.com/office/drawing/2014/main" id="{90F7E493-9DAC-594F-AFBA-265DA394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44">
              <a:extLst>
                <a:ext uri="{FF2B5EF4-FFF2-40B4-BE49-F238E27FC236}">
                  <a16:creationId xmlns:a16="http://schemas.microsoft.com/office/drawing/2014/main" id="{6E71DB61-9781-E242-980B-587B3ACA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45">
              <a:extLst>
                <a:ext uri="{FF2B5EF4-FFF2-40B4-BE49-F238E27FC236}">
                  <a16:creationId xmlns:a16="http://schemas.microsoft.com/office/drawing/2014/main" id="{F7B1A8D9-6229-EB40-812A-549D5871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46">
              <a:extLst>
                <a:ext uri="{FF2B5EF4-FFF2-40B4-BE49-F238E27FC236}">
                  <a16:creationId xmlns:a16="http://schemas.microsoft.com/office/drawing/2014/main" id="{41C72A91-E2E4-8341-9E54-64A95A06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7">
              <a:extLst>
                <a:ext uri="{FF2B5EF4-FFF2-40B4-BE49-F238E27FC236}">
                  <a16:creationId xmlns:a16="http://schemas.microsoft.com/office/drawing/2014/main" id="{D5D4A7BB-244C-0C4A-BDE8-E4D9BD2C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48">
              <a:extLst>
                <a:ext uri="{FF2B5EF4-FFF2-40B4-BE49-F238E27FC236}">
                  <a16:creationId xmlns:a16="http://schemas.microsoft.com/office/drawing/2014/main" id="{79BFA322-0B6B-3646-AA62-0144C59C0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49">
              <a:extLst>
                <a:ext uri="{FF2B5EF4-FFF2-40B4-BE49-F238E27FC236}">
                  <a16:creationId xmlns:a16="http://schemas.microsoft.com/office/drawing/2014/main" id="{41457942-FD2C-9C4F-8D20-C1D16663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50">
              <a:extLst>
                <a:ext uri="{FF2B5EF4-FFF2-40B4-BE49-F238E27FC236}">
                  <a16:creationId xmlns:a16="http://schemas.microsoft.com/office/drawing/2014/main" id="{883012C3-CF3E-7049-8154-05DF3BDD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51">
              <a:extLst>
                <a:ext uri="{FF2B5EF4-FFF2-40B4-BE49-F238E27FC236}">
                  <a16:creationId xmlns:a16="http://schemas.microsoft.com/office/drawing/2014/main" id="{A13F02B3-D129-314F-A71B-024E8EF7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52">
              <a:extLst>
                <a:ext uri="{FF2B5EF4-FFF2-40B4-BE49-F238E27FC236}">
                  <a16:creationId xmlns:a16="http://schemas.microsoft.com/office/drawing/2014/main" id="{9C1EA328-ED7A-BD4C-95C1-D85BDCDB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53">
              <a:extLst>
                <a:ext uri="{FF2B5EF4-FFF2-40B4-BE49-F238E27FC236}">
                  <a16:creationId xmlns:a16="http://schemas.microsoft.com/office/drawing/2014/main" id="{9B0F971D-B86F-7444-B153-15743796A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54">
              <a:extLst>
                <a:ext uri="{FF2B5EF4-FFF2-40B4-BE49-F238E27FC236}">
                  <a16:creationId xmlns:a16="http://schemas.microsoft.com/office/drawing/2014/main" id="{15AB9194-5DB4-344E-A631-EF11C296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55">
              <a:extLst>
                <a:ext uri="{FF2B5EF4-FFF2-40B4-BE49-F238E27FC236}">
                  <a16:creationId xmlns:a16="http://schemas.microsoft.com/office/drawing/2014/main" id="{6E38789D-C159-B741-9D59-4566D7954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56">
              <a:extLst>
                <a:ext uri="{FF2B5EF4-FFF2-40B4-BE49-F238E27FC236}">
                  <a16:creationId xmlns:a16="http://schemas.microsoft.com/office/drawing/2014/main" id="{BD1F19B2-0AD2-3B4B-A144-EA1D61E05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7">
              <a:extLst>
                <a:ext uri="{FF2B5EF4-FFF2-40B4-BE49-F238E27FC236}">
                  <a16:creationId xmlns:a16="http://schemas.microsoft.com/office/drawing/2014/main" id="{46167083-CF49-B846-A8DA-FAD60068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58">
              <a:extLst>
                <a:ext uri="{FF2B5EF4-FFF2-40B4-BE49-F238E27FC236}">
                  <a16:creationId xmlns:a16="http://schemas.microsoft.com/office/drawing/2014/main" id="{9ABFBA2E-A2AF-4549-84AC-2F54FBED1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59">
              <a:extLst>
                <a:ext uri="{FF2B5EF4-FFF2-40B4-BE49-F238E27FC236}">
                  <a16:creationId xmlns:a16="http://schemas.microsoft.com/office/drawing/2014/main" id="{491C5676-2C92-684C-9C47-9C532ECD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60">
              <a:extLst>
                <a:ext uri="{FF2B5EF4-FFF2-40B4-BE49-F238E27FC236}">
                  <a16:creationId xmlns:a16="http://schemas.microsoft.com/office/drawing/2014/main" id="{C9549E2B-5883-A649-8A90-C7C104C2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61">
              <a:extLst>
                <a:ext uri="{FF2B5EF4-FFF2-40B4-BE49-F238E27FC236}">
                  <a16:creationId xmlns:a16="http://schemas.microsoft.com/office/drawing/2014/main" id="{12DD43C6-8C96-CA4F-9932-02C91691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62">
              <a:extLst>
                <a:ext uri="{FF2B5EF4-FFF2-40B4-BE49-F238E27FC236}">
                  <a16:creationId xmlns:a16="http://schemas.microsoft.com/office/drawing/2014/main" id="{1516736D-7A06-DC4E-BED3-B918E48E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63">
              <a:extLst>
                <a:ext uri="{FF2B5EF4-FFF2-40B4-BE49-F238E27FC236}">
                  <a16:creationId xmlns:a16="http://schemas.microsoft.com/office/drawing/2014/main" id="{B939A7B9-ADD9-8940-99BA-29AAF2F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64">
              <a:extLst>
                <a:ext uri="{FF2B5EF4-FFF2-40B4-BE49-F238E27FC236}">
                  <a16:creationId xmlns:a16="http://schemas.microsoft.com/office/drawing/2014/main" id="{51C1ADAA-6F89-5B44-8FD8-D41E7A9D1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65">
              <a:extLst>
                <a:ext uri="{FF2B5EF4-FFF2-40B4-BE49-F238E27FC236}">
                  <a16:creationId xmlns:a16="http://schemas.microsoft.com/office/drawing/2014/main" id="{2909C493-ADA2-5F4F-B548-F5F688DF9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66">
              <a:extLst>
                <a:ext uri="{FF2B5EF4-FFF2-40B4-BE49-F238E27FC236}">
                  <a16:creationId xmlns:a16="http://schemas.microsoft.com/office/drawing/2014/main" id="{A05DA493-DF31-EC4B-A6B6-FE272C97F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7">
              <a:extLst>
                <a:ext uri="{FF2B5EF4-FFF2-40B4-BE49-F238E27FC236}">
                  <a16:creationId xmlns:a16="http://schemas.microsoft.com/office/drawing/2014/main" id="{94503E78-E6F3-1E4E-8939-E58D76E5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68">
              <a:extLst>
                <a:ext uri="{FF2B5EF4-FFF2-40B4-BE49-F238E27FC236}">
                  <a16:creationId xmlns:a16="http://schemas.microsoft.com/office/drawing/2014/main" id="{FDD68420-6255-5C43-9951-67895F24E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69">
              <a:extLst>
                <a:ext uri="{FF2B5EF4-FFF2-40B4-BE49-F238E27FC236}">
                  <a16:creationId xmlns:a16="http://schemas.microsoft.com/office/drawing/2014/main" id="{715BC8CC-EC81-8446-8EAB-A525F337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70">
              <a:extLst>
                <a:ext uri="{FF2B5EF4-FFF2-40B4-BE49-F238E27FC236}">
                  <a16:creationId xmlns:a16="http://schemas.microsoft.com/office/drawing/2014/main" id="{02F01964-F5DD-A447-ABCA-54EA5C92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71">
              <a:extLst>
                <a:ext uri="{FF2B5EF4-FFF2-40B4-BE49-F238E27FC236}">
                  <a16:creationId xmlns:a16="http://schemas.microsoft.com/office/drawing/2014/main" id="{9167E10E-62B5-7341-9491-0A68822F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72">
              <a:extLst>
                <a:ext uri="{FF2B5EF4-FFF2-40B4-BE49-F238E27FC236}">
                  <a16:creationId xmlns:a16="http://schemas.microsoft.com/office/drawing/2014/main" id="{694B1B67-0C86-F148-A6F0-4B51B8DAA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73">
              <a:extLst>
                <a:ext uri="{FF2B5EF4-FFF2-40B4-BE49-F238E27FC236}">
                  <a16:creationId xmlns:a16="http://schemas.microsoft.com/office/drawing/2014/main" id="{BA294F52-ACA6-614F-8C2B-716DE50F3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74">
              <a:extLst>
                <a:ext uri="{FF2B5EF4-FFF2-40B4-BE49-F238E27FC236}">
                  <a16:creationId xmlns:a16="http://schemas.microsoft.com/office/drawing/2014/main" id="{2130F200-F6AB-F640-94C5-EAE426CC8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75">
              <a:extLst>
                <a:ext uri="{FF2B5EF4-FFF2-40B4-BE49-F238E27FC236}">
                  <a16:creationId xmlns:a16="http://schemas.microsoft.com/office/drawing/2014/main" id="{793DF86C-A71F-CF48-8F3A-359674B0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76">
              <a:extLst>
                <a:ext uri="{FF2B5EF4-FFF2-40B4-BE49-F238E27FC236}">
                  <a16:creationId xmlns:a16="http://schemas.microsoft.com/office/drawing/2014/main" id="{2C58D215-78C8-644D-9E03-CE2AC4459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7">
              <a:extLst>
                <a:ext uri="{FF2B5EF4-FFF2-40B4-BE49-F238E27FC236}">
                  <a16:creationId xmlns:a16="http://schemas.microsoft.com/office/drawing/2014/main" id="{F187FB51-334B-BE4A-ABAB-4FBB721D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78">
              <a:extLst>
                <a:ext uri="{FF2B5EF4-FFF2-40B4-BE49-F238E27FC236}">
                  <a16:creationId xmlns:a16="http://schemas.microsoft.com/office/drawing/2014/main" id="{BF747B3A-CBFC-6449-9F02-3A725C84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79">
              <a:extLst>
                <a:ext uri="{FF2B5EF4-FFF2-40B4-BE49-F238E27FC236}">
                  <a16:creationId xmlns:a16="http://schemas.microsoft.com/office/drawing/2014/main" id="{EEA3514B-7B07-6542-99BB-F3A637AD5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80">
              <a:extLst>
                <a:ext uri="{FF2B5EF4-FFF2-40B4-BE49-F238E27FC236}">
                  <a16:creationId xmlns:a16="http://schemas.microsoft.com/office/drawing/2014/main" id="{2014329D-DE3C-EC4A-8BFF-C882D89F0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81">
              <a:extLst>
                <a:ext uri="{FF2B5EF4-FFF2-40B4-BE49-F238E27FC236}">
                  <a16:creationId xmlns:a16="http://schemas.microsoft.com/office/drawing/2014/main" id="{1AE100EA-7E25-A141-BDBE-3278A63B0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82">
              <a:extLst>
                <a:ext uri="{FF2B5EF4-FFF2-40B4-BE49-F238E27FC236}">
                  <a16:creationId xmlns:a16="http://schemas.microsoft.com/office/drawing/2014/main" id="{6CA6B439-4CDE-DE44-A081-9941DD8B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83">
              <a:extLst>
                <a:ext uri="{FF2B5EF4-FFF2-40B4-BE49-F238E27FC236}">
                  <a16:creationId xmlns:a16="http://schemas.microsoft.com/office/drawing/2014/main" id="{EBFE7E1D-1E5E-9549-B11B-B654768BE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84">
              <a:extLst>
                <a:ext uri="{FF2B5EF4-FFF2-40B4-BE49-F238E27FC236}">
                  <a16:creationId xmlns:a16="http://schemas.microsoft.com/office/drawing/2014/main" id="{92BDDA4A-A053-9149-8CA8-D0B62899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85">
              <a:extLst>
                <a:ext uri="{FF2B5EF4-FFF2-40B4-BE49-F238E27FC236}">
                  <a16:creationId xmlns:a16="http://schemas.microsoft.com/office/drawing/2014/main" id="{CA55346D-2C15-784A-A211-6C6F556F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86">
              <a:extLst>
                <a:ext uri="{FF2B5EF4-FFF2-40B4-BE49-F238E27FC236}">
                  <a16:creationId xmlns:a16="http://schemas.microsoft.com/office/drawing/2014/main" id="{9579051C-C7BE-5F48-BA82-BCB367418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7">
              <a:extLst>
                <a:ext uri="{FF2B5EF4-FFF2-40B4-BE49-F238E27FC236}">
                  <a16:creationId xmlns:a16="http://schemas.microsoft.com/office/drawing/2014/main" id="{E6C751DD-FB1D-C646-8195-2206F3047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88">
              <a:extLst>
                <a:ext uri="{FF2B5EF4-FFF2-40B4-BE49-F238E27FC236}">
                  <a16:creationId xmlns:a16="http://schemas.microsoft.com/office/drawing/2014/main" id="{DF56EE93-785F-274E-950E-3B48421E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89">
              <a:extLst>
                <a:ext uri="{FF2B5EF4-FFF2-40B4-BE49-F238E27FC236}">
                  <a16:creationId xmlns:a16="http://schemas.microsoft.com/office/drawing/2014/main" id="{0CA57E39-DD55-3748-B78F-EDCEDFA1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90">
              <a:extLst>
                <a:ext uri="{FF2B5EF4-FFF2-40B4-BE49-F238E27FC236}">
                  <a16:creationId xmlns:a16="http://schemas.microsoft.com/office/drawing/2014/main" id="{3F2A711C-D2F6-844A-A178-7D6A9C236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91">
              <a:extLst>
                <a:ext uri="{FF2B5EF4-FFF2-40B4-BE49-F238E27FC236}">
                  <a16:creationId xmlns:a16="http://schemas.microsoft.com/office/drawing/2014/main" id="{A405031B-9D5C-A34D-A205-1EEE22D70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92">
              <a:extLst>
                <a:ext uri="{FF2B5EF4-FFF2-40B4-BE49-F238E27FC236}">
                  <a16:creationId xmlns:a16="http://schemas.microsoft.com/office/drawing/2014/main" id="{502D81B1-CA4B-6940-9986-C6A6F7439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93">
              <a:extLst>
                <a:ext uri="{FF2B5EF4-FFF2-40B4-BE49-F238E27FC236}">
                  <a16:creationId xmlns:a16="http://schemas.microsoft.com/office/drawing/2014/main" id="{69540A10-A961-4B4D-B782-EEE11B4ED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94">
              <a:extLst>
                <a:ext uri="{FF2B5EF4-FFF2-40B4-BE49-F238E27FC236}">
                  <a16:creationId xmlns:a16="http://schemas.microsoft.com/office/drawing/2014/main" id="{F17781F6-AE14-5741-BEA1-526933EDC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95">
              <a:extLst>
                <a:ext uri="{FF2B5EF4-FFF2-40B4-BE49-F238E27FC236}">
                  <a16:creationId xmlns:a16="http://schemas.microsoft.com/office/drawing/2014/main" id="{201111A7-D298-914B-B44B-835C70CB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96">
              <a:extLst>
                <a:ext uri="{FF2B5EF4-FFF2-40B4-BE49-F238E27FC236}">
                  <a16:creationId xmlns:a16="http://schemas.microsoft.com/office/drawing/2014/main" id="{D9586212-603A-4449-B853-90982AFE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7">
              <a:extLst>
                <a:ext uri="{FF2B5EF4-FFF2-40B4-BE49-F238E27FC236}">
                  <a16:creationId xmlns:a16="http://schemas.microsoft.com/office/drawing/2014/main" id="{CEF9CEA9-35AF-9F4B-B53F-0C530ED8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98">
              <a:extLst>
                <a:ext uri="{FF2B5EF4-FFF2-40B4-BE49-F238E27FC236}">
                  <a16:creationId xmlns:a16="http://schemas.microsoft.com/office/drawing/2014/main" id="{1503F37F-E5DA-444A-99EC-E0931A7DE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99">
              <a:extLst>
                <a:ext uri="{FF2B5EF4-FFF2-40B4-BE49-F238E27FC236}">
                  <a16:creationId xmlns:a16="http://schemas.microsoft.com/office/drawing/2014/main" id="{4E25BF6F-7A27-984D-BE34-37B5F284F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500">
              <a:extLst>
                <a:ext uri="{FF2B5EF4-FFF2-40B4-BE49-F238E27FC236}">
                  <a16:creationId xmlns:a16="http://schemas.microsoft.com/office/drawing/2014/main" id="{5C194E33-0EDB-3042-8314-CD9BD3F56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501">
              <a:extLst>
                <a:ext uri="{FF2B5EF4-FFF2-40B4-BE49-F238E27FC236}">
                  <a16:creationId xmlns:a16="http://schemas.microsoft.com/office/drawing/2014/main" id="{1E544D31-2777-264A-8AA4-EDE9A7DF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502">
              <a:extLst>
                <a:ext uri="{FF2B5EF4-FFF2-40B4-BE49-F238E27FC236}">
                  <a16:creationId xmlns:a16="http://schemas.microsoft.com/office/drawing/2014/main" id="{9570FC1B-2C7F-2F43-9A23-424E9F017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503">
              <a:extLst>
                <a:ext uri="{FF2B5EF4-FFF2-40B4-BE49-F238E27FC236}">
                  <a16:creationId xmlns:a16="http://schemas.microsoft.com/office/drawing/2014/main" id="{61A6AC05-4F8B-C243-AD42-2BC2C1D9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504">
              <a:extLst>
                <a:ext uri="{FF2B5EF4-FFF2-40B4-BE49-F238E27FC236}">
                  <a16:creationId xmlns:a16="http://schemas.microsoft.com/office/drawing/2014/main" id="{B9BC6972-F371-3F44-B076-71ADB246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505">
              <a:extLst>
                <a:ext uri="{FF2B5EF4-FFF2-40B4-BE49-F238E27FC236}">
                  <a16:creationId xmlns:a16="http://schemas.microsoft.com/office/drawing/2014/main" id="{1963A7D0-85D1-9342-9ADB-4ACB7186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506">
              <a:extLst>
                <a:ext uri="{FF2B5EF4-FFF2-40B4-BE49-F238E27FC236}">
                  <a16:creationId xmlns:a16="http://schemas.microsoft.com/office/drawing/2014/main" id="{89747B6E-D21C-0547-A3E2-22C79D0E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7">
              <a:extLst>
                <a:ext uri="{FF2B5EF4-FFF2-40B4-BE49-F238E27FC236}">
                  <a16:creationId xmlns:a16="http://schemas.microsoft.com/office/drawing/2014/main" id="{3687B5E4-8F67-B940-9385-BC1160544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08">
              <a:extLst>
                <a:ext uri="{FF2B5EF4-FFF2-40B4-BE49-F238E27FC236}">
                  <a16:creationId xmlns:a16="http://schemas.microsoft.com/office/drawing/2014/main" id="{187DC9E4-B141-E14D-8748-BE4BD8C4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09">
              <a:extLst>
                <a:ext uri="{FF2B5EF4-FFF2-40B4-BE49-F238E27FC236}">
                  <a16:creationId xmlns:a16="http://schemas.microsoft.com/office/drawing/2014/main" id="{988D144C-0172-F94A-B6F9-69D6BA93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10">
              <a:extLst>
                <a:ext uri="{FF2B5EF4-FFF2-40B4-BE49-F238E27FC236}">
                  <a16:creationId xmlns:a16="http://schemas.microsoft.com/office/drawing/2014/main" id="{C595F702-301E-AD44-A71F-1DEF367FB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11">
              <a:extLst>
                <a:ext uri="{FF2B5EF4-FFF2-40B4-BE49-F238E27FC236}">
                  <a16:creationId xmlns:a16="http://schemas.microsoft.com/office/drawing/2014/main" id="{ADCD75B7-BB2D-3249-A454-70E87FDC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12">
              <a:extLst>
                <a:ext uri="{FF2B5EF4-FFF2-40B4-BE49-F238E27FC236}">
                  <a16:creationId xmlns:a16="http://schemas.microsoft.com/office/drawing/2014/main" id="{3372B0EC-0807-DE47-BDAE-439A8E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13">
              <a:extLst>
                <a:ext uri="{FF2B5EF4-FFF2-40B4-BE49-F238E27FC236}">
                  <a16:creationId xmlns:a16="http://schemas.microsoft.com/office/drawing/2014/main" id="{CAFEB826-D3DC-0547-B0AF-AF4EBE92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14">
              <a:extLst>
                <a:ext uri="{FF2B5EF4-FFF2-40B4-BE49-F238E27FC236}">
                  <a16:creationId xmlns:a16="http://schemas.microsoft.com/office/drawing/2014/main" id="{4446D6AF-BCB7-B04B-B476-0FCD0B3C2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15">
              <a:extLst>
                <a:ext uri="{FF2B5EF4-FFF2-40B4-BE49-F238E27FC236}">
                  <a16:creationId xmlns:a16="http://schemas.microsoft.com/office/drawing/2014/main" id="{F1818E37-A2E7-1D4F-8240-A4C83C6E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16">
              <a:extLst>
                <a:ext uri="{FF2B5EF4-FFF2-40B4-BE49-F238E27FC236}">
                  <a16:creationId xmlns:a16="http://schemas.microsoft.com/office/drawing/2014/main" id="{BF508B6A-4862-084B-A7B7-BD2576CE3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7">
              <a:extLst>
                <a:ext uri="{FF2B5EF4-FFF2-40B4-BE49-F238E27FC236}">
                  <a16:creationId xmlns:a16="http://schemas.microsoft.com/office/drawing/2014/main" id="{521D1F49-6132-F040-A8A4-705BB1451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18">
              <a:extLst>
                <a:ext uri="{FF2B5EF4-FFF2-40B4-BE49-F238E27FC236}">
                  <a16:creationId xmlns:a16="http://schemas.microsoft.com/office/drawing/2014/main" id="{5DF47F08-F036-024D-9A09-8F26F90B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19">
              <a:extLst>
                <a:ext uri="{FF2B5EF4-FFF2-40B4-BE49-F238E27FC236}">
                  <a16:creationId xmlns:a16="http://schemas.microsoft.com/office/drawing/2014/main" id="{FBE6F12E-1303-7C4B-9D9E-B8AE405A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20">
              <a:extLst>
                <a:ext uri="{FF2B5EF4-FFF2-40B4-BE49-F238E27FC236}">
                  <a16:creationId xmlns:a16="http://schemas.microsoft.com/office/drawing/2014/main" id="{6D3BA1AA-E9F3-B743-A2A6-3F2350E75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21">
              <a:extLst>
                <a:ext uri="{FF2B5EF4-FFF2-40B4-BE49-F238E27FC236}">
                  <a16:creationId xmlns:a16="http://schemas.microsoft.com/office/drawing/2014/main" id="{5AFE0173-6BB4-C544-94E5-7A9618FE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22">
              <a:extLst>
                <a:ext uri="{FF2B5EF4-FFF2-40B4-BE49-F238E27FC236}">
                  <a16:creationId xmlns:a16="http://schemas.microsoft.com/office/drawing/2014/main" id="{8F010ECC-B8A2-C64E-BA6D-9B8DEDA6A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23">
              <a:extLst>
                <a:ext uri="{FF2B5EF4-FFF2-40B4-BE49-F238E27FC236}">
                  <a16:creationId xmlns:a16="http://schemas.microsoft.com/office/drawing/2014/main" id="{FA744BDF-C647-A84F-83FC-E7142BE76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24">
              <a:extLst>
                <a:ext uri="{FF2B5EF4-FFF2-40B4-BE49-F238E27FC236}">
                  <a16:creationId xmlns:a16="http://schemas.microsoft.com/office/drawing/2014/main" id="{A3146177-2F91-4947-A440-033E0DDA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25">
              <a:extLst>
                <a:ext uri="{FF2B5EF4-FFF2-40B4-BE49-F238E27FC236}">
                  <a16:creationId xmlns:a16="http://schemas.microsoft.com/office/drawing/2014/main" id="{E57882EC-E46A-C344-8D0A-50E8A5163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26">
              <a:extLst>
                <a:ext uri="{FF2B5EF4-FFF2-40B4-BE49-F238E27FC236}">
                  <a16:creationId xmlns:a16="http://schemas.microsoft.com/office/drawing/2014/main" id="{19AB2886-5196-5A49-AA48-3866946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7">
              <a:extLst>
                <a:ext uri="{FF2B5EF4-FFF2-40B4-BE49-F238E27FC236}">
                  <a16:creationId xmlns:a16="http://schemas.microsoft.com/office/drawing/2014/main" id="{319606BA-61B0-A14A-A469-89E9214C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28">
              <a:extLst>
                <a:ext uri="{FF2B5EF4-FFF2-40B4-BE49-F238E27FC236}">
                  <a16:creationId xmlns:a16="http://schemas.microsoft.com/office/drawing/2014/main" id="{43FF0EDD-1C3D-3349-A2F9-E5C6A8BF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29">
              <a:extLst>
                <a:ext uri="{FF2B5EF4-FFF2-40B4-BE49-F238E27FC236}">
                  <a16:creationId xmlns:a16="http://schemas.microsoft.com/office/drawing/2014/main" id="{AC96B36B-5583-1244-9328-859CC258E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30">
              <a:extLst>
                <a:ext uri="{FF2B5EF4-FFF2-40B4-BE49-F238E27FC236}">
                  <a16:creationId xmlns:a16="http://schemas.microsoft.com/office/drawing/2014/main" id="{CE6D0CE4-CAEC-5B42-913B-BE2F74C3B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31">
              <a:extLst>
                <a:ext uri="{FF2B5EF4-FFF2-40B4-BE49-F238E27FC236}">
                  <a16:creationId xmlns:a16="http://schemas.microsoft.com/office/drawing/2014/main" id="{B8D940FE-87E6-3647-8BEE-0B95500AF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32">
              <a:extLst>
                <a:ext uri="{FF2B5EF4-FFF2-40B4-BE49-F238E27FC236}">
                  <a16:creationId xmlns:a16="http://schemas.microsoft.com/office/drawing/2014/main" id="{22AFB293-FD87-B74F-A94B-4A15FF813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33">
              <a:extLst>
                <a:ext uri="{FF2B5EF4-FFF2-40B4-BE49-F238E27FC236}">
                  <a16:creationId xmlns:a16="http://schemas.microsoft.com/office/drawing/2014/main" id="{96021579-7CEB-DE4F-8A57-E4FD7AF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34">
              <a:extLst>
                <a:ext uri="{FF2B5EF4-FFF2-40B4-BE49-F238E27FC236}">
                  <a16:creationId xmlns:a16="http://schemas.microsoft.com/office/drawing/2014/main" id="{108A2722-2B05-EB43-AE4B-A6CE81D4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35">
              <a:extLst>
                <a:ext uri="{FF2B5EF4-FFF2-40B4-BE49-F238E27FC236}">
                  <a16:creationId xmlns:a16="http://schemas.microsoft.com/office/drawing/2014/main" id="{18E5134C-EA98-E34C-8000-AA8FBF299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36">
              <a:extLst>
                <a:ext uri="{FF2B5EF4-FFF2-40B4-BE49-F238E27FC236}">
                  <a16:creationId xmlns:a16="http://schemas.microsoft.com/office/drawing/2014/main" id="{4E5897F4-9C5A-ED42-8AAD-F48B7637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7">
              <a:extLst>
                <a:ext uri="{FF2B5EF4-FFF2-40B4-BE49-F238E27FC236}">
                  <a16:creationId xmlns:a16="http://schemas.microsoft.com/office/drawing/2014/main" id="{2196EC29-632A-004A-A1D1-73787C08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38">
              <a:extLst>
                <a:ext uri="{FF2B5EF4-FFF2-40B4-BE49-F238E27FC236}">
                  <a16:creationId xmlns:a16="http://schemas.microsoft.com/office/drawing/2014/main" id="{DBF7D11D-0CC6-0C46-AE36-508ED6ED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39">
              <a:extLst>
                <a:ext uri="{FF2B5EF4-FFF2-40B4-BE49-F238E27FC236}">
                  <a16:creationId xmlns:a16="http://schemas.microsoft.com/office/drawing/2014/main" id="{FD7853A5-29DB-8D40-AE8F-ADD101E8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40">
              <a:extLst>
                <a:ext uri="{FF2B5EF4-FFF2-40B4-BE49-F238E27FC236}">
                  <a16:creationId xmlns:a16="http://schemas.microsoft.com/office/drawing/2014/main" id="{16399D9B-2CC5-1042-B8A0-43AA231B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41">
              <a:extLst>
                <a:ext uri="{FF2B5EF4-FFF2-40B4-BE49-F238E27FC236}">
                  <a16:creationId xmlns:a16="http://schemas.microsoft.com/office/drawing/2014/main" id="{D4A6FB55-DFD5-2645-8DDA-BC6BAB3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42">
              <a:extLst>
                <a:ext uri="{FF2B5EF4-FFF2-40B4-BE49-F238E27FC236}">
                  <a16:creationId xmlns:a16="http://schemas.microsoft.com/office/drawing/2014/main" id="{EF967A99-56F2-C543-9786-BF126CDF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43">
              <a:extLst>
                <a:ext uri="{FF2B5EF4-FFF2-40B4-BE49-F238E27FC236}">
                  <a16:creationId xmlns:a16="http://schemas.microsoft.com/office/drawing/2014/main" id="{EEC758C9-7284-A146-B35C-4DBF365F2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44">
              <a:extLst>
                <a:ext uri="{FF2B5EF4-FFF2-40B4-BE49-F238E27FC236}">
                  <a16:creationId xmlns:a16="http://schemas.microsoft.com/office/drawing/2014/main" id="{B7374AE4-1CE0-8F49-9B07-8195272D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45">
              <a:extLst>
                <a:ext uri="{FF2B5EF4-FFF2-40B4-BE49-F238E27FC236}">
                  <a16:creationId xmlns:a16="http://schemas.microsoft.com/office/drawing/2014/main" id="{EB7E451D-6CCC-C548-AE74-AB726D19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46">
              <a:extLst>
                <a:ext uri="{FF2B5EF4-FFF2-40B4-BE49-F238E27FC236}">
                  <a16:creationId xmlns:a16="http://schemas.microsoft.com/office/drawing/2014/main" id="{968E85D0-9C0C-8845-BE04-D3B26566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7">
              <a:extLst>
                <a:ext uri="{FF2B5EF4-FFF2-40B4-BE49-F238E27FC236}">
                  <a16:creationId xmlns:a16="http://schemas.microsoft.com/office/drawing/2014/main" id="{7E7B08C6-1960-C044-8C83-56C8E17F1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48">
              <a:extLst>
                <a:ext uri="{FF2B5EF4-FFF2-40B4-BE49-F238E27FC236}">
                  <a16:creationId xmlns:a16="http://schemas.microsoft.com/office/drawing/2014/main" id="{F87590D4-23D6-8640-849D-1F5E5C10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49">
              <a:extLst>
                <a:ext uri="{FF2B5EF4-FFF2-40B4-BE49-F238E27FC236}">
                  <a16:creationId xmlns:a16="http://schemas.microsoft.com/office/drawing/2014/main" id="{8DEEFB39-2244-394B-9E6B-CA1470A74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50">
              <a:extLst>
                <a:ext uri="{FF2B5EF4-FFF2-40B4-BE49-F238E27FC236}">
                  <a16:creationId xmlns:a16="http://schemas.microsoft.com/office/drawing/2014/main" id="{DCE531D4-A167-FF47-B6D6-F212A74E0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51">
              <a:extLst>
                <a:ext uri="{FF2B5EF4-FFF2-40B4-BE49-F238E27FC236}">
                  <a16:creationId xmlns:a16="http://schemas.microsoft.com/office/drawing/2014/main" id="{27FBBA71-52F2-9D49-84DC-470FC3993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52">
              <a:extLst>
                <a:ext uri="{FF2B5EF4-FFF2-40B4-BE49-F238E27FC236}">
                  <a16:creationId xmlns:a16="http://schemas.microsoft.com/office/drawing/2014/main" id="{3C81FB30-007C-834D-A158-7515C436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53">
              <a:extLst>
                <a:ext uri="{FF2B5EF4-FFF2-40B4-BE49-F238E27FC236}">
                  <a16:creationId xmlns:a16="http://schemas.microsoft.com/office/drawing/2014/main" id="{9457680C-197D-4F49-A9F9-834B2993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54">
              <a:extLst>
                <a:ext uri="{FF2B5EF4-FFF2-40B4-BE49-F238E27FC236}">
                  <a16:creationId xmlns:a16="http://schemas.microsoft.com/office/drawing/2014/main" id="{FC7B4522-7130-2F48-B59E-24BB6EE23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55">
              <a:extLst>
                <a:ext uri="{FF2B5EF4-FFF2-40B4-BE49-F238E27FC236}">
                  <a16:creationId xmlns:a16="http://schemas.microsoft.com/office/drawing/2014/main" id="{A1719D88-99E9-1345-A6DE-49251A66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56">
              <a:extLst>
                <a:ext uri="{FF2B5EF4-FFF2-40B4-BE49-F238E27FC236}">
                  <a16:creationId xmlns:a16="http://schemas.microsoft.com/office/drawing/2014/main" id="{1660D9CD-9542-F244-BDE7-17828DB49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7">
              <a:extLst>
                <a:ext uri="{FF2B5EF4-FFF2-40B4-BE49-F238E27FC236}">
                  <a16:creationId xmlns:a16="http://schemas.microsoft.com/office/drawing/2014/main" id="{3898A5D2-F5CB-C540-993C-74247ED0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58">
              <a:extLst>
                <a:ext uri="{FF2B5EF4-FFF2-40B4-BE49-F238E27FC236}">
                  <a16:creationId xmlns:a16="http://schemas.microsoft.com/office/drawing/2014/main" id="{E7DB978C-15B4-DF4F-BBA9-60FEBE9A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59">
              <a:extLst>
                <a:ext uri="{FF2B5EF4-FFF2-40B4-BE49-F238E27FC236}">
                  <a16:creationId xmlns:a16="http://schemas.microsoft.com/office/drawing/2014/main" id="{61B18A5F-2F95-E34B-ACC6-5B00C8644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60">
              <a:extLst>
                <a:ext uri="{FF2B5EF4-FFF2-40B4-BE49-F238E27FC236}">
                  <a16:creationId xmlns:a16="http://schemas.microsoft.com/office/drawing/2014/main" id="{3B5B9905-6AA6-8947-837A-0B9EFC5A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61">
              <a:extLst>
                <a:ext uri="{FF2B5EF4-FFF2-40B4-BE49-F238E27FC236}">
                  <a16:creationId xmlns:a16="http://schemas.microsoft.com/office/drawing/2014/main" id="{AB2C8ACB-0918-F84D-A212-0C2100EF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62">
              <a:extLst>
                <a:ext uri="{FF2B5EF4-FFF2-40B4-BE49-F238E27FC236}">
                  <a16:creationId xmlns:a16="http://schemas.microsoft.com/office/drawing/2014/main" id="{8DEBB226-485B-084B-ACCC-E5B0382D6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63">
              <a:extLst>
                <a:ext uri="{FF2B5EF4-FFF2-40B4-BE49-F238E27FC236}">
                  <a16:creationId xmlns:a16="http://schemas.microsoft.com/office/drawing/2014/main" id="{7FAFEACC-DE48-5142-82A4-81E0D4EF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64">
              <a:extLst>
                <a:ext uri="{FF2B5EF4-FFF2-40B4-BE49-F238E27FC236}">
                  <a16:creationId xmlns:a16="http://schemas.microsoft.com/office/drawing/2014/main" id="{14A53F5B-E764-9E48-A259-59812EF96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65">
              <a:extLst>
                <a:ext uri="{FF2B5EF4-FFF2-40B4-BE49-F238E27FC236}">
                  <a16:creationId xmlns:a16="http://schemas.microsoft.com/office/drawing/2014/main" id="{216C760F-0B75-FC40-B444-34EA92BF6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66">
              <a:extLst>
                <a:ext uri="{FF2B5EF4-FFF2-40B4-BE49-F238E27FC236}">
                  <a16:creationId xmlns:a16="http://schemas.microsoft.com/office/drawing/2014/main" id="{3B595C8A-1E47-A34B-BBF2-2505AEE8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7">
              <a:extLst>
                <a:ext uri="{FF2B5EF4-FFF2-40B4-BE49-F238E27FC236}">
                  <a16:creationId xmlns:a16="http://schemas.microsoft.com/office/drawing/2014/main" id="{120A737C-BE1A-AE49-B5EE-BD575366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68">
              <a:extLst>
                <a:ext uri="{FF2B5EF4-FFF2-40B4-BE49-F238E27FC236}">
                  <a16:creationId xmlns:a16="http://schemas.microsoft.com/office/drawing/2014/main" id="{656ACF56-3388-C145-8CB3-F0547011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69">
              <a:extLst>
                <a:ext uri="{FF2B5EF4-FFF2-40B4-BE49-F238E27FC236}">
                  <a16:creationId xmlns:a16="http://schemas.microsoft.com/office/drawing/2014/main" id="{5616EB5C-FA13-2C44-98EE-237FB31AD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70">
              <a:extLst>
                <a:ext uri="{FF2B5EF4-FFF2-40B4-BE49-F238E27FC236}">
                  <a16:creationId xmlns:a16="http://schemas.microsoft.com/office/drawing/2014/main" id="{0C1664A2-68B8-1244-BD4B-B790E578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71">
              <a:extLst>
                <a:ext uri="{FF2B5EF4-FFF2-40B4-BE49-F238E27FC236}">
                  <a16:creationId xmlns:a16="http://schemas.microsoft.com/office/drawing/2014/main" id="{C423C550-9D03-174A-8B47-A238A69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72">
              <a:extLst>
                <a:ext uri="{FF2B5EF4-FFF2-40B4-BE49-F238E27FC236}">
                  <a16:creationId xmlns:a16="http://schemas.microsoft.com/office/drawing/2014/main" id="{A2980592-D06D-A546-B88A-AD14A6642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73">
              <a:extLst>
                <a:ext uri="{FF2B5EF4-FFF2-40B4-BE49-F238E27FC236}">
                  <a16:creationId xmlns:a16="http://schemas.microsoft.com/office/drawing/2014/main" id="{7CAFCD92-9947-434F-A4D3-4AFA7A31B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74">
              <a:extLst>
                <a:ext uri="{FF2B5EF4-FFF2-40B4-BE49-F238E27FC236}">
                  <a16:creationId xmlns:a16="http://schemas.microsoft.com/office/drawing/2014/main" id="{34FCC9C7-0082-A34B-9455-AB02EBEB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75">
              <a:extLst>
                <a:ext uri="{FF2B5EF4-FFF2-40B4-BE49-F238E27FC236}">
                  <a16:creationId xmlns:a16="http://schemas.microsoft.com/office/drawing/2014/main" id="{CE56E467-07E1-4045-9626-A751674C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76">
              <a:extLst>
                <a:ext uri="{FF2B5EF4-FFF2-40B4-BE49-F238E27FC236}">
                  <a16:creationId xmlns:a16="http://schemas.microsoft.com/office/drawing/2014/main" id="{DF9B1746-986D-B340-AB78-89D07941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7">
              <a:extLst>
                <a:ext uri="{FF2B5EF4-FFF2-40B4-BE49-F238E27FC236}">
                  <a16:creationId xmlns:a16="http://schemas.microsoft.com/office/drawing/2014/main" id="{0554E270-C133-7349-A87F-8854B9AFE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78">
              <a:extLst>
                <a:ext uri="{FF2B5EF4-FFF2-40B4-BE49-F238E27FC236}">
                  <a16:creationId xmlns:a16="http://schemas.microsoft.com/office/drawing/2014/main" id="{0053E849-8A07-A54F-9307-CE9A3600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79">
              <a:extLst>
                <a:ext uri="{FF2B5EF4-FFF2-40B4-BE49-F238E27FC236}">
                  <a16:creationId xmlns:a16="http://schemas.microsoft.com/office/drawing/2014/main" id="{E5A784DD-C488-B241-8F44-AD619357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80">
              <a:extLst>
                <a:ext uri="{FF2B5EF4-FFF2-40B4-BE49-F238E27FC236}">
                  <a16:creationId xmlns:a16="http://schemas.microsoft.com/office/drawing/2014/main" id="{2EBC32F7-D6DA-FC44-BCBB-F03E8D55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81">
              <a:extLst>
                <a:ext uri="{FF2B5EF4-FFF2-40B4-BE49-F238E27FC236}">
                  <a16:creationId xmlns:a16="http://schemas.microsoft.com/office/drawing/2014/main" id="{088901FA-E4FC-1A4F-B136-8FAC0DD2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82">
              <a:extLst>
                <a:ext uri="{FF2B5EF4-FFF2-40B4-BE49-F238E27FC236}">
                  <a16:creationId xmlns:a16="http://schemas.microsoft.com/office/drawing/2014/main" id="{6C691D76-4F5C-E540-83B2-B448BA94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83">
              <a:extLst>
                <a:ext uri="{FF2B5EF4-FFF2-40B4-BE49-F238E27FC236}">
                  <a16:creationId xmlns:a16="http://schemas.microsoft.com/office/drawing/2014/main" id="{7F84A4CE-2D8D-D346-B837-088B0E48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84">
              <a:extLst>
                <a:ext uri="{FF2B5EF4-FFF2-40B4-BE49-F238E27FC236}">
                  <a16:creationId xmlns:a16="http://schemas.microsoft.com/office/drawing/2014/main" id="{87CD9C3B-7651-0D40-B1CC-3A49BAC9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85">
              <a:extLst>
                <a:ext uri="{FF2B5EF4-FFF2-40B4-BE49-F238E27FC236}">
                  <a16:creationId xmlns:a16="http://schemas.microsoft.com/office/drawing/2014/main" id="{7BE0EB91-4ACA-D94B-8D8E-E9BC53C7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86">
              <a:extLst>
                <a:ext uri="{FF2B5EF4-FFF2-40B4-BE49-F238E27FC236}">
                  <a16:creationId xmlns:a16="http://schemas.microsoft.com/office/drawing/2014/main" id="{97E7D994-D6F4-7940-8ED3-A0B16636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7">
              <a:extLst>
                <a:ext uri="{FF2B5EF4-FFF2-40B4-BE49-F238E27FC236}">
                  <a16:creationId xmlns:a16="http://schemas.microsoft.com/office/drawing/2014/main" id="{784B2943-2E72-F748-B853-31CBCAC55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88">
              <a:extLst>
                <a:ext uri="{FF2B5EF4-FFF2-40B4-BE49-F238E27FC236}">
                  <a16:creationId xmlns:a16="http://schemas.microsoft.com/office/drawing/2014/main" id="{161FEB86-D449-D242-826A-622824103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89">
              <a:extLst>
                <a:ext uri="{FF2B5EF4-FFF2-40B4-BE49-F238E27FC236}">
                  <a16:creationId xmlns:a16="http://schemas.microsoft.com/office/drawing/2014/main" id="{F1DAFA47-6809-7B41-AA94-D5EF8700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90">
              <a:extLst>
                <a:ext uri="{FF2B5EF4-FFF2-40B4-BE49-F238E27FC236}">
                  <a16:creationId xmlns:a16="http://schemas.microsoft.com/office/drawing/2014/main" id="{85AA5CF6-259A-5A49-84BF-03A51963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91">
              <a:extLst>
                <a:ext uri="{FF2B5EF4-FFF2-40B4-BE49-F238E27FC236}">
                  <a16:creationId xmlns:a16="http://schemas.microsoft.com/office/drawing/2014/main" id="{6A015F71-2A73-1740-BCA3-CD773789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92">
              <a:extLst>
                <a:ext uri="{FF2B5EF4-FFF2-40B4-BE49-F238E27FC236}">
                  <a16:creationId xmlns:a16="http://schemas.microsoft.com/office/drawing/2014/main" id="{64CD2D68-ADE6-7444-8C52-BDA47EEC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93">
              <a:extLst>
                <a:ext uri="{FF2B5EF4-FFF2-40B4-BE49-F238E27FC236}">
                  <a16:creationId xmlns:a16="http://schemas.microsoft.com/office/drawing/2014/main" id="{86DECED5-FB80-3347-8016-94E08209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94">
              <a:extLst>
                <a:ext uri="{FF2B5EF4-FFF2-40B4-BE49-F238E27FC236}">
                  <a16:creationId xmlns:a16="http://schemas.microsoft.com/office/drawing/2014/main" id="{2C619313-847B-3F40-A106-194A94B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95">
              <a:extLst>
                <a:ext uri="{FF2B5EF4-FFF2-40B4-BE49-F238E27FC236}">
                  <a16:creationId xmlns:a16="http://schemas.microsoft.com/office/drawing/2014/main" id="{690D9487-2DA8-4D40-9797-CAD3C3FC1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96">
              <a:extLst>
                <a:ext uri="{FF2B5EF4-FFF2-40B4-BE49-F238E27FC236}">
                  <a16:creationId xmlns:a16="http://schemas.microsoft.com/office/drawing/2014/main" id="{7CD7ED10-84FA-894A-8A14-5C69E067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7">
              <a:extLst>
                <a:ext uri="{FF2B5EF4-FFF2-40B4-BE49-F238E27FC236}">
                  <a16:creationId xmlns:a16="http://schemas.microsoft.com/office/drawing/2014/main" id="{ACE32C81-84CE-4C4F-9E4C-A271EEFDC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98">
              <a:extLst>
                <a:ext uri="{FF2B5EF4-FFF2-40B4-BE49-F238E27FC236}">
                  <a16:creationId xmlns:a16="http://schemas.microsoft.com/office/drawing/2014/main" id="{61AABE66-91E0-3C45-A519-1B79FB8CC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99">
              <a:extLst>
                <a:ext uri="{FF2B5EF4-FFF2-40B4-BE49-F238E27FC236}">
                  <a16:creationId xmlns:a16="http://schemas.microsoft.com/office/drawing/2014/main" id="{B6E7B577-9AB2-A84C-AAA4-89E529A4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600">
              <a:extLst>
                <a:ext uri="{FF2B5EF4-FFF2-40B4-BE49-F238E27FC236}">
                  <a16:creationId xmlns:a16="http://schemas.microsoft.com/office/drawing/2014/main" id="{28A17FD5-5023-BA48-AB53-FCD54071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601">
              <a:extLst>
                <a:ext uri="{FF2B5EF4-FFF2-40B4-BE49-F238E27FC236}">
                  <a16:creationId xmlns:a16="http://schemas.microsoft.com/office/drawing/2014/main" id="{D0BB8175-7ECD-5443-B8B4-7FABF6A35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602">
              <a:extLst>
                <a:ext uri="{FF2B5EF4-FFF2-40B4-BE49-F238E27FC236}">
                  <a16:creationId xmlns:a16="http://schemas.microsoft.com/office/drawing/2014/main" id="{BE78CF8B-4D2B-BC49-8A44-8642A048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604">
              <a:extLst>
                <a:ext uri="{FF2B5EF4-FFF2-40B4-BE49-F238E27FC236}">
                  <a16:creationId xmlns:a16="http://schemas.microsoft.com/office/drawing/2014/main" id="{43FD284D-3603-2F40-93A8-6C3D1544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605">
              <a:extLst>
                <a:ext uri="{FF2B5EF4-FFF2-40B4-BE49-F238E27FC236}">
                  <a16:creationId xmlns:a16="http://schemas.microsoft.com/office/drawing/2014/main" id="{A344E009-B4A9-A54F-A9B3-063C014C1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606">
              <a:extLst>
                <a:ext uri="{FF2B5EF4-FFF2-40B4-BE49-F238E27FC236}">
                  <a16:creationId xmlns:a16="http://schemas.microsoft.com/office/drawing/2014/main" id="{92316F13-6AD1-0346-A669-0B183CE1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607">
              <a:extLst>
                <a:ext uri="{FF2B5EF4-FFF2-40B4-BE49-F238E27FC236}">
                  <a16:creationId xmlns:a16="http://schemas.microsoft.com/office/drawing/2014/main" id="{392B87FB-9300-2549-89DB-E8648B96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08">
              <a:extLst>
                <a:ext uri="{FF2B5EF4-FFF2-40B4-BE49-F238E27FC236}">
                  <a16:creationId xmlns:a16="http://schemas.microsoft.com/office/drawing/2014/main" id="{B99706BC-E906-BA4A-9865-39E764D36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09">
              <a:extLst>
                <a:ext uri="{FF2B5EF4-FFF2-40B4-BE49-F238E27FC236}">
                  <a16:creationId xmlns:a16="http://schemas.microsoft.com/office/drawing/2014/main" id="{533AFDF8-9582-1745-B77A-9BD9EE58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10">
              <a:extLst>
                <a:ext uri="{FF2B5EF4-FFF2-40B4-BE49-F238E27FC236}">
                  <a16:creationId xmlns:a16="http://schemas.microsoft.com/office/drawing/2014/main" id="{BEA020B1-4428-8C42-8EE6-64222D0B1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611">
              <a:extLst>
                <a:ext uri="{FF2B5EF4-FFF2-40B4-BE49-F238E27FC236}">
                  <a16:creationId xmlns:a16="http://schemas.microsoft.com/office/drawing/2014/main" id="{9B92BA9F-5052-6141-B78F-C32F1B783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12">
              <a:extLst>
                <a:ext uri="{FF2B5EF4-FFF2-40B4-BE49-F238E27FC236}">
                  <a16:creationId xmlns:a16="http://schemas.microsoft.com/office/drawing/2014/main" id="{2B72C817-6CBA-4A44-A057-34BC3F6D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Rectangle 613">
              <a:extLst>
                <a:ext uri="{FF2B5EF4-FFF2-40B4-BE49-F238E27FC236}">
                  <a16:creationId xmlns:a16="http://schemas.microsoft.com/office/drawing/2014/main" id="{9A13762D-A8C5-CB4A-91E7-572459E8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14">
              <a:extLst>
                <a:ext uri="{FF2B5EF4-FFF2-40B4-BE49-F238E27FC236}">
                  <a16:creationId xmlns:a16="http://schemas.microsoft.com/office/drawing/2014/main" id="{D8DBDA3E-64DA-0640-9140-79AE0849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15">
              <a:extLst>
                <a:ext uri="{FF2B5EF4-FFF2-40B4-BE49-F238E27FC236}">
                  <a16:creationId xmlns:a16="http://schemas.microsoft.com/office/drawing/2014/main" id="{63B81636-3BD5-DB44-B60B-79270D43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16">
              <a:extLst>
                <a:ext uri="{FF2B5EF4-FFF2-40B4-BE49-F238E27FC236}">
                  <a16:creationId xmlns:a16="http://schemas.microsoft.com/office/drawing/2014/main" id="{E93B9E88-13B0-CC44-AF3F-413E082F9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7">
              <a:extLst>
                <a:ext uri="{FF2B5EF4-FFF2-40B4-BE49-F238E27FC236}">
                  <a16:creationId xmlns:a16="http://schemas.microsoft.com/office/drawing/2014/main" id="{CA581A47-F813-8043-B695-87ACA229F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618">
              <a:extLst>
                <a:ext uri="{FF2B5EF4-FFF2-40B4-BE49-F238E27FC236}">
                  <a16:creationId xmlns:a16="http://schemas.microsoft.com/office/drawing/2014/main" id="{CDB4E005-26D7-524A-AF40-D189B6D74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19">
              <a:extLst>
                <a:ext uri="{FF2B5EF4-FFF2-40B4-BE49-F238E27FC236}">
                  <a16:creationId xmlns:a16="http://schemas.microsoft.com/office/drawing/2014/main" id="{65C06061-65F6-4349-8CC7-3887690D9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620">
              <a:extLst>
                <a:ext uri="{FF2B5EF4-FFF2-40B4-BE49-F238E27FC236}">
                  <a16:creationId xmlns:a16="http://schemas.microsoft.com/office/drawing/2014/main" id="{8F68B6C2-B8B8-A841-82E2-5CB7DA3DF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21">
              <a:extLst>
                <a:ext uri="{FF2B5EF4-FFF2-40B4-BE49-F238E27FC236}">
                  <a16:creationId xmlns:a16="http://schemas.microsoft.com/office/drawing/2014/main" id="{06B84FE0-0018-564F-80E5-FC78D3E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22">
              <a:extLst>
                <a:ext uri="{FF2B5EF4-FFF2-40B4-BE49-F238E27FC236}">
                  <a16:creationId xmlns:a16="http://schemas.microsoft.com/office/drawing/2014/main" id="{F5223DE8-F93C-2046-A439-7DDD6A02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23">
              <a:extLst>
                <a:ext uri="{FF2B5EF4-FFF2-40B4-BE49-F238E27FC236}">
                  <a16:creationId xmlns:a16="http://schemas.microsoft.com/office/drawing/2014/main" id="{E85F688A-4A3C-DC4E-8BF1-C13DFB10E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24">
              <a:extLst>
                <a:ext uri="{FF2B5EF4-FFF2-40B4-BE49-F238E27FC236}">
                  <a16:creationId xmlns:a16="http://schemas.microsoft.com/office/drawing/2014/main" id="{2926510C-9DE6-784B-BBB8-EDAAEF99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25">
              <a:extLst>
                <a:ext uri="{FF2B5EF4-FFF2-40B4-BE49-F238E27FC236}">
                  <a16:creationId xmlns:a16="http://schemas.microsoft.com/office/drawing/2014/main" id="{9AA7A706-C5AC-9C40-8D5E-05F4815FF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26">
              <a:extLst>
                <a:ext uri="{FF2B5EF4-FFF2-40B4-BE49-F238E27FC236}">
                  <a16:creationId xmlns:a16="http://schemas.microsoft.com/office/drawing/2014/main" id="{9709DF94-51AC-F942-9110-8338FB024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7">
              <a:extLst>
                <a:ext uri="{FF2B5EF4-FFF2-40B4-BE49-F238E27FC236}">
                  <a16:creationId xmlns:a16="http://schemas.microsoft.com/office/drawing/2014/main" id="{F66C7CA9-FE03-DF4A-BCAC-DBF746D05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28">
              <a:extLst>
                <a:ext uri="{FF2B5EF4-FFF2-40B4-BE49-F238E27FC236}">
                  <a16:creationId xmlns:a16="http://schemas.microsoft.com/office/drawing/2014/main" id="{217A0927-A6E7-4244-8CF2-D52B5BFAF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29">
              <a:extLst>
                <a:ext uri="{FF2B5EF4-FFF2-40B4-BE49-F238E27FC236}">
                  <a16:creationId xmlns:a16="http://schemas.microsoft.com/office/drawing/2014/main" id="{D25E31FE-79A7-484A-BC29-77EA0D61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30">
              <a:extLst>
                <a:ext uri="{FF2B5EF4-FFF2-40B4-BE49-F238E27FC236}">
                  <a16:creationId xmlns:a16="http://schemas.microsoft.com/office/drawing/2014/main" id="{F7A400D4-C6B7-A44B-8332-743D41990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31">
              <a:extLst>
                <a:ext uri="{FF2B5EF4-FFF2-40B4-BE49-F238E27FC236}">
                  <a16:creationId xmlns:a16="http://schemas.microsoft.com/office/drawing/2014/main" id="{A3F5F8A0-CB76-CC4A-9152-CF661936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32">
              <a:extLst>
                <a:ext uri="{FF2B5EF4-FFF2-40B4-BE49-F238E27FC236}">
                  <a16:creationId xmlns:a16="http://schemas.microsoft.com/office/drawing/2014/main" id="{3B4203AC-87AB-8C4F-9251-3F7632D3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33">
              <a:extLst>
                <a:ext uri="{FF2B5EF4-FFF2-40B4-BE49-F238E27FC236}">
                  <a16:creationId xmlns:a16="http://schemas.microsoft.com/office/drawing/2014/main" id="{B3E7A38A-8CE6-8D4A-AAD1-7FC968C2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34">
              <a:extLst>
                <a:ext uri="{FF2B5EF4-FFF2-40B4-BE49-F238E27FC236}">
                  <a16:creationId xmlns:a16="http://schemas.microsoft.com/office/drawing/2014/main" id="{8CEEF90C-69DB-6346-B7BC-B8839C43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35">
              <a:extLst>
                <a:ext uri="{FF2B5EF4-FFF2-40B4-BE49-F238E27FC236}">
                  <a16:creationId xmlns:a16="http://schemas.microsoft.com/office/drawing/2014/main" id="{30108E52-563F-1A42-8BA6-2C5DC0BF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36">
              <a:extLst>
                <a:ext uri="{FF2B5EF4-FFF2-40B4-BE49-F238E27FC236}">
                  <a16:creationId xmlns:a16="http://schemas.microsoft.com/office/drawing/2014/main" id="{A8A78FF0-64A8-494A-96C1-85BC546A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7">
              <a:extLst>
                <a:ext uri="{FF2B5EF4-FFF2-40B4-BE49-F238E27FC236}">
                  <a16:creationId xmlns:a16="http://schemas.microsoft.com/office/drawing/2014/main" id="{11ECFE77-814D-5249-8BFF-272E0D1A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38">
              <a:extLst>
                <a:ext uri="{FF2B5EF4-FFF2-40B4-BE49-F238E27FC236}">
                  <a16:creationId xmlns:a16="http://schemas.microsoft.com/office/drawing/2014/main" id="{685DE26E-6237-7E49-9439-E4262B65B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39">
              <a:extLst>
                <a:ext uri="{FF2B5EF4-FFF2-40B4-BE49-F238E27FC236}">
                  <a16:creationId xmlns:a16="http://schemas.microsoft.com/office/drawing/2014/main" id="{564BB6C8-CCCB-F144-8697-5CFD61ECE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40">
              <a:extLst>
                <a:ext uri="{FF2B5EF4-FFF2-40B4-BE49-F238E27FC236}">
                  <a16:creationId xmlns:a16="http://schemas.microsoft.com/office/drawing/2014/main" id="{01C97211-0AC2-FA4E-9553-B9D2E7CE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41">
              <a:extLst>
                <a:ext uri="{FF2B5EF4-FFF2-40B4-BE49-F238E27FC236}">
                  <a16:creationId xmlns:a16="http://schemas.microsoft.com/office/drawing/2014/main" id="{1E05F74A-2317-EE4C-9D2E-DF59880A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42">
              <a:extLst>
                <a:ext uri="{FF2B5EF4-FFF2-40B4-BE49-F238E27FC236}">
                  <a16:creationId xmlns:a16="http://schemas.microsoft.com/office/drawing/2014/main" id="{B36F3D86-44A4-5A42-8487-833154B7B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43">
              <a:extLst>
                <a:ext uri="{FF2B5EF4-FFF2-40B4-BE49-F238E27FC236}">
                  <a16:creationId xmlns:a16="http://schemas.microsoft.com/office/drawing/2014/main" id="{735FA4F7-C232-C048-B7CA-FB97547DE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44">
              <a:extLst>
                <a:ext uri="{FF2B5EF4-FFF2-40B4-BE49-F238E27FC236}">
                  <a16:creationId xmlns:a16="http://schemas.microsoft.com/office/drawing/2014/main" id="{5461C818-5815-8442-9DB2-27A48F810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45">
              <a:extLst>
                <a:ext uri="{FF2B5EF4-FFF2-40B4-BE49-F238E27FC236}">
                  <a16:creationId xmlns:a16="http://schemas.microsoft.com/office/drawing/2014/main" id="{318EC347-DF1E-2D42-B640-351DB2300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46">
              <a:extLst>
                <a:ext uri="{FF2B5EF4-FFF2-40B4-BE49-F238E27FC236}">
                  <a16:creationId xmlns:a16="http://schemas.microsoft.com/office/drawing/2014/main" id="{E5EC0566-D0E2-9B48-8D58-2D465CC0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7">
              <a:extLst>
                <a:ext uri="{FF2B5EF4-FFF2-40B4-BE49-F238E27FC236}">
                  <a16:creationId xmlns:a16="http://schemas.microsoft.com/office/drawing/2014/main" id="{8C9BEC3C-BE3B-8F4D-A728-FFA678917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48">
              <a:extLst>
                <a:ext uri="{FF2B5EF4-FFF2-40B4-BE49-F238E27FC236}">
                  <a16:creationId xmlns:a16="http://schemas.microsoft.com/office/drawing/2014/main" id="{FD9E5AD2-D533-DC40-A81A-AA04CB8F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49">
              <a:extLst>
                <a:ext uri="{FF2B5EF4-FFF2-40B4-BE49-F238E27FC236}">
                  <a16:creationId xmlns:a16="http://schemas.microsoft.com/office/drawing/2014/main" id="{244A342E-3748-4947-AD15-4CDBC8B42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50">
              <a:extLst>
                <a:ext uri="{FF2B5EF4-FFF2-40B4-BE49-F238E27FC236}">
                  <a16:creationId xmlns:a16="http://schemas.microsoft.com/office/drawing/2014/main" id="{EE9A7FE0-8D16-1243-A8C3-3197A877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51">
              <a:extLst>
                <a:ext uri="{FF2B5EF4-FFF2-40B4-BE49-F238E27FC236}">
                  <a16:creationId xmlns:a16="http://schemas.microsoft.com/office/drawing/2014/main" id="{D3400613-CBC4-704E-B607-0038F3C34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52">
              <a:extLst>
                <a:ext uri="{FF2B5EF4-FFF2-40B4-BE49-F238E27FC236}">
                  <a16:creationId xmlns:a16="http://schemas.microsoft.com/office/drawing/2014/main" id="{E56FED70-3A1A-364C-A395-1CD06C5B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53">
              <a:extLst>
                <a:ext uri="{FF2B5EF4-FFF2-40B4-BE49-F238E27FC236}">
                  <a16:creationId xmlns:a16="http://schemas.microsoft.com/office/drawing/2014/main" id="{FAC203AF-A426-CD4C-96F8-C0574913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54">
              <a:extLst>
                <a:ext uri="{FF2B5EF4-FFF2-40B4-BE49-F238E27FC236}">
                  <a16:creationId xmlns:a16="http://schemas.microsoft.com/office/drawing/2014/main" id="{2775B83A-E095-E64B-B70F-D20CA18DF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55">
              <a:extLst>
                <a:ext uri="{FF2B5EF4-FFF2-40B4-BE49-F238E27FC236}">
                  <a16:creationId xmlns:a16="http://schemas.microsoft.com/office/drawing/2014/main" id="{6F947DED-AECD-B044-B4A1-FC1D9A44D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56">
              <a:extLst>
                <a:ext uri="{FF2B5EF4-FFF2-40B4-BE49-F238E27FC236}">
                  <a16:creationId xmlns:a16="http://schemas.microsoft.com/office/drawing/2014/main" id="{7BC8BD34-CF26-3441-8A37-4CB55660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7">
              <a:extLst>
                <a:ext uri="{FF2B5EF4-FFF2-40B4-BE49-F238E27FC236}">
                  <a16:creationId xmlns:a16="http://schemas.microsoft.com/office/drawing/2014/main" id="{37694FE4-7EAA-4F43-9184-BA876033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58">
              <a:extLst>
                <a:ext uri="{FF2B5EF4-FFF2-40B4-BE49-F238E27FC236}">
                  <a16:creationId xmlns:a16="http://schemas.microsoft.com/office/drawing/2014/main" id="{01C32621-D609-3B4B-AC14-B1A40D5E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59">
              <a:extLst>
                <a:ext uri="{FF2B5EF4-FFF2-40B4-BE49-F238E27FC236}">
                  <a16:creationId xmlns:a16="http://schemas.microsoft.com/office/drawing/2014/main" id="{8B18E2AE-5847-5147-B55E-A2056F7D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60">
              <a:extLst>
                <a:ext uri="{FF2B5EF4-FFF2-40B4-BE49-F238E27FC236}">
                  <a16:creationId xmlns:a16="http://schemas.microsoft.com/office/drawing/2014/main" id="{CE1E60E9-C11F-D447-B940-8B390818F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61">
              <a:extLst>
                <a:ext uri="{FF2B5EF4-FFF2-40B4-BE49-F238E27FC236}">
                  <a16:creationId xmlns:a16="http://schemas.microsoft.com/office/drawing/2014/main" id="{A70F4F4C-381C-6A46-B15D-F03AA737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62">
              <a:extLst>
                <a:ext uri="{FF2B5EF4-FFF2-40B4-BE49-F238E27FC236}">
                  <a16:creationId xmlns:a16="http://schemas.microsoft.com/office/drawing/2014/main" id="{F14A62F9-BD2C-9F4B-8980-1AFB83FB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63">
              <a:extLst>
                <a:ext uri="{FF2B5EF4-FFF2-40B4-BE49-F238E27FC236}">
                  <a16:creationId xmlns:a16="http://schemas.microsoft.com/office/drawing/2014/main" id="{644AD068-2BD0-2449-8E39-E39503AD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64">
              <a:extLst>
                <a:ext uri="{FF2B5EF4-FFF2-40B4-BE49-F238E27FC236}">
                  <a16:creationId xmlns:a16="http://schemas.microsoft.com/office/drawing/2014/main" id="{01EFD253-7414-F54B-B8EA-7B1DE5177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65">
              <a:extLst>
                <a:ext uri="{FF2B5EF4-FFF2-40B4-BE49-F238E27FC236}">
                  <a16:creationId xmlns:a16="http://schemas.microsoft.com/office/drawing/2014/main" id="{BDF8F7C0-45C2-E347-B7CF-D39545EE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66">
              <a:extLst>
                <a:ext uri="{FF2B5EF4-FFF2-40B4-BE49-F238E27FC236}">
                  <a16:creationId xmlns:a16="http://schemas.microsoft.com/office/drawing/2014/main" id="{45C09A11-41D6-B649-81F2-26AD4B7DF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7">
              <a:extLst>
                <a:ext uri="{FF2B5EF4-FFF2-40B4-BE49-F238E27FC236}">
                  <a16:creationId xmlns:a16="http://schemas.microsoft.com/office/drawing/2014/main" id="{17E062F3-AACD-754D-871B-EF40ADD0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68">
              <a:extLst>
                <a:ext uri="{FF2B5EF4-FFF2-40B4-BE49-F238E27FC236}">
                  <a16:creationId xmlns:a16="http://schemas.microsoft.com/office/drawing/2014/main" id="{50016727-69A1-8B4D-9ECE-AFF9E3B3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69">
              <a:extLst>
                <a:ext uri="{FF2B5EF4-FFF2-40B4-BE49-F238E27FC236}">
                  <a16:creationId xmlns:a16="http://schemas.microsoft.com/office/drawing/2014/main" id="{1D3DBD6C-BE97-6B42-957F-A277927E2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70">
              <a:extLst>
                <a:ext uri="{FF2B5EF4-FFF2-40B4-BE49-F238E27FC236}">
                  <a16:creationId xmlns:a16="http://schemas.microsoft.com/office/drawing/2014/main" id="{EA47C667-EED9-2A4D-9E61-467813F0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71">
              <a:extLst>
                <a:ext uri="{FF2B5EF4-FFF2-40B4-BE49-F238E27FC236}">
                  <a16:creationId xmlns:a16="http://schemas.microsoft.com/office/drawing/2014/main" id="{2517D44D-8C80-614F-BE20-89F0E54B2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72">
              <a:extLst>
                <a:ext uri="{FF2B5EF4-FFF2-40B4-BE49-F238E27FC236}">
                  <a16:creationId xmlns:a16="http://schemas.microsoft.com/office/drawing/2014/main" id="{DB3F77B7-3057-0F4F-9388-80DAD27D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73">
              <a:extLst>
                <a:ext uri="{FF2B5EF4-FFF2-40B4-BE49-F238E27FC236}">
                  <a16:creationId xmlns:a16="http://schemas.microsoft.com/office/drawing/2014/main" id="{40FDFA1D-AD82-F040-87E3-7C8DB3C4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74">
              <a:extLst>
                <a:ext uri="{FF2B5EF4-FFF2-40B4-BE49-F238E27FC236}">
                  <a16:creationId xmlns:a16="http://schemas.microsoft.com/office/drawing/2014/main" id="{439E4245-E34F-7345-8CE2-4BD565D3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75">
              <a:extLst>
                <a:ext uri="{FF2B5EF4-FFF2-40B4-BE49-F238E27FC236}">
                  <a16:creationId xmlns:a16="http://schemas.microsoft.com/office/drawing/2014/main" id="{9FAA78EC-DD82-AE4F-8367-B37B8156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76">
              <a:extLst>
                <a:ext uri="{FF2B5EF4-FFF2-40B4-BE49-F238E27FC236}">
                  <a16:creationId xmlns:a16="http://schemas.microsoft.com/office/drawing/2014/main" id="{9B09882B-7177-6648-932E-220792F56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7">
              <a:extLst>
                <a:ext uri="{FF2B5EF4-FFF2-40B4-BE49-F238E27FC236}">
                  <a16:creationId xmlns:a16="http://schemas.microsoft.com/office/drawing/2014/main" id="{8DADE000-33A9-FB49-8CAE-8CB6A0A23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78">
              <a:extLst>
                <a:ext uri="{FF2B5EF4-FFF2-40B4-BE49-F238E27FC236}">
                  <a16:creationId xmlns:a16="http://schemas.microsoft.com/office/drawing/2014/main" id="{AEA77639-D2A0-5347-B982-07E420D62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79">
              <a:extLst>
                <a:ext uri="{FF2B5EF4-FFF2-40B4-BE49-F238E27FC236}">
                  <a16:creationId xmlns:a16="http://schemas.microsoft.com/office/drawing/2014/main" id="{CE5B8763-89A5-6D4B-BCC6-707241B9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80">
              <a:extLst>
                <a:ext uri="{FF2B5EF4-FFF2-40B4-BE49-F238E27FC236}">
                  <a16:creationId xmlns:a16="http://schemas.microsoft.com/office/drawing/2014/main" id="{E11EE907-3A31-F440-B193-7B968D3E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81">
              <a:extLst>
                <a:ext uri="{FF2B5EF4-FFF2-40B4-BE49-F238E27FC236}">
                  <a16:creationId xmlns:a16="http://schemas.microsoft.com/office/drawing/2014/main" id="{C01B113E-B806-A14D-A7EF-FA5EDB40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82">
              <a:extLst>
                <a:ext uri="{FF2B5EF4-FFF2-40B4-BE49-F238E27FC236}">
                  <a16:creationId xmlns:a16="http://schemas.microsoft.com/office/drawing/2014/main" id="{A8136914-D700-8C46-80A6-145C2982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83">
              <a:extLst>
                <a:ext uri="{FF2B5EF4-FFF2-40B4-BE49-F238E27FC236}">
                  <a16:creationId xmlns:a16="http://schemas.microsoft.com/office/drawing/2014/main" id="{BAE8A343-82A3-504A-A3EA-F8B8053CF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84">
              <a:extLst>
                <a:ext uri="{FF2B5EF4-FFF2-40B4-BE49-F238E27FC236}">
                  <a16:creationId xmlns:a16="http://schemas.microsoft.com/office/drawing/2014/main" id="{0F1C869F-A012-C64B-8732-6F249E61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85">
              <a:extLst>
                <a:ext uri="{FF2B5EF4-FFF2-40B4-BE49-F238E27FC236}">
                  <a16:creationId xmlns:a16="http://schemas.microsoft.com/office/drawing/2014/main" id="{2F027F01-7C1B-D240-BB1F-CECECB30A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86">
              <a:extLst>
                <a:ext uri="{FF2B5EF4-FFF2-40B4-BE49-F238E27FC236}">
                  <a16:creationId xmlns:a16="http://schemas.microsoft.com/office/drawing/2014/main" id="{CD8CC2C0-B28F-8743-B5C6-7FD7EA30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7">
              <a:extLst>
                <a:ext uri="{FF2B5EF4-FFF2-40B4-BE49-F238E27FC236}">
                  <a16:creationId xmlns:a16="http://schemas.microsoft.com/office/drawing/2014/main" id="{F10A280E-48F4-C64C-9D18-482CFAD5C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88">
              <a:extLst>
                <a:ext uri="{FF2B5EF4-FFF2-40B4-BE49-F238E27FC236}">
                  <a16:creationId xmlns:a16="http://schemas.microsoft.com/office/drawing/2014/main" id="{223985F0-7E1B-E04C-A0A7-EBE36AFC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89">
              <a:extLst>
                <a:ext uri="{FF2B5EF4-FFF2-40B4-BE49-F238E27FC236}">
                  <a16:creationId xmlns:a16="http://schemas.microsoft.com/office/drawing/2014/main" id="{1AEF31CE-9109-C946-9FA9-50B10523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90">
              <a:extLst>
                <a:ext uri="{FF2B5EF4-FFF2-40B4-BE49-F238E27FC236}">
                  <a16:creationId xmlns:a16="http://schemas.microsoft.com/office/drawing/2014/main" id="{B926770F-2D2B-304E-8F58-2EEE54E5E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91">
              <a:extLst>
                <a:ext uri="{FF2B5EF4-FFF2-40B4-BE49-F238E27FC236}">
                  <a16:creationId xmlns:a16="http://schemas.microsoft.com/office/drawing/2014/main" id="{6A5646C4-62A2-6C47-8091-6257A4F48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92">
              <a:extLst>
                <a:ext uri="{FF2B5EF4-FFF2-40B4-BE49-F238E27FC236}">
                  <a16:creationId xmlns:a16="http://schemas.microsoft.com/office/drawing/2014/main" id="{93F78A34-0658-3546-83ED-741E922B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93">
              <a:extLst>
                <a:ext uri="{FF2B5EF4-FFF2-40B4-BE49-F238E27FC236}">
                  <a16:creationId xmlns:a16="http://schemas.microsoft.com/office/drawing/2014/main" id="{64F657FC-CF9F-864C-83FD-36D7D9766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94">
              <a:extLst>
                <a:ext uri="{FF2B5EF4-FFF2-40B4-BE49-F238E27FC236}">
                  <a16:creationId xmlns:a16="http://schemas.microsoft.com/office/drawing/2014/main" id="{C4054D1A-F1B5-F64C-8966-5BE0E0312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95">
              <a:extLst>
                <a:ext uri="{FF2B5EF4-FFF2-40B4-BE49-F238E27FC236}">
                  <a16:creationId xmlns:a16="http://schemas.microsoft.com/office/drawing/2014/main" id="{BDADC00A-335D-4141-BF1C-7B49C6A97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96">
              <a:extLst>
                <a:ext uri="{FF2B5EF4-FFF2-40B4-BE49-F238E27FC236}">
                  <a16:creationId xmlns:a16="http://schemas.microsoft.com/office/drawing/2014/main" id="{AC95B701-33CC-B242-9611-094EDF60D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7">
              <a:extLst>
                <a:ext uri="{FF2B5EF4-FFF2-40B4-BE49-F238E27FC236}">
                  <a16:creationId xmlns:a16="http://schemas.microsoft.com/office/drawing/2014/main" id="{EA000544-8EC8-DB49-BDED-BF044EADD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98">
              <a:extLst>
                <a:ext uri="{FF2B5EF4-FFF2-40B4-BE49-F238E27FC236}">
                  <a16:creationId xmlns:a16="http://schemas.microsoft.com/office/drawing/2014/main" id="{43A589DC-F3C8-2A44-AB2E-CC8B98C85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99">
              <a:extLst>
                <a:ext uri="{FF2B5EF4-FFF2-40B4-BE49-F238E27FC236}">
                  <a16:creationId xmlns:a16="http://schemas.microsoft.com/office/drawing/2014/main" id="{CA131120-EC25-D64A-8661-9C4C3D41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700">
              <a:extLst>
                <a:ext uri="{FF2B5EF4-FFF2-40B4-BE49-F238E27FC236}">
                  <a16:creationId xmlns:a16="http://schemas.microsoft.com/office/drawing/2014/main" id="{AF6E299E-5933-3D48-AC90-F1075B95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701">
              <a:extLst>
                <a:ext uri="{FF2B5EF4-FFF2-40B4-BE49-F238E27FC236}">
                  <a16:creationId xmlns:a16="http://schemas.microsoft.com/office/drawing/2014/main" id="{28141BC6-1355-1A4A-8366-868F710D2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702">
              <a:extLst>
                <a:ext uri="{FF2B5EF4-FFF2-40B4-BE49-F238E27FC236}">
                  <a16:creationId xmlns:a16="http://schemas.microsoft.com/office/drawing/2014/main" id="{9AC0329A-28E0-B74C-B1C4-F50684699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703">
              <a:extLst>
                <a:ext uri="{FF2B5EF4-FFF2-40B4-BE49-F238E27FC236}">
                  <a16:creationId xmlns:a16="http://schemas.microsoft.com/office/drawing/2014/main" id="{1BBF00D5-2B13-AE40-A5D4-CB1F0E56E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704">
              <a:extLst>
                <a:ext uri="{FF2B5EF4-FFF2-40B4-BE49-F238E27FC236}">
                  <a16:creationId xmlns:a16="http://schemas.microsoft.com/office/drawing/2014/main" id="{550B7566-333F-F541-80ED-C99B3D00B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705">
              <a:extLst>
                <a:ext uri="{FF2B5EF4-FFF2-40B4-BE49-F238E27FC236}">
                  <a16:creationId xmlns:a16="http://schemas.microsoft.com/office/drawing/2014/main" id="{B8127B9D-A925-6147-99F0-5D467FF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706">
              <a:extLst>
                <a:ext uri="{FF2B5EF4-FFF2-40B4-BE49-F238E27FC236}">
                  <a16:creationId xmlns:a16="http://schemas.microsoft.com/office/drawing/2014/main" id="{1199FF62-6695-0949-840B-D06693119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7">
              <a:extLst>
                <a:ext uri="{FF2B5EF4-FFF2-40B4-BE49-F238E27FC236}">
                  <a16:creationId xmlns:a16="http://schemas.microsoft.com/office/drawing/2014/main" id="{A78E1DD2-DD13-164B-9C93-D7AA2BB6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08">
              <a:extLst>
                <a:ext uri="{FF2B5EF4-FFF2-40B4-BE49-F238E27FC236}">
                  <a16:creationId xmlns:a16="http://schemas.microsoft.com/office/drawing/2014/main" id="{C48A0159-A1DE-B444-8E2F-ADDBA38B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09">
              <a:extLst>
                <a:ext uri="{FF2B5EF4-FFF2-40B4-BE49-F238E27FC236}">
                  <a16:creationId xmlns:a16="http://schemas.microsoft.com/office/drawing/2014/main" id="{8C9593EC-CA8C-2645-9C34-90727AB7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10">
              <a:extLst>
                <a:ext uri="{FF2B5EF4-FFF2-40B4-BE49-F238E27FC236}">
                  <a16:creationId xmlns:a16="http://schemas.microsoft.com/office/drawing/2014/main" id="{8E2928F3-D9F2-6C42-81EC-8091EECC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11">
              <a:extLst>
                <a:ext uri="{FF2B5EF4-FFF2-40B4-BE49-F238E27FC236}">
                  <a16:creationId xmlns:a16="http://schemas.microsoft.com/office/drawing/2014/main" id="{0C795E27-5C99-F146-9508-F9C3AE0E1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12">
              <a:extLst>
                <a:ext uri="{FF2B5EF4-FFF2-40B4-BE49-F238E27FC236}">
                  <a16:creationId xmlns:a16="http://schemas.microsoft.com/office/drawing/2014/main" id="{3D9F8BA7-EA80-3A44-853D-1825D0159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13">
              <a:extLst>
                <a:ext uri="{FF2B5EF4-FFF2-40B4-BE49-F238E27FC236}">
                  <a16:creationId xmlns:a16="http://schemas.microsoft.com/office/drawing/2014/main" id="{6A4AF3E9-954E-DD45-8B4A-25EB29D4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14">
              <a:extLst>
                <a:ext uri="{FF2B5EF4-FFF2-40B4-BE49-F238E27FC236}">
                  <a16:creationId xmlns:a16="http://schemas.microsoft.com/office/drawing/2014/main" id="{FF812818-58D6-B748-9F2C-1EC62638E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15">
              <a:extLst>
                <a:ext uri="{FF2B5EF4-FFF2-40B4-BE49-F238E27FC236}">
                  <a16:creationId xmlns:a16="http://schemas.microsoft.com/office/drawing/2014/main" id="{86C7C9C8-4040-0242-9543-ECFB1423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16">
              <a:extLst>
                <a:ext uri="{FF2B5EF4-FFF2-40B4-BE49-F238E27FC236}">
                  <a16:creationId xmlns:a16="http://schemas.microsoft.com/office/drawing/2014/main" id="{8AA8CEB2-74F8-E048-9E93-B56CAA71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7">
              <a:extLst>
                <a:ext uri="{FF2B5EF4-FFF2-40B4-BE49-F238E27FC236}">
                  <a16:creationId xmlns:a16="http://schemas.microsoft.com/office/drawing/2014/main" id="{A0E4C958-6622-8848-9749-2664F172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18">
              <a:extLst>
                <a:ext uri="{FF2B5EF4-FFF2-40B4-BE49-F238E27FC236}">
                  <a16:creationId xmlns:a16="http://schemas.microsoft.com/office/drawing/2014/main" id="{6A30ED59-1685-0C4C-97E0-1A3FC20E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19">
              <a:extLst>
                <a:ext uri="{FF2B5EF4-FFF2-40B4-BE49-F238E27FC236}">
                  <a16:creationId xmlns:a16="http://schemas.microsoft.com/office/drawing/2014/main" id="{F5CDA5C8-2C3E-2E45-8912-62C1868D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20">
              <a:extLst>
                <a:ext uri="{FF2B5EF4-FFF2-40B4-BE49-F238E27FC236}">
                  <a16:creationId xmlns:a16="http://schemas.microsoft.com/office/drawing/2014/main" id="{672E34DF-0F77-B441-82A5-9676C3A29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21">
              <a:extLst>
                <a:ext uri="{FF2B5EF4-FFF2-40B4-BE49-F238E27FC236}">
                  <a16:creationId xmlns:a16="http://schemas.microsoft.com/office/drawing/2014/main" id="{14C8D37E-A8F5-0044-BEC8-FE2606F41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22">
              <a:extLst>
                <a:ext uri="{FF2B5EF4-FFF2-40B4-BE49-F238E27FC236}">
                  <a16:creationId xmlns:a16="http://schemas.microsoft.com/office/drawing/2014/main" id="{22A3C6BE-001F-AE4C-91C6-97B33853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23">
              <a:extLst>
                <a:ext uri="{FF2B5EF4-FFF2-40B4-BE49-F238E27FC236}">
                  <a16:creationId xmlns:a16="http://schemas.microsoft.com/office/drawing/2014/main" id="{51389BA7-31AC-4749-AA02-A5B01342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24">
              <a:extLst>
                <a:ext uri="{FF2B5EF4-FFF2-40B4-BE49-F238E27FC236}">
                  <a16:creationId xmlns:a16="http://schemas.microsoft.com/office/drawing/2014/main" id="{5DE74AD6-B7D6-4146-A240-EC33C6CE0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25">
              <a:extLst>
                <a:ext uri="{FF2B5EF4-FFF2-40B4-BE49-F238E27FC236}">
                  <a16:creationId xmlns:a16="http://schemas.microsoft.com/office/drawing/2014/main" id="{B593B9C9-C0DF-BB4A-AAAB-D38E108D1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26">
              <a:extLst>
                <a:ext uri="{FF2B5EF4-FFF2-40B4-BE49-F238E27FC236}">
                  <a16:creationId xmlns:a16="http://schemas.microsoft.com/office/drawing/2014/main" id="{DB03075D-D1C3-5A49-9626-4B368BF10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7">
              <a:extLst>
                <a:ext uri="{FF2B5EF4-FFF2-40B4-BE49-F238E27FC236}">
                  <a16:creationId xmlns:a16="http://schemas.microsoft.com/office/drawing/2014/main" id="{12F0E2DE-82AD-564C-B5C4-B4787BB0F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28">
              <a:extLst>
                <a:ext uri="{FF2B5EF4-FFF2-40B4-BE49-F238E27FC236}">
                  <a16:creationId xmlns:a16="http://schemas.microsoft.com/office/drawing/2014/main" id="{118A3D32-CA39-B84E-8EF9-A88B2E0E6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29">
              <a:extLst>
                <a:ext uri="{FF2B5EF4-FFF2-40B4-BE49-F238E27FC236}">
                  <a16:creationId xmlns:a16="http://schemas.microsoft.com/office/drawing/2014/main" id="{5F79D60B-9721-424C-9AC4-8DA1416C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30">
              <a:extLst>
                <a:ext uri="{FF2B5EF4-FFF2-40B4-BE49-F238E27FC236}">
                  <a16:creationId xmlns:a16="http://schemas.microsoft.com/office/drawing/2014/main" id="{DF9C8D20-66A3-1345-93D0-BB1DAB1C8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31">
              <a:extLst>
                <a:ext uri="{FF2B5EF4-FFF2-40B4-BE49-F238E27FC236}">
                  <a16:creationId xmlns:a16="http://schemas.microsoft.com/office/drawing/2014/main" id="{C74E45A9-0D3B-1F40-A720-7767910C3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32">
              <a:extLst>
                <a:ext uri="{FF2B5EF4-FFF2-40B4-BE49-F238E27FC236}">
                  <a16:creationId xmlns:a16="http://schemas.microsoft.com/office/drawing/2014/main" id="{C3193D4C-F888-7F41-A656-77FB13199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33">
              <a:extLst>
                <a:ext uri="{FF2B5EF4-FFF2-40B4-BE49-F238E27FC236}">
                  <a16:creationId xmlns:a16="http://schemas.microsoft.com/office/drawing/2014/main" id="{DD943A19-C312-B440-8080-A8A90445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34">
              <a:extLst>
                <a:ext uri="{FF2B5EF4-FFF2-40B4-BE49-F238E27FC236}">
                  <a16:creationId xmlns:a16="http://schemas.microsoft.com/office/drawing/2014/main" id="{67D8F63D-97BC-1344-AC12-AA17B99F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35">
              <a:extLst>
                <a:ext uri="{FF2B5EF4-FFF2-40B4-BE49-F238E27FC236}">
                  <a16:creationId xmlns:a16="http://schemas.microsoft.com/office/drawing/2014/main" id="{5C8E237B-6F7C-044F-8A46-46B7714F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36">
              <a:extLst>
                <a:ext uri="{FF2B5EF4-FFF2-40B4-BE49-F238E27FC236}">
                  <a16:creationId xmlns:a16="http://schemas.microsoft.com/office/drawing/2014/main" id="{80EE118B-ED23-AF40-9DE4-EBEFCF130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7">
              <a:extLst>
                <a:ext uri="{FF2B5EF4-FFF2-40B4-BE49-F238E27FC236}">
                  <a16:creationId xmlns:a16="http://schemas.microsoft.com/office/drawing/2014/main" id="{23D74E16-D73B-1A49-99F1-4821F925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38">
              <a:extLst>
                <a:ext uri="{FF2B5EF4-FFF2-40B4-BE49-F238E27FC236}">
                  <a16:creationId xmlns:a16="http://schemas.microsoft.com/office/drawing/2014/main" id="{6BBF0791-1863-6B4E-85B0-CE911CA58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39">
              <a:extLst>
                <a:ext uri="{FF2B5EF4-FFF2-40B4-BE49-F238E27FC236}">
                  <a16:creationId xmlns:a16="http://schemas.microsoft.com/office/drawing/2014/main" id="{1B6B9602-ADD9-8F40-B1C9-CC5D25369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40">
              <a:extLst>
                <a:ext uri="{FF2B5EF4-FFF2-40B4-BE49-F238E27FC236}">
                  <a16:creationId xmlns:a16="http://schemas.microsoft.com/office/drawing/2014/main" id="{861C3232-22CB-3243-8949-DC82E8422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41">
              <a:extLst>
                <a:ext uri="{FF2B5EF4-FFF2-40B4-BE49-F238E27FC236}">
                  <a16:creationId xmlns:a16="http://schemas.microsoft.com/office/drawing/2014/main" id="{2025AD12-1A4B-2145-9D9A-AEDC3690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42">
              <a:extLst>
                <a:ext uri="{FF2B5EF4-FFF2-40B4-BE49-F238E27FC236}">
                  <a16:creationId xmlns:a16="http://schemas.microsoft.com/office/drawing/2014/main" id="{761AFC97-75BD-8048-9689-C337E8648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43">
              <a:extLst>
                <a:ext uri="{FF2B5EF4-FFF2-40B4-BE49-F238E27FC236}">
                  <a16:creationId xmlns:a16="http://schemas.microsoft.com/office/drawing/2014/main" id="{C3676AAB-5D7D-3744-9323-4443C422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44">
              <a:extLst>
                <a:ext uri="{FF2B5EF4-FFF2-40B4-BE49-F238E27FC236}">
                  <a16:creationId xmlns:a16="http://schemas.microsoft.com/office/drawing/2014/main" id="{1D11F13C-909D-C541-8F4D-B98D00BB0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45">
              <a:extLst>
                <a:ext uri="{FF2B5EF4-FFF2-40B4-BE49-F238E27FC236}">
                  <a16:creationId xmlns:a16="http://schemas.microsoft.com/office/drawing/2014/main" id="{6C042D13-2E80-CB4D-AD02-E9AB0F11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46">
              <a:extLst>
                <a:ext uri="{FF2B5EF4-FFF2-40B4-BE49-F238E27FC236}">
                  <a16:creationId xmlns:a16="http://schemas.microsoft.com/office/drawing/2014/main" id="{A728AC05-5D93-A049-8653-D51BFAF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7">
              <a:extLst>
                <a:ext uri="{FF2B5EF4-FFF2-40B4-BE49-F238E27FC236}">
                  <a16:creationId xmlns:a16="http://schemas.microsoft.com/office/drawing/2014/main" id="{76BBF1EF-BB45-E44E-AD10-BD43E249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48">
              <a:extLst>
                <a:ext uri="{FF2B5EF4-FFF2-40B4-BE49-F238E27FC236}">
                  <a16:creationId xmlns:a16="http://schemas.microsoft.com/office/drawing/2014/main" id="{A6A61F3B-B471-354E-BCEF-763B37895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49">
              <a:extLst>
                <a:ext uri="{FF2B5EF4-FFF2-40B4-BE49-F238E27FC236}">
                  <a16:creationId xmlns:a16="http://schemas.microsoft.com/office/drawing/2014/main" id="{C9380243-27E3-2943-B822-7C1A57C2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50">
              <a:extLst>
                <a:ext uri="{FF2B5EF4-FFF2-40B4-BE49-F238E27FC236}">
                  <a16:creationId xmlns:a16="http://schemas.microsoft.com/office/drawing/2014/main" id="{ECBAAC17-3F46-3843-BB27-DD3FC6898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51">
              <a:extLst>
                <a:ext uri="{FF2B5EF4-FFF2-40B4-BE49-F238E27FC236}">
                  <a16:creationId xmlns:a16="http://schemas.microsoft.com/office/drawing/2014/main" id="{3F382564-F570-5944-BE1C-B2A399B5E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52">
              <a:extLst>
                <a:ext uri="{FF2B5EF4-FFF2-40B4-BE49-F238E27FC236}">
                  <a16:creationId xmlns:a16="http://schemas.microsoft.com/office/drawing/2014/main" id="{E94A00DA-A44A-264B-A902-EDF8FAB6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53">
              <a:extLst>
                <a:ext uri="{FF2B5EF4-FFF2-40B4-BE49-F238E27FC236}">
                  <a16:creationId xmlns:a16="http://schemas.microsoft.com/office/drawing/2014/main" id="{EAAA1595-22E1-A54E-A8EE-3455F9458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54">
              <a:extLst>
                <a:ext uri="{FF2B5EF4-FFF2-40B4-BE49-F238E27FC236}">
                  <a16:creationId xmlns:a16="http://schemas.microsoft.com/office/drawing/2014/main" id="{D66E6D7E-8863-2E4D-B0ED-2517D9292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55">
              <a:extLst>
                <a:ext uri="{FF2B5EF4-FFF2-40B4-BE49-F238E27FC236}">
                  <a16:creationId xmlns:a16="http://schemas.microsoft.com/office/drawing/2014/main" id="{C0B93B41-84CD-1846-9D2D-2EFE1C917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56">
              <a:extLst>
                <a:ext uri="{FF2B5EF4-FFF2-40B4-BE49-F238E27FC236}">
                  <a16:creationId xmlns:a16="http://schemas.microsoft.com/office/drawing/2014/main" id="{BBFB0999-8489-6741-83E9-E94A3690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7">
              <a:extLst>
                <a:ext uri="{FF2B5EF4-FFF2-40B4-BE49-F238E27FC236}">
                  <a16:creationId xmlns:a16="http://schemas.microsoft.com/office/drawing/2014/main" id="{B41AEA66-5F04-8142-A526-9C3092E48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58">
              <a:extLst>
                <a:ext uri="{FF2B5EF4-FFF2-40B4-BE49-F238E27FC236}">
                  <a16:creationId xmlns:a16="http://schemas.microsoft.com/office/drawing/2014/main" id="{204939A7-9767-FF46-93E5-A64E6692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59">
              <a:extLst>
                <a:ext uri="{FF2B5EF4-FFF2-40B4-BE49-F238E27FC236}">
                  <a16:creationId xmlns:a16="http://schemas.microsoft.com/office/drawing/2014/main" id="{69A1BEBB-4908-F94C-8875-F1A7994F6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60">
              <a:extLst>
                <a:ext uri="{FF2B5EF4-FFF2-40B4-BE49-F238E27FC236}">
                  <a16:creationId xmlns:a16="http://schemas.microsoft.com/office/drawing/2014/main" id="{C9BCF4AF-F912-D54F-8913-3505515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61">
              <a:extLst>
                <a:ext uri="{FF2B5EF4-FFF2-40B4-BE49-F238E27FC236}">
                  <a16:creationId xmlns:a16="http://schemas.microsoft.com/office/drawing/2014/main" id="{FAE53A98-F58F-714B-BC8D-5B3E11FC9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62">
              <a:extLst>
                <a:ext uri="{FF2B5EF4-FFF2-40B4-BE49-F238E27FC236}">
                  <a16:creationId xmlns:a16="http://schemas.microsoft.com/office/drawing/2014/main" id="{6D6EBE9A-19B6-EC4A-891F-A81D0F02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63">
              <a:extLst>
                <a:ext uri="{FF2B5EF4-FFF2-40B4-BE49-F238E27FC236}">
                  <a16:creationId xmlns:a16="http://schemas.microsoft.com/office/drawing/2014/main" id="{89565847-467F-5542-9FA9-0A913169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64">
              <a:extLst>
                <a:ext uri="{FF2B5EF4-FFF2-40B4-BE49-F238E27FC236}">
                  <a16:creationId xmlns:a16="http://schemas.microsoft.com/office/drawing/2014/main" id="{8D0F278E-5FE5-2C4E-9F46-21C6D3F5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65">
              <a:extLst>
                <a:ext uri="{FF2B5EF4-FFF2-40B4-BE49-F238E27FC236}">
                  <a16:creationId xmlns:a16="http://schemas.microsoft.com/office/drawing/2014/main" id="{12F978AF-7C83-B347-8869-E81F2B905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66">
              <a:extLst>
                <a:ext uri="{FF2B5EF4-FFF2-40B4-BE49-F238E27FC236}">
                  <a16:creationId xmlns:a16="http://schemas.microsoft.com/office/drawing/2014/main" id="{7331FCBA-17C4-0948-AD39-43F41A7C7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7">
              <a:extLst>
                <a:ext uri="{FF2B5EF4-FFF2-40B4-BE49-F238E27FC236}">
                  <a16:creationId xmlns:a16="http://schemas.microsoft.com/office/drawing/2014/main" id="{2497DFE5-1BC5-F447-86B5-0D1EFA7C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68">
              <a:extLst>
                <a:ext uri="{FF2B5EF4-FFF2-40B4-BE49-F238E27FC236}">
                  <a16:creationId xmlns:a16="http://schemas.microsoft.com/office/drawing/2014/main" id="{5B521C49-E50A-5641-9CDD-0FB6ABA07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69">
              <a:extLst>
                <a:ext uri="{FF2B5EF4-FFF2-40B4-BE49-F238E27FC236}">
                  <a16:creationId xmlns:a16="http://schemas.microsoft.com/office/drawing/2014/main" id="{0702210A-9F59-E346-A1CE-DC4CC9D2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70">
              <a:extLst>
                <a:ext uri="{FF2B5EF4-FFF2-40B4-BE49-F238E27FC236}">
                  <a16:creationId xmlns:a16="http://schemas.microsoft.com/office/drawing/2014/main" id="{AFA84620-0A94-9941-82A8-950CC52A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71">
              <a:extLst>
                <a:ext uri="{FF2B5EF4-FFF2-40B4-BE49-F238E27FC236}">
                  <a16:creationId xmlns:a16="http://schemas.microsoft.com/office/drawing/2014/main" id="{FC893A54-6A04-6745-8C3A-EE1BC21F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72">
              <a:extLst>
                <a:ext uri="{FF2B5EF4-FFF2-40B4-BE49-F238E27FC236}">
                  <a16:creationId xmlns:a16="http://schemas.microsoft.com/office/drawing/2014/main" id="{E55E3B0C-3D48-B840-9D15-CADEAAD0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73">
              <a:extLst>
                <a:ext uri="{FF2B5EF4-FFF2-40B4-BE49-F238E27FC236}">
                  <a16:creationId xmlns:a16="http://schemas.microsoft.com/office/drawing/2014/main" id="{707868AE-E134-504D-93CF-538DF7FAC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74">
              <a:extLst>
                <a:ext uri="{FF2B5EF4-FFF2-40B4-BE49-F238E27FC236}">
                  <a16:creationId xmlns:a16="http://schemas.microsoft.com/office/drawing/2014/main" id="{579D1E26-7B6D-9945-B40B-2875DCD05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75">
              <a:extLst>
                <a:ext uri="{FF2B5EF4-FFF2-40B4-BE49-F238E27FC236}">
                  <a16:creationId xmlns:a16="http://schemas.microsoft.com/office/drawing/2014/main" id="{A966E6DF-2AA4-7D47-9EF6-15DB0BB6E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76">
              <a:extLst>
                <a:ext uri="{FF2B5EF4-FFF2-40B4-BE49-F238E27FC236}">
                  <a16:creationId xmlns:a16="http://schemas.microsoft.com/office/drawing/2014/main" id="{F409AF9B-9053-4748-A4B8-D9F2F501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7">
              <a:extLst>
                <a:ext uri="{FF2B5EF4-FFF2-40B4-BE49-F238E27FC236}">
                  <a16:creationId xmlns:a16="http://schemas.microsoft.com/office/drawing/2014/main" id="{5BBD984F-72CF-9C4D-A9CD-73A5DD4C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78">
              <a:extLst>
                <a:ext uri="{FF2B5EF4-FFF2-40B4-BE49-F238E27FC236}">
                  <a16:creationId xmlns:a16="http://schemas.microsoft.com/office/drawing/2014/main" id="{D3753372-6E11-3342-BD26-4F5662527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79">
              <a:extLst>
                <a:ext uri="{FF2B5EF4-FFF2-40B4-BE49-F238E27FC236}">
                  <a16:creationId xmlns:a16="http://schemas.microsoft.com/office/drawing/2014/main" id="{EA7E9954-AF13-E840-B666-2B8ED538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80">
              <a:extLst>
                <a:ext uri="{FF2B5EF4-FFF2-40B4-BE49-F238E27FC236}">
                  <a16:creationId xmlns:a16="http://schemas.microsoft.com/office/drawing/2014/main" id="{EE8E8D3C-52FF-114C-8657-420D7ED9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82">
              <a:extLst>
                <a:ext uri="{FF2B5EF4-FFF2-40B4-BE49-F238E27FC236}">
                  <a16:creationId xmlns:a16="http://schemas.microsoft.com/office/drawing/2014/main" id="{6205F6FA-DE4C-B84E-8373-CB08FD5F3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83">
              <a:extLst>
                <a:ext uri="{FF2B5EF4-FFF2-40B4-BE49-F238E27FC236}">
                  <a16:creationId xmlns:a16="http://schemas.microsoft.com/office/drawing/2014/main" id="{4003A5E4-34CC-B245-9CA8-47A299D00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84">
              <a:extLst>
                <a:ext uri="{FF2B5EF4-FFF2-40B4-BE49-F238E27FC236}">
                  <a16:creationId xmlns:a16="http://schemas.microsoft.com/office/drawing/2014/main" id="{0557156B-F517-4A43-BFC5-1A5AEFE66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85">
              <a:extLst>
                <a:ext uri="{FF2B5EF4-FFF2-40B4-BE49-F238E27FC236}">
                  <a16:creationId xmlns:a16="http://schemas.microsoft.com/office/drawing/2014/main" id="{B3E14C75-85A7-774F-967F-44DE1F5BA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86">
              <a:extLst>
                <a:ext uri="{FF2B5EF4-FFF2-40B4-BE49-F238E27FC236}">
                  <a16:creationId xmlns:a16="http://schemas.microsoft.com/office/drawing/2014/main" id="{4F24B082-AC22-DD41-A38F-7F099C3A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87">
              <a:extLst>
                <a:ext uri="{FF2B5EF4-FFF2-40B4-BE49-F238E27FC236}">
                  <a16:creationId xmlns:a16="http://schemas.microsoft.com/office/drawing/2014/main" id="{1F19B668-148B-B94D-9F36-8A6166D1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88">
              <a:extLst>
                <a:ext uri="{FF2B5EF4-FFF2-40B4-BE49-F238E27FC236}">
                  <a16:creationId xmlns:a16="http://schemas.microsoft.com/office/drawing/2014/main" id="{C25895C2-090E-4645-8260-48447974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89">
              <a:extLst>
                <a:ext uri="{FF2B5EF4-FFF2-40B4-BE49-F238E27FC236}">
                  <a16:creationId xmlns:a16="http://schemas.microsoft.com/office/drawing/2014/main" id="{E1B3E468-2ACC-3F43-A3B7-06A35A21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90">
              <a:extLst>
                <a:ext uri="{FF2B5EF4-FFF2-40B4-BE49-F238E27FC236}">
                  <a16:creationId xmlns:a16="http://schemas.microsoft.com/office/drawing/2014/main" id="{52645306-2076-4642-94D0-A6D1C8D3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91">
              <a:extLst>
                <a:ext uri="{FF2B5EF4-FFF2-40B4-BE49-F238E27FC236}">
                  <a16:creationId xmlns:a16="http://schemas.microsoft.com/office/drawing/2014/main" id="{71644745-1045-334E-A1A7-D198FAFE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92">
              <a:extLst>
                <a:ext uri="{FF2B5EF4-FFF2-40B4-BE49-F238E27FC236}">
                  <a16:creationId xmlns:a16="http://schemas.microsoft.com/office/drawing/2014/main" id="{8DAFAE5F-79BD-5E43-B352-FF27DE1AD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93">
              <a:extLst>
                <a:ext uri="{FF2B5EF4-FFF2-40B4-BE49-F238E27FC236}">
                  <a16:creationId xmlns:a16="http://schemas.microsoft.com/office/drawing/2014/main" id="{6A4F3DAE-A994-6B46-9912-B0263EA5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94">
              <a:extLst>
                <a:ext uri="{FF2B5EF4-FFF2-40B4-BE49-F238E27FC236}">
                  <a16:creationId xmlns:a16="http://schemas.microsoft.com/office/drawing/2014/main" id="{F4A114CC-FA73-F647-BE5D-B6C1E38E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95">
              <a:extLst>
                <a:ext uri="{FF2B5EF4-FFF2-40B4-BE49-F238E27FC236}">
                  <a16:creationId xmlns:a16="http://schemas.microsoft.com/office/drawing/2014/main" id="{4A93E83C-CC25-CE4F-A815-39B5A3F7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96">
              <a:extLst>
                <a:ext uri="{FF2B5EF4-FFF2-40B4-BE49-F238E27FC236}">
                  <a16:creationId xmlns:a16="http://schemas.microsoft.com/office/drawing/2014/main" id="{2C987B06-795C-5949-A0A4-DEC4B361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97">
              <a:extLst>
                <a:ext uri="{FF2B5EF4-FFF2-40B4-BE49-F238E27FC236}">
                  <a16:creationId xmlns:a16="http://schemas.microsoft.com/office/drawing/2014/main" id="{73F777CC-4354-8F45-B117-D7409B0E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7BA44F3-5CD1-ED4B-8D09-9B4C27594860}"/>
              </a:ext>
            </a:extLst>
          </p:cNvPr>
          <p:cNvGrpSpPr/>
          <p:nvPr/>
        </p:nvGrpSpPr>
        <p:grpSpPr>
          <a:xfrm>
            <a:off x="5366989" y="5558799"/>
            <a:ext cx="1477328" cy="1477328"/>
            <a:chOff x="0" y="2103120"/>
            <a:chExt cx="3474720" cy="347472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24F2008-163F-CB4B-BA6A-2EF7352CECF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Pie 414">
              <a:extLst>
                <a:ext uri="{FF2B5EF4-FFF2-40B4-BE49-F238E27FC236}">
                  <a16:creationId xmlns:a16="http://schemas.microsoft.com/office/drawing/2014/main" id="{C6037E22-C369-7643-9C65-2CA754AD381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9DEE5F8E-FE25-9D47-9F5F-0A1AA3BA4891}"/>
              </a:ext>
            </a:extLst>
          </p:cNvPr>
          <p:cNvGrpSpPr/>
          <p:nvPr/>
        </p:nvGrpSpPr>
        <p:grpSpPr>
          <a:xfrm>
            <a:off x="9591800" y="9918463"/>
            <a:ext cx="1477328" cy="1477328"/>
            <a:chOff x="0" y="2103120"/>
            <a:chExt cx="3474720" cy="3474720"/>
          </a:xfrm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0F51B704-22B7-5C4D-9BE3-6131F9D30EA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Pie 417">
              <a:extLst>
                <a:ext uri="{FF2B5EF4-FFF2-40B4-BE49-F238E27FC236}">
                  <a16:creationId xmlns:a16="http://schemas.microsoft.com/office/drawing/2014/main" id="{42CE73F9-D0A5-EE41-956B-822E7276774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F692F6D2-BA47-1A4A-876A-31E681B56F81}"/>
              </a:ext>
            </a:extLst>
          </p:cNvPr>
          <p:cNvGrpSpPr/>
          <p:nvPr/>
        </p:nvGrpSpPr>
        <p:grpSpPr>
          <a:xfrm>
            <a:off x="16344843" y="5238673"/>
            <a:ext cx="1477328" cy="1477328"/>
            <a:chOff x="0" y="2103120"/>
            <a:chExt cx="3474720" cy="3474720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BF09BD7A-5994-4D4E-86A2-1D326D22D99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Pie 420">
              <a:extLst>
                <a:ext uri="{FF2B5EF4-FFF2-40B4-BE49-F238E27FC236}">
                  <a16:creationId xmlns:a16="http://schemas.microsoft.com/office/drawing/2014/main" id="{95BEA911-B38C-2847-8147-617EA16D236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290838A8-624F-AD4E-A698-C6B4E393FF90}"/>
              </a:ext>
            </a:extLst>
          </p:cNvPr>
          <p:cNvSpPr/>
          <p:nvPr/>
        </p:nvSpPr>
        <p:spPr>
          <a:xfrm>
            <a:off x="2090078" y="5558799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United States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25%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6A66EFB3-9B39-5E47-8901-836ACF734131}"/>
              </a:ext>
            </a:extLst>
          </p:cNvPr>
          <p:cNvSpPr/>
          <p:nvPr/>
        </p:nvSpPr>
        <p:spPr>
          <a:xfrm>
            <a:off x="5927415" y="9918463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Argentina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F9B9249-2DDD-B74A-A587-0B4726B0DE23}"/>
              </a:ext>
            </a:extLst>
          </p:cNvPr>
          <p:cNvSpPr/>
          <p:nvPr/>
        </p:nvSpPr>
        <p:spPr>
          <a:xfrm>
            <a:off x="13142108" y="5377173"/>
            <a:ext cx="2981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Russia</a:t>
            </a:r>
          </a:p>
          <a:p>
            <a:pPr algn="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FCA7D2A-7CEF-F144-B8DF-EB64EEBF6AAD}"/>
              </a:ext>
            </a:extLst>
          </p:cNvPr>
          <p:cNvSpPr txBox="1"/>
          <p:nvPr/>
        </p:nvSpPr>
        <p:spPr>
          <a:xfrm>
            <a:off x="18024795" y="5377173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4F5A5CF8-65C4-7E49-BADA-EF4E150E2785}"/>
              </a:ext>
            </a:extLst>
          </p:cNvPr>
          <p:cNvSpPr txBox="1"/>
          <p:nvPr/>
        </p:nvSpPr>
        <p:spPr>
          <a:xfrm>
            <a:off x="11299531" y="10095445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58416C7E-CA0A-C740-B5FE-4D040B6FDB76}"/>
              </a:ext>
            </a:extLst>
          </p:cNvPr>
          <p:cNvSpPr txBox="1"/>
          <p:nvPr/>
        </p:nvSpPr>
        <p:spPr>
          <a:xfrm>
            <a:off x="7051995" y="5729923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16185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92E64BC-66A5-D246-8620-5784663C7265}"/>
              </a:ext>
            </a:extLst>
          </p:cNvPr>
          <p:cNvSpPr/>
          <p:nvPr/>
        </p:nvSpPr>
        <p:spPr>
          <a:xfrm>
            <a:off x="1358069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005BB-413B-EC4B-B152-049DD9D19872}"/>
              </a:ext>
            </a:extLst>
          </p:cNvPr>
          <p:cNvSpPr/>
          <p:nvPr/>
        </p:nvSpPr>
        <p:spPr>
          <a:xfrm>
            <a:off x="8786622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96FF0-2504-EC47-B2D6-38DC722602CD}"/>
              </a:ext>
            </a:extLst>
          </p:cNvPr>
          <p:cNvSpPr/>
          <p:nvPr/>
        </p:nvSpPr>
        <p:spPr>
          <a:xfrm>
            <a:off x="16217471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0FEC6-4D8A-6443-ACF3-31019BDFC119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A9A1AA-36E1-FB40-87A5-A85E049A99C0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54D68-E1AA-014E-AB60-CD2048B8DD66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AE06B-8D95-AF46-BE63-3B6970557C56}"/>
              </a:ext>
            </a:extLst>
          </p:cNvPr>
          <p:cNvSpPr/>
          <p:nvPr/>
        </p:nvSpPr>
        <p:spPr>
          <a:xfrm>
            <a:off x="3322965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F64DC-8847-CA40-93F7-5BC350E1DA5C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7A72E-35F7-D846-8158-BA09209C52D4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C4C92-0B21-B040-AA43-A1C342BADA1C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0939AA-856F-D840-9F24-BCA278FF0EA5}"/>
              </a:ext>
            </a:extLst>
          </p:cNvPr>
          <p:cNvSpPr/>
          <p:nvPr/>
        </p:nvSpPr>
        <p:spPr>
          <a:xfrm>
            <a:off x="10666418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B012D-92DD-154F-B921-3E4C9379531C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FDAFA-93F7-3D49-A65B-75C0EB9E45C0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F7323-6CF4-E243-BE1E-3A11ED386FCB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72DAC-96D5-DF42-9D7B-45BC0FAB9B7B}"/>
              </a:ext>
            </a:extLst>
          </p:cNvPr>
          <p:cNvSpPr/>
          <p:nvPr/>
        </p:nvSpPr>
        <p:spPr>
          <a:xfrm>
            <a:off x="18158601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301FA2-7593-2C49-98E4-46AE84B9B6A7}"/>
              </a:ext>
            </a:extLst>
          </p:cNvPr>
          <p:cNvSpPr/>
          <p:nvPr/>
        </p:nvSpPr>
        <p:spPr>
          <a:xfrm>
            <a:off x="6517958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1E8077-C74C-D442-8230-251626B65FD4}"/>
              </a:ext>
            </a:extLst>
          </p:cNvPr>
          <p:cNvSpPr/>
          <p:nvPr/>
        </p:nvSpPr>
        <p:spPr>
          <a:xfrm>
            <a:off x="1779850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B7B719-5E6E-674A-AA3D-4198D20302D0}"/>
              </a:ext>
            </a:extLst>
          </p:cNvPr>
          <p:cNvSpPr/>
          <p:nvPr/>
        </p:nvSpPr>
        <p:spPr>
          <a:xfrm>
            <a:off x="13833158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46A1A6-FF39-154F-9689-CD4D9563F536}"/>
              </a:ext>
            </a:extLst>
          </p:cNvPr>
          <p:cNvSpPr/>
          <p:nvPr/>
        </p:nvSpPr>
        <p:spPr>
          <a:xfrm>
            <a:off x="9095050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1F0933-62E0-BA43-89DD-4438EC3067B5}"/>
              </a:ext>
            </a:extLst>
          </p:cNvPr>
          <p:cNvSpPr/>
          <p:nvPr/>
        </p:nvSpPr>
        <p:spPr>
          <a:xfrm>
            <a:off x="21413829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73%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68AC28-DABE-8D41-AACC-23C9B20473C8}"/>
              </a:ext>
            </a:extLst>
          </p:cNvPr>
          <p:cNvSpPr/>
          <p:nvPr/>
        </p:nvSpPr>
        <p:spPr>
          <a:xfrm>
            <a:off x="16675721" y="5780256"/>
            <a:ext cx="132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27%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D3E094-0B6B-4741-AB73-9F2E439B49DD}"/>
              </a:ext>
            </a:extLst>
          </p:cNvPr>
          <p:cNvGrpSpPr/>
          <p:nvPr/>
        </p:nvGrpSpPr>
        <p:grpSpPr>
          <a:xfrm>
            <a:off x="3261496" y="4787519"/>
            <a:ext cx="3046491" cy="3046491"/>
            <a:chOff x="0" y="2103120"/>
            <a:chExt cx="3474720" cy="34747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B506F8-66A7-614C-A293-FDC044908F7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ie 30">
              <a:extLst>
                <a:ext uri="{FF2B5EF4-FFF2-40B4-BE49-F238E27FC236}">
                  <a16:creationId xmlns:a16="http://schemas.microsoft.com/office/drawing/2014/main" id="{6EE60B71-ACD5-3440-8DB7-1DD09201AB6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94204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54C217-6E49-5C4C-A03A-B4C04F980703}"/>
              </a:ext>
            </a:extLst>
          </p:cNvPr>
          <p:cNvGrpSpPr/>
          <p:nvPr/>
        </p:nvGrpSpPr>
        <p:grpSpPr>
          <a:xfrm>
            <a:off x="10599995" y="4787519"/>
            <a:ext cx="3046491" cy="3046491"/>
            <a:chOff x="0" y="2103120"/>
            <a:chExt cx="3474720" cy="34747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A355C46-BEF1-354D-89CA-F120345084F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F5564DA3-F944-154F-B6BC-7BD80C4BE53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90547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6A17B3-9529-8C46-94F7-0C01D25FE321}"/>
              </a:ext>
            </a:extLst>
          </p:cNvPr>
          <p:cNvGrpSpPr/>
          <p:nvPr/>
        </p:nvGrpSpPr>
        <p:grpSpPr>
          <a:xfrm>
            <a:off x="18182793" y="4787519"/>
            <a:ext cx="3046491" cy="3046491"/>
            <a:chOff x="0" y="2103120"/>
            <a:chExt cx="3474720" cy="34747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73DEAB-82E2-9849-969A-C6ABA840B2E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A19E912B-0260-4948-BE77-0985E207A73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060961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9069714-F5CF-1F4E-BF05-A567096F90DA}"/>
              </a:ext>
            </a:extLst>
          </p:cNvPr>
          <p:cNvSpPr/>
          <p:nvPr/>
        </p:nvSpPr>
        <p:spPr>
          <a:xfrm>
            <a:off x="3927059" y="5483913"/>
            <a:ext cx="1653702" cy="16537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D5C7A9-F7D6-A340-8102-0CB6F243DE9C}"/>
              </a:ext>
            </a:extLst>
          </p:cNvPr>
          <p:cNvSpPr/>
          <p:nvPr/>
        </p:nvSpPr>
        <p:spPr>
          <a:xfrm>
            <a:off x="11296389" y="5483913"/>
            <a:ext cx="1653702" cy="16537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B23DD2-D2FF-924D-9A71-175E34DE0D2E}"/>
              </a:ext>
            </a:extLst>
          </p:cNvPr>
          <p:cNvSpPr/>
          <p:nvPr/>
        </p:nvSpPr>
        <p:spPr>
          <a:xfrm>
            <a:off x="18890343" y="5483913"/>
            <a:ext cx="1653702" cy="16537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DB8368-CD84-0E40-9C4D-0EF7CEA144DC}"/>
              </a:ext>
            </a:extLst>
          </p:cNvPr>
          <p:cNvGrpSpPr/>
          <p:nvPr/>
        </p:nvGrpSpPr>
        <p:grpSpPr>
          <a:xfrm>
            <a:off x="5784698" y="5172535"/>
            <a:ext cx="5010625" cy="5010625"/>
            <a:chOff x="0" y="2103120"/>
            <a:chExt cx="3474720" cy="34747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B3EFB-64F0-8346-AA50-74EDCF0D259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9885B088-C68E-7B46-814C-A64CC1B89ED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FA8D76-40A3-0848-8344-B19055956F98}"/>
              </a:ext>
            </a:extLst>
          </p:cNvPr>
          <p:cNvGrpSpPr/>
          <p:nvPr/>
        </p:nvGrpSpPr>
        <p:grpSpPr>
          <a:xfrm>
            <a:off x="13582327" y="5172535"/>
            <a:ext cx="5010625" cy="5010625"/>
            <a:chOff x="0" y="2103120"/>
            <a:chExt cx="3474720" cy="34747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1B8933-5794-FE48-AACE-226862B294D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BD3809E4-E379-B64A-B13A-2AA76FC6C20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95145C-8E0E-FA4A-BA8C-D2B3F661014B}"/>
              </a:ext>
            </a:extLst>
          </p:cNvPr>
          <p:cNvSpPr/>
          <p:nvPr/>
        </p:nvSpPr>
        <p:spPr>
          <a:xfrm>
            <a:off x="10629655" y="6858001"/>
            <a:ext cx="2981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77C58-8C9E-3445-8E07-ED735D8C226C}"/>
              </a:ext>
            </a:extLst>
          </p:cNvPr>
          <p:cNvSpPr txBox="1"/>
          <p:nvPr/>
        </p:nvSpPr>
        <p:spPr>
          <a:xfrm>
            <a:off x="19188274" y="6858001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AEBF0-C438-E640-B9C4-AFA7983B666B}"/>
              </a:ext>
            </a:extLst>
          </p:cNvPr>
          <p:cNvSpPr txBox="1"/>
          <p:nvPr/>
        </p:nvSpPr>
        <p:spPr>
          <a:xfrm>
            <a:off x="1416485" y="6858001"/>
            <a:ext cx="368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5B78D-E3FD-3241-80FF-682E196EC0AD}"/>
              </a:ext>
            </a:extLst>
          </p:cNvPr>
          <p:cNvSpPr/>
          <p:nvPr/>
        </p:nvSpPr>
        <p:spPr>
          <a:xfrm>
            <a:off x="6778169" y="106863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C5B5E-EEC5-C642-8B6D-EEEB7C986F83}"/>
              </a:ext>
            </a:extLst>
          </p:cNvPr>
          <p:cNvSpPr/>
          <p:nvPr/>
        </p:nvSpPr>
        <p:spPr>
          <a:xfrm>
            <a:off x="14574328" y="1068635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949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581BAA0-8ED4-B54A-9A42-FFC757B91D1F}"/>
              </a:ext>
            </a:extLst>
          </p:cNvPr>
          <p:cNvGrpSpPr/>
          <p:nvPr/>
        </p:nvGrpSpPr>
        <p:grpSpPr>
          <a:xfrm>
            <a:off x="3593662" y="7411761"/>
            <a:ext cx="2981025" cy="2981025"/>
            <a:chOff x="0" y="2103120"/>
            <a:chExt cx="3474720" cy="34747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22CFEC-AF11-6644-804B-E376DF2B5CB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2BF73F03-EFA6-FA47-80C3-3EA06C7EEA0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B3478A-70E6-464A-BFD2-FA330713E364}"/>
              </a:ext>
            </a:extLst>
          </p:cNvPr>
          <p:cNvGrpSpPr/>
          <p:nvPr/>
        </p:nvGrpSpPr>
        <p:grpSpPr>
          <a:xfrm>
            <a:off x="10685078" y="7411761"/>
            <a:ext cx="2981025" cy="2981025"/>
            <a:chOff x="0" y="2103120"/>
            <a:chExt cx="3474720" cy="347472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658EDF-F478-4147-AAB5-0C2A3E556D1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73C39774-7F06-3940-A952-24E4C31E0AE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473FEE-09C8-994F-990B-6CFEE9049916}"/>
              </a:ext>
            </a:extLst>
          </p:cNvPr>
          <p:cNvGrpSpPr/>
          <p:nvPr/>
        </p:nvGrpSpPr>
        <p:grpSpPr>
          <a:xfrm>
            <a:off x="17778262" y="7411761"/>
            <a:ext cx="2981025" cy="2981025"/>
            <a:chOff x="0" y="2103120"/>
            <a:chExt cx="3474720" cy="347472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EB80C64-ACF0-AF48-B7C1-DAC2FD32F0C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E78D2D69-6D55-7C4C-8CC7-6FC1076CCA7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" name="Gráfico 254">
            <a:extLst>
              <a:ext uri="{FF2B5EF4-FFF2-40B4-BE49-F238E27FC236}">
                <a16:creationId xmlns:a16="http://schemas.microsoft.com/office/drawing/2014/main" id="{B5734646-8052-AC41-B861-3CF2765A8033}"/>
              </a:ext>
            </a:extLst>
          </p:cNvPr>
          <p:cNvGrpSpPr/>
          <p:nvPr/>
        </p:nvGrpSpPr>
        <p:grpSpPr>
          <a:xfrm>
            <a:off x="4507621" y="4990361"/>
            <a:ext cx="1080063" cy="1080061"/>
            <a:chOff x="6342980" y="5661538"/>
            <a:chExt cx="571237" cy="571236"/>
          </a:xfrm>
          <a:solidFill>
            <a:schemeClr val="accent1"/>
          </a:solidFill>
        </p:grpSpPr>
        <p:sp>
          <p:nvSpPr>
            <p:cNvPr id="9" name="Forma libre 389">
              <a:extLst>
                <a:ext uri="{FF2B5EF4-FFF2-40B4-BE49-F238E27FC236}">
                  <a16:creationId xmlns:a16="http://schemas.microsoft.com/office/drawing/2014/main" id="{EF5651CD-08E3-6248-ACB4-65541187B4E1}"/>
                </a:ext>
              </a:extLst>
            </p:cNvPr>
            <p:cNvSpPr/>
            <p:nvPr/>
          </p:nvSpPr>
          <p:spPr>
            <a:xfrm>
              <a:off x="6576667" y="5765582"/>
              <a:ext cx="337549" cy="129055"/>
            </a:xfrm>
            <a:custGeom>
              <a:avLst/>
              <a:gdLst>
                <a:gd name="connsiteX0" fmla="*/ 0 w 337549"/>
                <a:gd name="connsiteY0" fmla="*/ 64030 h 129055"/>
                <a:gd name="connsiteX1" fmla="*/ 168775 w 337549"/>
                <a:gd name="connsiteY1" fmla="*/ 129056 h 129055"/>
                <a:gd name="connsiteX2" fmla="*/ 337550 w 337549"/>
                <a:gd name="connsiteY2" fmla="*/ 64030 h 129055"/>
                <a:gd name="connsiteX3" fmla="*/ 0 w 337549"/>
                <a:gd name="connsiteY3" fmla="*/ 64030 h 1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49" h="129055">
                  <a:moveTo>
                    <a:pt x="0" y="64030"/>
                  </a:moveTo>
                  <a:cubicBezTo>
                    <a:pt x="0" y="106715"/>
                    <a:pt x="84907" y="129056"/>
                    <a:pt x="168775" y="129056"/>
                  </a:cubicBezTo>
                  <a:cubicBezTo>
                    <a:pt x="252643" y="129056"/>
                    <a:pt x="337550" y="106715"/>
                    <a:pt x="337550" y="64030"/>
                  </a:cubicBezTo>
                  <a:cubicBezTo>
                    <a:pt x="337549" y="-21343"/>
                    <a:pt x="0" y="-21343"/>
                    <a:pt x="0" y="640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390">
              <a:extLst>
                <a:ext uri="{FF2B5EF4-FFF2-40B4-BE49-F238E27FC236}">
                  <a16:creationId xmlns:a16="http://schemas.microsoft.com/office/drawing/2014/main" id="{45A73774-C146-A74A-871E-8E9A116B9872}"/>
                </a:ext>
              </a:extLst>
            </p:cNvPr>
            <p:cNvSpPr/>
            <p:nvPr/>
          </p:nvSpPr>
          <p:spPr>
            <a:xfrm>
              <a:off x="6576667" y="5890722"/>
              <a:ext cx="337549" cy="81946"/>
            </a:xfrm>
            <a:custGeom>
              <a:avLst/>
              <a:gdLst>
                <a:gd name="connsiteX0" fmla="*/ 331286 w 337549"/>
                <a:gd name="connsiteY0" fmla="*/ 1870 h 81946"/>
                <a:gd name="connsiteX1" fmla="*/ 318544 w 337549"/>
                <a:gd name="connsiteY1" fmla="*/ 1477 h 81946"/>
                <a:gd name="connsiteX2" fmla="*/ 168775 w 337549"/>
                <a:gd name="connsiteY2" fmla="*/ 29926 h 81946"/>
                <a:gd name="connsiteX3" fmla="*/ 19005 w 337549"/>
                <a:gd name="connsiteY3" fmla="*/ 1477 h 81946"/>
                <a:gd name="connsiteX4" fmla="*/ 6263 w 337549"/>
                <a:gd name="connsiteY4" fmla="*/ 1870 h 81946"/>
                <a:gd name="connsiteX5" fmla="*/ 0 w 337549"/>
                <a:gd name="connsiteY5" fmla="*/ 12996 h 81946"/>
                <a:gd name="connsiteX6" fmla="*/ 0 w 337549"/>
                <a:gd name="connsiteY6" fmla="*/ 16920 h 81946"/>
                <a:gd name="connsiteX7" fmla="*/ 168775 w 337549"/>
                <a:gd name="connsiteY7" fmla="*/ 81946 h 81946"/>
                <a:gd name="connsiteX8" fmla="*/ 337550 w 337549"/>
                <a:gd name="connsiteY8" fmla="*/ 16920 h 81946"/>
                <a:gd name="connsiteX9" fmla="*/ 337550 w 337549"/>
                <a:gd name="connsiteY9" fmla="*/ 12996 h 81946"/>
                <a:gd name="connsiteX10" fmla="*/ 331286 w 337549"/>
                <a:gd name="connsiteY10" fmla="*/ 1870 h 8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549" h="81946">
                  <a:moveTo>
                    <a:pt x="331286" y="1870"/>
                  </a:moveTo>
                  <a:cubicBezTo>
                    <a:pt x="327420" y="-466"/>
                    <a:pt x="322563" y="-632"/>
                    <a:pt x="318544" y="1477"/>
                  </a:cubicBezTo>
                  <a:cubicBezTo>
                    <a:pt x="283578" y="19817"/>
                    <a:pt x="230392" y="29926"/>
                    <a:pt x="168775" y="29926"/>
                  </a:cubicBezTo>
                  <a:cubicBezTo>
                    <a:pt x="107158" y="29926"/>
                    <a:pt x="53972" y="19817"/>
                    <a:pt x="19005" y="1477"/>
                  </a:cubicBezTo>
                  <a:cubicBezTo>
                    <a:pt x="14986" y="-631"/>
                    <a:pt x="10130" y="-466"/>
                    <a:pt x="6263" y="1870"/>
                  </a:cubicBezTo>
                  <a:cubicBezTo>
                    <a:pt x="2371" y="4220"/>
                    <a:pt x="0" y="8449"/>
                    <a:pt x="0" y="12996"/>
                  </a:cubicBezTo>
                  <a:lnTo>
                    <a:pt x="0" y="16920"/>
                  </a:lnTo>
                  <a:cubicBezTo>
                    <a:pt x="0" y="59606"/>
                    <a:pt x="84907" y="81946"/>
                    <a:pt x="168775" y="81946"/>
                  </a:cubicBezTo>
                  <a:cubicBezTo>
                    <a:pt x="252643" y="81946"/>
                    <a:pt x="337550" y="59606"/>
                    <a:pt x="337550" y="16920"/>
                  </a:cubicBezTo>
                  <a:lnTo>
                    <a:pt x="337550" y="12996"/>
                  </a:lnTo>
                  <a:cubicBezTo>
                    <a:pt x="337549" y="8449"/>
                    <a:pt x="335178" y="4220"/>
                    <a:pt x="331286" y="18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391">
              <a:extLst>
                <a:ext uri="{FF2B5EF4-FFF2-40B4-BE49-F238E27FC236}">
                  <a16:creationId xmlns:a16="http://schemas.microsoft.com/office/drawing/2014/main" id="{7A9EE80F-DA3F-BA47-8C51-39530FFD90CA}"/>
                </a:ext>
              </a:extLst>
            </p:cNvPr>
            <p:cNvSpPr/>
            <p:nvPr/>
          </p:nvSpPr>
          <p:spPr>
            <a:xfrm>
              <a:off x="6420875" y="6025687"/>
              <a:ext cx="337549" cy="129055"/>
            </a:xfrm>
            <a:custGeom>
              <a:avLst/>
              <a:gdLst>
                <a:gd name="connsiteX0" fmla="*/ 0 w 337549"/>
                <a:gd name="connsiteY0" fmla="*/ 64030 h 129055"/>
                <a:gd name="connsiteX1" fmla="*/ 168775 w 337549"/>
                <a:gd name="connsiteY1" fmla="*/ 129056 h 129055"/>
                <a:gd name="connsiteX2" fmla="*/ 337550 w 337549"/>
                <a:gd name="connsiteY2" fmla="*/ 64030 h 129055"/>
                <a:gd name="connsiteX3" fmla="*/ 0 w 337549"/>
                <a:gd name="connsiteY3" fmla="*/ 64030 h 12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49" h="129055">
                  <a:moveTo>
                    <a:pt x="0" y="64030"/>
                  </a:moveTo>
                  <a:cubicBezTo>
                    <a:pt x="0" y="106716"/>
                    <a:pt x="84907" y="129056"/>
                    <a:pt x="168775" y="129056"/>
                  </a:cubicBezTo>
                  <a:cubicBezTo>
                    <a:pt x="252643" y="129056"/>
                    <a:pt x="337550" y="106715"/>
                    <a:pt x="337550" y="64030"/>
                  </a:cubicBezTo>
                  <a:cubicBezTo>
                    <a:pt x="337549" y="-21343"/>
                    <a:pt x="0" y="-21343"/>
                    <a:pt x="0" y="640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392">
              <a:extLst>
                <a:ext uri="{FF2B5EF4-FFF2-40B4-BE49-F238E27FC236}">
                  <a16:creationId xmlns:a16="http://schemas.microsoft.com/office/drawing/2014/main" id="{E3B9EBAB-186B-3C40-B808-468FBCB35A29}"/>
                </a:ext>
              </a:extLst>
            </p:cNvPr>
            <p:cNvSpPr/>
            <p:nvPr/>
          </p:nvSpPr>
          <p:spPr>
            <a:xfrm>
              <a:off x="6420875" y="6150833"/>
              <a:ext cx="337549" cy="81941"/>
            </a:xfrm>
            <a:custGeom>
              <a:avLst/>
              <a:gdLst>
                <a:gd name="connsiteX0" fmla="*/ 331286 w 337549"/>
                <a:gd name="connsiteY0" fmla="*/ 1866 h 81941"/>
                <a:gd name="connsiteX1" fmla="*/ 318544 w 337549"/>
                <a:gd name="connsiteY1" fmla="*/ 1473 h 81941"/>
                <a:gd name="connsiteX2" fmla="*/ 168775 w 337549"/>
                <a:gd name="connsiteY2" fmla="*/ 29922 h 81941"/>
                <a:gd name="connsiteX3" fmla="*/ 19005 w 337549"/>
                <a:gd name="connsiteY3" fmla="*/ 1473 h 81941"/>
                <a:gd name="connsiteX4" fmla="*/ 6263 w 337549"/>
                <a:gd name="connsiteY4" fmla="*/ 1866 h 81941"/>
                <a:gd name="connsiteX5" fmla="*/ 0 w 337549"/>
                <a:gd name="connsiteY5" fmla="*/ 12992 h 81941"/>
                <a:gd name="connsiteX6" fmla="*/ 0 w 337549"/>
                <a:gd name="connsiteY6" fmla="*/ 16916 h 81941"/>
                <a:gd name="connsiteX7" fmla="*/ 168775 w 337549"/>
                <a:gd name="connsiteY7" fmla="*/ 81942 h 81941"/>
                <a:gd name="connsiteX8" fmla="*/ 337550 w 337549"/>
                <a:gd name="connsiteY8" fmla="*/ 16916 h 81941"/>
                <a:gd name="connsiteX9" fmla="*/ 337550 w 337549"/>
                <a:gd name="connsiteY9" fmla="*/ 12992 h 81941"/>
                <a:gd name="connsiteX10" fmla="*/ 331286 w 337549"/>
                <a:gd name="connsiteY10" fmla="*/ 1866 h 8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7549" h="81941">
                  <a:moveTo>
                    <a:pt x="331286" y="1866"/>
                  </a:moveTo>
                  <a:cubicBezTo>
                    <a:pt x="327406" y="-459"/>
                    <a:pt x="322563" y="-636"/>
                    <a:pt x="318544" y="1473"/>
                  </a:cubicBezTo>
                  <a:cubicBezTo>
                    <a:pt x="283578" y="19813"/>
                    <a:pt x="230392" y="29922"/>
                    <a:pt x="168775" y="29922"/>
                  </a:cubicBezTo>
                  <a:cubicBezTo>
                    <a:pt x="107158" y="29922"/>
                    <a:pt x="53972" y="19813"/>
                    <a:pt x="19005" y="1473"/>
                  </a:cubicBezTo>
                  <a:cubicBezTo>
                    <a:pt x="14986" y="-635"/>
                    <a:pt x="10130" y="-457"/>
                    <a:pt x="6263" y="1866"/>
                  </a:cubicBezTo>
                  <a:cubicBezTo>
                    <a:pt x="2371" y="4215"/>
                    <a:pt x="0" y="8445"/>
                    <a:pt x="0" y="12992"/>
                  </a:cubicBezTo>
                  <a:lnTo>
                    <a:pt x="0" y="16916"/>
                  </a:lnTo>
                  <a:cubicBezTo>
                    <a:pt x="0" y="59603"/>
                    <a:pt x="84907" y="81942"/>
                    <a:pt x="168775" y="81942"/>
                  </a:cubicBezTo>
                  <a:cubicBezTo>
                    <a:pt x="252643" y="81942"/>
                    <a:pt x="337550" y="59602"/>
                    <a:pt x="337550" y="16916"/>
                  </a:cubicBezTo>
                  <a:lnTo>
                    <a:pt x="337550" y="12992"/>
                  </a:lnTo>
                  <a:cubicBezTo>
                    <a:pt x="337549" y="8445"/>
                    <a:pt x="335178" y="4215"/>
                    <a:pt x="331286" y="1866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393">
              <a:extLst>
                <a:ext uri="{FF2B5EF4-FFF2-40B4-BE49-F238E27FC236}">
                  <a16:creationId xmlns:a16="http://schemas.microsoft.com/office/drawing/2014/main" id="{172FD842-A96E-1047-A2F4-2C0AF86355C7}"/>
                </a:ext>
              </a:extLst>
            </p:cNvPr>
            <p:cNvSpPr/>
            <p:nvPr/>
          </p:nvSpPr>
          <p:spPr>
            <a:xfrm>
              <a:off x="6342980" y="5661538"/>
              <a:ext cx="337549" cy="129056"/>
            </a:xfrm>
            <a:custGeom>
              <a:avLst/>
              <a:gdLst>
                <a:gd name="connsiteX0" fmla="*/ 168775 w 337549"/>
                <a:gd name="connsiteY0" fmla="*/ 129057 h 129056"/>
                <a:gd name="connsiteX1" fmla="*/ 220896 w 337549"/>
                <a:gd name="connsiteY1" fmla="*/ 126098 h 129056"/>
                <a:gd name="connsiteX2" fmla="*/ 228313 w 337549"/>
                <a:gd name="connsiteY2" fmla="*/ 122656 h 129056"/>
                <a:gd name="connsiteX3" fmla="*/ 325467 w 337549"/>
                <a:gd name="connsiteY3" fmla="*/ 83107 h 129056"/>
                <a:gd name="connsiteX4" fmla="*/ 335560 w 337549"/>
                <a:gd name="connsiteY4" fmla="*/ 74661 h 129056"/>
                <a:gd name="connsiteX5" fmla="*/ 337550 w 337549"/>
                <a:gd name="connsiteY5" fmla="*/ 64031 h 129056"/>
                <a:gd name="connsiteX6" fmla="*/ 0 w 337549"/>
                <a:gd name="connsiteY6" fmla="*/ 64029 h 129056"/>
                <a:gd name="connsiteX7" fmla="*/ 168775 w 337549"/>
                <a:gd name="connsiteY7" fmla="*/ 129057 h 1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49" h="129056">
                  <a:moveTo>
                    <a:pt x="168775" y="129057"/>
                  </a:moveTo>
                  <a:cubicBezTo>
                    <a:pt x="186309" y="129057"/>
                    <a:pt x="203844" y="128066"/>
                    <a:pt x="220896" y="126098"/>
                  </a:cubicBezTo>
                  <a:cubicBezTo>
                    <a:pt x="223672" y="125780"/>
                    <a:pt x="226272" y="124574"/>
                    <a:pt x="228313" y="122656"/>
                  </a:cubicBezTo>
                  <a:cubicBezTo>
                    <a:pt x="247977" y="104113"/>
                    <a:pt x="281574" y="90435"/>
                    <a:pt x="325467" y="83107"/>
                  </a:cubicBezTo>
                  <a:cubicBezTo>
                    <a:pt x="330108" y="82331"/>
                    <a:pt x="333975" y="79106"/>
                    <a:pt x="335560" y="74661"/>
                  </a:cubicBezTo>
                  <a:cubicBezTo>
                    <a:pt x="336904" y="70915"/>
                    <a:pt x="337550" y="67435"/>
                    <a:pt x="337550" y="64031"/>
                  </a:cubicBezTo>
                  <a:cubicBezTo>
                    <a:pt x="337549" y="-21343"/>
                    <a:pt x="0" y="-21343"/>
                    <a:pt x="0" y="64029"/>
                  </a:cubicBezTo>
                  <a:cubicBezTo>
                    <a:pt x="0" y="106716"/>
                    <a:pt x="84907" y="129057"/>
                    <a:pt x="168775" y="129057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394">
              <a:extLst>
                <a:ext uri="{FF2B5EF4-FFF2-40B4-BE49-F238E27FC236}">
                  <a16:creationId xmlns:a16="http://schemas.microsoft.com/office/drawing/2014/main" id="{04AAFC8A-53AA-7543-A6C3-085A252A3C08}"/>
                </a:ext>
              </a:extLst>
            </p:cNvPr>
            <p:cNvSpPr/>
            <p:nvPr/>
          </p:nvSpPr>
          <p:spPr>
            <a:xfrm>
              <a:off x="6342980" y="5786678"/>
              <a:ext cx="212284" cy="81947"/>
            </a:xfrm>
            <a:custGeom>
              <a:avLst/>
              <a:gdLst>
                <a:gd name="connsiteX0" fmla="*/ 168775 w 212284"/>
                <a:gd name="connsiteY0" fmla="*/ 81948 h 81947"/>
                <a:gd name="connsiteX1" fmla="*/ 200167 w 212284"/>
                <a:gd name="connsiteY1" fmla="*/ 80906 h 81947"/>
                <a:gd name="connsiteX2" fmla="*/ 210208 w 212284"/>
                <a:gd name="connsiteY2" fmla="*/ 74987 h 81947"/>
                <a:gd name="connsiteX3" fmla="*/ 211476 w 212284"/>
                <a:gd name="connsiteY3" fmla="*/ 63391 h 81947"/>
                <a:gd name="connsiteX4" fmla="*/ 207787 w 212284"/>
                <a:gd name="connsiteY4" fmla="*/ 42233 h 81947"/>
                <a:gd name="connsiteX5" fmla="*/ 203755 w 212284"/>
                <a:gd name="connsiteY5" fmla="*/ 32822 h 81947"/>
                <a:gd name="connsiteX6" fmla="*/ 194182 w 212284"/>
                <a:gd name="connsiteY6" fmla="*/ 29240 h 81947"/>
                <a:gd name="connsiteX7" fmla="*/ 168775 w 212284"/>
                <a:gd name="connsiteY7" fmla="*/ 29925 h 81947"/>
                <a:gd name="connsiteX8" fmla="*/ 19005 w 212284"/>
                <a:gd name="connsiteY8" fmla="*/ 1476 h 81947"/>
                <a:gd name="connsiteX9" fmla="*/ 6263 w 212284"/>
                <a:gd name="connsiteY9" fmla="*/ 1870 h 81947"/>
                <a:gd name="connsiteX10" fmla="*/ 0 w 212284"/>
                <a:gd name="connsiteY10" fmla="*/ 12998 h 81947"/>
                <a:gd name="connsiteX11" fmla="*/ 0 w 212284"/>
                <a:gd name="connsiteY11" fmla="*/ 16922 h 81947"/>
                <a:gd name="connsiteX12" fmla="*/ 168775 w 212284"/>
                <a:gd name="connsiteY12" fmla="*/ 81948 h 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284" h="81947">
                  <a:moveTo>
                    <a:pt x="168775" y="81948"/>
                  </a:moveTo>
                  <a:cubicBezTo>
                    <a:pt x="179526" y="81948"/>
                    <a:pt x="190011" y="81579"/>
                    <a:pt x="200167" y="80906"/>
                  </a:cubicBezTo>
                  <a:cubicBezTo>
                    <a:pt x="204263" y="80626"/>
                    <a:pt x="207977" y="78442"/>
                    <a:pt x="210208" y="74987"/>
                  </a:cubicBezTo>
                  <a:cubicBezTo>
                    <a:pt x="212427" y="71545"/>
                    <a:pt x="212896" y="67240"/>
                    <a:pt x="211476" y="63391"/>
                  </a:cubicBezTo>
                  <a:cubicBezTo>
                    <a:pt x="208953" y="56596"/>
                    <a:pt x="207724" y="49903"/>
                    <a:pt x="207787" y="42233"/>
                  </a:cubicBezTo>
                  <a:cubicBezTo>
                    <a:pt x="207787" y="38677"/>
                    <a:pt x="206329" y="35274"/>
                    <a:pt x="203755" y="32822"/>
                  </a:cubicBezTo>
                  <a:cubicBezTo>
                    <a:pt x="201194" y="30371"/>
                    <a:pt x="197581" y="28885"/>
                    <a:pt x="194182" y="29240"/>
                  </a:cubicBezTo>
                  <a:cubicBezTo>
                    <a:pt x="185700" y="29647"/>
                    <a:pt x="177218" y="29925"/>
                    <a:pt x="168775" y="29925"/>
                  </a:cubicBezTo>
                  <a:cubicBezTo>
                    <a:pt x="107158" y="29925"/>
                    <a:pt x="53972" y="19816"/>
                    <a:pt x="19005" y="1476"/>
                  </a:cubicBezTo>
                  <a:cubicBezTo>
                    <a:pt x="14986" y="-632"/>
                    <a:pt x="10130" y="-466"/>
                    <a:pt x="6263" y="1870"/>
                  </a:cubicBezTo>
                  <a:cubicBezTo>
                    <a:pt x="2371" y="4221"/>
                    <a:pt x="0" y="8451"/>
                    <a:pt x="0" y="12998"/>
                  </a:cubicBezTo>
                  <a:lnTo>
                    <a:pt x="0" y="16922"/>
                  </a:lnTo>
                  <a:cubicBezTo>
                    <a:pt x="0" y="59609"/>
                    <a:pt x="84907" y="81948"/>
                    <a:pt x="168775" y="8194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395">
              <a:extLst>
                <a:ext uri="{FF2B5EF4-FFF2-40B4-BE49-F238E27FC236}">
                  <a16:creationId xmlns:a16="http://schemas.microsoft.com/office/drawing/2014/main" id="{08C5BE3A-14F6-674F-8D30-6A73237D68CF}"/>
                </a:ext>
              </a:extLst>
            </p:cNvPr>
            <p:cNvSpPr/>
            <p:nvPr/>
          </p:nvSpPr>
          <p:spPr>
            <a:xfrm>
              <a:off x="6342980" y="5864710"/>
              <a:ext cx="212284" cy="81947"/>
            </a:xfrm>
            <a:custGeom>
              <a:avLst/>
              <a:gdLst>
                <a:gd name="connsiteX0" fmla="*/ 168775 w 212284"/>
                <a:gd name="connsiteY0" fmla="*/ 81948 h 81947"/>
                <a:gd name="connsiteX1" fmla="*/ 200167 w 212284"/>
                <a:gd name="connsiteY1" fmla="*/ 80906 h 81947"/>
                <a:gd name="connsiteX2" fmla="*/ 210208 w 212284"/>
                <a:gd name="connsiteY2" fmla="*/ 74987 h 81947"/>
                <a:gd name="connsiteX3" fmla="*/ 211476 w 212284"/>
                <a:gd name="connsiteY3" fmla="*/ 63391 h 81947"/>
                <a:gd name="connsiteX4" fmla="*/ 207724 w 212284"/>
                <a:gd name="connsiteY4" fmla="*/ 42233 h 81947"/>
                <a:gd name="connsiteX5" fmla="*/ 203692 w 212284"/>
                <a:gd name="connsiteY5" fmla="*/ 32822 h 81947"/>
                <a:gd name="connsiteX6" fmla="*/ 194119 w 212284"/>
                <a:gd name="connsiteY6" fmla="*/ 29240 h 81947"/>
                <a:gd name="connsiteX7" fmla="*/ 168775 w 212284"/>
                <a:gd name="connsiteY7" fmla="*/ 29925 h 81947"/>
                <a:gd name="connsiteX8" fmla="*/ 19005 w 212284"/>
                <a:gd name="connsiteY8" fmla="*/ 1476 h 81947"/>
                <a:gd name="connsiteX9" fmla="*/ 6263 w 212284"/>
                <a:gd name="connsiteY9" fmla="*/ 1870 h 81947"/>
                <a:gd name="connsiteX10" fmla="*/ 0 w 212284"/>
                <a:gd name="connsiteY10" fmla="*/ 12996 h 81947"/>
                <a:gd name="connsiteX11" fmla="*/ 0 w 212284"/>
                <a:gd name="connsiteY11" fmla="*/ 16920 h 81947"/>
                <a:gd name="connsiteX12" fmla="*/ 168775 w 212284"/>
                <a:gd name="connsiteY12" fmla="*/ 81948 h 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284" h="81947">
                  <a:moveTo>
                    <a:pt x="168775" y="81948"/>
                  </a:moveTo>
                  <a:cubicBezTo>
                    <a:pt x="179526" y="81948"/>
                    <a:pt x="190011" y="81579"/>
                    <a:pt x="200167" y="80906"/>
                  </a:cubicBezTo>
                  <a:cubicBezTo>
                    <a:pt x="204263" y="80626"/>
                    <a:pt x="207977" y="78442"/>
                    <a:pt x="210208" y="74987"/>
                  </a:cubicBezTo>
                  <a:cubicBezTo>
                    <a:pt x="212427" y="71545"/>
                    <a:pt x="212896" y="67240"/>
                    <a:pt x="211476" y="63391"/>
                  </a:cubicBezTo>
                  <a:cubicBezTo>
                    <a:pt x="208953" y="56596"/>
                    <a:pt x="207724" y="49903"/>
                    <a:pt x="207724" y="42233"/>
                  </a:cubicBezTo>
                  <a:cubicBezTo>
                    <a:pt x="207724" y="38677"/>
                    <a:pt x="206266" y="35273"/>
                    <a:pt x="203692" y="32822"/>
                  </a:cubicBezTo>
                  <a:cubicBezTo>
                    <a:pt x="201131" y="30371"/>
                    <a:pt x="197581" y="28974"/>
                    <a:pt x="194119" y="29240"/>
                  </a:cubicBezTo>
                  <a:cubicBezTo>
                    <a:pt x="185662" y="29647"/>
                    <a:pt x="177206" y="29925"/>
                    <a:pt x="168775" y="29925"/>
                  </a:cubicBezTo>
                  <a:cubicBezTo>
                    <a:pt x="107158" y="29925"/>
                    <a:pt x="53972" y="19816"/>
                    <a:pt x="19005" y="1476"/>
                  </a:cubicBezTo>
                  <a:cubicBezTo>
                    <a:pt x="14986" y="-632"/>
                    <a:pt x="10130" y="-466"/>
                    <a:pt x="6263" y="1870"/>
                  </a:cubicBezTo>
                  <a:cubicBezTo>
                    <a:pt x="2371" y="4221"/>
                    <a:pt x="0" y="8451"/>
                    <a:pt x="0" y="12996"/>
                  </a:cubicBezTo>
                  <a:lnTo>
                    <a:pt x="0" y="16920"/>
                  </a:lnTo>
                  <a:cubicBezTo>
                    <a:pt x="0" y="59607"/>
                    <a:pt x="84907" y="81948"/>
                    <a:pt x="168775" y="8194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396">
              <a:extLst>
                <a:ext uri="{FF2B5EF4-FFF2-40B4-BE49-F238E27FC236}">
                  <a16:creationId xmlns:a16="http://schemas.microsoft.com/office/drawing/2014/main" id="{6E5A8619-0C99-2645-ADC0-C93719AB92DE}"/>
                </a:ext>
              </a:extLst>
            </p:cNvPr>
            <p:cNvSpPr/>
            <p:nvPr/>
          </p:nvSpPr>
          <p:spPr>
            <a:xfrm>
              <a:off x="6780436" y="6046772"/>
              <a:ext cx="133780" cy="79421"/>
            </a:xfrm>
            <a:custGeom>
              <a:avLst/>
              <a:gdLst>
                <a:gd name="connsiteX0" fmla="*/ 127518 w 133780"/>
                <a:gd name="connsiteY0" fmla="*/ 1884 h 79421"/>
                <a:gd name="connsiteX1" fmla="*/ 114776 w 133780"/>
                <a:gd name="connsiteY1" fmla="*/ 1491 h 79421"/>
                <a:gd name="connsiteX2" fmla="*/ 15390 w 133780"/>
                <a:gd name="connsiteY2" fmla="*/ 27362 h 79421"/>
                <a:gd name="connsiteX3" fmla="*/ 3954 w 133780"/>
                <a:gd name="connsiteY3" fmla="*/ 42946 h 79421"/>
                <a:gd name="connsiteX4" fmla="*/ 708 w 133780"/>
                <a:gd name="connsiteY4" fmla="*/ 62174 h 79421"/>
                <a:gd name="connsiteX5" fmla="*/ 2826 w 133780"/>
                <a:gd name="connsiteY5" fmla="*/ 74519 h 79421"/>
                <a:gd name="connsiteX6" fmla="*/ 12981 w 133780"/>
                <a:gd name="connsiteY6" fmla="*/ 79422 h 79421"/>
                <a:gd name="connsiteX7" fmla="*/ 14376 w 133780"/>
                <a:gd name="connsiteY7" fmla="*/ 79345 h 79421"/>
                <a:gd name="connsiteX8" fmla="*/ 133781 w 133780"/>
                <a:gd name="connsiteY8" fmla="*/ 16935 h 79421"/>
                <a:gd name="connsiteX9" fmla="*/ 133781 w 133780"/>
                <a:gd name="connsiteY9" fmla="*/ 13009 h 79421"/>
                <a:gd name="connsiteX10" fmla="*/ 127518 w 133780"/>
                <a:gd name="connsiteY10" fmla="*/ 1884 h 7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80" h="79421">
                  <a:moveTo>
                    <a:pt x="127518" y="1884"/>
                  </a:moveTo>
                  <a:cubicBezTo>
                    <a:pt x="123625" y="-491"/>
                    <a:pt x="118795" y="-619"/>
                    <a:pt x="114776" y="1491"/>
                  </a:cubicBezTo>
                  <a:cubicBezTo>
                    <a:pt x="90344" y="14306"/>
                    <a:pt x="55973" y="23259"/>
                    <a:pt x="15390" y="27362"/>
                  </a:cubicBezTo>
                  <a:cubicBezTo>
                    <a:pt x="8544" y="28060"/>
                    <a:pt x="3663" y="36062"/>
                    <a:pt x="3954" y="42946"/>
                  </a:cubicBezTo>
                  <a:cubicBezTo>
                    <a:pt x="3954" y="49538"/>
                    <a:pt x="2889" y="55836"/>
                    <a:pt x="708" y="62174"/>
                  </a:cubicBezTo>
                  <a:cubicBezTo>
                    <a:pt x="-738" y="66378"/>
                    <a:pt x="62" y="71039"/>
                    <a:pt x="2826" y="74519"/>
                  </a:cubicBezTo>
                  <a:cubicBezTo>
                    <a:pt x="5311" y="77631"/>
                    <a:pt x="9051" y="79422"/>
                    <a:pt x="12981" y="79422"/>
                  </a:cubicBezTo>
                  <a:cubicBezTo>
                    <a:pt x="13438" y="79422"/>
                    <a:pt x="13906" y="79396"/>
                    <a:pt x="14376" y="79345"/>
                  </a:cubicBezTo>
                  <a:cubicBezTo>
                    <a:pt x="89141" y="71267"/>
                    <a:pt x="133781" y="47937"/>
                    <a:pt x="133781" y="16935"/>
                  </a:cubicBezTo>
                  <a:lnTo>
                    <a:pt x="133781" y="13009"/>
                  </a:lnTo>
                  <a:cubicBezTo>
                    <a:pt x="133780" y="8463"/>
                    <a:pt x="131409" y="4234"/>
                    <a:pt x="127518" y="188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397">
              <a:extLst>
                <a:ext uri="{FF2B5EF4-FFF2-40B4-BE49-F238E27FC236}">
                  <a16:creationId xmlns:a16="http://schemas.microsoft.com/office/drawing/2014/main" id="{DA21AE69-AF1B-694E-86AE-269090947B9F}"/>
                </a:ext>
              </a:extLst>
            </p:cNvPr>
            <p:cNvSpPr/>
            <p:nvPr/>
          </p:nvSpPr>
          <p:spPr>
            <a:xfrm>
              <a:off x="6576668" y="5968741"/>
              <a:ext cx="34805" cy="30090"/>
            </a:xfrm>
            <a:custGeom>
              <a:avLst/>
              <a:gdLst>
                <a:gd name="connsiteX0" fmla="*/ 12982 w 34805"/>
                <a:gd name="connsiteY0" fmla="*/ 29939 h 30090"/>
                <a:gd name="connsiteX1" fmla="*/ 21591 w 34805"/>
                <a:gd name="connsiteY1" fmla="*/ 30091 h 30090"/>
                <a:gd name="connsiteX2" fmla="*/ 21819 w 34805"/>
                <a:gd name="connsiteY2" fmla="*/ 30091 h 30090"/>
                <a:gd name="connsiteX3" fmla="*/ 34485 w 34805"/>
                <a:gd name="connsiteY3" fmla="*/ 19956 h 30090"/>
                <a:gd name="connsiteX4" fmla="*/ 27194 w 34805"/>
                <a:gd name="connsiteY4" fmla="*/ 5248 h 30090"/>
                <a:gd name="connsiteX5" fmla="*/ 24418 w 34805"/>
                <a:gd name="connsiteY5" fmla="*/ 4003 h 30090"/>
                <a:gd name="connsiteX6" fmla="*/ 18979 w 34805"/>
                <a:gd name="connsiteY6" fmla="*/ 1475 h 30090"/>
                <a:gd name="connsiteX7" fmla="*/ 6250 w 34805"/>
                <a:gd name="connsiteY7" fmla="*/ 1894 h 30090"/>
                <a:gd name="connsiteX8" fmla="*/ 0 w 34805"/>
                <a:gd name="connsiteY8" fmla="*/ 13006 h 30090"/>
                <a:gd name="connsiteX9" fmla="*/ 0 w 34805"/>
                <a:gd name="connsiteY9" fmla="*/ 16930 h 30090"/>
                <a:gd name="connsiteX10" fmla="*/ 12982 w 34805"/>
                <a:gd name="connsiteY10" fmla="*/ 29939 h 3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05" h="30090">
                  <a:moveTo>
                    <a:pt x="12982" y="29939"/>
                  </a:moveTo>
                  <a:lnTo>
                    <a:pt x="21591" y="30091"/>
                  </a:lnTo>
                  <a:cubicBezTo>
                    <a:pt x="21667" y="30091"/>
                    <a:pt x="21743" y="30091"/>
                    <a:pt x="21819" y="30091"/>
                  </a:cubicBezTo>
                  <a:cubicBezTo>
                    <a:pt x="27879" y="30091"/>
                    <a:pt x="33141" y="25887"/>
                    <a:pt x="34485" y="19956"/>
                  </a:cubicBezTo>
                  <a:cubicBezTo>
                    <a:pt x="35842" y="13936"/>
                    <a:pt x="32799" y="7801"/>
                    <a:pt x="27194" y="5248"/>
                  </a:cubicBezTo>
                  <a:lnTo>
                    <a:pt x="24418" y="4003"/>
                  </a:lnTo>
                  <a:cubicBezTo>
                    <a:pt x="22567" y="3190"/>
                    <a:pt x="20703" y="2377"/>
                    <a:pt x="18979" y="1475"/>
                  </a:cubicBezTo>
                  <a:cubicBezTo>
                    <a:pt x="14934" y="-647"/>
                    <a:pt x="10142" y="-455"/>
                    <a:pt x="6250" y="1894"/>
                  </a:cubicBezTo>
                  <a:cubicBezTo>
                    <a:pt x="2370" y="4243"/>
                    <a:pt x="0" y="8460"/>
                    <a:pt x="0" y="13006"/>
                  </a:cubicBezTo>
                  <a:lnTo>
                    <a:pt x="0" y="16930"/>
                  </a:lnTo>
                  <a:cubicBezTo>
                    <a:pt x="-1" y="24122"/>
                    <a:pt x="5806" y="29939"/>
                    <a:pt x="12982" y="2993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98">
              <a:extLst>
                <a:ext uri="{FF2B5EF4-FFF2-40B4-BE49-F238E27FC236}">
                  <a16:creationId xmlns:a16="http://schemas.microsoft.com/office/drawing/2014/main" id="{6018F074-CFF6-BC4C-A24C-A4CBDBD2EFC5}"/>
                </a:ext>
              </a:extLst>
            </p:cNvPr>
            <p:cNvSpPr/>
            <p:nvPr/>
          </p:nvSpPr>
          <p:spPr>
            <a:xfrm>
              <a:off x="6723725" y="5968754"/>
              <a:ext cx="190492" cy="81006"/>
            </a:xfrm>
            <a:custGeom>
              <a:avLst/>
              <a:gdLst>
                <a:gd name="connsiteX0" fmla="*/ 184229 w 190492"/>
                <a:gd name="connsiteY0" fmla="*/ 1870 h 81006"/>
                <a:gd name="connsiteX1" fmla="*/ 171487 w 190492"/>
                <a:gd name="connsiteY1" fmla="*/ 1477 h 81006"/>
                <a:gd name="connsiteX2" fmla="*/ 21718 w 190492"/>
                <a:gd name="connsiteY2" fmla="*/ 29926 h 81006"/>
                <a:gd name="connsiteX3" fmla="*/ 13147 w 190492"/>
                <a:gd name="connsiteY3" fmla="*/ 29761 h 81006"/>
                <a:gd name="connsiteX4" fmla="*/ 316 w 190492"/>
                <a:gd name="connsiteY4" fmla="*/ 39934 h 81006"/>
                <a:gd name="connsiteX5" fmla="*/ 7606 w 190492"/>
                <a:gd name="connsiteY5" fmla="*/ 54602 h 81006"/>
                <a:gd name="connsiteX6" fmla="*/ 41737 w 190492"/>
                <a:gd name="connsiteY6" fmla="*/ 77209 h 81006"/>
                <a:gd name="connsiteX7" fmla="*/ 50916 w 190492"/>
                <a:gd name="connsiteY7" fmla="*/ 81007 h 81006"/>
                <a:gd name="connsiteX8" fmla="*/ 51740 w 190492"/>
                <a:gd name="connsiteY8" fmla="*/ 80981 h 81006"/>
                <a:gd name="connsiteX9" fmla="*/ 190492 w 190492"/>
                <a:gd name="connsiteY9" fmla="*/ 16920 h 81006"/>
                <a:gd name="connsiteX10" fmla="*/ 190492 w 190492"/>
                <a:gd name="connsiteY10" fmla="*/ 12996 h 81006"/>
                <a:gd name="connsiteX11" fmla="*/ 184229 w 190492"/>
                <a:gd name="connsiteY11" fmla="*/ 1870 h 8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2" h="81006">
                  <a:moveTo>
                    <a:pt x="184229" y="1870"/>
                  </a:moveTo>
                  <a:cubicBezTo>
                    <a:pt x="180362" y="-466"/>
                    <a:pt x="175506" y="-632"/>
                    <a:pt x="171487" y="1477"/>
                  </a:cubicBezTo>
                  <a:cubicBezTo>
                    <a:pt x="136520" y="19817"/>
                    <a:pt x="83334" y="29926"/>
                    <a:pt x="21718" y="29926"/>
                  </a:cubicBezTo>
                  <a:lnTo>
                    <a:pt x="13147" y="29761"/>
                  </a:lnTo>
                  <a:cubicBezTo>
                    <a:pt x="7910" y="29317"/>
                    <a:pt x="1647" y="33927"/>
                    <a:pt x="316" y="39934"/>
                  </a:cubicBezTo>
                  <a:cubicBezTo>
                    <a:pt x="-1028" y="45941"/>
                    <a:pt x="2015" y="52062"/>
                    <a:pt x="7606" y="54602"/>
                  </a:cubicBezTo>
                  <a:cubicBezTo>
                    <a:pt x="21666" y="61003"/>
                    <a:pt x="33154" y="68611"/>
                    <a:pt x="41737" y="77209"/>
                  </a:cubicBezTo>
                  <a:cubicBezTo>
                    <a:pt x="44183" y="79648"/>
                    <a:pt x="47480" y="81007"/>
                    <a:pt x="50916" y="81007"/>
                  </a:cubicBezTo>
                  <a:cubicBezTo>
                    <a:pt x="51183" y="81007"/>
                    <a:pt x="51462" y="80994"/>
                    <a:pt x="51740" y="80981"/>
                  </a:cubicBezTo>
                  <a:cubicBezTo>
                    <a:pt x="115740" y="76917"/>
                    <a:pt x="190492" y="57701"/>
                    <a:pt x="190492" y="16920"/>
                  </a:cubicBezTo>
                  <a:lnTo>
                    <a:pt x="190492" y="12996"/>
                  </a:lnTo>
                  <a:cubicBezTo>
                    <a:pt x="190491" y="8449"/>
                    <a:pt x="188120" y="4220"/>
                    <a:pt x="184229" y="18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399">
              <a:extLst>
                <a:ext uri="{FF2B5EF4-FFF2-40B4-BE49-F238E27FC236}">
                  <a16:creationId xmlns:a16="http://schemas.microsoft.com/office/drawing/2014/main" id="{9ED8DDF5-5905-A743-87C3-D7E220B98D57}"/>
                </a:ext>
              </a:extLst>
            </p:cNvPr>
            <p:cNvSpPr/>
            <p:nvPr/>
          </p:nvSpPr>
          <p:spPr>
            <a:xfrm>
              <a:off x="6342980" y="5942744"/>
              <a:ext cx="207734" cy="77908"/>
            </a:xfrm>
            <a:custGeom>
              <a:avLst/>
              <a:gdLst>
                <a:gd name="connsiteX0" fmla="*/ 108577 w 207734"/>
                <a:gd name="connsiteY0" fmla="*/ 77908 h 77908"/>
                <a:gd name="connsiteX1" fmla="*/ 113357 w 207734"/>
                <a:gd name="connsiteY1" fmla="*/ 76994 h 77908"/>
                <a:gd name="connsiteX2" fmla="*/ 196273 w 207734"/>
                <a:gd name="connsiteY2" fmla="*/ 58465 h 77908"/>
                <a:gd name="connsiteX3" fmla="*/ 207722 w 207734"/>
                <a:gd name="connsiteY3" fmla="*/ 42233 h 77908"/>
                <a:gd name="connsiteX4" fmla="*/ 203689 w 207734"/>
                <a:gd name="connsiteY4" fmla="*/ 32822 h 77908"/>
                <a:gd name="connsiteX5" fmla="*/ 194117 w 207734"/>
                <a:gd name="connsiteY5" fmla="*/ 29240 h 77908"/>
                <a:gd name="connsiteX6" fmla="*/ 168772 w 207734"/>
                <a:gd name="connsiteY6" fmla="*/ 29925 h 77908"/>
                <a:gd name="connsiteX7" fmla="*/ 19003 w 207734"/>
                <a:gd name="connsiteY7" fmla="*/ 1476 h 77908"/>
                <a:gd name="connsiteX8" fmla="*/ 6261 w 207734"/>
                <a:gd name="connsiteY8" fmla="*/ 1870 h 77908"/>
                <a:gd name="connsiteX9" fmla="*/ 0 w 207734"/>
                <a:gd name="connsiteY9" fmla="*/ 12995 h 77908"/>
                <a:gd name="connsiteX10" fmla="*/ 0 w 207734"/>
                <a:gd name="connsiteY10" fmla="*/ 16919 h 77908"/>
                <a:gd name="connsiteX11" fmla="*/ 106777 w 207734"/>
                <a:gd name="connsiteY11" fmla="*/ 77780 h 77908"/>
                <a:gd name="connsiteX12" fmla="*/ 108577 w 207734"/>
                <a:gd name="connsiteY12" fmla="*/ 77908 h 7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7734" h="77908">
                  <a:moveTo>
                    <a:pt x="108577" y="77908"/>
                  </a:moveTo>
                  <a:cubicBezTo>
                    <a:pt x="110200" y="77908"/>
                    <a:pt x="111823" y="77604"/>
                    <a:pt x="113357" y="76994"/>
                  </a:cubicBezTo>
                  <a:cubicBezTo>
                    <a:pt x="136229" y="67939"/>
                    <a:pt x="164121" y="61702"/>
                    <a:pt x="196273" y="58465"/>
                  </a:cubicBezTo>
                  <a:cubicBezTo>
                    <a:pt x="203120" y="57779"/>
                    <a:pt x="208014" y="49117"/>
                    <a:pt x="207722" y="42233"/>
                  </a:cubicBezTo>
                  <a:cubicBezTo>
                    <a:pt x="207722" y="38677"/>
                    <a:pt x="206264" y="35274"/>
                    <a:pt x="203689" y="32822"/>
                  </a:cubicBezTo>
                  <a:cubicBezTo>
                    <a:pt x="201128" y="30371"/>
                    <a:pt x="197578" y="29063"/>
                    <a:pt x="194117" y="29240"/>
                  </a:cubicBezTo>
                  <a:cubicBezTo>
                    <a:pt x="185660" y="29647"/>
                    <a:pt x="177203" y="29925"/>
                    <a:pt x="168772" y="29925"/>
                  </a:cubicBezTo>
                  <a:cubicBezTo>
                    <a:pt x="107156" y="29925"/>
                    <a:pt x="53970" y="19816"/>
                    <a:pt x="19003" y="1476"/>
                  </a:cubicBezTo>
                  <a:cubicBezTo>
                    <a:pt x="14984" y="-632"/>
                    <a:pt x="10128" y="-466"/>
                    <a:pt x="6261" y="1870"/>
                  </a:cubicBezTo>
                  <a:cubicBezTo>
                    <a:pt x="2371" y="4220"/>
                    <a:pt x="0" y="8448"/>
                    <a:pt x="0" y="12995"/>
                  </a:cubicBezTo>
                  <a:lnTo>
                    <a:pt x="0" y="16919"/>
                  </a:lnTo>
                  <a:cubicBezTo>
                    <a:pt x="0" y="45660"/>
                    <a:pt x="39912" y="68419"/>
                    <a:pt x="106777" y="77780"/>
                  </a:cubicBezTo>
                  <a:cubicBezTo>
                    <a:pt x="107373" y="77869"/>
                    <a:pt x="107982" y="77908"/>
                    <a:pt x="108577" y="77908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áfico 42">
            <a:extLst>
              <a:ext uri="{FF2B5EF4-FFF2-40B4-BE49-F238E27FC236}">
                <a16:creationId xmlns:a16="http://schemas.microsoft.com/office/drawing/2014/main" id="{E9C6FE35-0675-FE4A-87D5-064D95F38E36}"/>
              </a:ext>
            </a:extLst>
          </p:cNvPr>
          <p:cNvGrpSpPr/>
          <p:nvPr/>
        </p:nvGrpSpPr>
        <p:grpSpPr>
          <a:xfrm>
            <a:off x="11445032" y="4697164"/>
            <a:ext cx="1428591" cy="1428591"/>
            <a:chOff x="5119693" y="239857"/>
            <a:chExt cx="597977" cy="597977"/>
          </a:xfrm>
          <a:solidFill>
            <a:schemeClr val="accent2"/>
          </a:solidFill>
        </p:grpSpPr>
        <p:sp>
          <p:nvSpPr>
            <p:cNvPr id="21" name="Forma libre 296">
              <a:extLst>
                <a:ext uri="{FF2B5EF4-FFF2-40B4-BE49-F238E27FC236}">
                  <a16:creationId xmlns:a16="http://schemas.microsoft.com/office/drawing/2014/main" id="{68B694D7-DEF4-6840-BD47-271074E4B2D1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97">
              <a:extLst>
                <a:ext uri="{FF2B5EF4-FFF2-40B4-BE49-F238E27FC236}">
                  <a16:creationId xmlns:a16="http://schemas.microsoft.com/office/drawing/2014/main" id="{F38C31FD-34B0-F044-A3DE-5A2CD99ED4CB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98">
              <a:extLst>
                <a:ext uri="{FF2B5EF4-FFF2-40B4-BE49-F238E27FC236}">
                  <a16:creationId xmlns:a16="http://schemas.microsoft.com/office/drawing/2014/main" id="{85302D04-E619-BC43-B970-69A600E26A96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99">
              <a:extLst>
                <a:ext uri="{FF2B5EF4-FFF2-40B4-BE49-F238E27FC236}">
                  <a16:creationId xmlns:a16="http://schemas.microsoft.com/office/drawing/2014/main" id="{3D2AAEA3-ECC7-384F-8DE6-0B421B4C4907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00">
              <a:extLst>
                <a:ext uri="{FF2B5EF4-FFF2-40B4-BE49-F238E27FC236}">
                  <a16:creationId xmlns:a16="http://schemas.microsoft.com/office/drawing/2014/main" id="{E254A3D0-BA22-4549-88FC-CC36703138BC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6" name="Gráfico 243">
            <a:extLst>
              <a:ext uri="{FF2B5EF4-FFF2-40B4-BE49-F238E27FC236}">
                <a16:creationId xmlns:a16="http://schemas.microsoft.com/office/drawing/2014/main" id="{3E109AAB-5A8F-A14B-A9EA-765D48433049}"/>
              </a:ext>
            </a:extLst>
          </p:cNvPr>
          <p:cNvGrpSpPr/>
          <p:nvPr/>
        </p:nvGrpSpPr>
        <p:grpSpPr>
          <a:xfrm>
            <a:off x="18565319" y="4673062"/>
            <a:ext cx="1397315" cy="1397315"/>
            <a:chOff x="527807" y="4262190"/>
            <a:chExt cx="654197" cy="654197"/>
          </a:xfrm>
          <a:solidFill>
            <a:schemeClr val="accent3"/>
          </a:solidFill>
        </p:grpSpPr>
        <p:sp>
          <p:nvSpPr>
            <p:cNvPr id="27" name="Forma libre 384">
              <a:extLst>
                <a:ext uri="{FF2B5EF4-FFF2-40B4-BE49-F238E27FC236}">
                  <a16:creationId xmlns:a16="http://schemas.microsoft.com/office/drawing/2014/main" id="{17187C33-2D31-0542-8740-091DE8033F30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85">
              <a:extLst>
                <a:ext uri="{FF2B5EF4-FFF2-40B4-BE49-F238E27FC236}">
                  <a16:creationId xmlns:a16="http://schemas.microsoft.com/office/drawing/2014/main" id="{544AD007-4F8C-8845-83DB-1EDD737139DD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86">
              <a:extLst>
                <a:ext uri="{FF2B5EF4-FFF2-40B4-BE49-F238E27FC236}">
                  <a16:creationId xmlns:a16="http://schemas.microsoft.com/office/drawing/2014/main" id="{2A22C298-A444-F342-ACAA-627A5C73B41B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8814F-C04B-A946-958D-7357C8C0736F}"/>
              </a:ext>
            </a:extLst>
          </p:cNvPr>
          <p:cNvSpPr/>
          <p:nvPr/>
        </p:nvSpPr>
        <p:spPr>
          <a:xfrm>
            <a:off x="3570905" y="6320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01931A-758D-4546-85EF-AB35F3FBD0C5}"/>
              </a:ext>
            </a:extLst>
          </p:cNvPr>
          <p:cNvSpPr/>
          <p:nvPr/>
        </p:nvSpPr>
        <p:spPr>
          <a:xfrm>
            <a:off x="10636921" y="6320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E8A54-5370-264A-A738-F1030E50F9AE}"/>
              </a:ext>
            </a:extLst>
          </p:cNvPr>
          <p:cNvSpPr/>
          <p:nvPr/>
        </p:nvSpPr>
        <p:spPr>
          <a:xfrm>
            <a:off x="17689755" y="6320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8AC2B-F757-914B-9A84-8E2F6CA73A4E}"/>
              </a:ext>
            </a:extLst>
          </p:cNvPr>
          <p:cNvSpPr txBox="1"/>
          <p:nvPr/>
        </p:nvSpPr>
        <p:spPr>
          <a:xfrm>
            <a:off x="2458730" y="1089977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4B7FA-53E9-184D-825F-DC2CF0CD3E80}"/>
              </a:ext>
            </a:extLst>
          </p:cNvPr>
          <p:cNvSpPr txBox="1"/>
          <p:nvPr/>
        </p:nvSpPr>
        <p:spPr>
          <a:xfrm>
            <a:off x="9602087" y="1089977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62B88-6D2A-234F-A2A0-B009F1E7719E}"/>
              </a:ext>
            </a:extLst>
          </p:cNvPr>
          <p:cNvSpPr txBox="1"/>
          <p:nvPr/>
        </p:nvSpPr>
        <p:spPr>
          <a:xfrm>
            <a:off x="16712233" y="1089977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10EEE-FEE0-B842-9A24-4618515EC222}"/>
              </a:ext>
            </a:extLst>
          </p:cNvPr>
          <p:cNvGrpSpPr/>
          <p:nvPr/>
        </p:nvGrpSpPr>
        <p:grpSpPr>
          <a:xfrm>
            <a:off x="2911140" y="12054063"/>
            <a:ext cx="4300553" cy="646331"/>
            <a:chOff x="2899658" y="11655976"/>
            <a:chExt cx="4300553" cy="6463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592D9F-9B36-4744-AEF1-6E2BD0015120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58" y="11979141"/>
              <a:ext cx="707922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13B886-B7F4-BE41-AFCD-9D43418CAA8E}"/>
                </a:ext>
              </a:extLst>
            </p:cNvPr>
            <p:cNvSpPr/>
            <p:nvPr/>
          </p:nvSpPr>
          <p:spPr>
            <a:xfrm>
              <a:off x="3632397" y="11655976"/>
              <a:ext cx="12375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2019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D4889-467D-F245-AB83-BEB6154A279A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03" y="11979141"/>
              <a:ext cx="707922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20A007-338A-A94F-BFCF-63289C2B7E2D}"/>
                </a:ext>
              </a:extLst>
            </p:cNvPr>
            <p:cNvSpPr/>
            <p:nvPr/>
          </p:nvSpPr>
          <p:spPr>
            <a:xfrm>
              <a:off x="5962642" y="11655976"/>
              <a:ext cx="12375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2020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4C6267-D1B2-5C46-A3B2-17D665FE05B6}"/>
              </a:ext>
            </a:extLst>
          </p:cNvPr>
          <p:cNvCxnSpPr>
            <a:cxnSpLocks/>
          </p:cNvCxnSpPr>
          <p:nvPr/>
        </p:nvCxnSpPr>
        <p:spPr>
          <a:xfrm>
            <a:off x="9977156" y="12377228"/>
            <a:ext cx="70792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493232-1766-F547-8F54-A982E5058087}"/>
              </a:ext>
            </a:extLst>
          </p:cNvPr>
          <p:cNvSpPr/>
          <p:nvPr/>
        </p:nvSpPr>
        <p:spPr>
          <a:xfrm>
            <a:off x="10709895" y="12054063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8AE856-754B-FF4F-A8C9-EF283AD2BE48}"/>
              </a:ext>
            </a:extLst>
          </p:cNvPr>
          <p:cNvCxnSpPr>
            <a:cxnSpLocks/>
          </p:cNvCxnSpPr>
          <p:nvPr/>
        </p:nvCxnSpPr>
        <p:spPr>
          <a:xfrm>
            <a:off x="12307401" y="12377228"/>
            <a:ext cx="70792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5C7F8C-4E42-F042-AA57-2834D9380C40}"/>
              </a:ext>
            </a:extLst>
          </p:cNvPr>
          <p:cNvSpPr/>
          <p:nvPr/>
        </p:nvSpPr>
        <p:spPr>
          <a:xfrm>
            <a:off x="13040140" y="12054063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5560B8-69CB-F848-90F9-2BBF424416EA}"/>
              </a:ext>
            </a:extLst>
          </p:cNvPr>
          <p:cNvCxnSpPr>
            <a:cxnSpLocks/>
          </p:cNvCxnSpPr>
          <p:nvPr/>
        </p:nvCxnSpPr>
        <p:spPr>
          <a:xfrm>
            <a:off x="17118498" y="12377228"/>
            <a:ext cx="70792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2B94B-CD50-1E4B-8514-9AA8DD7B21C7}"/>
              </a:ext>
            </a:extLst>
          </p:cNvPr>
          <p:cNvSpPr/>
          <p:nvPr/>
        </p:nvSpPr>
        <p:spPr>
          <a:xfrm>
            <a:off x="17851237" y="12054063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37AE8D-DC4E-1140-8C83-37941186B52A}"/>
              </a:ext>
            </a:extLst>
          </p:cNvPr>
          <p:cNvCxnSpPr>
            <a:cxnSpLocks/>
          </p:cNvCxnSpPr>
          <p:nvPr/>
        </p:nvCxnSpPr>
        <p:spPr>
          <a:xfrm>
            <a:off x="19448743" y="12377228"/>
            <a:ext cx="70792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480054C-34CF-1744-AE8F-15EF1156B62E}"/>
              </a:ext>
            </a:extLst>
          </p:cNvPr>
          <p:cNvSpPr/>
          <p:nvPr/>
        </p:nvSpPr>
        <p:spPr>
          <a:xfrm>
            <a:off x="20181482" y="12054063"/>
            <a:ext cx="123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907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5AC90-0030-A848-841B-70C1DB563A52}"/>
              </a:ext>
            </a:extLst>
          </p:cNvPr>
          <p:cNvGrpSpPr/>
          <p:nvPr/>
        </p:nvGrpSpPr>
        <p:grpSpPr>
          <a:xfrm>
            <a:off x="9682962" y="5539567"/>
            <a:ext cx="5009891" cy="5009891"/>
            <a:chOff x="0" y="2103120"/>
            <a:chExt cx="3474720" cy="34747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EF17ED-01FF-E740-9C11-B1346CFE57A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e 29">
              <a:extLst>
                <a:ext uri="{FF2B5EF4-FFF2-40B4-BE49-F238E27FC236}">
                  <a16:creationId xmlns:a16="http://schemas.microsoft.com/office/drawing/2014/main" id="{1EFF1B22-7001-6A4A-94AF-22A9B8DC6DC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86899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418">
            <a:extLst>
              <a:ext uri="{FF2B5EF4-FFF2-40B4-BE49-F238E27FC236}">
                <a16:creationId xmlns:a16="http://schemas.microsoft.com/office/drawing/2014/main" id="{E8C5DB7D-2463-734D-80B2-21795CFD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4607629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19">
            <a:extLst>
              <a:ext uri="{FF2B5EF4-FFF2-40B4-BE49-F238E27FC236}">
                <a16:creationId xmlns:a16="http://schemas.microsoft.com/office/drawing/2014/main" id="{7980F480-798C-6248-AC10-E9ED4035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727791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420">
            <a:extLst>
              <a:ext uri="{FF2B5EF4-FFF2-40B4-BE49-F238E27FC236}">
                <a16:creationId xmlns:a16="http://schemas.microsoft.com/office/drawing/2014/main" id="{E6D820F6-7BD1-7E46-A713-CEEAF9AB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595" y="9948852"/>
            <a:ext cx="1648954" cy="166214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15">
            <a:extLst>
              <a:ext uri="{FF2B5EF4-FFF2-40B4-BE49-F238E27FC236}">
                <a16:creationId xmlns:a16="http://schemas.microsoft.com/office/drawing/2014/main" id="{93F63FAE-7A1D-1B47-AE1C-54799F5C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4607629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16">
            <a:extLst>
              <a:ext uri="{FF2B5EF4-FFF2-40B4-BE49-F238E27FC236}">
                <a16:creationId xmlns:a16="http://schemas.microsoft.com/office/drawing/2014/main" id="{C9B1FF15-220F-5C46-A2BB-AC7F5C48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7277915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417">
            <a:extLst>
              <a:ext uri="{FF2B5EF4-FFF2-40B4-BE49-F238E27FC236}">
                <a16:creationId xmlns:a16="http://schemas.microsoft.com/office/drawing/2014/main" id="{6364AE38-D4D8-4E43-8623-136A4D9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895" y="9948852"/>
            <a:ext cx="1648954" cy="166214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9D02C-D618-934F-B0E2-07D653874D7F}"/>
              </a:ext>
            </a:extLst>
          </p:cNvPr>
          <p:cNvSpPr txBox="1"/>
          <p:nvPr/>
        </p:nvSpPr>
        <p:spPr>
          <a:xfrm>
            <a:off x="1879481" y="501855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BDE4-986E-C54D-9A1E-4A3621AC1BAA}"/>
              </a:ext>
            </a:extLst>
          </p:cNvPr>
          <p:cNvSpPr txBox="1"/>
          <p:nvPr/>
        </p:nvSpPr>
        <p:spPr>
          <a:xfrm>
            <a:off x="18085827" y="501855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4CA5-1A07-2446-927A-AC4BCE46D899}"/>
              </a:ext>
            </a:extLst>
          </p:cNvPr>
          <p:cNvSpPr txBox="1"/>
          <p:nvPr/>
        </p:nvSpPr>
        <p:spPr>
          <a:xfrm>
            <a:off x="1879481" y="758477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76569-24A2-F344-A265-368169DD33F0}"/>
              </a:ext>
            </a:extLst>
          </p:cNvPr>
          <p:cNvSpPr txBox="1"/>
          <p:nvPr/>
        </p:nvSpPr>
        <p:spPr>
          <a:xfrm>
            <a:off x="18085827" y="7584778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AFD4C-E868-994F-AC34-E88E4A7BD71A}"/>
              </a:ext>
            </a:extLst>
          </p:cNvPr>
          <p:cNvSpPr txBox="1"/>
          <p:nvPr/>
        </p:nvSpPr>
        <p:spPr>
          <a:xfrm>
            <a:off x="1879481" y="10239487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8C7CB-C5D6-7A41-A7B4-77D7C888816E}"/>
              </a:ext>
            </a:extLst>
          </p:cNvPr>
          <p:cNvSpPr txBox="1"/>
          <p:nvPr/>
        </p:nvSpPr>
        <p:spPr>
          <a:xfrm>
            <a:off x="18085827" y="10239487"/>
            <a:ext cx="439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AA7057-BEEC-4C48-9DCB-209F101E9F7B}"/>
              </a:ext>
            </a:extLst>
          </p:cNvPr>
          <p:cNvSpPr/>
          <p:nvPr/>
        </p:nvSpPr>
        <p:spPr>
          <a:xfrm>
            <a:off x="6860641" y="508621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E51DE-FD94-2E44-9452-2C558B96871D}"/>
              </a:ext>
            </a:extLst>
          </p:cNvPr>
          <p:cNvSpPr/>
          <p:nvPr/>
        </p:nvSpPr>
        <p:spPr>
          <a:xfrm>
            <a:off x="6860641" y="777042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C1E51-BCAA-C345-A58C-68B16576753E}"/>
              </a:ext>
            </a:extLst>
          </p:cNvPr>
          <p:cNvSpPr/>
          <p:nvPr/>
        </p:nvSpPr>
        <p:spPr>
          <a:xfrm>
            <a:off x="6860641" y="10454628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6CEE9-F3B1-984C-B1AE-4C4C9F8D003E}"/>
              </a:ext>
            </a:extLst>
          </p:cNvPr>
          <p:cNvSpPr/>
          <p:nvPr/>
        </p:nvSpPr>
        <p:spPr>
          <a:xfrm>
            <a:off x="16152125" y="508621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09C8A-00D5-1243-88C9-4BDAD04B19B0}"/>
              </a:ext>
            </a:extLst>
          </p:cNvPr>
          <p:cNvSpPr/>
          <p:nvPr/>
        </p:nvSpPr>
        <p:spPr>
          <a:xfrm>
            <a:off x="16152125" y="777042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05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9103F-B61D-2D45-B38B-515AD4423EAA}"/>
              </a:ext>
            </a:extLst>
          </p:cNvPr>
          <p:cNvSpPr/>
          <p:nvPr/>
        </p:nvSpPr>
        <p:spPr>
          <a:xfrm>
            <a:off x="16152125" y="10454628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06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B7E720-A4BA-984D-83B1-B53E321846EF}"/>
              </a:ext>
            </a:extLst>
          </p:cNvPr>
          <p:cNvSpPr/>
          <p:nvPr/>
        </p:nvSpPr>
        <p:spPr>
          <a:xfrm>
            <a:off x="12288047" y="85078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C9E31-DB8F-F843-BBB6-18D8A8E21CB3}"/>
              </a:ext>
            </a:extLst>
          </p:cNvPr>
          <p:cNvSpPr/>
          <p:nvPr/>
        </p:nvSpPr>
        <p:spPr>
          <a:xfrm>
            <a:off x="10459247" y="6826525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94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A39ADE-7480-3E4C-A4DB-1B86C661C8BF}"/>
              </a:ext>
            </a:extLst>
          </p:cNvPr>
          <p:cNvGrpSpPr/>
          <p:nvPr/>
        </p:nvGrpSpPr>
        <p:grpSpPr>
          <a:xfrm>
            <a:off x="2734889" y="7826911"/>
            <a:ext cx="3847534" cy="3847534"/>
            <a:chOff x="0" y="2103120"/>
            <a:chExt cx="3474720" cy="34747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98317-7686-6240-95D3-EAE7A64979D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D459FFAC-16F7-C84A-B33E-CFAD8879B57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63974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F0C868-E44B-A74F-8F5E-10A3319FA38E}"/>
              </a:ext>
            </a:extLst>
          </p:cNvPr>
          <p:cNvGrpSpPr/>
          <p:nvPr/>
        </p:nvGrpSpPr>
        <p:grpSpPr>
          <a:xfrm>
            <a:off x="7794123" y="7826911"/>
            <a:ext cx="3847534" cy="3847534"/>
            <a:chOff x="0" y="2103120"/>
            <a:chExt cx="3474720" cy="34747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6BE28E-9D6C-014B-8372-7EFACB61D39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E4D6609-C030-9842-9221-DFD6CCE4085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81679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A66AFC-FAA8-B34F-8E30-3E638EAE0619}"/>
              </a:ext>
            </a:extLst>
          </p:cNvPr>
          <p:cNvGrpSpPr/>
          <p:nvPr/>
        </p:nvGrpSpPr>
        <p:grpSpPr>
          <a:xfrm>
            <a:off x="12731883" y="7826911"/>
            <a:ext cx="3847534" cy="3847534"/>
            <a:chOff x="0" y="2103120"/>
            <a:chExt cx="3474720" cy="347472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1736D3-9D01-0D4C-BA5E-14BB224209E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B083646A-C24A-6B42-90EB-F91FF5E2AA6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90392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7AAB3-5A4A-6F49-A3A6-05DED510A391}"/>
              </a:ext>
            </a:extLst>
          </p:cNvPr>
          <p:cNvGrpSpPr/>
          <p:nvPr/>
        </p:nvGrpSpPr>
        <p:grpSpPr>
          <a:xfrm>
            <a:off x="17750923" y="7826911"/>
            <a:ext cx="3847534" cy="3847534"/>
            <a:chOff x="0" y="2103120"/>
            <a:chExt cx="3474720" cy="34747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2D4408-1F0E-3542-A576-EAB4BBDA0B2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67CFED0A-5EE1-4343-B268-1A7C9B81392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3395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90AD90-7609-E64F-9067-E235A526D32D}"/>
              </a:ext>
            </a:extLst>
          </p:cNvPr>
          <p:cNvSpPr txBox="1"/>
          <p:nvPr/>
        </p:nvSpPr>
        <p:spPr>
          <a:xfrm>
            <a:off x="2197943" y="646432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39641-CA5C-BB44-B237-6C2D8079AAB8}"/>
              </a:ext>
            </a:extLst>
          </p:cNvPr>
          <p:cNvSpPr/>
          <p:nvPr/>
        </p:nvSpPr>
        <p:spPr>
          <a:xfrm>
            <a:off x="3263972" y="55998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B72DA-4C12-B64B-BF40-7904B6EDD4E2}"/>
              </a:ext>
            </a:extLst>
          </p:cNvPr>
          <p:cNvSpPr txBox="1"/>
          <p:nvPr/>
        </p:nvSpPr>
        <p:spPr>
          <a:xfrm>
            <a:off x="7052902" y="646432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BB85E-9845-C14D-8CF6-47152BED313F}"/>
              </a:ext>
            </a:extLst>
          </p:cNvPr>
          <p:cNvSpPr/>
          <p:nvPr/>
        </p:nvSpPr>
        <p:spPr>
          <a:xfrm>
            <a:off x="8118931" y="55998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C91C6-B3A4-A748-9D29-EFE46A67061F}"/>
              </a:ext>
            </a:extLst>
          </p:cNvPr>
          <p:cNvSpPr txBox="1"/>
          <p:nvPr/>
        </p:nvSpPr>
        <p:spPr>
          <a:xfrm>
            <a:off x="11996352" y="646432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E4398-820F-6C4B-AE72-1F85FF9B046C}"/>
              </a:ext>
            </a:extLst>
          </p:cNvPr>
          <p:cNvSpPr/>
          <p:nvPr/>
        </p:nvSpPr>
        <p:spPr>
          <a:xfrm>
            <a:off x="13062381" y="55998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9CC1B-01D2-C649-8477-08BD52D2DF5E}"/>
              </a:ext>
            </a:extLst>
          </p:cNvPr>
          <p:cNvSpPr txBox="1"/>
          <p:nvPr/>
        </p:nvSpPr>
        <p:spPr>
          <a:xfrm>
            <a:off x="17020945" y="646432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88D9C-1CF9-D143-B954-9D48BD9376B5}"/>
              </a:ext>
            </a:extLst>
          </p:cNvPr>
          <p:cNvSpPr/>
          <p:nvPr/>
        </p:nvSpPr>
        <p:spPr>
          <a:xfrm>
            <a:off x="18086974" y="55998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Other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509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2ED5C29-C817-F44C-833E-1143E0918B14}"/>
              </a:ext>
            </a:extLst>
          </p:cNvPr>
          <p:cNvGrpSpPr/>
          <p:nvPr/>
        </p:nvGrpSpPr>
        <p:grpSpPr>
          <a:xfrm>
            <a:off x="2747542" y="6037288"/>
            <a:ext cx="4215181" cy="4215181"/>
            <a:chOff x="0" y="2103120"/>
            <a:chExt cx="3474720" cy="34747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878391-1F38-B144-9F27-81958AA7ECB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5EB92EA7-AAAD-C64B-915F-F3157B09894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A8D8B7-AD17-C04E-8187-9F2C0E305018}"/>
              </a:ext>
            </a:extLst>
          </p:cNvPr>
          <p:cNvGrpSpPr/>
          <p:nvPr/>
        </p:nvGrpSpPr>
        <p:grpSpPr>
          <a:xfrm>
            <a:off x="13158820" y="6037288"/>
            <a:ext cx="4215181" cy="4215181"/>
            <a:chOff x="0" y="2103120"/>
            <a:chExt cx="3474720" cy="3474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BDC163-97ED-9445-AC15-A1B83B3EDE8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F2A219B7-D190-4047-8C8D-4AD3BE7A4E7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A511723-94D4-0145-8AFD-28A1DEAD374D}"/>
              </a:ext>
            </a:extLst>
          </p:cNvPr>
          <p:cNvSpPr/>
          <p:nvPr/>
        </p:nvSpPr>
        <p:spPr>
          <a:xfrm>
            <a:off x="1751544" y="5033149"/>
            <a:ext cx="6299540" cy="62995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Freeform 418">
            <a:extLst>
              <a:ext uri="{FF2B5EF4-FFF2-40B4-BE49-F238E27FC236}">
                <a16:creationId xmlns:a16="http://schemas.microsoft.com/office/drawing/2014/main" id="{A667FC70-8C84-054A-AF4B-9BDD5D15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237" y="5568641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B8E66-AE6B-5544-89C6-B8E48D6C4A21}"/>
              </a:ext>
            </a:extLst>
          </p:cNvPr>
          <p:cNvSpPr/>
          <p:nvPr/>
        </p:nvSpPr>
        <p:spPr>
          <a:xfrm>
            <a:off x="7048283" y="6047227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Freeform 418">
            <a:extLst>
              <a:ext uri="{FF2B5EF4-FFF2-40B4-BE49-F238E27FC236}">
                <a16:creationId xmlns:a16="http://schemas.microsoft.com/office/drawing/2014/main" id="{F6CA720B-8501-CF48-957E-6D05D4B6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191" y="935555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330B1-7F82-E345-99DC-5EDE431020AD}"/>
              </a:ext>
            </a:extLst>
          </p:cNvPr>
          <p:cNvSpPr/>
          <p:nvPr/>
        </p:nvSpPr>
        <p:spPr>
          <a:xfrm>
            <a:off x="6889237" y="98341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BD273-5151-3E4B-8931-6D8ABD74527A}"/>
              </a:ext>
            </a:extLst>
          </p:cNvPr>
          <p:cNvSpPr txBox="1"/>
          <p:nvPr/>
        </p:nvSpPr>
        <p:spPr>
          <a:xfrm>
            <a:off x="8971841" y="5891469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E5C80-FD1E-A043-BE1E-54BAEB37726C}"/>
              </a:ext>
            </a:extLst>
          </p:cNvPr>
          <p:cNvSpPr txBox="1"/>
          <p:nvPr/>
        </p:nvSpPr>
        <p:spPr>
          <a:xfrm>
            <a:off x="8812795" y="9649474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0C02F5-1DD8-894E-A6F0-94C49BFBAE54}"/>
              </a:ext>
            </a:extLst>
          </p:cNvPr>
          <p:cNvSpPr/>
          <p:nvPr/>
        </p:nvSpPr>
        <p:spPr>
          <a:xfrm>
            <a:off x="12156785" y="5033149"/>
            <a:ext cx="6299540" cy="629954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Freeform 418">
            <a:extLst>
              <a:ext uri="{FF2B5EF4-FFF2-40B4-BE49-F238E27FC236}">
                <a16:creationId xmlns:a16="http://schemas.microsoft.com/office/drawing/2014/main" id="{7E2227A6-5B61-1540-BDBD-81775042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478" y="5568641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E2A8EF-D4AF-7F42-BC0F-67C08AE7912D}"/>
              </a:ext>
            </a:extLst>
          </p:cNvPr>
          <p:cNvSpPr/>
          <p:nvPr/>
        </p:nvSpPr>
        <p:spPr>
          <a:xfrm>
            <a:off x="17453524" y="6047227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5" name="Freeform 418">
            <a:extLst>
              <a:ext uri="{FF2B5EF4-FFF2-40B4-BE49-F238E27FC236}">
                <a16:creationId xmlns:a16="http://schemas.microsoft.com/office/drawing/2014/main" id="{40E68F7B-C1AB-9A49-905E-D20E5D4F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432" y="935555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74BEB8-0AC5-FD44-BCBF-7E228FE4ADF3}"/>
              </a:ext>
            </a:extLst>
          </p:cNvPr>
          <p:cNvSpPr/>
          <p:nvPr/>
        </p:nvSpPr>
        <p:spPr>
          <a:xfrm>
            <a:off x="17294478" y="9834141"/>
            <a:ext cx="1307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3BB33C-CF55-514E-B9C8-2C6DF7D9C852}"/>
              </a:ext>
            </a:extLst>
          </p:cNvPr>
          <p:cNvSpPr txBox="1"/>
          <p:nvPr/>
        </p:nvSpPr>
        <p:spPr>
          <a:xfrm>
            <a:off x="19377082" y="5891469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9948D8-3058-3142-9DA3-745B3D9B1D37}"/>
              </a:ext>
            </a:extLst>
          </p:cNvPr>
          <p:cNvSpPr txBox="1"/>
          <p:nvPr/>
        </p:nvSpPr>
        <p:spPr>
          <a:xfrm>
            <a:off x="19218036" y="9649474"/>
            <a:ext cx="3120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22807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490E89-B4A7-8E49-8B8F-4A72BF4266DF}"/>
              </a:ext>
            </a:extLst>
          </p:cNvPr>
          <p:cNvSpPr txBox="1"/>
          <p:nvPr/>
        </p:nvSpPr>
        <p:spPr>
          <a:xfrm>
            <a:off x="2697522" y="56899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D170E-000F-5142-8A93-0DC7C2511E7C}"/>
              </a:ext>
            </a:extLst>
          </p:cNvPr>
          <p:cNvSpPr/>
          <p:nvPr/>
        </p:nvSpPr>
        <p:spPr>
          <a:xfrm>
            <a:off x="2817142" y="482541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9B117-3D0A-A147-B8D9-5E24CE75B3C3}"/>
              </a:ext>
            </a:extLst>
          </p:cNvPr>
          <p:cNvSpPr txBox="1"/>
          <p:nvPr/>
        </p:nvSpPr>
        <p:spPr>
          <a:xfrm>
            <a:off x="2697522" y="834462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53D4E-5E10-0C45-B1A8-85E26DACCF8A}"/>
              </a:ext>
            </a:extLst>
          </p:cNvPr>
          <p:cNvSpPr/>
          <p:nvPr/>
        </p:nvSpPr>
        <p:spPr>
          <a:xfrm>
            <a:off x="2817142" y="74801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D31763-FE58-4640-AC86-FB28E768F6DE}"/>
              </a:ext>
            </a:extLst>
          </p:cNvPr>
          <p:cNvSpPr txBox="1"/>
          <p:nvPr/>
        </p:nvSpPr>
        <p:spPr>
          <a:xfrm>
            <a:off x="2697522" y="1108782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4C590-2BB0-A34E-A5EF-A0BC9F7D3711}"/>
              </a:ext>
            </a:extLst>
          </p:cNvPr>
          <p:cNvSpPr/>
          <p:nvPr/>
        </p:nvSpPr>
        <p:spPr>
          <a:xfrm>
            <a:off x="2817142" y="102233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41E465-BD27-9047-95C4-0831A74D1EAC}"/>
              </a:ext>
            </a:extLst>
          </p:cNvPr>
          <p:cNvGrpSpPr/>
          <p:nvPr/>
        </p:nvGrpSpPr>
        <p:grpSpPr>
          <a:xfrm>
            <a:off x="7886806" y="4655066"/>
            <a:ext cx="2114444" cy="2114444"/>
            <a:chOff x="0" y="2103120"/>
            <a:chExt cx="3474720" cy="34747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A30386-B715-3941-A4D4-929CE1219D6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83E66B36-2B98-3541-B029-C0E8654F0AE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63974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C0CB37-682E-3A46-8C0E-3A58BEE13D4E}"/>
              </a:ext>
            </a:extLst>
          </p:cNvPr>
          <p:cNvGrpSpPr/>
          <p:nvPr/>
        </p:nvGrpSpPr>
        <p:grpSpPr>
          <a:xfrm>
            <a:off x="11631590" y="4684418"/>
            <a:ext cx="2114444" cy="2114444"/>
            <a:chOff x="0" y="2103120"/>
            <a:chExt cx="3474720" cy="34747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897AF1-23AB-AC48-9BA6-FD82E41E32A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D0D0946E-57E0-6142-86D9-A3E374D1FCB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816797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193F57-CBE8-6D43-86E2-A87275D611D2}"/>
              </a:ext>
            </a:extLst>
          </p:cNvPr>
          <p:cNvGrpSpPr/>
          <p:nvPr/>
        </p:nvGrpSpPr>
        <p:grpSpPr>
          <a:xfrm>
            <a:off x="15376374" y="4684418"/>
            <a:ext cx="2114444" cy="2114444"/>
            <a:chOff x="0" y="2103120"/>
            <a:chExt cx="3474720" cy="34747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0AF6D4-9B28-5341-8AE5-2AA1BB95423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ie 30">
              <a:extLst>
                <a:ext uri="{FF2B5EF4-FFF2-40B4-BE49-F238E27FC236}">
                  <a16:creationId xmlns:a16="http://schemas.microsoft.com/office/drawing/2014/main" id="{277D2549-EF70-3147-A8EE-D36E6C3550E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90392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B67155-F9D5-FE49-8F1F-C59E64466392}"/>
              </a:ext>
            </a:extLst>
          </p:cNvPr>
          <p:cNvGrpSpPr/>
          <p:nvPr/>
        </p:nvGrpSpPr>
        <p:grpSpPr>
          <a:xfrm>
            <a:off x="19121158" y="4684418"/>
            <a:ext cx="2114444" cy="2114444"/>
            <a:chOff x="0" y="2103120"/>
            <a:chExt cx="3474720" cy="34747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3669E9-A4E8-8247-86B5-AD277F0EC8D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254102BE-F671-9549-8293-E1A237CFAE9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3395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3B5EAF-9716-C24F-8CB7-3A085555E5DD}"/>
              </a:ext>
            </a:extLst>
          </p:cNvPr>
          <p:cNvGrpSpPr/>
          <p:nvPr/>
        </p:nvGrpSpPr>
        <p:grpSpPr>
          <a:xfrm>
            <a:off x="7886806" y="7276346"/>
            <a:ext cx="2114444" cy="2114444"/>
            <a:chOff x="0" y="2103120"/>
            <a:chExt cx="3474720" cy="34747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AE27F5-A462-A743-AA18-9DBCAC9D28A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DF25D588-AB31-814B-AFF7-B29531A57BD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86935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70196F-9C75-2B45-AFCA-9F65267DD6D9}"/>
              </a:ext>
            </a:extLst>
          </p:cNvPr>
          <p:cNvGrpSpPr/>
          <p:nvPr/>
        </p:nvGrpSpPr>
        <p:grpSpPr>
          <a:xfrm>
            <a:off x="11631590" y="7305698"/>
            <a:ext cx="2114444" cy="2114444"/>
            <a:chOff x="0" y="2103120"/>
            <a:chExt cx="3474720" cy="34747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156A1A-F55B-D446-9A93-F85B2A8919D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5ACE2DE5-9445-EE46-A0C1-83F00689C27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613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2539A4-FB68-F34A-96D4-8D5882074BE3}"/>
              </a:ext>
            </a:extLst>
          </p:cNvPr>
          <p:cNvGrpSpPr/>
          <p:nvPr/>
        </p:nvGrpSpPr>
        <p:grpSpPr>
          <a:xfrm>
            <a:off x="15376374" y="7305698"/>
            <a:ext cx="2114444" cy="2114444"/>
            <a:chOff x="0" y="2103120"/>
            <a:chExt cx="3474720" cy="347472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977BF24-C197-FC46-B7CF-C2679D60F1E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E457E266-ACAF-614E-B8B3-B13336EFC66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7345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17CB9A-4092-DC41-8552-4D106636162D}"/>
              </a:ext>
            </a:extLst>
          </p:cNvPr>
          <p:cNvGrpSpPr/>
          <p:nvPr/>
        </p:nvGrpSpPr>
        <p:grpSpPr>
          <a:xfrm>
            <a:off x="19121158" y="7305698"/>
            <a:ext cx="2114444" cy="2114444"/>
            <a:chOff x="0" y="2103120"/>
            <a:chExt cx="3474720" cy="347472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C8BBE9-B385-CF40-A34A-FFF1C5D2517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ie 48">
              <a:extLst>
                <a:ext uri="{FF2B5EF4-FFF2-40B4-BE49-F238E27FC236}">
                  <a16:creationId xmlns:a16="http://schemas.microsoft.com/office/drawing/2014/main" id="{959A4579-E050-6F4D-AE59-BE77CA6E661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75910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912EAD-9ABE-B842-971E-D765F876C20A}"/>
              </a:ext>
            </a:extLst>
          </p:cNvPr>
          <p:cNvGrpSpPr/>
          <p:nvPr/>
        </p:nvGrpSpPr>
        <p:grpSpPr>
          <a:xfrm>
            <a:off x="7886806" y="9897626"/>
            <a:ext cx="2114444" cy="2114444"/>
            <a:chOff x="0" y="2103120"/>
            <a:chExt cx="3474720" cy="347472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42FDE29-5D9F-5946-B063-49E626BF22D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EF295D0C-C973-764C-82A3-160DC962A43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86935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1F8EC2-4F7E-1A45-ADC1-EFF6F3478D2C}"/>
              </a:ext>
            </a:extLst>
          </p:cNvPr>
          <p:cNvGrpSpPr/>
          <p:nvPr/>
        </p:nvGrpSpPr>
        <p:grpSpPr>
          <a:xfrm>
            <a:off x="11631590" y="9926978"/>
            <a:ext cx="2114444" cy="2114444"/>
            <a:chOff x="0" y="2103120"/>
            <a:chExt cx="3474720" cy="347472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5D8BAA-B846-9649-98F8-03C45F69E26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6712C453-5A58-0242-9904-64A72300EA5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613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B865-9A94-A24B-9A51-9E428E648FB3}"/>
              </a:ext>
            </a:extLst>
          </p:cNvPr>
          <p:cNvGrpSpPr/>
          <p:nvPr/>
        </p:nvGrpSpPr>
        <p:grpSpPr>
          <a:xfrm>
            <a:off x="15376374" y="9926978"/>
            <a:ext cx="2114444" cy="2114444"/>
            <a:chOff x="0" y="2103120"/>
            <a:chExt cx="3474720" cy="347472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5841C5-7B79-9A40-B24D-09D88C69428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ie 57">
              <a:extLst>
                <a:ext uri="{FF2B5EF4-FFF2-40B4-BE49-F238E27FC236}">
                  <a16:creationId xmlns:a16="http://schemas.microsoft.com/office/drawing/2014/main" id="{71BA4F39-A052-2844-95B0-9A901237FDE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7345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2C9896-DDBD-7647-A4B7-26C21C779A03}"/>
              </a:ext>
            </a:extLst>
          </p:cNvPr>
          <p:cNvGrpSpPr/>
          <p:nvPr/>
        </p:nvGrpSpPr>
        <p:grpSpPr>
          <a:xfrm>
            <a:off x="19121158" y="9926978"/>
            <a:ext cx="2114444" cy="2114444"/>
            <a:chOff x="0" y="2103120"/>
            <a:chExt cx="3474720" cy="347472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88807E-BFC0-2148-9599-8D08CBEA664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1D6C22B7-F75F-6D40-BA37-8CF1B4EA760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75910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17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6B09453-FD14-DC4F-895C-5777C29BC31E}"/>
              </a:ext>
            </a:extLst>
          </p:cNvPr>
          <p:cNvSpPr/>
          <p:nvPr/>
        </p:nvSpPr>
        <p:spPr>
          <a:xfrm>
            <a:off x="8835994" y="5156630"/>
            <a:ext cx="6705662" cy="6705662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2BA55-7B58-6C4C-BAED-404DFB712532}"/>
              </a:ext>
            </a:extLst>
          </p:cNvPr>
          <p:cNvSpPr/>
          <p:nvPr/>
        </p:nvSpPr>
        <p:spPr>
          <a:xfrm>
            <a:off x="10718159" y="83148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49906-909B-A742-815F-7DCA55A880EC}"/>
              </a:ext>
            </a:extLst>
          </p:cNvPr>
          <p:cNvSpPr/>
          <p:nvPr/>
        </p:nvSpPr>
        <p:spPr>
          <a:xfrm>
            <a:off x="16359835" y="4624436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EEB3A4-3DEA-F544-B943-02ABE177C3BD}"/>
              </a:ext>
            </a:extLst>
          </p:cNvPr>
          <p:cNvGrpSpPr/>
          <p:nvPr/>
        </p:nvGrpSpPr>
        <p:grpSpPr>
          <a:xfrm>
            <a:off x="3775587" y="10088448"/>
            <a:ext cx="17196621" cy="2143605"/>
            <a:chOff x="3775587" y="5254912"/>
            <a:chExt cx="17196621" cy="21436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4C1078-35F9-194A-80AD-255DDA1E2536}"/>
                </a:ext>
              </a:extLst>
            </p:cNvPr>
            <p:cNvSpPr/>
            <p:nvPr/>
          </p:nvSpPr>
          <p:spPr>
            <a:xfrm>
              <a:off x="16237528" y="5254912"/>
              <a:ext cx="2981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32% </a:t>
              </a: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F9EF2A-F7B3-C24C-B06A-66C0B13BE3D6}"/>
                </a:ext>
              </a:extLst>
            </p:cNvPr>
            <p:cNvSpPr/>
            <p:nvPr/>
          </p:nvSpPr>
          <p:spPr>
            <a:xfrm>
              <a:off x="5248162" y="5254912"/>
              <a:ext cx="2981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32% </a:t>
              </a:r>
            </a:p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F92EB0-AF9D-844C-8EE9-9DD67E75FE0E}"/>
                </a:ext>
              </a:extLst>
            </p:cNvPr>
            <p:cNvSpPr txBox="1"/>
            <p:nvPr/>
          </p:nvSpPr>
          <p:spPr>
            <a:xfrm>
              <a:off x="3775587" y="6567520"/>
              <a:ext cx="44535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BC116E-97D1-754D-900C-440F70708CCE}"/>
                </a:ext>
              </a:extLst>
            </p:cNvPr>
            <p:cNvSpPr txBox="1"/>
            <p:nvPr/>
          </p:nvSpPr>
          <p:spPr>
            <a:xfrm>
              <a:off x="16359835" y="6567520"/>
              <a:ext cx="4612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D1A994-2A7B-5A47-A996-1DFBB361CCF5}"/>
              </a:ext>
            </a:extLst>
          </p:cNvPr>
          <p:cNvSpPr txBox="1"/>
          <p:nvPr/>
        </p:nvSpPr>
        <p:spPr>
          <a:xfrm>
            <a:off x="16359835" y="5740633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2304B-2022-EE4A-9ECE-A388E7829677}"/>
              </a:ext>
            </a:extLst>
          </p:cNvPr>
          <p:cNvGrpSpPr/>
          <p:nvPr/>
        </p:nvGrpSpPr>
        <p:grpSpPr>
          <a:xfrm>
            <a:off x="8960909" y="9982461"/>
            <a:ext cx="1491560" cy="1491558"/>
            <a:chOff x="0" y="2103120"/>
            <a:chExt cx="3474720" cy="34747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9588CA-0A54-6D49-8919-B145B74EB28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AA66E48-C86D-5649-B14F-9A1F50FA30D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DE7A98-2BB1-8049-8D60-78422CB63D0B}"/>
              </a:ext>
            </a:extLst>
          </p:cNvPr>
          <p:cNvGrpSpPr/>
          <p:nvPr/>
        </p:nvGrpSpPr>
        <p:grpSpPr>
          <a:xfrm>
            <a:off x="11426419" y="4533997"/>
            <a:ext cx="1491560" cy="1491558"/>
            <a:chOff x="0" y="2103120"/>
            <a:chExt cx="3474720" cy="347472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22A55-3926-784D-923D-94932423462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4FCE62B9-1AAE-EC49-A658-BD934FBEA46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D068F6-D26F-1046-B599-3EEC4EC01167}"/>
              </a:ext>
            </a:extLst>
          </p:cNvPr>
          <p:cNvGrpSpPr/>
          <p:nvPr/>
        </p:nvGrpSpPr>
        <p:grpSpPr>
          <a:xfrm>
            <a:off x="13925181" y="9983270"/>
            <a:ext cx="1491560" cy="1491558"/>
            <a:chOff x="0" y="2103120"/>
            <a:chExt cx="3474720" cy="34747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669F65-4D52-0D48-9135-81CE048C284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5801931D-EBD5-E64B-8069-03A2DD2F75F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0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0BE58-7F96-6A42-96E6-2CA63935EAB6}"/>
              </a:ext>
            </a:extLst>
          </p:cNvPr>
          <p:cNvGrpSpPr/>
          <p:nvPr/>
        </p:nvGrpSpPr>
        <p:grpSpPr>
          <a:xfrm>
            <a:off x="8768391" y="4413666"/>
            <a:ext cx="6781874" cy="6781868"/>
            <a:chOff x="0" y="2103120"/>
            <a:chExt cx="3474720" cy="347472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51B8AFB-9D08-EA4B-8263-D606F8AF2EB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>
              <a:extLst>
                <a:ext uri="{FF2B5EF4-FFF2-40B4-BE49-F238E27FC236}">
                  <a16:creationId xmlns:a16="http://schemas.microsoft.com/office/drawing/2014/main" id="{A5E2CA82-626A-5B4C-8F54-F6E84789A22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0343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66E41B-0851-6E47-8FCD-AA5D2F983695}"/>
              </a:ext>
            </a:extLst>
          </p:cNvPr>
          <p:cNvGrpSpPr/>
          <p:nvPr/>
        </p:nvGrpSpPr>
        <p:grpSpPr>
          <a:xfrm>
            <a:off x="15695973" y="7417382"/>
            <a:ext cx="3004294" cy="3004292"/>
            <a:chOff x="0" y="2103120"/>
            <a:chExt cx="3474720" cy="347472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C00F4F-3FA6-AC45-901D-48D3A38B6BB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05156F89-A37D-C94C-8588-D4EB18C1753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96016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CE89E3-2ED8-5949-BEA7-E45A12E7ED7B}"/>
              </a:ext>
            </a:extLst>
          </p:cNvPr>
          <p:cNvGrpSpPr/>
          <p:nvPr/>
        </p:nvGrpSpPr>
        <p:grpSpPr>
          <a:xfrm>
            <a:off x="16258302" y="10636862"/>
            <a:ext cx="2023957" cy="2023957"/>
            <a:chOff x="0" y="2103120"/>
            <a:chExt cx="3474720" cy="34747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EDADA5-D8C2-6843-AFE0-C29CC292B83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81741FB7-79EE-5048-BFAD-0172FB17080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173382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F2F0D5-45AD-8A48-935D-7CE9089FE6EB}"/>
              </a:ext>
            </a:extLst>
          </p:cNvPr>
          <p:cNvGrpSpPr/>
          <p:nvPr/>
        </p:nvGrpSpPr>
        <p:grpSpPr>
          <a:xfrm>
            <a:off x="6378806" y="7834027"/>
            <a:ext cx="2023957" cy="2023957"/>
            <a:chOff x="0" y="2103120"/>
            <a:chExt cx="3474720" cy="34747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C919D5-2695-B24F-9C30-322C0B51465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DC9ABDBF-E942-034C-95A0-25B54E331BA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135FC-862B-D74D-BFA7-381668D68824}"/>
              </a:ext>
            </a:extLst>
          </p:cNvPr>
          <p:cNvGrpSpPr/>
          <p:nvPr/>
        </p:nvGrpSpPr>
        <p:grpSpPr>
          <a:xfrm>
            <a:off x="5876112" y="4475400"/>
            <a:ext cx="3004294" cy="3004292"/>
            <a:chOff x="0" y="2103120"/>
            <a:chExt cx="3474720" cy="3474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FC3C12-4898-1B40-80AF-DA68BEEE93B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6D9F0261-E964-1941-94D2-BDBA604CAC1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11349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D597D5-AB71-6441-B4EE-BFF949F0A8BB}"/>
              </a:ext>
            </a:extLst>
          </p:cNvPr>
          <p:cNvSpPr txBox="1"/>
          <p:nvPr/>
        </p:nvSpPr>
        <p:spPr>
          <a:xfrm>
            <a:off x="2064776" y="5590567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1441F-CD3E-1643-B298-07648C8B921B}"/>
              </a:ext>
            </a:extLst>
          </p:cNvPr>
          <p:cNvSpPr/>
          <p:nvPr/>
        </p:nvSpPr>
        <p:spPr>
          <a:xfrm>
            <a:off x="2487195" y="495826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2017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10752-2B50-284A-B620-BF12BF1D7C7E}"/>
              </a:ext>
            </a:extLst>
          </p:cNvPr>
          <p:cNvSpPr txBox="1"/>
          <p:nvPr/>
        </p:nvSpPr>
        <p:spPr>
          <a:xfrm>
            <a:off x="2064776" y="8520422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11E8B-2EBE-6444-BF22-3486CB6600FC}"/>
              </a:ext>
            </a:extLst>
          </p:cNvPr>
          <p:cNvSpPr/>
          <p:nvPr/>
        </p:nvSpPr>
        <p:spPr>
          <a:xfrm>
            <a:off x="2487195" y="78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2018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69DEB-BFFA-CD4E-A7BD-E8D3D62DD031}"/>
              </a:ext>
            </a:extLst>
          </p:cNvPr>
          <p:cNvSpPr txBox="1"/>
          <p:nvPr/>
        </p:nvSpPr>
        <p:spPr>
          <a:xfrm>
            <a:off x="19013275" y="8482549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DD855-BA9F-354D-9FA8-1380E8A6499A}"/>
              </a:ext>
            </a:extLst>
          </p:cNvPr>
          <p:cNvSpPr/>
          <p:nvPr/>
        </p:nvSpPr>
        <p:spPr>
          <a:xfrm>
            <a:off x="18990297" y="785024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E1595-B386-564C-80B1-244DDFA5908C}"/>
              </a:ext>
            </a:extLst>
          </p:cNvPr>
          <p:cNvSpPr txBox="1"/>
          <p:nvPr/>
        </p:nvSpPr>
        <p:spPr>
          <a:xfrm>
            <a:off x="19013275" y="11200673"/>
            <a:ext cx="338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72DF3-9E1F-D147-B585-A3EA698E2F86}"/>
              </a:ext>
            </a:extLst>
          </p:cNvPr>
          <p:cNvSpPr/>
          <p:nvPr/>
        </p:nvSpPr>
        <p:spPr>
          <a:xfrm>
            <a:off x="18990297" y="105683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17993-BB1D-E446-9BA1-468965549137}"/>
              </a:ext>
            </a:extLst>
          </p:cNvPr>
          <p:cNvSpPr/>
          <p:nvPr/>
        </p:nvSpPr>
        <p:spPr>
          <a:xfrm>
            <a:off x="9725440" y="81593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3341F9-F06C-FC43-9BCB-B106225277F2}"/>
              </a:ext>
            </a:extLst>
          </p:cNvPr>
          <p:cNvSpPr/>
          <p:nvPr/>
        </p:nvSpPr>
        <p:spPr>
          <a:xfrm>
            <a:off x="11640382" y="65834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1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7083C-F318-AF49-AB47-B134801BBB11}"/>
              </a:ext>
            </a:extLst>
          </p:cNvPr>
          <p:cNvGrpSpPr/>
          <p:nvPr/>
        </p:nvGrpSpPr>
        <p:grpSpPr>
          <a:xfrm>
            <a:off x="13297084" y="4808225"/>
            <a:ext cx="2981025" cy="2981025"/>
            <a:chOff x="0" y="2103120"/>
            <a:chExt cx="3474720" cy="3474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0856D6-72E7-1A4A-8719-C0DB5A59B2E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68D1F8C9-945B-6549-BFA3-845726DF954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89178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33A9A8-323B-AD41-8A62-1B413C78BDAE}"/>
              </a:ext>
            </a:extLst>
          </p:cNvPr>
          <p:cNvGrpSpPr/>
          <p:nvPr/>
        </p:nvGrpSpPr>
        <p:grpSpPr>
          <a:xfrm>
            <a:off x="7889062" y="8204568"/>
            <a:ext cx="2981025" cy="2981025"/>
            <a:chOff x="0" y="2103120"/>
            <a:chExt cx="3474720" cy="3474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90D10E-8155-B648-9C44-9E045DF4E97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51616A56-018B-9A42-BC14-07ED686D7C9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126569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A72B1F-DB1B-2942-B8F8-ABA948E34681}"/>
              </a:ext>
            </a:extLst>
          </p:cNvPr>
          <p:cNvGrpSpPr/>
          <p:nvPr/>
        </p:nvGrpSpPr>
        <p:grpSpPr>
          <a:xfrm>
            <a:off x="18704265" y="8226100"/>
            <a:ext cx="2981025" cy="2981025"/>
            <a:chOff x="0" y="2103120"/>
            <a:chExt cx="3474720" cy="34747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1D5A0BC-75DD-9D46-B744-70C5F285D07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319C961F-720C-B642-9436-0E00A8A9287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4200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6772C-A989-2848-92E0-7DFD01A13DF8}"/>
              </a:ext>
            </a:extLst>
          </p:cNvPr>
          <p:cNvGrpSpPr/>
          <p:nvPr/>
        </p:nvGrpSpPr>
        <p:grpSpPr>
          <a:xfrm>
            <a:off x="2481038" y="4808225"/>
            <a:ext cx="2981025" cy="2981025"/>
            <a:chOff x="0" y="2103120"/>
            <a:chExt cx="3474720" cy="3474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094E42-E5A8-F244-B7BF-212F9F22B38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BDBB1030-E5C1-8E4B-8B82-2BFADCC8659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162F00-8931-9949-98C9-8AE298E3F9DE}"/>
              </a:ext>
            </a:extLst>
          </p:cNvPr>
          <p:cNvGrpSpPr/>
          <p:nvPr/>
        </p:nvGrpSpPr>
        <p:grpSpPr>
          <a:xfrm>
            <a:off x="2507165" y="9113961"/>
            <a:ext cx="2981025" cy="2218728"/>
            <a:chOff x="8171269" y="10491269"/>
            <a:chExt cx="4297676" cy="22187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EB6878-F041-4248-91CE-1B051518395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12B81-BE7D-7A41-99E2-CF12D71E1D2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E305E7-BB2A-5145-B849-4B4A0E7478E6}"/>
              </a:ext>
            </a:extLst>
          </p:cNvPr>
          <p:cNvGrpSpPr/>
          <p:nvPr/>
        </p:nvGrpSpPr>
        <p:grpSpPr>
          <a:xfrm>
            <a:off x="7905075" y="5233228"/>
            <a:ext cx="2981025" cy="2218728"/>
            <a:chOff x="8171269" y="10491269"/>
            <a:chExt cx="4297676" cy="221872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A7F2E3-DD0C-BD49-BD9F-2620EBF9722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A87A90-A601-6D4A-8436-4F2730A5EB9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1F1DA1-981B-D741-8B92-1DCF8A2D054E}"/>
              </a:ext>
            </a:extLst>
          </p:cNvPr>
          <p:cNvCxnSpPr>
            <a:cxnSpLocks/>
          </p:cNvCxnSpPr>
          <p:nvPr/>
        </p:nvCxnSpPr>
        <p:spPr>
          <a:xfrm>
            <a:off x="6670258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A1A012-1D44-1E49-A24E-3B55C2E2DBE5}"/>
              </a:ext>
            </a:extLst>
          </p:cNvPr>
          <p:cNvCxnSpPr>
            <a:cxnSpLocks/>
          </p:cNvCxnSpPr>
          <p:nvPr/>
        </p:nvCxnSpPr>
        <p:spPr>
          <a:xfrm>
            <a:off x="12097665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2AB1A9-B275-4645-9924-30A745052A6A}"/>
              </a:ext>
            </a:extLst>
          </p:cNvPr>
          <p:cNvCxnSpPr>
            <a:cxnSpLocks/>
          </p:cNvCxnSpPr>
          <p:nvPr/>
        </p:nvCxnSpPr>
        <p:spPr>
          <a:xfrm>
            <a:off x="17495574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616EEE-6870-4F48-8D10-D10F72923702}"/>
              </a:ext>
            </a:extLst>
          </p:cNvPr>
          <p:cNvGrpSpPr/>
          <p:nvPr/>
        </p:nvGrpSpPr>
        <p:grpSpPr>
          <a:xfrm>
            <a:off x="13332481" y="9113961"/>
            <a:ext cx="2981025" cy="2218728"/>
            <a:chOff x="8171269" y="10491269"/>
            <a:chExt cx="4297676" cy="221872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53864-F101-B941-A5E0-FCC41251BCD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CE418E-7D1E-5B47-AFE8-FEBCED0E162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437469-90D3-2E47-B086-E8F2E962FD9F}"/>
              </a:ext>
            </a:extLst>
          </p:cNvPr>
          <p:cNvGrpSpPr/>
          <p:nvPr/>
        </p:nvGrpSpPr>
        <p:grpSpPr>
          <a:xfrm>
            <a:off x="18730391" y="5233228"/>
            <a:ext cx="2981025" cy="2218728"/>
            <a:chOff x="8171269" y="10491269"/>
            <a:chExt cx="4297676" cy="221872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0A2E8B-E834-5547-9B97-74E1578BCBA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57293A-30EC-4143-A705-4DB9986DD87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9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A80C08-C42C-FF44-B6CD-A1C495DBDF53}"/>
              </a:ext>
            </a:extLst>
          </p:cNvPr>
          <p:cNvGrpSpPr/>
          <p:nvPr/>
        </p:nvGrpSpPr>
        <p:grpSpPr>
          <a:xfrm>
            <a:off x="4042830" y="4225830"/>
            <a:ext cx="2503689" cy="2503689"/>
            <a:chOff x="0" y="2103120"/>
            <a:chExt cx="3474720" cy="347472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C85081-1629-B346-8DD8-F8546026FEB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ie 19">
              <a:extLst>
                <a:ext uri="{FF2B5EF4-FFF2-40B4-BE49-F238E27FC236}">
                  <a16:creationId xmlns:a16="http://schemas.microsoft.com/office/drawing/2014/main" id="{1F648960-B21E-2249-96A0-D01A580CDB1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631348-61C2-AD47-87FC-E23E4C389246}"/>
              </a:ext>
            </a:extLst>
          </p:cNvPr>
          <p:cNvGrpSpPr/>
          <p:nvPr/>
        </p:nvGrpSpPr>
        <p:grpSpPr>
          <a:xfrm>
            <a:off x="4042830" y="6962617"/>
            <a:ext cx="2503689" cy="2503689"/>
            <a:chOff x="0" y="2103120"/>
            <a:chExt cx="3474720" cy="34747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8FB6BF-3958-3341-B59B-E82FCBF93D4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E5E1E7F8-14F1-D54C-A039-E6D723266B5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16B065-7878-EE4E-BA49-075D42E8BFC8}"/>
              </a:ext>
            </a:extLst>
          </p:cNvPr>
          <p:cNvGrpSpPr/>
          <p:nvPr/>
        </p:nvGrpSpPr>
        <p:grpSpPr>
          <a:xfrm>
            <a:off x="4011374" y="9752332"/>
            <a:ext cx="2503689" cy="2503689"/>
            <a:chOff x="0" y="2103120"/>
            <a:chExt cx="3474720" cy="3474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6EB4E2-17C5-6B4A-9D21-4B88A0B490E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E411ADD3-20B6-C844-B6DF-18F65E0BE6D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3E90538-0E32-2F47-A8D8-4E6F6F195958}"/>
              </a:ext>
            </a:extLst>
          </p:cNvPr>
          <p:cNvSpPr/>
          <p:nvPr/>
        </p:nvSpPr>
        <p:spPr>
          <a:xfrm>
            <a:off x="7315810" y="513534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C7E4-AFD5-F543-8E88-2471BA25BCC2}"/>
              </a:ext>
            </a:extLst>
          </p:cNvPr>
          <p:cNvSpPr/>
          <p:nvPr/>
        </p:nvSpPr>
        <p:spPr>
          <a:xfrm>
            <a:off x="7315810" y="79296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EA42C-D340-5342-8D0D-D6E517C8A6DE}"/>
              </a:ext>
            </a:extLst>
          </p:cNvPr>
          <p:cNvSpPr/>
          <p:nvPr/>
        </p:nvSpPr>
        <p:spPr>
          <a:xfrm>
            <a:off x="7315810" y="107194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84B5FC89-E92E-4D4C-BE77-234A3C998989}"/>
              </a:ext>
            </a:extLst>
          </p:cNvPr>
          <p:cNvSpPr/>
          <p:nvPr/>
        </p:nvSpPr>
        <p:spPr>
          <a:xfrm>
            <a:off x="9822427" y="4566287"/>
            <a:ext cx="11532956" cy="185829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DD3774AD-15AE-414A-B52B-8287520B1D65}"/>
              </a:ext>
            </a:extLst>
          </p:cNvPr>
          <p:cNvSpPr/>
          <p:nvPr/>
        </p:nvSpPr>
        <p:spPr>
          <a:xfrm>
            <a:off x="9822427" y="10141181"/>
            <a:ext cx="11532956" cy="185829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5A7418-49AD-E145-AA88-C0E9947E7BCF}"/>
              </a:ext>
            </a:extLst>
          </p:cNvPr>
          <p:cNvSpPr txBox="1"/>
          <p:nvPr/>
        </p:nvSpPr>
        <p:spPr>
          <a:xfrm>
            <a:off x="10416827" y="5046853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99E43-61D7-B44B-BA3E-4C8DB4B814FF}"/>
              </a:ext>
            </a:extLst>
          </p:cNvPr>
          <p:cNvSpPr txBox="1"/>
          <p:nvPr/>
        </p:nvSpPr>
        <p:spPr>
          <a:xfrm>
            <a:off x="10416827" y="7908040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9CA9-1045-1349-B4BC-E12065AAF37D}"/>
              </a:ext>
            </a:extLst>
          </p:cNvPr>
          <p:cNvSpPr txBox="1"/>
          <p:nvPr/>
        </p:nvSpPr>
        <p:spPr>
          <a:xfrm>
            <a:off x="10416827" y="10651240"/>
            <a:ext cx="987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3676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27164F-7B93-3645-BAD6-FF50891F8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503418"/>
              </p:ext>
            </p:extLst>
          </p:nvPr>
        </p:nvGraphicFramePr>
        <p:xfrm>
          <a:off x="1531578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981289-7520-7D42-9385-37B287C68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426784"/>
              </p:ext>
            </p:extLst>
          </p:nvPr>
        </p:nvGraphicFramePr>
        <p:xfrm>
          <a:off x="6923492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F97413-61C3-9046-8F78-3EFC99C1D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34992"/>
              </p:ext>
            </p:extLst>
          </p:nvPr>
        </p:nvGraphicFramePr>
        <p:xfrm>
          <a:off x="12295024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4E510C-806F-4944-A285-F990F49C3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23779"/>
              </p:ext>
            </p:extLst>
          </p:nvPr>
        </p:nvGraphicFramePr>
        <p:xfrm>
          <a:off x="17666556" y="5007455"/>
          <a:ext cx="4932201" cy="3288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C2C5E2D-77C1-3248-B97A-30DA53ABD31E}"/>
              </a:ext>
            </a:extLst>
          </p:cNvPr>
          <p:cNvGrpSpPr/>
          <p:nvPr/>
        </p:nvGrpSpPr>
        <p:grpSpPr>
          <a:xfrm>
            <a:off x="2507165" y="8816518"/>
            <a:ext cx="2981025" cy="2218728"/>
            <a:chOff x="8171269" y="10491269"/>
            <a:chExt cx="4297676" cy="22187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EF723A-23EB-294A-BF04-9968D8931FE5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C25CA-CC7A-8B43-BB38-130C3C6C635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BC284-FF5D-1844-B238-83F308CB25B1}"/>
              </a:ext>
            </a:extLst>
          </p:cNvPr>
          <p:cNvCxnSpPr>
            <a:cxnSpLocks/>
          </p:cNvCxnSpPr>
          <p:nvPr/>
        </p:nvCxnSpPr>
        <p:spPr>
          <a:xfrm>
            <a:off x="3598607" y="11300716"/>
            <a:ext cx="70792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C3DE2A-153F-D848-BAF8-39E440E05FC8}"/>
              </a:ext>
            </a:extLst>
          </p:cNvPr>
          <p:cNvGrpSpPr/>
          <p:nvPr/>
        </p:nvGrpSpPr>
        <p:grpSpPr>
          <a:xfrm>
            <a:off x="7875577" y="8816518"/>
            <a:ext cx="2981025" cy="2218728"/>
            <a:chOff x="8171269" y="10491269"/>
            <a:chExt cx="4297676" cy="2218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B159D-F1A3-BE4E-B310-EAD31EBEFEF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A592A9-11B0-3B4B-AD55-40531B63C58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3F9FE-DC58-DF43-A1AC-ABC3FF62B870}"/>
              </a:ext>
            </a:extLst>
          </p:cNvPr>
          <p:cNvCxnSpPr>
            <a:cxnSpLocks/>
          </p:cNvCxnSpPr>
          <p:nvPr/>
        </p:nvCxnSpPr>
        <p:spPr>
          <a:xfrm>
            <a:off x="8967019" y="11300716"/>
            <a:ext cx="70792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F76C34-0909-A648-B331-E6BA1426FE50}"/>
              </a:ext>
            </a:extLst>
          </p:cNvPr>
          <p:cNvGrpSpPr/>
          <p:nvPr/>
        </p:nvGrpSpPr>
        <p:grpSpPr>
          <a:xfrm>
            <a:off x="13245097" y="8816518"/>
            <a:ext cx="2981025" cy="2218728"/>
            <a:chOff x="8171269" y="10491269"/>
            <a:chExt cx="4297676" cy="22187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68907D-A308-4B48-A3C1-6A745BE1300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3E751E-D672-B741-B955-72C4690822F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B24EB-2478-0742-A0D7-A1F746D3020F}"/>
              </a:ext>
            </a:extLst>
          </p:cNvPr>
          <p:cNvCxnSpPr>
            <a:cxnSpLocks/>
          </p:cNvCxnSpPr>
          <p:nvPr/>
        </p:nvCxnSpPr>
        <p:spPr>
          <a:xfrm>
            <a:off x="14336539" y="11300716"/>
            <a:ext cx="70792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8D4623-4C34-D24B-88CA-D724F47E8B17}"/>
              </a:ext>
            </a:extLst>
          </p:cNvPr>
          <p:cNvGrpSpPr/>
          <p:nvPr/>
        </p:nvGrpSpPr>
        <p:grpSpPr>
          <a:xfrm>
            <a:off x="18702002" y="8816518"/>
            <a:ext cx="2981025" cy="2218728"/>
            <a:chOff x="8171269" y="10491269"/>
            <a:chExt cx="4297676" cy="22187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A3FBE-23F3-AD4B-8C82-E404B58AA213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71AD7C-C76D-CD44-B22A-0E0CE3AC1BC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8E89CA-3DBA-A140-AF48-1607A8F8FDBD}"/>
              </a:ext>
            </a:extLst>
          </p:cNvPr>
          <p:cNvCxnSpPr>
            <a:cxnSpLocks/>
          </p:cNvCxnSpPr>
          <p:nvPr/>
        </p:nvCxnSpPr>
        <p:spPr>
          <a:xfrm>
            <a:off x="19793444" y="11300716"/>
            <a:ext cx="70792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C711A9E-416E-5A4F-92C8-5B25DAD72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28602"/>
              </p:ext>
            </p:extLst>
          </p:nvPr>
        </p:nvGraphicFramePr>
        <p:xfrm>
          <a:off x="2668308" y="3826236"/>
          <a:ext cx="19041036" cy="854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26">
                  <a:extLst>
                    <a:ext uri="{9D8B030D-6E8A-4147-A177-3AD203B41FA5}">
                      <a16:colId xmlns:a16="http://schemas.microsoft.com/office/drawing/2014/main" val="2441693533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3030628068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609744128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816299771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62405729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1779407432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3676236016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2835242327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76406991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539210113"/>
                    </a:ext>
                  </a:extLst>
                </a:gridCol>
                <a:gridCol w="1607921">
                  <a:extLst>
                    <a:ext uri="{9D8B030D-6E8A-4147-A177-3AD203B41FA5}">
                      <a16:colId xmlns:a16="http://schemas.microsoft.com/office/drawing/2014/main" val="410060663"/>
                    </a:ext>
                  </a:extLst>
                </a:gridCol>
              </a:tblGrid>
              <a:tr h="2135777"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Accounting Tasks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HR Tasks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Poppins" pitchFamily="2" charset="77"/>
                        </a:rPr>
                        <a:t>Safety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Poppins" pitchFamily="2" charset="7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342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 algn="ctr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1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2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3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4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5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6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7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8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 pitchFamily="34" charset="77"/>
                        </a:rPr>
                        <a:t>Task 9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Lato" panose="020F0502020204030203" pitchFamily="34" charset="77"/>
                        </a:rPr>
                        <a:t>Task 10</a:t>
                      </a:r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49536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545396"/>
                  </a:ext>
                </a:extLst>
              </a:tr>
              <a:tr h="2135777">
                <a:tc>
                  <a:txBody>
                    <a:bodyPr/>
                    <a:lstStyle/>
                    <a:p>
                      <a:pPr lvl="1"/>
                      <a:endParaRPr lang="en-SV" sz="24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V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68405"/>
                  </a:ext>
                </a:extLst>
              </a:tr>
            </a:tbl>
          </a:graphicData>
        </a:graphic>
      </p:graphicFrame>
      <p:grpSp>
        <p:nvGrpSpPr>
          <p:cNvPr id="33" name="Gráfico 68">
            <a:extLst>
              <a:ext uri="{FF2B5EF4-FFF2-40B4-BE49-F238E27FC236}">
                <a16:creationId xmlns:a16="http://schemas.microsoft.com/office/drawing/2014/main" id="{D3C8C785-C593-054B-B57A-F43EE1C41366}"/>
              </a:ext>
            </a:extLst>
          </p:cNvPr>
          <p:cNvGrpSpPr/>
          <p:nvPr/>
        </p:nvGrpSpPr>
        <p:grpSpPr>
          <a:xfrm>
            <a:off x="3579633" y="8459594"/>
            <a:ext cx="1439043" cy="1439043"/>
            <a:chOff x="8599238" y="1565328"/>
            <a:chExt cx="570831" cy="570831"/>
          </a:xfrm>
          <a:solidFill>
            <a:schemeClr val="tx2"/>
          </a:solidFill>
        </p:grpSpPr>
        <p:sp>
          <p:nvSpPr>
            <p:cNvPr id="34" name="Forma libre 128">
              <a:extLst>
                <a:ext uri="{FF2B5EF4-FFF2-40B4-BE49-F238E27FC236}">
                  <a16:creationId xmlns:a16="http://schemas.microsoft.com/office/drawing/2014/main" id="{A58F3528-F055-1846-A157-DABB3F4273F7}"/>
                </a:ext>
              </a:extLst>
            </p:cNvPr>
            <p:cNvSpPr/>
            <p:nvPr/>
          </p:nvSpPr>
          <p:spPr>
            <a:xfrm>
              <a:off x="8830938" y="1565328"/>
              <a:ext cx="106937" cy="106938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29">
              <a:extLst>
                <a:ext uri="{FF2B5EF4-FFF2-40B4-BE49-F238E27FC236}">
                  <a16:creationId xmlns:a16="http://schemas.microsoft.com/office/drawing/2014/main" id="{58C94E29-B47C-1042-B1D6-606DF3B81BAB}"/>
                </a:ext>
              </a:extLst>
            </p:cNvPr>
            <p:cNvSpPr/>
            <p:nvPr/>
          </p:nvSpPr>
          <p:spPr>
            <a:xfrm>
              <a:off x="8777470" y="1707992"/>
              <a:ext cx="213876" cy="427674"/>
            </a:xfrm>
            <a:custGeom>
              <a:avLst/>
              <a:gdLst>
                <a:gd name="connsiteX0" fmla="*/ 213877 w 213876"/>
                <a:gd name="connsiteY0" fmla="*/ 178152 h 427674"/>
                <a:gd name="connsiteX1" fmla="*/ 213877 w 213876"/>
                <a:gd name="connsiteY1" fmla="*/ 47995 h 427674"/>
                <a:gd name="connsiteX2" fmla="*/ 190119 w 213876"/>
                <a:gd name="connsiteY2" fmla="*/ 14385 h 427674"/>
                <a:gd name="connsiteX3" fmla="*/ 23758 w 213876"/>
                <a:gd name="connsiteY3" fmla="*/ 14385 h 427674"/>
                <a:gd name="connsiteX4" fmla="*/ 0 w 213876"/>
                <a:gd name="connsiteY4" fmla="*/ 47995 h 427674"/>
                <a:gd name="connsiteX5" fmla="*/ 0 w 213876"/>
                <a:gd name="connsiteY5" fmla="*/ 178152 h 427674"/>
                <a:gd name="connsiteX6" fmla="*/ 30499 w 213876"/>
                <a:gd name="connsiteY6" fmla="*/ 212758 h 427674"/>
                <a:gd name="connsiteX7" fmla="*/ 0 w 213876"/>
                <a:gd name="connsiteY7" fmla="*/ 296630 h 427674"/>
                <a:gd name="connsiteX8" fmla="*/ 0 w 213876"/>
                <a:gd name="connsiteY8" fmla="*/ 356383 h 427674"/>
                <a:gd name="connsiteX9" fmla="*/ 53469 w 213876"/>
                <a:gd name="connsiteY9" fmla="*/ 356383 h 427674"/>
                <a:gd name="connsiteX10" fmla="*/ 53469 w 213876"/>
                <a:gd name="connsiteY10" fmla="*/ 427675 h 427674"/>
                <a:gd name="connsiteX11" fmla="*/ 160408 w 213876"/>
                <a:gd name="connsiteY11" fmla="*/ 427675 h 427674"/>
                <a:gd name="connsiteX12" fmla="*/ 160408 w 213876"/>
                <a:gd name="connsiteY12" fmla="*/ 356383 h 427674"/>
                <a:gd name="connsiteX13" fmla="*/ 213877 w 213876"/>
                <a:gd name="connsiteY13" fmla="*/ 356383 h 427674"/>
                <a:gd name="connsiteX14" fmla="*/ 213877 w 213876"/>
                <a:gd name="connsiteY14" fmla="*/ 296630 h 427674"/>
                <a:gd name="connsiteX15" fmla="*/ 183378 w 213876"/>
                <a:gd name="connsiteY15" fmla="*/ 212758 h 427674"/>
                <a:gd name="connsiteX16" fmla="*/ 213877 w 213876"/>
                <a:gd name="connsiteY16" fmla="*/ 178152 h 4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876" h="427674">
                  <a:moveTo>
                    <a:pt x="213877" y="178152"/>
                  </a:moveTo>
                  <a:lnTo>
                    <a:pt x="213877" y="47995"/>
                  </a:lnTo>
                  <a:cubicBezTo>
                    <a:pt x="213877" y="32886"/>
                    <a:pt x="204356" y="19432"/>
                    <a:pt x="190119" y="14385"/>
                  </a:cubicBez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178152"/>
                  </a:lnTo>
                  <a:cubicBezTo>
                    <a:pt x="0" y="196012"/>
                    <a:pt x="13360" y="210169"/>
                    <a:pt x="30499" y="212758"/>
                  </a:cubicBezTo>
                  <a:lnTo>
                    <a:pt x="0" y="296630"/>
                  </a:lnTo>
                  <a:lnTo>
                    <a:pt x="0" y="356383"/>
                  </a:lnTo>
                  <a:lnTo>
                    <a:pt x="53469" y="356383"/>
                  </a:lnTo>
                  <a:lnTo>
                    <a:pt x="53469" y="427675"/>
                  </a:lnTo>
                  <a:lnTo>
                    <a:pt x="160408" y="427675"/>
                  </a:lnTo>
                  <a:lnTo>
                    <a:pt x="160408" y="356383"/>
                  </a:lnTo>
                  <a:lnTo>
                    <a:pt x="213877" y="356383"/>
                  </a:lnTo>
                  <a:lnTo>
                    <a:pt x="213877" y="296630"/>
                  </a:lnTo>
                  <a:lnTo>
                    <a:pt x="183378" y="212758"/>
                  </a:lnTo>
                  <a:cubicBezTo>
                    <a:pt x="200515" y="210169"/>
                    <a:pt x="213877" y="196012"/>
                    <a:pt x="213877" y="178152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6" name="Gráfico 69">
            <a:extLst>
              <a:ext uri="{FF2B5EF4-FFF2-40B4-BE49-F238E27FC236}">
                <a16:creationId xmlns:a16="http://schemas.microsoft.com/office/drawing/2014/main" id="{79484D92-7765-7A45-9388-FB47FD731913}"/>
              </a:ext>
            </a:extLst>
          </p:cNvPr>
          <p:cNvGrpSpPr/>
          <p:nvPr/>
        </p:nvGrpSpPr>
        <p:grpSpPr>
          <a:xfrm>
            <a:off x="3580258" y="10613167"/>
            <a:ext cx="1439043" cy="1439043"/>
            <a:chOff x="9828725" y="1565328"/>
            <a:chExt cx="570831" cy="570831"/>
          </a:xfrm>
          <a:solidFill>
            <a:schemeClr val="tx2"/>
          </a:solidFill>
        </p:grpSpPr>
        <p:sp>
          <p:nvSpPr>
            <p:cNvPr id="37" name="Forma libre 131">
              <a:extLst>
                <a:ext uri="{FF2B5EF4-FFF2-40B4-BE49-F238E27FC236}">
                  <a16:creationId xmlns:a16="http://schemas.microsoft.com/office/drawing/2014/main" id="{CFE6357E-1165-5B48-AD3B-F524B2D489F5}"/>
                </a:ext>
              </a:extLst>
            </p:cNvPr>
            <p:cNvSpPr/>
            <p:nvPr/>
          </p:nvSpPr>
          <p:spPr>
            <a:xfrm>
              <a:off x="10060425" y="1565327"/>
              <a:ext cx="106938" cy="106938"/>
            </a:xfrm>
            <a:custGeom>
              <a:avLst/>
              <a:gdLst>
                <a:gd name="connsiteX0" fmla="*/ 91278 w 106938"/>
                <a:gd name="connsiteY0" fmla="*/ 15661 h 106938"/>
                <a:gd name="connsiteX1" fmla="*/ 91278 w 106938"/>
                <a:gd name="connsiteY1" fmla="*/ 91278 h 106938"/>
                <a:gd name="connsiteX2" fmla="*/ 15661 w 106938"/>
                <a:gd name="connsiteY2" fmla="*/ 91278 h 106938"/>
                <a:gd name="connsiteX3" fmla="*/ 15661 w 106938"/>
                <a:gd name="connsiteY3" fmla="*/ 15661 h 106938"/>
                <a:gd name="connsiteX4" fmla="*/ 91278 w 106938"/>
                <a:gd name="connsiteY4" fmla="*/ 15661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8" h="106938">
                  <a:moveTo>
                    <a:pt x="91278" y="15661"/>
                  </a:moveTo>
                  <a:cubicBezTo>
                    <a:pt x="112159" y="36541"/>
                    <a:pt x="112159" y="70396"/>
                    <a:pt x="91278" y="91278"/>
                  </a:cubicBezTo>
                  <a:cubicBezTo>
                    <a:pt x="70397" y="112159"/>
                    <a:pt x="36542" y="112159"/>
                    <a:pt x="15661" y="91278"/>
                  </a:cubicBezTo>
                  <a:cubicBezTo>
                    <a:pt x="-5220" y="70397"/>
                    <a:pt x="-5220" y="36542"/>
                    <a:pt x="15661" y="15661"/>
                  </a:cubicBezTo>
                  <a:cubicBezTo>
                    <a:pt x="36541" y="-5220"/>
                    <a:pt x="70396" y="-5220"/>
                    <a:pt x="91278" y="15661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32">
              <a:extLst>
                <a:ext uri="{FF2B5EF4-FFF2-40B4-BE49-F238E27FC236}">
                  <a16:creationId xmlns:a16="http://schemas.microsoft.com/office/drawing/2014/main" id="{0B4282F7-62B2-8744-9981-D90B160B5D1C}"/>
                </a:ext>
              </a:extLst>
            </p:cNvPr>
            <p:cNvSpPr/>
            <p:nvPr/>
          </p:nvSpPr>
          <p:spPr>
            <a:xfrm>
              <a:off x="10006955" y="1707992"/>
              <a:ext cx="213876" cy="427675"/>
            </a:xfrm>
            <a:custGeom>
              <a:avLst/>
              <a:gdLst>
                <a:gd name="connsiteX0" fmla="*/ 190119 w 213876"/>
                <a:gd name="connsiteY0" fmla="*/ 14385 h 427675"/>
                <a:gd name="connsiteX1" fmla="*/ 23758 w 213876"/>
                <a:gd name="connsiteY1" fmla="*/ 14385 h 427675"/>
                <a:gd name="connsiteX2" fmla="*/ 0 w 213876"/>
                <a:gd name="connsiteY2" fmla="*/ 47995 h 427675"/>
                <a:gd name="connsiteX3" fmla="*/ 0 w 213876"/>
                <a:gd name="connsiteY3" fmla="*/ 213799 h 427675"/>
                <a:gd name="connsiteX4" fmla="*/ 35646 w 213876"/>
                <a:gd name="connsiteY4" fmla="*/ 249445 h 427675"/>
                <a:gd name="connsiteX5" fmla="*/ 35646 w 213876"/>
                <a:gd name="connsiteY5" fmla="*/ 427676 h 427675"/>
                <a:gd name="connsiteX6" fmla="*/ 178231 w 213876"/>
                <a:gd name="connsiteY6" fmla="*/ 427676 h 427675"/>
                <a:gd name="connsiteX7" fmla="*/ 178231 w 213876"/>
                <a:gd name="connsiteY7" fmla="*/ 249445 h 427675"/>
                <a:gd name="connsiteX8" fmla="*/ 213877 w 213876"/>
                <a:gd name="connsiteY8" fmla="*/ 213799 h 427675"/>
                <a:gd name="connsiteX9" fmla="*/ 213877 w 213876"/>
                <a:gd name="connsiteY9" fmla="*/ 47995 h 427675"/>
                <a:gd name="connsiteX10" fmla="*/ 190119 w 213876"/>
                <a:gd name="connsiteY10" fmla="*/ 14385 h 42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76" h="427675">
                  <a:moveTo>
                    <a:pt x="190119" y="14385"/>
                  </a:move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213799"/>
                  </a:lnTo>
                  <a:cubicBezTo>
                    <a:pt x="0" y="233485"/>
                    <a:pt x="15961" y="249445"/>
                    <a:pt x="35646" y="249445"/>
                  </a:cubicBezTo>
                  <a:lnTo>
                    <a:pt x="35646" y="427676"/>
                  </a:lnTo>
                  <a:lnTo>
                    <a:pt x="178231" y="427676"/>
                  </a:lnTo>
                  <a:lnTo>
                    <a:pt x="178231" y="249445"/>
                  </a:lnTo>
                  <a:cubicBezTo>
                    <a:pt x="197917" y="249445"/>
                    <a:pt x="213877" y="233484"/>
                    <a:pt x="213877" y="213799"/>
                  </a:cubicBezTo>
                  <a:lnTo>
                    <a:pt x="213877" y="47995"/>
                  </a:lnTo>
                  <a:cubicBezTo>
                    <a:pt x="213878" y="32886"/>
                    <a:pt x="204358" y="19432"/>
                    <a:pt x="190119" y="14385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AEA30-B194-1647-89A5-8C0036515B58}"/>
              </a:ext>
            </a:extLst>
          </p:cNvPr>
          <p:cNvGrpSpPr/>
          <p:nvPr/>
        </p:nvGrpSpPr>
        <p:grpSpPr>
          <a:xfrm>
            <a:off x="5928756" y="8676929"/>
            <a:ext cx="1042637" cy="1042637"/>
            <a:chOff x="0" y="2103120"/>
            <a:chExt cx="3474720" cy="34747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D6165A-A738-AB4F-BF61-40D1924EA22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ie 46">
              <a:extLst>
                <a:ext uri="{FF2B5EF4-FFF2-40B4-BE49-F238E27FC236}">
                  <a16:creationId xmlns:a16="http://schemas.microsoft.com/office/drawing/2014/main" id="{A8937060-8E88-2443-8097-0C26604AF4B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040261-EEB8-6A41-A0D2-4717F96269D7}"/>
              </a:ext>
            </a:extLst>
          </p:cNvPr>
          <p:cNvGrpSpPr/>
          <p:nvPr/>
        </p:nvGrpSpPr>
        <p:grpSpPr>
          <a:xfrm>
            <a:off x="12364018" y="8676929"/>
            <a:ext cx="1042637" cy="1042637"/>
            <a:chOff x="0" y="2103120"/>
            <a:chExt cx="3474720" cy="34747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E60A7-C82F-4346-B6AB-CE8552F6A77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8D60D208-A033-FA4C-A3B3-A6E8E2B9334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77179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09EC8F-7C65-F74F-A443-68D3E5E91F1B}"/>
              </a:ext>
            </a:extLst>
          </p:cNvPr>
          <p:cNvGrpSpPr/>
          <p:nvPr/>
        </p:nvGrpSpPr>
        <p:grpSpPr>
          <a:xfrm>
            <a:off x="18773154" y="8676929"/>
            <a:ext cx="1042637" cy="1042637"/>
            <a:chOff x="0" y="2103120"/>
            <a:chExt cx="3474720" cy="347472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0B3A8D-9E7A-034E-AF6C-8BBCDD04B22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CC16D6D4-74BA-0D40-9D28-052A34E5FA0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0765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9AC90A-611C-254F-888B-A50DE60CAABD}"/>
              </a:ext>
            </a:extLst>
          </p:cNvPr>
          <p:cNvGrpSpPr/>
          <p:nvPr/>
        </p:nvGrpSpPr>
        <p:grpSpPr>
          <a:xfrm>
            <a:off x="7522425" y="8676929"/>
            <a:ext cx="1042637" cy="1042637"/>
            <a:chOff x="0" y="2103120"/>
            <a:chExt cx="3474720" cy="34747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50EDE6-BCEE-9C4D-BDAE-A571F1412EC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82020148-2F26-FE4F-A56C-5AEE66F5BFA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859843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F26DBD-8FAC-FD47-B66F-57B797F34C0E}"/>
              </a:ext>
            </a:extLst>
          </p:cNvPr>
          <p:cNvGrpSpPr/>
          <p:nvPr/>
        </p:nvGrpSpPr>
        <p:grpSpPr>
          <a:xfrm>
            <a:off x="9116093" y="8676929"/>
            <a:ext cx="1042637" cy="1042637"/>
            <a:chOff x="0" y="2103120"/>
            <a:chExt cx="3474720" cy="34747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11ABADF-2B1E-684E-9BC8-581350EC344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ie 58">
              <a:extLst>
                <a:ext uri="{FF2B5EF4-FFF2-40B4-BE49-F238E27FC236}">
                  <a16:creationId xmlns:a16="http://schemas.microsoft.com/office/drawing/2014/main" id="{92102BA2-9D65-6448-BD4B-5EBE157909D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10382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045678-0030-A84B-A0A4-FE3CF4613D7D}"/>
              </a:ext>
            </a:extLst>
          </p:cNvPr>
          <p:cNvGrpSpPr/>
          <p:nvPr/>
        </p:nvGrpSpPr>
        <p:grpSpPr>
          <a:xfrm>
            <a:off x="10709762" y="8676929"/>
            <a:ext cx="1042637" cy="1042637"/>
            <a:chOff x="0" y="2103120"/>
            <a:chExt cx="3474720" cy="3474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B97E2C-2FF2-124F-BD60-891DF96FF3A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84E2F2D-1EA0-134A-B04A-34F39DFB05C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013325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257F31-896F-7F41-8EF2-A54B606B866B}"/>
              </a:ext>
            </a:extLst>
          </p:cNvPr>
          <p:cNvGrpSpPr/>
          <p:nvPr/>
        </p:nvGrpSpPr>
        <p:grpSpPr>
          <a:xfrm>
            <a:off x="5928756" y="10760911"/>
            <a:ext cx="1042637" cy="1042637"/>
            <a:chOff x="0" y="2103120"/>
            <a:chExt cx="3474720" cy="347472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F88C66-D331-7548-BAAD-DFE92C8332A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8C0AA2CA-E29D-FB4E-8B98-7299BDE88C6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420936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62D627E-C528-1248-98EA-5888AA1F2886}"/>
              </a:ext>
            </a:extLst>
          </p:cNvPr>
          <p:cNvGrpSpPr/>
          <p:nvPr/>
        </p:nvGrpSpPr>
        <p:grpSpPr>
          <a:xfrm>
            <a:off x="7522425" y="10760911"/>
            <a:ext cx="1042637" cy="1042637"/>
            <a:chOff x="0" y="2103120"/>
            <a:chExt cx="3474720" cy="34747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D18BB3-4278-8D4C-BE3E-9E6E6BD17F0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ie 67">
              <a:extLst>
                <a:ext uri="{FF2B5EF4-FFF2-40B4-BE49-F238E27FC236}">
                  <a16:creationId xmlns:a16="http://schemas.microsoft.com/office/drawing/2014/main" id="{4B6C1C9A-CF0A-1E48-956A-7F145C5E7C8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04441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D66543-4E5C-EC41-9956-9DFEA15729CD}"/>
              </a:ext>
            </a:extLst>
          </p:cNvPr>
          <p:cNvGrpSpPr/>
          <p:nvPr/>
        </p:nvGrpSpPr>
        <p:grpSpPr>
          <a:xfrm>
            <a:off x="9116093" y="10760911"/>
            <a:ext cx="1042637" cy="1042637"/>
            <a:chOff x="0" y="2103120"/>
            <a:chExt cx="3474720" cy="34747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13C9C3E-61BD-254F-B148-3E2DDB9BF2F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ie 70">
              <a:extLst>
                <a:ext uri="{FF2B5EF4-FFF2-40B4-BE49-F238E27FC236}">
                  <a16:creationId xmlns:a16="http://schemas.microsoft.com/office/drawing/2014/main" id="{22E868F9-3EE7-7D4C-901A-906AD78D785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29954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60EC5-B2BE-E444-8C84-45F2A4C55F3D}"/>
              </a:ext>
            </a:extLst>
          </p:cNvPr>
          <p:cNvGrpSpPr/>
          <p:nvPr/>
        </p:nvGrpSpPr>
        <p:grpSpPr>
          <a:xfrm>
            <a:off x="10709762" y="10760911"/>
            <a:ext cx="1042637" cy="1042637"/>
            <a:chOff x="0" y="2103120"/>
            <a:chExt cx="3474720" cy="34747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04F2D8A-8744-CF48-889C-7EAAF8D66AD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ie 73">
              <a:extLst>
                <a:ext uri="{FF2B5EF4-FFF2-40B4-BE49-F238E27FC236}">
                  <a16:creationId xmlns:a16="http://schemas.microsoft.com/office/drawing/2014/main" id="{04D3C032-E3EC-5749-B4A3-1C217A84D33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07031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953C05-6DF5-3746-A591-C24911706992}"/>
              </a:ext>
            </a:extLst>
          </p:cNvPr>
          <p:cNvGrpSpPr/>
          <p:nvPr/>
        </p:nvGrpSpPr>
        <p:grpSpPr>
          <a:xfrm>
            <a:off x="12364018" y="10760910"/>
            <a:ext cx="1042637" cy="1042637"/>
            <a:chOff x="0" y="2103120"/>
            <a:chExt cx="3474720" cy="347472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3246BD-A7D6-A943-8F6B-32AD36203E4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ie 76">
              <a:extLst>
                <a:ext uri="{FF2B5EF4-FFF2-40B4-BE49-F238E27FC236}">
                  <a16:creationId xmlns:a16="http://schemas.microsoft.com/office/drawing/2014/main" id="{D0EAA338-2947-D64E-9D77-767701D0353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399699-91E6-FC43-A91E-8F236CEED73C}"/>
              </a:ext>
            </a:extLst>
          </p:cNvPr>
          <p:cNvGrpSpPr/>
          <p:nvPr/>
        </p:nvGrpSpPr>
        <p:grpSpPr>
          <a:xfrm>
            <a:off x="13978951" y="8676929"/>
            <a:ext cx="1042637" cy="1042637"/>
            <a:chOff x="0" y="2103120"/>
            <a:chExt cx="3474720" cy="347472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5F7BABF-1DD9-6E42-9A53-455A80F8A59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ie 79">
              <a:extLst>
                <a:ext uri="{FF2B5EF4-FFF2-40B4-BE49-F238E27FC236}">
                  <a16:creationId xmlns:a16="http://schemas.microsoft.com/office/drawing/2014/main" id="{1CA94DE5-557E-154D-8FB5-F3A249213E4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57531C-E236-574E-B55A-08D428E1303F}"/>
              </a:ext>
            </a:extLst>
          </p:cNvPr>
          <p:cNvGrpSpPr/>
          <p:nvPr/>
        </p:nvGrpSpPr>
        <p:grpSpPr>
          <a:xfrm>
            <a:off x="13978951" y="10760910"/>
            <a:ext cx="1042637" cy="1042637"/>
            <a:chOff x="0" y="2103120"/>
            <a:chExt cx="3474720" cy="347472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193B5EE-2596-B842-8968-D0F338B38B5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ie 82">
              <a:extLst>
                <a:ext uri="{FF2B5EF4-FFF2-40B4-BE49-F238E27FC236}">
                  <a16:creationId xmlns:a16="http://schemas.microsoft.com/office/drawing/2014/main" id="{E88F86A9-6EC8-F14A-A5C6-A38910E033A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40288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B1B44B-D333-F345-8DBC-3EC65426577B}"/>
              </a:ext>
            </a:extLst>
          </p:cNvPr>
          <p:cNvGrpSpPr/>
          <p:nvPr/>
        </p:nvGrpSpPr>
        <p:grpSpPr>
          <a:xfrm>
            <a:off x="15575051" y="8676929"/>
            <a:ext cx="1042637" cy="1042637"/>
            <a:chOff x="0" y="2103120"/>
            <a:chExt cx="3474720" cy="347472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0D052E5-F923-2748-83A6-7117FF238A3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ie 85">
              <a:extLst>
                <a:ext uri="{FF2B5EF4-FFF2-40B4-BE49-F238E27FC236}">
                  <a16:creationId xmlns:a16="http://schemas.microsoft.com/office/drawing/2014/main" id="{04BC31EA-EE70-E64E-80B6-897FF7C245F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227332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C1908B-C2DA-2B4D-858E-EA1D9A05D1F3}"/>
              </a:ext>
            </a:extLst>
          </p:cNvPr>
          <p:cNvGrpSpPr/>
          <p:nvPr/>
        </p:nvGrpSpPr>
        <p:grpSpPr>
          <a:xfrm>
            <a:off x="15575051" y="10760910"/>
            <a:ext cx="1042637" cy="1042637"/>
            <a:chOff x="0" y="2103120"/>
            <a:chExt cx="3474720" cy="347472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0976E34-EE01-5843-A233-E8D7CBC7090A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>
              <a:extLst>
                <a:ext uri="{FF2B5EF4-FFF2-40B4-BE49-F238E27FC236}">
                  <a16:creationId xmlns:a16="http://schemas.microsoft.com/office/drawing/2014/main" id="{9F3D7060-B7C7-274B-B266-B5ADA24414B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0104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324BD2-ACE6-7F43-999E-8D886EE2A1C4}"/>
              </a:ext>
            </a:extLst>
          </p:cNvPr>
          <p:cNvGrpSpPr/>
          <p:nvPr/>
        </p:nvGrpSpPr>
        <p:grpSpPr>
          <a:xfrm>
            <a:off x="17189984" y="8676929"/>
            <a:ext cx="1042637" cy="1042637"/>
            <a:chOff x="0" y="2103120"/>
            <a:chExt cx="3474720" cy="347472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DDAC0FC-78B9-7B4A-B4B0-C65D227E25B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ie 91">
              <a:extLst>
                <a:ext uri="{FF2B5EF4-FFF2-40B4-BE49-F238E27FC236}">
                  <a16:creationId xmlns:a16="http://schemas.microsoft.com/office/drawing/2014/main" id="{D7C9684B-5795-314B-A1AA-DD1E41FD57D4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78272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3F16EE-BBA8-324F-A94C-E59DA54711C4}"/>
              </a:ext>
            </a:extLst>
          </p:cNvPr>
          <p:cNvGrpSpPr/>
          <p:nvPr/>
        </p:nvGrpSpPr>
        <p:grpSpPr>
          <a:xfrm>
            <a:off x="17189984" y="10760910"/>
            <a:ext cx="1042637" cy="1042637"/>
            <a:chOff x="0" y="2103120"/>
            <a:chExt cx="3474720" cy="347472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4AB7EE-BB86-8344-B15F-DA554D1A1F1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ie 94">
              <a:extLst>
                <a:ext uri="{FF2B5EF4-FFF2-40B4-BE49-F238E27FC236}">
                  <a16:creationId xmlns:a16="http://schemas.microsoft.com/office/drawing/2014/main" id="{3544F639-3D38-B94D-B018-91CC620C1D1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497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7EB47D-3B9C-3544-AF4D-D8567883F523}"/>
              </a:ext>
            </a:extLst>
          </p:cNvPr>
          <p:cNvGrpSpPr/>
          <p:nvPr/>
        </p:nvGrpSpPr>
        <p:grpSpPr>
          <a:xfrm>
            <a:off x="18773154" y="10760910"/>
            <a:ext cx="1042637" cy="1042637"/>
            <a:chOff x="0" y="2103120"/>
            <a:chExt cx="3474720" cy="347472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673538-7365-E54F-9213-EB23133FF43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ie 97">
              <a:extLst>
                <a:ext uri="{FF2B5EF4-FFF2-40B4-BE49-F238E27FC236}">
                  <a16:creationId xmlns:a16="http://schemas.microsoft.com/office/drawing/2014/main" id="{94C4107C-055F-224E-A2D2-73A0FC6739C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591833-C0EC-4F46-BEA6-EB978CECD9F6}"/>
              </a:ext>
            </a:extLst>
          </p:cNvPr>
          <p:cNvGrpSpPr/>
          <p:nvPr/>
        </p:nvGrpSpPr>
        <p:grpSpPr>
          <a:xfrm>
            <a:off x="20389303" y="8676929"/>
            <a:ext cx="1042637" cy="1042637"/>
            <a:chOff x="0" y="2103120"/>
            <a:chExt cx="3474720" cy="347472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E3FFE2E-10C7-7F4C-AA84-F95E87390EC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Pie 100">
              <a:extLst>
                <a:ext uri="{FF2B5EF4-FFF2-40B4-BE49-F238E27FC236}">
                  <a16:creationId xmlns:a16="http://schemas.microsoft.com/office/drawing/2014/main" id="{B645F2FD-C62D-0343-AD63-459C0B56C69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6008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D6C010B-DDFE-5A42-B7A0-708D924C753E}"/>
              </a:ext>
            </a:extLst>
          </p:cNvPr>
          <p:cNvGrpSpPr/>
          <p:nvPr/>
        </p:nvGrpSpPr>
        <p:grpSpPr>
          <a:xfrm>
            <a:off x="20389303" y="10760910"/>
            <a:ext cx="1042637" cy="1042637"/>
            <a:chOff x="0" y="2103120"/>
            <a:chExt cx="3474720" cy="347472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C18C78-A413-7B4F-9863-F5D03F531C5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ie 103">
              <a:extLst>
                <a:ext uri="{FF2B5EF4-FFF2-40B4-BE49-F238E27FC236}">
                  <a16:creationId xmlns:a16="http://schemas.microsoft.com/office/drawing/2014/main" id="{F87584CF-8132-7041-B15D-B4F056F42B9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03789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0A969-607A-4B4B-AE49-03363237A1A2}"/>
              </a:ext>
            </a:extLst>
          </p:cNvPr>
          <p:cNvGrpSpPr/>
          <p:nvPr/>
        </p:nvGrpSpPr>
        <p:grpSpPr>
          <a:xfrm>
            <a:off x="2839871" y="5074281"/>
            <a:ext cx="7231474" cy="7231462"/>
            <a:chOff x="0" y="2103120"/>
            <a:chExt cx="3474720" cy="34747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4EEBE2-F591-AA48-A360-DD673F20D02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5101C76F-DD0E-FF4A-8283-A39B5CF0D94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92939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EADF41-BDEF-834B-82E7-95E81E8811AC}"/>
              </a:ext>
            </a:extLst>
          </p:cNvPr>
          <p:cNvGrpSpPr/>
          <p:nvPr/>
        </p:nvGrpSpPr>
        <p:grpSpPr>
          <a:xfrm>
            <a:off x="11294656" y="6880595"/>
            <a:ext cx="1482619" cy="1482619"/>
            <a:chOff x="0" y="2103120"/>
            <a:chExt cx="3474720" cy="34747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B19167-BBB6-A44C-9696-7B4CE480A4D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362C289A-E48F-6741-8358-7164D4C3613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E91A2-2180-E845-B954-C77755686B54}"/>
              </a:ext>
            </a:extLst>
          </p:cNvPr>
          <p:cNvGrpSpPr/>
          <p:nvPr/>
        </p:nvGrpSpPr>
        <p:grpSpPr>
          <a:xfrm>
            <a:off x="11306233" y="8764724"/>
            <a:ext cx="1482619" cy="1482619"/>
            <a:chOff x="0" y="2103120"/>
            <a:chExt cx="3474720" cy="34747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C85BFB-CD97-D445-B080-A0A8482E183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4E2CCA82-8A1F-CD40-89F8-0F1856C3B34F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617180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2E4216A-C88F-1A48-9FA3-0B5491BEB9B9}"/>
              </a:ext>
            </a:extLst>
          </p:cNvPr>
          <p:cNvSpPr txBox="1"/>
          <p:nvPr/>
        </p:nvSpPr>
        <p:spPr>
          <a:xfrm>
            <a:off x="16306475" y="7203760"/>
            <a:ext cx="493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D0B5-2C36-D346-AB34-E84B39ED934A}"/>
              </a:ext>
            </a:extLst>
          </p:cNvPr>
          <p:cNvSpPr/>
          <p:nvPr/>
        </p:nvSpPr>
        <p:spPr>
          <a:xfrm>
            <a:off x="13518944" y="73088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A17D6C-B021-3A47-B534-C638972F90A5}"/>
              </a:ext>
            </a:extLst>
          </p:cNvPr>
          <p:cNvSpPr txBox="1"/>
          <p:nvPr/>
        </p:nvSpPr>
        <p:spPr>
          <a:xfrm>
            <a:off x="16306475" y="9111801"/>
            <a:ext cx="493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C126FB-0951-B245-B281-04E496747554}"/>
              </a:ext>
            </a:extLst>
          </p:cNvPr>
          <p:cNvSpPr/>
          <p:nvPr/>
        </p:nvSpPr>
        <p:spPr>
          <a:xfrm>
            <a:off x="13518944" y="921687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Other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8C667C-BFF4-4141-BBDE-A72A976F1EC7}"/>
              </a:ext>
            </a:extLst>
          </p:cNvPr>
          <p:cNvSpPr/>
          <p:nvPr/>
        </p:nvSpPr>
        <p:spPr>
          <a:xfrm>
            <a:off x="7317052" y="8582504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65%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54634E-D469-B34D-962E-D89F8BCEAFA3}"/>
              </a:ext>
            </a:extLst>
          </p:cNvPr>
          <p:cNvSpPr/>
          <p:nvPr/>
        </p:nvSpPr>
        <p:spPr>
          <a:xfrm>
            <a:off x="4129366" y="688059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0D3B26-639E-EC40-A9B6-81A80BBB0DFB}"/>
              </a:ext>
            </a:extLst>
          </p:cNvPr>
          <p:cNvGrpSpPr/>
          <p:nvPr/>
        </p:nvGrpSpPr>
        <p:grpSpPr>
          <a:xfrm>
            <a:off x="5221456" y="4089467"/>
            <a:ext cx="3002487" cy="3002487"/>
            <a:chOff x="0" y="2103120"/>
            <a:chExt cx="3474720" cy="3474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0838A5-A3E9-CA47-8AA2-3B2557570800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24810811-0C45-8249-8B5B-F2743217F481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5110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63D795-31EF-1C4D-B3D4-8487F7872F47}"/>
              </a:ext>
            </a:extLst>
          </p:cNvPr>
          <p:cNvGrpSpPr/>
          <p:nvPr/>
        </p:nvGrpSpPr>
        <p:grpSpPr>
          <a:xfrm>
            <a:off x="8535009" y="6817738"/>
            <a:ext cx="3002487" cy="3002487"/>
            <a:chOff x="0" y="2103120"/>
            <a:chExt cx="3474720" cy="3474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5E5F3C-B803-9047-84F5-CBCAC874C02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B0A4C972-7A3F-AA48-91BA-451DB75D414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5381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412F50-092D-F442-8116-119A0860FFE4}"/>
              </a:ext>
            </a:extLst>
          </p:cNvPr>
          <p:cNvGrpSpPr/>
          <p:nvPr/>
        </p:nvGrpSpPr>
        <p:grpSpPr>
          <a:xfrm>
            <a:off x="12286488" y="9629722"/>
            <a:ext cx="3002487" cy="3002487"/>
            <a:chOff x="0" y="2103120"/>
            <a:chExt cx="3474720" cy="34747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38CC419-6ECB-DB4C-9172-66C4B59C6CE6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7D62500D-DA1A-D04C-85D8-7319846858FB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28001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entagon 2">
            <a:extLst>
              <a:ext uri="{FF2B5EF4-FFF2-40B4-BE49-F238E27FC236}">
                <a16:creationId xmlns:a16="http://schemas.microsoft.com/office/drawing/2014/main" id="{6A3F0F89-B759-CC41-B8FB-CEC3F959ED34}"/>
              </a:ext>
            </a:extLst>
          </p:cNvPr>
          <p:cNvSpPr/>
          <p:nvPr/>
        </p:nvSpPr>
        <p:spPr>
          <a:xfrm>
            <a:off x="1741862" y="4860994"/>
            <a:ext cx="3002488" cy="137976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AE40E1EE-5DBD-B848-8DA9-B43AD1801ACA}"/>
              </a:ext>
            </a:extLst>
          </p:cNvPr>
          <p:cNvSpPr/>
          <p:nvPr/>
        </p:nvSpPr>
        <p:spPr>
          <a:xfrm>
            <a:off x="5147215" y="7735454"/>
            <a:ext cx="3002488" cy="137976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0ED2D67E-E06B-2240-9199-5EB29C34DB76}"/>
              </a:ext>
            </a:extLst>
          </p:cNvPr>
          <p:cNvSpPr/>
          <p:nvPr/>
        </p:nvSpPr>
        <p:spPr>
          <a:xfrm>
            <a:off x="8880401" y="10670895"/>
            <a:ext cx="3002488" cy="137976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18C664-4597-AF43-B1E2-22413E216D00}"/>
              </a:ext>
            </a:extLst>
          </p:cNvPr>
          <p:cNvGrpSpPr/>
          <p:nvPr/>
        </p:nvGrpSpPr>
        <p:grpSpPr>
          <a:xfrm>
            <a:off x="8534101" y="5164813"/>
            <a:ext cx="7719732" cy="830997"/>
            <a:chOff x="8171269" y="10386195"/>
            <a:chExt cx="11129362" cy="8309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EFB6A1-ADB3-6D4C-A1F8-144C9084EA80}"/>
                </a:ext>
              </a:extLst>
            </p:cNvPr>
            <p:cNvSpPr txBox="1"/>
            <p:nvPr/>
          </p:nvSpPr>
          <p:spPr>
            <a:xfrm>
              <a:off x="12189989" y="10386195"/>
              <a:ext cx="711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82BA8A-C39F-0545-82F0-51E1F1CE120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4AA82-9AAE-5549-8027-A59B25029E59}"/>
              </a:ext>
            </a:extLst>
          </p:cNvPr>
          <p:cNvGrpSpPr/>
          <p:nvPr/>
        </p:nvGrpSpPr>
        <p:grpSpPr>
          <a:xfrm>
            <a:off x="11641629" y="7805526"/>
            <a:ext cx="7275310" cy="848033"/>
            <a:chOff x="8171269" y="10289567"/>
            <a:chExt cx="10488649" cy="8480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B436D-87AA-874A-A26F-7C1767E65FAE}"/>
                </a:ext>
              </a:extLst>
            </p:cNvPr>
            <p:cNvSpPr txBox="1"/>
            <p:nvPr/>
          </p:nvSpPr>
          <p:spPr>
            <a:xfrm>
              <a:off x="12189989" y="10289567"/>
              <a:ext cx="6469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F8174A-28AE-354B-A93D-EF2B3798A36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Other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F8174F-6D48-5245-B6B8-318FABAC14D1}"/>
              </a:ext>
            </a:extLst>
          </p:cNvPr>
          <p:cNvGrpSpPr/>
          <p:nvPr/>
        </p:nvGrpSpPr>
        <p:grpSpPr>
          <a:xfrm>
            <a:off x="15380662" y="10653018"/>
            <a:ext cx="7275310" cy="830997"/>
            <a:chOff x="8171269" y="10347898"/>
            <a:chExt cx="10488649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C20605-4175-3C4C-AC3E-30DC3FD32B2B}"/>
                </a:ext>
              </a:extLst>
            </p:cNvPr>
            <p:cNvSpPr txBox="1"/>
            <p:nvPr/>
          </p:nvSpPr>
          <p:spPr>
            <a:xfrm>
              <a:off x="12189989" y="10347898"/>
              <a:ext cx="6469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2D9156-5BC0-0240-8F9A-9984DF8DD20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EB091-60BA-AA42-9A71-21D285E4401D}"/>
              </a:ext>
            </a:extLst>
          </p:cNvPr>
          <p:cNvSpPr/>
          <p:nvPr/>
        </p:nvSpPr>
        <p:spPr>
          <a:xfrm>
            <a:off x="1613168" y="525714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FD274A-C05D-FC41-9CD5-869B38FCED02}"/>
              </a:ext>
            </a:extLst>
          </p:cNvPr>
          <p:cNvSpPr/>
          <p:nvPr/>
        </p:nvSpPr>
        <p:spPr>
          <a:xfrm>
            <a:off x="4870775" y="80990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3108D0-4D7F-4445-A54A-F797F3A7BFE9}"/>
              </a:ext>
            </a:extLst>
          </p:cNvPr>
          <p:cNvSpPr/>
          <p:nvPr/>
        </p:nvSpPr>
        <p:spPr>
          <a:xfrm>
            <a:off x="8646142" y="1106851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97AB1C-A22A-0045-929A-221076139608}"/>
              </a:ext>
            </a:extLst>
          </p:cNvPr>
          <p:cNvGrpSpPr/>
          <p:nvPr/>
        </p:nvGrpSpPr>
        <p:grpSpPr>
          <a:xfrm>
            <a:off x="8819396" y="5120300"/>
            <a:ext cx="6666045" cy="6666045"/>
            <a:chOff x="0" y="2103120"/>
            <a:chExt cx="3474720" cy="3474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A78522-BC36-3248-BA52-6DEBB7004B9D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07DC2A21-F45F-A341-A642-D8415C56616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1244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8D2BDF-40DE-674C-8415-4D7C43ABFF52}"/>
              </a:ext>
            </a:extLst>
          </p:cNvPr>
          <p:cNvGrpSpPr/>
          <p:nvPr/>
        </p:nvGrpSpPr>
        <p:grpSpPr>
          <a:xfrm>
            <a:off x="5897300" y="5120300"/>
            <a:ext cx="2983505" cy="2983505"/>
            <a:chOff x="0" y="2103120"/>
            <a:chExt cx="3474720" cy="347472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4126D2-8BFE-2343-946F-D136E6C2875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ie 19">
              <a:extLst>
                <a:ext uri="{FF2B5EF4-FFF2-40B4-BE49-F238E27FC236}">
                  <a16:creationId xmlns:a16="http://schemas.microsoft.com/office/drawing/2014/main" id="{324791FC-4182-3247-A76B-D9F30A80AA9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9B4C2-1745-5845-84C9-ABA7CD7A3963}"/>
              </a:ext>
            </a:extLst>
          </p:cNvPr>
          <p:cNvGrpSpPr/>
          <p:nvPr/>
        </p:nvGrpSpPr>
        <p:grpSpPr>
          <a:xfrm>
            <a:off x="15497756" y="8611111"/>
            <a:ext cx="2983505" cy="2983505"/>
            <a:chOff x="0" y="2103120"/>
            <a:chExt cx="3474720" cy="34747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5A3C07-0CE3-8B41-AA3E-DB8A61EA48D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CCECA59B-5A26-1D44-B06C-AC48537651F3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668C0-1C70-CD4A-B704-BAEB20F11274}"/>
              </a:ext>
            </a:extLst>
          </p:cNvPr>
          <p:cNvGrpSpPr/>
          <p:nvPr/>
        </p:nvGrpSpPr>
        <p:grpSpPr>
          <a:xfrm>
            <a:off x="2370685" y="5611824"/>
            <a:ext cx="2981025" cy="2218728"/>
            <a:chOff x="8171269" y="10491269"/>
            <a:chExt cx="4297676" cy="22187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30C8A3-FAF1-284E-ABAC-60EC1BA5EDA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F6F8FE-BDB7-9F43-AD66-FC4C3ED9806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Product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830651-8B02-6941-A81A-FE52492A2614}"/>
              </a:ext>
            </a:extLst>
          </p:cNvPr>
          <p:cNvGrpSpPr/>
          <p:nvPr/>
        </p:nvGrpSpPr>
        <p:grpSpPr>
          <a:xfrm>
            <a:off x="19124853" y="9166178"/>
            <a:ext cx="2981025" cy="2218728"/>
            <a:chOff x="8171269" y="10491269"/>
            <a:chExt cx="4297676" cy="2218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07009-4CB8-B44F-989A-2C57721C61B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58B59E-3BC2-0740-9F95-4DB6DF93225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DD641-473E-5849-874A-6B6045BFF1FA}"/>
              </a:ext>
            </a:extLst>
          </p:cNvPr>
          <p:cNvSpPr/>
          <p:nvPr/>
        </p:nvSpPr>
        <p:spPr>
          <a:xfrm>
            <a:off x="10017047" y="875934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9B8A4-F7BB-3B44-8603-CB05F946F45F}"/>
              </a:ext>
            </a:extLst>
          </p:cNvPr>
          <p:cNvSpPr/>
          <p:nvPr/>
        </p:nvSpPr>
        <p:spPr>
          <a:xfrm>
            <a:off x="12966724" y="701903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33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A12AF0B-2F3E-5C48-9A84-504D62F11E48}"/>
              </a:ext>
            </a:extLst>
          </p:cNvPr>
          <p:cNvGrpSpPr/>
          <p:nvPr/>
        </p:nvGrpSpPr>
        <p:grpSpPr>
          <a:xfrm>
            <a:off x="4018316" y="4672201"/>
            <a:ext cx="7159852" cy="7159852"/>
            <a:chOff x="0" y="2103120"/>
            <a:chExt cx="3474720" cy="34747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F99DE5-0179-6E40-8422-9012044CF5D5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E3AE2CA6-86B3-8B4E-993A-B6038E412BE7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7" name="Conector recto 80">
            <a:extLst>
              <a:ext uri="{FF2B5EF4-FFF2-40B4-BE49-F238E27FC236}">
                <a16:creationId xmlns:a16="http://schemas.microsoft.com/office/drawing/2014/main" id="{C0D30358-C194-F54F-A6F2-4F0F61E3D1D3}"/>
              </a:ext>
            </a:extLst>
          </p:cNvPr>
          <p:cNvCxnSpPr/>
          <p:nvPr/>
        </p:nvCxnSpPr>
        <p:spPr>
          <a:xfrm>
            <a:off x="15517732" y="5778743"/>
            <a:ext cx="441490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4">
            <a:extLst>
              <a:ext uri="{FF2B5EF4-FFF2-40B4-BE49-F238E27FC236}">
                <a16:creationId xmlns:a16="http://schemas.microsoft.com/office/drawing/2014/main" id="{99F099C8-2C8C-E649-B2A1-FCA07A9E5BD1}"/>
              </a:ext>
            </a:extLst>
          </p:cNvPr>
          <p:cNvCxnSpPr/>
          <p:nvPr/>
        </p:nvCxnSpPr>
        <p:spPr>
          <a:xfrm>
            <a:off x="15517732" y="9618733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D17ED-6355-D14F-9701-F88C992CE3F0}"/>
              </a:ext>
            </a:extLst>
          </p:cNvPr>
          <p:cNvGrpSpPr/>
          <p:nvPr/>
        </p:nvGrpSpPr>
        <p:grpSpPr>
          <a:xfrm>
            <a:off x="15556219" y="4778343"/>
            <a:ext cx="4138374" cy="3721904"/>
            <a:chOff x="8171269" y="10491269"/>
            <a:chExt cx="5966200" cy="37219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A8729A-4F55-4144-85C2-19E090BA25A6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B0849-3C6D-154D-AD06-A45F168BEA3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Salaries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2BA08-7ACD-6447-A796-CAE9E7D0ED38}"/>
              </a:ext>
            </a:extLst>
          </p:cNvPr>
          <p:cNvGrpSpPr/>
          <p:nvPr/>
        </p:nvGrpSpPr>
        <p:grpSpPr>
          <a:xfrm>
            <a:off x="15556219" y="8623512"/>
            <a:ext cx="4138374" cy="3721904"/>
            <a:chOff x="8171269" y="10491269"/>
            <a:chExt cx="5966200" cy="37219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A2CE6-70C3-1B48-B027-3A30AB315F3D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4EF54F-EB3A-FA4D-B526-92AC8CA657BD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" name="Gráfico 252">
            <a:extLst>
              <a:ext uri="{FF2B5EF4-FFF2-40B4-BE49-F238E27FC236}">
                <a16:creationId xmlns:a16="http://schemas.microsoft.com/office/drawing/2014/main" id="{2D648E4E-2243-AB4D-847A-D8039D28F6DF}"/>
              </a:ext>
            </a:extLst>
          </p:cNvPr>
          <p:cNvGrpSpPr/>
          <p:nvPr/>
        </p:nvGrpSpPr>
        <p:grpSpPr>
          <a:xfrm>
            <a:off x="12311865" y="8709015"/>
            <a:ext cx="1746284" cy="1746290"/>
            <a:chOff x="3999529" y="5657036"/>
            <a:chExt cx="571235" cy="571237"/>
          </a:xfrm>
          <a:solidFill>
            <a:schemeClr val="bg1">
              <a:lumMod val="85000"/>
            </a:schemeClr>
          </a:solidFill>
        </p:grpSpPr>
        <p:sp>
          <p:nvSpPr>
            <p:cNvPr id="23" name="Forma libre 375">
              <a:extLst>
                <a:ext uri="{FF2B5EF4-FFF2-40B4-BE49-F238E27FC236}">
                  <a16:creationId xmlns:a16="http://schemas.microsoft.com/office/drawing/2014/main" id="{6A9CD9B3-9442-054B-96A0-E0456F9DF5FD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376">
              <a:extLst>
                <a:ext uri="{FF2B5EF4-FFF2-40B4-BE49-F238E27FC236}">
                  <a16:creationId xmlns:a16="http://schemas.microsoft.com/office/drawing/2014/main" id="{840293EC-AA4B-564B-9B45-2DE44D61238A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77">
              <a:extLst>
                <a:ext uri="{FF2B5EF4-FFF2-40B4-BE49-F238E27FC236}">
                  <a16:creationId xmlns:a16="http://schemas.microsoft.com/office/drawing/2014/main" id="{78930575-10D3-D141-A086-A97A97F74163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78">
              <a:extLst>
                <a:ext uri="{FF2B5EF4-FFF2-40B4-BE49-F238E27FC236}">
                  <a16:creationId xmlns:a16="http://schemas.microsoft.com/office/drawing/2014/main" id="{765F2B1C-C5B4-064F-AB6B-343E7BCEF216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7" name="Gráfico 234">
            <a:extLst>
              <a:ext uri="{FF2B5EF4-FFF2-40B4-BE49-F238E27FC236}">
                <a16:creationId xmlns:a16="http://schemas.microsoft.com/office/drawing/2014/main" id="{C7109A9E-7868-BC4A-9AFE-9B2DE7C3C867}"/>
              </a:ext>
            </a:extLst>
          </p:cNvPr>
          <p:cNvGrpSpPr/>
          <p:nvPr/>
        </p:nvGrpSpPr>
        <p:grpSpPr>
          <a:xfrm>
            <a:off x="12142843" y="5000316"/>
            <a:ext cx="2075806" cy="1556854"/>
            <a:chOff x="6342980" y="3008165"/>
            <a:chExt cx="570831" cy="428123"/>
          </a:xfrm>
          <a:solidFill>
            <a:schemeClr val="bg1">
              <a:lumMod val="85000"/>
            </a:schemeClr>
          </a:solidFill>
        </p:grpSpPr>
        <p:sp>
          <p:nvSpPr>
            <p:cNvPr id="28" name="Forma libre 310">
              <a:extLst>
                <a:ext uri="{FF2B5EF4-FFF2-40B4-BE49-F238E27FC236}">
                  <a16:creationId xmlns:a16="http://schemas.microsoft.com/office/drawing/2014/main" id="{236435CC-D534-4743-BF08-90657FEE78D1}"/>
                </a:ext>
              </a:extLst>
            </p:cNvPr>
            <p:cNvSpPr/>
            <p:nvPr/>
          </p:nvSpPr>
          <p:spPr>
            <a:xfrm>
              <a:off x="6675965" y="3008165"/>
              <a:ext cx="214061" cy="214061"/>
            </a:xfrm>
            <a:custGeom>
              <a:avLst/>
              <a:gdLst>
                <a:gd name="connsiteX0" fmla="*/ 107031 w 214061"/>
                <a:gd name="connsiteY0" fmla="*/ 214062 h 214061"/>
                <a:gd name="connsiteX1" fmla="*/ 214062 w 214061"/>
                <a:gd name="connsiteY1" fmla="*/ 107031 h 214061"/>
                <a:gd name="connsiteX2" fmla="*/ 107031 w 214061"/>
                <a:gd name="connsiteY2" fmla="*/ 0 h 214061"/>
                <a:gd name="connsiteX3" fmla="*/ 0 w 214061"/>
                <a:gd name="connsiteY3" fmla="*/ 107031 h 214061"/>
                <a:gd name="connsiteX4" fmla="*/ 107031 w 214061"/>
                <a:gd name="connsiteY4" fmla="*/ 214062 h 214061"/>
                <a:gd name="connsiteX5" fmla="*/ 77927 w 214061"/>
                <a:gd name="connsiteY5" fmla="*/ 60715 h 214061"/>
                <a:gd name="connsiteX6" fmla="*/ 101712 w 214061"/>
                <a:gd name="connsiteY6" fmla="*/ 48823 h 214061"/>
                <a:gd name="connsiteX7" fmla="*/ 113279 w 214061"/>
                <a:gd name="connsiteY7" fmla="*/ 49346 h 214061"/>
                <a:gd name="connsiteX8" fmla="*/ 118924 w 214061"/>
                <a:gd name="connsiteY8" fmla="*/ 59461 h 214061"/>
                <a:gd name="connsiteX9" fmla="*/ 118924 w 214061"/>
                <a:gd name="connsiteY9" fmla="*/ 154599 h 214061"/>
                <a:gd name="connsiteX10" fmla="*/ 107031 w 214061"/>
                <a:gd name="connsiteY10" fmla="*/ 166492 h 214061"/>
                <a:gd name="connsiteX11" fmla="*/ 95138 w 214061"/>
                <a:gd name="connsiteY11" fmla="*/ 154599 h 214061"/>
                <a:gd name="connsiteX12" fmla="*/ 95138 w 214061"/>
                <a:gd name="connsiteY12" fmla="*/ 78704 h 214061"/>
                <a:gd name="connsiteX13" fmla="*/ 88565 w 214061"/>
                <a:gd name="connsiteY13" fmla="*/ 81991 h 214061"/>
                <a:gd name="connsiteX14" fmla="*/ 72607 w 214061"/>
                <a:gd name="connsiteY14" fmla="*/ 76672 h 214061"/>
                <a:gd name="connsiteX15" fmla="*/ 77927 w 214061"/>
                <a:gd name="connsiteY15" fmla="*/ 60715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61" h="214061">
                  <a:moveTo>
                    <a:pt x="107031" y="214062"/>
                  </a:moveTo>
                  <a:cubicBezTo>
                    <a:pt x="166052" y="214062"/>
                    <a:pt x="214062" y="166051"/>
                    <a:pt x="214062" y="107031"/>
                  </a:cubicBezTo>
                  <a:cubicBezTo>
                    <a:pt x="214062" y="48011"/>
                    <a:pt x="166051" y="0"/>
                    <a:pt x="107031" y="0"/>
                  </a:cubicBezTo>
                  <a:cubicBezTo>
                    <a:pt x="48011" y="0"/>
                    <a:pt x="0" y="48011"/>
                    <a:pt x="0" y="107031"/>
                  </a:cubicBezTo>
                  <a:cubicBezTo>
                    <a:pt x="0" y="166051"/>
                    <a:pt x="48010" y="214062"/>
                    <a:pt x="107031" y="214062"/>
                  </a:cubicBezTo>
                  <a:close/>
                  <a:moveTo>
                    <a:pt x="77927" y="60715"/>
                  </a:moveTo>
                  <a:lnTo>
                    <a:pt x="101712" y="48823"/>
                  </a:lnTo>
                  <a:cubicBezTo>
                    <a:pt x="105393" y="46988"/>
                    <a:pt x="109784" y="47150"/>
                    <a:pt x="113279" y="49346"/>
                  </a:cubicBezTo>
                  <a:cubicBezTo>
                    <a:pt x="116786" y="51517"/>
                    <a:pt x="118924" y="55338"/>
                    <a:pt x="118924" y="59461"/>
                  </a:cubicBezTo>
                  <a:lnTo>
                    <a:pt x="118924" y="154599"/>
                  </a:lnTo>
                  <a:cubicBezTo>
                    <a:pt x="118924" y="161173"/>
                    <a:pt x="113604" y="166492"/>
                    <a:pt x="107031" y="166492"/>
                  </a:cubicBezTo>
                  <a:cubicBezTo>
                    <a:pt x="100457" y="166492"/>
                    <a:pt x="95138" y="161173"/>
                    <a:pt x="95138" y="154599"/>
                  </a:cubicBezTo>
                  <a:lnTo>
                    <a:pt x="95138" y="78704"/>
                  </a:lnTo>
                  <a:lnTo>
                    <a:pt x="88565" y="81991"/>
                  </a:lnTo>
                  <a:cubicBezTo>
                    <a:pt x="82700" y="84894"/>
                    <a:pt x="75546" y="82549"/>
                    <a:pt x="72607" y="76672"/>
                  </a:cubicBezTo>
                  <a:cubicBezTo>
                    <a:pt x="69669" y="70796"/>
                    <a:pt x="72051" y="63654"/>
                    <a:pt x="77927" y="6071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11">
              <a:extLst>
                <a:ext uri="{FF2B5EF4-FFF2-40B4-BE49-F238E27FC236}">
                  <a16:creationId xmlns:a16="http://schemas.microsoft.com/office/drawing/2014/main" id="{F0F41248-5BA3-8E49-8636-F113498B5BB3}"/>
                </a:ext>
              </a:extLst>
            </p:cNvPr>
            <p:cNvSpPr/>
            <p:nvPr/>
          </p:nvSpPr>
          <p:spPr>
            <a:xfrm>
              <a:off x="6342980" y="3174661"/>
              <a:ext cx="139770" cy="214059"/>
            </a:xfrm>
            <a:custGeom>
              <a:avLst/>
              <a:gdLst>
                <a:gd name="connsiteX0" fmla="*/ 111072 w 139770"/>
                <a:gd name="connsiteY0" fmla="*/ 19601 h 214059"/>
                <a:gd name="connsiteX1" fmla="*/ 14215 w 139770"/>
                <a:gd name="connsiteY1" fmla="*/ 230 h 214059"/>
                <a:gd name="connsiteX2" fmla="*/ 4344 w 139770"/>
                <a:gd name="connsiteY2" fmla="*/ 2692 h 214059"/>
                <a:gd name="connsiteX3" fmla="*/ 0 w 139770"/>
                <a:gd name="connsiteY3" fmla="*/ 11890 h 214059"/>
                <a:gd name="connsiteX4" fmla="*/ 0 w 139770"/>
                <a:gd name="connsiteY4" fmla="*/ 202167 h 214059"/>
                <a:gd name="connsiteX5" fmla="*/ 11893 w 139770"/>
                <a:gd name="connsiteY5" fmla="*/ 214060 h 214059"/>
                <a:gd name="connsiteX6" fmla="*/ 86405 w 139770"/>
                <a:gd name="connsiteY6" fmla="*/ 214060 h 214059"/>
                <a:gd name="connsiteX7" fmla="*/ 121734 w 139770"/>
                <a:gd name="connsiteY7" fmla="*/ 183434 h 214059"/>
                <a:gd name="connsiteX8" fmla="*/ 139410 w 139770"/>
                <a:gd name="connsiteY8" fmla="*/ 59633 h 214059"/>
                <a:gd name="connsiteX9" fmla="*/ 111072 w 139770"/>
                <a:gd name="connsiteY9" fmla="*/ 19601 h 2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59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2" y="4956"/>
                    <a:pt x="0" y="8324"/>
                    <a:pt x="0" y="11890"/>
                  </a:cubicBezTo>
                  <a:lnTo>
                    <a:pt x="0" y="202167"/>
                  </a:lnTo>
                  <a:cubicBezTo>
                    <a:pt x="0" y="208740"/>
                    <a:pt x="5319" y="214060"/>
                    <a:pt x="11893" y="214060"/>
                  </a:cubicBezTo>
                  <a:lnTo>
                    <a:pt x="86405" y="214060"/>
                  </a:lnTo>
                  <a:cubicBezTo>
                    <a:pt x="104057" y="214060"/>
                    <a:pt x="119248" y="200889"/>
                    <a:pt x="121734" y="183434"/>
                  </a:cubicBezTo>
                  <a:lnTo>
                    <a:pt x="139410" y="59633"/>
                  </a:lnTo>
                  <a:cubicBezTo>
                    <a:pt x="142081" y="40888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12">
              <a:extLst>
                <a:ext uri="{FF2B5EF4-FFF2-40B4-BE49-F238E27FC236}">
                  <a16:creationId xmlns:a16="http://schemas.microsoft.com/office/drawing/2014/main" id="{57A8C4AD-2C14-E241-973B-36CB2D4FCCC0}"/>
                </a:ext>
              </a:extLst>
            </p:cNvPr>
            <p:cNvSpPr/>
            <p:nvPr/>
          </p:nvSpPr>
          <p:spPr>
            <a:xfrm>
              <a:off x="6486503" y="3210331"/>
              <a:ext cx="427307" cy="225957"/>
            </a:xfrm>
            <a:custGeom>
              <a:avLst/>
              <a:gdLst>
                <a:gd name="connsiteX0" fmla="*/ 355954 w 427307"/>
                <a:gd name="connsiteY0" fmla="*/ 71357 h 225957"/>
                <a:gd name="connsiteX1" fmla="*/ 293548 w 427307"/>
                <a:gd name="connsiteY1" fmla="*/ 82300 h 225957"/>
                <a:gd name="connsiteX2" fmla="*/ 284592 w 427307"/>
                <a:gd name="connsiteY2" fmla="*/ 94427 h 225957"/>
                <a:gd name="connsiteX3" fmla="*/ 284600 w 427307"/>
                <a:gd name="connsiteY3" fmla="*/ 95141 h 225957"/>
                <a:gd name="connsiteX4" fmla="*/ 262325 w 427307"/>
                <a:gd name="connsiteY4" fmla="*/ 139645 h 225957"/>
                <a:gd name="connsiteX5" fmla="*/ 206115 w 427307"/>
                <a:gd name="connsiteY5" fmla="*/ 154870 h 225957"/>
                <a:gd name="connsiteX6" fmla="*/ 72954 w 427307"/>
                <a:gd name="connsiteY6" fmla="*/ 129547 h 225957"/>
                <a:gd name="connsiteX7" fmla="*/ 63969 w 427307"/>
                <a:gd name="connsiteY7" fmla="*/ 115788 h 225957"/>
                <a:gd name="connsiteX8" fmla="*/ 79039 w 427307"/>
                <a:gd name="connsiteY8" fmla="*/ 106545 h 225957"/>
                <a:gd name="connsiteX9" fmla="*/ 206115 w 427307"/>
                <a:gd name="connsiteY9" fmla="*/ 131084 h 225957"/>
                <a:gd name="connsiteX10" fmla="*/ 248110 w 427307"/>
                <a:gd name="connsiteY10" fmla="*/ 120574 h 225957"/>
                <a:gd name="connsiteX11" fmla="*/ 260816 w 427307"/>
                <a:gd name="connsiteY11" fmla="*/ 95139 h 225957"/>
                <a:gd name="connsiteX12" fmla="*/ 260200 w 427307"/>
                <a:gd name="connsiteY12" fmla="*/ 89489 h 225957"/>
                <a:gd name="connsiteX13" fmla="*/ 168047 w 427307"/>
                <a:gd name="connsiteY13" fmla="*/ 35910 h 225957"/>
                <a:gd name="connsiteX14" fmla="*/ 117226 w 427307"/>
                <a:gd name="connsiteY14" fmla="*/ 17165 h 225957"/>
                <a:gd name="connsiteX15" fmla="*/ 58647 w 427307"/>
                <a:gd name="connsiteY15" fmla="*/ 0 h 225957"/>
                <a:gd name="connsiteX16" fmla="*/ 30018 w 427307"/>
                <a:gd name="connsiteY16" fmla="*/ 1968 h 225957"/>
                <a:gd name="connsiteX17" fmla="*/ 19743 w 427307"/>
                <a:gd name="connsiteY17" fmla="*/ 14664 h 225957"/>
                <a:gd name="connsiteX18" fmla="*/ 19415 w 427307"/>
                <a:gd name="connsiteY18" fmla="*/ 27326 h 225957"/>
                <a:gd name="connsiteX19" fmla="*/ 1740 w 427307"/>
                <a:gd name="connsiteY19" fmla="*/ 151162 h 225957"/>
                <a:gd name="connsiteX20" fmla="*/ 973 w 427307"/>
                <a:gd name="connsiteY20" fmla="*/ 154379 h 225957"/>
                <a:gd name="connsiteX21" fmla="*/ 345 w 427307"/>
                <a:gd name="connsiteY21" fmla="*/ 156759 h 225957"/>
                <a:gd name="connsiteX22" fmla="*/ 7034 w 427307"/>
                <a:gd name="connsiteY22" fmla="*/ 170463 h 225957"/>
                <a:gd name="connsiteX23" fmla="*/ 177569 w 427307"/>
                <a:gd name="connsiteY23" fmla="*/ 225958 h 225957"/>
                <a:gd name="connsiteX24" fmla="*/ 381504 w 427307"/>
                <a:gd name="connsiteY24" fmla="*/ 148379 h 225957"/>
                <a:gd name="connsiteX25" fmla="*/ 419946 w 427307"/>
                <a:gd name="connsiteY25" fmla="*/ 129932 h 225957"/>
                <a:gd name="connsiteX26" fmla="*/ 427305 w 427307"/>
                <a:gd name="connsiteY26" fmla="*/ 119361 h 225957"/>
                <a:gd name="connsiteX27" fmla="*/ 355954 w 427307"/>
                <a:gd name="connsiteY27" fmla="*/ 71357 h 22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7" h="225957">
                  <a:moveTo>
                    <a:pt x="355954" y="71357"/>
                  </a:moveTo>
                  <a:cubicBezTo>
                    <a:pt x="341105" y="71357"/>
                    <a:pt x="316064" y="76651"/>
                    <a:pt x="293548" y="82300"/>
                  </a:cubicBezTo>
                  <a:cubicBezTo>
                    <a:pt x="288035" y="83684"/>
                    <a:pt x="284467" y="88745"/>
                    <a:pt x="284592" y="94427"/>
                  </a:cubicBezTo>
                  <a:cubicBezTo>
                    <a:pt x="284598" y="94664"/>
                    <a:pt x="284600" y="94902"/>
                    <a:pt x="284600" y="95141"/>
                  </a:cubicBezTo>
                  <a:cubicBezTo>
                    <a:pt x="284600" y="113130"/>
                    <a:pt x="276680" y="128925"/>
                    <a:pt x="262325" y="139645"/>
                  </a:cubicBezTo>
                  <a:cubicBezTo>
                    <a:pt x="248412" y="150028"/>
                    <a:pt x="230550" y="154870"/>
                    <a:pt x="206115" y="154870"/>
                  </a:cubicBezTo>
                  <a:cubicBezTo>
                    <a:pt x="174113" y="154870"/>
                    <a:pt x="130560" y="146582"/>
                    <a:pt x="72954" y="129547"/>
                  </a:cubicBezTo>
                  <a:cubicBezTo>
                    <a:pt x="67008" y="127789"/>
                    <a:pt x="62806" y="121879"/>
                    <a:pt x="63969" y="115788"/>
                  </a:cubicBezTo>
                  <a:cubicBezTo>
                    <a:pt x="65309" y="108765"/>
                    <a:pt x="72398" y="104558"/>
                    <a:pt x="79039" y="106545"/>
                  </a:cubicBezTo>
                  <a:cubicBezTo>
                    <a:pt x="133995" y="122827"/>
                    <a:pt x="176733" y="131084"/>
                    <a:pt x="206115" y="131084"/>
                  </a:cubicBezTo>
                  <a:cubicBezTo>
                    <a:pt x="231131" y="131084"/>
                    <a:pt x="242071" y="125091"/>
                    <a:pt x="248110" y="120574"/>
                  </a:cubicBezTo>
                  <a:cubicBezTo>
                    <a:pt x="256425" y="114371"/>
                    <a:pt x="260816" y="105580"/>
                    <a:pt x="260816" y="95139"/>
                  </a:cubicBezTo>
                  <a:cubicBezTo>
                    <a:pt x="260816" y="93145"/>
                    <a:pt x="260452" y="91349"/>
                    <a:pt x="260200" y="89489"/>
                  </a:cubicBezTo>
                  <a:cubicBezTo>
                    <a:pt x="255698" y="56656"/>
                    <a:pt x="212467" y="44933"/>
                    <a:pt x="168047" y="35910"/>
                  </a:cubicBezTo>
                  <a:cubicBezTo>
                    <a:pt x="147421" y="31729"/>
                    <a:pt x="132068" y="24332"/>
                    <a:pt x="117226" y="17165"/>
                  </a:cubicBezTo>
                  <a:cubicBezTo>
                    <a:pt x="98923" y="8338"/>
                    <a:pt x="81641" y="0"/>
                    <a:pt x="58647" y="0"/>
                  </a:cubicBezTo>
                  <a:cubicBezTo>
                    <a:pt x="49530" y="0"/>
                    <a:pt x="39902" y="663"/>
                    <a:pt x="30018" y="1968"/>
                  </a:cubicBezTo>
                  <a:cubicBezTo>
                    <a:pt x="23777" y="2791"/>
                    <a:pt x="19273" y="8387"/>
                    <a:pt x="19743" y="14664"/>
                  </a:cubicBezTo>
                  <a:cubicBezTo>
                    <a:pt x="20089" y="19274"/>
                    <a:pt x="19995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7" y="195785"/>
                    <a:pt x="139152" y="225958"/>
                    <a:pt x="177569" y="225958"/>
                  </a:cubicBezTo>
                  <a:cubicBezTo>
                    <a:pt x="223698" y="225958"/>
                    <a:pt x="318675" y="179271"/>
                    <a:pt x="381504" y="148379"/>
                  </a:cubicBezTo>
                  <a:cubicBezTo>
                    <a:pt x="397721" y="140409"/>
                    <a:pt x="411160" y="133793"/>
                    <a:pt x="419946" y="129932"/>
                  </a:cubicBezTo>
                  <a:cubicBezTo>
                    <a:pt x="424203" y="128062"/>
                    <a:pt x="427255" y="124010"/>
                    <a:pt x="427305" y="119361"/>
                  </a:cubicBezTo>
                  <a:cubicBezTo>
                    <a:pt x="427610" y="91117"/>
                    <a:pt x="398188" y="71357"/>
                    <a:pt x="355954" y="7135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2791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DB50C7-D24A-DC48-BAB4-2C84640DBF69}"/>
              </a:ext>
            </a:extLst>
          </p:cNvPr>
          <p:cNvSpPr/>
          <p:nvPr/>
        </p:nvSpPr>
        <p:spPr>
          <a:xfrm>
            <a:off x="6223960" y="6081826"/>
            <a:ext cx="11929730" cy="489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5FFDEA-F1B8-A64A-A422-CAA975AE085E}"/>
              </a:ext>
            </a:extLst>
          </p:cNvPr>
          <p:cNvGrpSpPr/>
          <p:nvPr/>
        </p:nvGrpSpPr>
        <p:grpSpPr>
          <a:xfrm>
            <a:off x="3683188" y="4833229"/>
            <a:ext cx="2971817" cy="2971817"/>
            <a:chOff x="0" y="2103120"/>
            <a:chExt cx="3474720" cy="34747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2E1801-E36A-0D4C-A2C5-195A940BBF8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368E1650-B38A-8C48-8A94-CEDF793C67EE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32330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32ED7F-A302-AB42-9FDA-B36BD9DB1886}"/>
              </a:ext>
            </a:extLst>
          </p:cNvPr>
          <p:cNvGrpSpPr/>
          <p:nvPr/>
        </p:nvGrpSpPr>
        <p:grpSpPr>
          <a:xfrm>
            <a:off x="10738389" y="4833229"/>
            <a:ext cx="2971817" cy="2971817"/>
            <a:chOff x="0" y="2103120"/>
            <a:chExt cx="3474720" cy="3474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5884A5-8A47-A343-9B73-066C66D4DB82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D55B3009-E48C-AA45-869C-06824FBE48A8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36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341D3-F6D2-3D41-A9BD-B952A8FB4EB1}"/>
              </a:ext>
            </a:extLst>
          </p:cNvPr>
          <p:cNvGrpSpPr/>
          <p:nvPr/>
        </p:nvGrpSpPr>
        <p:grpSpPr>
          <a:xfrm>
            <a:off x="17833699" y="4833229"/>
            <a:ext cx="2971817" cy="2971817"/>
            <a:chOff x="0" y="2103120"/>
            <a:chExt cx="3474720" cy="3474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31ADE1-71D5-E64F-BFCE-C9262F9B30E9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EA17C6CD-0072-3243-92D0-3BD0163630FC}"/>
                </a:ext>
              </a:extLst>
            </p:cNvPr>
            <p:cNvSpPr/>
            <p:nvPr/>
          </p:nvSpPr>
          <p:spPr>
            <a:xfrm>
              <a:off x="0" y="2103120"/>
              <a:ext cx="3474720" cy="3474720"/>
            </a:xfrm>
            <a:prstGeom prst="pie">
              <a:avLst>
                <a:gd name="adj1" fmla="val 16227090"/>
                <a:gd name="adj2" fmla="val 193631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8DDE6-BB2E-284A-9911-0EF24B9CA222}"/>
              </a:ext>
            </a:extLst>
          </p:cNvPr>
          <p:cNvSpPr/>
          <p:nvPr/>
        </p:nvSpPr>
        <p:spPr>
          <a:xfrm>
            <a:off x="2975160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70108-75B9-664E-9807-B183E1CFECF7}"/>
              </a:ext>
            </a:extLst>
          </p:cNvPr>
          <p:cNvSpPr/>
          <p:nvPr/>
        </p:nvSpPr>
        <p:spPr>
          <a:xfrm>
            <a:off x="17116463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5617181" y="861425"/>
              <a:ext cx="131433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21E3E3F-59EA-CE46-AC99-F2F8470C980E}"/>
              </a:ext>
            </a:extLst>
          </p:cNvPr>
          <p:cNvSpPr/>
          <p:nvPr/>
        </p:nvSpPr>
        <p:spPr>
          <a:xfrm>
            <a:off x="10013914" y="8313044"/>
            <a:ext cx="4338085" cy="353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00F50-3D8A-F74F-8BB3-110E1E202219}"/>
              </a:ext>
            </a:extLst>
          </p:cNvPr>
          <p:cNvSpPr/>
          <p:nvPr/>
        </p:nvSpPr>
        <p:spPr>
          <a:xfrm>
            <a:off x="3653691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59F9E-8C6A-B842-B7F1-78B31E523C49}"/>
              </a:ext>
            </a:extLst>
          </p:cNvPr>
          <p:cNvSpPr/>
          <p:nvPr/>
        </p:nvSpPr>
        <p:spPr>
          <a:xfrm>
            <a:off x="10692445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12%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DD757-F85C-EF49-8A25-3DE10F81941D}"/>
              </a:ext>
            </a:extLst>
          </p:cNvPr>
          <p:cNvSpPr/>
          <p:nvPr/>
        </p:nvSpPr>
        <p:spPr>
          <a:xfrm>
            <a:off x="17794994" y="8620940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 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Salaries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0CFBF-C87A-CC4A-93AF-606B16FFED3F}"/>
              </a:ext>
            </a:extLst>
          </p:cNvPr>
          <p:cNvSpPr txBox="1"/>
          <p:nvPr/>
        </p:nvSpPr>
        <p:spPr>
          <a:xfrm>
            <a:off x="3697305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8298F-EC53-7345-ABDE-9B6A75701500}"/>
              </a:ext>
            </a:extLst>
          </p:cNvPr>
          <p:cNvSpPr txBox="1"/>
          <p:nvPr/>
        </p:nvSpPr>
        <p:spPr>
          <a:xfrm>
            <a:off x="10736058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77D27-B00D-9D47-9C45-0D108984CB14}"/>
              </a:ext>
            </a:extLst>
          </p:cNvPr>
          <p:cNvSpPr txBox="1"/>
          <p:nvPr/>
        </p:nvSpPr>
        <p:spPr>
          <a:xfrm>
            <a:off x="17838607" y="992759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6046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ey 1">
      <a:dk1>
        <a:srgbClr val="777678"/>
      </a:dk1>
      <a:lt1>
        <a:srgbClr val="FFFFFF"/>
      </a:lt1>
      <a:dk2>
        <a:srgbClr val="11133A"/>
      </a:dk2>
      <a:lt2>
        <a:srgbClr val="FFFFFF"/>
      </a:lt2>
      <a:accent1>
        <a:srgbClr val="EEB94C"/>
      </a:accent1>
      <a:accent2>
        <a:srgbClr val="E34739"/>
      </a:accent2>
      <a:accent3>
        <a:srgbClr val="24B5B2"/>
      </a:accent3>
      <a:accent4>
        <a:srgbClr val="9CD1D0"/>
      </a:accent4>
      <a:accent5>
        <a:srgbClr val="EEB94C"/>
      </a:accent5>
      <a:accent6>
        <a:srgbClr val="E34739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115330</TotalTime>
  <Words>1678</Words>
  <Application>Microsoft Macintosh PowerPoint</Application>
  <PresentationFormat>Custom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Regular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19231</cp:revision>
  <dcterms:created xsi:type="dcterms:W3CDTF">2014-11-12T21:47:38Z</dcterms:created>
  <dcterms:modified xsi:type="dcterms:W3CDTF">2020-10-16T17:00:29Z</dcterms:modified>
  <cp:category/>
</cp:coreProperties>
</file>